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5" r:id="rId5"/>
    <p:sldId id="264" r:id="rId6"/>
    <p:sldId id="263" r:id="rId7"/>
    <p:sldId id="262" r:id="rId8"/>
    <p:sldId id="261" r:id="rId9"/>
    <p:sldId id="260" r:id="rId10"/>
    <p:sldId id="259" r:id="rId11"/>
    <p:sldId id="258" r:id="rId12"/>
    <p:sldId id="257" r:id="rId1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FFFFFF"/>
    <a:srgbClr val="E94235"/>
    <a:srgbClr val="34A853"/>
    <a:srgbClr val="FABB05"/>
    <a:srgbClr val="4285F4"/>
    <a:srgbClr val="B9B9B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03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2204" y="6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E5D9-4F45-4417-AFFC-254DC8827AED}" type="datetimeFigureOut">
              <a:rPr kumimoji="1" lang="ja-JP" altLang="en-US" smtClean="0"/>
              <a:t>2021/12/19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D1F2-9795-468E-90A3-021D192D8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084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E5D9-4F45-4417-AFFC-254DC8827AED}" type="datetimeFigureOut">
              <a:rPr kumimoji="1" lang="ja-JP" altLang="en-US" smtClean="0"/>
              <a:t>2021/12/19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D1F2-9795-468E-90A3-021D192D8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275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E5D9-4F45-4417-AFFC-254DC8827AED}" type="datetimeFigureOut">
              <a:rPr kumimoji="1" lang="ja-JP" altLang="en-US" smtClean="0"/>
              <a:t>2021/12/19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D1F2-9795-468E-90A3-021D192D8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70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E5D9-4F45-4417-AFFC-254DC8827AED}" type="datetimeFigureOut">
              <a:rPr kumimoji="1" lang="ja-JP" altLang="en-US" smtClean="0"/>
              <a:t>2021/12/19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D1F2-9795-468E-90A3-021D192D8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815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E5D9-4F45-4417-AFFC-254DC8827AED}" type="datetimeFigureOut">
              <a:rPr kumimoji="1" lang="ja-JP" altLang="en-US" smtClean="0"/>
              <a:t>2021/12/19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D1F2-9795-468E-90A3-021D192D8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39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E5D9-4F45-4417-AFFC-254DC8827AED}" type="datetimeFigureOut">
              <a:rPr kumimoji="1" lang="ja-JP" altLang="en-US" smtClean="0"/>
              <a:t>2021/12/19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D1F2-9795-468E-90A3-021D192D8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268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E5D9-4F45-4417-AFFC-254DC8827AED}" type="datetimeFigureOut">
              <a:rPr kumimoji="1" lang="ja-JP" altLang="en-US" smtClean="0"/>
              <a:t>2021/12/19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D1F2-9795-468E-90A3-021D192D8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326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E5D9-4F45-4417-AFFC-254DC8827AED}" type="datetimeFigureOut">
              <a:rPr kumimoji="1" lang="ja-JP" altLang="en-US" smtClean="0"/>
              <a:t>2021/12/19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D1F2-9795-468E-90A3-021D192D8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38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E5D9-4F45-4417-AFFC-254DC8827AED}" type="datetimeFigureOut">
              <a:rPr kumimoji="1" lang="ja-JP" altLang="en-US" smtClean="0"/>
              <a:t>2021/12/19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D1F2-9795-468E-90A3-021D192D8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3211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E5D9-4F45-4417-AFFC-254DC8827AED}" type="datetimeFigureOut">
              <a:rPr kumimoji="1" lang="ja-JP" altLang="en-US" smtClean="0"/>
              <a:t>2021/12/19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D1F2-9795-468E-90A3-021D192D8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153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E5D9-4F45-4417-AFFC-254DC8827AED}" type="datetimeFigureOut">
              <a:rPr kumimoji="1" lang="ja-JP" altLang="en-US" smtClean="0"/>
              <a:t>2021/12/19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D1F2-9795-468E-90A3-021D192D8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4704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0E5D9-4F45-4417-AFFC-254DC8827AED}" type="datetimeFigureOut">
              <a:rPr kumimoji="1" lang="ja-JP" altLang="en-US" smtClean="0"/>
              <a:t>2021/12/19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2D1F2-9795-468E-90A3-021D192D8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72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私たちはどうかしている（わたどう）怪演&amp;quot;観月ありさ&amp;quot;の「ナースのお仕事」再放送希望！無料視聴できるのは？ - Middle Edge（ミドルエッジ）" hidden="1">
            <a:extLst>
              <a:ext uri="{FF2B5EF4-FFF2-40B4-BE49-F238E27FC236}">
                <a16:creationId xmlns:a16="http://schemas.microsoft.com/office/drawing/2014/main" id="{F2491DDA-0044-4735-AE85-5732F305A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523" y="1743066"/>
            <a:ext cx="7390154" cy="9846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F84BBEDC-1540-4B60-AC56-56E670FA5424}"/>
              </a:ext>
            </a:extLst>
          </p:cNvPr>
          <p:cNvSpPr/>
          <p:nvPr/>
        </p:nvSpPr>
        <p:spPr>
          <a:xfrm>
            <a:off x="4097243" y="6174054"/>
            <a:ext cx="1379491" cy="400817"/>
          </a:xfrm>
          <a:custGeom>
            <a:avLst/>
            <a:gdLst>
              <a:gd name="connsiteX0" fmla="*/ 30257 w 1379491"/>
              <a:gd name="connsiteY0" fmla="*/ 384683 h 400817"/>
              <a:gd name="connsiteX1" fmla="*/ 541432 w 1379491"/>
              <a:gd name="connsiteY1" fmla="*/ 32258 h 400817"/>
              <a:gd name="connsiteX2" fmla="*/ 1033557 w 1379491"/>
              <a:gd name="connsiteY2" fmla="*/ 64008 h 400817"/>
              <a:gd name="connsiteX3" fmla="*/ 1370107 w 1379491"/>
              <a:gd name="connsiteY3" fmla="*/ 181483 h 400817"/>
              <a:gd name="connsiteX4" fmla="*/ 1236757 w 1379491"/>
              <a:gd name="connsiteY4" fmla="*/ 137033 h 400817"/>
              <a:gd name="connsiteX5" fmla="*/ 731932 w 1379491"/>
              <a:gd name="connsiteY5" fmla="*/ 25908 h 400817"/>
              <a:gd name="connsiteX6" fmla="*/ 608107 w 1379491"/>
              <a:gd name="connsiteY6" fmla="*/ 25908 h 400817"/>
              <a:gd name="connsiteX7" fmla="*/ 115982 w 1379491"/>
              <a:gd name="connsiteY7" fmla="*/ 311658 h 400817"/>
              <a:gd name="connsiteX8" fmla="*/ 30257 w 1379491"/>
              <a:gd name="connsiteY8" fmla="*/ 384683 h 400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9491" h="400817">
                <a:moveTo>
                  <a:pt x="30257" y="384683"/>
                </a:moveTo>
                <a:cubicBezTo>
                  <a:pt x="101165" y="338116"/>
                  <a:pt x="374216" y="85704"/>
                  <a:pt x="541432" y="32258"/>
                </a:cubicBezTo>
                <a:cubicBezTo>
                  <a:pt x="708648" y="-21188"/>
                  <a:pt x="895445" y="39137"/>
                  <a:pt x="1033557" y="64008"/>
                </a:cubicBezTo>
                <a:cubicBezTo>
                  <a:pt x="1171669" y="88879"/>
                  <a:pt x="1336240" y="169312"/>
                  <a:pt x="1370107" y="181483"/>
                </a:cubicBezTo>
                <a:cubicBezTo>
                  <a:pt x="1403974" y="193654"/>
                  <a:pt x="1343119" y="162962"/>
                  <a:pt x="1236757" y="137033"/>
                </a:cubicBezTo>
                <a:cubicBezTo>
                  <a:pt x="1130395" y="111104"/>
                  <a:pt x="836707" y="44429"/>
                  <a:pt x="731932" y="25908"/>
                </a:cubicBezTo>
                <a:cubicBezTo>
                  <a:pt x="627157" y="7387"/>
                  <a:pt x="710765" y="-21717"/>
                  <a:pt x="608107" y="25908"/>
                </a:cubicBezTo>
                <a:cubicBezTo>
                  <a:pt x="505449" y="73533"/>
                  <a:pt x="208586" y="255566"/>
                  <a:pt x="115982" y="311658"/>
                </a:cubicBezTo>
                <a:cubicBezTo>
                  <a:pt x="23378" y="367750"/>
                  <a:pt x="-40651" y="431250"/>
                  <a:pt x="30257" y="384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8F14CB4F-34E5-427B-B402-8E06DDF6F9A4}"/>
              </a:ext>
            </a:extLst>
          </p:cNvPr>
          <p:cNvSpPr/>
          <p:nvPr/>
        </p:nvSpPr>
        <p:spPr>
          <a:xfrm>
            <a:off x="4135539" y="6505698"/>
            <a:ext cx="330796" cy="307042"/>
          </a:xfrm>
          <a:custGeom>
            <a:avLst/>
            <a:gdLst>
              <a:gd name="connsiteX0" fmla="*/ 328511 w 330796"/>
              <a:gd name="connsiteY0" fmla="*/ 652 h 307042"/>
              <a:gd name="connsiteX1" fmla="*/ 158649 w 330796"/>
              <a:gd name="connsiteY1" fmla="*/ 116539 h 307042"/>
              <a:gd name="connsiteX2" fmla="*/ 52286 w 330796"/>
              <a:gd name="connsiteY2" fmla="*/ 135589 h 307042"/>
              <a:gd name="connsiteX3" fmla="*/ 15774 w 330796"/>
              <a:gd name="connsiteY3" fmla="*/ 165752 h 307042"/>
              <a:gd name="connsiteX4" fmla="*/ 33236 w 330796"/>
              <a:gd name="connsiteY4" fmla="*/ 227664 h 307042"/>
              <a:gd name="connsiteX5" fmla="*/ 133249 w 330796"/>
              <a:gd name="connsiteY5" fmla="*/ 307039 h 307042"/>
              <a:gd name="connsiteX6" fmla="*/ 25299 w 330796"/>
              <a:gd name="connsiteY6" fmla="*/ 230839 h 307042"/>
              <a:gd name="connsiteX7" fmla="*/ 25299 w 330796"/>
              <a:gd name="connsiteY7" fmla="*/ 175277 h 307042"/>
              <a:gd name="connsiteX8" fmla="*/ 328511 w 330796"/>
              <a:gd name="connsiteY8" fmla="*/ 652 h 307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0796" h="307042">
                <a:moveTo>
                  <a:pt x="328511" y="652"/>
                </a:moveTo>
                <a:cubicBezTo>
                  <a:pt x="350736" y="-9138"/>
                  <a:pt x="204686" y="94050"/>
                  <a:pt x="158649" y="116539"/>
                </a:cubicBezTo>
                <a:cubicBezTo>
                  <a:pt x="112612" y="139028"/>
                  <a:pt x="76098" y="127387"/>
                  <a:pt x="52286" y="135589"/>
                </a:cubicBezTo>
                <a:cubicBezTo>
                  <a:pt x="28474" y="143791"/>
                  <a:pt x="18949" y="150406"/>
                  <a:pt x="15774" y="165752"/>
                </a:cubicBezTo>
                <a:cubicBezTo>
                  <a:pt x="12599" y="181098"/>
                  <a:pt x="13657" y="204116"/>
                  <a:pt x="33236" y="227664"/>
                </a:cubicBezTo>
                <a:cubicBezTo>
                  <a:pt x="52815" y="251212"/>
                  <a:pt x="134572" y="306510"/>
                  <a:pt x="133249" y="307039"/>
                </a:cubicBezTo>
                <a:cubicBezTo>
                  <a:pt x="131926" y="307568"/>
                  <a:pt x="43291" y="252799"/>
                  <a:pt x="25299" y="230839"/>
                </a:cubicBezTo>
                <a:cubicBezTo>
                  <a:pt x="7307" y="208879"/>
                  <a:pt x="-21268" y="214171"/>
                  <a:pt x="25299" y="175277"/>
                </a:cubicBezTo>
                <a:cubicBezTo>
                  <a:pt x="71866" y="136383"/>
                  <a:pt x="306286" y="10442"/>
                  <a:pt x="328511" y="6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719A0743-6A0E-483F-94AE-8BCB687DDC03}"/>
              </a:ext>
            </a:extLst>
          </p:cNvPr>
          <p:cNvSpPr/>
          <p:nvPr/>
        </p:nvSpPr>
        <p:spPr>
          <a:xfrm>
            <a:off x="4297628" y="6548944"/>
            <a:ext cx="169616" cy="180142"/>
          </a:xfrm>
          <a:custGeom>
            <a:avLst/>
            <a:gdLst>
              <a:gd name="connsiteX0" fmla="*/ 169597 w 169616"/>
              <a:gd name="connsiteY0" fmla="*/ 268 h 180142"/>
              <a:gd name="connsiteX1" fmla="*/ 42597 w 169616"/>
              <a:gd name="connsiteY1" fmla="*/ 124093 h 180142"/>
              <a:gd name="connsiteX2" fmla="*/ 1322 w 169616"/>
              <a:gd name="connsiteY2" fmla="*/ 179656 h 180142"/>
              <a:gd name="connsiteX3" fmla="*/ 14022 w 169616"/>
              <a:gd name="connsiteY3" fmla="*/ 147906 h 180142"/>
              <a:gd name="connsiteX4" fmla="*/ 52122 w 169616"/>
              <a:gd name="connsiteY4" fmla="*/ 92343 h 180142"/>
              <a:gd name="connsiteX5" fmla="*/ 169597 w 169616"/>
              <a:gd name="connsiteY5" fmla="*/ 268 h 180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616" h="180142">
                <a:moveTo>
                  <a:pt x="169597" y="268"/>
                </a:moveTo>
                <a:cubicBezTo>
                  <a:pt x="168010" y="5560"/>
                  <a:pt x="70643" y="94195"/>
                  <a:pt x="42597" y="124093"/>
                </a:cubicBezTo>
                <a:cubicBezTo>
                  <a:pt x="14551" y="153991"/>
                  <a:pt x="6084" y="175687"/>
                  <a:pt x="1322" y="179656"/>
                </a:cubicBezTo>
                <a:cubicBezTo>
                  <a:pt x="-3440" y="183625"/>
                  <a:pt x="5555" y="162458"/>
                  <a:pt x="14022" y="147906"/>
                </a:cubicBezTo>
                <a:cubicBezTo>
                  <a:pt x="22489" y="133354"/>
                  <a:pt x="26457" y="115362"/>
                  <a:pt x="52122" y="92343"/>
                </a:cubicBezTo>
                <a:cubicBezTo>
                  <a:pt x="77787" y="69324"/>
                  <a:pt x="171184" y="-5024"/>
                  <a:pt x="169597" y="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9CD6A89C-6E17-4715-90B8-8294445F1BAF}"/>
              </a:ext>
            </a:extLst>
          </p:cNvPr>
          <p:cNvSpPr/>
          <p:nvPr/>
        </p:nvSpPr>
        <p:spPr>
          <a:xfrm>
            <a:off x="4302125" y="6273829"/>
            <a:ext cx="1197086" cy="364290"/>
          </a:xfrm>
          <a:custGeom>
            <a:avLst/>
            <a:gdLst>
              <a:gd name="connsiteX0" fmla="*/ 1047750 w 1197086"/>
              <a:gd name="connsiteY0" fmla="*/ 364283 h 364290"/>
              <a:gd name="connsiteX1" fmla="*/ 1193800 w 1197086"/>
              <a:gd name="connsiteY1" fmla="*/ 278558 h 364290"/>
              <a:gd name="connsiteX2" fmla="*/ 1144588 w 1197086"/>
              <a:gd name="connsiteY2" fmla="*/ 280146 h 364290"/>
              <a:gd name="connsiteX3" fmla="*/ 1087438 w 1197086"/>
              <a:gd name="connsiteY3" fmla="*/ 265858 h 364290"/>
              <a:gd name="connsiteX4" fmla="*/ 1082675 w 1197086"/>
              <a:gd name="connsiteY4" fmla="*/ 175371 h 364290"/>
              <a:gd name="connsiteX5" fmla="*/ 1041400 w 1197086"/>
              <a:gd name="connsiteY5" fmla="*/ 210296 h 364290"/>
              <a:gd name="connsiteX6" fmla="*/ 973138 w 1197086"/>
              <a:gd name="connsiteY6" fmla="*/ 178546 h 364290"/>
              <a:gd name="connsiteX7" fmla="*/ 933450 w 1197086"/>
              <a:gd name="connsiteY7" fmla="*/ 169021 h 364290"/>
              <a:gd name="connsiteX8" fmla="*/ 981075 w 1197086"/>
              <a:gd name="connsiteY8" fmla="*/ 134096 h 364290"/>
              <a:gd name="connsiteX9" fmla="*/ 858838 w 1197086"/>
              <a:gd name="connsiteY9" fmla="*/ 154733 h 364290"/>
              <a:gd name="connsiteX10" fmla="*/ 895350 w 1197086"/>
              <a:gd name="connsiteY10" fmla="*/ 65833 h 364290"/>
              <a:gd name="connsiteX11" fmla="*/ 833438 w 1197086"/>
              <a:gd name="connsiteY11" fmla="*/ 148383 h 364290"/>
              <a:gd name="connsiteX12" fmla="*/ 790575 w 1197086"/>
              <a:gd name="connsiteY12" fmla="*/ 130921 h 364290"/>
              <a:gd name="connsiteX13" fmla="*/ 687388 w 1197086"/>
              <a:gd name="connsiteY13" fmla="*/ 108696 h 364290"/>
              <a:gd name="connsiteX14" fmla="*/ 685800 w 1197086"/>
              <a:gd name="connsiteY14" fmla="*/ 108696 h 364290"/>
              <a:gd name="connsiteX15" fmla="*/ 690563 w 1197086"/>
              <a:gd name="connsiteY15" fmla="*/ 46783 h 364290"/>
              <a:gd name="connsiteX16" fmla="*/ 692150 w 1197086"/>
              <a:gd name="connsiteY16" fmla="*/ 3921 h 364290"/>
              <a:gd name="connsiteX17" fmla="*/ 671513 w 1197086"/>
              <a:gd name="connsiteY17" fmla="*/ 148383 h 364290"/>
              <a:gd name="connsiteX18" fmla="*/ 623888 w 1197086"/>
              <a:gd name="connsiteY18" fmla="*/ 24558 h 364290"/>
              <a:gd name="connsiteX19" fmla="*/ 623888 w 1197086"/>
              <a:gd name="connsiteY19" fmla="*/ 127746 h 364290"/>
              <a:gd name="connsiteX20" fmla="*/ 547688 w 1197086"/>
              <a:gd name="connsiteY20" fmla="*/ 35671 h 364290"/>
              <a:gd name="connsiteX21" fmla="*/ 547688 w 1197086"/>
              <a:gd name="connsiteY21" fmla="*/ 149971 h 364290"/>
              <a:gd name="connsiteX22" fmla="*/ 506413 w 1197086"/>
              <a:gd name="connsiteY22" fmla="*/ 80121 h 364290"/>
              <a:gd name="connsiteX23" fmla="*/ 487363 w 1197086"/>
              <a:gd name="connsiteY23" fmla="*/ 54721 h 364290"/>
              <a:gd name="connsiteX24" fmla="*/ 504825 w 1197086"/>
              <a:gd name="connsiteY24" fmla="*/ 161083 h 364290"/>
              <a:gd name="connsiteX25" fmla="*/ 444500 w 1197086"/>
              <a:gd name="connsiteY25" fmla="*/ 89646 h 364290"/>
              <a:gd name="connsiteX26" fmla="*/ 400050 w 1197086"/>
              <a:gd name="connsiteY26" fmla="*/ 16621 h 364290"/>
              <a:gd name="connsiteX27" fmla="*/ 407988 w 1197086"/>
              <a:gd name="connsiteY27" fmla="*/ 146796 h 364290"/>
              <a:gd name="connsiteX28" fmla="*/ 398463 w 1197086"/>
              <a:gd name="connsiteY28" fmla="*/ 145208 h 364290"/>
              <a:gd name="connsiteX29" fmla="*/ 371475 w 1197086"/>
              <a:gd name="connsiteY29" fmla="*/ 92821 h 364290"/>
              <a:gd name="connsiteX30" fmla="*/ 341313 w 1197086"/>
              <a:gd name="connsiteY30" fmla="*/ 13446 h 364290"/>
              <a:gd name="connsiteX31" fmla="*/ 336550 w 1197086"/>
              <a:gd name="connsiteY31" fmla="*/ 37258 h 364290"/>
              <a:gd name="connsiteX32" fmla="*/ 336550 w 1197086"/>
              <a:gd name="connsiteY32" fmla="*/ 102346 h 364290"/>
              <a:gd name="connsiteX33" fmla="*/ 379413 w 1197086"/>
              <a:gd name="connsiteY33" fmla="*/ 176958 h 364290"/>
              <a:gd name="connsiteX34" fmla="*/ 331788 w 1197086"/>
              <a:gd name="connsiteY34" fmla="*/ 119808 h 364290"/>
              <a:gd name="connsiteX35" fmla="*/ 285750 w 1197086"/>
              <a:gd name="connsiteY35" fmla="*/ 46783 h 364290"/>
              <a:gd name="connsiteX36" fmla="*/ 322263 w 1197086"/>
              <a:gd name="connsiteY36" fmla="*/ 142033 h 364290"/>
              <a:gd name="connsiteX37" fmla="*/ 325438 w 1197086"/>
              <a:gd name="connsiteY37" fmla="*/ 154733 h 364290"/>
              <a:gd name="connsiteX38" fmla="*/ 227013 w 1197086"/>
              <a:gd name="connsiteY38" fmla="*/ 100758 h 364290"/>
              <a:gd name="connsiteX39" fmla="*/ 158750 w 1197086"/>
              <a:gd name="connsiteY39" fmla="*/ 91233 h 364290"/>
              <a:gd name="connsiteX40" fmla="*/ 222250 w 1197086"/>
              <a:gd name="connsiteY40" fmla="*/ 116633 h 364290"/>
              <a:gd name="connsiteX41" fmla="*/ 312738 w 1197086"/>
              <a:gd name="connsiteY41" fmla="*/ 173783 h 364290"/>
              <a:gd name="connsiteX42" fmla="*/ 268288 w 1197086"/>
              <a:gd name="connsiteY42" fmla="*/ 173783 h 364290"/>
              <a:gd name="connsiteX43" fmla="*/ 0 w 1197086"/>
              <a:gd name="connsiteY43" fmla="*/ 186483 h 364290"/>
              <a:gd name="connsiteX44" fmla="*/ 298450 w 1197086"/>
              <a:gd name="connsiteY44" fmla="*/ 186483 h 364290"/>
              <a:gd name="connsiteX45" fmla="*/ 157163 w 1197086"/>
              <a:gd name="connsiteY45" fmla="*/ 235696 h 364290"/>
              <a:gd name="connsiteX46" fmla="*/ 139700 w 1197086"/>
              <a:gd name="connsiteY46" fmla="*/ 270621 h 364290"/>
              <a:gd name="connsiteX47" fmla="*/ 261938 w 1197086"/>
              <a:gd name="connsiteY47" fmla="*/ 227758 h 364290"/>
              <a:gd name="connsiteX48" fmla="*/ 430213 w 1197086"/>
              <a:gd name="connsiteY48" fmla="*/ 176958 h 364290"/>
              <a:gd name="connsiteX49" fmla="*/ 628650 w 1197086"/>
              <a:gd name="connsiteY49" fmla="*/ 181721 h 364290"/>
              <a:gd name="connsiteX50" fmla="*/ 885825 w 1197086"/>
              <a:gd name="connsiteY50" fmla="*/ 234108 h 364290"/>
              <a:gd name="connsiteX51" fmla="*/ 957263 w 1197086"/>
              <a:gd name="connsiteY51" fmla="*/ 292846 h 364290"/>
              <a:gd name="connsiteX52" fmla="*/ 923925 w 1197086"/>
              <a:gd name="connsiteY52" fmla="*/ 248396 h 364290"/>
              <a:gd name="connsiteX53" fmla="*/ 985838 w 1197086"/>
              <a:gd name="connsiteY53" fmla="*/ 283321 h 364290"/>
              <a:gd name="connsiteX54" fmla="*/ 1047750 w 1197086"/>
              <a:gd name="connsiteY54" fmla="*/ 364283 h 36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197086" h="364290">
                <a:moveTo>
                  <a:pt x="1047750" y="364283"/>
                </a:moveTo>
                <a:cubicBezTo>
                  <a:pt x="1082410" y="363489"/>
                  <a:pt x="1177660" y="292581"/>
                  <a:pt x="1193800" y="278558"/>
                </a:cubicBezTo>
                <a:cubicBezTo>
                  <a:pt x="1209940" y="264535"/>
                  <a:pt x="1162315" y="282263"/>
                  <a:pt x="1144588" y="280146"/>
                </a:cubicBezTo>
                <a:cubicBezTo>
                  <a:pt x="1126861" y="278029"/>
                  <a:pt x="1097757" y="283321"/>
                  <a:pt x="1087438" y="265858"/>
                </a:cubicBezTo>
                <a:cubicBezTo>
                  <a:pt x="1077119" y="248395"/>
                  <a:pt x="1090348" y="184631"/>
                  <a:pt x="1082675" y="175371"/>
                </a:cubicBezTo>
                <a:cubicBezTo>
                  <a:pt x="1075002" y="166111"/>
                  <a:pt x="1059656" y="209767"/>
                  <a:pt x="1041400" y="210296"/>
                </a:cubicBezTo>
                <a:cubicBezTo>
                  <a:pt x="1023144" y="210825"/>
                  <a:pt x="991130" y="185425"/>
                  <a:pt x="973138" y="178546"/>
                </a:cubicBezTo>
                <a:cubicBezTo>
                  <a:pt x="955146" y="171667"/>
                  <a:pt x="932127" y="176429"/>
                  <a:pt x="933450" y="169021"/>
                </a:cubicBezTo>
                <a:cubicBezTo>
                  <a:pt x="934773" y="161613"/>
                  <a:pt x="993510" y="136477"/>
                  <a:pt x="981075" y="134096"/>
                </a:cubicBezTo>
                <a:cubicBezTo>
                  <a:pt x="968640" y="131715"/>
                  <a:pt x="873125" y="166110"/>
                  <a:pt x="858838" y="154733"/>
                </a:cubicBezTo>
                <a:cubicBezTo>
                  <a:pt x="844551" y="143356"/>
                  <a:pt x="899583" y="66891"/>
                  <a:pt x="895350" y="65833"/>
                </a:cubicBezTo>
                <a:cubicBezTo>
                  <a:pt x="891117" y="64775"/>
                  <a:pt x="850900" y="137535"/>
                  <a:pt x="833438" y="148383"/>
                </a:cubicBezTo>
                <a:cubicBezTo>
                  <a:pt x="815976" y="159231"/>
                  <a:pt x="814917" y="137535"/>
                  <a:pt x="790575" y="130921"/>
                </a:cubicBezTo>
                <a:cubicBezTo>
                  <a:pt x="766233" y="124306"/>
                  <a:pt x="704850" y="112400"/>
                  <a:pt x="687388" y="108696"/>
                </a:cubicBezTo>
                <a:cubicBezTo>
                  <a:pt x="669926" y="104992"/>
                  <a:pt x="685271" y="119015"/>
                  <a:pt x="685800" y="108696"/>
                </a:cubicBezTo>
                <a:cubicBezTo>
                  <a:pt x="686329" y="98377"/>
                  <a:pt x="689505" y="64245"/>
                  <a:pt x="690563" y="46783"/>
                </a:cubicBezTo>
                <a:cubicBezTo>
                  <a:pt x="691621" y="29321"/>
                  <a:pt x="695325" y="-13012"/>
                  <a:pt x="692150" y="3921"/>
                </a:cubicBezTo>
                <a:cubicBezTo>
                  <a:pt x="688975" y="20854"/>
                  <a:pt x="682890" y="144944"/>
                  <a:pt x="671513" y="148383"/>
                </a:cubicBezTo>
                <a:cubicBezTo>
                  <a:pt x="660136" y="151822"/>
                  <a:pt x="631825" y="27997"/>
                  <a:pt x="623888" y="24558"/>
                </a:cubicBezTo>
                <a:cubicBezTo>
                  <a:pt x="615951" y="21119"/>
                  <a:pt x="636588" y="125894"/>
                  <a:pt x="623888" y="127746"/>
                </a:cubicBezTo>
                <a:cubicBezTo>
                  <a:pt x="611188" y="129598"/>
                  <a:pt x="560388" y="31967"/>
                  <a:pt x="547688" y="35671"/>
                </a:cubicBezTo>
                <a:cubicBezTo>
                  <a:pt x="534988" y="39375"/>
                  <a:pt x="554567" y="142563"/>
                  <a:pt x="547688" y="149971"/>
                </a:cubicBezTo>
                <a:cubicBezTo>
                  <a:pt x="540809" y="157379"/>
                  <a:pt x="516467" y="95996"/>
                  <a:pt x="506413" y="80121"/>
                </a:cubicBezTo>
                <a:cubicBezTo>
                  <a:pt x="496359" y="64246"/>
                  <a:pt x="487628" y="41227"/>
                  <a:pt x="487363" y="54721"/>
                </a:cubicBezTo>
                <a:cubicBezTo>
                  <a:pt x="487098" y="68215"/>
                  <a:pt x="511969" y="155262"/>
                  <a:pt x="504825" y="161083"/>
                </a:cubicBezTo>
                <a:cubicBezTo>
                  <a:pt x="497681" y="166904"/>
                  <a:pt x="461962" y="113723"/>
                  <a:pt x="444500" y="89646"/>
                </a:cubicBezTo>
                <a:cubicBezTo>
                  <a:pt x="427038" y="65569"/>
                  <a:pt x="406135" y="7096"/>
                  <a:pt x="400050" y="16621"/>
                </a:cubicBezTo>
                <a:cubicBezTo>
                  <a:pt x="393965" y="26146"/>
                  <a:pt x="407988" y="146796"/>
                  <a:pt x="407988" y="146796"/>
                </a:cubicBezTo>
                <a:cubicBezTo>
                  <a:pt x="407723" y="168227"/>
                  <a:pt x="404548" y="154204"/>
                  <a:pt x="398463" y="145208"/>
                </a:cubicBezTo>
                <a:cubicBezTo>
                  <a:pt x="392378" y="136212"/>
                  <a:pt x="381000" y="114781"/>
                  <a:pt x="371475" y="92821"/>
                </a:cubicBezTo>
                <a:cubicBezTo>
                  <a:pt x="361950" y="70861"/>
                  <a:pt x="347134" y="22707"/>
                  <a:pt x="341313" y="13446"/>
                </a:cubicBezTo>
                <a:cubicBezTo>
                  <a:pt x="335492" y="4185"/>
                  <a:pt x="337344" y="22441"/>
                  <a:pt x="336550" y="37258"/>
                </a:cubicBezTo>
                <a:cubicBezTo>
                  <a:pt x="335756" y="52075"/>
                  <a:pt x="329406" y="79063"/>
                  <a:pt x="336550" y="102346"/>
                </a:cubicBezTo>
                <a:cubicBezTo>
                  <a:pt x="343694" y="125629"/>
                  <a:pt x="380207" y="174048"/>
                  <a:pt x="379413" y="176958"/>
                </a:cubicBezTo>
                <a:cubicBezTo>
                  <a:pt x="378619" y="179868"/>
                  <a:pt x="347398" y="141504"/>
                  <a:pt x="331788" y="119808"/>
                </a:cubicBezTo>
                <a:cubicBezTo>
                  <a:pt x="316177" y="98112"/>
                  <a:pt x="287337" y="43079"/>
                  <a:pt x="285750" y="46783"/>
                </a:cubicBezTo>
                <a:cubicBezTo>
                  <a:pt x="284163" y="50487"/>
                  <a:pt x="315648" y="124041"/>
                  <a:pt x="322263" y="142033"/>
                </a:cubicBezTo>
                <a:cubicBezTo>
                  <a:pt x="328878" y="160025"/>
                  <a:pt x="341313" y="161612"/>
                  <a:pt x="325438" y="154733"/>
                </a:cubicBezTo>
                <a:cubicBezTo>
                  <a:pt x="309563" y="147854"/>
                  <a:pt x="254794" y="111341"/>
                  <a:pt x="227013" y="100758"/>
                </a:cubicBezTo>
                <a:cubicBezTo>
                  <a:pt x="199232" y="90175"/>
                  <a:pt x="159544" y="88587"/>
                  <a:pt x="158750" y="91233"/>
                </a:cubicBezTo>
                <a:cubicBezTo>
                  <a:pt x="157956" y="93879"/>
                  <a:pt x="196585" y="102875"/>
                  <a:pt x="222250" y="116633"/>
                </a:cubicBezTo>
                <a:cubicBezTo>
                  <a:pt x="247915" y="130391"/>
                  <a:pt x="305065" y="164258"/>
                  <a:pt x="312738" y="173783"/>
                </a:cubicBezTo>
                <a:cubicBezTo>
                  <a:pt x="320411" y="183308"/>
                  <a:pt x="268288" y="173783"/>
                  <a:pt x="268288" y="173783"/>
                </a:cubicBezTo>
                <a:lnTo>
                  <a:pt x="0" y="186483"/>
                </a:lnTo>
                <a:cubicBezTo>
                  <a:pt x="5027" y="188600"/>
                  <a:pt x="272256" y="178281"/>
                  <a:pt x="298450" y="186483"/>
                </a:cubicBezTo>
                <a:cubicBezTo>
                  <a:pt x="324644" y="194685"/>
                  <a:pt x="183621" y="221673"/>
                  <a:pt x="157163" y="235696"/>
                </a:cubicBezTo>
                <a:cubicBezTo>
                  <a:pt x="130705" y="249719"/>
                  <a:pt x="122237" y="271944"/>
                  <a:pt x="139700" y="270621"/>
                </a:cubicBezTo>
                <a:cubicBezTo>
                  <a:pt x="157163" y="269298"/>
                  <a:pt x="213519" y="243369"/>
                  <a:pt x="261938" y="227758"/>
                </a:cubicBezTo>
                <a:cubicBezTo>
                  <a:pt x="310357" y="212147"/>
                  <a:pt x="369094" y="184631"/>
                  <a:pt x="430213" y="176958"/>
                </a:cubicBezTo>
                <a:cubicBezTo>
                  <a:pt x="491332" y="169285"/>
                  <a:pt x="552715" y="172196"/>
                  <a:pt x="628650" y="181721"/>
                </a:cubicBezTo>
                <a:cubicBezTo>
                  <a:pt x="704585" y="191246"/>
                  <a:pt x="831056" y="215587"/>
                  <a:pt x="885825" y="234108"/>
                </a:cubicBezTo>
                <a:cubicBezTo>
                  <a:pt x="940594" y="252629"/>
                  <a:pt x="950913" y="290465"/>
                  <a:pt x="957263" y="292846"/>
                </a:cubicBezTo>
                <a:cubicBezTo>
                  <a:pt x="963613" y="295227"/>
                  <a:pt x="919163" y="249983"/>
                  <a:pt x="923925" y="248396"/>
                </a:cubicBezTo>
                <a:cubicBezTo>
                  <a:pt x="928687" y="246809"/>
                  <a:pt x="964407" y="266652"/>
                  <a:pt x="985838" y="283321"/>
                </a:cubicBezTo>
                <a:cubicBezTo>
                  <a:pt x="1007269" y="299990"/>
                  <a:pt x="1013090" y="365077"/>
                  <a:pt x="1047750" y="364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94437431-5497-460D-8369-B811F3C49EDD}"/>
              </a:ext>
            </a:extLst>
          </p:cNvPr>
          <p:cNvSpPr/>
          <p:nvPr/>
        </p:nvSpPr>
        <p:spPr>
          <a:xfrm>
            <a:off x="4302066" y="6712009"/>
            <a:ext cx="541067" cy="102783"/>
          </a:xfrm>
          <a:custGeom>
            <a:avLst/>
            <a:gdLst>
              <a:gd name="connsiteX0" fmla="*/ 59 w 541067"/>
              <a:gd name="connsiteY0" fmla="*/ 18178 h 102783"/>
              <a:gd name="connsiteX1" fmla="*/ 141347 w 541067"/>
              <a:gd name="connsiteY1" fmla="*/ 24528 h 102783"/>
              <a:gd name="connsiteX2" fmla="*/ 184209 w 541067"/>
              <a:gd name="connsiteY2" fmla="*/ 67391 h 102783"/>
              <a:gd name="connsiteX3" fmla="*/ 268347 w 541067"/>
              <a:gd name="connsiteY3" fmla="*/ 76916 h 102783"/>
              <a:gd name="connsiteX4" fmla="*/ 539809 w 541067"/>
              <a:gd name="connsiteY4" fmla="*/ 95966 h 102783"/>
              <a:gd name="connsiteX5" fmla="*/ 362009 w 541067"/>
              <a:gd name="connsiteY5" fmla="*/ 102316 h 102783"/>
              <a:gd name="connsiteX6" fmla="*/ 181034 w 541067"/>
              <a:gd name="connsiteY6" fmla="*/ 84853 h 102783"/>
              <a:gd name="connsiteX7" fmla="*/ 138172 w 541067"/>
              <a:gd name="connsiteY7" fmla="*/ 37228 h 102783"/>
              <a:gd name="connsiteX8" fmla="*/ 123884 w 541067"/>
              <a:gd name="connsiteY8" fmla="*/ 716 h 102783"/>
              <a:gd name="connsiteX9" fmla="*/ 59 w 541067"/>
              <a:gd name="connsiteY9" fmla="*/ 18178 h 102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1067" h="102783">
                <a:moveTo>
                  <a:pt x="59" y="18178"/>
                </a:moveTo>
                <a:cubicBezTo>
                  <a:pt x="2970" y="22147"/>
                  <a:pt x="110655" y="16326"/>
                  <a:pt x="141347" y="24528"/>
                </a:cubicBezTo>
                <a:cubicBezTo>
                  <a:pt x="172039" y="32730"/>
                  <a:pt x="163042" y="58660"/>
                  <a:pt x="184209" y="67391"/>
                </a:cubicBezTo>
                <a:cubicBezTo>
                  <a:pt x="205376" y="76122"/>
                  <a:pt x="209080" y="72154"/>
                  <a:pt x="268347" y="76916"/>
                </a:cubicBezTo>
                <a:cubicBezTo>
                  <a:pt x="327614" y="81679"/>
                  <a:pt x="524199" y="91733"/>
                  <a:pt x="539809" y="95966"/>
                </a:cubicBezTo>
                <a:cubicBezTo>
                  <a:pt x="555419" y="100199"/>
                  <a:pt x="421805" y="104168"/>
                  <a:pt x="362009" y="102316"/>
                </a:cubicBezTo>
                <a:cubicBezTo>
                  <a:pt x="302213" y="100464"/>
                  <a:pt x="218340" y="95701"/>
                  <a:pt x="181034" y="84853"/>
                </a:cubicBezTo>
                <a:cubicBezTo>
                  <a:pt x="143728" y="74005"/>
                  <a:pt x="147697" y="51251"/>
                  <a:pt x="138172" y="37228"/>
                </a:cubicBezTo>
                <a:cubicBezTo>
                  <a:pt x="128647" y="23205"/>
                  <a:pt x="145315" y="5214"/>
                  <a:pt x="123884" y="716"/>
                </a:cubicBezTo>
                <a:cubicBezTo>
                  <a:pt x="102453" y="-3782"/>
                  <a:pt x="-2852" y="14209"/>
                  <a:pt x="59" y="18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CC5C69A5-F08A-4FFF-A224-C9CA05DFD596}"/>
              </a:ext>
            </a:extLst>
          </p:cNvPr>
          <p:cNvSpPr/>
          <p:nvPr/>
        </p:nvSpPr>
        <p:spPr>
          <a:xfrm>
            <a:off x="4293543" y="6763308"/>
            <a:ext cx="342485" cy="62397"/>
          </a:xfrm>
          <a:custGeom>
            <a:avLst/>
            <a:gdLst>
              <a:gd name="connsiteX0" fmla="*/ 645 w 342485"/>
              <a:gd name="connsiteY0" fmla="*/ 217 h 62397"/>
              <a:gd name="connsiteX1" fmla="*/ 135582 w 342485"/>
              <a:gd name="connsiteY1" fmla="*/ 57367 h 62397"/>
              <a:gd name="connsiteX2" fmla="*/ 341957 w 342485"/>
              <a:gd name="connsiteY2" fmla="*/ 57367 h 62397"/>
              <a:gd name="connsiteX3" fmla="*/ 189557 w 342485"/>
              <a:gd name="connsiteY3" fmla="*/ 38317 h 62397"/>
              <a:gd name="connsiteX4" fmla="*/ 645 w 342485"/>
              <a:gd name="connsiteY4" fmla="*/ 217 h 62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485" h="62397">
                <a:moveTo>
                  <a:pt x="645" y="217"/>
                </a:moveTo>
                <a:cubicBezTo>
                  <a:pt x="-8351" y="3392"/>
                  <a:pt x="78697" y="47842"/>
                  <a:pt x="135582" y="57367"/>
                </a:cubicBezTo>
                <a:cubicBezTo>
                  <a:pt x="192467" y="66892"/>
                  <a:pt x="332961" y="60542"/>
                  <a:pt x="341957" y="57367"/>
                </a:cubicBezTo>
                <a:cubicBezTo>
                  <a:pt x="350953" y="54192"/>
                  <a:pt x="242738" y="47048"/>
                  <a:pt x="189557" y="38317"/>
                </a:cubicBezTo>
                <a:cubicBezTo>
                  <a:pt x="136376" y="29586"/>
                  <a:pt x="9641" y="-2958"/>
                  <a:pt x="645" y="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DD3AF4F3-4EC8-4E26-B7E5-A74C7606CDBA}"/>
              </a:ext>
            </a:extLst>
          </p:cNvPr>
          <p:cNvSpPr/>
          <p:nvPr/>
        </p:nvSpPr>
        <p:spPr>
          <a:xfrm>
            <a:off x="4802633" y="6626874"/>
            <a:ext cx="566667" cy="181723"/>
          </a:xfrm>
          <a:custGeom>
            <a:avLst/>
            <a:gdLst>
              <a:gd name="connsiteX0" fmla="*/ 566292 w 566667"/>
              <a:gd name="connsiteY0" fmla="*/ 126 h 181723"/>
              <a:gd name="connsiteX1" fmla="*/ 464692 w 566667"/>
              <a:gd name="connsiteY1" fmla="*/ 98551 h 181723"/>
              <a:gd name="connsiteX2" fmla="*/ 336105 w 566667"/>
              <a:gd name="connsiteY2" fmla="*/ 139826 h 181723"/>
              <a:gd name="connsiteX3" fmla="*/ 229742 w 566667"/>
              <a:gd name="connsiteY3" fmla="*/ 166813 h 181723"/>
              <a:gd name="connsiteX4" fmla="*/ 97980 w 566667"/>
              <a:gd name="connsiteY4" fmla="*/ 177926 h 181723"/>
              <a:gd name="connsiteX5" fmla="*/ 2730 w 566667"/>
              <a:gd name="connsiteY5" fmla="*/ 181101 h 181723"/>
              <a:gd name="connsiteX6" fmla="*/ 205930 w 566667"/>
              <a:gd name="connsiteY6" fmla="*/ 166813 h 181723"/>
              <a:gd name="connsiteX7" fmla="*/ 428180 w 566667"/>
              <a:gd name="connsiteY7" fmla="*/ 120776 h 181723"/>
              <a:gd name="connsiteX8" fmla="*/ 566292 w 566667"/>
              <a:gd name="connsiteY8" fmla="*/ 126 h 181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6667" h="181723">
                <a:moveTo>
                  <a:pt x="566292" y="126"/>
                </a:moveTo>
                <a:cubicBezTo>
                  <a:pt x="572377" y="-3578"/>
                  <a:pt x="503056" y="75268"/>
                  <a:pt x="464692" y="98551"/>
                </a:cubicBezTo>
                <a:cubicBezTo>
                  <a:pt x="426327" y="121834"/>
                  <a:pt x="375263" y="128449"/>
                  <a:pt x="336105" y="139826"/>
                </a:cubicBezTo>
                <a:cubicBezTo>
                  <a:pt x="296947" y="151203"/>
                  <a:pt x="269429" y="160463"/>
                  <a:pt x="229742" y="166813"/>
                </a:cubicBezTo>
                <a:cubicBezTo>
                  <a:pt x="190055" y="173163"/>
                  <a:pt x="135815" y="175545"/>
                  <a:pt x="97980" y="177926"/>
                </a:cubicBezTo>
                <a:cubicBezTo>
                  <a:pt x="60145" y="180307"/>
                  <a:pt x="-15262" y="182953"/>
                  <a:pt x="2730" y="181101"/>
                </a:cubicBezTo>
                <a:cubicBezTo>
                  <a:pt x="20722" y="179249"/>
                  <a:pt x="135022" y="176867"/>
                  <a:pt x="205930" y="166813"/>
                </a:cubicBezTo>
                <a:cubicBezTo>
                  <a:pt x="276838" y="156759"/>
                  <a:pt x="371030" y="146176"/>
                  <a:pt x="428180" y="120776"/>
                </a:cubicBezTo>
                <a:cubicBezTo>
                  <a:pt x="485330" y="95376"/>
                  <a:pt x="560207" y="3830"/>
                  <a:pt x="566292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80FDDDF6-DB77-4951-8A49-B3AEF0BFBCBB}"/>
              </a:ext>
            </a:extLst>
          </p:cNvPr>
          <p:cNvSpPr/>
          <p:nvPr/>
        </p:nvSpPr>
        <p:spPr>
          <a:xfrm>
            <a:off x="4829121" y="6608082"/>
            <a:ext cx="614158" cy="315360"/>
          </a:xfrm>
          <a:custGeom>
            <a:avLst/>
            <a:gdLst>
              <a:gd name="connsiteX0" fmla="*/ 609654 w 614158"/>
              <a:gd name="connsiteY0" fmla="*/ 1455 h 315360"/>
              <a:gd name="connsiteX1" fmla="*/ 550917 w 614158"/>
              <a:gd name="connsiteY1" fmla="*/ 80830 h 315360"/>
              <a:gd name="connsiteX2" fmla="*/ 593779 w 614158"/>
              <a:gd name="connsiteY2" fmla="*/ 109405 h 315360"/>
              <a:gd name="connsiteX3" fmla="*/ 501704 w 614158"/>
              <a:gd name="connsiteY3" fmla="*/ 91943 h 315360"/>
              <a:gd name="connsiteX4" fmla="*/ 517579 w 614158"/>
              <a:gd name="connsiteY4" fmla="*/ 182430 h 315360"/>
              <a:gd name="connsiteX5" fmla="*/ 531867 w 614158"/>
              <a:gd name="connsiteY5" fmla="*/ 209418 h 315360"/>
              <a:gd name="connsiteX6" fmla="*/ 473129 w 614158"/>
              <a:gd name="connsiteY6" fmla="*/ 141155 h 315360"/>
              <a:gd name="connsiteX7" fmla="*/ 506467 w 614158"/>
              <a:gd name="connsiteY7" fmla="*/ 191955 h 315360"/>
              <a:gd name="connsiteX8" fmla="*/ 506467 w 614158"/>
              <a:gd name="connsiteY8" fmla="*/ 195130 h 315360"/>
              <a:gd name="connsiteX9" fmla="*/ 420742 w 614158"/>
              <a:gd name="connsiteY9" fmla="*/ 195130 h 315360"/>
              <a:gd name="connsiteX10" fmla="*/ 379467 w 614158"/>
              <a:gd name="connsiteY10" fmla="*/ 188780 h 315360"/>
              <a:gd name="connsiteX11" fmla="*/ 541392 w 614158"/>
              <a:gd name="connsiteY11" fmla="*/ 188780 h 315360"/>
              <a:gd name="connsiteX12" fmla="*/ 360417 w 614158"/>
              <a:gd name="connsiteY12" fmla="*/ 190368 h 315360"/>
              <a:gd name="connsiteX13" fmla="*/ 362004 w 614158"/>
              <a:gd name="connsiteY13" fmla="*/ 263393 h 315360"/>
              <a:gd name="connsiteX14" fmla="*/ 354067 w 614158"/>
              <a:gd name="connsiteY14" fmla="*/ 218943 h 315360"/>
              <a:gd name="connsiteX15" fmla="*/ 366767 w 614158"/>
              <a:gd name="connsiteY15" fmla="*/ 255455 h 315360"/>
              <a:gd name="connsiteX16" fmla="*/ 304854 w 614158"/>
              <a:gd name="connsiteY16" fmla="*/ 244343 h 315360"/>
              <a:gd name="connsiteX17" fmla="*/ 192142 w 614158"/>
              <a:gd name="connsiteY17" fmla="*/ 225293 h 315360"/>
              <a:gd name="connsiteX18" fmla="*/ 368354 w 614158"/>
              <a:gd name="connsiteY18" fmla="*/ 249105 h 315360"/>
              <a:gd name="connsiteX19" fmla="*/ 198492 w 614158"/>
              <a:gd name="connsiteY19" fmla="*/ 245930 h 315360"/>
              <a:gd name="connsiteX20" fmla="*/ 331842 w 614158"/>
              <a:gd name="connsiteY20" fmla="*/ 314193 h 315360"/>
              <a:gd name="connsiteX21" fmla="*/ 209604 w 614158"/>
              <a:gd name="connsiteY21" fmla="*/ 288793 h 315360"/>
              <a:gd name="connsiteX22" fmla="*/ 173092 w 614158"/>
              <a:gd name="connsiteY22" fmla="*/ 285618 h 315360"/>
              <a:gd name="connsiteX23" fmla="*/ 171504 w 614158"/>
              <a:gd name="connsiteY23" fmla="*/ 258630 h 315360"/>
              <a:gd name="connsiteX24" fmla="*/ 293742 w 614158"/>
              <a:gd name="connsiteY24" fmla="*/ 274505 h 315360"/>
              <a:gd name="connsiteX25" fmla="*/ 98479 w 614158"/>
              <a:gd name="connsiteY25" fmla="*/ 247518 h 315360"/>
              <a:gd name="connsiteX26" fmla="*/ 98479 w 614158"/>
              <a:gd name="connsiteY26" fmla="*/ 288793 h 315360"/>
              <a:gd name="connsiteX27" fmla="*/ 96892 w 614158"/>
              <a:gd name="connsiteY27" fmla="*/ 247518 h 315360"/>
              <a:gd name="connsiteX28" fmla="*/ 3229 w 614158"/>
              <a:gd name="connsiteY28" fmla="*/ 293555 h 315360"/>
              <a:gd name="connsiteX29" fmla="*/ 38154 w 614158"/>
              <a:gd name="connsiteY29" fmla="*/ 250693 h 315360"/>
              <a:gd name="connsiteX30" fmla="*/ 195317 w 614158"/>
              <a:gd name="connsiteY30" fmla="*/ 211005 h 315360"/>
              <a:gd name="connsiteX31" fmla="*/ 338192 w 614158"/>
              <a:gd name="connsiteY31" fmla="*/ 184018 h 315360"/>
              <a:gd name="connsiteX32" fmla="*/ 406454 w 614158"/>
              <a:gd name="connsiteY32" fmla="*/ 157030 h 315360"/>
              <a:gd name="connsiteX33" fmla="*/ 609654 w 614158"/>
              <a:gd name="connsiteY33" fmla="*/ 1455 h 315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614158" h="315360">
                <a:moveTo>
                  <a:pt x="609654" y="1455"/>
                </a:moveTo>
                <a:cubicBezTo>
                  <a:pt x="633731" y="-11245"/>
                  <a:pt x="553563" y="62838"/>
                  <a:pt x="550917" y="80830"/>
                </a:cubicBezTo>
                <a:cubicBezTo>
                  <a:pt x="548271" y="98822"/>
                  <a:pt x="601981" y="107553"/>
                  <a:pt x="593779" y="109405"/>
                </a:cubicBezTo>
                <a:cubicBezTo>
                  <a:pt x="585577" y="111257"/>
                  <a:pt x="514404" y="79772"/>
                  <a:pt x="501704" y="91943"/>
                </a:cubicBezTo>
                <a:cubicBezTo>
                  <a:pt x="489004" y="104114"/>
                  <a:pt x="512552" y="162851"/>
                  <a:pt x="517579" y="182430"/>
                </a:cubicBezTo>
                <a:cubicBezTo>
                  <a:pt x="522606" y="202009"/>
                  <a:pt x="539275" y="216297"/>
                  <a:pt x="531867" y="209418"/>
                </a:cubicBezTo>
                <a:cubicBezTo>
                  <a:pt x="524459" y="202539"/>
                  <a:pt x="477362" y="144065"/>
                  <a:pt x="473129" y="141155"/>
                </a:cubicBezTo>
                <a:cubicBezTo>
                  <a:pt x="468896" y="138245"/>
                  <a:pt x="506467" y="191955"/>
                  <a:pt x="506467" y="191955"/>
                </a:cubicBezTo>
                <a:cubicBezTo>
                  <a:pt x="512023" y="200951"/>
                  <a:pt x="520754" y="194601"/>
                  <a:pt x="506467" y="195130"/>
                </a:cubicBezTo>
                <a:cubicBezTo>
                  <a:pt x="492179" y="195659"/>
                  <a:pt x="441909" y="196188"/>
                  <a:pt x="420742" y="195130"/>
                </a:cubicBezTo>
                <a:cubicBezTo>
                  <a:pt x="399575" y="194072"/>
                  <a:pt x="359359" y="189838"/>
                  <a:pt x="379467" y="188780"/>
                </a:cubicBezTo>
                <a:cubicBezTo>
                  <a:pt x="399575" y="187722"/>
                  <a:pt x="544567" y="188515"/>
                  <a:pt x="541392" y="188780"/>
                </a:cubicBezTo>
                <a:cubicBezTo>
                  <a:pt x="538217" y="189045"/>
                  <a:pt x="390315" y="177933"/>
                  <a:pt x="360417" y="190368"/>
                </a:cubicBezTo>
                <a:cubicBezTo>
                  <a:pt x="330519" y="202803"/>
                  <a:pt x="363062" y="258631"/>
                  <a:pt x="362004" y="263393"/>
                </a:cubicBezTo>
                <a:cubicBezTo>
                  <a:pt x="360946" y="268155"/>
                  <a:pt x="353273" y="220266"/>
                  <a:pt x="354067" y="218943"/>
                </a:cubicBezTo>
                <a:cubicBezTo>
                  <a:pt x="354861" y="217620"/>
                  <a:pt x="374969" y="251222"/>
                  <a:pt x="366767" y="255455"/>
                </a:cubicBezTo>
                <a:cubicBezTo>
                  <a:pt x="358565" y="259688"/>
                  <a:pt x="304854" y="244343"/>
                  <a:pt x="304854" y="244343"/>
                </a:cubicBezTo>
                <a:lnTo>
                  <a:pt x="192142" y="225293"/>
                </a:lnTo>
                <a:cubicBezTo>
                  <a:pt x="202725" y="226087"/>
                  <a:pt x="367296" y="245666"/>
                  <a:pt x="368354" y="249105"/>
                </a:cubicBezTo>
                <a:cubicBezTo>
                  <a:pt x="369412" y="252544"/>
                  <a:pt x="204577" y="235082"/>
                  <a:pt x="198492" y="245930"/>
                </a:cubicBezTo>
                <a:cubicBezTo>
                  <a:pt x="192407" y="256778"/>
                  <a:pt x="329990" y="307049"/>
                  <a:pt x="331842" y="314193"/>
                </a:cubicBezTo>
                <a:cubicBezTo>
                  <a:pt x="333694" y="321337"/>
                  <a:pt x="236062" y="293555"/>
                  <a:pt x="209604" y="288793"/>
                </a:cubicBezTo>
                <a:cubicBezTo>
                  <a:pt x="183146" y="284031"/>
                  <a:pt x="179442" y="290645"/>
                  <a:pt x="173092" y="285618"/>
                </a:cubicBezTo>
                <a:cubicBezTo>
                  <a:pt x="166742" y="280591"/>
                  <a:pt x="151396" y="260482"/>
                  <a:pt x="171504" y="258630"/>
                </a:cubicBezTo>
                <a:cubicBezTo>
                  <a:pt x="191612" y="256778"/>
                  <a:pt x="293742" y="274505"/>
                  <a:pt x="293742" y="274505"/>
                </a:cubicBezTo>
                <a:cubicBezTo>
                  <a:pt x="281571" y="272653"/>
                  <a:pt x="131023" y="245137"/>
                  <a:pt x="98479" y="247518"/>
                </a:cubicBezTo>
                <a:cubicBezTo>
                  <a:pt x="65935" y="249899"/>
                  <a:pt x="98479" y="288793"/>
                  <a:pt x="98479" y="288793"/>
                </a:cubicBezTo>
                <a:cubicBezTo>
                  <a:pt x="98215" y="288793"/>
                  <a:pt x="112767" y="246724"/>
                  <a:pt x="96892" y="247518"/>
                </a:cubicBezTo>
                <a:cubicBezTo>
                  <a:pt x="81017" y="248312"/>
                  <a:pt x="13019" y="293026"/>
                  <a:pt x="3229" y="293555"/>
                </a:cubicBezTo>
                <a:cubicBezTo>
                  <a:pt x="-6561" y="294084"/>
                  <a:pt x="6139" y="264451"/>
                  <a:pt x="38154" y="250693"/>
                </a:cubicBezTo>
                <a:cubicBezTo>
                  <a:pt x="70169" y="236935"/>
                  <a:pt x="145311" y="222118"/>
                  <a:pt x="195317" y="211005"/>
                </a:cubicBezTo>
                <a:cubicBezTo>
                  <a:pt x="245323" y="199892"/>
                  <a:pt x="303003" y="193014"/>
                  <a:pt x="338192" y="184018"/>
                </a:cubicBezTo>
                <a:cubicBezTo>
                  <a:pt x="373381" y="175022"/>
                  <a:pt x="365444" y="186399"/>
                  <a:pt x="406454" y="157030"/>
                </a:cubicBezTo>
                <a:cubicBezTo>
                  <a:pt x="447464" y="127661"/>
                  <a:pt x="585577" y="14155"/>
                  <a:pt x="609654" y="14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4A371898-71B3-4F21-8D86-14A70287802C}"/>
              </a:ext>
            </a:extLst>
          </p:cNvPr>
          <p:cNvSpPr/>
          <p:nvPr/>
        </p:nvSpPr>
        <p:spPr>
          <a:xfrm>
            <a:off x="5433999" y="6505420"/>
            <a:ext cx="122751" cy="311531"/>
          </a:xfrm>
          <a:custGeom>
            <a:avLst/>
            <a:gdLst>
              <a:gd name="connsiteX0" fmla="*/ 14 w 122751"/>
              <a:gd name="connsiteY0" fmla="*/ 930 h 311531"/>
              <a:gd name="connsiteX1" fmla="*/ 103201 w 122751"/>
              <a:gd name="connsiteY1" fmla="*/ 80305 h 311531"/>
              <a:gd name="connsiteX2" fmla="*/ 82564 w 122751"/>
              <a:gd name="connsiteY2" fmla="*/ 153330 h 311531"/>
              <a:gd name="connsiteX3" fmla="*/ 92089 w 122751"/>
              <a:gd name="connsiteY3" fmla="*/ 310492 h 311531"/>
              <a:gd name="connsiteX4" fmla="*/ 80976 w 122751"/>
              <a:gd name="connsiteY4" fmla="*/ 215242 h 311531"/>
              <a:gd name="connsiteX5" fmla="*/ 114314 w 122751"/>
              <a:gd name="connsiteY5" fmla="*/ 91417 h 311531"/>
              <a:gd name="connsiteX6" fmla="*/ 111139 w 122751"/>
              <a:gd name="connsiteY6" fmla="*/ 42205 h 311531"/>
              <a:gd name="connsiteX7" fmla="*/ 14 w 122751"/>
              <a:gd name="connsiteY7" fmla="*/ 930 h 311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751" h="311531">
                <a:moveTo>
                  <a:pt x="14" y="930"/>
                </a:moveTo>
                <a:cubicBezTo>
                  <a:pt x="-1309" y="7280"/>
                  <a:pt x="89443" y="54905"/>
                  <a:pt x="103201" y="80305"/>
                </a:cubicBezTo>
                <a:cubicBezTo>
                  <a:pt x="116959" y="105705"/>
                  <a:pt x="84416" y="114966"/>
                  <a:pt x="82564" y="153330"/>
                </a:cubicBezTo>
                <a:cubicBezTo>
                  <a:pt x="80712" y="191694"/>
                  <a:pt x="92354" y="300173"/>
                  <a:pt x="92089" y="310492"/>
                </a:cubicBezTo>
                <a:cubicBezTo>
                  <a:pt x="91824" y="320811"/>
                  <a:pt x="77272" y="251754"/>
                  <a:pt x="80976" y="215242"/>
                </a:cubicBezTo>
                <a:cubicBezTo>
                  <a:pt x="84680" y="178730"/>
                  <a:pt x="109287" y="120256"/>
                  <a:pt x="114314" y="91417"/>
                </a:cubicBezTo>
                <a:cubicBezTo>
                  <a:pt x="119341" y="62578"/>
                  <a:pt x="132041" y="62313"/>
                  <a:pt x="111139" y="42205"/>
                </a:cubicBezTo>
                <a:cubicBezTo>
                  <a:pt x="90237" y="22097"/>
                  <a:pt x="1337" y="-5420"/>
                  <a:pt x="14" y="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864491DF-5A2F-4CB0-B836-174E7C3FFFDE}"/>
              </a:ext>
            </a:extLst>
          </p:cNvPr>
          <p:cNvSpPr/>
          <p:nvPr/>
        </p:nvSpPr>
        <p:spPr>
          <a:xfrm>
            <a:off x="4610811" y="6431478"/>
            <a:ext cx="617944" cy="375737"/>
          </a:xfrm>
          <a:custGeom>
            <a:avLst/>
            <a:gdLst>
              <a:gd name="connsiteX0" fmla="*/ 4052 w 617944"/>
              <a:gd name="connsiteY0" fmla="*/ 28834 h 375737"/>
              <a:gd name="connsiteX1" fmla="*/ 105652 w 617944"/>
              <a:gd name="connsiteY1" fmla="*/ 33597 h 375737"/>
              <a:gd name="connsiteX2" fmla="*/ 145339 w 617944"/>
              <a:gd name="connsiteY2" fmla="*/ 46297 h 375737"/>
              <a:gd name="connsiteX3" fmla="*/ 154864 w 617944"/>
              <a:gd name="connsiteY3" fmla="*/ 81222 h 375737"/>
              <a:gd name="connsiteX4" fmla="*/ 104064 w 617944"/>
              <a:gd name="connsiteY4" fmla="*/ 165359 h 375737"/>
              <a:gd name="connsiteX5" fmla="*/ 126289 w 617944"/>
              <a:gd name="connsiteY5" fmla="*/ 290772 h 375737"/>
              <a:gd name="connsiteX6" fmla="*/ 191377 w 617944"/>
              <a:gd name="connsiteY6" fmla="*/ 360622 h 375737"/>
              <a:gd name="connsiteX7" fmla="*/ 315202 w 617944"/>
              <a:gd name="connsiteY7" fmla="*/ 374909 h 375737"/>
              <a:gd name="connsiteX8" fmla="*/ 512052 w 617944"/>
              <a:gd name="connsiteY8" fmla="*/ 365384 h 375737"/>
              <a:gd name="connsiteX9" fmla="*/ 585077 w 617944"/>
              <a:gd name="connsiteY9" fmla="*/ 295534 h 375737"/>
              <a:gd name="connsiteX10" fmla="*/ 615239 w 617944"/>
              <a:gd name="connsiteY10" fmla="*/ 173297 h 375737"/>
              <a:gd name="connsiteX11" fmla="*/ 605714 w 617944"/>
              <a:gd name="connsiteY11" fmla="*/ 51059 h 375737"/>
              <a:gd name="connsiteX12" fmla="*/ 519989 w 617944"/>
              <a:gd name="connsiteY12" fmla="*/ 20897 h 375737"/>
              <a:gd name="connsiteX13" fmla="*/ 259639 w 617944"/>
              <a:gd name="connsiteY13" fmla="*/ 259 h 375737"/>
              <a:gd name="connsiteX14" fmla="*/ 4052 w 617944"/>
              <a:gd name="connsiteY14" fmla="*/ 28834 h 375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17944" h="375737">
                <a:moveTo>
                  <a:pt x="4052" y="28834"/>
                </a:moveTo>
                <a:cubicBezTo>
                  <a:pt x="-21613" y="34390"/>
                  <a:pt x="82104" y="30687"/>
                  <a:pt x="105652" y="33597"/>
                </a:cubicBezTo>
                <a:cubicBezTo>
                  <a:pt x="129200" y="36507"/>
                  <a:pt x="137137" y="38360"/>
                  <a:pt x="145339" y="46297"/>
                </a:cubicBezTo>
                <a:cubicBezTo>
                  <a:pt x="153541" y="54234"/>
                  <a:pt x="161743" y="61378"/>
                  <a:pt x="154864" y="81222"/>
                </a:cubicBezTo>
                <a:cubicBezTo>
                  <a:pt x="147985" y="101066"/>
                  <a:pt x="108827" y="130434"/>
                  <a:pt x="104064" y="165359"/>
                </a:cubicBezTo>
                <a:cubicBezTo>
                  <a:pt x="99302" y="200284"/>
                  <a:pt x="111737" y="258228"/>
                  <a:pt x="126289" y="290772"/>
                </a:cubicBezTo>
                <a:cubicBezTo>
                  <a:pt x="140841" y="323316"/>
                  <a:pt x="159891" y="346599"/>
                  <a:pt x="191377" y="360622"/>
                </a:cubicBezTo>
                <a:cubicBezTo>
                  <a:pt x="222863" y="374645"/>
                  <a:pt x="261756" y="374115"/>
                  <a:pt x="315202" y="374909"/>
                </a:cubicBezTo>
                <a:cubicBezTo>
                  <a:pt x="368648" y="375703"/>
                  <a:pt x="467073" y="378613"/>
                  <a:pt x="512052" y="365384"/>
                </a:cubicBezTo>
                <a:cubicBezTo>
                  <a:pt x="557031" y="352155"/>
                  <a:pt x="567879" y="327548"/>
                  <a:pt x="585077" y="295534"/>
                </a:cubicBezTo>
                <a:cubicBezTo>
                  <a:pt x="602275" y="263520"/>
                  <a:pt x="611800" y="214043"/>
                  <a:pt x="615239" y="173297"/>
                </a:cubicBezTo>
                <a:cubicBezTo>
                  <a:pt x="618678" y="132551"/>
                  <a:pt x="621589" y="76459"/>
                  <a:pt x="605714" y="51059"/>
                </a:cubicBezTo>
                <a:cubicBezTo>
                  <a:pt x="589839" y="25659"/>
                  <a:pt x="577668" y="29364"/>
                  <a:pt x="519989" y="20897"/>
                </a:cubicBezTo>
                <a:cubicBezTo>
                  <a:pt x="462310" y="12430"/>
                  <a:pt x="339543" y="-2122"/>
                  <a:pt x="259639" y="259"/>
                </a:cubicBezTo>
                <a:cubicBezTo>
                  <a:pt x="179735" y="2640"/>
                  <a:pt x="29717" y="23278"/>
                  <a:pt x="4052" y="28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DCAD7D52-F1E9-4A63-9B32-AF0E1630DFFB}"/>
              </a:ext>
            </a:extLst>
          </p:cNvPr>
          <p:cNvSpPr/>
          <p:nvPr/>
        </p:nvSpPr>
        <p:spPr>
          <a:xfrm rot="605561">
            <a:off x="4889501" y="6541275"/>
            <a:ext cx="165100" cy="635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58B400A1-9E85-4A9C-886F-8839B60A471C}"/>
              </a:ext>
            </a:extLst>
          </p:cNvPr>
          <p:cNvSpPr/>
          <p:nvPr/>
        </p:nvSpPr>
        <p:spPr>
          <a:xfrm>
            <a:off x="3953689" y="5876061"/>
            <a:ext cx="598979" cy="40419"/>
          </a:xfrm>
          <a:custGeom>
            <a:avLst/>
            <a:gdLst>
              <a:gd name="connsiteX0" fmla="*/ 244 w 598979"/>
              <a:gd name="connsiteY0" fmla="*/ 14868 h 40419"/>
              <a:gd name="connsiteX1" fmla="*/ 269061 w 598979"/>
              <a:gd name="connsiteY1" fmla="*/ 10634 h 40419"/>
              <a:gd name="connsiteX2" fmla="*/ 588678 w 598979"/>
              <a:gd name="connsiteY2" fmla="*/ 40268 h 40419"/>
              <a:gd name="connsiteX3" fmla="*/ 501894 w 598979"/>
              <a:gd name="connsiteY3" fmla="*/ 21218 h 40419"/>
              <a:gd name="connsiteX4" fmla="*/ 315628 w 598979"/>
              <a:gd name="connsiteY4" fmla="*/ 51 h 40419"/>
              <a:gd name="connsiteX5" fmla="*/ 244 w 598979"/>
              <a:gd name="connsiteY5" fmla="*/ 14868 h 40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8979" h="40419">
                <a:moveTo>
                  <a:pt x="244" y="14868"/>
                </a:moveTo>
                <a:cubicBezTo>
                  <a:pt x="-7517" y="16632"/>
                  <a:pt x="170989" y="6401"/>
                  <a:pt x="269061" y="10634"/>
                </a:cubicBezTo>
                <a:cubicBezTo>
                  <a:pt x="367133" y="14867"/>
                  <a:pt x="549873" y="38504"/>
                  <a:pt x="588678" y="40268"/>
                </a:cubicBezTo>
                <a:cubicBezTo>
                  <a:pt x="627483" y="42032"/>
                  <a:pt x="547402" y="27921"/>
                  <a:pt x="501894" y="21218"/>
                </a:cubicBezTo>
                <a:cubicBezTo>
                  <a:pt x="456386" y="14515"/>
                  <a:pt x="403117" y="-1007"/>
                  <a:pt x="315628" y="51"/>
                </a:cubicBezTo>
                <a:cubicBezTo>
                  <a:pt x="228139" y="1109"/>
                  <a:pt x="8005" y="13104"/>
                  <a:pt x="244" y="14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EEBC2F39-7D8D-4842-854A-17EC1EF1C192}"/>
              </a:ext>
            </a:extLst>
          </p:cNvPr>
          <p:cNvSpPr/>
          <p:nvPr/>
        </p:nvSpPr>
        <p:spPr>
          <a:xfrm>
            <a:off x="4639733" y="5714468"/>
            <a:ext cx="355283" cy="75204"/>
          </a:xfrm>
          <a:custGeom>
            <a:avLst/>
            <a:gdLst>
              <a:gd name="connsiteX0" fmla="*/ 0 w 355283"/>
              <a:gd name="connsiteY0" fmla="*/ 74861 h 75204"/>
              <a:gd name="connsiteX1" fmla="*/ 201084 w 355283"/>
              <a:gd name="connsiteY1" fmla="*/ 30411 h 75204"/>
              <a:gd name="connsiteX2" fmla="*/ 353484 w 355283"/>
              <a:gd name="connsiteY2" fmla="*/ 36761 h 75204"/>
              <a:gd name="connsiteX3" fmla="*/ 279400 w 355283"/>
              <a:gd name="connsiteY3" fmla="*/ 11361 h 75204"/>
              <a:gd name="connsiteX4" fmla="*/ 198967 w 355283"/>
              <a:gd name="connsiteY4" fmla="*/ 2894 h 75204"/>
              <a:gd name="connsiteX5" fmla="*/ 0 w 355283"/>
              <a:gd name="connsiteY5" fmla="*/ 74861 h 75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5283" h="75204">
                <a:moveTo>
                  <a:pt x="0" y="74861"/>
                </a:moveTo>
                <a:cubicBezTo>
                  <a:pt x="353" y="79447"/>
                  <a:pt x="142170" y="36761"/>
                  <a:pt x="201084" y="30411"/>
                </a:cubicBezTo>
                <a:cubicBezTo>
                  <a:pt x="259998" y="24061"/>
                  <a:pt x="340431" y="39936"/>
                  <a:pt x="353484" y="36761"/>
                </a:cubicBezTo>
                <a:cubicBezTo>
                  <a:pt x="366537" y="33586"/>
                  <a:pt x="305153" y="17005"/>
                  <a:pt x="279400" y="11361"/>
                </a:cubicBezTo>
                <a:cubicBezTo>
                  <a:pt x="253647" y="5717"/>
                  <a:pt x="239889" y="-5220"/>
                  <a:pt x="198967" y="2894"/>
                </a:cubicBezTo>
                <a:cubicBezTo>
                  <a:pt x="158045" y="11008"/>
                  <a:pt x="-353" y="70275"/>
                  <a:pt x="0" y="748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5B77B1C6-161A-40DC-8B46-2794421B0924}"/>
              </a:ext>
            </a:extLst>
          </p:cNvPr>
          <p:cNvSpPr/>
          <p:nvPr/>
        </p:nvSpPr>
        <p:spPr>
          <a:xfrm>
            <a:off x="5162226" y="5673143"/>
            <a:ext cx="489691" cy="133438"/>
          </a:xfrm>
          <a:custGeom>
            <a:avLst/>
            <a:gdLst>
              <a:gd name="connsiteX0" fmla="*/ 324 w 489691"/>
              <a:gd name="connsiteY0" fmla="*/ 12469 h 133438"/>
              <a:gd name="connsiteX1" fmla="*/ 267024 w 489691"/>
              <a:gd name="connsiteY1" fmla="*/ 31519 h 133438"/>
              <a:gd name="connsiteX2" fmla="*/ 440591 w 489691"/>
              <a:gd name="connsiteY2" fmla="*/ 109836 h 133438"/>
              <a:gd name="connsiteX3" fmla="*/ 489274 w 489691"/>
              <a:gd name="connsiteY3" fmla="*/ 133119 h 133438"/>
              <a:gd name="connsiteX4" fmla="*/ 421541 w 489691"/>
              <a:gd name="connsiteY4" fmla="*/ 97136 h 133438"/>
              <a:gd name="connsiteX5" fmla="*/ 324174 w 489691"/>
              <a:gd name="connsiteY5" fmla="*/ 6119 h 133438"/>
              <a:gd name="connsiteX6" fmla="*/ 324 w 489691"/>
              <a:gd name="connsiteY6" fmla="*/ 12469 h 13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9691" h="133438">
                <a:moveTo>
                  <a:pt x="324" y="12469"/>
                </a:moveTo>
                <a:cubicBezTo>
                  <a:pt x="-9201" y="16702"/>
                  <a:pt x="193646" y="15291"/>
                  <a:pt x="267024" y="31519"/>
                </a:cubicBezTo>
                <a:cubicBezTo>
                  <a:pt x="340402" y="47747"/>
                  <a:pt x="403549" y="92903"/>
                  <a:pt x="440591" y="109836"/>
                </a:cubicBezTo>
                <a:cubicBezTo>
                  <a:pt x="477633" y="126769"/>
                  <a:pt x="492449" y="135236"/>
                  <a:pt x="489274" y="133119"/>
                </a:cubicBezTo>
                <a:cubicBezTo>
                  <a:pt x="486099" y="131002"/>
                  <a:pt x="449058" y="118303"/>
                  <a:pt x="421541" y="97136"/>
                </a:cubicBezTo>
                <a:cubicBezTo>
                  <a:pt x="394024" y="75969"/>
                  <a:pt x="390849" y="21288"/>
                  <a:pt x="324174" y="6119"/>
                </a:cubicBezTo>
                <a:cubicBezTo>
                  <a:pt x="257499" y="-9050"/>
                  <a:pt x="9849" y="8236"/>
                  <a:pt x="324" y="12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BA5FFA7F-C4BA-44DB-B8EF-FA927FBC45B8}"/>
              </a:ext>
            </a:extLst>
          </p:cNvPr>
          <p:cNvSpPr/>
          <p:nvPr/>
        </p:nvSpPr>
        <p:spPr>
          <a:xfrm>
            <a:off x="5727620" y="5896514"/>
            <a:ext cx="422609" cy="218916"/>
          </a:xfrm>
          <a:custGeom>
            <a:avLst/>
            <a:gdLst>
              <a:gd name="connsiteX0" fmla="*/ 80 w 422609"/>
              <a:gd name="connsiteY0" fmla="*/ 765 h 218916"/>
              <a:gd name="connsiteX1" fmla="*/ 213863 w 422609"/>
              <a:gd name="connsiteY1" fmla="*/ 45215 h 218916"/>
              <a:gd name="connsiteX2" fmla="*/ 296413 w 422609"/>
              <a:gd name="connsiteY2" fmla="*/ 117181 h 218916"/>
              <a:gd name="connsiteX3" fmla="*/ 421297 w 422609"/>
              <a:gd name="connsiteY3" fmla="*/ 218781 h 218916"/>
              <a:gd name="connsiteX4" fmla="*/ 351447 w 422609"/>
              <a:gd name="connsiteY4" fmla="*/ 136231 h 218916"/>
              <a:gd name="connsiteX5" fmla="*/ 190580 w 422609"/>
              <a:gd name="connsiteY5" fmla="*/ 24048 h 218916"/>
              <a:gd name="connsiteX6" fmla="*/ 80 w 422609"/>
              <a:gd name="connsiteY6" fmla="*/ 765 h 21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2609" h="218916">
                <a:moveTo>
                  <a:pt x="80" y="765"/>
                </a:moveTo>
                <a:cubicBezTo>
                  <a:pt x="3960" y="4293"/>
                  <a:pt x="164474" y="25812"/>
                  <a:pt x="213863" y="45215"/>
                </a:cubicBezTo>
                <a:cubicBezTo>
                  <a:pt x="263252" y="64618"/>
                  <a:pt x="261841" y="88253"/>
                  <a:pt x="296413" y="117181"/>
                </a:cubicBezTo>
                <a:cubicBezTo>
                  <a:pt x="330985" y="146109"/>
                  <a:pt x="412125" y="215606"/>
                  <a:pt x="421297" y="218781"/>
                </a:cubicBezTo>
                <a:cubicBezTo>
                  <a:pt x="430469" y="221956"/>
                  <a:pt x="389900" y="168686"/>
                  <a:pt x="351447" y="136231"/>
                </a:cubicBezTo>
                <a:cubicBezTo>
                  <a:pt x="312994" y="103776"/>
                  <a:pt x="248083" y="42040"/>
                  <a:pt x="190580" y="24048"/>
                </a:cubicBezTo>
                <a:cubicBezTo>
                  <a:pt x="133077" y="6056"/>
                  <a:pt x="-3800" y="-2763"/>
                  <a:pt x="80" y="7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741A175E-834E-461C-8942-A165C6354A6F}"/>
              </a:ext>
            </a:extLst>
          </p:cNvPr>
          <p:cNvSpPr/>
          <p:nvPr/>
        </p:nvSpPr>
        <p:spPr>
          <a:xfrm>
            <a:off x="4782534" y="5480039"/>
            <a:ext cx="419968" cy="96610"/>
          </a:xfrm>
          <a:custGeom>
            <a:avLst/>
            <a:gdLst>
              <a:gd name="connsiteX0" fmla="*/ 3249 w 419968"/>
              <a:gd name="connsiteY0" fmla="*/ 256 h 96610"/>
              <a:gd name="connsiteX1" fmla="*/ 407533 w 419968"/>
              <a:gd name="connsiteY1" fmla="*/ 93390 h 96610"/>
              <a:gd name="connsiteX2" fmla="*/ 308049 w 419968"/>
              <a:gd name="connsiteY2" fmla="*/ 74340 h 96610"/>
              <a:gd name="connsiteX3" fmla="*/ 221266 w 419968"/>
              <a:gd name="connsiteY3" fmla="*/ 65873 h 96610"/>
              <a:gd name="connsiteX4" fmla="*/ 3249 w 419968"/>
              <a:gd name="connsiteY4" fmla="*/ 256 h 9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9968" h="96610">
                <a:moveTo>
                  <a:pt x="3249" y="256"/>
                </a:moveTo>
                <a:cubicBezTo>
                  <a:pt x="34294" y="4842"/>
                  <a:pt x="356733" y="81043"/>
                  <a:pt x="407533" y="93390"/>
                </a:cubicBezTo>
                <a:cubicBezTo>
                  <a:pt x="458333" y="105737"/>
                  <a:pt x="339094" y="78926"/>
                  <a:pt x="308049" y="74340"/>
                </a:cubicBezTo>
                <a:cubicBezTo>
                  <a:pt x="277005" y="69754"/>
                  <a:pt x="269949" y="77867"/>
                  <a:pt x="221266" y="65873"/>
                </a:cubicBezTo>
                <a:cubicBezTo>
                  <a:pt x="172583" y="53879"/>
                  <a:pt x="-27796" y="-4330"/>
                  <a:pt x="3249" y="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52357537-5C1C-4A15-A999-DBA383961AD6}"/>
              </a:ext>
            </a:extLst>
          </p:cNvPr>
          <p:cNvSpPr/>
          <p:nvPr/>
        </p:nvSpPr>
        <p:spPr>
          <a:xfrm>
            <a:off x="5573183" y="5577051"/>
            <a:ext cx="182231" cy="102920"/>
          </a:xfrm>
          <a:custGeom>
            <a:avLst/>
            <a:gdLst>
              <a:gd name="connsiteX0" fmla="*/ 0 w 182231"/>
              <a:gd name="connsiteY0" fmla="*/ 611 h 102920"/>
              <a:gd name="connsiteX1" fmla="*/ 158750 w 182231"/>
              <a:gd name="connsiteY1" fmla="*/ 38711 h 102920"/>
              <a:gd name="connsiteX2" fmla="*/ 179917 w 182231"/>
              <a:gd name="connsiteY2" fmla="*/ 102211 h 102920"/>
              <a:gd name="connsiteX3" fmla="*/ 160867 w 182231"/>
              <a:gd name="connsiteY3" fmla="*/ 68344 h 102920"/>
              <a:gd name="connsiteX4" fmla="*/ 0 w 182231"/>
              <a:gd name="connsiteY4" fmla="*/ 611 h 1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231" h="102920">
                <a:moveTo>
                  <a:pt x="0" y="611"/>
                </a:moveTo>
                <a:cubicBezTo>
                  <a:pt x="-353" y="-4328"/>
                  <a:pt x="128764" y="21778"/>
                  <a:pt x="158750" y="38711"/>
                </a:cubicBezTo>
                <a:cubicBezTo>
                  <a:pt x="188736" y="55644"/>
                  <a:pt x="179564" y="97272"/>
                  <a:pt x="179917" y="102211"/>
                </a:cubicBezTo>
                <a:cubicBezTo>
                  <a:pt x="180270" y="107150"/>
                  <a:pt x="191559" y="85277"/>
                  <a:pt x="160867" y="68344"/>
                </a:cubicBezTo>
                <a:cubicBezTo>
                  <a:pt x="130175" y="51411"/>
                  <a:pt x="353" y="5550"/>
                  <a:pt x="0" y="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010F6BB4-03BB-406F-896F-1F0786082FE5}"/>
              </a:ext>
            </a:extLst>
          </p:cNvPr>
          <p:cNvSpPr/>
          <p:nvPr/>
        </p:nvSpPr>
        <p:spPr>
          <a:xfrm>
            <a:off x="5717774" y="5713081"/>
            <a:ext cx="312751" cy="205759"/>
          </a:xfrm>
          <a:custGeom>
            <a:avLst/>
            <a:gdLst>
              <a:gd name="connsiteX0" fmla="*/ 1459 w 312751"/>
              <a:gd name="connsiteY0" fmla="*/ 48 h 205759"/>
              <a:gd name="connsiteX1" fmla="*/ 177143 w 312751"/>
              <a:gd name="connsiteY1" fmla="*/ 84714 h 205759"/>
              <a:gd name="connsiteX2" fmla="*/ 177143 w 312751"/>
              <a:gd name="connsiteY2" fmla="*/ 116464 h 205759"/>
              <a:gd name="connsiteX3" fmla="*/ 270276 w 312751"/>
              <a:gd name="connsiteY3" fmla="*/ 188431 h 205759"/>
              <a:gd name="connsiteX4" fmla="*/ 312609 w 312751"/>
              <a:gd name="connsiteY4" fmla="*/ 205364 h 205759"/>
              <a:gd name="connsiteX5" fmla="*/ 257576 w 312751"/>
              <a:gd name="connsiteY5" fmla="*/ 177848 h 205759"/>
              <a:gd name="connsiteX6" fmla="*/ 103059 w 312751"/>
              <a:gd name="connsiteY6" fmla="*/ 74131 h 205759"/>
              <a:gd name="connsiteX7" fmla="*/ 1459 w 312751"/>
              <a:gd name="connsiteY7" fmla="*/ 48 h 20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751" h="205759">
                <a:moveTo>
                  <a:pt x="1459" y="48"/>
                </a:moveTo>
                <a:cubicBezTo>
                  <a:pt x="13806" y="1812"/>
                  <a:pt x="147862" y="65311"/>
                  <a:pt x="177143" y="84714"/>
                </a:cubicBezTo>
                <a:cubicBezTo>
                  <a:pt x="206424" y="104117"/>
                  <a:pt x="161621" y="99178"/>
                  <a:pt x="177143" y="116464"/>
                </a:cubicBezTo>
                <a:cubicBezTo>
                  <a:pt x="192665" y="133750"/>
                  <a:pt x="247698" y="173614"/>
                  <a:pt x="270276" y="188431"/>
                </a:cubicBezTo>
                <a:cubicBezTo>
                  <a:pt x="292854" y="203248"/>
                  <a:pt x="314726" y="207128"/>
                  <a:pt x="312609" y="205364"/>
                </a:cubicBezTo>
                <a:cubicBezTo>
                  <a:pt x="310492" y="203600"/>
                  <a:pt x="292501" y="199720"/>
                  <a:pt x="257576" y="177848"/>
                </a:cubicBezTo>
                <a:cubicBezTo>
                  <a:pt x="222651" y="155976"/>
                  <a:pt x="148215" y="103059"/>
                  <a:pt x="103059" y="74131"/>
                </a:cubicBezTo>
                <a:cubicBezTo>
                  <a:pt x="57903" y="45203"/>
                  <a:pt x="-10888" y="-1716"/>
                  <a:pt x="1459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1EB5704B-91C8-4A83-B51B-0AE8E3ECB9A5}"/>
              </a:ext>
            </a:extLst>
          </p:cNvPr>
          <p:cNvSpPr/>
          <p:nvPr/>
        </p:nvSpPr>
        <p:spPr>
          <a:xfrm>
            <a:off x="4895108" y="5437926"/>
            <a:ext cx="485086" cy="60377"/>
          </a:xfrm>
          <a:custGeom>
            <a:avLst/>
            <a:gdLst>
              <a:gd name="connsiteX0" fmla="*/ 742 w 485086"/>
              <a:gd name="connsiteY0" fmla="*/ 36 h 60377"/>
              <a:gd name="connsiteX1" fmla="*/ 362692 w 485086"/>
              <a:gd name="connsiteY1" fmla="*/ 48719 h 60377"/>
              <a:gd name="connsiteX2" fmla="*/ 468525 w 485086"/>
              <a:gd name="connsiteY2" fmla="*/ 59303 h 60377"/>
              <a:gd name="connsiteX3" fmla="*/ 479109 w 485086"/>
              <a:gd name="connsiteY3" fmla="*/ 59303 h 60377"/>
              <a:gd name="connsiteX4" fmla="*/ 411375 w 485086"/>
              <a:gd name="connsiteY4" fmla="*/ 52953 h 60377"/>
              <a:gd name="connsiteX5" fmla="*/ 271675 w 485086"/>
              <a:gd name="connsiteY5" fmla="*/ 57186 h 60377"/>
              <a:gd name="connsiteX6" fmla="*/ 742 w 485086"/>
              <a:gd name="connsiteY6" fmla="*/ 36 h 60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5086" h="60377">
                <a:moveTo>
                  <a:pt x="742" y="36"/>
                </a:moveTo>
                <a:cubicBezTo>
                  <a:pt x="15912" y="-1375"/>
                  <a:pt x="284728" y="38841"/>
                  <a:pt x="362692" y="48719"/>
                </a:cubicBezTo>
                <a:cubicBezTo>
                  <a:pt x="440656" y="58597"/>
                  <a:pt x="468525" y="59303"/>
                  <a:pt x="468525" y="59303"/>
                </a:cubicBezTo>
                <a:cubicBezTo>
                  <a:pt x="487928" y="61067"/>
                  <a:pt x="488634" y="60361"/>
                  <a:pt x="479109" y="59303"/>
                </a:cubicBezTo>
                <a:cubicBezTo>
                  <a:pt x="469584" y="58245"/>
                  <a:pt x="445947" y="53306"/>
                  <a:pt x="411375" y="52953"/>
                </a:cubicBezTo>
                <a:cubicBezTo>
                  <a:pt x="376803" y="52600"/>
                  <a:pt x="336233" y="65300"/>
                  <a:pt x="271675" y="57186"/>
                </a:cubicBezTo>
                <a:cubicBezTo>
                  <a:pt x="207117" y="49072"/>
                  <a:pt x="-14428" y="1447"/>
                  <a:pt x="742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FE906022-281D-4974-A2C0-AECF25003D9D}"/>
              </a:ext>
            </a:extLst>
          </p:cNvPr>
          <p:cNvSpPr/>
          <p:nvPr/>
        </p:nvSpPr>
        <p:spPr>
          <a:xfrm>
            <a:off x="4433180" y="5509843"/>
            <a:ext cx="572903" cy="68096"/>
          </a:xfrm>
          <a:custGeom>
            <a:avLst/>
            <a:gdLst>
              <a:gd name="connsiteX0" fmla="*/ 572737 w 572903"/>
              <a:gd name="connsiteY0" fmla="*/ 67819 h 68096"/>
              <a:gd name="connsiteX1" fmla="*/ 168453 w 572903"/>
              <a:gd name="connsiteY1" fmla="*/ 86 h 68096"/>
              <a:gd name="connsiteX2" fmla="*/ 1237 w 572903"/>
              <a:gd name="connsiteY2" fmla="*/ 53002 h 68096"/>
              <a:gd name="connsiteX3" fmla="*/ 117653 w 572903"/>
              <a:gd name="connsiteY3" fmla="*/ 25486 h 68096"/>
              <a:gd name="connsiteX4" fmla="*/ 572737 w 572903"/>
              <a:gd name="connsiteY4" fmla="*/ 67819 h 68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2903" h="68096">
                <a:moveTo>
                  <a:pt x="572737" y="67819"/>
                </a:moveTo>
                <a:cubicBezTo>
                  <a:pt x="581204" y="63586"/>
                  <a:pt x="263703" y="2555"/>
                  <a:pt x="168453" y="86"/>
                </a:cubicBezTo>
                <a:cubicBezTo>
                  <a:pt x="73203" y="-2384"/>
                  <a:pt x="9704" y="48769"/>
                  <a:pt x="1237" y="53002"/>
                </a:cubicBezTo>
                <a:cubicBezTo>
                  <a:pt x="-7230" y="57235"/>
                  <a:pt x="27342" y="24428"/>
                  <a:pt x="117653" y="25486"/>
                </a:cubicBezTo>
                <a:cubicBezTo>
                  <a:pt x="207964" y="26544"/>
                  <a:pt x="564270" y="72052"/>
                  <a:pt x="572737" y="67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EE070FE5-9037-40FC-ACC1-6BAE1693AAB2}"/>
              </a:ext>
            </a:extLst>
          </p:cNvPr>
          <p:cNvSpPr/>
          <p:nvPr/>
        </p:nvSpPr>
        <p:spPr>
          <a:xfrm>
            <a:off x="3928409" y="5564081"/>
            <a:ext cx="64389" cy="354795"/>
          </a:xfrm>
          <a:custGeom>
            <a:avLst/>
            <a:gdLst>
              <a:gd name="connsiteX0" fmla="*/ 124 w 64389"/>
              <a:gd name="connsiteY0" fmla="*/ 881 h 354795"/>
              <a:gd name="connsiteX1" fmla="*/ 46691 w 64389"/>
              <a:gd name="connsiteY1" fmla="*/ 108831 h 354795"/>
              <a:gd name="connsiteX2" fmla="*/ 21291 w 64389"/>
              <a:gd name="connsiteY2" fmla="*/ 348014 h 354795"/>
              <a:gd name="connsiteX3" fmla="*/ 38224 w 64389"/>
              <a:gd name="connsiteY3" fmla="*/ 278164 h 354795"/>
              <a:gd name="connsiteX4" fmla="*/ 63624 w 64389"/>
              <a:gd name="connsiteY4" fmla="*/ 161748 h 354795"/>
              <a:gd name="connsiteX5" fmla="*/ 124 w 64389"/>
              <a:gd name="connsiteY5" fmla="*/ 881 h 354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389" h="354795">
                <a:moveTo>
                  <a:pt x="124" y="881"/>
                </a:moveTo>
                <a:cubicBezTo>
                  <a:pt x="-2698" y="-7938"/>
                  <a:pt x="43163" y="50976"/>
                  <a:pt x="46691" y="108831"/>
                </a:cubicBezTo>
                <a:cubicBezTo>
                  <a:pt x="50219" y="166686"/>
                  <a:pt x="22702" y="319792"/>
                  <a:pt x="21291" y="348014"/>
                </a:cubicBezTo>
                <a:cubicBezTo>
                  <a:pt x="19880" y="376236"/>
                  <a:pt x="31169" y="309208"/>
                  <a:pt x="38224" y="278164"/>
                </a:cubicBezTo>
                <a:cubicBezTo>
                  <a:pt x="45279" y="247120"/>
                  <a:pt x="68916" y="205140"/>
                  <a:pt x="63624" y="161748"/>
                </a:cubicBezTo>
                <a:cubicBezTo>
                  <a:pt x="58332" y="118356"/>
                  <a:pt x="2946" y="9700"/>
                  <a:pt x="124" y="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1E859397-8466-4BB7-A160-48B2D7032265}"/>
              </a:ext>
            </a:extLst>
          </p:cNvPr>
          <p:cNvSpPr/>
          <p:nvPr/>
        </p:nvSpPr>
        <p:spPr>
          <a:xfrm>
            <a:off x="4068565" y="5593377"/>
            <a:ext cx="66741" cy="122894"/>
          </a:xfrm>
          <a:custGeom>
            <a:avLst/>
            <a:gdLst>
              <a:gd name="connsiteX0" fmla="*/ 1785 w 66741"/>
              <a:gd name="connsiteY0" fmla="*/ 121868 h 122894"/>
              <a:gd name="connsiteX1" fmla="*/ 65285 w 66741"/>
              <a:gd name="connsiteY1" fmla="*/ 3335 h 122894"/>
              <a:gd name="connsiteX2" fmla="*/ 44118 w 66741"/>
              <a:gd name="connsiteY2" fmla="*/ 35085 h 122894"/>
              <a:gd name="connsiteX3" fmla="*/ 18718 w 66741"/>
              <a:gd name="connsiteY3" fmla="*/ 60485 h 122894"/>
              <a:gd name="connsiteX4" fmla="*/ 1785 w 66741"/>
              <a:gd name="connsiteY4" fmla="*/ 121868 h 122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41" h="122894">
                <a:moveTo>
                  <a:pt x="1785" y="121868"/>
                </a:moveTo>
                <a:cubicBezTo>
                  <a:pt x="9546" y="112343"/>
                  <a:pt x="58230" y="17799"/>
                  <a:pt x="65285" y="3335"/>
                </a:cubicBezTo>
                <a:cubicBezTo>
                  <a:pt x="72340" y="-11129"/>
                  <a:pt x="51879" y="25560"/>
                  <a:pt x="44118" y="35085"/>
                </a:cubicBezTo>
                <a:cubicBezTo>
                  <a:pt x="36357" y="44610"/>
                  <a:pt x="23657" y="49196"/>
                  <a:pt x="18718" y="60485"/>
                </a:cubicBezTo>
                <a:cubicBezTo>
                  <a:pt x="13779" y="71774"/>
                  <a:pt x="-5976" y="131393"/>
                  <a:pt x="1785" y="121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561A6C72-D31A-4597-BB4F-14A0383D5E0B}"/>
              </a:ext>
            </a:extLst>
          </p:cNvPr>
          <p:cNvSpPr/>
          <p:nvPr/>
        </p:nvSpPr>
        <p:spPr>
          <a:xfrm>
            <a:off x="4273523" y="5554031"/>
            <a:ext cx="242988" cy="70651"/>
          </a:xfrm>
          <a:custGeom>
            <a:avLst/>
            <a:gdLst>
              <a:gd name="connsiteX0" fmla="*/ 241327 w 242988"/>
              <a:gd name="connsiteY0" fmla="*/ 348 h 70651"/>
              <a:gd name="connsiteX1" fmla="*/ 129144 w 242988"/>
              <a:gd name="connsiteY1" fmla="*/ 25748 h 70651"/>
              <a:gd name="connsiteX2" fmla="*/ 33894 w 242988"/>
              <a:gd name="connsiteY2" fmla="*/ 27864 h 70651"/>
              <a:gd name="connsiteX3" fmla="*/ 27 w 242988"/>
              <a:gd name="connsiteY3" fmla="*/ 70198 h 70651"/>
              <a:gd name="connsiteX4" fmla="*/ 38127 w 242988"/>
              <a:gd name="connsiteY4" fmla="*/ 46914 h 70651"/>
              <a:gd name="connsiteX5" fmla="*/ 241327 w 242988"/>
              <a:gd name="connsiteY5" fmla="*/ 348 h 70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988" h="70651">
                <a:moveTo>
                  <a:pt x="241327" y="348"/>
                </a:moveTo>
                <a:cubicBezTo>
                  <a:pt x="256496" y="-3180"/>
                  <a:pt x="163716" y="21162"/>
                  <a:pt x="129144" y="25748"/>
                </a:cubicBezTo>
                <a:cubicBezTo>
                  <a:pt x="94572" y="30334"/>
                  <a:pt x="55413" y="20456"/>
                  <a:pt x="33894" y="27864"/>
                </a:cubicBezTo>
                <a:cubicBezTo>
                  <a:pt x="12375" y="35272"/>
                  <a:pt x="-678" y="67023"/>
                  <a:pt x="27" y="70198"/>
                </a:cubicBezTo>
                <a:cubicBezTo>
                  <a:pt x="732" y="73373"/>
                  <a:pt x="3202" y="59261"/>
                  <a:pt x="38127" y="46914"/>
                </a:cubicBezTo>
                <a:cubicBezTo>
                  <a:pt x="73052" y="34567"/>
                  <a:pt x="226158" y="3876"/>
                  <a:pt x="241327" y="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4C242556-BF50-4A33-9B2E-41842846D8A8}"/>
              </a:ext>
            </a:extLst>
          </p:cNvPr>
          <p:cNvSpPr/>
          <p:nvPr/>
        </p:nvSpPr>
        <p:spPr>
          <a:xfrm>
            <a:off x="4204167" y="5557442"/>
            <a:ext cx="88582" cy="83968"/>
          </a:xfrm>
          <a:custGeom>
            <a:avLst/>
            <a:gdLst>
              <a:gd name="connsiteX0" fmla="*/ 88433 w 88582"/>
              <a:gd name="connsiteY0" fmla="*/ 81603 h 83968"/>
              <a:gd name="connsiteX1" fmla="*/ 3766 w 88582"/>
              <a:gd name="connsiteY1" fmla="*/ 1170 h 83968"/>
              <a:gd name="connsiteX2" fmla="*/ 14350 w 88582"/>
              <a:gd name="connsiteY2" fmla="*/ 37153 h 83968"/>
              <a:gd name="connsiteX3" fmla="*/ 10116 w 88582"/>
              <a:gd name="connsiteY3" fmla="*/ 83720 h 83968"/>
              <a:gd name="connsiteX4" fmla="*/ 24933 w 88582"/>
              <a:gd name="connsiteY4" fmla="*/ 56203 h 83968"/>
              <a:gd name="connsiteX5" fmla="*/ 88433 w 88582"/>
              <a:gd name="connsiteY5" fmla="*/ 81603 h 83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582" h="83968">
                <a:moveTo>
                  <a:pt x="88433" y="81603"/>
                </a:moveTo>
                <a:cubicBezTo>
                  <a:pt x="84905" y="72431"/>
                  <a:pt x="16113" y="8578"/>
                  <a:pt x="3766" y="1170"/>
                </a:cubicBezTo>
                <a:cubicBezTo>
                  <a:pt x="-8581" y="-6238"/>
                  <a:pt x="13292" y="23395"/>
                  <a:pt x="14350" y="37153"/>
                </a:cubicBezTo>
                <a:cubicBezTo>
                  <a:pt x="15408" y="50911"/>
                  <a:pt x="8352" y="80545"/>
                  <a:pt x="10116" y="83720"/>
                </a:cubicBezTo>
                <a:cubicBezTo>
                  <a:pt x="11880" y="86895"/>
                  <a:pt x="17877" y="58672"/>
                  <a:pt x="24933" y="56203"/>
                </a:cubicBezTo>
                <a:cubicBezTo>
                  <a:pt x="31989" y="53734"/>
                  <a:pt x="91961" y="90775"/>
                  <a:pt x="88433" y="81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DE5D55F8-3ADB-4EE6-9844-BAA11175D95C}"/>
              </a:ext>
            </a:extLst>
          </p:cNvPr>
          <p:cNvSpPr/>
          <p:nvPr/>
        </p:nvSpPr>
        <p:spPr>
          <a:xfrm>
            <a:off x="2269379" y="6251267"/>
            <a:ext cx="658660" cy="269128"/>
          </a:xfrm>
          <a:custGeom>
            <a:avLst/>
            <a:gdLst>
              <a:gd name="connsiteX0" fmla="*/ 3921 w 658660"/>
              <a:gd name="connsiteY0" fmla="*/ 20662 h 269128"/>
              <a:gd name="connsiteX1" fmla="*/ 287554 w 658660"/>
              <a:gd name="connsiteY1" fmla="*/ 14312 h 269128"/>
              <a:gd name="connsiteX2" fmla="*/ 602938 w 658660"/>
              <a:gd name="connsiteY2" fmla="*/ 177295 h 269128"/>
              <a:gd name="connsiteX3" fmla="*/ 655854 w 658660"/>
              <a:gd name="connsiteY3" fmla="*/ 268312 h 269128"/>
              <a:gd name="connsiteX4" fmla="*/ 647388 w 658660"/>
              <a:gd name="connsiteY4" fmla="*/ 219628 h 269128"/>
              <a:gd name="connsiteX5" fmla="*/ 613521 w 658660"/>
              <a:gd name="connsiteY5" fmla="*/ 177295 h 269128"/>
              <a:gd name="connsiteX6" fmla="*/ 363754 w 658660"/>
              <a:gd name="connsiteY6" fmla="*/ 69345 h 269128"/>
              <a:gd name="connsiteX7" fmla="*/ 137271 w 658660"/>
              <a:gd name="connsiteY7" fmla="*/ 1612 h 269128"/>
              <a:gd name="connsiteX8" fmla="*/ 3921 w 658660"/>
              <a:gd name="connsiteY8" fmla="*/ 20662 h 26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8660" h="269128">
                <a:moveTo>
                  <a:pt x="3921" y="20662"/>
                </a:moveTo>
                <a:cubicBezTo>
                  <a:pt x="28968" y="22779"/>
                  <a:pt x="187718" y="-11793"/>
                  <a:pt x="287554" y="14312"/>
                </a:cubicBezTo>
                <a:cubicBezTo>
                  <a:pt x="387390" y="40417"/>
                  <a:pt x="541555" y="134962"/>
                  <a:pt x="602938" y="177295"/>
                </a:cubicBezTo>
                <a:cubicBezTo>
                  <a:pt x="664321" y="219628"/>
                  <a:pt x="648446" y="261257"/>
                  <a:pt x="655854" y="268312"/>
                </a:cubicBezTo>
                <a:cubicBezTo>
                  <a:pt x="663262" y="275368"/>
                  <a:pt x="654444" y="234798"/>
                  <a:pt x="647388" y="219628"/>
                </a:cubicBezTo>
                <a:cubicBezTo>
                  <a:pt x="640333" y="204459"/>
                  <a:pt x="660793" y="202342"/>
                  <a:pt x="613521" y="177295"/>
                </a:cubicBezTo>
                <a:cubicBezTo>
                  <a:pt x="566249" y="152248"/>
                  <a:pt x="443129" y="98625"/>
                  <a:pt x="363754" y="69345"/>
                </a:cubicBezTo>
                <a:cubicBezTo>
                  <a:pt x="284379" y="40065"/>
                  <a:pt x="194774" y="9726"/>
                  <a:pt x="137271" y="1612"/>
                </a:cubicBezTo>
                <a:cubicBezTo>
                  <a:pt x="79768" y="-6502"/>
                  <a:pt x="-21126" y="18545"/>
                  <a:pt x="3921" y="20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C92D7347-50AD-4264-A1E9-77401106CD89}"/>
              </a:ext>
            </a:extLst>
          </p:cNvPr>
          <p:cNvSpPr/>
          <p:nvPr/>
        </p:nvSpPr>
        <p:spPr>
          <a:xfrm>
            <a:off x="2728626" y="6465608"/>
            <a:ext cx="267317" cy="420157"/>
          </a:xfrm>
          <a:custGeom>
            <a:avLst/>
            <a:gdLst>
              <a:gd name="connsiteX0" fmla="*/ 173324 w 267317"/>
              <a:gd name="connsiteY0" fmla="*/ 420154 h 420157"/>
              <a:gd name="connsiteX1" fmla="*/ 262224 w 267317"/>
              <a:gd name="connsiteY1" fmla="*/ 282571 h 420157"/>
              <a:gd name="connsiteX2" fmla="*/ 251641 w 267317"/>
              <a:gd name="connsiteY2" fmla="*/ 210604 h 420157"/>
              <a:gd name="connsiteX3" fmla="*/ 211424 w 267317"/>
              <a:gd name="connsiteY3" fmla="*/ 140754 h 420157"/>
              <a:gd name="connsiteX4" fmla="*/ 6107 w 267317"/>
              <a:gd name="connsiteY4" fmla="*/ 5287 h 420157"/>
              <a:gd name="connsiteX5" fmla="*/ 65374 w 267317"/>
              <a:gd name="connsiteY5" fmla="*/ 37037 h 420157"/>
              <a:gd name="connsiteX6" fmla="*/ 181791 w 267317"/>
              <a:gd name="connsiteY6" fmla="*/ 125937 h 420157"/>
              <a:gd name="connsiteX7" fmla="*/ 222007 w 267317"/>
              <a:gd name="connsiteY7" fmla="*/ 202137 h 420157"/>
              <a:gd name="connsiteX8" fmla="*/ 234707 w 267317"/>
              <a:gd name="connsiteY8" fmla="*/ 236004 h 420157"/>
              <a:gd name="connsiteX9" fmla="*/ 234707 w 267317"/>
              <a:gd name="connsiteY9" fmla="*/ 278337 h 420157"/>
              <a:gd name="connsiteX10" fmla="*/ 173324 w 267317"/>
              <a:gd name="connsiteY10" fmla="*/ 420154 h 420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7317" h="420157">
                <a:moveTo>
                  <a:pt x="173324" y="420154"/>
                </a:moveTo>
                <a:cubicBezTo>
                  <a:pt x="177910" y="420860"/>
                  <a:pt x="249171" y="317496"/>
                  <a:pt x="262224" y="282571"/>
                </a:cubicBezTo>
                <a:cubicBezTo>
                  <a:pt x="275277" y="247646"/>
                  <a:pt x="260108" y="234240"/>
                  <a:pt x="251641" y="210604"/>
                </a:cubicBezTo>
                <a:cubicBezTo>
                  <a:pt x="243174" y="186968"/>
                  <a:pt x="252346" y="174973"/>
                  <a:pt x="211424" y="140754"/>
                </a:cubicBezTo>
                <a:cubicBezTo>
                  <a:pt x="170502" y="106534"/>
                  <a:pt x="30449" y="22573"/>
                  <a:pt x="6107" y="5287"/>
                </a:cubicBezTo>
                <a:cubicBezTo>
                  <a:pt x="-18235" y="-11999"/>
                  <a:pt x="36093" y="16929"/>
                  <a:pt x="65374" y="37037"/>
                </a:cubicBezTo>
                <a:cubicBezTo>
                  <a:pt x="94655" y="57145"/>
                  <a:pt x="155685" y="98420"/>
                  <a:pt x="181791" y="125937"/>
                </a:cubicBezTo>
                <a:cubicBezTo>
                  <a:pt x="207897" y="153454"/>
                  <a:pt x="213188" y="183792"/>
                  <a:pt x="222007" y="202137"/>
                </a:cubicBezTo>
                <a:cubicBezTo>
                  <a:pt x="230826" y="220482"/>
                  <a:pt x="232590" y="223304"/>
                  <a:pt x="234707" y="236004"/>
                </a:cubicBezTo>
                <a:cubicBezTo>
                  <a:pt x="236824" y="248704"/>
                  <a:pt x="242468" y="250467"/>
                  <a:pt x="234707" y="278337"/>
                </a:cubicBezTo>
                <a:cubicBezTo>
                  <a:pt x="226946" y="306207"/>
                  <a:pt x="168738" y="419448"/>
                  <a:pt x="173324" y="420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6993D718-6FFF-4D8A-9A53-8EA592B396E8}"/>
              </a:ext>
            </a:extLst>
          </p:cNvPr>
          <p:cNvSpPr/>
          <p:nvPr/>
        </p:nvSpPr>
        <p:spPr>
          <a:xfrm>
            <a:off x="2163266" y="6439121"/>
            <a:ext cx="780323" cy="208137"/>
          </a:xfrm>
          <a:custGeom>
            <a:avLst/>
            <a:gdLst>
              <a:gd name="connsiteX0" fmla="*/ 8434 w 780323"/>
              <a:gd name="connsiteY0" fmla="*/ 97391 h 208137"/>
              <a:gd name="connsiteX1" fmla="*/ 285717 w 780323"/>
              <a:gd name="connsiteY1" fmla="*/ 71991 h 208137"/>
              <a:gd name="connsiteX2" fmla="*/ 374617 w 780323"/>
              <a:gd name="connsiteY2" fmla="*/ 69874 h 208137"/>
              <a:gd name="connsiteX3" fmla="*/ 476217 w 780323"/>
              <a:gd name="connsiteY3" fmla="*/ 74108 h 208137"/>
              <a:gd name="connsiteX4" fmla="*/ 573584 w 780323"/>
              <a:gd name="connsiteY4" fmla="*/ 91041 h 208137"/>
              <a:gd name="connsiteX5" fmla="*/ 772551 w 780323"/>
              <a:gd name="connsiteY5" fmla="*/ 205341 h 208137"/>
              <a:gd name="connsiteX6" fmla="*/ 719634 w 780323"/>
              <a:gd name="connsiteY6" fmla="*/ 163008 h 208137"/>
              <a:gd name="connsiteX7" fmla="*/ 531251 w 780323"/>
              <a:gd name="connsiteY7" fmla="*/ 52941 h 208137"/>
              <a:gd name="connsiteX8" fmla="*/ 349217 w 780323"/>
              <a:gd name="connsiteY8" fmla="*/ 46591 h 208137"/>
              <a:gd name="connsiteX9" fmla="*/ 266667 w 780323"/>
              <a:gd name="connsiteY9" fmla="*/ 24 h 208137"/>
              <a:gd name="connsiteX10" fmla="*/ 190467 w 780323"/>
              <a:gd name="connsiteY10" fmla="*/ 40241 h 208137"/>
              <a:gd name="connsiteX11" fmla="*/ 141784 w 780323"/>
              <a:gd name="connsiteY11" fmla="*/ 46591 h 208137"/>
              <a:gd name="connsiteX12" fmla="*/ 76167 w 780323"/>
              <a:gd name="connsiteY12" fmla="*/ 50824 h 208137"/>
              <a:gd name="connsiteX13" fmla="*/ 8434 w 780323"/>
              <a:gd name="connsiteY13" fmla="*/ 97391 h 208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0323" h="208137">
                <a:moveTo>
                  <a:pt x="8434" y="97391"/>
                </a:moveTo>
                <a:lnTo>
                  <a:pt x="285717" y="71991"/>
                </a:lnTo>
                <a:cubicBezTo>
                  <a:pt x="346747" y="67405"/>
                  <a:pt x="342867" y="69521"/>
                  <a:pt x="374617" y="69874"/>
                </a:cubicBezTo>
                <a:cubicBezTo>
                  <a:pt x="406367" y="70227"/>
                  <a:pt x="443056" y="70580"/>
                  <a:pt x="476217" y="74108"/>
                </a:cubicBezTo>
                <a:cubicBezTo>
                  <a:pt x="509378" y="77636"/>
                  <a:pt x="524195" y="69169"/>
                  <a:pt x="573584" y="91041"/>
                </a:cubicBezTo>
                <a:cubicBezTo>
                  <a:pt x="622973" y="112913"/>
                  <a:pt x="748209" y="193347"/>
                  <a:pt x="772551" y="205341"/>
                </a:cubicBezTo>
                <a:cubicBezTo>
                  <a:pt x="796893" y="217335"/>
                  <a:pt x="759851" y="188408"/>
                  <a:pt x="719634" y="163008"/>
                </a:cubicBezTo>
                <a:cubicBezTo>
                  <a:pt x="679417" y="137608"/>
                  <a:pt x="592987" y="72344"/>
                  <a:pt x="531251" y="52941"/>
                </a:cubicBezTo>
                <a:cubicBezTo>
                  <a:pt x="469515" y="33538"/>
                  <a:pt x="393314" y="55410"/>
                  <a:pt x="349217" y="46591"/>
                </a:cubicBezTo>
                <a:cubicBezTo>
                  <a:pt x="305120" y="37772"/>
                  <a:pt x="293125" y="1082"/>
                  <a:pt x="266667" y="24"/>
                </a:cubicBezTo>
                <a:cubicBezTo>
                  <a:pt x="240209" y="-1034"/>
                  <a:pt x="211281" y="32480"/>
                  <a:pt x="190467" y="40241"/>
                </a:cubicBezTo>
                <a:cubicBezTo>
                  <a:pt x="169653" y="48002"/>
                  <a:pt x="160834" y="44827"/>
                  <a:pt x="141784" y="46591"/>
                </a:cubicBezTo>
                <a:cubicBezTo>
                  <a:pt x="122734" y="48355"/>
                  <a:pt x="95217" y="49766"/>
                  <a:pt x="76167" y="50824"/>
                </a:cubicBezTo>
                <a:cubicBezTo>
                  <a:pt x="57117" y="51882"/>
                  <a:pt x="-26491" y="93863"/>
                  <a:pt x="8434" y="97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00ADBFB3-ACA9-4411-9CBB-BE358D703014}"/>
              </a:ext>
            </a:extLst>
          </p:cNvPr>
          <p:cNvSpPr/>
          <p:nvPr/>
        </p:nvSpPr>
        <p:spPr>
          <a:xfrm>
            <a:off x="1799167" y="6403122"/>
            <a:ext cx="594219" cy="311646"/>
          </a:xfrm>
          <a:custGeom>
            <a:avLst/>
            <a:gdLst>
              <a:gd name="connsiteX0" fmla="*/ 592666 w 594219"/>
              <a:gd name="connsiteY0" fmla="*/ 84707 h 311646"/>
              <a:gd name="connsiteX1" fmla="*/ 455083 w 594219"/>
              <a:gd name="connsiteY1" fmla="*/ 88940 h 311646"/>
              <a:gd name="connsiteX2" fmla="*/ 361950 w 594219"/>
              <a:gd name="connsiteY2" fmla="*/ 65657 h 311646"/>
              <a:gd name="connsiteX3" fmla="*/ 251883 w 594219"/>
              <a:gd name="connsiteY3" fmla="*/ 29673 h 311646"/>
              <a:gd name="connsiteX4" fmla="*/ 224366 w 594219"/>
              <a:gd name="connsiteY4" fmla="*/ 40 h 311646"/>
              <a:gd name="connsiteX5" fmla="*/ 266700 w 594219"/>
              <a:gd name="connsiteY5" fmla="*/ 36023 h 311646"/>
              <a:gd name="connsiteX6" fmla="*/ 321733 w 594219"/>
              <a:gd name="connsiteY6" fmla="*/ 78357 h 311646"/>
              <a:gd name="connsiteX7" fmla="*/ 410633 w 594219"/>
              <a:gd name="connsiteY7" fmla="*/ 116457 h 311646"/>
              <a:gd name="connsiteX8" fmla="*/ 349250 w 594219"/>
              <a:gd name="connsiteY8" fmla="*/ 124923 h 311646"/>
              <a:gd name="connsiteX9" fmla="*/ 279400 w 594219"/>
              <a:gd name="connsiteY9" fmla="*/ 122807 h 311646"/>
              <a:gd name="connsiteX10" fmla="*/ 156633 w 594219"/>
              <a:gd name="connsiteY10" fmla="*/ 59307 h 311646"/>
              <a:gd name="connsiteX11" fmla="*/ 241300 w 594219"/>
              <a:gd name="connsiteY11" fmla="*/ 118573 h 311646"/>
              <a:gd name="connsiteX12" fmla="*/ 302683 w 594219"/>
              <a:gd name="connsiteY12" fmla="*/ 177840 h 311646"/>
              <a:gd name="connsiteX13" fmla="*/ 207433 w 594219"/>
              <a:gd name="connsiteY13" fmla="*/ 182073 h 311646"/>
              <a:gd name="connsiteX14" fmla="*/ 152400 w 594219"/>
              <a:gd name="connsiteY14" fmla="*/ 163023 h 311646"/>
              <a:gd name="connsiteX15" fmla="*/ 93133 w 594219"/>
              <a:gd name="connsiteY15" fmla="*/ 120690 h 311646"/>
              <a:gd name="connsiteX16" fmla="*/ 213783 w 594219"/>
              <a:gd name="connsiteY16" fmla="*/ 184190 h 311646"/>
              <a:gd name="connsiteX17" fmla="*/ 275166 w 594219"/>
              <a:gd name="connsiteY17" fmla="*/ 199007 h 311646"/>
              <a:gd name="connsiteX18" fmla="*/ 211666 w 594219"/>
              <a:gd name="connsiteY18" fmla="*/ 213823 h 311646"/>
              <a:gd name="connsiteX19" fmla="*/ 177800 w 594219"/>
              <a:gd name="connsiteY19" fmla="*/ 230757 h 311646"/>
              <a:gd name="connsiteX20" fmla="*/ 124883 w 594219"/>
              <a:gd name="connsiteY20" fmla="*/ 226523 h 311646"/>
              <a:gd name="connsiteX21" fmla="*/ 0 w 594219"/>
              <a:gd name="connsiteY21" fmla="*/ 169373 h 311646"/>
              <a:gd name="connsiteX22" fmla="*/ 127000 w 594219"/>
              <a:gd name="connsiteY22" fmla="*/ 237107 h 311646"/>
              <a:gd name="connsiteX23" fmla="*/ 218016 w 594219"/>
              <a:gd name="connsiteY23" fmla="*/ 279440 h 311646"/>
              <a:gd name="connsiteX24" fmla="*/ 69850 w 594219"/>
              <a:gd name="connsiteY24" fmla="*/ 239223 h 311646"/>
              <a:gd name="connsiteX25" fmla="*/ 19050 w 594219"/>
              <a:gd name="connsiteY25" fmla="*/ 230757 h 311646"/>
              <a:gd name="connsiteX26" fmla="*/ 86783 w 594219"/>
              <a:gd name="connsiteY26" fmla="*/ 283673 h 311646"/>
              <a:gd name="connsiteX27" fmla="*/ 184150 w 594219"/>
              <a:gd name="connsiteY27" fmla="*/ 311190 h 311646"/>
              <a:gd name="connsiteX28" fmla="*/ 228600 w 594219"/>
              <a:gd name="connsiteY28" fmla="*/ 262507 h 311646"/>
              <a:gd name="connsiteX29" fmla="*/ 287866 w 594219"/>
              <a:gd name="connsiteY29" fmla="*/ 220173 h 311646"/>
              <a:gd name="connsiteX30" fmla="*/ 357716 w 594219"/>
              <a:gd name="connsiteY30" fmla="*/ 173607 h 311646"/>
              <a:gd name="connsiteX31" fmla="*/ 592666 w 594219"/>
              <a:gd name="connsiteY31" fmla="*/ 84707 h 311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594219" h="311646">
                <a:moveTo>
                  <a:pt x="592666" y="84707"/>
                </a:moveTo>
                <a:cubicBezTo>
                  <a:pt x="608894" y="70596"/>
                  <a:pt x="493536" y="92115"/>
                  <a:pt x="455083" y="88940"/>
                </a:cubicBezTo>
                <a:cubicBezTo>
                  <a:pt x="416630" y="85765"/>
                  <a:pt x="395817" y="75535"/>
                  <a:pt x="361950" y="65657"/>
                </a:cubicBezTo>
                <a:cubicBezTo>
                  <a:pt x="328083" y="55779"/>
                  <a:pt x="274814" y="40609"/>
                  <a:pt x="251883" y="29673"/>
                </a:cubicBezTo>
                <a:cubicBezTo>
                  <a:pt x="228952" y="18737"/>
                  <a:pt x="221896" y="-1018"/>
                  <a:pt x="224366" y="40"/>
                </a:cubicBezTo>
                <a:cubicBezTo>
                  <a:pt x="226835" y="1098"/>
                  <a:pt x="250472" y="22970"/>
                  <a:pt x="266700" y="36023"/>
                </a:cubicBezTo>
                <a:cubicBezTo>
                  <a:pt x="282928" y="49076"/>
                  <a:pt x="297744" y="64951"/>
                  <a:pt x="321733" y="78357"/>
                </a:cubicBezTo>
                <a:cubicBezTo>
                  <a:pt x="345722" y="91763"/>
                  <a:pt x="406047" y="108696"/>
                  <a:pt x="410633" y="116457"/>
                </a:cubicBezTo>
                <a:cubicBezTo>
                  <a:pt x="415219" y="124218"/>
                  <a:pt x="371122" y="123865"/>
                  <a:pt x="349250" y="124923"/>
                </a:cubicBezTo>
                <a:cubicBezTo>
                  <a:pt x="327378" y="125981"/>
                  <a:pt x="311503" y="133743"/>
                  <a:pt x="279400" y="122807"/>
                </a:cubicBezTo>
                <a:cubicBezTo>
                  <a:pt x="247297" y="111871"/>
                  <a:pt x="162983" y="60013"/>
                  <a:pt x="156633" y="59307"/>
                </a:cubicBezTo>
                <a:cubicBezTo>
                  <a:pt x="150283" y="58601"/>
                  <a:pt x="216958" y="98818"/>
                  <a:pt x="241300" y="118573"/>
                </a:cubicBezTo>
                <a:cubicBezTo>
                  <a:pt x="265642" y="138328"/>
                  <a:pt x="308327" y="167257"/>
                  <a:pt x="302683" y="177840"/>
                </a:cubicBezTo>
                <a:cubicBezTo>
                  <a:pt x="297039" y="188423"/>
                  <a:pt x="232480" y="184543"/>
                  <a:pt x="207433" y="182073"/>
                </a:cubicBezTo>
                <a:cubicBezTo>
                  <a:pt x="182386" y="179603"/>
                  <a:pt x="171450" y="173253"/>
                  <a:pt x="152400" y="163023"/>
                </a:cubicBezTo>
                <a:cubicBezTo>
                  <a:pt x="133350" y="152793"/>
                  <a:pt x="82902" y="117162"/>
                  <a:pt x="93133" y="120690"/>
                </a:cubicBezTo>
                <a:cubicBezTo>
                  <a:pt x="103364" y="124218"/>
                  <a:pt x="183444" y="171137"/>
                  <a:pt x="213783" y="184190"/>
                </a:cubicBezTo>
                <a:cubicBezTo>
                  <a:pt x="244122" y="197243"/>
                  <a:pt x="275519" y="194068"/>
                  <a:pt x="275166" y="199007"/>
                </a:cubicBezTo>
                <a:cubicBezTo>
                  <a:pt x="274813" y="203946"/>
                  <a:pt x="227894" y="208531"/>
                  <a:pt x="211666" y="213823"/>
                </a:cubicBezTo>
                <a:cubicBezTo>
                  <a:pt x="195438" y="219115"/>
                  <a:pt x="192264" y="228640"/>
                  <a:pt x="177800" y="230757"/>
                </a:cubicBezTo>
                <a:cubicBezTo>
                  <a:pt x="163336" y="232874"/>
                  <a:pt x="154516" y="236754"/>
                  <a:pt x="124883" y="226523"/>
                </a:cubicBezTo>
                <a:cubicBezTo>
                  <a:pt x="95250" y="216292"/>
                  <a:pt x="-353" y="167609"/>
                  <a:pt x="0" y="169373"/>
                </a:cubicBezTo>
                <a:cubicBezTo>
                  <a:pt x="353" y="171137"/>
                  <a:pt x="90664" y="218763"/>
                  <a:pt x="127000" y="237107"/>
                </a:cubicBezTo>
                <a:cubicBezTo>
                  <a:pt x="163336" y="255451"/>
                  <a:pt x="227541" y="279087"/>
                  <a:pt x="218016" y="279440"/>
                </a:cubicBezTo>
                <a:cubicBezTo>
                  <a:pt x="208491" y="279793"/>
                  <a:pt x="103011" y="247337"/>
                  <a:pt x="69850" y="239223"/>
                </a:cubicBezTo>
                <a:cubicBezTo>
                  <a:pt x="36689" y="231109"/>
                  <a:pt x="16228" y="223349"/>
                  <a:pt x="19050" y="230757"/>
                </a:cubicBezTo>
                <a:cubicBezTo>
                  <a:pt x="21872" y="238165"/>
                  <a:pt x="59266" y="270268"/>
                  <a:pt x="86783" y="283673"/>
                </a:cubicBezTo>
                <a:cubicBezTo>
                  <a:pt x="114300" y="297079"/>
                  <a:pt x="160514" y="314718"/>
                  <a:pt x="184150" y="311190"/>
                </a:cubicBezTo>
                <a:cubicBezTo>
                  <a:pt x="207786" y="307662"/>
                  <a:pt x="211314" y="277677"/>
                  <a:pt x="228600" y="262507"/>
                </a:cubicBezTo>
                <a:cubicBezTo>
                  <a:pt x="245886" y="247337"/>
                  <a:pt x="266347" y="234990"/>
                  <a:pt x="287866" y="220173"/>
                </a:cubicBezTo>
                <a:cubicBezTo>
                  <a:pt x="309385" y="205356"/>
                  <a:pt x="310444" y="198301"/>
                  <a:pt x="357716" y="173607"/>
                </a:cubicBezTo>
                <a:cubicBezTo>
                  <a:pt x="404988" y="148913"/>
                  <a:pt x="576438" y="98818"/>
                  <a:pt x="592666" y="847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21410A29-D267-425C-84E2-2250100C0CAF}"/>
              </a:ext>
            </a:extLst>
          </p:cNvPr>
          <p:cNvSpPr/>
          <p:nvPr/>
        </p:nvSpPr>
        <p:spPr>
          <a:xfrm>
            <a:off x="2131483" y="6423249"/>
            <a:ext cx="836059" cy="217905"/>
          </a:xfrm>
          <a:custGeom>
            <a:avLst/>
            <a:gdLst>
              <a:gd name="connsiteX0" fmla="*/ 0 w 836059"/>
              <a:gd name="connsiteY0" fmla="*/ 32830 h 217905"/>
              <a:gd name="connsiteX1" fmla="*/ 325967 w 836059"/>
              <a:gd name="connsiteY1" fmla="*/ 3196 h 217905"/>
              <a:gd name="connsiteX2" fmla="*/ 370417 w 836059"/>
              <a:gd name="connsiteY2" fmla="*/ 3196 h 217905"/>
              <a:gd name="connsiteX3" fmla="*/ 429684 w 836059"/>
              <a:gd name="connsiteY3" fmla="*/ 24363 h 217905"/>
              <a:gd name="connsiteX4" fmla="*/ 611717 w 836059"/>
              <a:gd name="connsiteY4" fmla="*/ 56113 h 217905"/>
              <a:gd name="connsiteX5" fmla="*/ 831850 w 836059"/>
              <a:gd name="connsiteY5" fmla="*/ 212746 h 217905"/>
              <a:gd name="connsiteX6" fmla="*/ 762000 w 836059"/>
              <a:gd name="connsiteY6" fmla="*/ 183113 h 217905"/>
              <a:gd name="connsiteX7" fmla="*/ 488950 w 836059"/>
              <a:gd name="connsiteY7" fmla="*/ 73046 h 217905"/>
              <a:gd name="connsiteX8" fmla="*/ 201084 w 836059"/>
              <a:gd name="connsiteY8" fmla="*/ 64580 h 217905"/>
              <a:gd name="connsiteX9" fmla="*/ 0 w 836059"/>
              <a:gd name="connsiteY9" fmla="*/ 32830 h 21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6059" h="217905">
                <a:moveTo>
                  <a:pt x="0" y="32830"/>
                </a:moveTo>
                <a:lnTo>
                  <a:pt x="325967" y="3196"/>
                </a:lnTo>
                <a:cubicBezTo>
                  <a:pt x="387703" y="-1743"/>
                  <a:pt x="353131" y="-332"/>
                  <a:pt x="370417" y="3196"/>
                </a:cubicBezTo>
                <a:cubicBezTo>
                  <a:pt x="387703" y="6724"/>
                  <a:pt x="389467" y="15543"/>
                  <a:pt x="429684" y="24363"/>
                </a:cubicBezTo>
                <a:cubicBezTo>
                  <a:pt x="469901" y="33183"/>
                  <a:pt x="544689" y="24716"/>
                  <a:pt x="611717" y="56113"/>
                </a:cubicBezTo>
                <a:cubicBezTo>
                  <a:pt x="678745" y="87510"/>
                  <a:pt x="806803" y="191579"/>
                  <a:pt x="831850" y="212746"/>
                </a:cubicBezTo>
                <a:cubicBezTo>
                  <a:pt x="856897" y="233913"/>
                  <a:pt x="762000" y="183113"/>
                  <a:pt x="762000" y="183113"/>
                </a:cubicBezTo>
                <a:cubicBezTo>
                  <a:pt x="704850" y="159830"/>
                  <a:pt x="582436" y="92802"/>
                  <a:pt x="488950" y="73046"/>
                </a:cubicBezTo>
                <a:cubicBezTo>
                  <a:pt x="395464" y="53291"/>
                  <a:pt x="283281" y="66697"/>
                  <a:pt x="201084" y="64580"/>
                </a:cubicBezTo>
                <a:lnTo>
                  <a:pt x="0" y="3283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CA573F95-8AE8-4243-BF97-F6518F9EF18C}"/>
              </a:ext>
            </a:extLst>
          </p:cNvPr>
          <p:cNvSpPr/>
          <p:nvPr/>
        </p:nvSpPr>
        <p:spPr>
          <a:xfrm>
            <a:off x="2150481" y="6510932"/>
            <a:ext cx="279534" cy="308869"/>
          </a:xfrm>
          <a:custGeom>
            <a:avLst/>
            <a:gdLst>
              <a:gd name="connsiteX0" fmla="*/ 279452 w 279534"/>
              <a:gd name="connsiteY0" fmla="*/ 180 h 308869"/>
              <a:gd name="connsiteX1" fmla="*/ 52969 w 279534"/>
              <a:gd name="connsiteY1" fmla="*/ 84847 h 308869"/>
              <a:gd name="connsiteX2" fmla="*/ 29686 w 279534"/>
              <a:gd name="connsiteY2" fmla="*/ 131413 h 308869"/>
              <a:gd name="connsiteX3" fmla="*/ 25452 w 279534"/>
              <a:gd name="connsiteY3" fmla="*/ 304980 h 308869"/>
              <a:gd name="connsiteX4" fmla="*/ 21219 w 279534"/>
              <a:gd name="connsiteY4" fmla="*/ 241480 h 308869"/>
              <a:gd name="connsiteX5" fmla="*/ 2169 w 279534"/>
              <a:gd name="connsiteY5" fmla="*/ 118713 h 308869"/>
              <a:gd name="connsiteX6" fmla="*/ 78369 w 279534"/>
              <a:gd name="connsiteY6" fmla="*/ 63680 h 308869"/>
              <a:gd name="connsiteX7" fmla="*/ 279452 w 279534"/>
              <a:gd name="connsiteY7" fmla="*/ 180 h 30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9534" h="308869">
                <a:moveTo>
                  <a:pt x="279452" y="180"/>
                </a:moveTo>
                <a:cubicBezTo>
                  <a:pt x="275219" y="3708"/>
                  <a:pt x="94597" y="62975"/>
                  <a:pt x="52969" y="84847"/>
                </a:cubicBezTo>
                <a:cubicBezTo>
                  <a:pt x="11341" y="106719"/>
                  <a:pt x="34272" y="94724"/>
                  <a:pt x="29686" y="131413"/>
                </a:cubicBezTo>
                <a:cubicBezTo>
                  <a:pt x="25100" y="168102"/>
                  <a:pt x="26863" y="286636"/>
                  <a:pt x="25452" y="304980"/>
                </a:cubicBezTo>
                <a:cubicBezTo>
                  <a:pt x="24041" y="323324"/>
                  <a:pt x="25099" y="272524"/>
                  <a:pt x="21219" y="241480"/>
                </a:cubicBezTo>
                <a:cubicBezTo>
                  <a:pt x="17339" y="210436"/>
                  <a:pt x="-7356" y="148346"/>
                  <a:pt x="2169" y="118713"/>
                </a:cubicBezTo>
                <a:cubicBezTo>
                  <a:pt x="11694" y="89080"/>
                  <a:pt x="32508" y="81672"/>
                  <a:pt x="78369" y="63680"/>
                </a:cubicBezTo>
                <a:cubicBezTo>
                  <a:pt x="124230" y="45688"/>
                  <a:pt x="283685" y="-3348"/>
                  <a:pt x="279452" y="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F65BAEB1-01E1-406C-BCB6-0A1888C3167F}"/>
              </a:ext>
            </a:extLst>
          </p:cNvPr>
          <p:cNvSpPr/>
          <p:nvPr/>
        </p:nvSpPr>
        <p:spPr>
          <a:xfrm>
            <a:off x="2055280" y="6638088"/>
            <a:ext cx="106385" cy="277733"/>
          </a:xfrm>
          <a:custGeom>
            <a:avLst/>
            <a:gdLst>
              <a:gd name="connsiteX0" fmla="*/ 3 w 106385"/>
              <a:gd name="connsiteY0" fmla="*/ 24 h 277733"/>
              <a:gd name="connsiteX1" fmla="*/ 40220 w 106385"/>
              <a:gd name="connsiteY1" fmla="*/ 177824 h 277733"/>
              <a:gd name="connsiteX2" fmla="*/ 103720 w 106385"/>
              <a:gd name="connsiteY2" fmla="*/ 275191 h 277733"/>
              <a:gd name="connsiteX3" fmla="*/ 91020 w 106385"/>
              <a:gd name="connsiteY3" fmla="*/ 245557 h 277733"/>
              <a:gd name="connsiteX4" fmla="*/ 59270 w 106385"/>
              <a:gd name="connsiteY4" fmla="*/ 205341 h 277733"/>
              <a:gd name="connsiteX5" fmla="*/ 42337 w 106385"/>
              <a:gd name="connsiteY5" fmla="*/ 165124 h 277733"/>
              <a:gd name="connsiteX6" fmla="*/ 3 w 106385"/>
              <a:gd name="connsiteY6" fmla="*/ 24 h 27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385" h="277733">
                <a:moveTo>
                  <a:pt x="3" y="24"/>
                </a:moveTo>
                <a:cubicBezTo>
                  <a:pt x="-350" y="2141"/>
                  <a:pt x="22934" y="131963"/>
                  <a:pt x="40220" y="177824"/>
                </a:cubicBezTo>
                <a:cubicBezTo>
                  <a:pt x="57506" y="223685"/>
                  <a:pt x="95253" y="263902"/>
                  <a:pt x="103720" y="275191"/>
                </a:cubicBezTo>
                <a:cubicBezTo>
                  <a:pt x="112187" y="286480"/>
                  <a:pt x="98428" y="257199"/>
                  <a:pt x="91020" y="245557"/>
                </a:cubicBezTo>
                <a:cubicBezTo>
                  <a:pt x="83612" y="233915"/>
                  <a:pt x="67384" y="218746"/>
                  <a:pt x="59270" y="205341"/>
                </a:cubicBezTo>
                <a:cubicBezTo>
                  <a:pt x="51156" y="191936"/>
                  <a:pt x="50098" y="195110"/>
                  <a:pt x="42337" y="165124"/>
                </a:cubicBezTo>
                <a:cubicBezTo>
                  <a:pt x="34576" y="135138"/>
                  <a:pt x="356" y="-2093"/>
                  <a:pt x="3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6490E2DF-0DB4-4B25-8311-9EF707BC7632}"/>
              </a:ext>
            </a:extLst>
          </p:cNvPr>
          <p:cNvSpPr/>
          <p:nvPr/>
        </p:nvSpPr>
        <p:spPr>
          <a:xfrm>
            <a:off x="2173678" y="6815761"/>
            <a:ext cx="368449" cy="92438"/>
          </a:xfrm>
          <a:custGeom>
            <a:avLst/>
            <a:gdLst>
              <a:gd name="connsiteX0" fmla="*/ 139 w 368449"/>
              <a:gd name="connsiteY0" fmla="*/ 151 h 92438"/>
              <a:gd name="connsiteX1" fmla="*/ 108089 w 368449"/>
              <a:gd name="connsiteY1" fmla="*/ 84818 h 92438"/>
              <a:gd name="connsiteX2" fmla="*/ 237205 w 368449"/>
              <a:gd name="connsiteY2" fmla="*/ 84818 h 92438"/>
              <a:gd name="connsiteX3" fmla="*/ 368439 w 368449"/>
              <a:gd name="connsiteY3" fmla="*/ 53068 h 92438"/>
              <a:gd name="connsiteX4" fmla="*/ 243555 w 368449"/>
              <a:gd name="connsiteY4" fmla="*/ 67884 h 92438"/>
              <a:gd name="connsiteX5" fmla="*/ 89039 w 368449"/>
              <a:gd name="connsiteY5" fmla="*/ 63651 h 92438"/>
              <a:gd name="connsiteX6" fmla="*/ 139 w 368449"/>
              <a:gd name="connsiteY6" fmla="*/ 151 h 9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8449" h="92438">
                <a:moveTo>
                  <a:pt x="139" y="151"/>
                </a:moveTo>
                <a:cubicBezTo>
                  <a:pt x="3314" y="3679"/>
                  <a:pt x="68578" y="70707"/>
                  <a:pt x="108089" y="84818"/>
                </a:cubicBezTo>
                <a:cubicBezTo>
                  <a:pt x="147600" y="98929"/>
                  <a:pt x="193813" y="90110"/>
                  <a:pt x="237205" y="84818"/>
                </a:cubicBezTo>
                <a:cubicBezTo>
                  <a:pt x="280597" y="79526"/>
                  <a:pt x="367381" y="55890"/>
                  <a:pt x="368439" y="53068"/>
                </a:cubicBezTo>
                <a:cubicBezTo>
                  <a:pt x="369497" y="50246"/>
                  <a:pt x="290122" y="66120"/>
                  <a:pt x="243555" y="67884"/>
                </a:cubicBezTo>
                <a:cubicBezTo>
                  <a:pt x="196988" y="69648"/>
                  <a:pt x="129256" y="71412"/>
                  <a:pt x="89039" y="63651"/>
                </a:cubicBezTo>
                <a:cubicBezTo>
                  <a:pt x="48822" y="55890"/>
                  <a:pt x="-3036" y="-3377"/>
                  <a:pt x="139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3970C4F7-2F1F-4348-93C3-455313913DD6}"/>
              </a:ext>
            </a:extLst>
          </p:cNvPr>
          <p:cNvSpPr/>
          <p:nvPr/>
        </p:nvSpPr>
        <p:spPr>
          <a:xfrm>
            <a:off x="2535474" y="6804074"/>
            <a:ext cx="389988" cy="69484"/>
          </a:xfrm>
          <a:custGeom>
            <a:avLst/>
            <a:gdLst>
              <a:gd name="connsiteX0" fmla="*/ 293 w 389988"/>
              <a:gd name="connsiteY0" fmla="*/ 64755 h 69484"/>
              <a:gd name="connsiteX1" fmla="*/ 186559 w 389988"/>
              <a:gd name="connsiteY1" fmla="*/ 62638 h 69484"/>
              <a:gd name="connsiteX2" fmla="*/ 275459 w 389988"/>
              <a:gd name="connsiteY2" fmla="*/ 37238 h 69484"/>
              <a:gd name="connsiteX3" fmla="*/ 389759 w 389988"/>
              <a:gd name="connsiteY3" fmla="*/ 30888 h 69484"/>
              <a:gd name="connsiteX4" fmla="*/ 302976 w 389988"/>
              <a:gd name="connsiteY4" fmla="*/ 5488 h 69484"/>
              <a:gd name="connsiteX5" fmla="*/ 233126 w 389988"/>
              <a:gd name="connsiteY5" fmla="*/ 5488 h 69484"/>
              <a:gd name="connsiteX6" fmla="*/ 293 w 389988"/>
              <a:gd name="connsiteY6" fmla="*/ 64755 h 69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9988" h="69484">
                <a:moveTo>
                  <a:pt x="293" y="64755"/>
                </a:moveTo>
                <a:cubicBezTo>
                  <a:pt x="-7468" y="74280"/>
                  <a:pt x="140698" y="67224"/>
                  <a:pt x="186559" y="62638"/>
                </a:cubicBezTo>
                <a:cubicBezTo>
                  <a:pt x="232420" y="58052"/>
                  <a:pt x="241592" y="42530"/>
                  <a:pt x="275459" y="37238"/>
                </a:cubicBezTo>
                <a:cubicBezTo>
                  <a:pt x="309326" y="31946"/>
                  <a:pt x="385173" y="36180"/>
                  <a:pt x="389759" y="30888"/>
                </a:cubicBezTo>
                <a:cubicBezTo>
                  <a:pt x="394345" y="25596"/>
                  <a:pt x="329082" y="9721"/>
                  <a:pt x="302976" y="5488"/>
                </a:cubicBezTo>
                <a:cubicBezTo>
                  <a:pt x="276870" y="1255"/>
                  <a:pt x="283221" y="-4390"/>
                  <a:pt x="233126" y="5488"/>
                </a:cubicBezTo>
                <a:cubicBezTo>
                  <a:pt x="183032" y="15366"/>
                  <a:pt x="8054" y="55230"/>
                  <a:pt x="293" y="647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FAACB0DA-EC35-4B56-8885-3676905816C1}"/>
              </a:ext>
            </a:extLst>
          </p:cNvPr>
          <p:cNvSpPr/>
          <p:nvPr/>
        </p:nvSpPr>
        <p:spPr>
          <a:xfrm>
            <a:off x="2366424" y="6466144"/>
            <a:ext cx="616079" cy="398451"/>
          </a:xfrm>
          <a:custGeom>
            <a:avLst/>
            <a:gdLst>
              <a:gd name="connsiteX0" fmla="*/ 9 w 616079"/>
              <a:gd name="connsiteY0" fmla="*/ 13218 h 398451"/>
              <a:gd name="connsiteX1" fmla="*/ 110076 w 616079"/>
              <a:gd name="connsiteY1" fmla="*/ 51318 h 398451"/>
              <a:gd name="connsiteX2" fmla="*/ 150293 w 616079"/>
              <a:gd name="connsiteY2" fmla="*/ 51318 h 398451"/>
              <a:gd name="connsiteX3" fmla="*/ 160876 w 616079"/>
              <a:gd name="connsiteY3" fmla="*/ 55551 h 398451"/>
              <a:gd name="connsiteX4" fmla="*/ 95259 w 616079"/>
              <a:gd name="connsiteY4" fmla="*/ 146568 h 398451"/>
              <a:gd name="connsiteX5" fmla="*/ 76209 w 616079"/>
              <a:gd name="connsiteY5" fmla="*/ 207951 h 398451"/>
              <a:gd name="connsiteX6" fmla="*/ 127009 w 616079"/>
              <a:gd name="connsiteY6" fmla="*/ 360351 h 398451"/>
              <a:gd name="connsiteX7" fmla="*/ 160876 w 616079"/>
              <a:gd name="connsiteY7" fmla="*/ 394218 h 398451"/>
              <a:gd name="connsiteX8" fmla="*/ 292109 w 616079"/>
              <a:gd name="connsiteY8" fmla="*/ 394218 h 398451"/>
              <a:gd name="connsiteX9" fmla="*/ 495309 w 616079"/>
              <a:gd name="connsiteY9" fmla="*/ 360351 h 398451"/>
              <a:gd name="connsiteX10" fmla="*/ 571509 w 616079"/>
              <a:gd name="connsiteY10" fmla="*/ 356118 h 398451"/>
              <a:gd name="connsiteX11" fmla="*/ 613843 w 616079"/>
              <a:gd name="connsiteY11" fmla="*/ 239701 h 398451"/>
              <a:gd name="connsiteX12" fmla="*/ 601143 w 616079"/>
              <a:gd name="connsiteY12" fmla="*/ 188901 h 398451"/>
              <a:gd name="connsiteX13" fmla="*/ 524943 w 616079"/>
              <a:gd name="connsiteY13" fmla="*/ 112701 h 398451"/>
              <a:gd name="connsiteX14" fmla="*/ 294226 w 616079"/>
              <a:gd name="connsiteY14" fmla="*/ 19568 h 398451"/>
              <a:gd name="connsiteX15" fmla="*/ 116426 w 616079"/>
              <a:gd name="connsiteY15" fmla="*/ 518 h 398451"/>
              <a:gd name="connsiteX16" fmla="*/ 9 w 616079"/>
              <a:gd name="connsiteY16" fmla="*/ 13218 h 39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16079" h="398451">
                <a:moveTo>
                  <a:pt x="9" y="13218"/>
                </a:moveTo>
                <a:cubicBezTo>
                  <a:pt x="-1049" y="21685"/>
                  <a:pt x="85029" y="44968"/>
                  <a:pt x="110076" y="51318"/>
                </a:cubicBezTo>
                <a:cubicBezTo>
                  <a:pt x="135123" y="57668"/>
                  <a:pt x="150293" y="51318"/>
                  <a:pt x="150293" y="51318"/>
                </a:cubicBezTo>
                <a:cubicBezTo>
                  <a:pt x="158760" y="52024"/>
                  <a:pt x="170048" y="39676"/>
                  <a:pt x="160876" y="55551"/>
                </a:cubicBezTo>
                <a:cubicBezTo>
                  <a:pt x="151704" y="71426"/>
                  <a:pt x="109370" y="121168"/>
                  <a:pt x="95259" y="146568"/>
                </a:cubicBezTo>
                <a:cubicBezTo>
                  <a:pt x="81148" y="171968"/>
                  <a:pt x="70917" y="172321"/>
                  <a:pt x="76209" y="207951"/>
                </a:cubicBezTo>
                <a:cubicBezTo>
                  <a:pt x="81501" y="243581"/>
                  <a:pt x="112898" y="329307"/>
                  <a:pt x="127009" y="360351"/>
                </a:cubicBezTo>
                <a:cubicBezTo>
                  <a:pt x="141120" y="391396"/>
                  <a:pt x="133359" y="388574"/>
                  <a:pt x="160876" y="394218"/>
                </a:cubicBezTo>
                <a:cubicBezTo>
                  <a:pt x="188393" y="399862"/>
                  <a:pt x="236370" y="399863"/>
                  <a:pt x="292109" y="394218"/>
                </a:cubicBezTo>
                <a:cubicBezTo>
                  <a:pt x="347848" y="388574"/>
                  <a:pt x="448742" y="366701"/>
                  <a:pt x="495309" y="360351"/>
                </a:cubicBezTo>
                <a:cubicBezTo>
                  <a:pt x="541876" y="354001"/>
                  <a:pt x="551753" y="376226"/>
                  <a:pt x="571509" y="356118"/>
                </a:cubicBezTo>
                <a:cubicBezTo>
                  <a:pt x="591265" y="336010"/>
                  <a:pt x="608904" y="267571"/>
                  <a:pt x="613843" y="239701"/>
                </a:cubicBezTo>
                <a:cubicBezTo>
                  <a:pt x="618782" y="211832"/>
                  <a:pt x="615960" y="210068"/>
                  <a:pt x="601143" y="188901"/>
                </a:cubicBezTo>
                <a:cubicBezTo>
                  <a:pt x="586326" y="167734"/>
                  <a:pt x="576096" y="140923"/>
                  <a:pt x="524943" y="112701"/>
                </a:cubicBezTo>
                <a:cubicBezTo>
                  <a:pt x="473790" y="84479"/>
                  <a:pt x="362312" y="38265"/>
                  <a:pt x="294226" y="19568"/>
                </a:cubicBezTo>
                <a:cubicBezTo>
                  <a:pt x="226140" y="871"/>
                  <a:pt x="162640" y="2987"/>
                  <a:pt x="116426" y="518"/>
                </a:cubicBezTo>
                <a:cubicBezTo>
                  <a:pt x="70212" y="-1952"/>
                  <a:pt x="1067" y="4751"/>
                  <a:pt x="9" y="132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ECBBF373-1CD6-466B-BB14-EAD34A86FDE6}"/>
              </a:ext>
            </a:extLst>
          </p:cNvPr>
          <p:cNvSpPr/>
          <p:nvPr/>
        </p:nvSpPr>
        <p:spPr>
          <a:xfrm rot="605561">
            <a:off x="2589571" y="6592558"/>
            <a:ext cx="245852" cy="945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07C756B3-19DE-4DE7-9E62-2EEE5BE28F80}"/>
              </a:ext>
            </a:extLst>
          </p:cNvPr>
          <p:cNvSpPr/>
          <p:nvPr/>
        </p:nvSpPr>
        <p:spPr>
          <a:xfrm>
            <a:off x="2219602" y="6412651"/>
            <a:ext cx="692944" cy="186451"/>
          </a:xfrm>
          <a:custGeom>
            <a:avLst/>
            <a:gdLst>
              <a:gd name="connsiteX0" fmla="*/ 1311 w 692944"/>
              <a:gd name="connsiteY0" fmla="*/ 20674 h 186451"/>
              <a:gd name="connsiteX1" fmla="*/ 253723 w 692944"/>
              <a:gd name="connsiteY1" fmla="*/ 36 h 186451"/>
              <a:gd name="connsiteX2" fmla="*/ 402948 w 692944"/>
              <a:gd name="connsiteY2" fmla="*/ 25436 h 186451"/>
              <a:gd name="connsiteX3" fmla="*/ 595036 w 692944"/>
              <a:gd name="connsiteY3" fmla="*/ 79411 h 186451"/>
              <a:gd name="connsiteX4" fmla="*/ 687111 w 692944"/>
              <a:gd name="connsiteY4" fmla="*/ 182599 h 186451"/>
              <a:gd name="connsiteX5" fmla="*/ 649011 w 692944"/>
              <a:gd name="connsiteY5" fmla="*/ 154024 h 186451"/>
              <a:gd name="connsiteX6" fmla="*/ 371198 w 692944"/>
              <a:gd name="connsiteY6" fmla="*/ 55599 h 186451"/>
              <a:gd name="connsiteX7" fmla="*/ 1311 w 692944"/>
              <a:gd name="connsiteY7" fmla="*/ 20674 h 18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2944" h="186451">
                <a:moveTo>
                  <a:pt x="1311" y="20674"/>
                </a:moveTo>
                <a:cubicBezTo>
                  <a:pt x="-18268" y="11413"/>
                  <a:pt x="186784" y="-758"/>
                  <a:pt x="253723" y="36"/>
                </a:cubicBezTo>
                <a:cubicBezTo>
                  <a:pt x="320662" y="830"/>
                  <a:pt x="346063" y="12207"/>
                  <a:pt x="402948" y="25436"/>
                </a:cubicBezTo>
                <a:cubicBezTo>
                  <a:pt x="459833" y="38665"/>
                  <a:pt x="547676" y="53217"/>
                  <a:pt x="595036" y="79411"/>
                </a:cubicBezTo>
                <a:cubicBezTo>
                  <a:pt x="642396" y="105605"/>
                  <a:pt x="678115" y="170164"/>
                  <a:pt x="687111" y="182599"/>
                </a:cubicBezTo>
                <a:cubicBezTo>
                  <a:pt x="696107" y="195035"/>
                  <a:pt x="701663" y="175191"/>
                  <a:pt x="649011" y="154024"/>
                </a:cubicBezTo>
                <a:cubicBezTo>
                  <a:pt x="596359" y="132857"/>
                  <a:pt x="479413" y="78882"/>
                  <a:pt x="371198" y="55599"/>
                </a:cubicBezTo>
                <a:cubicBezTo>
                  <a:pt x="262983" y="32316"/>
                  <a:pt x="20890" y="29935"/>
                  <a:pt x="1311" y="206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8DBB9439-85FC-4042-83C1-D4CB02B04DBE}"/>
              </a:ext>
            </a:extLst>
          </p:cNvPr>
          <p:cNvSpPr/>
          <p:nvPr/>
        </p:nvSpPr>
        <p:spPr>
          <a:xfrm>
            <a:off x="2015880" y="6437989"/>
            <a:ext cx="217736" cy="73575"/>
          </a:xfrm>
          <a:custGeom>
            <a:avLst/>
            <a:gdLst>
              <a:gd name="connsiteX0" fmla="*/ 217733 w 217736"/>
              <a:gd name="connsiteY0" fmla="*/ 73123 h 73575"/>
              <a:gd name="connsiteX1" fmla="*/ 127245 w 217736"/>
              <a:gd name="connsiteY1" fmla="*/ 54073 h 73575"/>
              <a:gd name="connsiteX2" fmla="*/ 55808 w 217736"/>
              <a:gd name="connsiteY2" fmla="*/ 25498 h 73575"/>
              <a:gd name="connsiteX3" fmla="*/ 1833 w 217736"/>
              <a:gd name="connsiteY3" fmla="*/ 98 h 73575"/>
              <a:gd name="connsiteX4" fmla="*/ 124070 w 217736"/>
              <a:gd name="connsiteY4" fmla="*/ 35023 h 73575"/>
              <a:gd name="connsiteX5" fmla="*/ 217733 w 217736"/>
              <a:gd name="connsiteY5" fmla="*/ 73123 h 73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736" h="73575">
                <a:moveTo>
                  <a:pt x="217733" y="73123"/>
                </a:moveTo>
                <a:cubicBezTo>
                  <a:pt x="218262" y="76298"/>
                  <a:pt x="154232" y="62010"/>
                  <a:pt x="127245" y="54073"/>
                </a:cubicBezTo>
                <a:cubicBezTo>
                  <a:pt x="100258" y="46136"/>
                  <a:pt x="76710" y="34494"/>
                  <a:pt x="55808" y="25498"/>
                </a:cubicBezTo>
                <a:cubicBezTo>
                  <a:pt x="34906" y="16502"/>
                  <a:pt x="-9544" y="-1490"/>
                  <a:pt x="1833" y="98"/>
                </a:cubicBezTo>
                <a:cubicBezTo>
                  <a:pt x="13210" y="1685"/>
                  <a:pt x="87293" y="21794"/>
                  <a:pt x="124070" y="35023"/>
                </a:cubicBezTo>
                <a:cubicBezTo>
                  <a:pt x="160847" y="48252"/>
                  <a:pt x="217204" y="69948"/>
                  <a:pt x="217733" y="73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F21826F5-4E35-498E-BFBF-974678E23BE0}"/>
              </a:ext>
            </a:extLst>
          </p:cNvPr>
          <p:cNvSpPr/>
          <p:nvPr/>
        </p:nvSpPr>
        <p:spPr>
          <a:xfrm>
            <a:off x="1966834" y="6485462"/>
            <a:ext cx="217782" cy="66968"/>
          </a:xfrm>
          <a:custGeom>
            <a:avLst/>
            <a:gdLst>
              <a:gd name="connsiteX0" fmla="*/ 79 w 217782"/>
              <a:gd name="connsiteY0" fmla="*/ 250 h 66968"/>
              <a:gd name="connsiteX1" fmla="*/ 90566 w 217782"/>
              <a:gd name="connsiteY1" fmla="*/ 46288 h 66968"/>
              <a:gd name="connsiteX2" fmla="*/ 215979 w 217782"/>
              <a:gd name="connsiteY2" fmla="*/ 66925 h 66968"/>
              <a:gd name="connsiteX3" fmla="*/ 158829 w 217782"/>
              <a:gd name="connsiteY3" fmla="*/ 51050 h 66968"/>
              <a:gd name="connsiteX4" fmla="*/ 76279 w 217782"/>
              <a:gd name="connsiteY4" fmla="*/ 28825 h 66968"/>
              <a:gd name="connsiteX5" fmla="*/ 79 w 217782"/>
              <a:gd name="connsiteY5" fmla="*/ 250 h 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782" h="66968">
                <a:moveTo>
                  <a:pt x="79" y="250"/>
                </a:moveTo>
                <a:cubicBezTo>
                  <a:pt x="2460" y="3160"/>
                  <a:pt x="54583" y="35175"/>
                  <a:pt x="90566" y="46288"/>
                </a:cubicBezTo>
                <a:cubicBezTo>
                  <a:pt x="126549" y="57401"/>
                  <a:pt x="204602" y="66131"/>
                  <a:pt x="215979" y="66925"/>
                </a:cubicBezTo>
                <a:cubicBezTo>
                  <a:pt x="227356" y="67719"/>
                  <a:pt x="182112" y="57400"/>
                  <a:pt x="158829" y="51050"/>
                </a:cubicBezTo>
                <a:cubicBezTo>
                  <a:pt x="135546" y="44700"/>
                  <a:pt x="103002" y="37027"/>
                  <a:pt x="76279" y="28825"/>
                </a:cubicBezTo>
                <a:cubicBezTo>
                  <a:pt x="49556" y="20623"/>
                  <a:pt x="-2302" y="-2660"/>
                  <a:pt x="79" y="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2E43A0C8-B9F6-44E4-839D-8CEDA7CB8608}"/>
              </a:ext>
            </a:extLst>
          </p:cNvPr>
          <p:cNvSpPr/>
          <p:nvPr/>
        </p:nvSpPr>
        <p:spPr>
          <a:xfrm>
            <a:off x="2031772" y="5563441"/>
            <a:ext cx="329038" cy="276166"/>
          </a:xfrm>
          <a:custGeom>
            <a:avLst/>
            <a:gdLst>
              <a:gd name="connsiteX0" fmla="*/ 228 w 329038"/>
              <a:gd name="connsiteY0" fmla="*/ 276159 h 276166"/>
              <a:gd name="connsiteX1" fmla="*/ 141516 w 329038"/>
              <a:gd name="connsiteY1" fmla="*/ 60259 h 276166"/>
              <a:gd name="connsiteX2" fmla="*/ 179616 w 329038"/>
              <a:gd name="connsiteY2" fmla="*/ 53909 h 276166"/>
              <a:gd name="connsiteX3" fmla="*/ 217716 w 329038"/>
              <a:gd name="connsiteY3" fmla="*/ 23746 h 276166"/>
              <a:gd name="connsiteX4" fmla="*/ 328841 w 329038"/>
              <a:gd name="connsiteY4" fmla="*/ 14221 h 276166"/>
              <a:gd name="connsiteX5" fmla="*/ 243116 w 329038"/>
              <a:gd name="connsiteY5" fmla="*/ 1521 h 276166"/>
              <a:gd name="connsiteX6" fmla="*/ 178028 w 329038"/>
              <a:gd name="connsiteY6" fmla="*/ 52321 h 276166"/>
              <a:gd name="connsiteX7" fmla="*/ 228 w 329038"/>
              <a:gd name="connsiteY7" fmla="*/ 276159 h 276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9038" h="276166">
                <a:moveTo>
                  <a:pt x="228" y="276159"/>
                </a:moveTo>
                <a:cubicBezTo>
                  <a:pt x="-5857" y="277482"/>
                  <a:pt x="111618" y="97301"/>
                  <a:pt x="141516" y="60259"/>
                </a:cubicBezTo>
                <a:cubicBezTo>
                  <a:pt x="171414" y="23217"/>
                  <a:pt x="166916" y="59994"/>
                  <a:pt x="179616" y="53909"/>
                </a:cubicBezTo>
                <a:cubicBezTo>
                  <a:pt x="192316" y="47824"/>
                  <a:pt x="192845" y="30361"/>
                  <a:pt x="217716" y="23746"/>
                </a:cubicBezTo>
                <a:cubicBezTo>
                  <a:pt x="242587" y="17131"/>
                  <a:pt x="324608" y="17925"/>
                  <a:pt x="328841" y="14221"/>
                </a:cubicBezTo>
                <a:cubicBezTo>
                  <a:pt x="333074" y="10517"/>
                  <a:pt x="268252" y="-4829"/>
                  <a:pt x="243116" y="1521"/>
                </a:cubicBezTo>
                <a:cubicBezTo>
                  <a:pt x="217980" y="7871"/>
                  <a:pt x="217980" y="10781"/>
                  <a:pt x="178028" y="52321"/>
                </a:cubicBezTo>
                <a:cubicBezTo>
                  <a:pt x="138076" y="93861"/>
                  <a:pt x="6313" y="274836"/>
                  <a:pt x="228" y="276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6B860210-3EF3-4CAD-81C7-8E6C4EDC1806}"/>
              </a:ext>
            </a:extLst>
          </p:cNvPr>
          <p:cNvSpPr/>
          <p:nvPr/>
        </p:nvSpPr>
        <p:spPr>
          <a:xfrm>
            <a:off x="2496971" y="5606637"/>
            <a:ext cx="347964" cy="88513"/>
          </a:xfrm>
          <a:custGeom>
            <a:avLst/>
            <a:gdLst>
              <a:gd name="connsiteX0" fmla="*/ 167 w 347964"/>
              <a:gd name="connsiteY0" fmla="*/ 1188 h 88513"/>
              <a:gd name="connsiteX1" fmla="*/ 122404 w 347964"/>
              <a:gd name="connsiteY1" fmla="*/ 15475 h 88513"/>
              <a:gd name="connsiteX2" fmla="*/ 174792 w 347964"/>
              <a:gd name="connsiteY2" fmla="*/ 36113 h 88513"/>
              <a:gd name="connsiteX3" fmla="*/ 255754 w 347964"/>
              <a:gd name="connsiteY3" fmla="*/ 71038 h 88513"/>
              <a:gd name="connsiteX4" fmla="*/ 347829 w 347964"/>
              <a:gd name="connsiteY4" fmla="*/ 88500 h 88513"/>
              <a:gd name="connsiteX5" fmla="*/ 277979 w 347964"/>
              <a:gd name="connsiteY5" fmla="*/ 74213 h 88513"/>
              <a:gd name="connsiteX6" fmla="*/ 150979 w 347964"/>
              <a:gd name="connsiteY6" fmla="*/ 47225 h 88513"/>
              <a:gd name="connsiteX7" fmla="*/ 167 w 347964"/>
              <a:gd name="connsiteY7" fmla="*/ 1188 h 88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964" h="88513">
                <a:moveTo>
                  <a:pt x="167" y="1188"/>
                </a:moveTo>
                <a:cubicBezTo>
                  <a:pt x="-4596" y="-4104"/>
                  <a:pt x="93300" y="9654"/>
                  <a:pt x="122404" y="15475"/>
                </a:cubicBezTo>
                <a:cubicBezTo>
                  <a:pt x="151508" y="21296"/>
                  <a:pt x="152567" y="26853"/>
                  <a:pt x="174792" y="36113"/>
                </a:cubicBezTo>
                <a:cubicBezTo>
                  <a:pt x="197017" y="45373"/>
                  <a:pt x="226915" y="62307"/>
                  <a:pt x="255754" y="71038"/>
                </a:cubicBezTo>
                <a:cubicBezTo>
                  <a:pt x="284593" y="79769"/>
                  <a:pt x="344125" y="87971"/>
                  <a:pt x="347829" y="88500"/>
                </a:cubicBezTo>
                <a:cubicBezTo>
                  <a:pt x="351533" y="89029"/>
                  <a:pt x="277979" y="74213"/>
                  <a:pt x="277979" y="74213"/>
                </a:cubicBezTo>
                <a:cubicBezTo>
                  <a:pt x="245171" y="67334"/>
                  <a:pt x="197281" y="61512"/>
                  <a:pt x="150979" y="47225"/>
                </a:cubicBezTo>
                <a:cubicBezTo>
                  <a:pt x="104677" y="32938"/>
                  <a:pt x="4930" y="6480"/>
                  <a:pt x="167" y="1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0E921260-3FEC-46AF-98DD-88D3E3A25EA8}"/>
              </a:ext>
            </a:extLst>
          </p:cNvPr>
          <p:cNvSpPr/>
          <p:nvPr/>
        </p:nvSpPr>
        <p:spPr>
          <a:xfrm>
            <a:off x="2044492" y="5780663"/>
            <a:ext cx="150061" cy="104980"/>
          </a:xfrm>
          <a:custGeom>
            <a:avLst/>
            <a:gdLst>
              <a:gd name="connsiteX0" fmla="*/ 208 w 150061"/>
              <a:gd name="connsiteY0" fmla="*/ 104974 h 104980"/>
              <a:gd name="connsiteX1" fmla="*/ 133558 w 150061"/>
              <a:gd name="connsiteY1" fmla="*/ 17662 h 104980"/>
              <a:gd name="connsiteX2" fmla="*/ 144671 w 150061"/>
              <a:gd name="connsiteY2" fmla="*/ 199 h 104980"/>
              <a:gd name="connsiteX3" fmla="*/ 103396 w 150061"/>
              <a:gd name="connsiteY3" fmla="*/ 22424 h 104980"/>
              <a:gd name="connsiteX4" fmla="*/ 208 w 150061"/>
              <a:gd name="connsiteY4" fmla="*/ 104974 h 10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061" h="104980">
                <a:moveTo>
                  <a:pt x="208" y="104974"/>
                </a:moveTo>
                <a:cubicBezTo>
                  <a:pt x="5235" y="104180"/>
                  <a:pt x="109481" y="35124"/>
                  <a:pt x="133558" y="17662"/>
                </a:cubicBezTo>
                <a:cubicBezTo>
                  <a:pt x="157635" y="200"/>
                  <a:pt x="149698" y="-595"/>
                  <a:pt x="144671" y="199"/>
                </a:cubicBezTo>
                <a:cubicBezTo>
                  <a:pt x="139644" y="993"/>
                  <a:pt x="124298" y="6284"/>
                  <a:pt x="103396" y="22424"/>
                </a:cubicBezTo>
                <a:cubicBezTo>
                  <a:pt x="82494" y="38564"/>
                  <a:pt x="-4819" y="105768"/>
                  <a:pt x="208" y="1049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2A41AB25-EE0F-45AA-BDE3-80B40B544D28}"/>
              </a:ext>
            </a:extLst>
          </p:cNvPr>
          <p:cNvSpPr/>
          <p:nvPr/>
        </p:nvSpPr>
        <p:spPr>
          <a:xfrm>
            <a:off x="2206432" y="5820452"/>
            <a:ext cx="345096" cy="49458"/>
          </a:xfrm>
          <a:custGeom>
            <a:avLst/>
            <a:gdLst>
              <a:gd name="connsiteX0" fmla="*/ 193 w 345096"/>
              <a:gd name="connsiteY0" fmla="*/ 98 h 49458"/>
              <a:gd name="connsiteX1" fmla="*/ 181168 w 345096"/>
              <a:gd name="connsiteY1" fmla="*/ 49310 h 49458"/>
              <a:gd name="connsiteX2" fmla="*/ 344681 w 345096"/>
              <a:gd name="connsiteY2" fmla="*/ 15973 h 49458"/>
              <a:gd name="connsiteX3" fmla="*/ 225618 w 345096"/>
              <a:gd name="connsiteY3" fmla="*/ 35023 h 49458"/>
              <a:gd name="connsiteX4" fmla="*/ 147831 w 345096"/>
              <a:gd name="connsiteY4" fmla="*/ 36610 h 49458"/>
              <a:gd name="connsiteX5" fmla="*/ 193 w 345096"/>
              <a:gd name="connsiteY5" fmla="*/ 98 h 4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5096" h="49458">
                <a:moveTo>
                  <a:pt x="193" y="98"/>
                </a:moveTo>
                <a:cubicBezTo>
                  <a:pt x="5749" y="2215"/>
                  <a:pt x="123753" y="46664"/>
                  <a:pt x="181168" y="49310"/>
                </a:cubicBezTo>
                <a:cubicBezTo>
                  <a:pt x="238583" y="51956"/>
                  <a:pt x="337273" y="18354"/>
                  <a:pt x="344681" y="15973"/>
                </a:cubicBezTo>
                <a:cubicBezTo>
                  <a:pt x="352089" y="13592"/>
                  <a:pt x="258426" y="31583"/>
                  <a:pt x="225618" y="35023"/>
                </a:cubicBezTo>
                <a:cubicBezTo>
                  <a:pt x="192810" y="38463"/>
                  <a:pt x="185666" y="42431"/>
                  <a:pt x="147831" y="36610"/>
                </a:cubicBezTo>
                <a:cubicBezTo>
                  <a:pt x="109996" y="30789"/>
                  <a:pt x="-5363" y="-2019"/>
                  <a:pt x="193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47A2AC05-8C66-4AB7-B9B2-451717FDDAA6}"/>
              </a:ext>
            </a:extLst>
          </p:cNvPr>
          <p:cNvSpPr/>
          <p:nvPr/>
        </p:nvSpPr>
        <p:spPr>
          <a:xfrm>
            <a:off x="2746371" y="5818829"/>
            <a:ext cx="283654" cy="92746"/>
          </a:xfrm>
          <a:custGeom>
            <a:avLst/>
            <a:gdLst>
              <a:gd name="connsiteX0" fmla="*/ 4 w 283654"/>
              <a:gd name="connsiteY0" fmla="*/ 133 h 92746"/>
              <a:gd name="connsiteX1" fmla="*/ 92079 w 283654"/>
              <a:gd name="connsiteY1" fmla="*/ 66808 h 92746"/>
              <a:gd name="connsiteX2" fmla="*/ 279404 w 283654"/>
              <a:gd name="connsiteY2" fmla="*/ 92208 h 92746"/>
              <a:gd name="connsiteX3" fmla="*/ 212729 w 283654"/>
              <a:gd name="connsiteY3" fmla="*/ 84271 h 92746"/>
              <a:gd name="connsiteX4" fmla="*/ 95254 w 283654"/>
              <a:gd name="connsiteY4" fmla="*/ 85858 h 92746"/>
              <a:gd name="connsiteX5" fmla="*/ 4 w 283654"/>
              <a:gd name="connsiteY5" fmla="*/ 133 h 92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654" h="92746">
                <a:moveTo>
                  <a:pt x="4" y="133"/>
                </a:moveTo>
                <a:cubicBezTo>
                  <a:pt x="-525" y="-3042"/>
                  <a:pt x="45512" y="51462"/>
                  <a:pt x="92079" y="66808"/>
                </a:cubicBezTo>
                <a:cubicBezTo>
                  <a:pt x="138646" y="82154"/>
                  <a:pt x="259296" y="89298"/>
                  <a:pt x="279404" y="92208"/>
                </a:cubicBezTo>
                <a:cubicBezTo>
                  <a:pt x="299512" y="95118"/>
                  <a:pt x="243421" y="85329"/>
                  <a:pt x="212729" y="84271"/>
                </a:cubicBezTo>
                <a:cubicBezTo>
                  <a:pt x="182037" y="83213"/>
                  <a:pt x="127268" y="95383"/>
                  <a:pt x="95254" y="85858"/>
                </a:cubicBezTo>
                <a:cubicBezTo>
                  <a:pt x="63240" y="76333"/>
                  <a:pt x="533" y="3308"/>
                  <a:pt x="4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A8D77E6F-F20F-471C-87EE-58CD98776BFB}"/>
              </a:ext>
            </a:extLst>
          </p:cNvPr>
          <p:cNvSpPr/>
          <p:nvPr/>
        </p:nvSpPr>
        <p:spPr>
          <a:xfrm>
            <a:off x="2932088" y="5728462"/>
            <a:ext cx="114682" cy="173009"/>
          </a:xfrm>
          <a:custGeom>
            <a:avLst/>
            <a:gdLst>
              <a:gd name="connsiteX0" fmla="*/ 25 w 114682"/>
              <a:gd name="connsiteY0" fmla="*/ 13 h 173009"/>
              <a:gd name="connsiteX1" fmla="*/ 96862 w 114682"/>
              <a:gd name="connsiteY1" fmla="*/ 61925 h 173009"/>
              <a:gd name="connsiteX2" fmla="*/ 114325 w 114682"/>
              <a:gd name="connsiteY2" fmla="*/ 171463 h 173009"/>
              <a:gd name="connsiteX3" fmla="*/ 107975 w 114682"/>
              <a:gd name="connsiteY3" fmla="*/ 123838 h 173009"/>
              <a:gd name="connsiteX4" fmla="*/ 100037 w 114682"/>
              <a:gd name="connsiteY4" fmla="*/ 88913 h 173009"/>
              <a:gd name="connsiteX5" fmla="*/ 87337 w 114682"/>
              <a:gd name="connsiteY5" fmla="*/ 66688 h 173009"/>
              <a:gd name="connsiteX6" fmla="*/ 25 w 114682"/>
              <a:gd name="connsiteY6" fmla="*/ 13 h 173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682" h="173009">
                <a:moveTo>
                  <a:pt x="25" y="13"/>
                </a:moveTo>
                <a:cubicBezTo>
                  <a:pt x="1612" y="-781"/>
                  <a:pt x="77812" y="33350"/>
                  <a:pt x="96862" y="61925"/>
                </a:cubicBezTo>
                <a:cubicBezTo>
                  <a:pt x="115912" y="90500"/>
                  <a:pt x="112473" y="161144"/>
                  <a:pt x="114325" y="171463"/>
                </a:cubicBezTo>
                <a:cubicBezTo>
                  <a:pt x="116177" y="181782"/>
                  <a:pt x="110356" y="137596"/>
                  <a:pt x="107975" y="123838"/>
                </a:cubicBezTo>
                <a:cubicBezTo>
                  <a:pt x="105594" y="110080"/>
                  <a:pt x="103477" y="98438"/>
                  <a:pt x="100037" y="88913"/>
                </a:cubicBezTo>
                <a:cubicBezTo>
                  <a:pt x="96597" y="79388"/>
                  <a:pt x="103476" y="79917"/>
                  <a:pt x="87337" y="66688"/>
                </a:cubicBezTo>
                <a:cubicBezTo>
                  <a:pt x="71198" y="53459"/>
                  <a:pt x="-1562" y="807"/>
                  <a:pt x="25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4096C39B-88EE-496C-9405-F05A069B1EAE}"/>
              </a:ext>
            </a:extLst>
          </p:cNvPr>
          <p:cNvSpPr/>
          <p:nvPr/>
        </p:nvSpPr>
        <p:spPr>
          <a:xfrm>
            <a:off x="2379130" y="6866455"/>
            <a:ext cx="514554" cy="97723"/>
          </a:xfrm>
          <a:custGeom>
            <a:avLst/>
            <a:gdLst>
              <a:gd name="connsiteX0" fmla="*/ 514353 w 514554"/>
              <a:gd name="connsiteY0" fmla="*/ 257 h 97723"/>
              <a:gd name="connsiteX1" fmla="*/ 260353 w 514554"/>
              <a:gd name="connsiteY1" fmla="*/ 36240 h 97723"/>
              <a:gd name="connsiteX2" fmla="*/ 139703 w 514554"/>
              <a:gd name="connsiteY2" fmla="*/ 57407 h 97723"/>
              <a:gd name="connsiteX3" fmla="*/ 3 w 514554"/>
              <a:gd name="connsiteY3" fmla="*/ 97624 h 97723"/>
              <a:gd name="connsiteX4" fmla="*/ 135470 w 514554"/>
              <a:gd name="connsiteY4" fmla="*/ 44707 h 97723"/>
              <a:gd name="connsiteX5" fmla="*/ 215903 w 514554"/>
              <a:gd name="connsiteY5" fmla="*/ 21424 h 97723"/>
              <a:gd name="connsiteX6" fmla="*/ 514353 w 514554"/>
              <a:gd name="connsiteY6" fmla="*/ 257 h 97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4554" h="97723">
                <a:moveTo>
                  <a:pt x="514353" y="257"/>
                </a:moveTo>
                <a:cubicBezTo>
                  <a:pt x="521761" y="2726"/>
                  <a:pt x="322795" y="26715"/>
                  <a:pt x="260353" y="36240"/>
                </a:cubicBezTo>
                <a:cubicBezTo>
                  <a:pt x="197911" y="45765"/>
                  <a:pt x="183095" y="47176"/>
                  <a:pt x="139703" y="57407"/>
                </a:cubicBezTo>
                <a:cubicBezTo>
                  <a:pt x="96311" y="67638"/>
                  <a:pt x="708" y="99741"/>
                  <a:pt x="3" y="97624"/>
                </a:cubicBezTo>
                <a:cubicBezTo>
                  <a:pt x="-703" y="95507"/>
                  <a:pt x="99487" y="57407"/>
                  <a:pt x="135470" y="44707"/>
                </a:cubicBezTo>
                <a:cubicBezTo>
                  <a:pt x="171453" y="32007"/>
                  <a:pt x="148875" y="29185"/>
                  <a:pt x="215903" y="21424"/>
                </a:cubicBezTo>
                <a:cubicBezTo>
                  <a:pt x="282931" y="13663"/>
                  <a:pt x="506945" y="-2212"/>
                  <a:pt x="514353" y="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3262E8A9-462A-49E6-B3B6-6054D529777C}"/>
              </a:ext>
            </a:extLst>
          </p:cNvPr>
          <p:cNvSpPr/>
          <p:nvPr/>
        </p:nvSpPr>
        <p:spPr>
          <a:xfrm>
            <a:off x="1948508" y="6769191"/>
            <a:ext cx="485070" cy="267029"/>
          </a:xfrm>
          <a:custGeom>
            <a:avLst/>
            <a:gdLst>
              <a:gd name="connsiteX0" fmla="*/ 111009 w 485070"/>
              <a:gd name="connsiteY0" fmla="*/ 154 h 267029"/>
              <a:gd name="connsiteX1" fmla="*/ 19992 w 485070"/>
              <a:gd name="connsiteY1" fmla="*/ 76354 h 267029"/>
              <a:gd name="connsiteX2" fmla="*/ 942 w 485070"/>
              <a:gd name="connsiteY2" fmla="*/ 131388 h 267029"/>
              <a:gd name="connsiteX3" fmla="*/ 15759 w 485070"/>
              <a:gd name="connsiteY3" fmla="*/ 105988 h 267029"/>
              <a:gd name="connsiteX4" fmla="*/ 121592 w 485070"/>
              <a:gd name="connsiteY4" fmla="*/ 135621 h 267029"/>
              <a:gd name="connsiteX5" fmla="*/ 146992 w 485070"/>
              <a:gd name="connsiteY5" fmla="*/ 152554 h 267029"/>
              <a:gd name="connsiteX6" fmla="*/ 159692 w 485070"/>
              <a:gd name="connsiteY6" fmla="*/ 171604 h 267029"/>
              <a:gd name="connsiteX7" fmla="*/ 204142 w 485070"/>
              <a:gd name="connsiteY7" fmla="*/ 131388 h 267029"/>
              <a:gd name="connsiteX8" fmla="*/ 273992 w 485070"/>
              <a:gd name="connsiteY8" fmla="*/ 237221 h 267029"/>
              <a:gd name="connsiteX9" fmla="*/ 280342 w 485070"/>
              <a:gd name="connsiteY9" fmla="*/ 169488 h 267029"/>
              <a:gd name="connsiteX10" fmla="*/ 356542 w 485070"/>
              <a:gd name="connsiteY10" fmla="*/ 266854 h 267029"/>
              <a:gd name="connsiteX11" fmla="*/ 360775 w 485070"/>
              <a:gd name="connsiteY11" fmla="*/ 192771 h 267029"/>
              <a:gd name="connsiteX12" fmla="*/ 483542 w 485070"/>
              <a:gd name="connsiteY12" fmla="*/ 169488 h 267029"/>
              <a:gd name="connsiteX13" fmla="*/ 263409 w 485070"/>
              <a:gd name="connsiteY13" fmla="*/ 173721 h 267029"/>
              <a:gd name="connsiteX14" fmla="*/ 146992 w 485070"/>
              <a:gd name="connsiteY14" fmla="*/ 120804 h 267029"/>
              <a:gd name="connsiteX15" fmla="*/ 45392 w 485070"/>
              <a:gd name="connsiteY15" fmla="*/ 97521 h 267029"/>
              <a:gd name="connsiteX16" fmla="*/ 111009 w 485070"/>
              <a:gd name="connsiteY16" fmla="*/ 154 h 267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85070" h="267029">
                <a:moveTo>
                  <a:pt x="111009" y="154"/>
                </a:moveTo>
                <a:cubicBezTo>
                  <a:pt x="106776" y="-3374"/>
                  <a:pt x="38336" y="54482"/>
                  <a:pt x="19992" y="76354"/>
                </a:cubicBezTo>
                <a:cubicBezTo>
                  <a:pt x="1648" y="98226"/>
                  <a:pt x="1647" y="126449"/>
                  <a:pt x="942" y="131388"/>
                </a:cubicBezTo>
                <a:cubicBezTo>
                  <a:pt x="237" y="136327"/>
                  <a:pt x="-4349" y="105283"/>
                  <a:pt x="15759" y="105988"/>
                </a:cubicBezTo>
                <a:cubicBezTo>
                  <a:pt x="35867" y="106694"/>
                  <a:pt x="99720" y="127860"/>
                  <a:pt x="121592" y="135621"/>
                </a:cubicBezTo>
                <a:cubicBezTo>
                  <a:pt x="143464" y="143382"/>
                  <a:pt x="140642" y="146557"/>
                  <a:pt x="146992" y="152554"/>
                </a:cubicBezTo>
                <a:cubicBezTo>
                  <a:pt x="153342" y="158551"/>
                  <a:pt x="150167" y="175132"/>
                  <a:pt x="159692" y="171604"/>
                </a:cubicBezTo>
                <a:cubicBezTo>
                  <a:pt x="169217" y="168076"/>
                  <a:pt x="185092" y="120452"/>
                  <a:pt x="204142" y="131388"/>
                </a:cubicBezTo>
                <a:cubicBezTo>
                  <a:pt x="223192" y="142324"/>
                  <a:pt x="261292" y="230871"/>
                  <a:pt x="273992" y="237221"/>
                </a:cubicBezTo>
                <a:cubicBezTo>
                  <a:pt x="286692" y="243571"/>
                  <a:pt x="266584" y="164549"/>
                  <a:pt x="280342" y="169488"/>
                </a:cubicBezTo>
                <a:cubicBezTo>
                  <a:pt x="294100" y="174427"/>
                  <a:pt x="343137" y="262974"/>
                  <a:pt x="356542" y="266854"/>
                </a:cubicBezTo>
                <a:cubicBezTo>
                  <a:pt x="369947" y="270734"/>
                  <a:pt x="339608" y="208999"/>
                  <a:pt x="360775" y="192771"/>
                </a:cubicBezTo>
                <a:cubicBezTo>
                  <a:pt x="381942" y="176543"/>
                  <a:pt x="499770" y="172663"/>
                  <a:pt x="483542" y="169488"/>
                </a:cubicBezTo>
                <a:cubicBezTo>
                  <a:pt x="467314" y="166313"/>
                  <a:pt x="319501" y="181835"/>
                  <a:pt x="263409" y="173721"/>
                </a:cubicBezTo>
                <a:cubicBezTo>
                  <a:pt x="207317" y="165607"/>
                  <a:pt x="183328" y="133504"/>
                  <a:pt x="146992" y="120804"/>
                </a:cubicBezTo>
                <a:cubicBezTo>
                  <a:pt x="110656" y="108104"/>
                  <a:pt x="52447" y="113749"/>
                  <a:pt x="45392" y="97521"/>
                </a:cubicBezTo>
                <a:cubicBezTo>
                  <a:pt x="38336" y="81293"/>
                  <a:pt x="115242" y="3682"/>
                  <a:pt x="111009" y="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067FD498-94A9-46D9-90AF-B26A23A11FD4}"/>
              </a:ext>
            </a:extLst>
          </p:cNvPr>
          <p:cNvSpPr/>
          <p:nvPr/>
        </p:nvSpPr>
        <p:spPr>
          <a:xfrm>
            <a:off x="1878701" y="6756803"/>
            <a:ext cx="153567" cy="133212"/>
          </a:xfrm>
          <a:custGeom>
            <a:avLst/>
            <a:gdLst>
              <a:gd name="connsiteX0" fmla="*/ 153299 w 153567"/>
              <a:gd name="connsiteY0" fmla="*/ 1959 h 133212"/>
              <a:gd name="connsiteX1" fmla="*/ 17832 w 153567"/>
              <a:gd name="connsiteY1" fmla="*/ 71809 h 133212"/>
              <a:gd name="connsiteX2" fmla="*/ 899 w 153567"/>
              <a:gd name="connsiteY2" fmla="*/ 133192 h 133212"/>
              <a:gd name="connsiteX3" fmla="*/ 11482 w 153567"/>
              <a:gd name="connsiteY3" fmla="*/ 65459 h 133212"/>
              <a:gd name="connsiteX4" fmla="*/ 51699 w 153567"/>
              <a:gd name="connsiteY4" fmla="*/ 23126 h 133212"/>
              <a:gd name="connsiteX5" fmla="*/ 153299 w 153567"/>
              <a:gd name="connsiteY5" fmla="*/ 1959 h 13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567" h="133212">
                <a:moveTo>
                  <a:pt x="153299" y="1959"/>
                </a:moveTo>
                <a:cubicBezTo>
                  <a:pt x="147655" y="10073"/>
                  <a:pt x="43232" y="49937"/>
                  <a:pt x="17832" y="71809"/>
                </a:cubicBezTo>
                <a:cubicBezTo>
                  <a:pt x="-7568" y="93681"/>
                  <a:pt x="1957" y="134250"/>
                  <a:pt x="899" y="133192"/>
                </a:cubicBezTo>
                <a:cubicBezTo>
                  <a:pt x="-159" y="132134"/>
                  <a:pt x="3015" y="83803"/>
                  <a:pt x="11482" y="65459"/>
                </a:cubicBezTo>
                <a:cubicBezTo>
                  <a:pt x="19949" y="47115"/>
                  <a:pt x="29474" y="33356"/>
                  <a:pt x="51699" y="23126"/>
                </a:cubicBezTo>
                <a:cubicBezTo>
                  <a:pt x="73924" y="12896"/>
                  <a:pt x="158943" y="-6155"/>
                  <a:pt x="153299" y="1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5EB5EFC3-36F3-4228-915A-3ED6B658B5B2}"/>
              </a:ext>
            </a:extLst>
          </p:cNvPr>
          <p:cNvSpPr/>
          <p:nvPr/>
        </p:nvSpPr>
        <p:spPr>
          <a:xfrm>
            <a:off x="2045674" y="6540633"/>
            <a:ext cx="361266" cy="396465"/>
          </a:xfrm>
          <a:custGeom>
            <a:avLst/>
            <a:gdLst>
              <a:gd name="connsiteX0" fmla="*/ 202226 w 361266"/>
              <a:gd name="connsiteY0" fmla="*/ 112 h 396465"/>
              <a:gd name="connsiteX1" fmla="*/ 121793 w 361266"/>
              <a:gd name="connsiteY1" fmla="*/ 80546 h 396465"/>
              <a:gd name="connsiteX2" fmla="*/ 104859 w 361266"/>
              <a:gd name="connsiteY2" fmla="*/ 154629 h 396465"/>
              <a:gd name="connsiteX3" fmla="*/ 126026 w 361266"/>
              <a:gd name="connsiteY3" fmla="*/ 264696 h 396465"/>
              <a:gd name="connsiteX4" fmla="*/ 181059 w 361266"/>
              <a:gd name="connsiteY4" fmla="*/ 326079 h 396465"/>
              <a:gd name="connsiteX5" fmla="*/ 272076 w 361266"/>
              <a:gd name="connsiteY5" fmla="*/ 357829 h 396465"/>
              <a:gd name="connsiteX6" fmla="*/ 360976 w 361266"/>
              <a:gd name="connsiteY6" fmla="*/ 372646 h 396465"/>
              <a:gd name="connsiteX7" fmla="*/ 293243 w 361266"/>
              <a:gd name="connsiteY7" fmla="*/ 364179 h 396465"/>
              <a:gd name="connsiteX8" fmla="*/ 106976 w 361266"/>
              <a:gd name="connsiteY8" fmla="*/ 393812 h 396465"/>
              <a:gd name="connsiteX9" fmla="*/ 60409 w 361266"/>
              <a:gd name="connsiteY9" fmla="*/ 285862 h 396465"/>
              <a:gd name="connsiteX10" fmla="*/ 1143 w 361266"/>
              <a:gd name="connsiteY10" fmla="*/ 93246 h 396465"/>
              <a:gd name="connsiteX11" fmla="*/ 37126 w 361266"/>
              <a:gd name="connsiteY11" fmla="*/ 63612 h 396465"/>
              <a:gd name="connsiteX12" fmla="*/ 202226 w 361266"/>
              <a:gd name="connsiteY12" fmla="*/ 112 h 396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1266" h="396465">
                <a:moveTo>
                  <a:pt x="202226" y="112"/>
                </a:moveTo>
                <a:cubicBezTo>
                  <a:pt x="216337" y="2934"/>
                  <a:pt x="138021" y="54793"/>
                  <a:pt x="121793" y="80546"/>
                </a:cubicBezTo>
                <a:cubicBezTo>
                  <a:pt x="105565" y="106299"/>
                  <a:pt x="104153" y="123937"/>
                  <a:pt x="104859" y="154629"/>
                </a:cubicBezTo>
                <a:cubicBezTo>
                  <a:pt x="105564" y="185321"/>
                  <a:pt x="113326" y="236121"/>
                  <a:pt x="126026" y="264696"/>
                </a:cubicBezTo>
                <a:cubicBezTo>
                  <a:pt x="138726" y="293271"/>
                  <a:pt x="156717" y="310557"/>
                  <a:pt x="181059" y="326079"/>
                </a:cubicBezTo>
                <a:cubicBezTo>
                  <a:pt x="205401" y="341601"/>
                  <a:pt x="242090" y="350068"/>
                  <a:pt x="272076" y="357829"/>
                </a:cubicBezTo>
                <a:cubicBezTo>
                  <a:pt x="302062" y="365590"/>
                  <a:pt x="357448" y="371588"/>
                  <a:pt x="360976" y="372646"/>
                </a:cubicBezTo>
                <a:cubicBezTo>
                  <a:pt x="364504" y="373704"/>
                  <a:pt x="335576" y="360651"/>
                  <a:pt x="293243" y="364179"/>
                </a:cubicBezTo>
                <a:cubicBezTo>
                  <a:pt x="250910" y="367707"/>
                  <a:pt x="145782" y="406865"/>
                  <a:pt x="106976" y="393812"/>
                </a:cubicBezTo>
                <a:cubicBezTo>
                  <a:pt x="68170" y="380759"/>
                  <a:pt x="78048" y="335956"/>
                  <a:pt x="60409" y="285862"/>
                </a:cubicBezTo>
                <a:cubicBezTo>
                  <a:pt x="42770" y="235768"/>
                  <a:pt x="5023" y="130288"/>
                  <a:pt x="1143" y="93246"/>
                </a:cubicBezTo>
                <a:cubicBezTo>
                  <a:pt x="-2738" y="56204"/>
                  <a:pt x="1848" y="78781"/>
                  <a:pt x="37126" y="63612"/>
                </a:cubicBezTo>
                <a:cubicBezTo>
                  <a:pt x="72404" y="48443"/>
                  <a:pt x="188115" y="-2710"/>
                  <a:pt x="202226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37E99684-44E1-4170-9D59-EACC1607ECD5}"/>
              </a:ext>
            </a:extLst>
          </p:cNvPr>
          <p:cNvSpPr/>
          <p:nvPr/>
        </p:nvSpPr>
        <p:spPr>
          <a:xfrm>
            <a:off x="3248019" y="6212570"/>
            <a:ext cx="76427" cy="394274"/>
          </a:xfrm>
          <a:custGeom>
            <a:avLst/>
            <a:gdLst>
              <a:gd name="connsiteX0" fmla="*/ 15881 w 76427"/>
              <a:gd name="connsiteY0" fmla="*/ 92 h 394274"/>
              <a:gd name="connsiteX1" fmla="*/ 47631 w 76427"/>
              <a:gd name="connsiteY1" fmla="*/ 247742 h 394274"/>
              <a:gd name="connsiteX2" fmla="*/ 6 w 76427"/>
              <a:gd name="connsiteY2" fmla="*/ 393792 h 394274"/>
              <a:gd name="connsiteX3" fmla="*/ 44456 w 76427"/>
              <a:gd name="connsiteY3" fmla="*/ 292192 h 394274"/>
              <a:gd name="connsiteX4" fmla="*/ 76206 w 76427"/>
              <a:gd name="connsiteY4" fmla="*/ 219167 h 394274"/>
              <a:gd name="connsiteX5" fmla="*/ 15881 w 76427"/>
              <a:gd name="connsiteY5" fmla="*/ 92 h 394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427" h="394274">
                <a:moveTo>
                  <a:pt x="15881" y="92"/>
                </a:moveTo>
                <a:cubicBezTo>
                  <a:pt x="11119" y="4854"/>
                  <a:pt x="50277" y="182125"/>
                  <a:pt x="47631" y="247742"/>
                </a:cubicBezTo>
                <a:cubicBezTo>
                  <a:pt x="44985" y="313359"/>
                  <a:pt x="535" y="386384"/>
                  <a:pt x="6" y="393792"/>
                </a:cubicBezTo>
                <a:cubicBezTo>
                  <a:pt x="-523" y="401200"/>
                  <a:pt x="31756" y="321296"/>
                  <a:pt x="44456" y="292192"/>
                </a:cubicBezTo>
                <a:cubicBezTo>
                  <a:pt x="57156" y="263088"/>
                  <a:pt x="78852" y="263088"/>
                  <a:pt x="76206" y="219167"/>
                </a:cubicBezTo>
                <a:cubicBezTo>
                  <a:pt x="73560" y="175246"/>
                  <a:pt x="20643" y="-4670"/>
                  <a:pt x="15881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C2CE7A02-009F-4A03-96C5-67CF34E64775}"/>
              </a:ext>
            </a:extLst>
          </p:cNvPr>
          <p:cNvSpPr/>
          <p:nvPr/>
        </p:nvSpPr>
        <p:spPr>
          <a:xfrm>
            <a:off x="3088346" y="6661250"/>
            <a:ext cx="154664" cy="356230"/>
          </a:xfrm>
          <a:custGeom>
            <a:avLst/>
            <a:gdLst>
              <a:gd name="connsiteX0" fmla="*/ 154387 w 154664"/>
              <a:gd name="connsiteY0" fmla="*/ 145 h 356230"/>
              <a:gd name="connsiteX1" fmla="*/ 95121 w 154664"/>
              <a:gd name="connsiteY1" fmla="*/ 158895 h 356230"/>
              <a:gd name="connsiteX2" fmla="*/ 1987 w 154664"/>
              <a:gd name="connsiteY2" fmla="*/ 351512 h 356230"/>
              <a:gd name="connsiteX3" fmla="*/ 37971 w 154664"/>
              <a:gd name="connsiteY3" fmla="*/ 288012 h 356230"/>
              <a:gd name="connsiteX4" fmla="*/ 114171 w 154664"/>
              <a:gd name="connsiteY4" fmla="*/ 186412 h 356230"/>
              <a:gd name="connsiteX5" fmla="*/ 154387 w 154664"/>
              <a:gd name="connsiteY5" fmla="*/ 145 h 356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4664" h="356230">
                <a:moveTo>
                  <a:pt x="154387" y="145"/>
                </a:moveTo>
                <a:cubicBezTo>
                  <a:pt x="151212" y="-4441"/>
                  <a:pt x="120521" y="100334"/>
                  <a:pt x="95121" y="158895"/>
                </a:cubicBezTo>
                <a:cubicBezTo>
                  <a:pt x="69721" y="217456"/>
                  <a:pt x="11512" y="329993"/>
                  <a:pt x="1987" y="351512"/>
                </a:cubicBezTo>
                <a:cubicBezTo>
                  <a:pt x="-7538" y="373031"/>
                  <a:pt x="19274" y="315529"/>
                  <a:pt x="37971" y="288012"/>
                </a:cubicBezTo>
                <a:cubicBezTo>
                  <a:pt x="56668" y="260495"/>
                  <a:pt x="95474" y="230157"/>
                  <a:pt x="114171" y="186412"/>
                </a:cubicBezTo>
                <a:cubicBezTo>
                  <a:pt x="132868" y="142668"/>
                  <a:pt x="157562" y="4731"/>
                  <a:pt x="154387" y="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238EF4EF-6269-408D-A9F1-07DB7F994C01}"/>
              </a:ext>
            </a:extLst>
          </p:cNvPr>
          <p:cNvSpPr/>
          <p:nvPr/>
        </p:nvSpPr>
        <p:spPr>
          <a:xfrm>
            <a:off x="2717162" y="7015011"/>
            <a:ext cx="371447" cy="633260"/>
          </a:xfrm>
          <a:custGeom>
            <a:avLst/>
            <a:gdLst>
              <a:gd name="connsiteX0" fmla="*/ 368938 w 371447"/>
              <a:gd name="connsiteY0" fmla="*/ 926 h 633260"/>
              <a:gd name="connsiteX1" fmla="*/ 286388 w 371447"/>
              <a:gd name="connsiteY1" fmla="*/ 210476 h 633260"/>
              <a:gd name="connsiteX2" fmla="*/ 165738 w 371447"/>
              <a:gd name="connsiteY2" fmla="*/ 315251 h 633260"/>
              <a:gd name="connsiteX3" fmla="*/ 22863 w 371447"/>
              <a:gd name="connsiteY3" fmla="*/ 512101 h 633260"/>
              <a:gd name="connsiteX4" fmla="*/ 638 w 371447"/>
              <a:gd name="connsiteY4" fmla="*/ 632751 h 633260"/>
              <a:gd name="connsiteX5" fmla="*/ 26038 w 371447"/>
              <a:gd name="connsiteY5" fmla="*/ 550201 h 633260"/>
              <a:gd name="connsiteX6" fmla="*/ 114938 w 371447"/>
              <a:gd name="connsiteY6" fmla="*/ 426376 h 633260"/>
              <a:gd name="connsiteX7" fmla="*/ 273688 w 371447"/>
              <a:gd name="connsiteY7" fmla="*/ 232701 h 633260"/>
              <a:gd name="connsiteX8" fmla="*/ 343538 w 371447"/>
              <a:gd name="connsiteY8" fmla="*/ 137451 h 633260"/>
              <a:gd name="connsiteX9" fmla="*/ 368938 w 371447"/>
              <a:gd name="connsiteY9" fmla="*/ 926 h 633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1447" h="633260">
                <a:moveTo>
                  <a:pt x="368938" y="926"/>
                </a:moveTo>
                <a:cubicBezTo>
                  <a:pt x="359413" y="13097"/>
                  <a:pt x="320255" y="158089"/>
                  <a:pt x="286388" y="210476"/>
                </a:cubicBezTo>
                <a:cubicBezTo>
                  <a:pt x="252521" y="262863"/>
                  <a:pt x="209659" y="264980"/>
                  <a:pt x="165738" y="315251"/>
                </a:cubicBezTo>
                <a:cubicBezTo>
                  <a:pt x="121817" y="365522"/>
                  <a:pt x="50380" y="459184"/>
                  <a:pt x="22863" y="512101"/>
                </a:cubicBezTo>
                <a:cubicBezTo>
                  <a:pt x="-4654" y="565018"/>
                  <a:pt x="109" y="626401"/>
                  <a:pt x="638" y="632751"/>
                </a:cubicBezTo>
                <a:cubicBezTo>
                  <a:pt x="1167" y="639101"/>
                  <a:pt x="6988" y="584597"/>
                  <a:pt x="26038" y="550201"/>
                </a:cubicBezTo>
                <a:cubicBezTo>
                  <a:pt x="45088" y="515805"/>
                  <a:pt x="73663" y="479293"/>
                  <a:pt x="114938" y="426376"/>
                </a:cubicBezTo>
                <a:cubicBezTo>
                  <a:pt x="156213" y="373459"/>
                  <a:pt x="235588" y="280855"/>
                  <a:pt x="273688" y="232701"/>
                </a:cubicBezTo>
                <a:cubicBezTo>
                  <a:pt x="311788" y="184547"/>
                  <a:pt x="328192" y="175022"/>
                  <a:pt x="343538" y="137451"/>
                </a:cubicBezTo>
                <a:cubicBezTo>
                  <a:pt x="358884" y="99880"/>
                  <a:pt x="378463" y="-11245"/>
                  <a:pt x="368938" y="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4FC7CC57-B171-4C04-8E1E-8807365B9D90}"/>
              </a:ext>
            </a:extLst>
          </p:cNvPr>
          <p:cNvSpPr/>
          <p:nvPr/>
        </p:nvSpPr>
        <p:spPr>
          <a:xfrm>
            <a:off x="2628859" y="7722419"/>
            <a:ext cx="131274" cy="480090"/>
          </a:xfrm>
          <a:custGeom>
            <a:avLst/>
            <a:gdLst>
              <a:gd name="connsiteX0" fmla="*/ 86824 w 131274"/>
              <a:gd name="connsiteY0" fmla="*/ 1543 h 480090"/>
              <a:gd name="connsiteX1" fmla="*/ 21208 w 131274"/>
              <a:gd name="connsiteY1" fmla="*/ 172993 h 480090"/>
              <a:gd name="connsiteX2" fmla="*/ 41 w 131274"/>
              <a:gd name="connsiteY2" fmla="*/ 272476 h 480090"/>
              <a:gd name="connsiteX3" fmla="*/ 16974 w 131274"/>
              <a:gd name="connsiteY3" fmla="*/ 376193 h 480090"/>
              <a:gd name="connsiteX4" fmla="*/ 55074 w 131274"/>
              <a:gd name="connsiteY4" fmla="*/ 433343 h 480090"/>
              <a:gd name="connsiteX5" fmla="*/ 131274 w 131274"/>
              <a:gd name="connsiteY5" fmla="*/ 479910 h 480090"/>
              <a:gd name="connsiteX6" fmla="*/ 55074 w 131274"/>
              <a:gd name="connsiteY6" fmla="*/ 441810 h 480090"/>
              <a:gd name="connsiteX7" fmla="*/ 14858 w 131274"/>
              <a:gd name="connsiteY7" fmla="*/ 280943 h 480090"/>
              <a:gd name="connsiteX8" fmla="*/ 86824 w 131274"/>
              <a:gd name="connsiteY8" fmla="*/ 1543 h 48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274" h="480090">
                <a:moveTo>
                  <a:pt x="86824" y="1543"/>
                </a:moveTo>
                <a:cubicBezTo>
                  <a:pt x="87882" y="-16448"/>
                  <a:pt x="35672" y="127838"/>
                  <a:pt x="21208" y="172993"/>
                </a:cubicBezTo>
                <a:cubicBezTo>
                  <a:pt x="6744" y="218148"/>
                  <a:pt x="747" y="238609"/>
                  <a:pt x="41" y="272476"/>
                </a:cubicBezTo>
                <a:cubicBezTo>
                  <a:pt x="-665" y="306343"/>
                  <a:pt x="7802" y="349382"/>
                  <a:pt x="16974" y="376193"/>
                </a:cubicBezTo>
                <a:cubicBezTo>
                  <a:pt x="26146" y="403004"/>
                  <a:pt x="36024" y="416057"/>
                  <a:pt x="55074" y="433343"/>
                </a:cubicBezTo>
                <a:cubicBezTo>
                  <a:pt x="74124" y="450629"/>
                  <a:pt x="131274" y="478499"/>
                  <a:pt x="131274" y="479910"/>
                </a:cubicBezTo>
                <a:cubicBezTo>
                  <a:pt x="131274" y="481321"/>
                  <a:pt x="74477" y="474971"/>
                  <a:pt x="55074" y="441810"/>
                </a:cubicBezTo>
                <a:cubicBezTo>
                  <a:pt x="35671" y="408649"/>
                  <a:pt x="11683" y="352910"/>
                  <a:pt x="14858" y="280943"/>
                </a:cubicBezTo>
                <a:cubicBezTo>
                  <a:pt x="18033" y="208976"/>
                  <a:pt x="85766" y="19534"/>
                  <a:pt x="86824" y="1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B8DB87D9-2A14-4A99-BA4D-64C2CFA4D51C}"/>
              </a:ext>
            </a:extLst>
          </p:cNvPr>
          <p:cNvSpPr/>
          <p:nvPr/>
        </p:nvSpPr>
        <p:spPr>
          <a:xfrm>
            <a:off x="3708304" y="7545713"/>
            <a:ext cx="229100" cy="670243"/>
          </a:xfrm>
          <a:custGeom>
            <a:avLst/>
            <a:gdLst>
              <a:gd name="connsiteX0" fmla="*/ 96 w 229100"/>
              <a:gd name="connsiteY0" fmla="*/ 449 h 670243"/>
              <a:gd name="connsiteX1" fmla="*/ 167313 w 229100"/>
              <a:gd name="connsiteY1" fmla="*/ 110516 h 670243"/>
              <a:gd name="connsiteX2" fmla="*/ 207529 w 229100"/>
              <a:gd name="connsiteY2" fmla="*/ 188832 h 670243"/>
              <a:gd name="connsiteX3" fmla="*/ 228696 w 229100"/>
              <a:gd name="connsiteY3" fmla="*/ 466116 h 670243"/>
              <a:gd name="connsiteX4" fmla="*/ 220229 w 229100"/>
              <a:gd name="connsiteY4" fmla="*/ 514799 h 670243"/>
              <a:gd name="connsiteX5" fmla="*/ 205413 w 229100"/>
              <a:gd name="connsiteY5" fmla="*/ 546549 h 670243"/>
              <a:gd name="connsiteX6" fmla="*/ 114396 w 229100"/>
              <a:gd name="connsiteY6" fmla="*/ 665082 h 670243"/>
              <a:gd name="connsiteX7" fmla="*/ 135563 w 229100"/>
              <a:gd name="connsiteY7" fmla="*/ 633332 h 670243"/>
              <a:gd name="connsiteX8" fmla="*/ 213879 w 229100"/>
              <a:gd name="connsiteY8" fmla="*/ 493632 h 670243"/>
              <a:gd name="connsiteX9" fmla="*/ 220229 w 229100"/>
              <a:gd name="connsiteY9" fmla="*/ 444949 h 670243"/>
              <a:gd name="connsiteX10" fmla="*/ 192713 w 229100"/>
              <a:gd name="connsiteY10" fmla="*/ 154966 h 670243"/>
              <a:gd name="connsiteX11" fmla="*/ 96 w 229100"/>
              <a:gd name="connsiteY11" fmla="*/ 449 h 670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9100" h="670243">
                <a:moveTo>
                  <a:pt x="96" y="449"/>
                </a:moveTo>
                <a:cubicBezTo>
                  <a:pt x="-4137" y="-6959"/>
                  <a:pt x="132741" y="79119"/>
                  <a:pt x="167313" y="110516"/>
                </a:cubicBezTo>
                <a:cubicBezTo>
                  <a:pt x="201885" y="141913"/>
                  <a:pt x="197299" y="129565"/>
                  <a:pt x="207529" y="188832"/>
                </a:cubicBezTo>
                <a:cubicBezTo>
                  <a:pt x="217760" y="248099"/>
                  <a:pt x="226579" y="411788"/>
                  <a:pt x="228696" y="466116"/>
                </a:cubicBezTo>
                <a:cubicBezTo>
                  <a:pt x="230813" y="520444"/>
                  <a:pt x="224109" y="501394"/>
                  <a:pt x="220229" y="514799"/>
                </a:cubicBezTo>
                <a:cubicBezTo>
                  <a:pt x="216349" y="528204"/>
                  <a:pt x="223052" y="521502"/>
                  <a:pt x="205413" y="546549"/>
                </a:cubicBezTo>
                <a:cubicBezTo>
                  <a:pt x="187774" y="571596"/>
                  <a:pt x="126038" y="650618"/>
                  <a:pt x="114396" y="665082"/>
                </a:cubicBezTo>
                <a:cubicBezTo>
                  <a:pt x="102754" y="679546"/>
                  <a:pt x="118983" y="661907"/>
                  <a:pt x="135563" y="633332"/>
                </a:cubicBezTo>
                <a:cubicBezTo>
                  <a:pt x="152143" y="604757"/>
                  <a:pt x="199768" y="525029"/>
                  <a:pt x="213879" y="493632"/>
                </a:cubicBezTo>
                <a:cubicBezTo>
                  <a:pt x="227990" y="462235"/>
                  <a:pt x="223757" y="501393"/>
                  <a:pt x="220229" y="444949"/>
                </a:cubicBezTo>
                <a:cubicBezTo>
                  <a:pt x="216701" y="388505"/>
                  <a:pt x="227991" y="227638"/>
                  <a:pt x="192713" y="154966"/>
                </a:cubicBezTo>
                <a:cubicBezTo>
                  <a:pt x="157435" y="82294"/>
                  <a:pt x="4329" y="7857"/>
                  <a:pt x="96" y="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EC1495DE-C059-400A-B96E-84EEA9CB0933}"/>
              </a:ext>
            </a:extLst>
          </p:cNvPr>
          <p:cNvSpPr/>
          <p:nvPr/>
        </p:nvSpPr>
        <p:spPr>
          <a:xfrm>
            <a:off x="2736850" y="7893667"/>
            <a:ext cx="192993" cy="151755"/>
          </a:xfrm>
          <a:custGeom>
            <a:avLst/>
            <a:gdLst>
              <a:gd name="connsiteX0" fmla="*/ 0 w 192993"/>
              <a:gd name="connsiteY0" fmla="*/ 52545 h 151755"/>
              <a:gd name="connsiteX1" fmla="*/ 42863 w 192993"/>
              <a:gd name="connsiteY1" fmla="*/ 12858 h 151755"/>
              <a:gd name="connsiteX2" fmla="*/ 73025 w 192993"/>
              <a:gd name="connsiteY2" fmla="*/ 35083 h 151755"/>
              <a:gd name="connsiteX3" fmla="*/ 188913 w 192993"/>
              <a:gd name="connsiteY3" fmla="*/ 149383 h 151755"/>
              <a:gd name="connsiteX4" fmla="*/ 161925 w 192993"/>
              <a:gd name="connsiteY4" fmla="*/ 108108 h 151755"/>
              <a:gd name="connsiteX5" fmla="*/ 114300 w 192993"/>
              <a:gd name="connsiteY5" fmla="*/ 55720 h 151755"/>
              <a:gd name="connsiteX6" fmla="*/ 42863 w 192993"/>
              <a:gd name="connsiteY6" fmla="*/ 158 h 151755"/>
              <a:gd name="connsiteX7" fmla="*/ 0 w 192993"/>
              <a:gd name="connsiteY7" fmla="*/ 52545 h 151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993" h="151755">
                <a:moveTo>
                  <a:pt x="0" y="52545"/>
                </a:moveTo>
                <a:cubicBezTo>
                  <a:pt x="0" y="54662"/>
                  <a:pt x="30692" y="15768"/>
                  <a:pt x="42863" y="12858"/>
                </a:cubicBezTo>
                <a:cubicBezTo>
                  <a:pt x="55034" y="9948"/>
                  <a:pt x="48683" y="12329"/>
                  <a:pt x="73025" y="35083"/>
                </a:cubicBezTo>
                <a:cubicBezTo>
                  <a:pt x="97367" y="57837"/>
                  <a:pt x="174096" y="137212"/>
                  <a:pt x="188913" y="149383"/>
                </a:cubicBezTo>
                <a:cubicBezTo>
                  <a:pt x="203730" y="161554"/>
                  <a:pt x="174360" y="123718"/>
                  <a:pt x="161925" y="108108"/>
                </a:cubicBezTo>
                <a:cubicBezTo>
                  <a:pt x="149490" y="92498"/>
                  <a:pt x="134144" y="73712"/>
                  <a:pt x="114300" y="55720"/>
                </a:cubicBezTo>
                <a:cubicBezTo>
                  <a:pt x="94456" y="37728"/>
                  <a:pt x="60325" y="3597"/>
                  <a:pt x="42863" y="158"/>
                </a:cubicBezTo>
                <a:cubicBezTo>
                  <a:pt x="25401" y="-3281"/>
                  <a:pt x="0" y="50428"/>
                  <a:pt x="0" y="52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C15534B9-EB7A-4889-9E7F-DF1618C5AB6E}"/>
              </a:ext>
            </a:extLst>
          </p:cNvPr>
          <p:cNvSpPr/>
          <p:nvPr/>
        </p:nvSpPr>
        <p:spPr>
          <a:xfrm>
            <a:off x="3155274" y="7868422"/>
            <a:ext cx="461197" cy="273317"/>
          </a:xfrm>
          <a:custGeom>
            <a:avLst/>
            <a:gdLst>
              <a:gd name="connsiteX0" fmla="*/ 2264 w 461197"/>
              <a:gd name="connsiteY0" fmla="*/ 61915 h 273317"/>
              <a:gd name="connsiteX1" fmla="*/ 161014 w 461197"/>
              <a:gd name="connsiteY1" fmla="*/ 3 h 273317"/>
              <a:gd name="connsiteX2" fmla="*/ 303889 w 461197"/>
              <a:gd name="connsiteY2" fmla="*/ 65090 h 273317"/>
              <a:gd name="connsiteX3" fmla="*/ 394376 w 461197"/>
              <a:gd name="connsiteY3" fmla="*/ 133353 h 273317"/>
              <a:gd name="connsiteX4" fmla="*/ 453114 w 461197"/>
              <a:gd name="connsiteY4" fmla="*/ 230190 h 273317"/>
              <a:gd name="connsiteX5" fmla="*/ 456289 w 461197"/>
              <a:gd name="connsiteY5" fmla="*/ 254003 h 273317"/>
              <a:gd name="connsiteX6" fmla="*/ 411839 w 461197"/>
              <a:gd name="connsiteY6" fmla="*/ 273053 h 273317"/>
              <a:gd name="connsiteX7" fmla="*/ 448351 w 461197"/>
              <a:gd name="connsiteY7" fmla="*/ 239715 h 273317"/>
              <a:gd name="connsiteX8" fmla="*/ 440414 w 461197"/>
              <a:gd name="connsiteY8" fmla="*/ 161928 h 273317"/>
              <a:gd name="connsiteX9" fmla="*/ 270551 w 461197"/>
              <a:gd name="connsiteY9" fmla="*/ 34928 h 273317"/>
              <a:gd name="connsiteX10" fmla="*/ 80051 w 461197"/>
              <a:gd name="connsiteY10" fmla="*/ 9528 h 273317"/>
              <a:gd name="connsiteX11" fmla="*/ 2264 w 461197"/>
              <a:gd name="connsiteY11" fmla="*/ 61915 h 273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1197" h="273317">
                <a:moveTo>
                  <a:pt x="2264" y="61915"/>
                </a:moveTo>
                <a:cubicBezTo>
                  <a:pt x="15758" y="60328"/>
                  <a:pt x="110743" y="-526"/>
                  <a:pt x="161014" y="3"/>
                </a:cubicBezTo>
                <a:cubicBezTo>
                  <a:pt x="211285" y="532"/>
                  <a:pt x="264995" y="42865"/>
                  <a:pt x="303889" y="65090"/>
                </a:cubicBezTo>
                <a:cubicBezTo>
                  <a:pt x="342783" y="87315"/>
                  <a:pt x="369505" y="105836"/>
                  <a:pt x="394376" y="133353"/>
                </a:cubicBezTo>
                <a:cubicBezTo>
                  <a:pt x="419247" y="160870"/>
                  <a:pt x="442795" y="210082"/>
                  <a:pt x="453114" y="230190"/>
                </a:cubicBezTo>
                <a:cubicBezTo>
                  <a:pt x="463433" y="250298"/>
                  <a:pt x="463168" y="246859"/>
                  <a:pt x="456289" y="254003"/>
                </a:cubicBezTo>
                <a:cubicBezTo>
                  <a:pt x="449410" y="261147"/>
                  <a:pt x="413162" y="275434"/>
                  <a:pt x="411839" y="273053"/>
                </a:cubicBezTo>
                <a:cubicBezTo>
                  <a:pt x="410516" y="270672"/>
                  <a:pt x="443588" y="258236"/>
                  <a:pt x="448351" y="239715"/>
                </a:cubicBezTo>
                <a:cubicBezTo>
                  <a:pt x="453114" y="221194"/>
                  <a:pt x="470047" y="196059"/>
                  <a:pt x="440414" y="161928"/>
                </a:cubicBezTo>
                <a:cubicBezTo>
                  <a:pt x="410781" y="127797"/>
                  <a:pt x="330612" y="60328"/>
                  <a:pt x="270551" y="34928"/>
                </a:cubicBezTo>
                <a:cubicBezTo>
                  <a:pt x="210491" y="9528"/>
                  <a:pt x="121855" y="4766"/>
                  <a:pt x="80051" y="9528"/>
                </a:cubicBezTo>
                <a:cubicBezTo>
                  <a:pt x="38247" y="14290"/>
                  <a:pt x="-11230" y="63502"/>
                  <a:pt x="2264" y="61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F7A282B4-3F16-4CF8-AF21-3C75E637C163}"/>
              </a:ext>
            </a:extLst>
          </p:cNvPr>
          <p:cNvSpPr/>
          <p:nvPr/>
        </p:nvSpPr>
        <p:spPr>
          <a:xfrm>
            <a:off x="3078209" y="7186999"/>
            <a:ext cx="343079" cy="537421"/>
          </a:xfrm>
          <a:custGeom>
            <a:avLst/>
            <a:gdLst>
              <a:gd name="connsiteX0" fmla="*/ 335551 w 343079"/>
              <a:gd name="connsiteY0" fmla="*/ 28963 h 537421"/>
              <a:gd name="connsiteX1" fmla="*/ 223791 w 343079"/>
              <a:gd name="connsiteY1" fmla="*/ 486163 h 537421"/>
              <a:gd name="connsiteX2" fmla="*/ 152671 w 343079"/>
              <a:gd name="connsiteY2" fmla="*/ 506483 h 537421"/>
              <a:gd name="connsiteX3" fmla="*/ 271 w 343079"/>
              <a:gd name="connsiteY3" fmla="*/ 536963 h 537421"/>
              <a:gd name="connsiteX4" fmla="*/ 193311 w 343079"/>
              <a:gd name="connsiteY4" fmla="*/ 481083 h 537421"/>
              <a:gd name="connsiteX5" fmla="*/ 223791 w 343079"/>
              <a:gd name="connsiteY5" fmla="*/ 420123 h 537421"/>
              <a:gd name="connsiteX6" fmla="*/ 320311 w 343079"/>
              <a:gd name="connsiteY6" fmla="*/ 84843 h 537421"/>
              <a:gd name="connsiteX7" fmla="*/ 335551 w 343079"/>
              <a:gd name="connsiteY7" fmla="*/ 28963 h 537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079" h="537421">
                <a:moveTo>
                  <a:pt x="335551" y="28963"/>
                </a:moveTo>
                <a:cubicBezTo>
                  <a:pt x="319464" y="95850"/>
                  <a:pt x="254271" y="406576"/>
                  <a:pt x="223791" y="486163"/>
                </a:cubicBezTo>
                <a:cubicBezTo>
                  <a:pt x="193311" y="565750"/>
                  <a:pt x="189924" y="498016"/>
                  <a:pt x="152671" y="506483"/>
                </a:cubicBezTo>
                <a:cubicBezTo>
                  <a:pt x="115418" y="514950"/>
                  <a:pt x="-6502" y="541196"/>
                  <a:pt x="271" y="536963"/>
                </a:cubicBezTo>
                <a:cubicBezTo>
                  <a:pt x="7044" y="532730"/>
                  <a:pt x="156058" y="500556"/>
                  <a:pt x="193311" y="481083"/>
                </a:cubicBezTo>
                <a:cubicBezTo>
                  <a:pt x="230564" y="461610"/>
                  <a:pt x="202624" y="486163"/>
                  <a:pt x="223791" y="420123"/>
                </a:cubicBezTo>
                <a:cubicBezTo>
                  <a:pt x="244958" y="354083"/>
                  <a:pt x="300838" y="145803"/>
                  <a:pt x="320311" y="84843"/>
                </a:cubicBezTo>
                <a:cubicBezTo>
                  <a:pt x="339784" y="23883"/>
                  <a:pt x="351638" y="-37924"/>
                  <a:pt x="335551" y="289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A1D1D4A4-AE33-4126-989D-CB572D05632B}"/>
              </a:ext>
            </a:extLst>
          </p:cNvPr>
          <p:cNvSpPr/>
          <p:nvPr/>
        </p:nvSpPr>
        <p:spPr>
          <a:xfrm>
            <a:off x="2846586" y="7423999"/>
            <a:ext cx="100252" cy="289803"/>
          </a:xfrm>
          <a:custGeom>
            <a:avLst/>
            <a:gdLst>
              <a:gd name="connsiteX0" fmla="*/ 99814 w 100252"/>
              <a:gd name="connsiteY0" fmla="*/ 243 h 289803"/>
              <a:gd name="connsiteX1" fmla="*/ 3294 w 100252"/>
              <a:gd name="connsiteY1" fmla="*/ 208523 h 289803"/>
              <a:gd name="connsiteX2" fmla="*/ 28694 w 100252"/>
              <a:gd name="connsiteY2" fmla="*/ 244083 h 289803"/>
              <a:gd name="connsiteX3" fmla="*/ 89654 w 100252"/>
              <a:gd name="connsiteY3" fmla="*/ 289803 h 289803"/>
              <a:gd name="connsiteX4" fmla="*/ 28694 w 100252"/>
              <a:gd name="connsiteY4" fmla="*/ 244083 h 289803"/>
              <a:gd name="connsiteX5" fmla="*/ 38854 w 100252"/>
              <a:gd name="connsiteY5" fmla="*/ 167883 h 289803"/>
              <a:gd name="connsiteX6" fmla="*/ 99814 w 100252"/>
              <a:gd name="connsiteY6" fmla="*/ 243 h 289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252" h="289803">
                <a:moveTo>
                  <a:pt x="99814" y="243"/>
                </a:moveTo>
                <a:cubicBezTo>
                  <a:pt x="93887" y="7016"/>
                  <a:pt x="15147" y="167883"/>
                  <a:pt x="3294" y="208523"/>
                </a:cubicBezTo>
                <a:cubicBezTo>
                  <a:pt x="-8559" y="249163"/>
                  <a:pt x="14301" y="230536"/>
                  <a:pt x="28694" y="244083"/>
                </a:cubicBezTo>
                <a:cubicBezTo>
                  <a:pt x="43087" y="257630"/>
                  <a:pt x="89654" y="289803"/>
                  <a:pt x="89654" y="289803"/>
                </a:cubicBezTo>
                <a:cubicBezTo>
                  <a:pt x="89654" y="289803"/>
                  <a:pt x="37161" y="264403"/>
                  <a:pt x="28694" y="244083"/>
                </a:cubicBezTo>
                <a:cubicBezTo>
                  <a:pt x="20227" y="223763"/>
                  <a:pt x="27847" y="205983"/>
                  <a:pt x="38854" y="167883"/>
                </a:cubicBezTo>
                <a:cubicBezTo>
                  <a:pt x="49861" y="129783"/>
                  <a:pt x="105741" y="-6530"/>
                  <a:pt x="99814" y="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A3232572-9723-44C8-B687-1768832814EA}"/>
              </a:ext>
            </a:extLst>
          </p:cNvPr>
          <p:cNvSpPr/>
          <p:nvPr/>
        </p:nvSpPr>
        <p:spPr>
          <a:xfrm>
            <a:off x="3198512" y="6900710"/>
            <a:ext cx="189852" cy="577838"/>
          </a:xfrm>
          <a:custGeom>
            <a:avLst/>
            <a:gdLst>
              <a:gd name="connsiteX0" fmla="*/ 189848 w 189852"/>
              <a:gd name="connsiteY0" fmla="*/ 292 h 577838"/>
              <a:gd name="connsiteX1" fmla="*/ 47608 w 189852"/>
              <a:gd name="connsiteY1" fmla="*/ 340652 h 577838"/>
              <a:gd name="connsiteX2" fmla="*/ 1888 w 189852"/>
              <a:gd name="connsiteY2" fmla="*/ 574332 h 577838"/>
              <a:gd name="connsiteX3" fmla="*/ 12048 w 189852"/>
              <a:gd name="connsiteY3" fmla="*/ 467652 h 577838"/>
              <a:gd name="connsiteX4" fmla="*/ 42528 w 189852"/>
              <a:gd name="connsiteY4" fmla="*/ 284772 h 577838"/>
              <a:gd name="connsiteX5" fmla="*/ 189848 w 189852"/>
              <a:gd name="connsiteY5" fmla="*/ 292 h 577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852" h="577838">
                <a:moveTo>
                  <a:pt x="189848" y="292"/>
                </a:moveTo>
                <a:cubicBezTo>
                  <a:pt x="190695" y="9605"/>
                  <a:pt x="78935" y="244979"/>
                  <a:pt x="47608" y="340652"/>
                </a:cubicBezTo>
                <a:cubicBezTo>
                  <a:pt x="16281" y="436325"/>
                  <a:pt x="7815" y="553165"/>
                  <a:pt x="1888" y="574332"/>
                </a:cubicBezTo>
                <a:cubicBezTo>
                  <a:pt x="-4039" y="595499"/>
                  <a:pt x="5275" y="515912"/>
                  <a:pt x="12048" y="467652"/>
                </a:cubicBezTo>
                <a:cubicBezTo>
                  <a:pt x="18821" y="419392"/>
                  <a:pt x="6968" y="362665"/>
                  <a:pt x="42528" y="284772"/>
                </a:cubicBezTo>
                <a:cubicBezTo>
                  <a:pt x="78088" y="206879"/>
                  <a:pt x="189001" y="-9021"/>
                  <a:pt x="189848" y="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B7E870A4-592E-489B-858F-E3552502D83E}"/>
              </a:ext>
            </a:extLst>
          </p:cNvPr>
          <p:cNvSpPr/>
          <p:nvPr/>
        </p:nvSpPr>
        <p:spPr>
          <a:xfrm>
            <a:off x="3359034" y="7661406"/>
            <a:ext cx="410042" cy="94416"/>
          </a:xfrm>
          <a:custGeom>
            <a:avLst/>
            <a:gdLst>
              <a:gd name="connsiteX0" fmla="*/ 116 w 410042"/>
              <a:gd name="connsiteY0" fmla="*/ 94306 h 94416"/>
              <a:gd name="connsiteX1" fmla="*/ 219191 w 410042"/>
              <a:gd name="connsiteY1" fmla="*/ 2231 h 94416"/>
              <a:gd name="connsiteX2" fmla="*/ 406516 w 410042"/>
              <a:gd name="connsiteY2" fmla="*/ 27631 h 94416"/>
              <a:gd name="connsiteX3" fmla="*/ 330316 w 410042"/>
              <a:gd name="connsiteY3" fmla="*/ 18106 h 94416"/>
              <a:gd name="connsiteX4" fmla="*/ 190616 w 410042"/>
              <a:gd name="connsiteY4" fmla="*/ 21281 h 94416"/>
              <a:gd name="connsiteX5" fmla="*/ 116 w 410042"/>
              <a:gd name="connsiteY5" fmla="*/ 94306 h 9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0042" h="94416">
                <a:moveTo>
                  <a:pt x="116" y="94306"/>
                </a:moveTo>
                <a:cubicBezTo>
                  <a:pt x="4878" y="91131"/>
                  <a:pt x="151458" y="13344"/>
                  <a:pt x="219191" y="2231"/>
                </a:cubicBezTo>
                <a:cubicBezTo>
                  <a:pt x="286924" y="-8882"/>
                  <a:pt x="387995" y="24985"/>
                  <a:pt x="406516" y="27631"/>
                </a:cubicBezTo>
                <a:cubicBezTo>
                  <a:pt x="425037" y="30277"/>
                  <a:pt x="366299" y="19164"/>
                  <a:pt x="330316" y="18106"/>
                </a:cubicBezTo>
                <a:cubicBezTo>
                  <a:pt x="294333" y="17048"/>
                  <a:pt x="243004" y="11227"/>
                  <a:pt x="190616" y="21281"/>
                </a:cubicBezTo>
                <a:cubicBezTo>
                  <a:pt x="138229" y="31335"/>
                  <a:pt x="-4646" y="97481"/>
                  <a:pt x="116" y="94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D0E5C1FF-4773-4F49-9DB3-70D0A96F5B93}"/>
              </a:ext>
            </a:extLst>
          </p:cNvPr>
          <p:cNvSpPr/>
          <p:nvPr/>
        </p:nvSpPr>
        <p:spPr>
          <a:xfrm>
            <a:off x="2957871" y="8022411"/>
            <a:ext cx="348230" cy="140282"/>
          </a:xfrm>
          <a:custGeom>
            <a:avLst/>
            <a:gdLst>
              <a:gd name="connsiteX0" fmla="*/ 162096 w 348230"/>
              <a:gd name="connsiteY0" fmla="*/ 1 h 140282"/>
              <a:gd name="connsiteX1" fmla="*/ 221362 w 348230"/>
              <a:gd name="connsiteY1" fmla="*/ 82551 h 140282"/>
              <a:gd name="connsiteX2" fmla="*/ 346246 w 348230"/>
              <a:gd name="connsiteY2" fmla="*/ 101601 h 140282"/>
              <a:gd name="connsiteX3" fmla="*/ 291212 w 348230"/>
              <a:gd name="connsiteY3" fmla="*/ 116418 h 140282"/>
              <a:gd name="connsiteX4" fmla="*/ 200196 w 348230"/>
              <a:gd name="connsiteY4" fmla="*/ 129118 h 140282"/>
              <a:gd name="connsiteX5" fmla="*/ 3346 w 348230"/>
              <a:gd name="connsiteY5" fmla="*/ 137584 h 140282"/>
              <a:gd name="connsiteX6" fmla="*/ 90129 w 348230"/>
              <a:gd name="connsiteY6" fmla="*/ 137584 h 140282"/>
              <a:gd name="connsiteX7" fmla="*/ 267929 w 348230"/>
              <a:gd name="connsiteY7" fmla="*/ 105834 h 140282"/>
              <a:gd name="connsiteX8" fmla="*/ 219246 w 348230"/>
              <a:gd name="connsiteY8" fmla="*/ 80434 h 140282"/>
              <a:gd name="connsiteX9" fmla="*/ 162096 w 348230"/>
              <a:gd name="connsiteY9" fmla="*/ 1 h 140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8230" h="140282">
                <a:moveTo>
                  <a:pt x="162096" y="1"/>
                </a:moveTo>
                <a:cubicBezTo>
                  <a:pt x="162449" y="354"/>
                  <a:pt x="190670" y="65618"/>
                  <a:pt x="221362" y="82551"/>
                </a:cubicBezTo>
                <a:cubicBezTo>
                  <a:pt x="252054" y="99484"/>
                  <a:pt x="334604" y="95957"/>
                  <a:pt x="346246" y="101601"/>
                </a:cubicBezTo>
                <a:cubicBezTo>
                  <a:pt x="357888" y="107245"/>
                  <a:pt x="315554" y="111832"/>
                  <a:pt x="291212" y="116418"/>
                </a:cubicBezTo>
                <a:cubicBezTo>
                  <a:pt x="266870" y="121004"/>
                  <a:pt x="248174" y="125590"/>
                  <a:pt x="200196" y="129118"/>
                </a:cubicBezTo>
                <a:cubicBezTo>
                  <a:pt x="152218" y="132646"/>
                  <a:pt x="21690" y="136173"/>
                  <a:pt x="3346" y="137584"/>
                </a:cubicBezTo>
                <a:cubicBezTo>
                  <a:pt x="-14998" y="138995"/>
                  <a:pt x="46032" y="142876"/>
                  <a:pt x="90129" y="137584"/>
                </a:cubicBezTo>
                <a:cubicBezTo>
                  <a:pt x="134226" y="132292"/>
                  <a:pt x="246410" y="115359"/>
                  <a:pt x="267929" y="105834"/>
                </a:cubicBezTo>
                <a:cubicBezTo>
                  <a:pt x="289448" y="96309"/>
                  <a:pt x="236179" y="93487"/>
                  <a:pt x="219246" y="80434"/>
                </a:cubicBezTo>
                <a:cubicBezTo>
                  <a:pt x="202313" y="67381"/>
                  <a:pt x="161743" y="-352"/>
                  <a:pt x="16209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DB337602-FE6E-4CA3-9D93-F7DC8D654951}"/>
              </a:ext>
            </a:extLst>
          </p:cNvPr>
          <p:cNvSpPr/>
          <p:nvPr/>
        </p:nvSpPr>
        <p:spPr>
          <a:xfrm>
            <a:off x="3574704" y="6127386"/>
            <a:ext cx="256492" cy="489260"/>
          </a:xfrm>
          <a:custGeom>
            <a:avLst/>
            <a:gdLst>
              <a:gd name="connsiteX0" fmla="*/ 256463 w 256492"/>
              <a:gd name="connsiteY0" fmla="*/ 609 h 489260"/>
              <a:gd name="connsiteX1" fmla="*/ 104063 w 256492"/>
              <a:gd name="connsiteY1" fmla="*/ 237676 h 489260"/>
              <a:gd name="connsiteX2" fmla="*/ 2463 w 256492"/>
              <a:gd name="connsiteY2" fmla="*/ 483209 h 489260"/>
              <a:gd name="connsiteX3" fmla="*/ 36329 w 256492"/>
              <a:gd name="connsiteY3" fmla="*/ 398543 h 489260"/>
              <a:gd name="connsiteX4" fmla="*/ 91363 w 256492"/>
              <a:gd name="connsiteY4" fmla="*/ 224976 h 489260"/>
              <a:gd name="connsiteX5" fmla="*/ 116763 w 256492"/>
              <a:gd name="connsiteY5" fmla="*/ 169943 h 489260"/>
              <a:gd name="connsiteX6" fmla="*/ 256463 w 256492"/>
              <a:gd name="connsiteY6" fmla="*/ 609 h 489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6492" h="489260">
                <a:moveTo>
                  <a:pt x="256463" y="609"/>
                </a:moveTo>
                <a:cubicBezTo>
                  <a:pt x="254346" y="11898"/>
                  <a:pt x="146396" y="157243"/>
                  <a:pt x="104063" y="237676"/>
                </a:cubicBezTo>
                <a:cubicBezTo>
                  <a:pt x="61730" y="318109"/>
                  <a:pt x="13752" y="456398"/>
                  <a:pt x="2463" y="483209"/>
                </a:cubicBezTo>
                <a:cubicBezTo>
                  <a:pt x="-8826" y="510020"/>
                  <a:pt x="21512" y="441582"/>
                  <a:pt x="36329" y="398543"/>
                </a:cubicBezTo>
                <a:cubicBezTo>
                  <a:pt x="51146" y="355504"/>
                  <a:pt x="77957" y="263076"/>
                  <a:pt x="91363" y="224976"/>
                </a:cubicBezTo>
                <a:cubicBezTo>
                  <a:pt x="104769" y="186876"/>
                  <a:pt x="89246" y="201693"/>
                  <a:pt x="116763" y="169943"/>
                </a:cubicBezTo>
                <a:cubicBezTo>
                  <a:pt x="144280" y="138193"/>
                  <a:pt x="258580" y="-10680"/>
                  <a:pt x="256463" y="6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140C8B07-E975-4625-9D21-640ADBC71B0B}"/>
              </a:ext>
            </a:extLst>
          </p:cNvPr>
          <p:cNvSpPr/>
          <p:nvPr/>
        </p:nvSpPr>
        <p:spPr>
          <a:xfrm>
            <a:off x="3162295" y="8240829"/>
            <a:ext cx="85730" cy="254665"/>
          </a:xfrm>
          <a:custGeom>
            <a:avLst/>
            <a:gdLst>
              <a:gd name="connsiteX0" fmla="*/ 53980 w 85730"/>
              <a:gd name="connsiteY0" fmla="*/ 658 h 254665"/>
              <a:gd name="connsiteX1" fmla="*/ 47630 w 85730"/>
              <a:gd name="connsiteY1" fmla="*/ 184808 h 254665"/>
              <a:gd name="connsiteX2" fmla="*/ 5 w 85730"/>
              <a:gd name="connsiteY2" fmla="*/ 254658 h 254665"/>
              <a:gd name="connsiteX3" fmla="*/ 50805 w 85730"/>
              <a:gd name="connsiteY3" fmla="*/ 181633 h 254665"/>
              <a:gd name="connsiteX4" fmla="*/ 85730 w 85730"/>
              <a:gd name="connsiteY4" fmla="*/ 124483 h 254665"/>
              <a:gd name="connsiteX5" fmla="*/ 53980 w 85730"/>
              <a:gd name="connsiteY5" fmla="*/ 658 h 254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730" h="254665">
                <a:moveTo>
                  <a:pt x="53980" y="658"/>
                </a:moveTo>
                <a:cubicBezTo>
                  <a:pt x="47630" y="10712"/>
                  <a:pt x="56626" y="142475"/>
                  <a:pt x="47630" y="184808"/>
                </a:cubicBezTo>
                <a:cubicBezTo>
                  <a:pt x="38634" y="227141"/>
                  <a:pt x="-524" y="255187"/>
                  <a:pt x="5" y="254658"/>
                </a:cubicBezTo>
                <a:cubicBezTo>
                  <a:pt x="534" y="254129"/>
                  <a:pt x="36517" y="203329"/>
                  <a:pt x="50805" y="181633"/>
                </a:cubicBezTo>
                <a:cubicBezTo>
                  <a:pt x="65093" y="159937"/>
                  <a:pt x="85730" y="150412"/>
                  <a:pt x="85730" y="124483"/>
                </a:cubicBezTo>
                <a:cubicBezTo>
                  <a:pt x="85730" y="98554"/>
                  <a:pt x="60330" y="-9396"/>
                  <a:pt x="53980" y="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6EA7DF62-83F2-432C-9177-B8B23D3BF364}"/>
              </a:ext>
            </a:extLst>
          </p:cNvPr>
          <p:cNvSpPr/>
          <p:nvPr/>
        </p:nvSpPr>
        <p:spPr>
          <a:xfrm>
            <a:off x="2920978" y="8235046"/>
            <a:ext cx="184979" cy="273617"/>
          </a:xfrm>
          <a:custGeom>
            <a:avLst/>
            <a:gdLst>
              <a:gd name="connsiteX0" fmla="*/ 184172 w 184979"/>
              <a:gd name="connsiteY0" fmla="*/ 91 h 273617"/>
              <a:gd name="connsiteX1" fmla="*/ 133372 w 184979"/>
              <a:gd name="connsiteY1" fmla="*/ 171541 h 273617"/>
              <a:gd name="connsiteX2" fmla="*/ 117497 w 184979"/>
              <a:gd name="connsiteY2" fmla="*/ 193766 h 273617"/>
              <a:gd name="connsiteX3" fmla="*/ 22 w 184979"/>
              <a:gd name="connsiteY3" fmla="*/ 273141 h 273617"/>
              <a:gd name="connsiteX4" fmla="*/ 107972 w 184979"/>
              <a:gd name="connsiteY4" fmla="*/ 225516 h 273617"/>
              <a:gd name="connsiteX5" fmla="*/ 161947 w 184979"/>
              <a:gd name="connsiteY5" fmla="*/ 196941 h 273617"/>
              <a:gd name="connsiteX6" fmla="*/ 184172 w 184979"/>
              <a:gd name="connsiteY6" fmla="*/ 91 h 273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979" h="273617">
                <a:moveTo>
                  <a:pt x="184172" y="91"/>
                </a:moveTo>
                <a:cubicBezTo>
                  <a:pt x="179410" y="-4142"/>
                  <a:pt x="144484" y="139262"/>
                  <a:pt x="133372" y="171541"/>
                </a:cubicBezTo>
                <a:cubicBezTo>
                  <a:pt x="122259" y="203820"/>
                  <a:pt x="139722" y="176833"/>
                  <a:pt x="117497" y="193766"/>
                </a:cubicBezTo>
                <a:cubicBezTo>
                  <a:pt x="95272" y="210699"/>
                  <a:pt x="1609" y="267849"/>
                  <a:pt x="22" y="273141"/>
                </a:cubicBezTo>
                <a:cubicBezTo>
                  <a:pt x="-1565" y="278433"/>
                  <a:pt x="80985" y="238216"/>
                  <a:pt x="107972" y="225516"/>
                </a:cubicBezTo>
                <a:cubicBezTo>
                  <a:pt x="134959" y="212816"/>
                  <a:pt x="152422" y="232395"/>
                  <a:pt x="161947" y="196941"/>
                </a:cubicBezTo>
                <a:cubicBezTo>
                  <a:pt x="171472" y="161487"/>
                  <a:pt x="188934" y="4324"/>
                  <a:pt x="184172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2E4478FC-0848-4651-8256-5F75828186CF}"/>
              </a:ext>
            </a:extLst>
          </p:cNvPr>
          <p:cNvSpPr/>
          <p:nvPr/>
        </p:nvSpPr>
        <p:spPr>
          <a:xfrm>
            <a:off x="3452695" y="8849564"/>
            <a:ext cx="611312" cy="438853"/>
          </a:xfrm>
          <a:custGeom>
            <a:avLst/>
            <a:gdLst>
              <a:gd name="connsiteX0" fmla="*/ 1705 w 611312"/>
              <a:gd name="connsiteY0" fmla="*/ 1523 h 438853"/>
              <a:gd name="connsiteX1" fmla="*/ 211255 w 611312"/>
              <a:gd name="connsiteY1" fmla="*/ 125348 h 438853"/>
              <a:gd name="connsiteX2" fmla="*/ 347780 w 611312"/>
              <a:gd name="connsiteY2" fmla="*/ 236473 h 438853"/>
              <a:gd name="connsiteX3" fmla="*/ 468430 w 611312"/>
              <a:gd name="connsiteY3" fmla="*/ 290448 h 438853"/>
              <a:gd name="connsiteX4" fmla="*/ 538280 w 611312"/>
              <a:gd name="connsiteY4" fmla="*/ 325373 h 438853"/>
              <a:gd name="connsiteX5" fmla="*/ 589080 w 611312"/>
              <a:gd name="connsiteY5" fmla="*/ 379348 h 438853"/>
              <a:gd name="connsiteX6" fmla="*/ 576380 w 611312"/>
              <a:gd name="connsiteY6" fmla="*/ 401573 h 438853"/>
              <a:gd name="connsiteX7" fmla="*/ 401755 w 611312"/>
              <a:gd name="connsiteY7" fmla="*/ 436498 h 438853"/>
              <a:gd name="connsiteX8" fmla="*/ 547805 w 611312"/>
              <a:gd name="connsiteY8" fmla="*/ 433323 h 438853"/>
              <a:gd name="connsiteX9" fmla="*/ 611305 w 611312"/>
              <a:gd name="connsiteY9" fmla="*/ 414273 h 438853"/>
              <a:gd name="connsiteX10" fmla="*/ 544630 w 611312"/>
              <a:gd name="connsiteY10" fmla="*/ 322198 h 438853"/>
              <a:gd name="connsiteX11" fmla="*/ 316030 w 611312"/>
              <a:gd name="connsiteY11" fmla="*/ 207898 h 438853"/>
              <a:gd name="connsiteX12" fmla="*/ 122355 w 611312"/>
              <a:gd name="connsiteY12" fmla="*/ 65023 h 438853"/>
              <a:gd name="connsiteX13" fmla="*/ 1705 w 611312"/>
              <a:gd name="connsiteY13" fmla="*/ 1523 h 438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11312" h="438853">
                <a:moveTo>
                  <a:pt x="1705" y="1523"/>
                </a:moveTo>
                <a:cubicBezTo>
                  <a:pt x="16522" y="11577"/>
                  <a:pt x="153576" y="86190"/>
                  <a:pt x="211255" y="125348"/>
                </a:cubicBezTo>
                <a:cubicBezTo>
                  <a:pt x="268934" y="164506"/>
                  <a:pt x="304918" y="208956"/>
                  <a:pt x="347780" y="236473"/>
                </a:cubicBezTo>
                <a:cubicBezTo>
                  <a:pt x="390642" y="263990"/>
                  <a:pt x="468430" y="290448"/>
                  <a:pt x="468430" y="290448"/>
                </a:cubicBezTo>
                <a:cubicBezTo>
                  <a:pt x="500180" y="305265"/>
                  <a:pt x="518172" y="310556"/>
                  <a:pt x="538280" y="325373"/>
                </a:cubicBezTo>
                <a:cubicBezTo>
                  <a:pt x="558388" y="340190"/>
                  <a:pt x="582730" y="366648"/>
                  <a:pt x="589080" y="379348"/>
                </a:cubicBezTo>
                <a:cubicBezTo>
                  <a:pt x="595430" y="392048"/>
                  <a:pt x="607601" y="392048"/>
                  <a:pt x="576380" y="401573"/>
                </a:cubicBezTo>
                <a:cubicBezTo>
                  <a:pt x="545159" y="411098"/>
                  <a:pt x="406518" y="431206"/>
                  <a:pt x="401755" y="436498"/>
                </a:cubicBezTo>
                <a:cubicBezTo>
                  <a:pt x="396993" y="441790"/>
                  <a:pt x="512880" y="437027"/>
                  <a:pt x="547805" y="433323"/>
                </a:cubicBezTo>
                <a:cubicBezTo>
                  <a:pt x="582730" y="429619"/>
                  <a:pt x="611834" y="432794"/>
                  <a:pt x="611305" y="414273"/>
                </a:cubicBezTo>
                <a:cubicBezTo>
                  <a:pt x="610776" y="395752"/>
                  <a:pt x="593842" y="356594"/>
                  <a:pt x="544630" y="322198"/>
                </a:cubicBezTo>
                <a:cubicBezTo>
                  <a:pt x="495418" y="287802"/>
                  <a:pt x="386409" y="250760"/>
                  <a:pt x="316030" y="207898"/>
                </a:cubicBezTo>
                <a:cubicBezTo>
                  <a:pt x="245651" y="165036"/>
                  <a:pt x="172626" y="96773"/>
                  <a:pt x="122355" y="65023"/>
                </a:cubicBezTo>
                <a:cubicBezTo>
                  <a:pt x="72084" y="33273"/>
                  <a:pt x="-13112" y="-8531"/>
                  <a:pt x="1705" y="15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F57DD7F2-965C-428D-92C6-200A766BF1F0}"/>
              </a:ext>
            </a:extLst>
          </p:cNvPr>
          <p:cNvSpPr/>
          <p:nvPr/>
        </p:nvSpPr>
        <p:spPr>
          <a:xfrm>
            <a:off x="2828783" y="8689148"/>
            <a:ext cx="76878" cy="194508"/>
          </a:xfrm>
          <a:custGeom>
            <a:avLst/>
            <a:gdLst>
              <a:gd name="connsiteX0" fmla="*/ 76342 w 76878"/>
              <a:gd name="connsiteY0" fmla="*/ 14 h 194508"/>
              <a:gd name="connsiteX1" fmla="*/ 35067 w 76878"/>
              <a:gd name="connsiteY1" fmla="*/ 82564 h 194508"/>
              <a:gd name="connsiteX2" fmla="*/ 54117 w 76878"/>
              <a:gd name="connsiteY2" fmla="*/ 193689 h 194508"/>
              <a:gd name="connsiteX3" fmla="*/ 41417 w 76878"/>
              <a:gd name="connsiteY3" fmla="*/ 130189 h 194508"/>
              <a:gd name="connsiteX4" fmla="*/ 142 w 76878"/>
              <a:gd name="connsiteY4" fmla="*/ 76214 h 194508"/>
              <a:gd name="connsiteX5" fmla="*/ 76342 w 76878"/>
              <a:gd name="connsiteY5" fmla="*/ 14 h 19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878" h="194508">
                <a:moveTo>
                  <a:pt x="76342" y="14"/>
                </a:moveTo>
                <a:cubicBezTo>
                  <a:pt x="82163" y="1072"/>
                  <a:pt x="38771" y="50285"/>
                  <a:pt x="35067" y="82564"/>
                </a:cubicBezTo>
                <a:cubicBezTo>
                  <a:pt x="31363" y="114843"/>
                  <a:pt x="53059" y="185752"/>
                  <a:pt x="54117" y="193689"/>
                </a:cubicBezTo>
                <a:cubicBezTo>
                  <a:pt x="55175" y="201626"/>
                  <a:pt x="50413" y="149768"/>
                  <a:pt x="41417" y="130189"/>
                </a:cubicBezTo>
                <a:cubicBezTo>
                  <a:pt x="32421" y="110610"/>
                  <a:pt x="-2504" y="95793"/>
                  <a:pt x="142" y="76214"/>
                </a:cubicBezTo>
                <a:cubicBezTo>
                  <a:pt x="2788" y="56635"/>
                  <a:pt x="70521" y="-1044"/>
                  <a:pt x="76342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3A998CF2-99CE-447B-BAFE-45BC56B2AD53}"/>
              </a:ext>
            </a:extLst>
          </p:cNvPr>
          <p:cNvSpPr/>
          <p:nvPr/>
        </p:nvSpPr>
        <p:spPr>
          <a:xfrm>
            <a:off x="2355530" y="8982442"/>
            <a:ext cx="571869" cy="275050"/>
          </a:xfrm>
          <a:custGeom>
            <a:avLst/>
            <a:gdLst>
              <a:gd name="connsiteX0" fmla="*/ 320 w 571869"/>
              <a:gd name="connsiteY0" fmla="*/ 275045 h 275050"/>
              <a:gd name="connsiteX1" fmla="*/ 162245 w 571869"/>
              <a:gd name="connsiteY1" fmla="*/ 94070 h 275050"/>
              <a:gd name="connsiteX2" fmla="*/ 381320 w 571869"/>
              <a:gd name="connsiteY2" fmla="*/ 17870 h 275050"/>
              <a:gd name="connsiteX3" fmla="*/ 568645 w 571869"/>
              <a:gd name="connsiteY3" fmla="*/ 1995 h 275050"/>
              <a:gd name="connsiteX4" fmla="*/ 486095 w 571869"/>
              <a:gd name="connsiteY4" fmla="*/ 5170 h 275050"/>
              <a:gd name="connsiteX5" fmla="*/ 311470 w 571869"/>
              <a:gd name="connsiteY5" fmla="*/ 46445 h 275050"/>
              <a:gd name="connsiteX6" fmla="*/ 203520 w 571869"/>
              <a:gd name="connsiteY6" fmla="*/ 100420 h 275050"/>
              <a:gd name="connsiteX7" fmla="*/ 320 w 571869"/>
              <a:gd name="connsiteY7" fmla="*/ 275045 h 27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1869" h="275050">
                <a:moveTo>
                  <a:pt x="320" y="275045"/>
                </a:moveTo>
                <a:cubicBezTo>
                  <a:pt x="-6559" y="273987"/>
                  <a:pt x="98745" y="136932"/>
                  <a:pt x="162245" y="94070"/>
                </a:cubicBezTo>
                <a:cubicBezTo>
                  <a:pt x="225745" y="51207"/>
                  <a:pt x="313587" y="33216"/>
                  <a:pt x="381320" y="17870"/>
                </a:cubicBezTo>
                <a:cubicBezTo>
                  <a:pt x="449053" y="2524"/>
                  <a:pt x="551183" y="4112"/>
                  <a:pt x="568645" y="1995"/>
                </a:cubicBezTo>
                <a:cubicBezTo>
                  <a:pt x="586107" y="-122"/>
                  <a:pt x="528957" y="-2238"/>
                  <a:pt x="486095" y="5170"/>
                </a:cubicBezTo>
                <a:cubicBezTo>
                  <a:pt x="443233" y="12578"/>
                  <a:pt x="358566" y="30570"/>
                  <a:pt x="311470" y="46445"/>
                </a:cubicBezTo>
                <a:cubicBezTo>
                  <a:pt x="264374" y="62320"/>
                  <a:pt x="252733" y="64966"/>
                  <a:pt x="203520" y="100420"/>
                </a:cubicBezTo>
                <a:cubicBezTo>
                  <a:pt x="154307" y="135874"/>
                  <a:pt x="7199" y="276103"/>
                  <a:pt x="320" y="2750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E1AD0204-60F2-436E-9950-142C6B7500DD}"/>
              </a:ext>
            </a:extLst>
          </p:cNvPr>
          <p:cNvSpPr/>
          <p:nvPr/>
        </p:nvSpPr>
        <p:spPr>
          <a:xfrm>
            <a:off x="2839619" y="8972436"/>
            <a:ext cx="997141" cy="241380"/>
          </a:xfrm>
          <a:custGeom>
            <a:avLst/>
            <a:gdLst>
              <a:gd name="connsiteX0" fmla="*/ 84556 w 997141"/>
              <a:gd name="connsiteY0" fmla="*/ 12001 h 241380"/>
              <a:gd name="connsiteX1" fmla="*/ 500481 w 997141"/>
              <a:gd name="connsiteY1" fmla="*/ 62801 h 241380"/>
              <a:gd name="connsiteX2" fmla="*/ 690981 w 997141"/>
              <a:gd name="connsiteY2" fmla="*/ 139001 h 241380"/>
              <a:gd name="connsiteX3" fmla="*/ 821156 w 997141"/>
              <a:gd name="connsiteY3" fmla="*/ 183451 h 241380"/>
              <a:gd name="connsiteX4" fmla="*/ 992606 w 997141"/>
              <a:gd name="connsiteY4" fmla="*/ 240601 h 241380"/>
              <a:gd name="connsiteX5" fmla="*/ 932281 w 997141"/>
              <a:gd name="connsiteY5" fmla="*/ 212026 h 241380"/>
              <a:gd name="connsiteX6" fmla="*/ 770356 w 997141"/>
              <a:gd name="connsiteY6" fmla="*/ 148526 h 241380"/>
              <a:gd name="connsiteX7" fmla="*/ 662406 w 997141"/>
              <a:gd name="connsiteY7" fmla="*/ 94551 h 241380"/>
              <a:gd name="connsiteX8" fmla="*/ 411581 w 997141"/>
              <a:gd name="connsiteY8" fmla="*/ 69151 h 241380"/>
              <a:gd name="connsiteX9" fmla="*/ 27406 w 997141"/>
              <a:gd name="connsiteY9" fmla="*/ 5651 h 241380"/>
              <a:gd name="connsiteX10" fmla="*/ 84556 w 997141"/>
              <a:gd name="connsiteY10" fmla="*/ 12001 h 241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7141" h="241380">
                <a:moveTo>
                  <a:pt x="84556" y="12001"/>
                </a:moveTo>
                <a:cubicBezTo>
                  <a:pt x="163402" y="21526"/>
                  <a:pt x="399410" y="41634"/>
                  <a:pt x="500481" y="62801"/>
                </a:cubicBezTo>
                <a:cubicBezTo>
                  <a:pt x="601552" y="83968"/>
                  <a:pt x="637535" y="118893"/>
                  <a:pt x="690981" y="139001"/>
                </a:cubicBezTo>
                <a:cubicBezTo>
                  <a:pt x="744427" y="159109"/>
                  <a:pt x="770885" y="166518"/>
                  <a:pt x="821156" y="183451"/>
                </a:cubicBezTo>
                <a:lnTo>
                  <a:pt x="992606" y="240601"/>
                </a:lnTo>
                <a:cubicBezTo>
                  <a:pt x="1011127" y="245364"/>
                  <a:pt x="969323" y="227372"/>
                  <a:pt x="932281" y="212026"/>
                </a:cubicBezTo>
                <a:cubicBezTo>
                  <a:pt x="895239" y="196680"/>
                  <a:pt x="815335" y="168105"/>
                  <a:pt x="770356" y="148526"/>
                </a:cubicBezTo>
                <a:cubicBezTo>
                  <a:pt x="725377" y="128947"/>
                  <a:pt x="722202" y="107780"/>
                  <a:pt x="662406" y="94551"/>
                </a:cubicBezTo>
                <a:cubicBezTo>
                  <a:pt x="602610" y="81322"/>
                  <a:pt x="517414" y="83968"/>
                  <a:pt x="411581" y="69151"/>
                </a:cubicBezTo>
                <a:cubicBezTo>
                  <a:pt x="305748" y="54334"/>
                  <a:pt x="82968" y="17293"/>
                  <a:pt x="27406" y="5651"/>
                </a:cubicBezTo>
                <a:cubicBezTo>
                  <a:pt x="-28156" y="-5991"/>
                  <a:pt x="5710" y="2476"/>
                  <a:pt x="84556" y="120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C458532B-1371-46D4-AC14-7AF85B45C3E1}"/>
              </a:ext>
            </a:extLst>
          </p:cNvPr>
          <p:cNvSpPr/>
          <p:nvPr/>
        </p:nvSpPr>
        <p:spPr>
          <a:xfrm>
            <a:off x="2415924" y="8702583"/>
            <a:ext cx="397481" cy="234233"/>
          </a:xfrm>
          <a:custGeom>
            <a:avLst/>
            <a:gdLst>
              <a:gd name="connsiteX0" fmla="*/ 397126 w 397481"/>
              <a:gd name="connsiteY0" fmla="*/ 2454 h 234233"/>
              <a:gd name="connsiteX1" fmla="*/ 136776 w 397481"/>
              <a:gd name="connsiteY1" fmla="*/ 104054 h 234233"/>
              <a:gd name="connsiteX2" fmla="*/ 57401 w 397481"/>
              <a:gd name="connsiteY2" fmla="*/ 170729 h 234233"/>
              <a:gd name="connsiteX3" fmla="*/ 251 w 397481"/>
              <a:gd name="connsiteY3" fmla="*/ 234229 h 234233"/>
              <a:gd name="connsiteX4" fmla="*/ 79626 w 397481"/>
              <a:gd name="connsiteY4" fmla="*/ 167554 h 234233"/>
              <a:gd name="connsiteX5" fmla="*/ 190751 w 397481"/>
              <a:gd name="connsiteY5" fmla="*/ 43729 h 234233"/>
              <a:gd name="connsiteX6" fmla="*/ 397126 w 397481"/>
              <a:gd name="connsiteY6" fmla="*/ 2454 h 234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7481" h="234233">
                <a:moveTo>
                  <a:pt x="397126" y="2454"/>
                </a:moveTo>
                <a:cubicBezTo>
                  <a:pt x="388130" y="12508"/>
                  <a:pt x="193397" y="76008"/>
                  <a:pt x="136776" y="104054"/>
                </a:cubicBezTo>
                <a:cubicBezTo>
                  <a:pt x="80155" y="132100"/>
                  <a:pt x="80155" y="149033"/>
                  <a:pt x="57401" y="170729"/>
                </a:cubicBezTo>
                <a:cubicBezTo>
                  <a:pt x="34647" y="192425"/>
                  <a:pt x="-3453" y="234758"/>
                  <a:pt x="251" y="234229"/>
                </a:cubicBezTo>
                <a:cubicBezTo>
                  <a:pt x="3955" y="233700"/>
                  <a:pt x="47876" y="199304"/>
                  <a:pt x="79626" y="167554"/>
                </a:cubicBezTo>
                <a:cubicBezTo>
                  <a:pt x="111376" y="135804"/>
                  <a:pt x="139422" y="72833"/>
                  <a:pt x="190751" y="43729"/>
                </a:cubicBezTo>
                <a:cubicBezTo>
                  <a:pt x="242080" y="14625"/>
                  <a:pt x="406122" y="-7600"/>
                  <a:pt x="397126" y="2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54E0AFB9-2515-4B09-A11D-19D649805491}"/>
              </a:ext>
            </a:extLst>
          </p:cNvPr>
          <p:cNvSpPr/>
          <p:nvPr/>
        </p:nvSpPr>
        <p:spPr>
          <a:xfrm>
            <a:off x="2974506" y="8687104"/>
            <a:ext cx="420259" cy="114201"/>
          </a:xfrm>
          <a:custGeom>
            <a:avLst/>
            <a:gdLst>
              <a:gd name="connsiteX0" fmla="*/ 469 w 420259"/>
              <a:gd name="connsiteY0" fmla="*/ 2058 h 114201"/>
              <a:gd name="connsiteX1" fmla="*/ 213194 w 420259"/>
              <a:gd name="connsiteY1" fmla="*/ 24283 h 114201"/>
              <a:gd name="connsiteX2" fmla="*/ 413219 w 420259"/>
              <a:gd name="connsiteY2" fmla="*/ 110008 h 114201"/>
              <a:gd name="connsiteX3" fmla="*/ 365594 w 420259"/>
              <a:gd name="connsiteY3" fmla="*/ 97308 h 114201"/>
              <a:gd name="connsiteX4" fmla="*/ 273519 w 420259"/>
              <a:gd name="connsiteY4" fmla="*/ 65558 h 114201"/>
              <a:gd name="connsiteX5" fmla="*/ 469 w 420259"/>
              <a:gd name="connsiteY5" fmla="*/ 2058 h 114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0259" h="114201">
                <a:moveTo>
                  <a:pt x="469" y="2058"/>
                </a:moveTo>
                <a:cubicBezTo>
                  <a:pt x="-9585" y="-4821"/>
                  <a:pt x="144402" y="6291"/>
                  <a:pt x="213194" y="24283"/>
                </a:cubicBezTo>
                <a:cubicBezTo>
                  <a:pt x="281986" y="42275"/>
                  <a:pt x="387819" y="97837"/>
                  <a:pt x="413219" y="110008"/>
                </a:cubicBezTo>
                <a:cubicBezTo>
                  <a:pt x="438619" y="122179"/>
                  <a:pt x="388877" y="104716"/>
                  <a:pt x="365594" y="97308"/>
                </a:cubicBezTo>
                <a:cubicBezTo>
                  <a:pt x="342311" y="89900"/>
                  <a:pt x="329611" y="80375"/>
                  <a:pt x="273519" y="65558"/>
                </a:cubicBezTo>
                <a:cubicBezTo>
                  <a:pt x="217427" y="50741"/>
                  <a:pt x="10523" y="8937"/>
                  <a:pt x="469" y="2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A6E75C69-D284-47A8-A773-444EAC334547}"/>
              </a:ext>
            </a:extLst>
          </p:cNvPr>
          <p:cNvSpPr/>
          <p:nvPr/>
        </p:nvSpPr>
        <p:spPr>
          <a:xfrm>
            <a:off x="2363126" y="8963365"/>
            <a:ext cx="73158" cy="174532"/>
          </a:xfrm>
          <a:custGeom>
            <a:avLst/>
            <a:gdLst>
              <a:gd name="connsiteX0" fmla="*/ 73157 w 73158"/>
              <a:gd name="connsiteY0" fmla="*/ 964 h 174532"/>
              <a:gd name="connsiteX1" fmla="*/ 7541 w 73158"/>
              <a:gd name="connsiteY1" fmla="*/ 121614 h 174532"/>
              <a:gd name="connsiteX2" fmla="*/ 1191 w 73158"/>
              <a:gd name="connsiteY2" fmla="*/ 174530 h 174532"/>
              <a:gd name="connsiteX3" fmla="*/ 5424 w 73158"/>
              <a:gd name="connsiteY3" fmla="*/ 123730 h 174532"/>
              <a:gd name="connsiteX4" fmla="*/ 5424 w 73158"/>
              <a:gd name="connsiteY4" fmla="*/ 68697 h 174532"/>
              <a:gd name="connsiteX5" fmla="*/ 73157 w 73158"/>
              <a:gd name="connsiteY5" fmla="*/ 964 h 17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158" h="174532">
                <a:moveTo>
                  <a:pt x="73157" y="964"/>
                </a:moveTo>
                <a:cubicBezTo>
                  <a:pt x="73510" y="9783"/>
                  <a:pt x="19535" y="92686"/>
                  <a:pt x="7541" y="121614"/>
                </a:cubicBezTo>
                <a:cubicBezTo>
                  <a:pt x="-4453" y="150542"/>
                  <a:pt x="1544" y="174177"/>
                  <a:pt x="1191" y="174530"/>
                </a:cubicBezTo>
                <a:cubicBezTo>
                  <a:pt x="838" y="174883"/>
                  <a:pt x="4719" y="141369"/>
                  <a:pt x="5424" y="123730"/>
                </a:cubicBezTo>
                <a:cubicBezTo>
                  <a:pt x="6129" y="106091"/>
                  <a:pt x="-1632" y="91275"/>
                  <a:pt x="5424" y="68697"/>
                </a:cubicBezTo>
                <a:cubicBezTo>
                  <a:pt x="12479" y="46119"/>
                  <a:pt x="72804" y="-7855"/>
                  <a:pt x="73157" y="9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98424183-0EE1-4F73-956C-92B655303A89}"/>
              </a:ext>
            </a:extLst>
          </p:cNvPr>
          <p:cNvSpPr/>
          <p:nvPr/>
        </p:nvSpPr>
        <p:spPr>
          <a:xfrm>
            <a:off x="2579598" y="9266918"/>
            <a:ext cx="1034180" cy="23480"/>
          </a:xfrm>
          <a:custGeom>
            <a:avLst/>
            <a:gdLst>
              <a:gd name="connsiteX0" fmla="*/ 4852 w 1034180"/>
              <a:gd name="connsiteY0" fmla="*/ 10677 h 23480"/>
              <a:gd name="connsiteX1" fmla="*/ 284252 w 1034180"/>
              <a:gd name="connsiteY1" fmla="*/ 23377 h 23480"/>
              <a:gd name="connsiteX2" fmla="*/ 578469 w 1034180"/>
              <a:gd name="connsiteY2" fmla="*/ 17027 h 23480"/>
              <a:gd name="connsiteX3" fmla="*/ 1012385 w 1034180"/>
              <a:gd name="connsiteY3" fmla="*/ 14911 h 23480"/>
              <a:gd name="connsiteX4" fmla="*/ 953119 w 1034180"/>
              <a:gd name="connsiteY4" fmla="*/ 10677 h 23480"/>
              <a:gd name="connsiteX5" fmla="*/ 811302 w 1034180"/>
              <a:gd name="connsiteY5" fmla="*/ 8561 h 23480"/>
              <a:gd name="connsiteX6" fmla="*/ 654669 w 1034180"/>
              <a:gd name="connsiteY6" fmla="*/ 8561 h 23480"/>
              <a:gd name="connsiteX7" fmla="*/ 527669 w 1034180"/>
              <a:gd name="connsiteY7" fmla="*/ 94 h 23480"/>
              <a:gd name="connsiteX8" fmla="*/ 4852 w 1034180"/>
              <a:gd name="connsiteY8" fmla="*/ 10677 h 23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4180" h="23480">
                <a:moveTo>
                  <a:pt x="4852" y="10677"/>
                </a:moveTo>
                <a:cubicBezTo>
                  <a:pt x="-35717" y="14557"/>
                  <a:pt x="188649" y="22319"/>
                  <a:pt x="284252" y="23377"/>
                </a:cubicBezTo>
                <a:cubicBezTo>
                  <a:pt x="379855" y="24435"/>
                  <a:pt x="578469" y="17027"/>
                  <a:pt x="578469" y="17027"/>
                </a:cubicBezTo>
                <a:lnTo>
                  <a:pt x="1012385" y="14911"/>
                </a:lnTo>
                <a:cubicBezTo>
                  <a:pt x="1074827" y="13853"/>
                  <a:pt x="986633" y="11735"/>
                  <a:pt x="953119" y="10677"/>
                </a:cubicBezTo>
                <a:cubicBezTo>
                  <a:pt x="919605" y="9619"/>
                  <a:pt x="811302" y="8561"/>
                  <a:pt x="811302" y="8561"/>
                </a:cubicBezTo>
                <a:cubicBezTo>
                  <a:pt x="761560" y="8208"/>
                  <a:pt x="701941" y="9972"/>
                  <a:pt x="654669" y="8561"/>
                </a:cubicBezTo>
                <a:cubicBezTo>
                  <a:pt x="607397" y="7150"/>
                  <a:pt x="634913" y="-964"/>
                  <a:pt x="527669" y="94"/>
                </a:cubicBezTo>
                <a:cubicBezTo>
                  <a:pt x="420425" y="1152"/>
                  <a:pt x="45421" y="6797"/>
                  <a:pt x="4852" y="10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802E3DF6-2401-4090-A2F7-F94B5846ABA6}"/>
              </a:ext>
            </a:extLst>
          </p:cNvPr>
          <p:cNvSpPr/>
          <p:nvPr/>
        </p:nvSpPr>
        <p:spPr>
          <a:xfrm>
            <a:off x="1933169" y="5875646"/>
            <a:ext cx="146857" cy="593620"/>
          </a:xfrm>
          <a:custGeom>
            <a:avLst/>
            <a:gdLst>
              <a:gd name="connsiteX0" fmla="*/ 145398 w 146857"/>
              <a:gd name="connsiteY0" fmla="*/ 466 h 593620"/>
              <a:gd name="connsiteX1" fmla="*/ 58614 w 146857"/>
              <a:gd name="connsiteY1" fmla="*/ 171916 h 593620"/>
              <a:gd name="connsiteX2" fmla="*/ 1464 w 146857"/>
              <a:gd name="connsiteY2" fmla="*/ 584666 h 593620"/>
              <a:gd name="connsiteX3" fmla="*/ 24748 w 146857"/>
              <a:gd name="connsiteY3" fmla="*/ 430149 h 593620"/>
              <a:gd name="connsiteX4" fmla="*/ 107298 w 146857"/>
              <a:gd name="connsiteY4" fmla="*/ 131699 h 593620"/>
              <a:gd name="connsiteX5" fmla="*/ 145398 w 146857"/>
              <a:gd name="connsiteY5" fmla="*/ 466 h 593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857" h="593620">
                <a:moveTo>
                  <a:pt x="145398" y="466"/>
                </a:moveTo>
                <a:cubicBezTo>
                  <a:pt x="137284" y="7169"/>
                  <a:pt x="82603" y="74549"/>
                  <a:pt x="58614" y="171916"/>
                </a:cubicBezTo>
                <a:cubicBezTo>
                  <a:pt x="34625" y="269283"/>
                  <a:pt x="7108" y="541627"/>
                  <a:pt x="1464" y="584666"/>
                </a:cubicBezTo>
                <a:cubicBezTo>
                  <a:pt x="-4180" y="627705"/>
                  <a:pt x="7109" y="505644"/>
                  <a:pt x="24748" y="430149"/>
                </a:cubicBezTo>
                <a:cubicBezTo>
                  <a:pt x="42387" y="354655"/>
                  <a:pt x="88601" y="202960"/>
                  <a:pt x="107298" y="131699"/>
                </a:cubicBezTo>
                <a:cubicBezTo>
                  <a:pt x="125995" y="60438"/>
                  <a:pt x="153512" y="-6237"/>
                  <a:pt x="145398" y="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35BAA1A2-2A0A-4685-8804-6E384D27EE4D}"/>
              </a:ext>
            </a:extLst>
          </p:cNvPr>
          <p:cNvSpPr/>
          <p:nvPr/>
        </p:nvSpPr>
        <p:spPr>
          <a:xfrm>
            <a:off x="1609857" y="6946008"/>
            <a:ext cx="299535" cy="1146977"/>
          </a:xfrm>
          <a:custGeom>
            <a:avLst/>
            <a:gdLst>
              <a:gd name="connsiteX0" fmla="*/ 293026 w 299535"/>
              <a:gd name="connsiteY0" fmla="*/ 28654 h 1146977"/>
              <a:gd name="connsiteX1" fmla="*/ 227410 w 299535"/>
              <a:gd name="connsiteY1" fmla="*/ 233971 h 1146977"/>
              <a:gd name="connsiteX2" fmla="*/ 146976 w 299535"/>
              <a:gd name="connsiteY2" fmla="*/ 517604 h 1146977"/>
              <a:gd name="connsiteX3" fmla="*/ 47493 w 299535"/>
              <a:gd name="connsiteY3" fmla="*/ 816054 h 1146977"/>
              <a:gd name="connsiteX4" fmla="*/ 926 w 299535"/>
              <a:gd name="connsiteY4" fmla="*/ 951521 h 1146977"/>
              <a:gd name="connsiteX5" fmla="*/ 15743 w 299535"/>
              <a:gd name="connsiteY5" fmla="*/ 1146254 h 1146977"/>
              <a:gd name="connsiteX6" fmla="*/ 7276 w 299535"/>
              <a:gd name="connsiteY6" fmla="*/ 1012904 h 1146977"/>
              <a:gd name="connsiteX7" fmla="*/ 60193 w 299535"/>
              <a:gd name="connsiteY7" fmla="*/ 890137 h 1146977"/>
              <a:gd name="connsiteX8" fmla="*/ 293026 w 299535"/>
              <a:gd name="connsiteY8" fmla="*/ 28654 h 1146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9535" h="1146977">
                <a:moveTo>
                  <a:pt x="293026" y="28654"/>
                </a:moveTo>
                <a:cubicBezTo>
                  <a:pt x="320896" y="-80707"/>
                  <a:pt x="251752" y="152479"/>
                  <a:pt x="227410" y="233971"/>
                </a:cubicBezTo>
                <a:cubicBezTo>
                  <a:pt x="203068" y="315463"/>
                  <a:pt x="176962" y="420590"/>
                  <a:pt x="146976" y="517604"/>
                </a:cubicBezTo>
                <a:cubicBezTo>
                  <a:pt x="116990" y="614618"/>
                  <a:pt x="71835" y="743735"/>
                  <a:pt x="47493" y="816054"/>
                </a:cubicBezTo>
                <a:cubicBezTo>
                  <a:pt x="23151" y="888373"/>
                  <a:pt x="6218" y="896488"/>
                  <a:pt x="926" y="951521"/>
                </a:cubicBezTo>
                <a:cubicBezTo>
                  <a:pt x="-4366" y="1006554"/>
                  <a:pt x="14685" y="1136024"/>
                  <a:pt x="15743" y="1146254"/>
                </a:cubicBezTo>
                <a:cubicBezTo>
                  <a:pt x="16801" y="1156485"/>
                  <a:pt x="-132" y="1055590"/>
                  <a:pt x="7276" y="1012904"/>
                </a:cubicBezTo>
                <a:cubicBezTo>
                  <a:pt x="14684" y="970218"/>
                  <a:pt x="13626" y="1050651"/>
                  <a:pt x="60193" y="890137"/>
                </a:cubicBezTo>
                <a:cubicBezTo>
                  <a:pt x="106760" y="729623"/>
                  <a:pt x="265156" y="138015"/>
                  <a:pt x="293026" y="28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5CB529E9-0C71-436B-B09A-4920B29043BE}"/>
              </a:ext>
            </a:extLst>
          </p:cNvPr>
          <p:cNvSpPr/>
          <p:nvPr/>
        </p:nvSpPr>
        <p:spPr>
          <a:xfrm>
            <a:off x="1630608" y="8006601"/>
            <a:ext cx="356543" cy="1936174"/>
          </a:xfrm>
          <a:custGeom>
            <a:avLst/>
            <a:gdLst>
              <a:gd name="connsiteX0" fmla="*/ 72 w 356543"/>
              <a:gd name="connsiteY0" fmla="*/ 1841 h 1936174"/>
              <a:gd name="connsiteX1" fmla="*/ 55952 w 356543"/>
              <a:gd name="connsiteY1" fmla="*/ 743521 h 1936174"/>
              <a:gd name="connsiteX2" fmla="*/ 340432 w 356543"/>
              <a:gd name="connsiteY2" fmla="*/ 1896681 h 1936174"/>
              <a:gd name="connsiteX3" fmla="*/ 315032 w 356543"/>
              <a:gd name="connsiteY3" fmla="*/ 1632521 h 1936174"/>
              <a:gd name="connsiteX4" fmla="*/ 264232 w 356543"/>
              <a:gd name="connsiteY4" fmla="*/ 1276921 h 1936174"/>
              <a:gd name="connsiteX5" fmla="*/ 50872 w 356543"/>
              <a:gd name="connsiteY5" fmla="*/ 555561 h 1936174"/>
              <a:gd name="connsiteX6" fmla="*/ 72 w 356543"/>
              <a:gd name="connsiteY6" fmla="*/ 1841 h 193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6543" h="1936174">
                <a:moveTo>
                  <a:pt x="72" y="1841"/>
                </a:moveTo>
                <a:cubicBezTo>
                  <a:pt x="919" y="33168"/>
                  <a:pt x="-775" y="427714"/>
                  <a:pt x="55952" y="743521"/>
                </a:cubicBezTo>
                <a:cubicBezTo>
                  <a:pt x="112679" y="1059328"/>
                  <a:pt x="297252" y="1748514"/>
                  <a:pt x="340432" y="1896681"/>
                </a:cubicBezTo>
                <a:cubicBezTo>
                  <a:pt x="383612" y="2044848"/>
                  <a:pt x="327732" y="1735814"/>
                  <a:pt x="315032" y="1632521"/>
                </a:cubicBezTo>
                <a:cubicBezTo>
                  <a:pt x="302332" y="1529228"/>
                  <a:pt x="308259" y="1456414"/>
                  <a:pt x="264232" y="1276921"/>
                </a:cubicBezTo>
                <a:cubicBezTo>
                  <a:pt x="220205" y="1097428"/>
                  <a:pt x="96592" y="764688"/>
                  <a:pt x="50872" y="555561"/>
                </a:cubicBezTo>
                <a:cubicBezTo>
                  <a:pt x="5152" y="346434"/>
                  <a:pt x="-775" y="-29486"/>
                  <a:pt x="72" y="1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D23E94D1-9917-48D4-A699-80A7BF175A76}"/>
              </a:ext>
            </a:extLst>
          </p:cNvPr>
          <p:cNvSpPr/>
          <p:nvPr/>
        </p:nvSpPr>
        <p:spPr>
          <a:xfrm>
            <a:off x="1953013" y="9933265"/>
            <a:ext cx="1156357" cy="1011858"/>
          </a:xfrm>
          <a:custGeom>
            <a:avLst/>
            <a:gdLst>
              <a:gd name="connsiteX0" fmla="*/ 94227 w 1156357"/>
              <a:gd name="connsiteY0" fmla="*/ 86857 h 1011858"/>
              <a:gd name="connsiteX1" fmla="*/ 414267 w 1156357"/>
              <a:gd name="connsiteY1" fmla="*/ 691377 h 1011858"/>
              <a:gd name="connsiteX2" fmla="*/ 1140707 w 1156357"/>
              <a:gd name="connsiteY2" fmla="*/ 1006337 h 1011858"/>
              <a:gd name="connsiteX3" fmla="*/ 881627 w 1156357"/>
              <a:gd name="connsiteY3" fmla="*/ 879337 h 1011858"/>
              <a:gd name="connsiteX4" fmla="*/ 515867 w 1156357"/>
              <a:gd name="connsiteY4" fmla="*/ 716777 h 1011858"/>
              <a:gd name="connsiteX5" fmla="*/ 23107 w 1156357"/>
              <a:gd name="connsiteY5" fmla="*/ 25897 h 1011858"/>
              <a:gd name="connsiteX6" fmla="*/ 78987 w 1156357"/>
              <a:gd name="connsiteY6" fmla="*/ 137657 h 1011858"/>
              <a:gd name="connsiteX7" fmla="*/ 94227 w 1156357"/>
              <a:gd name="connsiteY7" fmla="*/ 86857 h 1011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6357" h="1011858">
                <a:moveTo>
                  <a:pt x="94227" y="86857"/>
                </a:moveTo>
                <a:cubicBezTo>
                  <a:pt x="150107" y="179144"/>
                  <a:pt x="239854" y="538130"/>
                  <a:pt x="414267" y="691377"/>
                </a:cubicBezTo>
                <a:cubicBezTo>
                  <a:pt x="588680" y="844624"/>
                  <a:pt x="1062814" y="975010"/>
                  <a:pt x="1140707" y="1006337"/>
                </a:cubicBezTo>
                <a:cubicBezTo>
                  <a:pt x="1218600" y="1037664"/>
                  <a:pt x="985767" y="927597"/>
                  <a:pt x="881627" y="879337"/>
                </a:cubicBezTo>
                <a:cubicBezTo>
                  <a:pt x="777487" y="831077"/>
                  <a:pt x="658954" y="859017"/>
                  <a:pt x="515867" y="716777"/>
                </a:cubicBezTo>
                <a:cubicBezTo>
                  <a:pt x="372780" y="574537"/>
                  <a:pt x="95920" y="122417"/>
                  <a:pt x="23107" y="25897"/>
                </a:cubicBezTo>
                <a:cubicBezTo>
                  <a:pt x="-49706" y="-70623"/>
                  <a:pt x="72214" y="133424"/>
                  <a:pt x="78987" y="137657"/>
                </a:cubicBezTo>
                <a:cubicBezTo>
                  <a:pt x="85760" y="141890"/>
                  <a:pt x="38347" y="-5430"/>
                  <a:pt x="94227" y="868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30EBB514-C315-4BB9-A30B-764AB88444F3}"/>
              </a:ext>
            </a:extLst>
          </p:cNvPr>
          <p:cNvSpPr/>
          <p:nvPr/>
        </p:nvSpPr>
        <p:spPr>
          <a:xfrm>
            <a:off x="7602743" y="7184716"/>
            <a:ext cx="819009" cy="234464"/>
          </a:xfrm>
          <a:custGeom>
            <a:avLst/>
            <a:gdLst>
              <a:gd name="connsiteX0" fmla="*/ 324 w 819009"/>
              <a:gd name="connsiteY0" fmla="*/ 234446 h 234464"/>
              <a:gd name="connsiteX1" fmla="*/ 241624 w 819009"/>
              <a:gd name="connsiteY1" fmla="*/ 27013 h 234464"/>
              <a:gd name="connsiteX2" fmla="*/ 542190 w 819009"/>
              <a:gd name="connsiteY2" fmla="*/ 22779 h 234464"/>
              <a:gd name="connsiteX3" fmla="*/ 817357 w 819009"/>
              <a:gd name="connsiteY3" fmla="*/ 213279 h 234464"/>
              <a:gd name="connsiteX4" fmla="*/ 639557 w 819009"/>
              <a:gd name="connsiteY4" fmla="*/ 111679 h 234464"/>
              <a:gd name="connsiteX5" fmla="*/ 292424 w 819009"/>
              <a:gd name="connsiteY5" fmla="*/ 39713 h 234464"/>
              <a:gd name="connsiteX6" fmla="*/ 324 w 819009"/>
              <a:gd name="connsiteY6" fmla="*/ 234446 h 234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9009" h="234464">
                <a:moveTo>
                  <a:pt x="324" y="234446"/>
                </a:moveTo>
                <a:cubicBezTo>
                  <a:pt x="-8143" y="232329"/>
                  <a:pt x="151313" y="62291"/>
                  <a:pt x="241624" y="27013"/>
                </a:cubicBezTo>
                <a:cubicBezTo>
                  <a:pt x="331935" y="-8265"/>
                  <a:pt x="446235" y="-8265"/>
                  <a:pt x="542190" y="22779"/>
                </a:cubicBezTo>
                <a:cubicBezTo>
                  <a:pt x="638145" y="53823"/>
                  <a:pt x="801129" y="198462"/>
                  <a:pt x="817357" y="213279"/>
                </a:cubicBezTo>
                <a:cubicBezTo>
                  <a:pt x="833585" y="228096"/>
                  <a:pt x="727046" y="140607"/>
                  <a:pt x="639557" y="111679"/>
                </a:cubicBezTo>
                <a:cubicBezTo>
                  <a:pt x="552068" y="82751"/>
                  <a:pt x="406724" y="22074"/>
                  <a:pt x="292424" y="39713"/>
                </a:cubicBezTo>
                <a:cubicBezTo>
                  <a:pt x="178124" y="57352"/>
                  <a:pt x="8791" y="236563"/>
                  <a:pt x="324" y="2344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F077D8F7-CEE4-454E-8C64-ECA8B85FFCBA}"/>
              </a:ext>
            </a:extLst>
          </p:cNvPr>
          <p:cNvSpPr/>
          <p:nvPr/>
        </p:nvSpPr>
        <p:spPr>
          <a:xfrm>
            <a:off x="8447319" y="7524566"/>
            <a:ext cx="185854" cy="954155"/>
          </a:xfrm>
          <a:custGeom>
            <a:avLst/>
            <a:gdLst>
              <a:gd name="connsiteX0" fmla="*/ 57448 w 185854"/>
              <a:gd name="connsiteY0" fmla="*/ 429 h 954155"/>
              <a:gd name="connsiteX1" fmla="*/ 133648 w 185854"/>
              <a:gd name="connsiteY1" fmla="*/ 351796 h 954155"/>
              <a:gd name="connsiteX2" fmla="*/ 133648 w 185854"/>
              <a:gd name="connsiteY2" fmla="*/ 550763 h 954155"/>
              <a:gd name="connsiteX3" fmla="*/ 2414 w 185854"/>
              <a:gd name="connsiteY3" fmla="*/ 940229 h 954155"/>
              <a:gd name="connsiteX4" fmla="*/ 57448 w 185854"/>
              <a:gd name="connsiteY4" fmla="*/ 834396 h 954155"/>
              <a:gd name="connsiteX5" fmla="*/ 167514 w 185854"/>
              <a:gd name="connsiteY5" fmla="*/ 516896 h 954155"/>
              <a:gd name="connsiteX6" fmla="*/ 171748 w 185854"/>
              <a:gd name="connsiteY6" fmla="*/ 427996 h 954155"/>
              <a:gd name="connsiteX7" fmla="*/ 57448 w 185854"/>
              <a:gd name="connsiteY7" fmla="*/ 429 h 954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854" h="954155">
                <a:moveTo>
                  <a:pt x="57448" y="429"/>
                </a:moveTo>
                <a:cubicBezTo>
                  <a:pt x="51098" y="-12271"/>
                  <a:pt x="120948" y="260074"/>
                  <a:pt x="133648" y="351796"/>
                </a:cubicBezTo>
                <a:cubicBezTo>
                  <a:pt x="146348" y="443518"/>
                  <a:pt x="155520" y="452691"/>
                  <a:pt x="133648" y="550763"/>
                </a:cubicBezTo>
                <a:cubicBezTo>
                  <a:pt x="111776" y="648835"/>
                  <a:pt x="15114" y="892957"/>
                  <a:pt x="2414" y="940229"/>
                </a:cubicBezTo>
                <a:cubicBezTo>
                  <a:pt x="-10286" y="987501"/>
                  <a:pt x="29931" y="904951"/>
                  <a:pt x="57448" y="834396"/>
                </a:cubicBezTo>
                <a:cubicBezTo>
                  <a:pt x="84965" y="763841"/>
                  <a:pt x="148464" y="584629"/>
                  <a:pt x="167514" y="516896"/>
                </a:cubicBezTo>
                <a:cubicBezTo>
                  <a:pt x="186564" y="449163"/>
                  <a:pt x="195031" y="519718"/>
                  <a:pt x="171748" y="427996"/>
                </a:cubicBezTo>
                <a:cubicBezTo>
                  <a:pt x="148465" y="336274"/>
                  <a:pt x="63798" y="13129"/>
                  <a:pt x="57448" y="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16B4C843-013F-48E9-A0E5-2DE29977168B}"/>
              </a:ext>
            </a:extLst>
          </p:cNvPr>
          <p:cNvSpPr/>
          <p:nvPr/>
        </p:nvSpPr>
        <p:spPr>
          <a:xfrm>
            <a:off x="8228980" y="7474115"/>
            <a:ext cx="189366" cy="1159345"/>
          </a:xfrm>
          <a:custGeom>
            <a:avLst/>
            <a:gdLst>
              <a:gd name="connsiteX0" fmla="*/ 161487 w 189366"/>
              <a:gd name="connsiteY0" fmla="*/ 80 h 1159345"/>
              <a:gd name="connsiteX1" fmla="*/ 119153 w 189366"/>
              <a:gd name="connsiteY1" fmla="*/ 300647 h 1159345"/>
              <a:gd name="connsiteX2" fmla="*/ 182653 w 189366"/>
              <a:gd name="connsiteY2" fmla="*/ 846747 h 1159345"/>
              <a:gd name="connsiteX3" fmla="*/ 178420 w 189366"/>
              <a:gd name="connsiteY3" fmla="*/ 922947 h 1159345"/>
              <a:gd name="connsiteX4" fmla="*/ 102220 w 189366"/>
              <a:gd name="connsiteY4" fmla="*/ 1011847 h 1159345"/>
              <a:gd name="connsiteX5" fmla="*/ 620 w 189366"/>
              <a:gd name="connsiteY5" fmla="*/ 1155780 h 1159345"/>
              <a:gd name="connsiteX6" fmla="*/ 153020 w 189366"/>
              <a:gd name="connsiteY6" fmla="*/ 850980 h 1159345"/>
              <a:gd name="connsiteX7" fmla="*/ 89520 w 189366"/>
              <a:gd name="connsiteY7" fmla="*/ 508080 h 1159345"/>
              <a:gd name="connsiteX8" fmla="*/ 72587 w 189366"/>
              <a:gd name="connsiteY8" fmla="*/ 326047 h 1159345"/>
              <a:gd name="connsiteX9" fmla="*/ 161487 w 189366"/>
              <a:gd name="connsiteY9" fmla="*/ 80 h 1159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366" h="1159345">
                <a:moveTo>
                  <a:pt x="161487" y="80"/>
                </a:moveTo>
                <a:cubicBezTo>
                  <a:pt x="169248" y="-4153"/>
                  <a:pt x="115625" y="159536"/>
                  <a:pt x="119153" y="300647"/>
                </a:cubicBezTo>
                <a:cubicBezTo>
                  <a:pt x="122681" y="441758"/>
                  <a:pt x="172775" y="743030"/>
                  <a:pt x="182653" y="846747"/>
                </a:cubicBezTo>
                <a:cubicBezTo>
                  <a:pt x="192531" y="950464"/>
                  <a:pt x="191826" y="895430"/>
                  <a:pt x="178420" y="922947"/>
                </a:cubicBezTo>
                <a:cubicBezTo>
                  <a:pt x="165015" y="950464"/>
                  <a:pt x="131853" y="973042"/>
                  <a:pt x="102220" y="1011847"/>
                </a:cubicBezTo>
                <a:cubicBezTo>
                  <a:pt x="72587" y="1050652"/>
                  <a:pt x="-7847" y="1182591"/>
                  <a:pt x="620" y="1155780"/>
                </a:cubicBezTo>
                <a:cubicBezTo>
                  <a:pt x="9087" y="1128969"/>
                  <a:pt x="138203" y="958930"/>
                  <a:pt x="153020" y="850980"/>
                </a:cubicBezTo>
                <a:cubicBezTo>
                  <a:pt x="167837" y="743030"/>
                  <a:pt x="102925" y="595569"/>
                  <a:pt x="89520" y="508080"/>
                </a:cubicBezTo>
                <a:cubicBezTo>
                  <a:pt x="76115" y="420591"/>
                  <a:pt x="61298" y="409303"/>
                  <a:pt x="72587" y="326047"/>
                </a:cubicBezTo>
                <a:cubicBezTo>
                  <a:pt x="83876" y="242792"/>
                  <a:pt x="153726" y="4313"/>
                  <a:pt x="161487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8167B013-46BE-470A-801E-166778AD5523}"/>
              </a:ext>
            </a:extLst>
          </p:cNvPr>
          <p:cNvSpPr/>
          <p:nvPr/>
        </p:nvSpPr>
        <p:spPr>
          <a:xfrm>
            <a:off x="7288667" y="8576500"/>
            <a:ext cx="1140532" cy="934133"/>
          </a:xfrm>
          <a:custGeom>
            <a:avLst/>
            <a:gdLst>
              <a:gd name="connsiteX0" fmla="*/ 1114500 w 1140532"/>
              <a:gd name="connsiteY0" fmla="*/ 23762 h 934133"/>
              <a:gd name="connsiteX1" fmla="*/ 1076400 w 1140532"/>
              <a:gd name="connsiteY1" fmla="*/ 57629 h 934133"/>
              <a:gd name="connsiteX2" fmla="*/ 797000 w 1140532"/>
              <a:gd name="connsiteY2" fmla="*/ 341262 h 934133"/>
              <a:gd name="connsiteX3" fmla="*/ 581100 w 1140532"/>
              <a:gd name="connsiteY3" fmla="*/ 519062 h 934133"/>
              <a:gd name="connsiteX4" fmla="*/ 424466 w 1140532"/>
              <a:gd name="connsiteY4" fmla="*/ 637595 h 934133"/>
              <a:gd name="connsiteX5" fmla="*/ 123900 w 1140532"/>
              <a:gd name="connsiteY5" fmla="*/ 713795 h 934133"/>
              <a:gd name="connsiteX6" fmla="*/ 1133 w 1140532"/>
              <a:gd name="connsiteY6" fmla="*/ 933929 h 934133"/>
              <a:gd name="connsiteX7" fmla="*/ 68866 w 1140532"/>
              <a:gd name="connsiteY7" fmla="*/ 751895 h 934133"/>
              <a:gd name="connsiteX8" fmla="*/ 170466 w 1140532"/>
              <a:gd name="connsiteY8" fmla="*/ 662995 h 934133"/>
              <a:gd name="connsiteX9" fmla="*/ 471033 w 1140532"/>
              <a:gd name="connsiteY9" fmla="*/ 591029 h 934133"/>
              <a:gd name="connsiteX10" fmla="*/ 750433 w 1140532"/>
              <a:gd name="connsiteY10" fmla="*/ 337029 h 934133"/>
              <a:gd name="connsiteX11" fmla="*/ 1114500 w 1140532"/>
              <a:gd name="connsiteY11" fmla="*/ 23762 h 934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40532" h="934133">
                <a:moveTo>
                  <a:pt x="1114500" y="23762"/>
                </a:moveTo>
                <a:cubicBezTo>
                  <a:pt x="1168828" y="-22805"/>
                  <a:pt x="1129317" y="4712"/>
                  <a:pt x="1076400" y="57629"/>
                </a:cubicBezTo>
                <a:cubicBezTo>
                  <a:pt x="1023483" y="110546"/>
                  <a:pt x="879550" y="264357"/>
                  <a:pt x="797000" y="341262"/>
                </a:cubicBezTo>
                <a:cubicBezTo>
                  <a:pt x="714450" y="418167"/>
                  <a:pt x="643189" y="469673"/>
                  <a:pt x="581100" y="519062"/>
                </a:cubicBezTo>
                <a:cubicBezTo>
                  <a:pt x="519011" y="568451"/>
                  <a:pt x="500666" y="605140"/>
                  <a:pt x="424466" y="637595"/>
                </a:cubicBezTo>
                <a:cubicBezTo>
                  <a:pt x="348266" y="670051"/>
                  <a:pt x="194455" y="664406"/>
                  <a:pt x="123900" y="713795"/>
                </a:cubicBezTo>
                <a:cubicBezTo>
                  <a:pt x="53345" y="763184"/>
                  <a:pt x="10305" y="927579"/>
                  <a:pt x="1133" y="933929"/>
                </a:cubicBezTo>
                <a:cubicBezTo>
                  <a:pt x="-8039" y="940279"/>
                  <a:pt x="40644" y="797051"/>
                  <a:pt x="68866" y="751895"/>
                </a:cubicBezTo>
                <a:cubicBezTo>
                  <a:pt x="97088" y="706739"/>
                  <a:pt x="103438" y="689806"/>
                  <a:pt x="170466" y="662995"/>
                </a:cubicBezTo>
                <a:cubicBezTo>
                  <a:pt x="237494" y="636184"/>
                  <a:pt x="374372" y="645357"/>
                  <a:pt x="471033" y="591029"/>
                </a:cubicBezTo>
                <a:cubicBezTo>
                  <a:pt x="567694" y="536701"/>
                  <a:pt x="642483" y="428046"/>
                  <a:pt x="750433" y="337029"/>
                </a:cubicBezTo>
                <a:cubicBezTo>
                  <a:pt x="858383" y="246012"/>
                  <a:pt x="1060172" y="70329"/>
                  <a:pt x="1114500" y="23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EC202ACA-3745-4287-BA13-79A32E5BFD7A}"/>
              </a:ext>
            </a:extLst>
          </p:cNvPr>
          <p:cNvSpPr/>
          <p:nvPr/>
        </p:nvSpPr>
        <p:spPr>
          <a:xfrm>
            <a:off x="7440580" y="7588317"/>
            <a:ext cx="160192" cy="914636"/>
          </a:xfrm>
          <a:custGeom>
            <a:avLst/>
            <a:gdLst>
              <a:gd name="connsiteX0" fmla="*/ 111687 w 160192"/>
              <a:gd name="connsiteY0" fmla="*/ 178 h 914636"/>
              <a:gd name="connsiteX1" fmla="*/ 124387 w 160192"/>
              <a:gd name="connsiteY1" fmla="*/ 389645 h 914636"/>
              <a:gd name="connsiteX2" fmla="*/ 1620 w 160192"/>
              <a:gd name="connsiteY2" fmla="*/ 901878 h 914636"/>
              <a:gd name="connsiteX3" fmla="*/ 60887 w 160192"/>
              <a:gd name="connsiteY3" fmla="*/ 732545 h 914636"/>
              <a:gd name="connsiteX4" fmla="*/ 158253 w 160192"/>
              <a:gd name="connsiteY4" fmla="*/ 436212 h 914636"/>
              <a:gd name="connsiteX5" fmla="*/ 111687 w 160192"/>
              <a:gd name="connsiteY5" fmla="*/ 178 h 914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192" h="914636">
                <a:moveTo>
                  <a:pt x="111687" y="178"/>
                </a:moveTo>
                <a:cubicBezTo>
                  <a:pt x="106043" y="-7583"/>
                  <a:pt x="142731" y="239362"/>
                  <a:pt x="124387" y="389645"/>
                </a:cubicBezTo>
                <a:cubicBezTo>
                  <a:pt x="106043" y="539928"/>
                  <a:pt x="12203" y="844728"/>
                  <a:pt x="1620" y="901878"/>
                </a:cubicBezTo>
                <a:cubicBezTo>
                  <a:pt x="-8963" y="959028"/>
                  <a:pt x="34782" y="810156"/>
                  <a:pt x="60887" y="732545"/>
                </a:cubicBezTo>
                <a:cubicBezTo>
                  <a:pt x="86992" y="654934"/>
                  <a:pt x="145553" y="554745"/>
                  <a:pt x="158253" y="436212"/>
                </a:cubicBezTo>
                <a:cubicBezTo>
                  <a:pt x="170953" y="317679"/>
                  <a:pt x="117331" y="7939"/>
                  <a:pt x="111687" y="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40E26AA2-66B1-466B-829F-31ECBA826D4F}"/>
              </a:ext>
            </a:extLst>
          </p:cNvPr>
          <p:cNvSpPr/>
          <p:nvPr/>
        </p:nvSpPr>
        <p:spPr>
          <a:xfrm>
            <a:off x="7540561" y="7777671"/>
            <a:ext cx="185814" cy="706474"/>
          </a:xfrm>
          <a:custGeom>
            <a:avLst/>
            <a:gdLst>
              <a:gd name="connsiteX0" fmla="*/ 128652 w 185814"/>
              <a:gd name="connsiteY0" fmla="*/ 266 h 706474"/>
              <a:gd name="connsiteX1" fmla="*/ 160402 w 185814"/>
              <a:gd name="connsiteY1" fmla="*/ 271729 h 706474"/>
              <a:gd name="connsiteX2" fmla="*/ 185802 w 185814"/>
              <a:gd name="connsiteY2" fmla="*/ 357454 h 706474"/>
              <a:gd name="connsiteX3" fmla="*/ 157227 w 185814"/>
              <a:gd name="connsiteY3" fmla="*/ 414604 h 706474"/>
              <a:gd name="connsiteX4" fmla="*/ 98489 w 185814"/>
              <a:gd name="connsiteY4" fmla="*/ 447941 h 706474"/>
              <a:gd name="connsiteX5" fmla="*/ 8002 w 185814"/>
              <a:gd name="connsiteY5" fmla="*/ 689241 h 706474"/>
              <a:gd name="connsiteX6" fmla="*/ 12764 w 185814"/>
              <a:gd name="connsiteY6" fmla="*/ 660666 h 706474"/>
              <a:gd name="connsiteX7" fmla="*/ 81027 w 185814"/>
              <a:gd name="connsiteY7" fmla="*/ 449529 h 706474"/>
              <a:gd name="connsiteX8" fmla="*/ 166752 w 185814"/>
              <a:gd name="connsiteY8" fmla="*/ 373329 h 706474"/>
              <a:gd name="connsiteX9" fmla="*/ 155639 w 185814"/>
              <a:gd name="connsiteY9" fmla="*/ 325704 h 706474"/>
              <a:gd name="connsiteX10" fmla="*/ 128652 w 185814"/>
              <a:gd name="connsiteY10" fmla="*/ 266 h 70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814" h="706474">
                <a:moveTo>
                  <a:pt x="128652" y="266"/>
                </a:moveTo>
                <a:cubicBezTo>
                  <a:pt x="129446" y="-8730"/>
                  <a:pt x="150877" y="212198"/>
                  <a:pt x="160402" y="271729"/>
                </a:cubicBezTo>
                <a:cubicBezTo>
                  <a:pt x="169927" y="331260"/>
                  <a:pt x="186331" y="333642"/>
                  <a:pt x="185802" y="357454"/>
                </a:cubicBezTo>
                <a:cubicBezTo>
                  <a:pt x="185273" y="381266"/>
                  <a:pt x="171779" y="399523"/>
                  <a:pt x="157227" y="414604"/>
                </a:cubicBezTo>
                <a:cubicBezTo>
                  <a:pt x="142675" y="429685"/>
                  <a:pt x="123360" y="402168"/>
                  <a:pt x="98489" y="447941"/>
                </a:cubicBezTo>
                <a:cubicBezTo>
                  <a:pt x="73618" y="493714"/>
                  <a:pt x="22289" y="653787"/>
                  <a:pt x="8002" y="689241"/>
                </a:cubicBezTo>
                <a:cubicBezTo>
                  <a:pt x="-6286" y="724695"/>
                  <a:pt x="593" y="700618"/>
                  <a:pt x="12764" y="660666"/>
                </a:cubicBezTo>
                <a:cubicBezTo>
                  <a:pt x="24935" y="620714"/>
                  <a:pt x="55362" y="497418"/>
                  <a:pt x="81027" y="449529"/>
                </a:cubicBezTo>
                <a:cubicBezTo>
                  <a:pt x="106692" y="401640"/>
                  <a:pt x="154317" y="393966"/>
                  <a:pt x="166752" y="373329"/>
                </a:cubicBezTo>
                <a:cubicBezTo>
                  <a:pt x="179187" y="352692"/>
                  <a:pt x="161195" y="386823"/>
                  <a:pt x="155639" y="325704"/>
                </a:cubicBezTo>
                <a:cubicBezTo>
                  <a:pt x="150083" y="264585"/>
                  <a:pt x="127858" y="9262"/>
                  <a:pt x="128652" y="2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21343A61-3023-4DB3-8543-F52FABBE9D93}"/>
              </a:ext>
            </a:extLst>
          </p:cNvPr>
          <p:cNvSpPr/>
          <p:nvPr/>
        </p:nvSpPr>
        <p:spPr>
          <a:xfrm>
            <a:off x="7568287" y="8373517"/>
            <a:ext cx="754446" cy="114619"/>
          </a:xfrm>
          <a:custGeom>
            <a:avLst/>
            <a:gdLst>
              <a:gd name="connsiteX0" fmla="*/ 53830 w 754446"/>
              <a:gd name="connsiteY0" fmla="*/ 114562 h 114619"/>
              <a:gd name="connsiteX1" fmla="*/ 259146 w 754446"/>
              <a:gd name="connsiteY1" fmla="*/ 93395 h 114619"/>
              <a:gd name="connsiteX2" fmla="*/ 352280 w 754446"/>
              <a:gd name="connsiteY2" fmla="*/ 27778 h 114619"/>
              <a:gd name="connsiteX3" fmla="*/ 553363 w 754446"/>
              <a:gd name="connsiteY3" fmla="*/ 19312 h 114619"/>
              <a:gd name="connsiteX4" fmla="*/ 754446 w 754446"/>
              <a:gd name="connsiteY4" fmla="*/ 21428 h 114619"/>
              <a:gd name="connsiteX5" fmla="*/ 555480 w 754446"/>
              <a:gd name="connsiteY5" fmla="*/ 262 h 114619"/>
              <a:gd name="connsiteX6" fmla="*/ 233746 w 754446"/>
              <a:gd name="connsiteY6" fmla="*/ 38362 h 114619"/>
              <a:gd name="connsiteX7" fmla="*/ 123680 w 754446"/>
              <a:gd name="connsiteY7" fmla="*/ 95512 h 114619"/>
              <a:gd name="connsiteX8" fmla="*/ 3030 w 754446"/>
              <a:gd name="connsiteY8" fmla="*/ 99745 h 114619"/>
              <a:gd name="connsiteX9" fmla="*/ 53830 w 754446"/>
              <a:gd name="connsiteY9" fmla="*/ 114562 h 114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4446" h="114619">
                <a:moveTo>
                  <a:pt x="53830" y="114562"/>
                </a:moveTo>
                <a:cubicBezTo>
                  <a:pt x="96516" y="113504"/>
                  <a:pt x="209404" y="107859"/>
                  <a:pt x="259146" y="93395"/>
                </a:cubicBezTo>
                <a:cubicBezTo>
                  <a:pt x="308888" y="78931"/>
                  <a:pt x="303244" y="40125"/>
                  <a:pt x="352280" y="27778"/>
                </a:cubicBezTo>
                <a:cubicBezTo>
                  <a:pt x="401316" y="15431"/>
                  <a:pt x="553363" y="19312"/>
                  <a:pt x="553363" y="19312"/>
                </a:cubicBezTo>
                <a:cubicBezTo>
                  <a:pt x="620391" y="18254"/>
                  <a:pt x="754093" y="24603"/>
                  <a:pt x="754446" y="21428"/>
                </a:cubicBezTo>
                <a:cubicBezTo>
                  <a:pt x="754799" y="18253"/>
                  <a:pt x="642263" y="-2560"/>
                  <a:pt x="555480" y="262"/>
                </a:cubicBezTo>
                <a:cubicBezTo>
                  <a:pt x="468697" y="3084"/>
                  <a:pt x="305713" y="22487"/>
                  <a:pt x="233746" y="38362"/>
                </a:cubicBezTo>
                <a:cubicBezTo>
                  <a:pt x="161779" y="54237"/>
                  <a:pt x="162133" y="85282"/>
                  <a:pt x="123680" y="95512"/>
                </a:cubicBezTo>
                <a:cubicBezTo>
                  <a:pt x="85227" y="105742"/>
                  <a:pt x="13966" y="97628"/>
                  <a:pt x="3030" y="99745"/>
                </a:cubicBezTo>
                <a:cubicBezTo>
                  <a:pt x="-7906" y="101862"/>
                  <a:pt x="11144" y="115620"/>
                  <a:pt x="53830" y="114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C6027BB3-4D0E-4B30-9684-776DA1A933A3}"/>
              </a:ext>
            </a:extLst>
          </p:cNvPr>
          <p:cNvSpPr/>
          <p:nvPr/>
        </p:nvSpPr>
        <p:spPr>
          <a:xfrm>
            <a:off x="8038514" y="8574855"/>
            <a:ext cx="205950" cy="275922"/>
          </a:xfrm>
          <a:custGeom>
            <a:avLst/>
            <a:gdLst>
              <a:gd name="connsiteX0" fmla="*/ 205903 w 205950"/>
              <a:gd name="connsiteY0" fmla="*/ 7 h 275922"/>
              <a:gd name="connsiteX1" fmla="*/ 51386 w 205950"/>
              <a:gd name="connsiteY1" fmla="*/ 97374 h 275922"/>
              <a:gd name="connsiteX2" fmla="*/ 4819 w 205950"/>
              <a:gd name="connsiteY2" fmla="*/ 273057 h 275922"/>
              <a:gd name="connsiteX3" fmla="*/ 4819 w 205950"/>
              <a:gd name="connsiteY3" fmla="*/ 198974 h 275922"/>
              <a:gd name="connsiteX4" fmla="*/ 34453 w 205950"/>
              <a:gd name="connsiteY4" fmla="*/ 101607 h 275922"/>
              <a:gd name="connsiteX5" fmla="*/ 205903 w 205950"/>
              <a:gd name="connsiteY5" fmla="*/ 7 h 275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950" h="275922">
                <a:moveTo>
                  <a:pt x="205903" y="7"/>
                </a:moveTo>
                <a:cubicBezTo>
                  <a:pt x="208725" y="-698"/>
                  <a:pt x="84900" y="51866"/>
                  <a:pt x="51386" y="97374"/>
                </a:cubicBezTo>
                <a:cubicBezTo>
                  <a:pt x="17872" y="142882"/>
                  <a:pt x="12580" y="256124"/>
                  <a:pt x="4819" y="273057"/>
                </a:cubicBezTo>
                <a:cubicBezTo>
                  <a:pt x="-2942" y="289990"/>
                  <a:pt x="-120" y="227549"/>
                  <a:pt x="4819" y="198974"/>
                </a:cubicBezTo>
                <a:cubicBezTo>
                  <a:pt x="9758" y="170399"/>
                  <a:pt x="3056" y="134768"/>
                  <a:pt x="34453" y="101607"/>
                </a:cubicBezTo>
                <a:cubicBezTo>
                  <a:pt x="65850" y="68446"/>
                  <a:pt x="203081" y="712"/>
                  <a:pt x="205903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3BD04AD4-C278-4B55-AC5A-7C0D2903989D}"/>
              </a:ext>
            </a:extLst>
          </p:cNvPr>
          <p:cNvSpPr/>
          <p:nvPr/>
        </p:nvSpPr>
        <p:spPr>
          <a:xfrm>
            <a:off x="7883595" y="7342962"/>
            <a:ext cx="337482" cy="353911"/>
          </a:xfrm>
          <a:custGeom>
            <a:avLst/>
            <a:gdLst>
              <a:gd name="connsiteX0" fmla="*/ 166088 w 337482"/>
              <a:gd name="connsiteY0" fmla="*/ 0 h 353911"/>
              <a:gd name="connsiteX1" fmla="*/ 307905 w 337482"/>
              <a:gd name="connsiteY1" fmla="*/ 152400 h 353911"/>
              <a:gd name="connsiteX2" fmla="*/ 335422 w 337482"/>
              <a:gd name="connsiteY2" fmla="*/ 332317 h 353911"/>
              <a:gd name="connsiteX3" fmla="*/ 274038 w 337482"/>
              <a:gd name="connsiteY3" fmla="*/ 306917 h 353911"/>
              <a:gd name="connsiteX4" fmla="*/ 988 w 337482"/>
              <a:gd name="connsiteY4" fmla="*/ 237067 h 353911"/>
              <a:gd name="connsiteX5" fmla="*/ 187255 w 337482"/>
              <a:gd name="connsiteY5" fmla="*/ 281517 h 353911"/>
              <a:gd name="connsiteX6" fmla="*/ 316372 w 337482"/>
              <a:gd name="connsiteY6" fmla="*/ 353483 h 353911"/>
              <a:gd name="connsiteX7" fmla="*/ 316372 w 337482"/>
              <a:gd name="connsiteY7" fmla="*/ 245533 h 353911"/>
              <a:gd name="connsiteX8" fmla="*/ 293088 w 337482"/>
              <a:gd name="connsiteY8" fmla="*/ 152400 h 353911"/>
              <a:gd name="connsiteX9" fmla="*/ 166088 w 337482"/>
              <a:gd name="connsiteY9" fmla="*/ 0 h 353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7482" h="353911">
                <a:moveTo>
                  <a:pt x="166088" y="0"/>
                </a:moveTo>
                <a:cubicBezTo>
                  <a:pt x="168557" y="0"/>
                  <a:pt x="279683" y="97014"/>
                  <a:pt x="307905" y="152400"/>
                </a:cubicBezTo>
                <a:cubicBezTo>
                  <a:pt x="336127" y="207786"/>
                  <a:pt x="341066" y="306564"/>
                  <a:pt x="335422" y="332317"/>
                </a:cubicBezTo>
                <a:cubicBezTo>
                  <a:pt x="329778" y="358070"/>
                  <a:pt x="329777" y="322792"/>
                  <a:pt x="274038" y="306917"/>
                </a:cubicBezTo>
                <a:cubicBezTo>
                  <a:pt x="218299" y="291042"/>
                  <a:pt x="15452" y="241300"/>
                  <a:pt x="988" y="237067"/>
                </a:cubicBezTo>
                <a:cubicBezTo>
                  <a:pt x="-13476" y="232834"/>
                  <a:pt x="134691" y="262114"/>
                  <a:pt x="187255" y="281517"/>
                </a:cubicBezTo>
                <a:cubicBezTo>
                  <a:pt x="239819" y="300920"/>
                  <a:pt x="294853" y="359480"/>
                  <a:pt x="316372" y="353483"/>
                </a:cubicBezTo>
                <a:cubicBezTo>
                  <a:pt x="337892" y="347486"/>
                  <a:pt x="320253" y="279047"/>
                  <a:pt x="316372" y="245533"/>
                </a:cubicBezTo>
                <a:cubicBezTo>
                  <a:pt x="312491" y="212019"/>
                  <a:pt x="315666" y="192264"/>
                  <a:pt x="293088" y="152400"/>
                </a:cubicBezTo>
                <a:cubicBezTo>
                  <a:pt x="270510" y="112536"/>
                  <a:pt x="163619" y="0"/>
                  <a:pt x="16608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5B76DABE-3C87-47FA-85D6-CCFF786233DF}"/>
              </a:ext>
            </a:extLst>
          </p:cNvPr>
          <p:cNvSpPr/>
          <p:nvPr/>
        </p:nvSpPr>
        <p:spPr>
          <a:xfrm>
            <a:off x="7829236" y="7694162"/>
            <a:ext cx="331368" cy="608972"/>
          </a:xfrm>
          <a:custGeom>
            <a:avLst/>
            <a:gdLst>
              <a:gd name="connsiteX0" fmla="*/ 61697 w 331368"/>
              <a:gd name="connsiteY0" fmla="*/ 167 h 608972"/>
              <a:gd name="connsiteX1" fmla="*/ 70164 w 331368"/>
              <a:gd name="connsiteY1" fmla="*/ 182200 h 608972"/>
              <a:gd name="connsiteX2" fmla="*/ 108264 w 331368"/>
              <a:gd name="connsiteY2" fmla="*/ 311317 h 608972"/>
              <a:gd name="connsiteX3" fmla="*/ 330514 w 331368"/>
              <a:gd name="connsiteY3" fmla="*/ 603417 h 608972"/>
              <a:gd name="connsiteX4" fmla="*/ 180231 w 331368"/>
              <a:gd name="connsiteY4" fmla="*/ 487000 h 608972"/>
              <a:gd name="connsiteX5" fmla="*/ 61697 w 331368"/>
              <a:gd name="connsiteY5" fmla="*/ 290150 h 608972"/>
              <a:gd name="connsiteX6" fmla="*/ 314 w 331368"/>
              <a:gd name="connsiteY6" fmla="*/ 152567 h 608972"/>
              <a:gd name="connsiteX7" fmla="*/ 61697 w 331368"/>
              <a:gd name="connsiteY7" fmla="*/ 167 h 60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368" h="608972">
                <a:moveTo>
                  <a:pt x="61697" y="167"/>
                </a:moveTo>
                <a:cubicBezTo>
                  <a:pt x="73339" y="5106"/>
                  <a:pt x="62403" y="130342"/>
                  <a:pt x="70164" y="182200"/>
                </a:cubicBezTo>
                <a:cubicBezTo>
                  <a:pt x="77925" y="234058"/>
                  <a:pt x="64872" y="241114"/>
                  <a:pt x="108264" y="311317"/>
                </a:cubicBezTo>
                <a:cubicBezTo>
                  <a:pt x="151656" y="381520"/>
                  <a:pt x="318520" y="574137"/>
                  <a:pt x="330514" y="603417"/>
                </a:cubicBezTo>
                <a:cubicBezTo>
                  <a:pt x="342508" y="632697"/>
                  <a:pt x="225034" y="539211"/>
                  <a:pt x="180231" y="487000"/>
                </a:cubicBezTo>
                <a:cubicBezTo>
                  <a:pt x="135428" y="434789"/>
                  <a:pt x="91683" y="345889"/>
                  <a:pt x="61697" y="290150"/>
                </a:cubicBezTo>
                <a:cubicBezTo>
                  <a:pt x="31711" y="234411"/>
                  <a:pt x="5253" y="204425"/>
                  <a:pt x="314" y="152567"/>
                </a:cubicBezTo>
                <a:cubicBezTo>
                  <a:pt x="-4625" y="100709"/>
                  <a:pt x="50055" y="-4772"/>
                  <a:pt x="61697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DB26E3E6-E3D2-4A70-8A5E-9E6F6FBC95CD}"/>
              </a:ext>
            </a:extLst>
          </p:cNvPr>
          <p:cNvSpPr/>
          <p:nvPr/>
        </p:nvSpPr>
        <p:spPr>
          <a:xfrm>
            <a:off x="3282675" y="10076648"/>
            <a:ext cx="2642658" cy="338019"/>
          </a:xfrm>
          <a:custGeom>
            <a:avLst/>
            <a:gdLst>
              <a:gd name="connsiteX0" fmla="*/ 74358 w 2642658"/>
              <a:gd name="connsiteY0" fmla="*/ 322781 h 338019"/>
              <a:gd name="connsiteX1" fmla="*/ 150558 w 2642658"/>
              <a:gd name="connsiteY1" fmla="*/ 318547 h 338019"/>
              <a:gd name="connsiteX2" fmla="*/ 1107292 w 2642658"/>
              <a:gd name="connsiteY2" fmla="*/ 314314 h 338019"/>
              <a:gd name="connsiteX3" fmla="*/ 2576258 w 2642658"/>
              <a:gd name="connsiteY3" fmla="*/ 9514 h 338019"/>
              <a:gd name="connsiteX4" fmla="*/ 2288392 w 2642658"/>
              <a:gd name="connsiteY4" fmla="*/ 98414 h 338019"/>
              <a:gd name="connsiteX5" fmla="*/ 1373992 w 2642658"/>
              <a:gd name="connsiteY5" fmla="*/ 314314 h 338019"/>
              <a:gd name="connsiteX6" fmla="*/ 74358 w 2642658"/>
              <a:gd name="connsiteY6" fmla="*/ 322781 h 338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2658" h="338019">
                <a:moveTo>
                  <a:pt x="74358" y="322781"/>
                </a:moveTo>
                <a:cubicBezTo>
                  <a:pt x="-129548" y="323486"/>
                  <a:pt x="150558" y="318547"/>
                  <a:pt x="150558" y="318547"/>
                </a:cubicBezTo>
                <a:cubicBezTo>
                  <a:pt x="322714" y="317136"/>
                  <a:pt x="703009" y="365819"/>
                  <a:pt x="1107292" y="314314"/>
                </a:cubicBezTo>
                <a:cubicBezTo>
                  <a:pt x="1511575" y="262809"/>
                  <a:pt x="2379408" y="45497"/>
                  <a:pt x="2576258" y="9514"/>
                </a:cubicBezTo>
                <a:cubicBezTo>
                  <a:pt x="2773108" y="-26469"/>
                  <a:pt x="2488770" y="47614"/>
                  <a:pt x="2288392" y="98414"/>
                </a:cubicBezTo>
                <a:cubicBezTo>
                  <a:pt x="2088014" y="149214"/>
                  <a:pt x="1740175" y="275509"/>
                  <a:pt x="1373992" y="314314"/>
                </a:cubicBezTo>
                <a:cubicBezTo>
                  <a:pt x="1007809" y="353119"/>
                  <a:pt x="278264" y="322076"/>
                  <a:pt x="74358" y="3227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D4B8813D-1888-4653-B89A-0499817A31EE}"/>
              </a:ext>
            </a:extLst>
          </p:cNvPr>
          <p:cNvSpPr/>
          <p:nvPr/>
        </p:nvSpPr>
        <p:spPr>
          <a:xfrm>
            <a:off x="6979276" y="6713013"/>
            <a:ext cx="269987" cy="1135007"/>
          </a:xfrm>
          <a:custGeom>
            <a:avLst/>
            <a:gdLst>
              <a:gd name="connsiteX0" fmla="*/ 127644 w 269987"/>
              <a:gd name="connsiteY0" fmla="*/ 29 h 1135007"/>
              <a:gd name="connsiteX1" fmla="*/ 208924 w 269987"/>
              <a:gd name="connsiteY1" fmla="*/ 472469 h 1135007"/>
              <a:gd name="connsiteX2" fmla="*/ 644 w 269987"/>
              <a:gd name="connsiteY2" fmla="*/ 1127789 h 1135007"/>
              <a:gd name="connsiteX3" fmla="*/ 147964 w 269987"/>
              <a:gd name="connsiteY3" fmla="*/ 802669 h 1135007"/>
              <a:gd name="connsiteX4" fmla="*/ 269884 w 269987"/>
              <a:gd name="connsiteY4" fmla="*/ 492789 h 1135007"/>
              <a:gd name="connsiteX5" fmla="*/ 127644 w 269987"/>
              <a:gd name="connsiteY5" fmla="*/ 29 h 1135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987" h="1135007">
                <a:moveTo>
                  <a:pt x="127644" y="29"/>
                </a:moveTo>
                <a:cubicBezTo>
                  <a:pt x="117484" y="-3358"/>
                  <a:pt x="230091" y="284509"/>
                  <a:pt x="208924" y="472469"/>
                </a:cubicBezTo>
                <a:cubicBezTo>
                  <a:pt x="187757" y="660429"/>
                  <a:pt x="10804" y="1072756"/>
                  <a:pt x="644" y="1127789"/>
                </a:cubicBezTo>
                <a:cubicBezTo>
                  <a:pt x="-9516" y="1182822"/>
                  <a:pt x="103091" y="908502"/>
                  <a:pt x="147964" y="802669"/>
                </a:cubicBezTo>
                <a:cubicBezTo>
                  <a:pt x="192837" y="696836"/>
                  <a:pt x="273271" y="622329"/>
                  <a:pt x="269884" y="492789"/>
                </a:cubicBezTo>
                <a:cubicBezTo>
                  <a:pt x="266497" y="363249"/>
                  <a:pt x="137804" y="3416"/>
                  <a:pt x="127644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6C562121-96F3-4EAD-AC84-8D99160826D6}"/>
              </a:ext>
            </a:extLst>
          </p:cNvPr>
          <p:cNvSpPr/>
          <p:nvPr/>
        </p:nvSpPr>
        <p:spPr>
          <a:xfrm>
            <a:off x="6658260" y="8358788"/>
            <a:ext cx="330611" cy="1281826"/>
          </a:xfrm>
          <a:custGeom>
            <a:avLst/>
            <a:gdLst>
              <a:gd name="connsiteX0" fmla="*/ 326740 w 330611"/>
              <a:gd name="connsiteY0" fmla="*/ 174 h 1281826"/>
              <a:gd name="connsiteX1" fmla="*/ 282290 w 330611"/>
              <a:gd name="connsiteY1" fmla="*/ 679624 h 1281826"/>
              <a:gd name="connsiteX2" fmla="*/ 2890 w 330611"/>
              <a:gd name="connsiteY2" fmla="*/ 1276524 h 1281826"/>
              <a:gd name="connsiteX3" fmla="*/ 142590 w 330611"/>
              <a:gd name="connsiteY3" fmla="*/ 952674 h 1281826"/>
              <a:gd name="connsiteX4" fmla="*/ 237840 w 330611"/>
              <a:gd name="connsiteY4" fmla="*/ 616124 h 1281826"/>
              <a:gd name="connsiteX5" fmla="*/ 326740 w 330611"/>
              <a:gd name="connsiteY5" fmla="*/ 174 h 1281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611" h="1281826">
                <a:moveTo>
                  <a:pt x="326740" y="174"/>
                </a:moveTo>
                <a:cubicBezTo>
                  <a:pt x="334148" y="10757"/>
                  <a:pt x="336265" y="466899"/>
                  <a:pt x="282290" y="679624"/>
                </a:cubicBezTo>
                <a:cubicBezTo>
                  <a:pt x="228315" y="892349"/>
                  <a:pt x="26173" y="1231016"/>
                  <a:pt x="2890" y="1276524"/>
                </a:cubicBezTo>
                <a:cubicBezTo>
                  <a:pt x="-20393" y="1322032"/>
                  <a:pt x="103432" y="1062741"/>
                  <a:pt x="142590" y="952674"/>
                </a:cubicBezTo>
                <a:cubicBezTo>
                  <a:pt x="181748" y="842607"/>
                  <a:pt x="205032" y="768524"/>
                  <a:pt x="237840" y="616124"/>
                </a:cubicBezTo>
                <a:cubicBezTo>
                  <a:pt x="270648" y="463724"/>
                  <a:pt x="319332" y="-10409"/>
                  <a:pt x="326740" y="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400B07FF-63A0-4229-943E-DA8E0142426B}"/>
              </a:ext>
            </a:extLst>
          </p:cNvPr>
          <p:cNvSpPr/>
          <p:nvPr/>
        </p:nvSpPr>
        <p:spPr>
          <a:xfrm>
            <a:off x="3225744" y="11038309"/>
            <a:ext cx="332256" cy="1538172"/>
          </a:xfrm>
          <a:custGeom>
            <a:avLst/>
            <a:gdLst>
              <a:gd name="connsiteX0" fmla="*/ 56 w 332256"/>
              <a:gd name="connsiteY0" fmla="*/ 6703 h 1538172"/>
              <a:gd name="connsiteX1" fmla="*/ 209606 w 332256"/>
              <a:gd name="connsiteY1" fmla="*/ 343253 h 1538172"/>
              <a:gd name="connsiteX2" fmla="*/ 273106 w 332256"/>
              <a:gd name="connsiteY2" fmla="*/ 1492603 h 1538172"/>
              <a:gd name="connsiteX3" fmla="*/ 273106 w 332256"/>
              <a:gd name="connsiteY3" fmla="*/ 1225903 h 1538172"/>
              <a:gd name="connsiteX4" fmla="*/ 330256 w 332256"/>
              <a:gd name="connsiteY4" fmla="*/ 457553 h 1538172"/>
              <a:gd name="connsiteX5" fmla="*/ 190556 w 332256"/>
              <a:gd name="connsiteY5" fmla="*/ 146403 h 1538172"/>
              <a:gd name="connsiteX6" fmla="*/ 56 w 332256"/>
              <a:gd name="connsiteY6" fmla="*/ 6703 h 153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2256" h="1538172">
                <a:moveTo>
                  <a:pt x="56" y="6703"/>
                </a:moveTo>
                <a:cubicBezTo>
                  <a:pt x="3231" y="39511"/>
                  <a:pt x="164098" y="95603"/>
                  <a:pt x="209606" y="343253"/>
                </a:cubicBezTo>
                <a:cubicBezTo>
                  <a:pt x="255114" y="590903"/>
                  <a:pt x="262523" y="1345495"/>
                  <a:pt x="273106" y="1492603"/>
                </a:cubicBezTo>
                <a:cubicBezTo>
                  <a:pt x="283689" y="1639711"/>
                  <a:pt x="263581" y="1398411"/>
                  <a:pt x="273106" y="1225903"/>
                </a:cubicBezTo>
                <a:cubicBezTo>
                  <a:pt x="282631" y="1053395"/>
                  <a:pt x="344014" y="637470"/>
                  <a:pt x="330256" y="457553"/>
                </a:cubicBezTo>
                <a:cubicBezTo>
                  <a:pt x="316498" y="277636"/>
                  <a:pt x="251939" y="224720"/>
                  <a:pt x="190556" y="146403"/>
                </a:cubicBezTo>
                <a:cubicBezTo>
                  <a:pt x="129173" y="68086"/>
                  <a:pt x="-3119" y="-26105"/>
                  <a:pt x="56" y="67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52811B97-4D8C-4672-A44A-E7C22CC24F88}"/>
              </a:ext>
            </a:extLst>
          </p:cNvPr>
          <p:cNvSpPr/>
          <p:nvPr/>
        </p:nvSpPr>
        <p:spPr>
          <a:xfrm>
            <a:off x="7553460" y="9265219"/>
            <a:ext cx="284081" cy="1871547"/>
          </a:xfrm>
          <a:custGeom>
            <a:avLst/>
            <a:gdLst>
              <a:gd name="connsiteX0" fmla="*/ 282440 w 284081"/>
              <a:gd name="connsiteY0" fmla="*/ 8143 h 1871547"/>
              <a:gd name="connsiteX1" fmla="*/ 117340 w 284081"/>
              <a:gd name="connsiteY1" fmla="*/ 560593 h 1871547"/>
              <a:gd name="connsiteX2" fmla="*/ 91940 w 284081"/>
              <a:gd name="connsiteY2" fmla="*/ 1138443 h 1871547"/>
              <a:gd name="connsiteX3" fmla="*/ 136390 w 284081"/>
              <a:gd name="connsiteY3" fmla="*/ 1849643 h 1871547"/>
              <a:gd name="connsiteX4" fmla="*/ 130040 w 284081"/>
              <a:gd name="connsiteY4" fmla="*/ 1627393 h 1871547"/>
              <a:gd name="connsiteX5" fmla="*/ 3040 w 284081"/>
              <a:gd name="connsiteY5" fmla="*/ 998743 h 1871547"/>
              <a:gd name="connsiteX6" fmla="*/ 282440 w 284081"/>
              <a:gd name="connsiteY6" fmla="*/ 8143 h 1871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4081" h="1871547">
                <a:moveTo>
                  <a:pt x="282440" y="8143"/>
                </a:moveTo>
                <a:cubicBezTo>
                  <a:pt x="301490" y="-64882"/>
                  <a:pt x="149090" y="372210"/>
                  <a:pt x="117340" y="560593"/>
                </a:cubicBezTo>
                <a:cubicBezTo>
                  <a:pt x="85590" y="748976"/>
                  <a:pt x="88765" y="923601"/>
                  <a:pt x="91940" y="1138443"/>
                </a:cubicBezTo>
                <a:cubicBezTo>
                  <a:pt x="95115" y="1353285"/>
                  <a:pt x="130040" y="1768151"/>
                  <a:pt x="136390" y="1849643"/>
                </a:cubicBezTo>
                <a:cubicBezTo>
                  <a:pt x="142740" y="1931135"/>
                  <a:pt x="152265" y="1769210"/>
                  <a:pt x="130040" y="1627393"/>
                </a:cubicBezTo>
                <a:cubicBezTo>
                  <a:pt x="107815" y="1485576"/>
                  <a:pt x="-21302" y="1262268"/>
                  <a:pt x="3040" y="998743"/>
                </a:cubicBezTo>
                <a:cubicBezTo>
                  <a:pt x="27382" y="735218"/>
                  <a:pt x="263390" y="81168"/>
                  <a:pt x="282440" y="8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C89C5070-9B8E-4B7E-8421-DEA75E78FA7D}"/>
              </a:ext>
            </a:extLst>
          </p:cNvPr>
          <p:cNvSpPr/>
          <p:nvPr/>
        </p:nvSpPr>
        <p:spPr>
          <a:xfrm>
            <a:off x="2008576" y="3783854"/>
            <a:ext cx="2050971" cy="2156453"/>
          </a:xfrm>
          <a:custGeom>
            <a:avLst/>
            <a:gdLst>
              <a:gd name="connsiteX0" fmla="*/ 2050344 w 2050971"/>
              <a:gd name="connsiteY0" fmla="*/ 165668 h 2156453"/>
              <a:gd name="connsiteX1" fmla="*/ 1603304 w 2050971"/>
              <a:gd name="connsiteY1" fmla="*/ 69148 h 2156453"/>
              <a:gd name="connsiteX2" fmla="*/ 1054664 w 2050971"/>
              <a:gd name="connsiteY2" fmla="*/ 231708 h 2156453"/>
              <a:gd name="connsiteX3" fmla="*/ 506024 w 2050971"/>
              <a:gd name="connsiteY3" fmla="*/ 724468 h 2156453"/>
              <a:gd name="connsiteX4" fmla="*/ 135184 w 2050971"/>
              <a:gd name="connsiteY4" fmla="*/ 1318828 h 2156453"/>
              <a:gd name="connsiteX5" fmla="*/ 8184 w 2050971"/>
              <a:gd name="connsiteY5" fmla="*/ 2106228 h 2156453"/>
              <a:gd name="connsiteX6" fmla="*/ 13264 w 2050971"/>
              <a:gd name="connsiteY6" fmla="*/ 2030028 h 2156453"/>
              <a:gd name="connsiteX7" fmla="*/ 18344 w 2050971"/>
              <a:gd name="connsiteY7" fmla="*/ 1649028 h 2156453"/>
              <a:gd name="connsiteX8" fmla="*/ 165664 w 2050971"/>
              <a:gd name="connsiteY8" fmla="*/ 1110548 h 2156453"/>
              <a:gd name="connsiteX9" fmla="*/ 724464 w 2050971"/>
              <a:gd name="connsiteY9" fmla="*/ 348548 h 2156453"/>
              <a:gd name="connsiteX10" fmla="*/ 1506784 w 2050971"/>
              <a:gd name="connsiteY10" fmla="*/ 3108 h 2156453"/>
              <a:gd name="connsiteX11" fmla="*/ 2050344 w 2050971"/>
              <a:gd name="connsiteY11" fmla="*/ 165668 h 2156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50971" h="2156453">
                <a:moveTo>
                  <a:pt x="2050344" y="165668"/>
                </a:moveTo>
                <a:cubicBezTo>
                  <a:pt x="2066431" y="176675"/>
                  <a:pt x="1769251" y="58141"/>
                  <a:pt x="1603304" y="69148"/>
                </a:cubicBezTo>
                <a:cubicBezTo>
                  <a:pt x="1437357" y="80155"/>
                  <a:pt x="1237544" y="122488"/>
                  <a:pt x="1054664" y="231708"/>
                </a:cubicBezTo>
                <a:cubicBezTo>
                  <a:pt x="871784" y="340928"/>
                  <a:pt x="659271" y="543281"/>
                  <a:pt x="506024" y="724468"/>
                </a:cubicBezTo>
                <a:cubicBezTo>
                  <a:pt x="352777" y="905655"/>
                  <a:pt x="218157" y="1088535"/>
                  <a:pt x="135184" y="1318828"/>
                </a:cubicBezTo>
                <a:cubicBezTo>
                  <a:pt x="52211" y="1549121"/>
                  <a:pt x="28504" y="1987695"/>
                  <a:pt x="8184" y="2106228"/>
                </a:cubicBezTo>
                <a:cubicBezTo>
                  <a:pt x="-12136" y="2224761"/>
                  <a:pt x="11571" y="2106228"/>
                  <a:pt x="13264" y="2030028"/>
                </a:cubicBezTo>
                <a:cubicBezTo>
                  <a:pt x="14957" y="1953828"/>
                  <a:pt x="-7056" y="1802275"/>
                  <a:pt x="18344" y="1649028"/>
                </a:cubicBezTo>
                <a:cubicBezTo>
                  <a:pt x="43744" y="1495781"/>
                  <a:pt x="47977" y="1327295"/>
                  <a:pt x="165664" y="1110548"/>
                </a:cubicBezTo>
                <a:cubicBezTo>
                  <a:pt x="283351" y="893801"/>
                  <a:pt x="500944" y="533121"/>
                  <a:pt x="724464" y="348548"/>
                </a:cubicBezTo>
                <a:cubicBezTo>
                  <a:pt x="947984" y="163975"/>
                  <a:pt x="1283264" y="31895"/>
                  <a:pt x="1506784" y="3108"/>
                </a:cubicBezTo>
                <a:cubicBezTo>
                  <a:pt x="1730304" y="-25679"/>
                  <a:pt x="2034257" y="154661"/>
                  <a:pt x="2050344" y="1656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BB9F8AD7-7CAB-4D7E-8D91-7AE8A95D7E72}"/>
              </a:ext>
            </a:extLst>
          </p:cNvPr>
          <p:cNvSpPr/>
          <p:nvPr/>
        </p:nvSpPr>
        <p:spPr>
          <a:xfrm>
            <a:off x="4054533" y="3776767"/>
            <a:ext cx="1830430" cy="932564"/>
          </a:xfrm>
          <a:custGeom>
            <a:avLst/>
            <a:gdLst>
              <a:gd name="connsiteX0" fmla="*/ 39947 w 1830430"/>
              <a:gd name="connsiteY0" fmla="*/ 157515 h 932564"/>
              <a:gd name="connsiteX1" fmla="*/ 90747 w 1830430"/>
              <a:gd name="connsiteY1" fmla="*/ 152435 h 932564"/>
              <a:gd name="connsiteX2" fmla="*/ 1091507 w 1830430"/>
              <a:gd name="connsiteY2" fmla="*/ 111795 h 932564"/>
              <a:gd name="connsiteX3" fmla="*/ 1807787 w 1830430"/>
              <a:gd name="connsiteY3" fmla="*/ 909355 h 932564"/>
              <a:gd name="connsiteX4" fmla="*/ 1624907 w 1830430"/>
              <a:gd name="connsiteY4" fmla="*/ 670595 h 932564"/>
              <a:gd name="connsiteX5" fmla="*/ 1355667 w 1830430"/>
              <a:gd name="connsiteY5" fmla="*/ 172755 h 932564"/>
              <a:gd name="connsiteX6" fmla="*/ 771467 w 1830430"/>
              <a:gd name="connsiteY6" fmla="*/ 35 h 932564"/>
              <a:gd name="connsiteX7" fmla="*/ 39947 w 1830430"/>
              <a:gd name="connsiteY7" fmla="*/ 157515 h 93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0430" h="932564">
                <a:moveTo>
                  <a:pt x="39947" y="157515"/>
                </a:moveTo>
                <a:cubicBezTo>
                  <a:pt x="-73506" y="182915"/>
                  <a:pt x="90747" y="152435"/>
                  <a:pt x="90747" y="152435"/>
                </a:cubicBezTo>
                <a:cubicBezTo>
                  <a:pt x="266007" y="144815"/>
                  <a:pt x="805334" y="-14358"/>
                  <a:pt x="1091507" y="111795"/>
                </a:cubicBezTo>
                <a:cubicBezTo>
                  <a:pt x="1377680" y="237948"/>
                  <a:pt x="1718887" y="816222"/>
                  <a:pt x="1807787" y="909355"/>
                </a:cubicBezTo>
                <a:cubicBezTo>
                  <a:pt x="1896687" y="1002488"/>
                  <a:pt x="1700260" y="793362"/>
                  <a:pt x="1624907" y="670595"/>
                </a:cubicBezTo>
                <a:cubicBezTo>
                  <a:pt x="1549554" y="547828"/>
                  <a:pt x="1497907" y="284515"/>
                  <a:pt x="1355667" y="172755"/>
                </a:cubicBezTo>
                <a:cubicBezTo>
                  <a:pt x="1213427" y="60995"/>
                  <a:pt x="991600" y="2575"/>
                  <a:pt x="771467" y="35"/>
                </a:cubicBezTo>
                <a:cubicBezTo>
                  <a:pt x="551334" y="-2505"/>
                  <a:pt x="153400" y="132115"/>
                  <a:pt x="39947" y="157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118E1F6F-45A5-4689-86EE-82887013C65C}"/>
              </a:ext>
            </a:extLst>
          </p:cNvPr>
          <p:cNvSpPr/>
          <p:nvPr/>
        </p:nvSpPr>
        <p:spPr>
          <a:xfrm>
            <a:off x="5823561" y="4604840"/>
            <a:ext cx="1408134" cy="1886979"/>
          </a:xfrm>
          <a:custGeom>
            <a:avLst/>
            <a:gdLst>
              <a:gd name="connsiteX0" fmla="*/ 18439 w 1408134"/>
              <a:gd name="connsiteY0" fmla="*/ 2 h 1886979"/>
              <a:gd name="connsiteX1" fmla="*/ 130199 w 1408134"/>
              <a:gd name="connsiteY1" fmla="*/ 416562 h 1886979"/>
              <a:gd name="connsiteX2" fmla="*/ 551839 w 1408134"/>
              <a:gd name="connsiteY2" fmla="*/ 924562 h 1886979"/>
              <a:gd name="connsiteX3" fmla="*/ 1349399 w 1408134"/>
              <a:gd name="connsiteY3" fmla="*/ 1828802 h 1886979"/>
              <a:gd name="connsiteX4" fmla="*/ 1212239 w 1408134"/>
              <a:gd name="connsiteY4" fmla="*/ 1645922 h 1886979"/>
              <a:gd name="connsiteX5" fmla="*/ 130199 w 1408134"/>
              <a:gd name="connsiteY5" fmla="*/ 421642 h 1886979"/>
              <a:gd name="connsiteX6" fmla="*/ 18439 w 1408134"/>
              <a:gd name="connsiteY6" fmla="*/ 2 h 188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8134" h="1886979">
                <a:moveTo>
                  <a:pt x="18439" y="2"/>
                </a:moveTo>
                <a:cubicBezTo>
                  <a:pt x="18439" y="-845"/>
                  <a:pt x="41299" y="262469"/>
                  <a:pt x="130199" y="416562"/>
                </a:cubicBezTo>
                <a:cubicBezTo>
                  <a:pt x="219099" y="570655"/>
                  <a:pt x="348639" y="689189"/>
                  <a:pt x="551839" y="924562"/>
                </a:cubicBezTo>
                <a:cubicBezTo>
                  <a:pt x="755039" y="1159935"/>
                  <a:pt x="1239332" y="1708575"/>
                  <a:pt x="1349399" y="1828802"/>
                </a:cubicBezTo>
                <a:cubicBezTo>
                  <a:pt x="1459466" y="1949029"/>
                  <a:pt x="1415439" y="1880449"/>
                  <a:pt x="1212239" y="1645922"/>
                </a:cubicBezTo>
                <a:cubicBezTo>
                  <a:pt x="1009039" y="1411395"/>
                  <a:pt x="327472" y="691729"/>
                  <a:pt x="130199" y="421642"/>
                </a:cubicBezTo>
                <a:cubicBezTo>
                  <a:pt x="-67074" y="151555"/>
                  <a:pt x="18439" y="849"/>
                  <a:pt x="18439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29EBC7A1-6B42-4365-B098-F4275B464F13}"/>
              </a:ext>
            </a:extLst>
          </p:cNvPr>
          <p:cNvSpPr/>
          <p:nvPr/>
        </p:nvSpPr>
        <p:spPr>
          <a:xfrm>
            <a:off x="3554248" y="3130207"/>
            <a:ext cx="1697350" cy="130017"/>
          </a:xfrm>
          <a:custGeom>
            <a:avLst/>
            <a:gdLst>
              <a:gd name="connsiteX0" fmla="*/ 1697202 w 1697350"/>
              <a:gd name="connsiteY0" fmla="*/ 59855 h 130017"/>
              <a:gd name="connsiteX1" fmla="*/ 871702 w 1697350"/>
              <a:gd name="connsiteY1" fmla="*/ 59855 h 130017"/>
              <a:gd name="connsiteX2" fmla="*/ 20802 w 1697350"/>
              <a:gd name="connsiteY2" fmla="*/ 2705 h 130017"/>
              <a:gd name="connsiteX3" fmla="*/ 306552 w 1697350"/>
              <a:gd name="connsiteY3" fmla="*/ 21755 h 130017"/>
              <a:gd name="connsiteX4" fmla="*/ 808202 w 1697350"/>
              <a:gd name="connsiteY4" fmla="*/ 129705 h 130017"/>
              <a:gd name="connsiteX5" fmla="*/ 1697202 w 1697350"/>
              <a:gd name="connsiteY5" fmla="*/ 59855 h 130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7350" h="130017">
                <a:moveTo>
                  <a:pt x="1697202" y="59855"/>
                </a:moveTo>
                <a:cubicBezTo>
                  <a:pt x="1707785" y="48213"/>
                  <a:pt x="1151102" y="69380"/>
                  <a:pt x="871702" y="59855"/>
                </a:cubicBezTo>
                <a:cubicBezTo>
                  <a:pt x="592302" y="50330"/>
                  <a:pt x="114994" y="9055"/>
                  <a:pt x="20802" y="2705"/>
                </a:cubicBezTo>
                <a:cubicBezTo>
                  <a:pt x="-73390" y="-3645"/>
                  <a:pt x="175319" y="588"/>
                  <a:pt x="306552" y="21755"/>
                </a:cubicBezTo>
                <a:cubicBezTo>
                  <a:pt x="437785" y="42922"/>
                  <a:pt x="578544" y="124413"/>
                  <a:pt x="808202" y="129705"/>
                </a:cubicBezTo>
                <a:cubicBezTo>
                  <a:pt x="1037860" y="134997"/>
                  <a:pt x="1686619" y="71497"/>
                  <a:pt x="1697202" y="598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601576D0-9573-43AB-AD6D-77CD453937E4}"/>
              </a:ext>
            </a:extLst>
          </p:cNvPr>
          <p:cNvSpPr/>
          <p:nvPr/>
        </p:nvSpPr>
        <p:spPr>
          <a:xfrm>
            <a:off x="2313447" y="3237771"/>
            <a:ext cx="1884389" cy="631300"/>
          </a:xfrm>
          <a:custGeom>
            <a:avLst/>
            <a:gdLst>
              <a:gd name="connsiteX0" fmla="*/ 1833103 w 1884389"/>
              <a:gd name="connsiteY0" fmla="*/ 53891 h 631300"/>
              <a:gd name="connsiteX1" fmla="*/ 1769603 w 1884389"/>
              <a:gd name="connsiteY1" fmla="*/ 47541 h 631300"/>
              <a:gd name="connsiteX2" fmla="*/ 988553 w 1884389"/>
              <a:gd name="connsiteY2" fmla="*/ 41191 h 631300"/>
              <a:gd name="connsiteX3" fmla="*/ 29703 w 1884389"/>
              <a:gd name="connsiteY3" fmla="*/ 619041 h 631300"/>
              <a:gd name="connsiteX4" fmla="*/ 302753 w 1884389"/>
              <a:gd name="connsiteY4" fmla="*/ 403141 h 631300"/>
              <a:gd name="connsiteX5" fmla="*/ 899653 w 1884389"/>
              <a:gd name="connsiteY5" fmla="*/ 22141 h 631300"/>
              <a:gd name="connsiteX6" fmla="*/ 1833103 w 1884389"/>
              <a:gd name="connsiteY6" fmla="*/ 53891 h 63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4389" h="631300">
                <a:moveTo>
                  <a:pt x="1833103" y="53891"/>
                </a:moveTo>
                <a:cubicBezTo>
                  <a:pt x="1978095" y="58124"/>
                  <a:pt x="1769603" y="47541"/>
                  <a:pt x="1769603" y="47541"/>
                </a:cubicBezTo>
                <a:cubicBezTo>
                  <a:pt x="1628845" y="45424"/>
                  <a:pt x="1278536" y="-54059"/>
                  <a:pt x="988553" y="41191"/>
                </a:cubicBezTo>
                <a:cubicBezTo>
                  <a:pt x="698570" y="136441"/>
                  <a:pt x="144003" y="558716"/>
                  <a:pt x="29703" y="619041"/>
                </a:cubicBezTo>
                <a:cubicBezTo>
                  <a:pt x="-84597" y="679366"/>
                  <a:pt x="157761" y="502624"/>
                  <a:pt x="302753" y="403141"/>
                </a:cubicBezTo>
                <a:cubicBezTo>
                  <a:pt x="447745" y="303658"/>
                  <a:pt x="638245" y="83524"/>
                  <a:pt x="899653" y="22141"/>
                </a:cubicBezTo>
                <a:cubicBezTo>
                  <a:pt x="1161061" y="-39242"/>
                  <a:pt x="1688111" y="49658"/>
                  <a:pt x="1833103" y="538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FCFC93E4-9742-4D15-B301-A8BB4F9DEDDB}"/>
              </a:ext>
            </a:extLst>
          </p:cNvPr>
          <p:cNvSpPr/>
          <p:nvPr/>
        </p:nvSpPr>
        <p:spPr>
          <a:xfrm>
            <a:off x="1782765" y="3917333"/>
            <a:ext cx="575010" cy="1003728"/>
          </a:xfrm>
          <a:custGeom>
            <a:avLst/>
            <a:gdLst>
              <a:gd name="connsiteX0" fmla="*/ 573085 w 575010"/>
              <a:gd name="connsiteY0" fmla="*/ 2979 h 1003728"/>
              <a:gd name="connsiteX1" fmla="*/ 211135 w 575010"/>
              <a:gd name="connsiteY1" fmla="*/ 447479 h 1003728"/>
              <a:gd name="connsiteX2" fmla="*/ 14285 w 575010"/>
              <a:gd name="connsiteY2" fmla="*/ 987229 h 1003728"/>
              <a:gd name="connsiteX3" fmla="*/ 26985 w 575010"/>
              <a:gd name="connsiteY3" fmla="*/ 847529 h 1003728"/>
              <a:gd name="connsiteX4" fmla="*/ 39685 w 575010"/>
              <a:gd name="connsiteY4" fmla="*/ 669729 h 1003728"/>
              <a:gd name="connsiteX5" fmla="*/ 573085 w 575010"/>
              <a:gd name="connsiteY5" fmla="*/ 2979 h 1003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5010" h="1003728">
                <a:moveTo>
                  <a:pt x="573085" y="2979"/>
                </a:moveTo>
                <a:cubicBezTo>
                  <a:pt x="601660" y="-34063"/>
                  <a:pt x="304268" y="283437"/>
                  <a:pt x="211135" y="447479"/>
                </a:cubicBezTo>
                <a:cubicBezTo>
                  <a:pt x="118002" y="611521"/>
                  <a:pt x="44977" y="920554"/>
                  <a:pt x="14285" y="987229"/>
                </a:cubicBezTo>
                <a:cubicBezTo>
                  <a:pt x="-16407" y="1053904"/>
                  <a:pt x="22752" y="900446"/>
                  <a:pt x="26985" y="847529"/>
                </a:cubicBezTo>
                <a:cubicBezTo>
                  <a:pt x="31218" y="794612"/>
                  <a:pt x="-43923" y="810487"/>
                  <a:pt x="39685" y="669729"/>
                </a:cubicBezTo>
                <a:cubicBezTo>
                  <a:pt x="123293" y="528971"/>
                  <a:pt x="544510" y="40021"/>
                  <a:pt x="573085" y="29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2777BEE4-5162-4507-9F7E-1FF0B1D590D0}"/>
              </a:ext>
            </a:extLst>
          </p:cNvPr>
          <p:cNvSpPr/>
          <p:nvPr/>
        </p:nvSpPr>
        <p:spPr>
          <a:xfrm>
            <a:off x="1631491" y="4922583"/>
            <a:ext cx="240214" cy="1661642"/>
          </a:xfrm>
          <a:custGeom>
            <a:avLst/>
            <a:gdLst>
              <a:gd name="connsiteX0" fmla="*/ 127459 w 240214"/>
              <a:gd name="connsiteY0" fmla="*/ 7379 h 1661642"/>
              <a:gd name="connsiteX1" fmla="*/ 63959 w 240214"/>
              <a:gd name="connsiteY1" fmla="*/ 426479 h 1661642"/>
              <a:gd name="connsiteX2" fmla="*/ 76659 w 240214"/>
              <a:gd name="connsiteY2" fmla="*/ 864629 h 1661642"/>
              <a:gd name="connsiteX3" fmla="*/ 235409 w 240214"/>
              <a:gd name="connsiteY3" fmla="*/ 1632979 h 1661642"/>
              <a:gd name="connsiteX4" fmla="*/ 184609 w 240214"/>
              <a:gd name="connsiteY4" fmla="*/ 1455179 h 1661642"/>
              <a:gd name="connsiteX5" fmla="*/ 38559 w 240214"/>
              <a:gd name="connsiteY5" fmla="*/ 1048779 h 1661642"/>
              <a:gd name="connsiteX6" fmla="*/ 6809 w 240214"/>
              <a:gd name="connsiteY6" fmla="*/ 794779 h 1661642"/>
              <a:gd name="connsiteX7" fmla="*/ 127459 w 240214"/>
              <a:gd name="connsiteY7" fmla="*/ 7379 h 1661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214" h="1661642">
                <a:moveTo>
                  <a:pt x="127459" y="7379"/>
                </a:moveTo>
                <a:cubicBezTo>
                  <a:pt x="136984" y="-54004"/>
                  <a:pt x="72426" y="283604"/>
                  <a:pt x="63959" y="426479"/>
                </a:cubicBezTo>
                <a:cubicBezTo>
                  <a:pt x="55492" y="569354"/>
                  <a:pt x="48084" y="663546"/>
                  <a:pt x="76659" y="864629"/>
                </a:cubicBezTo>
                <a:cubicBezTo>
                  <a:pt x="105234" y="1065712"/>
                  <a:pt x="217417" y="1534554"/>
                  <a:pt x="235409" y="1632979"/>
                </a:cubicBezTo>
                <a:cubicBezTo>
                  <a:pt x="253401" y="1731404"/>
                  <a:pt x="217417" y="1552546"/>
                  <a:pt x="184609" y="1455179"/>
                </a:cubicBezTo>
                <a:cubicBezTo>
                  <a:pt x="151801" y="1357812"/>
                  <a:pt x="68192" y="1158846"/>
                  <a:pt x="38559" y="1048779"/>
                </a:cubicBezTo>
                <a:cubicBezTo>
                  <a:pt x="8926" y="938712"/>
                  <a:pt x="-11183" y="967287"/>
                  <a:pt x="6809" y="794779"/>
                </a:cubicBezTo>
                <a:cubicBezTo>
                  <a:pt x="24801" y="622271"/>
                  <a:pt x="117934" y="68762"/>
                  <a:pt x="127459" y="73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8C3CA95E-31BF-40DD-BC3B-2135ACC55187}"/>
              </a:ext>
            </a:extLst>
          </p:cNvPr>
          <p:cNvSpPr/>
          <p:nvPr/>
        </p:nvSpPr>
        <p:spPr>
          <a:xfrm>
            <a:off x="5141900" y="3195666"/>
            <a:ext cx="2130576" cy="455737"/>
          </a:xfrm>
          <a:custGeom>
            <a:avLst/>
            <a:gdLst>
              <a:gd name="connsiteX0" fmla="*/ 82033 w 2130576"/>
              <a:gd name="connsiteY0" fmla="*/ 15563 h 455737"/>
              <a:gd name="connsiteX1" fmla="*/ 183633 w 2130576"/>
              <a:gd name="connsiteY1" fmla="*/ 15563 h 455737"/>
              <a:gd name="connsiteX2" fmla="*/ 1098033 w 2130576"/>
              <a:gd name="connsiteY2" fmla="*/ 108696 h 455737"/>
              <a:gd name="connsiteX3" fmla="*/ 2105567 w 2130576"/>
              <a:gd name="connsiteY3" fmla="*/ 447363 h 455737"/>
              <a:gd name="connsiteX4" fmla="*/ 1766900 w 2130576"/>
              <a:gd name="connsiteY4" fmla="*/ 337296 h 455737"/>
              <a:gd name="connsiteX5" fmla="*/ 1131900 w 2130576"/>
              <a:gd name="connsiteY5" fmla="*/ 167963 h 455737"/>
              <a:gd name="connsiteX6" fmla="*/ 82033 w 2130576"/>
              <a:gd name="connsiteY6" fmla="*/ 15563 h 455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0576" h="455737">
                <a:moveTo>
                  <a:pt x="82033" y="15563"/>
                </a:moveTo>
                <a:cubicBezTo>
                  <a:pt x="-76012" y="-9837"/>
                  <a:pt x="14300" y="41"/>
                  <a:pt x="183633" y="15563"/>
                </a:cubicBezTo>
                <a:cubicBezTo>
                  <a:pt x="352966" y="31085"/>
                  <a:pt x="777711" y="36729"/>
                  <a:pt x="1098033" y="108696"/>
                </a:cubicBezTo>
                <a:cubicBezTo>
                  <a:pt x="1418355" y="180663"/>
                  <a:pt x="1994089" y="409263"/>
                  <a:pt x="2105567" y="447363"/>
                </a:cubicBezTo>
                <a:cubicBezTo>
                  <a:pt x="2217045" y="485463"/>
                  <a:pt x="1929178" y="383863"/>
                  <a:pt x="1766900" y="337296"/>
                </a:cubicBezTo>
                <a:cubicBezTo>
                  <a:pt x="1604622" y="290729"/>
                  <a:pt x="1418355" y="221585"/>
                  <a:pt x="1131900" y="167963"/>
                </a:cubicBezTo>
                <a:cubicBezTo>
                  <a:pt x="845445" y="114341"/>
                  <a:pt x="240078" y="40963"/>
                  <a:pt x="82033" y="15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82FC8600-BE02-4EC5-8BCE-ADF0FB59B72A}"/>
              </a:ext>
            </a:extLst>
          </p:cNvPr>
          <p:cNvSpPr/>
          <p:nvPr/>
        </p:nvSpPr>
        <p:spPr>
          <a:xfrm>
            <a:off x="7137084" y="3651307"/>
            <a:ext cx="1264417" cy="1253674"/>
          </a:xfrm>
          <a:custGeom>
            <a:avLst/>
            <a:gdLst>
              <a:gd name="connsiteX0" fmla="*/ 316 w 1264417"/>
              <a:gd name="connsiteY0" fmla="*/ 188 h 1253674"/>
              <a:gd name="connsiteX1" fmla="*/ 618383 w 1264417"/>
              <a:gd name="connsiteY1" fmla="*/ 474322 h 1253674"/>
              <a:gd name="connsiteX2" fmla="*/ 1244916 w 1264417"/>
              <a:gd name="connsiteY2" fmla="*/ 1227855 h 1253674"/>
              <a:gd name="connsiteX3" fmla="*/ 1117916 w 1264417"/>
              <a:gd name="connsiteY3" fmla="*/ 1092388 h 1253674"/>
              <a:gd name="connsiteX4" fmla="*/ 542183 w 1264417"/>
              <a:gd name="connsiteY4" fmla="*/ 525122 h 1253674"/>
              <a:gd name="connsiteX5" fmla="*/ 316 w 1264417"/>
              <a:gd name="connsiteY5" fmla="*/ 188 h 1253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4417" h="1253674">
                <a:moveTo>
                  <a:pt x="316" y="188"/>
                </a:moveTo>
                <a:cubicBezTo>
                  <a:pt x="13016" y="-8279"/>
                  <a:pt x="410950" y="269711"/>
                  <a:pt x="618383" y="474322"/>
                </a:cubicBezTo>
                <a:cubicBezTo>
                  <a:pt x="825816" y="678933"/>
                  <a:pt x="1161661" y="1124844"/>
                  <a:pt x="1244916" y="1227855"/>
                </a:cubicBezTo>
                <a:cubicBezTo>
                  <a:pt x="1328171" y="1330866"/>
                  <a:pt x="1117916" y="1092388"/>
                  <a:pt x="1117916" y="1092388"/>
                </a:cubicBezTo>
                <a:cubicBezTo>
                  <a:pt x="1000794" y="975266"/>
                  <a:pt x="724216" y="712800"/>
                  <a:pt x="542183" y="525122"/>
                </a:cubicBezTo>
                <a:cubicBezTo>
                  <a:pt x="360150" y="337444"/>
                  <a:pt x="-12384" y="8655"/>
                  <a:pt x="316" y="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09C37CE9-5526-4628-B2C9-99F58234AB34}"/>
              </a:ext>
            </a:extLst>
          </p:cNvPr>
          <p:cNvSpPr/>
          <p:nvPr/>
        </p:nvSpPr>
        <p:spPr>
          <a:xfrm>
            <a:off x="8467172" y="4939045"/>
            <a:ext cx="591069" cy="2679092"/>
          </a:xfrm>
          <a:custGeom>
            <a:avLst/>
            <a:gdLst>
              <a:gd name="connsiteX0" fmla="*/ 3060 w 591069"/>
              <a:gd name="connsiteY0" fmla="*/ 19525 h 2679092"/>
              <a:gd name="connsiteX1" fmla="*/ 320693 w 591069"/>
              <a:gd name="connsiteY1" fmla="*/ 616292 h 2679092"/>
              <a:gd name="connsiteX2" fmla="*/ 590201 w 591069"/>
              <a:gd name="connsiteY2" fmla="*/ 1376688 h 2679092"/>
              <a:gd name="connsiteX3" fmla="*/ 407321 w 591069"/>
              <a:gd name="connsiteY3" fmla="*/ 2637597 h 2679092"/>
              <a:gd name="connsiteX4" fmla="*/ 426571 w 591069"/>
              <a:gd name="connsiteY4" fmla="*/ 2300713 h 2679092"/>
              <a:gd name="connsiteX5" fmla="*/ 522824 w 591069"/>
              <a:gd name="connsiteY5" fmla="*/ 1559568 h 2679092"/>
              <a:gd name="connsiteX6" fmla="*/ 522824 w 591069"/>
              <a:gd name="connsiteY6" fmla="*/ 1357437 h 2679092"/>
              <a:gd name="connsiteX7" fmla="*/ 3060 w 591069"/>
              <a:gd name="connsiteY7" fmla="*/ 19525 h 2679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1069" h="2679092">
                <a:moveTo>
                  <a:pt x="3060" y="19525"/>
                </a:moveTo>
                <a:cubicBezTo>
                  <a:pt x="-30628" y="-103999"/>
                  <a:pt x="222836" y="390098"/>
                  <a:pt x="320693" y="616292"/>
                </a:cubicBezTo>
                <a:cubicBezTo>
                  <a:pt x="418550" y="842486"/>
                  <a:pt x="575763" y="1039804"/>
                  <a:pt x="590201" y="1376688"/>
                </a:cubicBezTo>
                <a:cubicBezTo>
                  <a:pt x="604639" y="1713572"/>
                  <a:pt x="434593" y="2483593"/>
                  <a:pt x="407321" y="2637597"/>
                </a:cubicBezTo>
                <a:cubicBezTo>
                  <a:pt x="380049" y="2791601"/>
                  <a:pt x="407321" y="2480384"/>
                  <a:pt x="426571" y="2300713"/>
                </a:cubicBezTo>
                <a:cubicBezTo>
                  <a:pt x="445821" y="2121042"/>
                  <a:pt x="506782" y="1716781"/>
                  <a:pt x="522824" y="1559568"/>
                </a:cubicBezTo>
                <a:cubicBezTo>
                  <a:pt x="538866" y="1402355"/>
                  <a:pt x="604639" y="1615715"/>
                  <a:pt x="522824" y="1357437"/>
                </a:cubicBezTo>
                <a:cubicBezTo>
                  <a:pt x="441009" y="1099159"/>
                  <a:pt x="36748" y="143049"/>
                  <a:pt x="3060" y="19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F9498553-84AA-4988-A269-95A89F938B60}"/>
              </a:ext>
            </a:extLst>
          </p:cNvPr>
          <p:cNvSpPr/>
          <p:nvPr/>
        </p:nvSpPr>
        <p:spPr>
          <a:xfrm>
            <a:off x="8512207" y="7802895"/>
            <a:ext cx="432807" cy="835498"/>
          </a:xfrm>
          <a:custGeom>
            <a:avLst/>
            <a:gdLst>
              <a:gd name="connsiteX0" fmla="*/ 429662 w 432807"/>
              <a:gd name="connsiteY0" fmla="*/ 33629 h 835498"/>
              <a:gd name="connsiteX1" fmla="*/ 6151 w 432807"/>
              <a:gd name="connsiteY1" fmla="*/ 822901 h 835498"/>
              <a:gd name="connsiteX2" fmla="*/ 179406 w 432807"/>
              <a:gd name="connsiteY2" fmla="*/ 495642 h 835498"/>
              <a:gd name="connsiteX3" fmla="*/ 198656 w 432807"/>
              <a:gd name="connsiteY3" fmla="*/ 178008 h 835498"/>
              <a:gd name="connsiteX4" fmla="*/ 429662 w 432807"/>
              <a:gd name="connsiteY4" fmla="*/ 33629 h 835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2807" h="835498">
                <a:moveTo>
                  <a:pt x="429662" y="33629"/>
                </a:moveTo>
                <a:cubicBezTo>
                  <a:pt x="397578" y="141111"/>
                  <a:pt x="47860" y="745899"/>
                  <a:pt x="6151" y="822901"/>
                </a:cubicBezTo>
                <a:cubicBezTo>
                  <a:pt x="-35558" y="899903"/>
                  <a:pt x="147322" y="603124"/>
                  <a:pt x="179406" y="495642"/>
                </a:cubicBezTo>
                <a:cubicBezTo>
                  <a:pt x="211490" y="388160"/>
                  <a:pt x="158551" y="251802"/>
                  <a:pt x="198656" y="178008"/>
                </a:cubicBezTo>
                <a:cubicBezTo>
                  <a:pt x="238761" y="104214"/>
                  <a:pt x="461746" y="-73853"/>
                  <a:pt x="429662" y="336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06D43F33-056F-47F7-BC16-547E08F5B6F8}"/>
              </a:ext>
            </a:extLst>
          </p:cNvPr>
          <p:cNvSpPr/>
          <p:nvPr/>
        </p:nvSpPr>
        <p:spPr>
          <a:xfrm>
            <a:off x="7812230" y="8826879"/>
            <a:ext cx="551624" cy="1763900"/>
          </a:xfrm>
          <a:custGeom>
            <a:avLst/>
            <a:gdLst>
              <a:gd name="connsiteX0" fmla="*/ 550720 w 551624"/>
              <a:gd name="connsiteY0" fmla="*/ 1983 h 1763900"/>
              <a:gd name="connsiteX1" fmla="*/ 137970 w 551624"/>
              <a:gd name="connsiteY1" fmla="*/ 535383 h 1763900"/>
              <a:gd name="connsiteX2" fmla="*/ 87170 w 551624"/>
              <a:gd name="connsiteY2" fmla="*/ 795733 h 1763900"/>
              <a:gd name="connsiteX3" fmla="*/ 195120 w 551624"/>
              <a:gd name="connsiteY3" fmla="*/ 1716483 h 1763900"/>
              <a:gd name="connsiteX4" fmla="*/ 195120 w 551624"/>
              <a:gd name="connsiteY4" fmla="*/ 1538683 h 1763900"/>
              <a:gd name="connsiteX5" fmla="*/ 10970 w 551624"/>
              <a:gd name="connsiteY5" fmla="*/ 744933 h 1763900"/>
              <a:gd name="connsiteX6" fmla="*/ 550720 w 551624"/>
              <a:gd name="connsiteY6" fmla="*/ 1983 h 176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1624" h="1763900">
                <a:moveTo>
                  <a:pt x="550720" y="1983"/>
                </a:moveTo>
                <a:cubicBezTo>
                  <a:pt x="571887" y="-32942"/>
                  <a:pt x="215228" y="403091"/>
                  <a:pt x="137970" y="535383"/>
                </a:cubicBezTo>
                <a:cubicBezTo>
                  <a:pt x="60712" y="667675"/>
                  <a:pt x="77645" y="598883"/>
                  <a:pt x="87170" y="795733"/>
                </a:cubicBezTo>
                <a:cubicBezTo>
                  <a:pt x="96695" y="992583"/>
                  <a:pt x="177128" y="1592658"/>
                  <a:pt x="195120" y="1716483"/>
                </a:cubicBezTo>
                <a:cubicBezTo>
                  <a:pt x="213112" y="1840308"/>
                  <a:pt x="225812" y="1700608"/>
                  <a:pt x="195120" y="1538683"/>
                </a:cubicBezTo>
                <a:cubicBezTo>
                  <a:pt x="164428" y="1376758"/>
                  <a:pt x="-50413" y="999991"/>
                  <a:pt x="10970" y="744933"/>
                </a:cubicBezTo>
                <a:cubicBezTo>
                  <a:pt x="72353" y="489875"/>
                  <a:pt x="529553" y="36908"/>
                  <a:pt x="550720" y="19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BFB5FFBD-3933-4FFD-81A4-560A38B2E92C}"/>
              </a:ext>
            </a:extLst>
          </p:cNvPr>
          <p:cNvSpPr/>
          <p:nvPr/>
        </p:nvSpPr>
        <p:spPr>
          <a:xfrm>
            <a:off x="8616950" y="8733220"/>
            <a:ext cx="400722" cy="1837541"/>
          </a:xfrm>
          <a:custGeom>
            <a:avLst/>
            <a:gdLst>
              <a:gd name="connsiteX0" fmla="*/ 0 w 400722"/>
              <a:gd name="connsiteY0" fmla="*/ 392 h 1837541"/>
              <a:gd name="connsiteX1" fmla="*/ 387350 w 400722"/>
              <a:gd name="connsiteY1" fmla="*/ 819542 h 1837541"/>
              <a:gd name="connsiteX2" fmla="*/ 266700 w 400722"/>
              <a:gd name="connsiteY2" fmla="*/ 1810142 h 1837541"/>
              <a:gd name="connsiteX3" fmla="*/ 304800 w 400722"/>
              <a:gd name="connsiteY3" fmla="*/ 1505342 h 1837541"/>
              <a:gd name="connsiteX4" fmla="*/ 387350 w 400722"/>
              <a:gd name="connsiteY4" fmla="*/ 921142 h 1837541"/>
              <a:gd name="connsiteX5" fmla="*/ 0 w 400722"/>
              <a:gd name="connsiteY5" fmla="*/ 392 h 1837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0722" h="1837541">
                <a:moveTo>
                  <a:pt x="0" y="392"/>
                </a:moveTo>
                <a:cubicBezTo>
                  <a:pt x="0" y="-16541"/>
                  <a:pt x="342900" y="517917"/>
                  <a:pt x="387350" y="819542"/>
                </a:cubicBezTo>
                <a:cubicBezTo>
                  <a:pt x="431800" y="1121167"/>
                  <a:pt x="280458" y="1695842"/>
                  <a:pt x="266700" y="1810142"/>
                </a:cubicBezTo>
                <a:cubicBezTo>
                  <a:pt x="252942" y="1924442"/>
                  <a:pt x="284692" y="1653509"/>
                  <a:pt x="304800" y="1505342"/>
                </a:cubicBezTo>
                <a:cubicBezTo>
                  <a:pt x="324908" y="1357175"/>
                  <a:pt x="439208" y="1170909"/>
                  <a:pt x="387350" y="921142"/>
                </a:cubicBezTo>
                <a:cubicBezTo>
                  <a:pt x="335492" y="671375"/>
                  <a:pt x="0" y="17325"/>
                  <a:pt x="0" y="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F9F6E914-24E4-4766-A35F-CA2E04036177}"/>
              </a:ext>
            </a:extLst>
          </p:cNvPr>
          <p:cNvSpPr/>
          <p:nvPr/>
        </p:nvSpPr>
        <p:spPr>
          <a:xfrm>
            <a:off x="8584744" y="9279666"/>
            <a:ext cx="486465" cy="1874074"/>
          </a:xfrm>
          <a:custGeom>
            <a:avLst/>
            <a:gdLst>
              <a:gd name="connsiteX0" fmla="*/ 456 w 486465"/>
              <a:gd name="connsiteY0" fmla="*/ 46 h 1874074"/>
              <a:gd name="connsiteX1" fmla="*/ 254456 w 486465"/>
              <a:gd name="connsiteY1" fmla="*/ 647746 h 1874074"/>
              <a:gd name="connsiteX2" fmla="*/ 210006 w 486465"/>
              <a:gd name="connsiteY2" fmla="*/ 1250996 h 1874074"/>
              <a:gd name="connsiteX3" fmla="*/ 483056 w 486465"/>
              <a:gd name="connsiteY3" fmla="*/ 1854246 h 1874074"/>
              <a:gd name="connsiteX4" fmla="*/ 349706 w 486465"/>
              <a:gd name="connsiteY4" fmla="*/ 1676446 h 1874074"/>
              <a:gd name="connsiteX5" fmla="*/ 152856 w 486465"/>
              <a:gd name="connsiteY5" fmla="*/ 1162096 h 1874074"/>
              <a:gd name="connsiteX6" fmla="*/ 190956 w 486465"/>
              <a:gd name="connsiteY6" fmla="*/ 679496 h 1874074"/>
              <a:gd name="connsiteX7" fmla="*/ 456 w 486465"/>
              <a:gd name="connsiteY7" fmla="*/ 46 h 1874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6465" h="1874074">
                <a:moveTo>
                  <a:pt x="456" y="46"/>
                </a:moveTo>
                <a:cubicBezTo>
                  <a:pt x="11039" y="-5246"/>
                  <a:pt x="219531" y="439254"/>
                  <a:pt x="254456" y="647746"/>
                </a:cubicBezTo>
                <a:cubicBezTo>
                  <a:pt x="289381" y="856238"/>
                  <a:pt x="171906" y="1049913"/>
                  <a:pt x="210006" y="1250996"/>
                </a:cubicBezTo>
                <a:cubicBezTo>
                  <a:pt x="248106" y="1452079"/>
                  <a:pt x="459773" y="1783338"/>
                  <a:pt x="483056" y="1854246"/>
                </a:cubicBezTo>
                <a:cubicBezTo>
                  <a:pt x="506339" y="1925154"/>
                  <a:pt x="404739" y="1791804"/>
                  <a:pt x="349706" y="1676446"/>
                </a:cubicBezTo>
                <a:cubicBezTo>
                  <a:pt x="294673" y="1561088"/>
                  <a:pt x="179314" y="1328254"/>
                  <a:pt x="152856" y="1162096"/>
                </a:cubicBezTo>
                <a:cubicBezTo>
                  <a:pt x="126398" y="995938"/>
                  <a:pt x="215298" y="866821"/>
                  <a:pt x="190956" y="679496"/>
                </a:cubicBezTo>
                <a:cubicBezTo>
                  <a:pt x="166614" y="492171"/>
                  <a:pt x="-10127" y="5338"/>
                  <a:pt x="456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05561082-7409-41AA-A929-F945F842CDAA}"/>
              </a:ext>
            </a:extLst>
          </p:cNvPr>
          <p:cNvSpPr/>
          <p:nvPr/>
        </p:nvSpPr>
        <p:spPr>
          <a:xfrm>
            <a:off x="8259051" y="9016733"/>
            <a:ext cx="365401" cy="1500797"/>
          </a:xfrm>
          <a:custGeom>
            <a:avLst/>
            <a:gdLst>
              <a:gd name="connsiteX0" fmla="*/ 332499 w 365401"/>
              <a:gd name="connsiteY0" fmla="*/ 47079 h 1500797"/>
              <a:gd name="connsiteX1" fmla="*/ 288049 w 365401"/>
              <a:gd name="connsiteY1" fmla="*/ 104229 h 1500797"/>
              <a:gd name="connsiteX2" fmla="*/ 78499 w 365401"/>
              <a:gd name="connsiteY2" fmla="*/ 618579 h 1500797"/>
              <a:gd name="connsiteX3" fmla="*/ 262649 w 365401"/>
              <a:gd name="connsiteY3" fmla="*/ 1342479 h 1500797"/>
              <a:gd name="connsiteX4" fmla="*/ 364249 w 365401"/>
              <a:gd name="connsiteY4" fmla="*/ 1494879 h 1500797"/>
              <a:gd name="connsiteX5" fmla="*/ 199149 w 365401"/>
              <a:gd name="connsiteY5" fmla="*/ 1221829 h 1500797"/>
              <a:gd name="connsiteX6" fmla="*/ 2299 w 365401"/>
              <a:gd name="connsiteY6" fmla="*/ 650329 h 1500797"/>
              <a:gd name="connsiteX7" fmla="*/ 332499 w 365401"/>
              <a:gd name="connsiteY7" fmla="*/ 47079 h 1500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401" h="1500797">
                <a:moveTo>
                  <a:pt x="332499" y="47079"/>
                </a:moveTo>
                <a:cubicBezTo>
                  <a:pt x="380124" y="-43938"/>
                  <a:pt x="330382" y="8979"/>
                  <a:pt x="288049" y="104229"/>
                </a:cubicBezTo>
                <a:cubicBezTo>
                  <a:pt x="245716" y="199479"/>
                  <a:pt x="82732" y="412204"/>
                  <a:pt x="78499" y="618579"/>
                </a:cubicBezTo>
                <a:cubicBezTo>
                  <a:pt x="74266" y="824954"/>
                  <a:pt x="215024" y="1196429"/>
                  <a:pt x="262649" y="1342479"/>
                </a:cubicBezTo>
                <a:cubicBezTo>
                  <a:pt x="310274" y="1488529"/>
                  <a:pt x="374832" y="1514987"/>
                  <a:pt x="364249" y="1494879"/>
                </a:cubicBezTo>
                <a:cubicBezTo>
                  <a:pt x="353666" y="1474771"/>
                  <a:pt x="259474" y="1362587"/>
                  <a:pt x="199149" y="1221829"/>
                </a:cubicBezTo>
                <a:cubicBezTo>
                  <a:pt x="138824" y="1081071"/>
                  <a:pt x="-20984" y="844004"/>
                  <a:pt x="2299" y="650329"/>
                </a:cubicBezTo>
                <a:cubicBezTo>
                  <a:pt x="25582" y="456654"/>
                  <a:pt x="284874" y="138096"/>
                  <a:pt x="332499" y="47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180A9F3B-351A-4D08-A469-20906078F5C5}"/>
              </a:ext>
            </a:extLst>
          </p:cNvPr>
          <p:cNvSpPr/>
          <p:nvPr/>
        </p:nvSpPr>
        <p:spPr>
          <a:xfrm>
            <a:off x="7267354" y="9118917"/>
            <a:ext cx="1252816" cy="2215302"/>
          </a:xfrm>
          <a:custGeom>
            <a:avLst/>
            <a:gdLst>
              <a:gd name="connsiteX0" fmla="*/ 1013046 w 1252816"/>
              <a:gd name="connsiteY0" fmla="*/ 59195 h 2215302"/>
              <a:gd name="connsiteX1" fmla="*/ 924146 w 1252816"/>
              <a:gd name="connsiteY1" fmla="*/ 135395 h 2215302"/>
              <a:gd name="connsiteX2" fmla="*/ 854296 w 1252816"/>
              <a:gd name="connsiteY2" fmla="*/ 916445 h 2215302"/>
              <a:gd name="connsiteX3" fmla="*/ 1247996 w 1252816"/>
              <a:gd name="connsiteY3" fmla="*/ 1703845 h 2215302"/>
              <a:gd name="connsiteX4" fmla="*/ 1000346 w 1252816"/>
              <a:gd name="connsiteY4" fmla="*/ 1926095 h 2215302"/>
              <a:gd name="connsiteX5" fmla="*/ 9746 w 1252816"/>
              <a:gd name="connsiteY5" fmla="*/ 2211845 h 2215302"/>
              <a:gd name="connsiteX6" fmla="*/ 530446 w 1252816"/>
              <a:gd name="connsiteY6" fmla="*/ 2059445 h 2215302"/>
              <a:gd name="connsiteX7" fmla="*/ 1120996 w 1252816"/>
              <a:gd name="connsiteY7" fmla="*/ 1697495 h 2215302"/>
              <a:gd name="connsiteX8" fmla="*/ 866996 w 1252816"/>
              <a:gd name="connsiteY8" fmla="*/ 1151395 h 2215302"/>
              <a:gd name="connsiteX9" fmla="*/ 752696 w 1252816"/>
              <a:gd name="connsiteY9" fmla="*/ 757695 h 2215302"/>
              <a:gd name="connsiteX10" fmla="*/ 1013046 w 1252816"/>
              <a:gd name="connsiteY10" fmla="*/ 59195 h 221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52816" h="2215302">
                <a:moveTo>
                  <a:pt x="1013046" y="59195"/>
                </a:moveTo>
                <a:cubicBezTo>
                  <a:pt x="1041621" y="-44522"/>
                  <a:pt x="950604" y="-7480"/>
                  <a:pt x="924146" y="135395"/>
                </a:cubicBezTo>
                <a:cubicBezTo>
                  <a:pt x="897688" y="278270"/>
                  <a:pt x="800321" y="655037"/>
                  <a:pt x="854296" y="916445"/>
                </a:cubicBezTo>
                <a:cubicBezTo>
                  <a:pt x="908271" y="1177853"/>
                  <a:pt x="1223654" y="1535570"/>
                  <a:pt x="1247996" y="1703845"/>
                </a:cubicBezTo>
                <a:cubicBezTo>
                  <a:pt x="1272338" y="1872120"/>
                  <a:pt x="1206721" y="1841428"/>
                  <a:pt x="1000346" y="1926095"/>
                </a:cubicBezTo>
                <a:cubicBezTo>
                  <a:pt x="793971" y="2010762"/>
                  <a:pt x="88063" y="2189620"/>
                  <a:pt x="9746" y="2211845"/>
                </a:cubicBezTo>
                <a:cubicBezTo>
                  <a:pt x="-68571" y="2234070"/>
                  <a:pt x="345238" y="2145170"/>
                  <a:pt x="530446" y="2059445"/>
                </a:cubicBezTo>
                <a:cubicBezTo>
                  <a:pt x="715654" y="1973720"/>
                  <a:pt x="1064904" y="1848837"/>
                  <a:pt x="1120996" y="1697495"/>
                </a:cubicBezTo>
                <a:cubicBezTo>
                  <a:pt x="1177088" y="1546153"/>
                  <a:pt x="928379" y="1308028"/>
                  <a:pt x="866996" y="1151395"/>
                </a:cubicBezTo>
                <a:cubicBezTo>
                  <a:pt x="805613" y="994762"/>
                  <a:pt x="734704" y="943962"/>
                  <a:pt x="752696" y="757695"/>
                </a:cubicBezTo>
                <a:cubicBezTo>
                  <a:pt x="770688" y="571428"/>
                  <a:pt x="984471" y="162912"/>
                  <a:pt x="1013046" y="59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789F1B5B-3CA9-496B-AF53-D93D90814C06}"/>
              </a:ext>
            </a:extLst>
          </p:cNvPr>
          <p:cNvSpPr/>
          <p:nvPr/>
        </p:nvSpPr>
        <p:spPr>
          <a:xfrm>
            <a:off x="1439883" y="6945557"/>
            <a:ext cx="395389" cy="971190"/>
          </a:xfrm>
          <a:custGeom>
            <a:avLst/>
            <a:gdLst>
              <a:gd name="connsiteX0" fmla="*/ 395267 w 395389"/>
              <a:gd name="connsiteY0" fmla="*/ 3705 h 971190"/>
              <a:gd name="connsiteX1" fmla="*/ 242867 w 395389"/>
              <a:gd name="connsiteY1" fmla="*/ 213255 h 971190"/>
              <a:gd name="connsiteX2" fmla="*/ 134917 w 395389"/>
              <a:gd name="connsiteY2" fmla="*/ 759355 h 971190"/>
              <a:gd name="connsiteX3" fmla="*/ 1567 w 395389"/>
              <a:gd name="connsiteY3" fmla="*/ 968905 h 971190"/>
              <a:gd name="connsiteX4" fmla="*/ 230167 w 395389"/>
              <a:gd name="connsiteY4" fmla="*/ 645055 h 971190"/>
              <a:gd name="connsiteX5" fmla="*/ 268267 w 395389"/>
              <a:gd name="connsiteY5" fmla="*/ 365655 h 971190"/>
              <a:gd name="connsiteX6" fmla="*/ 395267 w 395389"/>
              <a:gd name="connsiteY6" fmla="*/ 3705 h 971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5389" h="971190">
                <a:moveTo>
                  <a:pt x="395267" y="3705"/>
                </a:moveTo>
                <a:cubicBezTo>
                  <a:pt x="391034" y="-21695"/>
                  <a:pt x="286259" y="87313"/>
                  <a:pt x="242867" y="213255"/>
                </a:cubicBezTo>
                <a:cubicBezTo>
                  <a:pt x="199475" y="339197"/>
                  <a:pt x="175134" y="633413"/>
                  <a:pt x="134917" y="759355"/>
                </a:cubicBezTo>
                <a:cubicBezTo>
                  <a:pt x="94700" y="885297"/>
                  <a:pt x="-14308" y="987955"/>
                  <a:pt x="1567" y="968905"/>
                </a:cubicBezTo>
                <a:cubicBezTo>
                  <a:pt x="17442" y="949855"/>
                  <a:pt x="185717" y="745597"/>
                  <a:pt x="230167" y="645055"/>
                </a:cubicBezTo>
                <a:cubicBezTo>
                  <a:pt x="274617" y="544513"/>
                  <a:pt x="243925" y="465138"/>
                  <a:pt x="268267" y="365655"/>
                </a:cubicBezTo>
                <a:cubicBezTo>
                  <a:pt x="292609" y="266172"/>
                  <a:pt x="399500" y="29105"/>
                  <a:pt x="395267" y="3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2902A8CE-A3CA-4BE1-BB4C-878313D8B644}"/>
              </a:ext>
            </a:extLst>
          </p:cNvPr>
          <p:cNvSpPr/>
          <p:nvPr/>
        </p:nvSpPr>
        <p:spPr>
          <a:xfrm>
            <a:off x="294905" y="8040340"/>
            <a:ext cx="1451557" cy="551810"/>
          </a:xfrm>
          <a:custGeom>
            <a:avLst/>
            <a:gdLst>
              <a:gd name="connsiteX0" fmla="*/ 1362445 w 1451557"/>
              <a:gd name="connsiteY0" fmla="*/ 102722 h 551810"/>
              <a:gd name="connsiteX1" fmla="*/ 829045 w 1451557"/>
              <a:gd name="connsiteY1" fmla="*/ 20172 h 551810"/>
              <a:gd name="connsiteX2" fmla="*/ 22595 w 1451557"/>
              <a:gd name="connsiteY2" fmla="*/ 540872 h 551810"/>
              <a:gd name="connsiteX3" fmla="*/ 270245 w 1451557"/>
              <a:gd name="connsiteY3" fmla="*/ 356722 h 551810"/>
              <a:gd name="connsiteX4" fmla="*/ 765545 w 1451557"/>
              <a:gd name="connsiteY4" fmla="*/ 147172 h 551810"/>
              <a:gd name="connsiteX5" fmla="*/ 1425945 w 1451557"/>
              <a:gd name="connsiteY5" fmla="*/ 90022 h 551810"/>
              <a:gd name="connsiteX6" fmla="*/ 1324345 w 1451557"/>
              <a:gd name="connsiteY6" fmla="*/ 64622 h 551810"/>
              <a:gd name="connsiteX7" fmla="*/ 1362445 w 1451557"/>
              <a:gd name="connsiteY7" fmla="*/ 102722 h 551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51557" h="551810">
                <a:moveTo>
                  <a:pt x="1362445" y="102722"/>
                </a:moveTo>
                <a:cubicBezTo>
                  <a:pt x="1279895" y="95314"/>
                  <a:pt x="1052353" y="-52853"/>
                  <a:pt x="829045" y="20172"/>
                </a:cubicBezTo>
                <a:cubicBezTo>
                  <a:pt x="605737" y="93197"/>
                  <a:pt x="115728" y="484780"/>
                  <a:pt x="22595" y="540872"/>
                </a:cubicBezTo>
                <a:cubicBezTo>
                  <a:pt x="-70538" y="596964"/>
                  <a:pt x="146420" y="422339"/>
                  <a:pt x="270245" y="356722"/>
                </a:cubicBezTo>
                <a:cubicBezTo>
                  <a:pt x="394070" y="291105"/>
                  <a:pt x="572928" y="191622"/>
                  <a:pt x="765545" y="147172"/>
                </a:cubicBezTo>
                <a:cubicBezTo>
                  <a:pt x="958162" y="102722"/>
                  <a:pt x="1332812" y="103780"/>
                  <a:pt x="1425945" y="90022"/>
                </a:cubicBezTo>
                <a:cubicBezTo>
                  <a:pt x="1519078" y="76264"/>
                  <a:pt x="1328578" y="61447"/>
                  <a:pt x="1324345" y="64622"/>
                </a:cubicBezTo>
                <a:cubicBezTo>
                  <a:pt x="1320112" y="67797"/>
                  <a:pt x="1444995" y="110130"/>
                  <a:pt x="1362445" y="1027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E77D2842-EF01-402D-A92A-7B3F9F1824F5}"/>
              </a:ext>
            </a:extLst>
          </p:cNvPr>
          <p:cNvSpPr/>
          <p:nvPr/>
        </p:nvSpPr>
        <p:spPr>
          <a:xfrm>
            <a:off x="1095030" y="8510542"/>
            <a:ext cx="565812" cy="819182"/>
          </a:xfrm>
          <a:custGeom>
            <a:avLst/>
            <a:gdLst>
              <a:gd name="connsiteX0" fmla="*/ 562320 w 565812"/>
              <a:gd name="connsiteY0" fmla="*/ 820 h 819182"/>
              <a:gd name="connsiteX1" fmla="*/ 244820 w 565812"/>
              <a:gd name="connsiteY1" fmla="*/ 216720 h 819182"/>
              <a:gd name="connsiteX2" fmla="*/ 136870 w 565812"/>
              <a:gd name="connsiteY2" fmla="*/ 400870 h 819182"/>
              <a:gd name="connsiteX3" fmla="*/ 174970 w 565812"/>
              <a:gd name="connsiteY3" fmla="*/ 813620 h 819182"/>
              <a:gd name="connsiteX4" fmla="*/ 149570 w 565812"/>
              <a:gd name="connsiteY4" fmla="*/ 616770 h 819182"/>
              <a:gd name="connsiteX5" fmla="*/ 16220 w 565812"/>
              <a:gd name="connsiteY5" fmla="*/ 299270 h 819182"/>
              <a:gd name="connsiteX6" fmla="*/ 562320 w 565812"/>
              <a:gd name="connsiteY6" fmla="*/ 820 h 819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5812" h="819182">
                <a:moveTo>
                  <a:pt x="562320" y="820"/>
                </a:moveTo>
                <a:cubicBezTo>
                  <a:pt x="600420" y="-12938"/>
                  <a:pt x="315728" y="150045"/>
                  <a:pt x="244820" y="216720"/>
                </a:cubicBezTo>
                <a:cubicBezTo>
                  <a:pt x="173912" y="283395"/>
                  <a:pt x="148512" y="301387"/>
                  <a:pt x="136870" y="400870"/>
                </a:cubicBezTo>
                <a:cubicBezTo>
                  <a:pt x="125228" y="500353"/>
                  <a:pt x="172853" y="777637"/>
                  <a:pt x="174970" y="813620"/>
                </a:cubicBezTo>
                <a:cubicBezTo>
                  <a:pt x="177087" y="849603"/>
                  <a:pt x="176028" y="702495"/>
                  <a:pt x="149570" y="616770"/>
                </a:cubicBezTo>
                <a:cubicBezTo>
                  <a:pt x="123112" y="531045"/>
                  <a:pt x="-53630" y="398753"/>
                  <a:pt x="16220" y="299270"/>
                </a:cubicBezTo>
                <a:cubicBezTo>
                  <a:pt x="86070" y="199787"/>
                  <a:pt x="524220" y="14578"/>
                  <a:pt x="562320" y="8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226B0239-C726-451B-BFCE-50CBA1313FF6}"/>
              </a:ext>
            </a:extLst>
          </p:cNvPr>
          <p:cNvSpPr/>
          <p:nvPr/>
        </p:nvSpPr>
        <p:spPr>
          <a:xfrm>
            <a:off x="1612787" y="8955776"/>
            <a:ext cx="237420" cy="1082160"/>
          </a:xfrm>
          <a:custGeom>
            <a:avLst/>
            <a:gdLst>
              <a:gd name="connsiteX0" fmla="*/ 120763 w 237420"/>
              <a:gd name="connsiteY0" fmla="*/ 86 h 1082160"/>
              <a:gd name="connsiteX1" fmla="*/ 113 w 237420"/>
              <a:gd name="connsiteY1" fmla="*/ 336636 h 1082160"/>
              <a:gd name="connsiteX2" fmla="*/ 146163 w 237420"/>
              <a:gd name="connsiteY2" fmla="*/ 469986 h 1082160"/>
              <a:gd name="connsiteX3" fmla="*/ 114413 w 237420"/>
              <a:gd name="connsiteY3" fmla="*/ 717636 h 1082160"/>
              <a:gd name="connsiteX4" fmla="*/ 203313 w 237420"/>
              <a:gd name="connsiteY4" fmla="*/ 1079586 h 1082160"/>
              <a:gd name="connsiteX5" fmla="*/ 152513 w 237420"/>
              <a:gd name="connsiteY5" fmla="*/ 870036 h 1082160"/>
              <a:gd name="connsiteX6" fmla="*/ 158863 w 237420"/>
              <a:gd name="connsiteY6" fmla="*/ 685886 h 1082160"/>
              <a:gd name="connsiteX7" fmla="*/ 235063 w 237420"/>
              <a:gd name="connsiteY7" fmla="*/ 438236 h 1082160"/>
              <a:gd name="connsiteX8" fmla="*/ 57263 w 237420"/>
              <a:gd name="connsiteY8" fmla="*/ 304886 h 1082160"/>
              <a:gd name="connsiteX9" fmla="*/ 120763 w 237420"/>
              <a:gd name="connsiteY9" fmla="*/ 86 h 108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7420" h="1082160">
                <a:moveTo>
                  <a:pt x="120763" y="86"/>
                </a:moveTo>
                <a:cubicBezTo>
                  <a:pt x="111238" y="5378"/>
                  <a:pt x="-4120" y="258319"/>
                  <a:pt x="113" y="336636"/>
                </a:cubicBezTo>
                <a:cubicBezTo>
                  <a:pt x="4346" y="414953"/>
                  <a:pt x="127113" y="406486"/>
                  <a:pt x="146163" y="469986"/>
                </a:cubicBezTo>
                <a:cubicBezTo>
                  <a:pt x="165213" y="533486"/>
                  <a:pt x="104888" y="616036"/>
                  <a:pt x="114413" y="717636"/>
                </a:cubicBezTo>
                <a:cubicBezTo>
                  <a:pt x="123938" y="819236"/>
                  <a:pt x="196963" y="1054186"/>
                  <a:pt x="203313" y="1079586"/>
                </a:cubicBezTo>
                <a:cubicBezTo>
                  <a:pt x="209663" y="1104986"/>
                  <a:pt x="159921" y="935652"/>
                  <a:pt x="152513" y="870036"/>
                </a:cubicBezTo>
                <a:cubicBezTo>
                  <a:pt x="145105" y="804420"/>
                  <a:pt x="145105" y="757853"/>
                  <a:pt x="158863" y="685886"/>
                </a:cubicBezTo>
                <a:cubicBezTo>
                  <a:pt x="172621" y="613919"/>
                  <a:pt x="251996" y="501736"/>
                  <a:pt x="235063" y="438236"/>
                </a:cubicBezTo>
                <a:cubicBezTo>
                  <a:pt x="218130" y="374736"/>
                  <a:pt x="73138" y="374736"/>
                  <a:pt x="57263" y="304886"/>
                </a:cubicBezTo>
                <a:cubicBezTo>
                  <a:pt x="41388" y="235036"/>
                  <a:pt x="130288" y="-5206"/>
                  <a:pt x="120763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B3C04CBD-AD5C-41A3-B506-6D352A540C4A}"/>
              </a:ext>
            </a:extLst>
          </p:cNvPr>
          <p:cNvSpPr/>
          <p:nvPr/>
        </p:nvSpPr>
        <p:spPr>
          <a:xfrm>
            <a:off x="949951" y="8378289"/>
            <a:ext cx="714713" cy="382711"/>
          </a:xfrm>
          <a:custGeom>
            <a:avLst/>
            <a:gdLst>
              <a:gd name="connsiteX0" fmla="*/ 618499 w 714713"/>
              <a:gd name="connsiteY0" fmla="*/ 12423 h 382711"/>
              <a:gd name="connsiteX1" fmla="*/ 186699 w 714713"/>
              <a:gd name="connsiteY1" fmla="*/ 82273 h 382711"/>
              <a:gd name="connsiteX2" fmla="*/ 2549 w 714713"/>
              <a:gd name="connsiteY2" fmla="*/ 380723 h 382711"/>
              <a:gd name="connsiteX3" fmla="*/ 123199 w 714713"/>
              <a:gd name="connsiteY3" fmla="*/ 202923 h 382711"/>
              <a:gd name="connsiteX4" fmla="*/ 675649 w 714713"/>
              <a:gd name="connsiteY4" fmla="*/ 18773 h 382711"/>
              <a:gd name="connsiteX5" fmla="*/ 618499 w 714713"/>
              <a:gd name="connsiteY5" fmla="*/ 12423 h 382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4713" h="382711">
                <a:moveTo>
                  <a:pt x="618499" y="12423"/>
                </a:moveTo>
                <a:cubicBezTo>
                  <a:pt x="537007" y="23006"/>
                  <a:pt x="289357" y="20890"/>
                  <a:pt x="186699" y="82273"/>
                </a:cubicBezTo>
                <a:cubicBezTo>
                  <a:pt x="84041" y="143656"/>
                  <a:pt x="13132" y="360615"/>
                  <a:pt x="2549" y="380723"/>
                </a:cubicBezTo>
                <a:cubicBezTo>
                  <a:pt x="-8034" y="400831"/>
                  <a:pt x="11016" y="263248"/>
                  <a:pt x="123199" y="202923"/>
                </a:cubicBezTo>
                <a:cubicBezTo>
                  <a:pt x="235382" y="142598"/>
                  <a:pt x="595216" y="49465"/>
                  <a:pt x="675649" y="18773"/>
                </a:cubicBezTo>
                <a:cubicBezTo>
                  <a:pt x="756082" y="-11919"/>
                  <a:pt x="699991" y="1840"/>
                  <a:pt x="618499" y="12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B080C653-3F2A-4984-B06B-3E9E1D0E2164}"/>
              </a:ext>
            </a:extLst>
          </p:cNvPr>
          <p:cNvSpPr/>
          <p:nvPr/>
        </p:nvSpPr>
        <p:spPr>
          <a:xfrm>
            <a:off x="1222994" y="9278732"/>
            <a:ext cx="630284" cy="555956"/>
          </a:xfrm>
          <a:custGeom>
            <a:avLst/>
            <a:gdLst>
              <a:gd name="connsiteX0" fmla="*/ 15256 w 630284"/>
              <a:gd name="connsiteY0" fmla="*/ 980 h 555956"/>
              <a:gd name="connsiteX1" fmla="*/ 78756 w 630284"/>
              <a:gd name="connsiteY1" fmla="*/ 191480 h 555956"/>
              <a:gd name="connsiteX2" fmla="*/ 586756 w 630284"/>
              <a:gd name="connsiteY2" fmla="*/ 540730 h 555956"/>
              <a:gd name="connsiteX3" fmla="*/ 561356 w 630284"/>
              <a:gd name="connsiteY3" fmla="*/ 470880 h 555956"/>
              <a:gd name="connsiteX4" fmla="*/ 218456 w 630284"/>
              <a:gd name="connsiteY4" fmla="*/ 267680 h 555956"/>
              <a:gd name="connsiteX5" fmla="*/ 15256 w 630284"/>
              <a:gd name="connsiteY5" fmla="*/ 980 h 555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0284" h="555956">
                <a:moveTo>
                  <a:pt x="15256" y="980"/>
                </a:moveTo>
                <a:cubicBezTo>
                  <a:pt x="-8027" y="-11720"/>
                  <a:pt x="-16494" y="101522"/>
                  <a:pt x="78756" y="191480"/>
                </a:cubicBezTo>
                <a:cubicBezTo>
                  <a:pt x="174006" y="281438"/>
                  <a:pt x="506323" y="494163"/>
                  <a:pt x="586756" y="540730"/>
                </a:cubicBezTo>
                <a:cubicBezTo>
                  <a:pt x="667189" y="587297"/>
                  <a:pt x="622739" y="516388"/>
                  <a:pt x="561356" y="470880"/>
                </a:cubicBezTo>
                <a:cubicBezTo>
                  <a:pt x="499973" y="425372"/>
                  <a:pt x="312648" y="341763"/>
                  <a:pt x="218456" y="267680"/>
                </a:cubicBezTo>
                <a:cubicBezTo>
                  <a:pt x="124264" y="193597"/>
                  <a:pt x="38539" y="13680"/>
                  <a:pt x="15256" y="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A66AA612-E6AF-49C0-BA3C-6F3C0E07D4E4}"/>
              </a:ext>
            </a:extLst>
          </p:cNvPr>
          <p:cNvSpPr/>
          <p:nvPr/>
        </p:nvSpPr>
        <p:spPr>
          <a:xfrm>
            <a:off x="1408829" y="9927411"/>
            <a:ext cx="625495" cy="823321"/>
          </a:xfrm>
          <a:custGeom>
            <a:avLst/>
            <a:gdLst>
              <a:gd name="connsiteX0" fmla="*/ 508871 w 625495"/>
              <a:gd name="connsiteY0" fmla="*/ 19051 h 823321"/>
              <a:gd name="connsiteX1" fmla="*/ 458071 w 625495"/>
              <a:gd name="connsiteY1" fmla="*/ 44451 h 823321"/>
              <a:gd name="connsiteX2" fmla="*/ 197721 w 625495"/>
              <a:gd name="connsiteY2" fmla="*/ 215901 h 823321"/>
              <a:gd name="connsiteX3" fmla="*/ 146921 w 625495"/>
              <a:gd name="connsiteY3" fmla="*/ 355601 h 823321"/>
              <a:gd name="connsiteX4" fmla="*/ 610471 w 625495"/>
              <a:gd name="connsiteY4" fmla="*/ 806451 h 823321"/>
              <a:gd name="connsiteX5" fmla="*/ 477121 w 625495"/>
              <a:gd name="connsiteY5" fmla="*/ 704851 h 823321"/>
              <a:gd name="connsiteX6" fmla="*/ 127871 w 625495"/>
              <a:gd name="connsiteY6" fmla="*/ 488951 h 823321"/>
              <a:gd name="connsiteX7" fmla="*/ 19921 w 625495"/>
              <a:gd name="connsiteY7" fmla="*/ 292101 h 823321"/>
              <a:gd name="connsiteX8" fmla="*/ 508871 w 625495"/>
              <a:gd name="connsiteY8" fmla="*/ 19051 h 823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5495" h="823321">
                <a:moveTo>
                  <a:pt x="508871" y="19051"/>
                </a:moveTo>
                <a:cubicBezTo>
                  <a:pt x="581896" y="-22224"/>
                  <a:pt x="509929" y="11643"/>
                  <a:pt x="458071" y="44451"/>
                </a:cubicBezTo>
                <a:cubicBezTo>
                  <a:pt x="406213" y="77259"/>
                  <a:pt x="249579" y="164043"/>
                  <a:pt x="197721" y="215901"/>
                </a:cubicBezTo>
                <a:cubicBezTo>
                  <a:pt x="145863" y="267759"/>
                  <a:pt x="78129" y="257176"/>
                  <a:pt x="146921" y="355601"/>
                </a:cubicBezTo>
                <a:cubicBezTo>
                  <a:pt x="215713" y="454026"/>
                  <a:pt x="555438" y="748243"/>
                  <a:pt x="610471" y="806451"/>
                </a:cubicBezTo>
                <a:cubicBezTo>
                  <a:pt x="665504" y="864659"/>
                  <a:pt x="557554" y="757768"/>
                  <a:pt x="477121" y="704851"/>
                </a:cubicBezTo>
                <a:cubicBezTo>
                  <a:pt x="396688" y="651934"/>
                  <a:pt x="204071" y="557743"/>
                  <a:pt x="127871" y="488951"/>
                </a:cubicBezTo>
                <a:cubicBezTo>
                  <a:pt x="51671" y="420159"/>
                  <a:pt x="-41462" y="368301"/>
                  <a:pt x="19921" y="292101"/>
                </a:cubicBezTo>
                <a:cubicBezTo>
                  <a:pt x="81304" y="215901"/>
                  <a:pt x="435846" y="60326"/>
                  <a:pt x="508871" y="190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E1BE90B9-D1E7-4252-9815-DF5FF7A146CD}"/>
              </a:ext>
            </a:extLst>
          </p:cNvPr>
          <p:cNvSpPr/>
          <p:nvPr/>
        </p:nvSpPr>
        <p:spPr>
          <a:xfrm>
            <a:off x="1961680" y="10779255"/>
            <a:ext cx="1327909" cy="827098"/>
          </a:xfrm>
          <a:custGeom>
            <a:avLst/>
            <a:gdLst>
              <a:gd name="connsiteX0" fmla="*/ 1321270 w 1327909"/>
              <a:gd name="connsiteY0" fmla="*/ 310207 h 827098"/>
              <a:gd name="connsiteX1" fmla="*/ 1213320 w 1327909"/>
              <a:gd name="connsiteY1" fmla="*/ 557857 h 827098"/>
              <a:gd name="connsiteX2" fmla="*/ 984720 w 1327909"/>
              <a:gd name="connsiteY2" fmla="*/ 742007 h 827098"/>
              <a:gd name="connsiteX3" fmla="*/ 489420 w 1327909"/>
              <a:gd name="connsiteY3" fmla="*/ 824557 h 827098"/>
              <a:gd name="connsiteX4" fmla="*/ 25870 w 1327909"/>
              <a:gd name="connsiteY4" fmla="*/ 653107 h 827098"/>
              <a:gd name="connsiteX5" fmla="*/ 70320 w 1327909"/>
              <a:gd name="connsiteY5" fmla="*/ 11757 h 827098"/>
              <a:gd name="connsiteX6" fmla="*/ 25870 w 1327909"/>
              <a:gd name="connsiteY6" fmla="*/ 246707 h 827098"/>
              <a:gd name="connsiteX7" fmla="*/ 19520 w 1327909"/>
              <a:gd name="connsiteY7" fmla="*/ 361007 h 827098"/>
              <a:gd name="connsiteX8" fmla="*/ 286220 w 1327909"/>
              <a:gd name="connsiteY8" fmla="*/ 653107 h 827098"/>
              <a:gd name="connsiteX9" fmla="*/ 851370 w 1327909"/>
              <a:gd name="connsiteY9" fmla="*/ 684857 h 827098"/>
              <a:gd name="connsiteX10" fmla="*/ 1029170 w 1327909"/>
              <a:gd name="connsiteY10" fmla="*/ 583257 h 827098"/>
              <a:gd name="connsiteX11" fmla="*/ 1321270 w 1327909"/>
              <a:gd name="connsiteY11" fmla="*/ 310207 h 827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27909" h="827098">
                <a:moveTo>
                  <a:pt x="1321270" y="310207"/>
                </a:moveTo>
                <a:cubicBezTo>
                  <a:pt x="1351962" y="305974"/>
                  <a:pt x="1269412" y="485890"/>
                  <a:pt x="1213320" y="557857"/>
                </a:cubicBezTo>
                <a:cubicBezTo>
                  <a:pt x="1157228" y="629824"/>
                  <a:pt x="1105370" y="697557"/>
                  <a:pt x="984720" y="742007"/>
                </a:cubicBezTo>
                <a:cubicBezTo>
                  <a:pt x="864070" y="786457"/>
                  <a:pt x="649228" y="839374"/>
                  <a:pt x="489420" y="824557"/>
                </a:cubicBezTo>
                <a:cubicBezTo>
                  <a:pt x="329612" y="809740"/>
                  <a:pt x="95720" y="788574"/>
                  <a:pt x="25870" y="653107"/>
                </a:cubicBezTo>
                <a:cubicBezTo>
                  <a:pt x="-43980" y="517640"/>
                  <a:pt x="70320" y="79490"/>
                  <a:pt x="70320" y="11757"/>
                </a:cubicBezTo>
                <a:cubicBezTo>
                  <a:pt x="70320" y="-55976"/>
                  <a:pt x="34337" y="188499"/>
                  <a:pt x="25870" y="246707"/>
                </a:cubicBezTo>
                <a:cubicBezTo>
                  <a:pt x="17403" y="304915"/>
                  <a:pt x="-23872" y="293274"/>
                  <a:pt x="19520" y="361007"/>
                </a:cubicBezTo>
                <a:cubicBezTo>
                  <a:pt x="62912" y="428740"/>
                  <a:pt x="147578" y="599132"/>
                  <a:pt x="286220" y="653107"/>
                </a:cubicBezTo>
                <a:cubicBezTo>
                  <a:pt x="424862" y="707082"/>
                  <a:pt x="727545" y="696499"/>
                  <a:pt x="851370" y="684857"/>
                </a:cubicBezTo>
                <a:cubicBezTo>
                  <a:pt x="975195" y="673215"/>
                  <a:pt x="955087" y="643582"/>
                  <a:pt x="1029170" y="583257"/>
                </a:cubicBezTo>
                <a:cubicBezTo>
                  <a:pt x="1103253" y="522932"/>
                  <a:pt x="1290578" y="314440"/>
                  <a:pt x="1321270" y="310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8DAE37A8-9D86-4A41-B314-751516566998}"/>
              </a:ext>
            </a:extLst>
          </p:cNvPr>
          <p:cNvSpPr/>
          <p:nvPr/>
        </p:nvSpPr>
        <p:spPr>
          <a:xfrm>
            <a:off x="2115622" y="10624472"/>
            <a:ext cx="520061" cy="1307648"/>
          </a:xfrm>
          <a:custGeom>
            <a:avLst/>
            <a:gdLst>
              <a:gd name="connsiteX0" fmla="*/ 157678 w 520061"/>
              <a:gd name="connsiteY0" fmla="*/ 26840 h 1307648"/>
              <a:gd name="connsiteX1" fmla="*/ 125928 w 520061"/>
              <a:gd name="connsiteY1" fmla="*/ 109390 h 1307648"/>
              <a:gd name="connsiteX2" fmla="*/ 37028 w 520061"/>
              <a:gd name="connsiteY2" fmla="*/ 331640 h 1307648"/>
              <a:gd name="connsiteX3" fmla="*/ 94178 w 520061"/>
              <a:gd name="connsiteY3" fmla="*/ 674540 h 1307648"/>
              <a:gd name="connsiteX4" fmla="*/ 506928 w 520061"/>
              <a:gd name="connsiteY4" fmla="*/ 1290490 h 1307648"/>
              <a:gd name="connsiteX5" fmla="*/ 379928 w 520061"/>
              <a:gd name="connsiteY5" fmla="*/ 1087290 h 1307648"/>
              <a:gd name="connsiteX6" fmla="*/ 5278 w 520061"/>
              <a:gd name="connsiteY6" fmla="*/ 572940 h 1307648"/>
              <a:gd name="connsiteX7" fmla="*/ 157678 w 520061"/>
              <a:gd name="connsiteY7" fmla="*/ 26840 h 1307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0061" h="1307648">
                <a:moveTo>
                  <a:pt x="157678" y="26840"/>
                </a:moveTo>
                <a:cubicBezTo>
                  <a:pt x="177786" y="-50418"/>
                  <a:pt x="146036" y="58590"/>
                  <a:pt x="125928" y="109390"/>
                </a:cubicBezTo>
                <a:cubicBezTo>
                  <a:pt x="105820" y="160190"/>
                  <a:pt x="42320" y="237448"/>
                  <a:pt x="37028" y="331640"/>
                </a:cubicBezTo>
                <a:cubicBezTo>
                  <a:pt x="31736" y="425832"/>
                  <a:pt x="15861" y="514732"/>
                  <a:pt x="94178" y="674540"/>
                </a:cubicBezTo>
                <a:cubicBezTo>
                  <a:pt x="172495" y="834348"/>
                  <a:pt x="459303" y="1221698"/>
                  <a:pt x="506928" y="1290490"/>
                </a:cubicBezTo>
                <a:cubicBezTo>
                  <a:pt x="554553" y="1359282"/>
                  <a:pt x="463536" y="1206882"/>
                  <a:pt x="379928" y="1087290"/>
                </a:cubicBezTo>
                <a:cubicBezTo>
                  <a:pt x="296320" y="967698"/>
                  <a:pt x="42320" y="747565"/>
                  <a:pt x="5278" y="572940"/>
                </a:cubicBezTo>
                <a:cubicBezTo>
                  <a:pt x="-31764" y="398315"/>
                  <a:pt x="137570" y="104098"/>
                  <a:pt x="157678" y="26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239E0269-4D82-4BFD-B7F8-9D1BB7AAB8F5}"/>
              </a:ext>
            </a:extLst>
          </p:cNvPr>
          <p:cNvSpPr/>
          <p:nvPr/>
        </p:nvSpPr>
        <p:spPr>
          <a:xfrm>
            <a:off x="2050409" y="10276650"/>
            <a:ext cx="641610" cy="1548747"/>
          </a:xfrm>
          <a:custGeom>
            <a:avLst/>
            <a:gdLst>
              <a:gd name="connsiteX0" fmla="*/ 641 w 641610"/>
              <a:gd name="connsiteY0" fmla="*/ 12 h 1548747"/>
              <a:gd name="connsiteX1" fmla="*/ 337191 w 641610"/>
              <a:gd name="connsiteY1" fmla="*/ 463562 h 1548747"/>
              <a:gd name="connsiteX2" fmla="*/ 508641 w 641610"/>
              <a:gd name="connsiteY2" fmla="*/ 819162 h 1548747"/>
              <a:gd name="connsiteX3" fmla="*/ 635641 w 641610"/>
              <a:gd name="connsiteY3" fmla="*/ 1517662 h 1548747"/>
              <a:gd name="connsiteX4" fmla="*/ 616591 w 641610"/>
              <a:gd name="connsiteY4" fmla="*/ 1390662 h 1548747"/>
              <a:gd name="connsiteX5" fmla="*/ 578491 w 641610"/>
              <a:gd name="connsiteY5" fmla="*/ 1066812 h 1548747"/>
              <a:gd name="connsiteX6" fmla="*/ 260991 w 641610"/>
              <a:gd name="connsiteY6" fmla="*/ 450862 h 1548747"/>
              <a:gd name="connsiteX7" fmla="*/ 641 w 641610"/>
              <a:gd name="connsiteY7" fmla="*/ 12 h 1548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1610" h="1548747">
                <a:moveTo>
                  <a:pt x="641" y="12"/>
                </a:moveTo>
                <a:cubicBezTo>
                  <a:pt x="13341" y="2129"/>
                  <a:pt x="252524" y="327037"/>
                  <a:pt x="337191" y="463562"/>
                </a:cubicBezTo>
                <a:cubicBezTo>
                  <a:pt x="421858" y="600087"/>
                  <a:pt x="458899" y="643479"/>
                  <a:pt x="508641" y="819162"/>
                </a:cubicBezTo>
                <a:cubicBezTo>
                  <a:pt x="558383" y="994845"/>
                  <a:pt x="617649" y="1422412"/>
                  <a:pt x="635641" y="1517662"/>
                </a:cubicBezTo>
                <a:cubicBezTo>
                  <a:pt x="653633" y="1612912"/>
                  <a:pt x="626116" y="1465804"/>
                  <a:pt x="616591" y="1390662"/>
                </a:cubicBezTo>
                <a:cubicBezTo>
                  <a:pt x="607066" y="1315520"/>
                  <a:pt x="637758" y="1223445"/>
                  <a:pt x="578491" y="1066812"/>
                </a:cubicBezTo>
                <a:cubicBezTo>
                  <a:pt x="519224" y="910179"/>
                  <a:pt x="355183" y="629720"/>
                  <a:pt x="260991" y="450862"/>
                </a:cubicBezTo>
                <a:cubicBezTo>
                  <a:pt x="166799" y="272004"/>
                  <a:pt x="-12059" y="-2105"/>
                  <a:pt x="641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26644C32-6FE0-4472-A19B-83D7953518FF}"/>
              </a:ext>
            </a:extLst>
          </p:cNvPr>
          <p:cNvSpPr/>
          <p:nvPr/>
        </p:nvSpPr>
        <p:spPr>
          <a:xfrm>
            <a:off x="2241758" y="3517440"/>
            <a:ext cx="1961944" cy="1012830"/>
          </a:xfrm>
          <a:custGeom>
            <a:avLst/>
            <a:gdLst>
              <a:gd name="connsiteX0" fmla="*/ 1961942 w 1961944"/>
              <a:gd name="connsiteY0" fmla="*/ 301272 h 1012830"/>
              <a:gd name="connsiteX1" fmla="*/ 1434892 w 1961944"/>
              <a:gd name="connsiteY1" fmla="*/ 85372 h 1012830"/>
              <a:gd name="connsiteX2" fmla="*/ 799892 w 1961944"/>
              <a:gd name="connsiteY2" fmla="*/ 218722 h 1012830"/>
              <a:gd name="connsiteX3" fmla="*/ 31542 w 1961944"/>
              <a:gd name="connsiteY3" fmla="*/ 980722 h 1012830"/>
              <a:gd name="connsiteX4" fmla="*/ 196642 w 1961944"/>
              <a:gd name="connsiteY4" fmla="*/ 802922 h 1012830"/>
              <a:gd name="connsiteX5" fmla="*/ 647492 w 1961944"/>
              <a:gd name="connsiteY5" fmla="*/ 186972 h 1012830"/>
              <a:gd name="connsiteX6" fmla="*/ 1441242 w 1961944"/>
              <a:gd name="connsiteY6" fmla="*/ 2822 h 1012830"/>
              <a:gd name="connsiteX7" fmla="*/ 1961942 w 1961944"/>
              <a:gd name="connsiteY7" fmla="*/ 301272 h 1012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1944" h="1012830">
                <a:moveTo>
                  <a:pt x="1961942" y="301272"/>
                </a:moveTo>
                <a:cubicBezTo>
                  <a:pt x="1960884" y="315030"/>
                  <a:pt x="1628567" y="99130"/>
                  <a:pt x="1434892" y="85372"/>
                </a:cubicBezTo>
                <a:cubicBezTo>
                  <a:pt x="1241217" y="71614"/>
                  <a:pt x="1033784" y="69497"/>
                  <a:pt x="799892" y="218722"/>
                </a:cubicBezTo>
                <a:cubicBezTo>
                  <a:pt x="566000" y="367947"/>
                  <a:pt x="132084" y="883355"/>
                  <a:pt x="31542" y="980722"/>
                </a:cubicBezTo>
                <a:cubicBezTo>
                  <a:pt x="-69000" y="1078089"/>
                  <a:pt x="93984" y="935214"/>
                  <a:pt x="196642" y="802922"/>
                </a:cubicBezTo>
                <a:cubicBezTo>
                  <a:pt x="299300" y="670630"/>
                  <a:pt x="440059" y="320322"/>
                  <a:pt x="647492" y="186972"/>
                </a:cubicBezTo>
                <a:cubicBezTo>
                  <a:pt x="854925" y="53622"/>
                  <a:pt x="1221109" y="-15170"/>
                  <a:pt x="1441242" y="2822"/>
                </a:cubicBezTo>
                <a:cubicBezTo>
                  <a:pt x="1661375" y="20814"/>
                  <a:pt x="1963000" y="287514"/>
                  <a:pt x="1961942" y="301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8B28E278-2D2B-4937-B2CF-D7ADEEBCA473}"/>
              </a:ext>
            </a:extLst>
          </p:cNvPr>
          <p:cNvSpPr/>
          <p:nvPr/>
        </p:nvSpPr>
        <p:spPr>
          <a:xfrm>
            <a:off x="1795404" y="4548336"/>
            <a:ext cx="491879" cy="1356076"/>
          </a:xfrm>
          <a:custGeom>
            <a:avLst/>
            <a:gdLst>
              <a:gd name="connsiteX0" fmla="*/ 490596 w 491879"/>
              <a:gd name="connsiteY0" fmla="*/ 626 h 1356076"/>
              <a:gd name="connsiteX1" fmla="*/ 154046 w 491879"/>
              <a:gd name="connsiteY1" fmla="*/ 495926 h 1356076"/>
              <a:gd name="connsiteX2" fmla="*/ 134996 w 491879"/>
              <a:gd name="connsiteY2" fmla="*/ 1334126 h 1356076"/>
              <a:gd name="connsiteX3" fmla="*/ 122296 w 491879"/>
              <a:gd name="connsiteY3" fmla="*/ 1067426 h 1356076"/>
              <a:gd name="connsiteX4" fmla="*/ 14346 w 491879"/>
              <a:gd name="connsiteY4" fmla="*/ 591176 h 1356076"/>
              <a:gd name="connsiteX5" fmla="*/ 490596 w 491879"/>
              <a:gd name="connsiteY5" fmla="*/ 626 h 1356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1879" h="1356076">
                <a:moveTo>
                  <a:pt x="490596" y="626"/>
                </a:moveTo>
                <a:cubicBezTo>
                  <a:pt x="513879" y="-15249"/>
                  <a:pt x="213313" y="273676"/>
                  <a:pt x="154046" y="495926"/>
                </a:cubicBezTo>
                <a:cubicBezTo>
                  <a:pt x="94779" y="718176"/>
                  <a:pt x="140288" y="1238876"/>
                  <a:pt x="134996" y="1334126"/>
                </a:cubicBezTo>
                <a:cubicBezTo>
                  <a:pt x="129704" y="1429376"/>
                  <a:pt x="142404" y="1191251"/>
                  <a:pt x="122296" y="1067426"/>
                </a:cubicBezTo>
                <a:cubicBezTo>
                  <a:pt x="102188" y="943601"/>
                  <a:pt x="-45979" y="766859"/>
                  <a:pt x="14346" y="591176"/>
                </a:cubicBezTo>
                <a:cubicBezTo>
                  <a:pt x="74671" y="415493"/>
                  <a:pt x="467313" y="16501"/>
                  <a:pt x="490596" y="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8925C3F0-D34A-428F-88FD-A77D150E19FE}"/>
              </a:ext>
            </a:extLst>
          </p:cNvPr>
          <p:cNvSpPr/>
          <p:nvPr/>
        </p:nvSpPr>
        <p:spPr>
          <a:xfrm>
            <a:off x="3319055" y="3343968"/>
            <a:ext cx="1068355" cy="290775"/>
          </a:xfrm>
          <a:custGeom>
            <a:avLst/>
            <a:gdLst>
              <a:gd name="connsiteX0" fmla="*/ 1062445 w 1068355"/>
              <a:gd name="connsiteY0" fmla="*/ 290594 h 290775"/>
              <a:gd name="connsiteX1" fmla="*/ 636995 w 1068355"/>
              <a:gd name="connsiteY1" fmla="*/ 4844 h 290775"/>
              <a:gd name="connsiteX2" fmla="*/ 8345 w 1068355"/>
              <a:gd name="connsiteY2" fmla="*/ 106444 h 290775"/>
              <a:gd name="connsiteX3" fmla="*/ 325845 w 1068355"/>
              <a:gd name="connsiteY3" fmla="*/ 49294 h 290775"/>
              <a:gd name="connsiteX4" fmla="*/ 1062445 w 1068355"/>
              <a:gd name="connsiteY4" fmla="*/ 290594 h 29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8355" h="290775">
                <a:moveTo>
                  <a:pt x="1062445" y="290594"/>
                </a:moveTo>
                <a:cubicBezTo>
                  <a:pt x="1114303" y="283186"/>
                  <a:pt x="812678" y="35536"/>
                  <a:pt x="636995" y="4844"/>
                </a:cubicBezTo>
                <a:cubicBezTo>
                  <a:pt x="461312" y="-25848"/>
                  <a:pt x="60203" y="99036"/>
                  <a:pt x="8345" y="106444"/>
                </a:cubicBezTo>
                <a:cubicBezTo>
                  <a:pt x="-43513" y="113852"/>
                  <a:pt x="156512" y="21777"/>
                  <a:pt x="325845" y="49294"/>
                </a:cubicBezTo>
                <a:cubicBezTo>
                  <a:pt x="495178" y="76811"/>
                  <a:pt x="1010587" y="298002"/>
                  <a:pt x="1062445" y="290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A2765FB2-0660-4BA6-9BE6-111B5A90BCB7}"/>
              </a:ext>
            </a:extLst>
          </p:cNvPr>
          <p:cNvSpPr/>
          <p:nvPr/>
        </p:nvSpPr>
        <p:spPr>
          <a:xfrm>
            <a:off x="1961009" y="3443735"/>
            <a:ext cx="1283859" cy="1266599"/>
          </a:xfrm>
          <a:custGeom>
            <a:avLst/>
            <a:gdLst>
              <a:gd name="connsiteX0" fmla="*/ 1283841 w 1283859"/>
              <a:gd name="connsiteY0" fmla="*/ 327 h 1266599"/>
              <a:gd name="connsiteX1" fmla="*/ 699641 w 1283859"/>
              <a:gd name="connsiteY1" fmla="*/ 260677 h 1266599"/>
              <a:gd name="connsiteX2" fmla="*/ 26541 w 1283859"/>
              <a:gd name="connsiteY2" fmla="*/ 1225877 h 1266599"/>
              <a:gd name="connsiteX3" fmla="*/ 153541 w 1283859"/>
              <a:gd name="connsiteY3" fmla="*/ 1041727 h 1266599"/>
              <a:gd name="connsiteX4" fmla="*/ 324991 w 1283859"/>
              <a:gd name="connsiteY4" fmla="*/ 628977 h 1266599"/>
              <a:gd name="connsiteX5" fmla="*/ 718691 w 1283859"/>
              <a:gd name="connsiteY5" fmla="*/ 216227 h 1266599"/>
              <a:gd name="connsiteX6" fmla="*/ 1283841 w 1283859"/>
              <a:gd name="connsiteY6" fmla="*/ 327 h 126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3859" h="1266599">
                <a:moveTo>
                  <a:pt x="1283841" y="327"/>
                </a:moveTo>
                <a:cubicBezTo>
                  <a:pt x="1280666" y="7735"/>
                  <a:pt x="909191" y="56419"/>
                  <a:pt x="699641" y="260677"/>
                </a:cubicBezTo>
                <a:cubicBezTo>
                  <a:pt x="490091" y="464935"/>
                  <a:pt x="117558" y="1095702"/>
                  <a:pt x="26541" y="1225877"/>
                </a:cubicBezTo>
                <a:cubicBezTo>
                  <a:pt x="-64476" y="1356052"/>
                  <a:pt x="103799" y="1141210"/>
                  <a:pt x="153541" y="1041727"/>
                </a:cubicBezTo>
                <a:cubicBezTo>
                  <a:pt x="203283" y="942244"/>
                  <a:pt x="230799" y="766560"/>
                  <a:pt x="324991" y="628977"/>
                </a:cubicBezTo>
                <a:cubicBezTo>
                  <a:pt x="419183" y="491394"/>
                  <a:pt x="563116" y="319944"/>
                  <a:pt x="718691" y="216227"/>
                </a:cubicBezTo>
                <a:cubicBezTo>
                  <a:pt x="874266" y="112510"/>
                  <a:pt x="1287016" y="-7081"/>
                  <a:pt x="1283841" y="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076C3E8A-7189-478C-B6D3-98C33E559644}"/>
              </a:ext>
            </a:extLst>
          </p:cNvPr>
          <p:cNvSpPr/>
          <p:nvPr/>
        </p:nvSpPr>
        <p:spPr>
          <a:xfrm>
            <a:off x="3368569" y="3128693"/>
            <a:ext cx="1255817" cy="270955"/>
          </a:xfrm>
          <a:custGeom>
            <a:avLst/>
            <a:gdLst>
              <a:gd name="connsiteX0" fmla="*/ 1254231 w 1255817"/>
              <a:gd name="connsiteY0" fmla="*/ 270919 h 270955"/>
              <a:gd name="connsiteX1" fmla="*/ 593831 w 1255817"/>
              <a:gd name="connsiteY1" fmla="*/ 10569 h 270955"/>
              <a:gd name="connsiteX2" fmla="*/ 3281 w 1255817"/>
              <a:gd name="connsiteY2" fmla="*/ 48669 h 270955"/>
              <a:gd name="connsiteX3" fmla="*/ 396981 w 1255817"/>
              <a:gd name="connsiteY3" fmla="*/ 29619 h 270955"/>
              <a:gd name="connsiteX4" fmla="*/ 1254231 w 1255817"/>
              <a:gd name="connsiteY4" fmla="*/ 270919 h 27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817" h="270955">
                <a:moveTo>
                  <a:pt x="1254231" y="270919"/>
                </a:moveTo>
                <a:cubicBezTo>
                  <a:pt x="1287039" y="267744"/>
                  <a:pt x="802323" y="47611"/>
                  <a:pt x="593831" y="10569"/>
                </a:cubicBezTo>
                <a:cubicBezTo>
                  <a:pt x="385339" y="-26473"/>
                  <a:pt x="36089" y="45494"/>
                  <a:pt x="3281" y="48669"/>
                </a:cubicBezTo>
                <a:cubicBezTo>
                  <a:pt x="-29527" y="51844"/>
                  <a:pt x="189548" y="-10598"/>
                  <a:pt x="396981" y="29619"/>
                </a:cubicBezTo>
                <a:cubicBezTo>
                  <a:pt x="604414" y="69836"/>
                  <a:pt x="1221423" y="274094"/>
                  <a:pt x="1254231" y="2709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500CB8B3-B7E9-4277-BB6C-E6820B3BCDC9}"/>
              </a:ext>
            </a:extLst>
          </p:cNvPr>
          <p:cNvSpPr/>
          <p:nvPr/>
        </p:nvSpPr>
        <p:spPr>
          <a:xfrm>
            <a:off x="3879811" y="3577217"/>
            <a:ext cx="2133734" cy="667121"/>
          </a:xfrm>
          <a:custGeom>
            <a:avLst/>
            <a:gdLst>
              <a:gd name="connsiteX0" fmla="*/ 39 w 2133734"/>
              <a:gd name="connsiteY0" fmla="*/ 298645 h 667121"/>
              <a:gd name="connsiteX1" fmla="*/ 552489 w 2133734"/>
              <a:gd name="connsiteY1" fmla="*/ 82745 h 667121"/>
              <a:gd name="connsiteX2" fmla="*/ 1079539 w 2133734"/>
              <a:gd name="connsiteY2" fmla="*/ 25595 h 667121"/>
              <a:gd name="connsiteX3" fmla="*/ 1905039 w 2133734"/>
              <a:gd name="connsiteY3" fmla="*/ 393895 h 667121"/>
              <a:gd name="connsiteX4" fmla="*/ 2133639 w 2133734"/>
              <a:gd name="connsiteY4" fmla="*/ 666945 h 667121"/>
              <a:gd name="connsiteX5" fmla="*/ 1930439 w 2133734"/>
              <a:gd name="connsiteY5" fmla="*/ 431995 h 667121"/>
              <a:gd name="connsiteX6" fmla="*/ 1714539 w 2133734"/>
              <a:gd name="connsiteY6" fmla="*/ 216095 h 667121"/>
              <a:gd name="connsiteX7" fmla="*/ 1358939 w 2133734"/>
              <a:gd name="connsiteY7" fmla="*/ 195 h 667121"/>
              <a:gd name="connsiteX8" fmla="*/ 25439 w 2133734"/>
              <a:gd name="connsiteY8" fmla="*/ 254195 h 667121"/>
              <a:gd name="connsiteX9" fmla="*/ 520739 w 2133734"/>
              <a:gd name="connsiteY9" fmla="*/ 6545 h 667121"/>
              <a:gd name="connsiteX10" fmla="*/ 39 w 2133734"/>
              <a:gd name="connsiteY10" fmla="*/ 298645 h 66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33734" h="667121">
                <a:moveTo>
                  <a:pt x="39" y="298645"/>
                </a:moveTo>
                <a:cubicBezTo>
                  <a:pt x="5331" y="311345"/>
                  <a:pt x="372572" y="128253"/>
                  <a:pt x="552489" y="82745"/>
                </a:cubicBezTo>
                <a:cubicBezTo>
                  <a:pt x="732406" y="37237"/>
                  <a:pt x="854114" y="-26263"/>
                  <a:pt x="1079539" y="25595"/>
                </a:cubicBezTo>
                <a:cubicBezTo>
                  <a:pt x="1304964" y="77453"/>
                  <a:pt x="1729356" y="287003"/>
                  <a:pt x="1905039" y="393895"/>
                </a:cubicBezTo>
                <a:cubicBezTo>
                  <a:pt x="2080722" y="500787"/>
                  <a:pt x="2133639" y="666945"/>
                  <a:pt x="2133639" y="666945"/>
                </a:cubicBezTo>
                <a:cubicBezTo>
                  <a:pt x="2137872" y="673295"/>
                  <a:pt x="2000289" y="507137"/>
                  <a:pt x="1930439" y="431995"/>
                </a:cubicBezTo>
                <a:cubicBezTo>
                  <a:pt x="1860589" y="356853"/>
                  <a:pt x="1809789" y="288062"/>
                  <a:pt x="1714539" y="216095"/>
                </a:cubicBezTo>
                <a:cubicBezTo>
                  <a:pt x="1619289" y="144128"/>
                  <a:pt x="1640456" y="-6155"/>
                  <a:pt x="1358939" y="195"/>
                </a:cubicBezTo>
                <a:cubicBezTo>
                  <a:pt x="1077422" y="6545"/>
                  <a:pt x="165139" y="253137"/>
                  <a:pt x="25439" y="254195"/>
                </a:cubicBezTo>
                <a:cubicBezTo>
                  <a:pt x="-114261" y="255253"/>
                  <a:pt x="522856" y="195"/>
                  <a:pt x="520739" y="6545"/>
                </a:cubicBezTo>
                <a:cubicBezTo>
                  <a:pt x="518622" y="12895"/>
                  <a:pt x="-5253" y="285945"/>
                  <a:pt x="39" y="2986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E0D2E431-7630-436F-95E4-61CB16C82177}"/>
              </a:ext>
            </a:extLst>
          </p:cNvPr>
          <p:cNvSpPr/>
          <p:nvPr/>
        </p:nvSpPr>
        <p:spPr>
          <a:xfrm>
            <a:off x="4221711" y="3285039"/>
            <a:ext cx="2677819" cy="1137246"/>
          </a:xfrm>
          <a:custGeom>
            <a:avLst/>
            <a:gdLst>
              <a:gd name="connsiteX0" fmla="*/ 1039 w 2677819"/>
              <a:gd name="connsiteY0" fmla="*/ 254273 h 1137246"/>
              <a:gd name="connsiteX1" fmla="*/ 699539 w 2677819"/>
              <a:gd name="connsiteY1" fmla="*/ 127273 h 1137246"/>
              <a:gd name="connsiteX2" fmla="*/ 1201189 w 2677819"/>
              <a:gd name="connsiteY2" fmla="*/ 209823 h 1137246"/>
              <a:gd name="connsiteX3" fmla="*/ 2604539 w 2677819"/>
              <a:gd name="connsiteY3" fmla="*/ 1092473 h 1137246"/>
              <a:gd name="connsiteX4" fmla="*/ 2388639 w 2677819"/>
              <a:gd name="connsiteY4" fmla="*/ 933723 h 1137246"/>
              <a:gd name="connsiteX5" fmla="*/ 1607589 w 2677819"/>
              <a:gd name="connsiteY5" fmla="*/ 298723 h 1137246"/>
              <a:gd name="connsiteX6" fmla="*/ 864639 w 2677819"/>
              <a:gd name="connsiteY6" fmla="*/ 273 h 1137246"/>
              <a:gd name="connsiteX7" fmla="*/ 1039 w 2677819"/>
              <a:gd name="connsiteY7" fmla="*/ 254273 h 1137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77819" h="1137246">
                <a:moveTo>
                  <a:pt x="1039" y="254273"/>
                </a:moveTo>
                <a:cubicBezTo>
                  <a:pt x="-26478" y="275440"/>
                  <a:pt x="499514" y="134681"/>
                  <a:pt x="699539" y="127273"/>
                </a:cubicBezTo>
                <a:cubicBezTo>
                  <a:pt x="899564" y="119865"/>
                  <a:pt x="883689" y="48956"/>
                  <a:pt x="1201189" y="209823"/>
                </a:cubicBezTo>
                <a:cubicBezTo>
                  <a:pt x="1518689" y="370690"/>
                  <a:pt x="2406631" y="971823"/>
                  <a:pt x="2604539" y="1092473"/>
                </a:cubicBezTo>
                <a:cubicBezTo>
                  <a:pt x="2802447" y="1213123"/>
                  <a:pt x="2554797" y="1066015"/>
                  <a:pt x="2388639" y="933723"/>
                </a:cubicBezTo>
                <a:cubicBezTo>
                  <a:pt x="2222481" y="801431"/>
                  <a:pt x="1861589" y="454298"/>
                  <a:pt x="1607589" y="298723"/>
                </a:cubicBezTo>
                <a:cubicBezTo>
                  <a:pt x="1353589" y="143148"/>
                  <a:pt x="1126047" y="9798"/>
                  <a:pt x="864639" y="273"/>
                </a:cubicBezTo>
                <a:cubicBezTo>
                  <a:pt x="603231" y="-9252"/>
                  <a:pt x="28556" y="233106"/>
                  <a:pt x="1039" y="254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CFC95850-D305-4234-97A5-FF9716141E69}"/>
              </a:ext>
            </a:extLst>
          </p:cNvPr>
          <p:cNvSpPr/>
          <p:nvPr/>
        </p:nvSpPr>
        <p:spPr>
          <a:xfrm>
            <a:off x="5697852" y="3324685"/>
            <a:ext cx="2611817" cy="1843519"/>
          </a:xfrm>
          <a:custGeom>
            <a:avLst/>
            <a:gdLst>
              <a:gd name="connsiteX0" fmla="*/ 74298 w 2611817"/>
              <a:gd name="connsiteY0" fmla="*/ 17777 h 1843519"/>
              <a:gd name="connsiteX1" fmla="*/ 169548 w 2611817"/>
              <a:gd name="connsiteY1" fmla="*/ 55877 h 1843519"/>
              <a:gd name="connsiteX2" fmla="*/ 1147448 w 2611817"/>
              <a:gd name="connsiteY2" fmla="*/ 265427 h 1843519"/>
              <a:gd name="connsiteX3" fmla="*/ 2519048 w 2611817"/>
              <a:gd name="connsiteY3" fmla="*/ 1738627 h 1843519"/>
              <a:gd name="connsiteX4" fmla="*/ 2385698 w 2611817"/>
              <a:gd name="connsiteY4" fmla="*/ 1624327 h 1843519"/>
              <a:gd name="connsiteX5" fmla="*/ 1560198 w 2611817"/>
              <a:gd name="connsiteY5" fmla="*/ 824227 h 1843519"/>
              <a:gd name="connsiteX6" fmla="*/ 950598 w 2611817"/>
              <a:gd name="connsiteY6" fmla="*/ 303527 h 1843519"/>
              <a:gd name="connsiteX7" fmla="*/ 74298 w 2611817"/>
              <a:gd name="connsiteY7" fmla="*/ 17777 h 1843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1817" h="1843519">
                <a:moveTo>
                  <a:pt x="74298" y="17777"/>
                </a:moveTo>
                <a:cubicBezTo>
                  <a:pt x="-55877" y="-23498"/>
                  <a:pt x="-9310" y="14602"/>
                  <a:pt x="169548" y="55877"/>
                </a:cubicBezTo>
                <a:cubicBezTo>
                  <a:pt x="348406" y="97152"/>
                  <a:pt x="755865" y="-15031"/>
                  <a:pt x="1147448" y="265427"/>
                </a:cubicBezTo>
                <a:cubicBezTo>
                  <a:pt x="1539031" y="545885"/>
                  <a:pt x="2312673" y="1512144"/>
                  <a:pt x="2519048" y="1738627"/>
                </a:cubicBezTo>
                <a:cubicBezTo>
                  <a:pt x="2725423" y="1965110"/>
                  <a:pt x="2545506" y="1776727"/>
                  <a:pt x="2385698" y="1624327"/>
                </a:cubicBezTo>
                <a:cubicBezTo>
                  <a:pt x="2225890" y="1471927"/>
                  <a:pt x="1799381" y="1044360"/>
                  <a:pt x="1560198" y="824227"/>
                </a:cubicBezTo>
                <a:cubicBezTo>
                  <a:pt x="1321015" y="604094"/>
                  <a:pt x="1196131" y="438994"/>
                  <a:pt x="950598" y="303527"/>
                </a:cubicBezTo>
                <a:cubicBezTo>
                  <a:pt x="705065" y="168060"/>
                  <a:pt x="204473" y="59052"/>
                  <a:pt x="74298" y="177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629CF0EA-2939-4A71-9F40-6A4F42E6F8F4}"/>
              </a:ext>
            </a:extLst>
          </p:cNvPr>
          <p:cNvSpPr/>
          <p:nvPr/>
        </p:nvSpPr>
        <p:spPr>
          <a:xfrm>
            <a:off x="5946951" y="4234214"/>
            <a:ext cx="973967" cy="1754380"/>
          </a:xfrm>
          <a:custGeom>
            <a:avLst/>
            <a:gdLst>
              <a:gd name="connsiteX0" fmla="*/ 41099 w 973967"/>
              <a:gd name="connsiteY0" fmla="*/ 48048 h 1754380"/>
              <a:gd name="connsiteX1" fmla="*/ 2999 w 973967"/>
              <a:gd name="connsiteY1" fmla="*/ 359198 h 1754380"/>
              <a:gd name="connsiteX2" fmla="*/ 129999 w 973967"/>
              <a:gd name="connsiteY2" fmla="*/ 638598 h 1754380"/>
              <a:gd name="connsiteX3" fmla="*/ 923749 w 973967"/>
              <a:gd name="connsiteY3" fmla="*/ 1686348 h 1754380"/>
              <a:gd name="connsiteX4" fmla="*/ 834849 w 973967"/>
              <a:gd name="connsiteY4" fmla="*/ 1578398 h 1754380"/>
              <a:gd name="connsiteX5" fmla="*/ 364949 w 973967"/>
              <a:gd name="connsiteY5" fmla="*/ 981498 h 1754380"/>
              <a:gd name="connsiteX6" fmla="*/ 53799 w 973967"/>
              <a:gd name="connsiteY6" fmla="*/ 98848 h 1754380"/>
              <a:gd name="connsiteX7" fmla="*/ 41099 w 973967"/>
              <a:gd name="connsiteY7" fmla="*/ 48048 h 175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3967" h="1754380">
                <a:moveTo>
                  <a:pt x="41099" y="48048"/>
                </a:moveTo>
                <a:cubicBezTo>
                  <a:pt x="32632" y="91440"/>
                  <a:pt x="-11818" y="260773"/>
                  <a:pt x="2999" y="359198"/>
                </a:cubicBezTo>
                <a:cubicBezTo>
                  <a:pt x="17816" y="457623"/>
                  <a:pt x="-23459" y="417406"/>
                  <a:pt x="129999" y="638598"/>
                </a:cubicBezTo>
                <a:cubicBezTo>
                  <a:pt x="283457" y="859790"/>
                  <a:pt x="806274" y="1529715"/>
                  <a:pt x="923749" y="1686348"/>
                </a:cubicBezTo>
                <a:cubicBezTo>
                  <a:pt x="1041224" y="1842981"/>
                  <a:pt x="927982" y="1695873"/>
                  <a:pt x="834849" y="1578398"/>
                </a:cubicBezTo>
                <a:cubicBezTo>
                  <a:pt x="741716" y="1460923"/>
                  <a:pt x="495124" y="1228089"/>
                  <a:pt x="364949" y="981498"/>
                </a:cubicBezTo>
                <a:cubicBezTo>
                  <a:pt x="234774" y="734907"/>
                  <a:pt x="106716" y="251248"/>
                  <a:pt x="53799" y="98848"/>
                </a:cubicBezTo>
                <a:cubicBezTo>
                  <a:pt x="882" y="-53552"/>
                  <a:pt x="49566" y="4656"/>
                  <a:pt x="41099" y="480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BCBE866A-13EE-4C36-B2E3-D8028F7BBD29}"/>
              </a:ext>
            </a:extLst>
          </p:cNvPr>
          <p:cNvSpPr/>
          <p:nvPr/>
        </p:nvSpPr>
        <p:spPr>
          <a:xfrm>
            <a:off x="5775877" y="3431134"/>
            <a:ext cx="2682067" cy="2488412"/>
          </a:xfrm>
          <a:custGeom>
            <a:avLst/>
            <a:gdLst>
              <a:gd name="connsiteX0" fmla="*/ 116923 w 2682067"/>
              <a:gd name="connsiteY0" fmla="*/ 25628 h 2488412"/>
              <a:gd name="connsiteX1" fmla="*/ 201590 w 2682067"/>
              <a:gd name="connsiteY1" fmla="*/ 144161 h 2488412"/>
              <a:gd name="connsiteX2" fmla="*/ 1353056 w 2682067"/>
              <a:gd name="connsiteY2" fmla="*/ 702961 h 2488412"/>
              <a:gd name="connsiteX3" fmla="*/ 2597656 w 2682067"/>
              <a:gd name="connsiteY3" fmla="*/ 2396295 h 2488412"/>
              <a:gd name="connsiteX4" fmla="*/ 2462190 w 2682067"/>
              <a:gd name="connsiteY4" fmla="*/ 2150761 h 2488412"/>
              <a:gd name="connsiteX5" fmla="*/ 1590123 w 2682067"/>
              <a:gd name="connsiteY5" fmla="*/ 1194028 h 2488412"/>
              <a:gd name="connsiteX6" fmla="*/ 1099056 w 2682067"/>
              <a:gd name="connsiteY6" fmla="*/ 652161 h 2488412"/>
              <a:gd name="connsiteX7" fmla="*/ 66123 w 2682067"/>
              <a:gd name="connsiteY7" fmla="*/ 59495 h 2488412"/>
              <a:gd name="connsiteX8" fmla="*/ 116923 w 2682067"/>
              <a:gd name="connsiteY8" fmla="*/ 25628 h 2488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82067" h="2488412">
                <a:moveTo>
                  <a:pt x="116923" y="25628"/>
                </a:moveTo>
                <a:cubicBezTo>
                  <a:pt x="139501" y="39739"/>
                  <a:pt x="-4432" y="31272"/>
                  <a:pt x="201590" y="144161"/>
                </a:cubicBezTo>
                <a:cubicBezTo>
                  <a:pt x="407612" y="257050"/>
                  <a:pt x="953712" y="327605"/>
                  <a:pt x="1353056" y="702961"/>
                </a:cubicBezTo>
                <a:cubicBezTo>
                  <a:pt x="1752400" y="1078317"/>
                  <a:pt x="2412800" y="2154995"/>
                  <a:pt x="2597656" y="2396295"/>
                </a:cubicBezTo>
                <a:cubicBezTo>
                  <a:pt x="2782512" y="2637595"/>
                  <a:pt x="2630112" y="2351139"/>
                  <a:pt x="2462190" y="2150761"/>
                </a:cubicBezTo>
                <a:cubicBezTo>
                  <a:pt x="2294268" y="1950383"/>
                  <a:pt x="1817312" y="1443795"/>
                  <a:pt x="1590123" y="1194028"/>
                </a:cubicBezTo>
                <a:cubicBezTo>
                  <a:pt x="1362934" y="944261"/>
                  <a:pt x="1353056" y="841250"/>
                  <a:pt x="1099056" y="652161"/>
                </a:cubicBezTo>
                <a:cubicBezTo>
                  <a:pt x="845056" y="463072"/>
                  <a:pt x="231223" y="158273"/>
                  <a:pt x="66123" y="59495"/>
                </a:cubicBezTo>
                <a:cubicBezTo>
                  <a:pt x="-98977" y="-39283"/>
                  <a:pt x="94345" y="11517"/>
                  <a:pt x="116923" y="25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79CD54EA-B286-48F7-BF18-DAF64396B2E4}"/>
              </a:ext>
            </a:extLst>
          </p:cNvPr>
          <p:cNvSpPr/>
          <p:nvPr/>
        </p:nvSpPr>
        <p:spPr>
          <a:xfrm>
            <a:off x="6365140" y="4313452"/>
            <a:ext cx="1356863" cy="2061752"/>
          </a:xfrm>
          <a:custGeom>
            <a:avLst/>
            <a:gdLst>
              <a:gd name="connsiteX0" fmla="*/ 196527 w 1356863"/>
              <a:gd name="connsiteY0" fmla="*/ 49243 h 2061752"/>
              <a:gd name="connsiteX1" fmla="*/ 196527 w 1356863"/>
              <a:gd name="connsiteY1" fmla="*/ 116977 h 2061752"/>
              <a:gd name="connsiteX2" fmla="*/ 145727 w 1356863"/>
              <a:gd name="connsiteY2" fmla="*/ 565710 h 2061752"/>
              <a:gd name="connsiteX3" fmla="*/ 255793 w 1356863"/>
              <a:gd name="connsiteY3" fmla="*/ 878977 h 2061752"/>
              <a:gd name="connsiteX4" fmla="*/ 1297193 w 1356863"/>
              <a:gd name="connsiteY4" fmla="*/ 2005043 h 2061752"/>
              <a:gd name="connsiteX5" fmla="*/ 1102460 w 1356863"/>
              <a:gd name="connsiteY5" fmla="*/ 1776443 h 2061752"/>
              <a:gd name="connsiteX6" fmla="*/ 44127 w 1356863"/>
              <a:gd name="connsiteY6" fmla="*/ 760443 h 2061752"/>
              <a:gd name="connsiteX7" fmla="*/ 196527 w 1356863"/>
              <a:gd name="connsiteY7" fmla="*/ 49243 h 2061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6863" h="2061752">
                <a:moveTo>
                  <a:pt x="196527" y="49243"/>
                </a:moveTo>
                <a:cubicBezTo>
                  <a:pt x="221927" y="-58001"/>
                  <a:pt x="204994" y="30899"/>
                  <a:pt x="196527" y="116977"/>
                </a:cubicBezTo>
                <a:cubicBezTo>
                  <a:pt x="188060" y="203055"/>
                  <a:pt x="135849" y="438710"/>
                  <a:pt x="145727" y="565710"/>
                </a:cubicBezTo>
                <a:cubicBezTo>
                  <a:pt x="155605" y="692710"/>
                  <a:pt x="63882" y="639088"/>
                  <a:pt x="255793" y="878977"/>
                </a:cubicBezTo>
                <a:cubicBezTo>
                  <a:pt x="447704" y="1118866"/>
                  <a:pt x="1156082" y="1855465"/>
                  <a:pt x="1297193" y="2005043"/>
                </a:cubicBezTo>
                <a:cubicBezTo>
                  <a:pt x="1438304" y="2154621"/>
                  <a:pt x="1311304" y="1983876"/>
                  <a:pt x="1102460" y="1776443"/>
                </a:cubicBezTo>
                <a:cubicBezTo>
                  <a:pt x="893616" y="1569010"/>
                  <a:pt x="193705" y="1044076"/>
                  <a:pt x="44127" y="760443"/>
                </a:cubicBezTo>
                <a:cubicBezTo>
                  <a:pt x="-105451" y="476810"/>
                  <a:pt x="171127" y="156487"/>
                  <a:pt x="196527" y="49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CEDB1FE8-BCF9-48A2-8C66-C5A664D6826C}"/>
              </a:ext>
            </a:extLst>
          </p:cNvPr>
          <p:cNvSpPr/>
          <p:nvPr/>
        </p:nvSpPr>
        <p:spPr>
          <a:xfrm>
            <a:off x="8408748" y="5090097"/>
            <a:ext cx="506696" cy="2267586"/>
          </a:xfrm>
          <a:custGeom>
            <a:avLst/>
            <a:gdLst>
              <a:gd name="connsiteX0" fmla="*/ 40985 w 506696"/>
              <a:gd name="connsiteY0" fmla="*/ 76932 h 2267586"/>
              <a:gd name="connsiteX1" fmla="*/ 57919 w 506696"/>
              <a:gd name="connsiteY1" fmla="*/ 178532 h 2267586"/>
              <a:gd name="connsiteX2" fmla="*/ 371185 w 506696"/>
              <a:gd name="connsiteY2" fmla="*/ 982865 h 2267586"/>
              <a:gd name="connsiteX3" fmla="*/ 405052 w 506696"/>
              <a:gd name="connsiteY3" fmla="*/ 2218998 h 2267586"/>
              <a:gd name="connsiteX4" fmla="*/ 405052 w 506696"/>
              <a:gd name="connsiteY4" fmla="*/ 1931132 h 2267586"/>
              <a:gd name="connsiteX5" fmla="*/ 489719 w 506696"/>
              <a:gd name="connsiteY5" fmla="*/ 1118332 h 2267586"/>
              <a:gd name="connsiteX6" fmla="*/ 40985 w 506696"/>
              <a:gd name="connsiteY6" fmla="*/ 76932 h 2267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6696" h="2267586">
                <a:moveTo>
                  <a:pt x="40985" y="76932"/>
                </a:moveTo>
                <a:cubicBezTo>
                  <a:pt x="-30982" y="-79701"/>
                  <a:pt x="2886" y="27543"/>
                  <a:pt x="57919" y="178532"/>
                </a:cubicBezTo>
                <a:cubicBezTo>
                  <a:pt x="112952" y="329521"/>
                  <a:pt x="313330" y="642787"/>
                  <a:pt x="371185" y="982865"/>
                </a:cubicBezTo>
                <a:cubicBezTo>
                  <a:pt x="429040" y="1322943"/>
                  <a:pt x="399408" y="2060954"/>
                  <a:pt x="405052" y="2218998"/>
                </a:cubicBezTo>
                <a:cubicBezTo>
                  <a:pt x="410696" y="2377042"/>
                  <a:pt x="390941" y="2114576"/>
                  <a:pt x="405052" y="1931132"/>
                </a:cubicBezTo>
                <a:cubicBezTo>
                  <a:pt x="419163" y="1747688"/>
                  <a:pt x="553219" y="1425954"/>
                  <a:pt x="489719" y="1118332"/>
                </a:cubicBezTo>
                <a:cubicBezTo>
                  <a:pt x="426219" y="810710"/>
                  <a:pt x="112952" y="233565"/>
                  <a:pt x="40985" y="769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6EA4DBAF-52D6-44FD-9D02-3EDDC68A615E}"/>
              </a:ext>
            </a:extLst>
          </p:cNvPr>
          <p:cNvSpPr/>
          <p:nvPr/>
        </p:nvSpPr>
        <p:spPr>
          <a:xfrm>
            <a:off x="8021619" y="5001216"/>
            <a:ext cx="698140" cy="2883388"/>
          </a:xfrm>
          <a:custGeom>
            <a:avLst/>
            <a:gdLst>
              <a:gd name="connsiteX0" fmla="*/ 47114 w 698140"/>
              <a:gd name="connsiteY0" fmla="*/ 72679 h 2883388"/>
              <a:gd name="connsiteX1" fmla="*/ 80981 w 698140"/>
              <a:gd name="connsiteY1" fmla="*/ 140413 h 2883388"/>
              <a:gd name="connsiteX2" fmla="*/ 588981 w 698140"/>
              <a:gd name="connsiteY2" fmla="*/ 953213 h 2883388"/>
              <a:gd name="connsiteX3" fmla="*/ 690581 w 698140"/>
              <a:gd name="connsiteY3" fmla="*/ 2773546 h 2883388"/>
              <a:gd name="connsiteX4" fmla="*/ 673648 w 698140"/>
              <a:gd name="connsiteY4" fmla="*/ 2587279 h 2883388"/>
              <a:gd name="connsiteX5" fmla="*/ 538181 w 698140"/>
              <a:gd name="connsiteY5" fmla="*/ 1825279 h 2883388"/>
              <a:gd name="connsiteX6" fmla="*/ 538181 w 698140"/>
              <a:gd name="connsiteY6" fmla="*/ 893946 h 2883388"/>
              <a:gd name="connsiteX7" fmla="*/ 47114 w 698140"/>
              <a:gd name="connsiteY7" fmla="*/ 72679 h 288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8140" h="2883388">
                <a:moveTo>
                  <a:pt x="47114" y="72679"/>
                </a:moveTo>
                <a:cubicBezTo>
                  <a:pt x="-29086" y="-52910"/>
                  <a:pt x="-9330" y="-6343"/>
                  <a:pt x="80981" y="140413"/>
                </a:cubicBezTo>
                <a:cubicBezTo>
                  <a:pt x="171292" y="287169"/>
                  <a:pt x="487381" y="514357"/>
                  <a:pt x="588981" y="953213"/>
                </a:cubicBezTo>
                <a:cubicBezTo>
                  <a:pt x="690581" y="1392069"/>
                  <a:pt x="676470" y="2501202"/>
                  <a:pt x="690581" y="2773546"/>
                </a:cubicBezTo>
                <a:cubicBezTo>
                  <a:pt x="704692" y="3045890"/>
                  <a:pt x="699048" y="2745324"/>
                  <a:pt x="673648" y="2587279"/>
                </a:cubicBezTo>
                <a:cubicBezTo>
                  <a:pt x="648248" y="2429234"/>
                  <a:pt x="560759" y="2107501"/>
                  <a:pt x="538181" y="1825279"/>
                </a:cubicBezTo>
                <a:cubicBezTo>
                  <a:pt x="515603" y="1543057"/>
                  <a:pt x="624259" y="1183224"/>
                  <a:pt x="538181" y="893946"/>
                </a:cubicBezTo>
                <a:cubicBezTo>
                  <a:pt x="452103" y="604668"/>
                  <a:pt x="123314" y="198268"/>
                  <a:pt x="47114" y="726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1FA4B9A1-14FE-4D4B-90D6-E2B7FDFB7040}"/>
              </a:ext>
            </a:extLst>
          </p:cNvPr>
          <p:cNvSpPr/>
          <p:nvPr/>
        </p:nvSpPr>
        <p:spPr>
          <a:xfrm>
            <a:off x="6933422" y="4548872"/>
            <a:ext cx="1470212" cy="1820488"/>
          </a:xfrm>
          <a:custGeom>
            <a:avLst/>
            <a:gdLst>
              <a:gd name="connsiteX0" fmla="*/ 778 w 1470212"/>
              <a:gd name="connsiteY0" fmla="*/ 90 h 1820488"/>
              <a:gd name="connsiteX1" fmla="*/ 796645 w 1470212"/>
              <a:gd name="connsiteY1" fmla="*/ 685890 h 1820488"/>
              <a:gd name="connsiteX2" fmla="*/ 1457045 w 1470212"/>
              <a:gd name="connsiteY2" fmla="*/ 1795023 h 1820488"/>
              <a:gd name="connsiteX3" fmla="*/ 1253845 w 1470212"/>
              <a:gd name="connsiteY3" fmla="*/ 1490223 h 1820488"/>
              <a:gd name="connsiteX4" fmla="*/ 661178 w 1470212"/>
              <a:gd name="connsiteY4" fmla="*/ 643557 h 1820488"/>
              <a:gd name="connsiteX5" fmla="*/ 778 w 1470212"/>
              <a:gd name="connsiteY5" fmla="*/ 90 h 182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0212" h="1820488">
                <a:moveTo>
                  <a:pt x="778" y="90"/>
                </a:moveTo>
                <a:cubicBezTo>
                  <a:pt x="23356" y="7146"/>
                  <a:pt x="553934" y="386735"/>
                  <a:pt x="796645" y="685890"/>
                </a:cubicBezTo>
                <a:cubicBezTo>
                  <a:pt x="1039356" y="985046"/>
                  <a:pt x="1380845" y="1660968"/>
                  <a:pt x="1457045" y="1795023"/>
                </a:cubicBezTo>
                <a:cubicBezTo>
                  <a:pt x="1533245" y="1929078"/>
                  <a:pt x="1253845" y="1490223"/>
                  <a:pt x="1253845" y="1490223"/>
                </a:cubicBezTo>
                <a:cubicBezTo>
                  <a:pt x="1121201" y="1298312"/>
                  <a:pt x="870022" y="889090"/>
                  <a:pt x="661178" y="643557"/>
                </a:cubicBezTo>
                <a:cubicBezTo>
                  <a:pt x="452334" y="398024"/>
                  <a:pt x="-21800" y="-6966"/>
                  <a:pt x="778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9098E218-2229-4DE6-B595-F2A1F85D4882}"/>
              </a:ext>
            </a:extLst>
          </p:cNvPr>
          <p:cNvSpPr/>
          <p:nvPr/>
        </p:nvSpPr>
        <p:spPr>
          <a:xfrm>
            <a:off x="6664581" y="4548942"/>
            <a:ext cx="1156634" cy="1392073"/>
          </a:xfrm>
          <a:custGeom>
            <a:avLst/>
            <a:gdLst>
              <a:gd name="connsiteX0" fmla="*/ 184952 w 1156634"/>
              <a:gd name="connsiteY0" fmla="*/ 20 h 1392073"/>
              <a:gd name="connsiteX1" fmla="*/ 176486 w 1156634"/>
              <a:gd name="connsiteY1" fmla="*/ 491087 h 1392073"/>
              <a:gd name="connsiteX2" fmla="*/ 1107819 w 1156634"/>
              <a:gd name="connsiteY2" fmla="*/ 1354687 h 1392073"/>
              <a:gd name="connsiteX3" fmla="*/ 921552 w 1156634"/>
              <a:gd name="connsiteY3" fmla="*/ 1159953 h 1392073"/>
              <a:gd name="connsiteX4" fmla="*/ 32552 w 1156634"/>
              <a:gd name="connsiteY4" fmla="*/ 474153 h 1392073"/>
              <a:gd name="connsiteX5" fmla="*/ 184952 w 1156634"/>
              <a:gd name="connsiteY5" fmla="*/ 20 h 1392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6634" h="1392073">
                <a:moveTo>
                  <a:pt x="184952" y="20"/>
                </a:moveTo>
                <a:cubicBezTo>
                  <a:pt x="208941" y="2842"/>
                  <a:pt x="22675" y="265309"/>
                  <a:pt x="176486" y="491087"/>
                </a:cubicBezTo>
                <a:cubicBezTo>
                  <a:pt x="330297" y="716865"/>
                  <a:pt x="983641" y="1243209"/>
                  <a:pt x="1107819" y="1354687"/>
                </a:cubicBezTo>
                <a:cubicBezTo>
                  <a:pt x="1231997" y="1466165"/>
                  <a:pt x="1100763" y="1306709"/>
                  <a:pt x="921552" y="1159953"/>
                </a:cubicBezTo>
                <a:cubicBezTo>
                  <a:pt x="742341" y="1013197"/>
                  <a:pt x="152496" y="666064"/>
                  <a:pt x="32552" y="474153"/>
                </a:cubicBezTo>
                <a:cubicBezTo>
                  <a:pt x="-87392" y="282242"/>
                  <a:pt x="160963" y="-2802"/>
                  <a:pt x="184952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813D6B68-3906-448E-89AC-5264E8A8149B}"/>
              </a:ext>
            </a:extLst>
          </p:cNvPr>
          <p:cNvSpPr/>
          <p:nvPr/>
        </p:nvSpPr>
        <p:spPr>
          <a:xfrm>
            <a:off x="7016191" y="5944461"/>
            <a:ext cx="1620258" cy="806306"/>
          </a:xfrm>
          <a:custGeom>
            <a:avLst/>
            <a:gdLst>
              <a:gd name="connsiteX0" fmla="*/ 559 w 1620258"/>
              <a:gd name="connsiteY0" fmla="*/ 1501 h 806306"/>
              <a:gd name="connsiteX1" fmla="*/ 451409 w 1620258"/>
              <a:gd name="connsiteY1" fmla="*/ 598401 h 806306"/>
              <a:gd name="connsiteX2" fmla="*/ 845109 w 1620258"/>
              <a:gd name="connsiteY2" fmla="*/ 693651 h 806306"/>
              <a:gd name="connsiteX3" fmla="*/ 1607109 w 1620258"/>
              <a:gd name="connsiteY3" fmla="*/ 325351 h 806306"/>
              <a:gd name="connsiteX4" fmla="*/ 1270559 w 1620258"/>
              <a:gd name="connsiteY4" fmla="*/ 471401 h 806306"/>
              <a:gd name="connsiteX5" fmla="*/ 546659 w 1620258"/>
              <a:gd name="connsiteY5" fmla="*/ 795251 h 806306"/>
              <a:gd name="connsiteX6" fmla="*/ 559 w 1620258"/>
              <a:gd name="connsiteY6" fmla="*/ 1501 h 80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0258" h="806306">
                <a:moveTo>
                  <a:pt x="559" y="1501"/>
                </a:moveTo>
                <a:cubicBezTo>
                  <a:pt x="-15316" y="-31307"/>
                  <a:pt x="310651" y="483043"/>
                  <a:pt x="451409" y="598401"/>
                </a:cubicBezTo>
                <a:cubicBezTo>
                  <a:pt x="592167" y="713759"/>
                  <a:pt x="652492" y="739159"/>
                  <a:pt x="845109" y="693651"/>
                </a:cubicBezTo>
                <a:cubicBezTo>
                  <a:pt x="1037726" y="648143"/>
                  <a:pt x="1536201" y="362393"/>
                  <a:pt x="1607109" y="325351"/>
                </a:cubicBezTo>
                <a:cubicBezTo>
                  <a:pt x="1678017" y="288309"/>
                  <a:pt x="1447301" y="393084"/>
                  <a:pt x="1270559" y="471401"/>
                </a:cubicBezTo>
                <a:cubicBezTo>
                  <a:pt x="1093817" y="549718"/>
                  <a:pt x="754092" y="869334"/>
                  <a:pt x="546659" y="795251"/>
                </a:cubicBezTo>
                <a:cubicBezTo>
                  <a:pt x="339226" y="721168"/>
                  <a:pt x="16434" y="34309"/>
                  <a:pt x="559" y="1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2BB7A91E-49AF-4BD9-A3AB-B5B94E0FD453}"/>
              </a:ext>
            </a:extLst>
          </p:cNvPr>
          <p:cNvSpPr/>
          <p:nvPr/>
        </p:nvSpPr>
        <p:spPr>
          <a:xfrm>
            <a:off x="7441876" y="6836515"/>
            <a:ext cx="1099805" cy="606113"/>
          </a:xfrm>
          <a:custGeom>
            <a:avLst/>
            <a:gdLst>
              <a:gd name="connsiteX0" fmla="*/ 324 w 1099805"/>
              <a:gd name="connsiteY0" fmla="*/ 4797 h 606113"/>
              <a:gd name="connsiteX1" fmla="*/ 736924 w 1099805"/>
              <a:gd name="connsiteY1" fmla="*/ 157197 h 606113"/>
              <a:gd name="connsiteX2" fmla="*/ 1092524 w 1099805"/>
              <a:gd name="connsiteY2" fmla="*/ 601697 h 606113"/>
              <a:gd name="connsiteX3" fmla="*/ 965524 w 1099805"/>
              <a:gd name="connsiteY3" fmla="*/ 366747 h 606113"/>
              <a:gd name="connsiteX4" fmla="*/ 832174 w 1099805"/>
              <a:gd name="connsiteY4" fmla="*/ 68297 h 606113"/>
              <a:gd name="connsiteX5" fmla="*/ 324 w 1099805"/>
              <a:gd name="connsiteY5" fmla="*/ 4797 h 606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9805" h="606113">
                <a:moveTo>
                  <a:pt x="324" y="4797"/>
                </a:moveTo>
                <a:cubicBezTo>
                  <a:pt x="-15551" y="19614"/>
                  <a:pt x="554891" y="57714"/>
                  <a:pt x="736924" y="157197"/>
                </a:cubicBezTo>
                <a:cubicBezTo>
                  <a:pt x="918957" y="256680"/>
                  <a:pt x="1054424" y="566772"/>
                  <a:pt x="1092524" y="601697"/>
                </a:cubicBezTo>
                <a:cubicBezTo>
                  <a:pt x="1130624" y="636622"/>
                  <a:pt x="1008916" y="455647"/>
                  <a:pt x="965524" y="366747"/>
                </a:cubicBezTo>
                <a:cubicBezTo>
                  <a:pt x="922132" y="277847"/>
                  <a:pt x="994099" y="127564"/>
                  <a:pt x="832174" y="68297"/>
                </a:cubicBezTo>
                <a:cubicBezTo>
                  <a:pt x="670249" y="9030"/>
                  <a:pt x="16199" y="-10020"/>
                  <a:pt x="324" y="47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81E25586-AF2B-4A8D-A3A6-01D0F24B0C32}"/>
              </a:ext>
            </a:extLst>
          </p:cNvPr>
          <p:cNvSpPr/>
          <p:nvPr/>
        </p:nvSpPr>
        <p:spPr>
          <a:xfrm>
            <a:off x="7289675" y="5675263"/>
            <a:ext cx="971957" cy="725537"/>
          </a:xfrm>
          <a:custGeom>
            <a:avLst/>
            <a:gdLst>
              <a:gd name="connsiteX0" fmla="*/ 25525 w 971957"/>
              <a:gd name="connsiteY0" fmla="*/ 42099 h 725537"/>
              <a:gd name="connsiteX1" fmla="*/ 139825 w 971957"/>
              <a:gd name="connsiteY1" fmla="*/ 118299 h 725537"/>
              <a:gd name="connsiteX2" fmla="*/ 673225 w 971957"/>
              <a:gd name="connsiteY2" fmla="*/ 658049 h 725537"/>
              <a:gd name="connsiteX3" fmla="*/ 971675 w 971957"/>
              <a:gd name="connsiteY3" fmla="*/ 658049 h 725537"/>
              <a:gd name="connsiteX4" fmla="*/ 724025 w 971957"/>
              <a:gd name="connsiteY4" fmla="*/ 721549 h 725537"/>
              <a:gd name="connsiteX5" fmla="*/ 539875 w 971957"/>
              <a:gd name="connsiteY5" fmla="*/ 645349 h 725537"/>
              <a:gd name="connsiteX6" fmla="*/ 25525 w 971957"/>
              <a:gd name="connsiteY6" fmla="*/ 42099 h 72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1957" h="725537">
                <a:moveTo>
                  <a:pt x="25525" y="42099"/>
                </a:moveTo>
                <a:cubicBezTo>
                  <a:pt x="-41150" y="-45743"/>
                  <a:pt x="31875" y="15641"/>
                  <a:pt x="139825" y="118299"/>
                </a:cubicBezTo>
                <a:cubicBezTo>
                  <a:pt x="247775" y="220957"/>
                  <a:pt x="534583" y="568091"/>
                  <a:pt x="673225" y="658049"/>
                </a:cubicBezTo>
                <a:cubicBezTo>
                  <a:pt x="811867" y="748007"/>
                  <a:pt x="963208" y="647466"/>
                  <a:pt x="971675" y="658049"/>
                </a:cubicBezTo>
                <a:cubicBezTo>
                  <a:pt x="980142" y="668632"/>
                  <a:pt x="795992" y="723666"/>
                  <a:pt x="724025" y="721549"/>
                </a:cubicBezTo>
                <a:cubicBezTo>
                  <a:pt x="652058" y="719432"/>
                  <a:pt x="656292" y="755416"/>
                  <a:pt x="539875" y="645349"/>
                </a:cubicBezTo>
                <a:cubicBezTo>
                  <a:pt x="423458" y="535282"/>
                  <a:pt x="92200" y="129941"/>
                  <a:pt x="25525" y="420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409CD455-6F92-407D-A061-3CC5AF313D79}"/>
              </a:ext>
            </a:extLst>
          </p:cNvPr>
          <p:cNvSpPr/>
          <p:nvPr/>
        </p:nvSpPr>
        <p:spPr>
          <a:xfrm>
            <a:off x="7156422" y="6418523"/>
            <a:ext cx="406680" cy="2823699"/>
          </a:xfrm>
          <a:custGeom>
            <a:avLst/>
            <a:gdLst>
              <a:gd name="connsiteX0" fmla="*/ 28 w 406680"/>
              <a:gd name="connsiteY0" fmla="*/ 10039 h 2823699"/>
              <a:gd name="connsiteX1" fmla="*/ 323878 w 406680"/>
              <a:gd name="connsiteY1" fmla="*/ 587889 h 2823699"/>
              <a:gd name="connsiteX2" fmla="*/ 368328 w 406680"/>
              <a:gd name="connsiteY2" fmla="*/ 924439 h 2823699"/>
              <a:gd name="connsiteX3" fmla="*/ 406428 w 406680"/>
              <a:gd name="connsiteY3" fmla="*/ 1387989 h 2823699"/>
              <a:gd name="connsiteX4" fmla="*/ 349278 w 406680"/>
              <a:gd name="connsiteY4" fmla="*/ 1762639 h 2823699"/>
              <a:gd name="connsiteX5" fmla="*/ 120678 w 406680"/>
              <a:gd name="connsiteY5" fmla="*/ 2772289 h 2823699"/>
              <a:gd name="connsiteX6" fmla="*/ 177828 w 406680"/>
              <a:gd name="connsiteY6" fmla="*/ 2562739 h 2823699"/>
              <a:gd name="connsiteX7" fmla="*/ 336578 w 406680"/>
              <a:gd name="connsiteY7" fmla="*/ 1591189 h 2823699"/>
              <a:gd name="connsiteX8" fmla="*/ 342928 w 406680"/>
              <a:gd name="connsiteY8" fmla="*/ 1114939 h 2823699"/>
              <a:gd name="connsiteX9" fmla="*/ 28 w 406680"/>
              <a:gd name="connsiteY9" fmla="*/ 10039 h 28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6680" h="2823699">
                <a:moveTo>
                  <a:pt x="28" y="10039"/>
                </a:moveTo>
                <a:cubicBezTo>
                  <a:pt x="-3147" y="-77803"/>
                  <a:pt x="262495" y="435489"/>
                  <a:pt x="323878" y="587889"/>
                </a:cubicBezTo>
                <a:cubicBezTo>
                  <a:pt x="385261" y="740289"/>
                  <a:pt x="354570" y="791089"/>
                  <a:pt x="368328" y="924439"/>
                </a:cubicBezTo>
                <a:cubicBezTo>
                  <a:pt x="382086" y="1057789"/>
                  <a:pt x="409603" y="1248289"/>
                  <a:pt x="406428" y="1387989"/>
                </a:cubicBezTo>
                <a:cubicBezTo>
                  <a:pt x="403253" y="1527689"/>
                  <a:pt x="396903" y="1531922"/>
                  <a:pt x="349278" y="1762639"/>
                </a:cubicBezTo>
                <a:cubicBezTo>
                  <a:pt x="301653" y="1993356"/>
                  <a:pt x="149253" y="2638939"/>
                  <a:pt x="120678" y="2772289"/>
                </a:cubicBezTo>
                <a:cubicBezTo>
                  <a:pt x="92103" y="2905639"/>
                  <a:pt x="141845" y="2759589"/>
                  <a:pt x="177828" y="2562739"/>
                </a:cubicBezTo>
                <a:cubicBezTo>
                  <a:pt x="213811" y="2365889"/>
                  <a:pt x="309061" y="1832489"/>
                  <a:pt x="336578" y="1591189"/>
                </a:cubicBezTo>
                <a:cubicBezTo>
                  <a:pt x="364095" y="1349889"/>
                  <a:pt x="394786" y="1375289"/>
                  <a:pt x="342928" y="1114939"/>
                </a:cubicBezTo>
                <a:cubicBezTo>
                  <a:pt x="291070" y="854589"/>
                  <a:pt x="3203" y="97881"/>
                  <a:pt x="28" y="100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2D9F1705-0A4D-477E-80E8-B0C9E54B8C24}"/>
              </a:ext>
            </a:extLst>
          </p:cNvPr>
          <p:cNvSpPr/>
          <p:nvPr/>
        </p:nvSpPr>
        <p:spPr>
          <a:xfrm>
            <a:off x="7106239" y="7431838"/>
            <a:ext cx="324130" cy="1435213"/>
          </a:xfrm>
          <a:custGeom>
            <a:avLst/>
            <a:gdLst>
              <a:gd name="connsiteX0" fmla="*/ 323261 w 324130"/>
              <a:gd name="connsiteY0" fmla="*/ 24 h 1435213"/>
              <a:gd name="connsiteX1" fmla="*/ 101011 w 324130"/>
              <a:gd name="connsiteY1" fmla="*/ 533424 h 1435213"/>
              <a:gd name="connsiteX2" fmla="*/ 132761 w 324130"/>
              <a:gd name="connsiteY2" fmla="*/ 1409724 h 1435213"/>
              <a:gd name="connsiteX3" fmla="*/ 126411 w 324130"/>
              <a:gd name="connsiteY3" fmla="*/ 1143024 h 1435213"/>
              <a:gd name="connsiteX4" fmla="*/ 5761 w 324130"/>
              <a:gd name="connsiteY4" fmla="*/ 552474 h 1435213"/>
              <a:gd name="connsiteX5" fmla="*/ 323261 w 324130"/>
              <a:gd name="connsiteY5" fmla="*/ 24 h 1435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130" h="1435213">
                <a:moveTo>
                  <a:pt x="323261" y="24"/>
                </a:moveTo>
                <a:cubicBezTo>
                  <a:pt x="339136" y="-3151"/>
                  <a:pt x="132761" y="298474"/>
                  <a:pt x="101011" y="533424"/>
                </a:cubicBezTo>
                <a:cubicBezTo>
                  <a:pt x="69261" y="768374"/>
                  <a:pt x="128528" y="1308124"/>
                  <a:pt x="132761" y="1409724"/>
                </a:cubicBezTo>
                <a:cubicBezTo>
                  <a:pt x="136994" y="1511324"/>
                  <a:pt x="147578" y="1285899"/>
                  <a:pt x="126411" y="1143024"/>
                </a:cubicBezTo>
                <a:cubicBezTo>
                  <a:pt x="105244" y="1000149"/>
                  <a:pt x="-29164" y="747207"/>
                  <a:pt x="5761" y="552474"/>
                </a:cubicBezTo>
                <a:cubicBezTo>
                  <a:pt x="40686" y="357741"/>
                  <a:pt x="307386" y="3199"/>
                  <a:pt x="323261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6840B77C-50A0-4AD0-9E98-22A4399E0085}"/>
              </a:ext>
            </a:extLst>
          </p:cNvPr>
          <p:cNvSpPr/>
          <p:nvPr/>
        </p:nvSpPr>
        <p:spPr>
          <a:xfrm>
            <a:off x="2107628" y="6259630"/>
            <a:ext cx="296254" cy="159426"/>
          </a:xfrm>
          <a:custGeom>
            <a:avLst/>
            <a:gdLst>
              <a:gd name="connsiteX0" fmla="*/ 572 w 296254"/>
              <a:gd name="connsiteY0" fmla="*/ 159407 h 159426"/>
              <a:gd name="connsiteX1" fmla="*/ 146622 w 296254"/>
              <a:gd name="connsiteY1" fmla="*/ 41932 h 159426"/>
              <a:gd name="connsiteX2" fmla="*/ 295847 w 296254"/>
              <a:gd name="connsiteY2" fmla="*/ 13357 h 159426"/>
              <a:gd name="connsiteX3" fmla="*/ 187897 w 296254"/>
              <a:gd name="connsiteY3" fmla="*/ 657 h 159426"/>
              <a:gd name="connsiteX4" fmla="*/ 98997 w 296254"/>
              <a:gd name="connsiteY4" fmla="*/ 32407 h 159426"/>
              <a:gd name="connsiteX5" fmla="*/ 572 w 296254"/>
              <a:gd name="connsiteY5" fmla="*/ 159407 h 159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6254" h="159426">
                <a:moveTo>
                  <a:pt x="572" y="159407"/>
                </a:moveTo>
                <a:cubicBezTo>
                  <a:pt x="8510" y="160995"/>
                  <a:pt x="97410" y="66274"/>
                  <a:pt x="146622" y="41932"/>
                </a:cubicBezTo>
                <a:cubicBezTo>
                  <a:pt x="195834" y="17590"/>
                  <a:pt x="288968" y="20236"/>
                  <a:pt x="295847" y="13357"/>
                </a:cubicBezTo>
                <a:cubicBezTo>
                  <a:pt x="302726" y="6478"/>
                  <a:pt x="220705" y="-2518"/>
                  <a:pt x="187897" y="657"/>
                </a:cubicBezTo>
                <a:cubicBezTo>
                  <a:pt x="155089" y="3832"/>
                  <a:pt x="128630" y="10711"/>
                  <a:pt x="98997" y="32407"/>
                </a:cubicBezTo>
                <a:cubicBezTo>
                  <a:pt x="69364" y="54103"/>
                  <a:pt x="-7366" y="157819"/>
                  <a:pt x="572" y="159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ACB38CAA-D40F-42A8-9DFF-85888FF0D2B9}"/>
              </a:ext>
            </a:extLst>
          </p:cNvPr>
          <p:cNvSpPr/>
          <p:nvPr/>
        </p:nvSpPr>
        <p:spPr>
          <a:xfrm>
            <a:off x="3272206" y="2904281"/>
            <a:ext cx="1571032" cy="332417"/>
          </a:xfrm>
          <a:custGeom>
            <a:avLst/>
            <a:gdLst>
              <a:gd name="connsiteX0" fmla="*/ 1515694 w 1571032"/>
              <a:gd name="connsiteY0" fmla="*/ 317531 h 332417"/>
              <a:gd name="connsiteX1" fmla="*/ 1471244 w 1571032"/>
              <a:gd name="connsiteY1" fmla="*/ 273081 h 332417"/>
              <a:gd name="connsiteX2" fmla="*/ 963244 w 1571032"/>
              <a:gd name="connsiteY2" fmla="*/ 31 h 332417"/>
              <a:gd name="connsiteX3" fmla="*/ 10744 w 1571032"/>
              <a:gd name="connsiteY3" fmla="*/ 254031 h 332417"/>
              <a:gd name="connsiteX4" fmla="*/ 474294 w 1571032"/>
              <a:gd name="connsiteY4" fmla="*/ 127031 h 332417"/>
              <a:gd name="connsiteX5" fmla="*/ 855294 w 1571032"/>
              <a:gd name="connsiteY5" fmla="*/ 76231 h 332417"/>
              <a:gd name="connsiteX6" fmla="*/ 1515694 w 1571032"/>
              <a:gd name="connsiteY6" fmla="*/ 317531 h 332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1032" h="332417">
                <a:moveTo>
                  <a:pt x="1515694" y="317531"/>
                </a:moveTo>
                <a:cubicBezTo>
                  <a:pt x="1618352" y="350339"/>
                  <a:pt x="1563319" y="325998"/>
                  <a:pt x="1471244" y="273081"/>
                </a:cubicBezTo>
                <a:cubicBezTo>
                  <a:pt x="1379169" y="220164"/>
                  <a:pt x="1206661" y="3206"/>
                  <a:pt x="963244" y="31"/>
                </a:cubicBezTo>
                <a:cubicBezTo>
                  <a:pt x="719827" y="-3144"/>
                  <a:pt x="92236" y="232864"/>
                  <a:pt x="10744" y="254031"/>
                </a:cubicBezTo>
                <a:cubicBezTo>
                  <a:pt x="-70748" y="275198"/>
                  <a:pt x="333536" y="156664"/>
                  <a:pt x="474294" y="127031"/>
                </a:cubicBezTo>
                <a:cubicBezTo>
                  <a:pt x="615052" y="97398"/>
                  <a:pt x="683844" y="51889"/>
                  <a:pt x="855294" y="76231"/>
                </a:cubicBezTo>
                <a:cubicBezTo>
                  <a:pt x="1026744" y="100573"/>
                  <a:pt x="1413036" y="284723"/>
                  <a:pt x="1515694" y="317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5216172B-A122-473A-9E85-ACDE6F59ACA4}"/>
              </a:ext>
            </a:extLst>
          </p:cNvPr>
          <p:cNvSpPr/>
          <p:nvPr/>
        </p:nvSpPr>
        <p:spPr>
          <a:xfrm>
            <a:off x="4104291" y="2878796"/>
            <a:ext cx="1768245" cy="355217"/>
          </a:xfrm>
          <a:custGeom>
            <a:avLst/>
            <a:gdLst>
              <a:gd name="connsiteX0" fmla="*/ 35909 w 1768245"/>
              <a:gd name="connsiteY0" fmla="*/ 298566 h 355217"/>
              <a:gd name="connsiteX1" fmla="*/ 118459 w 1768245"/>
              <a:gd name="connsiteY1" fmla="*/ 298566 h 355217"/>
              <a:gd name="connsiteX2" fmla="*/ 556609 w 1768245"/>
              <a:gd name="connsiteY2" fmla="*/ 116 h 355217"/>
              <a:gd name="connsiteX3" fmla="*/ 1667859 w 1768245"/>
              <a:gd name="connsiteY3" fmla="*/ 336666 h 355217"/>
              <a:gd name="connsiteX4" fmla="*/ 1598009 w 1768245"/>
              <a:gd name="connsiteY4" fmla="*/ 285866 h 355217"/>
              <a:gd name="connsiteX5" fmla="*/ 626459 w 1768245"/>
              <a:gd name="connsiteY5" fmla="*/ 69966 h 355217"/>
              <a:gd name="connsiteX6" fmla="*/ 35909 w 1768245"/>
              <a:gd name="connsiteY6" fmla="*/ 298566 h 355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8245" h="355217">
                <a:moveTo>
                  <a:pt x="35909" y="298566"/>
                </a:moveTo>
                <a:cubicBezTo>
                  <a:pt x="-48758" y="336666"/>
                  <a:pt x="31676" y="348308"/>
                  <a:pt x="118459" y="298566"/>
                </a:cubicBezTo>
                <a:cubicBezTo>
                  <a:pt x="205242" y="248824"/>
                  <a:pt x="298376" y="-6234"/>
                  <a:pt x="556609" y="116"/>
                </a:cubicBezTo>
                <a:cubicBezTo>
                  <a:pt x="814842" y="6466"/>
                  <a:pt x="1494292" y="289041"/>
                  <a:pt x="1667859" y="336666"/>
                </a:cubicBezTo>
                <a:cubicBezTo>
                  <a:pt x="1841426" y="384291"/>
                  <a:pt x="1771576" y="330316"/>
                  <a:pt x="1598009" y="285866"/>
                </a:cubicBezTo>
                <a:cubicBezTo>
                  <a:pt x="1424442" y="241416"/>
                  <a:pt x="882576" y="64674"/>
                  <a:pt x="626459" y="69966"/>
                </a:cubicBezTo>
                <a:cubicBezTo>
                  <a:pt x="370342" y="75258"/>
                  <a:pt x="120576" y="260466"/>
                  <a:pt x="35909" y="2985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C37E4235-12A9-46CB-8391-7FBD6866A24B}"/>
              </a:ext>
            </a:extLst>
          </p:cNvPr>
          <p:cNvSpPr/>
          <p:nvPr/>
        </p:nvSpPr>
        <p:spPr>
          <a:xfrm>
            <a:off x="4298840" y="2992076"/>
            <a:ext cx="1291334" cy="191881"/>
          </a:xfrm>
          <a:custGeom>
            <a:avLst/>
            <a:gdLst>
              <a:gd name="connsiteX0" fmla="*/ 14080 w 1291334"/>
              <a:gd name="connsiteY0" fmla="*/ 159886 h 191881"/>
              <a:gd name="connsiteX1" fmla="*/ 146160 w 1291334"/>
              <a:gd name="connsiteY1" fmla="*/ 88766 h 191881"/>
              <a:gd name="connsiteX2" fmla="*/ 466200 w 1291334"/>
              <a:gd name="connsiteY2" fmla="*/ 2406 h 191881"/>
              <a:gd name="connsiteX3" fmla="*/ 1279000 w 1291334"/>
              <a:gd name="connsiteY3" fmla="*/ 190366 h 191881"/>
              <a:gd name="connsiteX4" fmla="*/ 923400 w 1291334"/>
              <a:gd name="connsiteY4" fmla="*/ 88766 h 191881"/>
              <a:gd name="connsiteX5" fmla="*/ 466200 w 1291334"/>
              <a:gd name="connsiteY5" fmla="*/ 48126 h 191881"/>
              <a:gd name="connsiteX6" fmla="*/ 14080 w 1291334"/>
              <a:gd name="connsiteY6" fmla="*/ 159886 h 19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1334" h="191881">
                <a:moveTo>
                  <a:pt x="14080" y="159886"/>
                </a:moveTo>
                <a:cubicBezTo>
                  <a:pt x="-39260" y="166659"/>
                  <a:pt x="70807" y="115013"/>
                  <a:pt x="146160" y="88766"/>
                </a:cubicBezTo>
                <a:cubicBezTo>
                  <a:pt x="221513" y="62519"/>
                  <a:pt x="277393" y="-14527"/>
                  <a:pt x="466200" y="2406"/>
                </a:cubicBezTo>
                <a:cubicBezTo>
                  <a:pt x="655007" y="19339"/>
                  <a:pt x="1202800" y="175973"/>
                  <a:pt x="1279000" y="190366"/>
                </a:cubicBezTo>
                <a:cubicBezTo>
                  <a:pt x="1355200" y="204759"/>
                  <a:pt x="1058867" y="112473"/>
                  <a:pt x="923400" y="88766"/>
                </a:cubicBezTo>
                <a:cubicBezTo>
                  <a:pt x="787933" y="65059"/>
                  <a:pt x="624527" y="34579"/>
                  <a:pt x="466200" y="48126"/>
                </a:cubicBezTo>
                <a:cubicBezTo>
                  <a:pt x="307873" y="61673"/>
                  <a:pt x="67420" y="153113"/>
                  <a:pt x="14080" y="1598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8E9063DD-5014-4AAD-8171-9EF0C2EE7934}"/>
              </a:ext>
            </a:extLst>
          </p:cNvPr>
          <p:cNvSpPr/>
          <p:nvPr/>
        </p:nvSpPr>
        <p:spPr>
          <a:xfrm>
            <a:off x="2868674" y="3029273"/>
            <a:ext cx="1756586" cy="247908"/>
          </a:xfrm>
          <a:custGeom>
            <a:avLst/>
            <a:gdLst>
              <a:gd name="connsiteX0" fmla="*/ 1728726 w 1756586"/>
              <a:gd name="connsiteY0" fmla="*/ 193809 h 247908"/>
              <a:gd name="connsiteX1" fmla="*/ 1662686 w 1756586"/>
              <a:gd name="connsiteY1" fmla="*/ 168409 h 247908"/>
              <a:gd name="connsiteX2" fmla="*/ 1164846 w 1756586"/>
              <a:gd name="connsiteY2" fmla="*/ 769 h 247908"/>
              <a:gd name="connsiteX3" fmla="*/ 16766 w 1756586"/>
              <a:gd name="connsiteY3" fmla="*/ 244609 h 247908"/>
              <a:gd name="connsiteX4" fmla="*/ 524766 w 1756586"/>
              <a:gd name="connsiteY4" fmla="*/ 137929 h 247908"/>
              <a:gd name="connsiteX5" fmla="*/ 1124206 w 1756586"/>
              <a:gd name="connsiteY5" fmla="*/ 82049 h 247908"/>
              <a:gd name="connsiteX6" fmla="*/ 1728726 w 1756586"/>
              <a:gd name="connsiteY6" fmla="*/ 193809 h 24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6586" h="247908">
                <a:moveTo>
                  <a:pt x="1728726" y="193809"/>
                </a:moveTo>
                <a:cubicBezTo>
                  <a:pt x="1818473" y="208202"/>
                  <a:pt x="1662686" y="168409"/>
                  <a:pt x="1662686" y="168409"/>
                </a:cubicBezTo>
                <a:cubicBezTo>
                  <a:pt x="1568706" y="136236"/>
                  <a:pt x="1439166" y="-11931"/>
                  <a:pt x="1164846" y="769"/>
                </a:cubicBezTo>
                <a:cubicBezTo>
                  <a:pt x="890526" y="13469"/>
                  <a:pt x="16766" y="244609"/>
                  <a:pt x="16766" y="244609"/>
                </a:cubicBezTo>
                <a:cubicBezTo>
                  <a:pt x="-89914" y="267469"/>
                  <a:pt x="340193" y="165022"/>
                  <a:pt x="524766" y="137929"/>
                </a:cubicBezTo>
                <a:cubicBezTo>
                  <a:pt x="709339" y="110836"/>
                  <a:pt x="929473" y="72736"/>
                  <a:pt x="1124206" y="82049"/>
                </a:cubicBezTo>
                <a:cubicBezTo>
                  <a:pt x="1318939" y="91362"/>
                  <a:pt x="1638979" y="179416"/>
                  <a:pt x="1728726" y="193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948642D4-20D5-432C-A002-E79F27F7334C}"/>
              </a:ext>
            </a:extLst>
          </p:cNvPr>
          <p:cNvSpPr/>
          <p:nvPr/>
        </p:nvSpPr>
        <p:spPr>
          <a:xfrm>
            <a:off x="1965420" y="3741327"/>
            <a:ext cx="2533288" cy="2021056"/>
          </a:xfrm>
          <a:custGeom>
            <a:avLst/>
            <a:gdLst>
              <a:gd name="connsiteX0" fmla="*/ 2174780 w 2533288"/>
              <a:gd name="connsiteY0" fmla="*/ 432985 h 2021056"/>
              <a:gd name="connsiteX1" fmla="*/ 1749330 w 2533288"/>
              <a:gd name="connsiteY1" fmla="*/ 382185 h 2021056"/>
              <a:gd name="connsiteX2" fmla="*/ 892080 w 2533288"/>
              <a:gd name="connsiteY2" fmla="*/ 1023535 h 2021056"/>
              <a:gd name="connsiteX3" fmla="*/ 1298480 w 2533288"/>
              <a:gd name="connsiteY3" fmla="*/ 636185 h 2021056"/>
              <a:gd name="connsiteX4" fmla="*/ 682530 w 2533288"/>
              <a:gd name="connsiteY4" fmla="*/ 1341035 h 2021056"/>
              <a:gd name="connsiteX5" fmla="*/ 1006380 w 2533288"/>
              <a:gd name="connsiteY5" fmla="*/ 1080685 h 2021056"/>
              <a:gd name="connsiteX6" fmla="*/ 472980 w 2533288"/>
              <a:gd name="connsiteY6" fmla="*/ 1791885 h 2021056"/>
              <a:gd name="connsiteX7" fmla="*/ 625380 w 2533288"/>
              <a:gd name="connsiteY7" fmla="*/ 1537885 h 2021056"/>
              <a:gd name="connsiteX8" fmla="*/ 9430 w 2533288"/>
              <a:gd name="connsiteY8" fmla="*/ 2020485 h 2021056"/>
              <a:gd name="connsiteX9" fmla="*/ 238030 w 2533288"/>
              <a:gd name="connsiteY9" fmla="*/ 1423585 h 2021056"/>
              <a:gd name="connsiteX10" fmla="*/ 41180 w 2533288"/>
              <a:gd name="connsiteY10" fmla="*/ 1887135 h 2021056"/>
              <a:gd name="connsiteX11" fmla="*/ 244380 w 2533288"/>
              <a:gd name="connsiteY11" fmla="*/ 1023535 h 2021056"/>
              <a:gd name="connsiteX12" fmla="*/ 276130 w 2533288"/>
              <a:gd name="connsiteY12" fmla="*/ 1321985 h 2021056"/>
              <a:gd name="connsiteX13" fmla="*/ 549180 w 2533288"/>
              <a:gd name="connsiteY13" fmla="*/ 515535 h 2021056"/>
              <a:gd name="connsiteX14" fmla="*/ 663480 w 2533288"/>
              <a:gd name="connsiteY14" fmla="*/ 775885 h 2021056"/>
              <a:gd name="connsiteX15" fmla="*/ 1050830 w 2533288"/>
              <a:gd name="connsiteY15" fmla="*/ 147235 h 2021056"/>
              <a:gd name="connsiteX16" fmla="*/ 1590580 w 2533288"/>
              <a:gd name="connsiteY16" fmla="*/ 71035 h 2021056"/>
              <a:gd name="connsiteX17" fmla="*/ 511080 w 2533288"/>
              <a:gd name="connsiteY17" fmla="*/ 572685 h 2021056"/>
              <a:gd name="connsiteX18" fmla="*/ 1419130 w 2533288"/>
              <a:gd name="connsiteY18" fmla="*/ 39285 h 2021056"/>
              <a:gd name="connsiteX19" fmla="*/ 1552480 w 2533288"/>
              <a:gd name="connsiteY19" fmla="*/ 64685 h 2021056"/>
              <a:gd name="connsiteX20" fmla="*/ 1368330 w 2533288"/>
              <a:gd name="connsiteY20" fmla="*/ 261535 h 2021056"/>
              <a:gd name="connsiteX21" fmla="*/ 2530380 w 2533288"/>
              <a:gd name="connsiteY21" fmla="*/ 191685 h 2021056"/>
              <a:gd name="connsiteX22" fmla="*/ 974630 w 2533288"/>
              <a:gd name="connsiteY22" fmla="*/ 388535 h 2021056"/>
              <a:gd name="connsiteX23" fmla="*/ 1673130 w 2533288"/>
              <a:gd name="connsiteY23" fmla="*/ 312335 h 2021056"/>
              <a:gd name="connsiteX24" fmla="*/ 2174780 w 2533288"/>
              <a:gd name="connsiteY24" fmla="*/ 432985 h 2021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533288" h="2021056">
                <a:moveTo>
                  <a:pt x="2174780" y="432985"/>
                </a:moveTo>
                <a:cubicBezTo>
                  <a:pt x="2187480" y="444627"/>
                  <a:pt x="1963113" y="283760"/>
                  <a:pt x="1749330" y="382185"/>
                </a:cubicBezTo>
                <a:cubicBezTo>
                  <a:pt x="1535547" y="480610"/>
                  <a:pt x="967222" y="981202"/>
                  <a:pt x="892080" y="1023535"/>
                </a:cubicBezTo>
                <a:cubicBezTo>
                  <a:pt x="816938" y="1065868"/>
                  <a:pt x="1333405" y="583268"/>
                  <a:pt x="1298480" y="636185"/>
                </a:cubicBezTo>
                <a:cubicBezTo>
                  <a:pt x="1263555" y="689102"/>
                  <a:pt x="731213" y="1266952"/>
                  <a:pt x="682530" y="1341035"/>
                </a:cubicBezTo>
                <a:cubicBezTo>
                  <a:pt x="633847" y="1415118"/>
                  <a:pt x="1041305" y="1005543"/>
                  <a:pt x="1006380" y="1080685"/>
                </a:cubicBezTo>
                <a:cubicBezTo>
                  <a:pt x="971455" y="1155827"/>
                  <a:pt x="536480" y="1715685"/>
                  <a:pt x="472980" y="1791885"/>
                </a:cubicBezTo>
                <a:cubicBezTo>
                  <a:pt x="409480" y="1868085"/>
                  <a:pt x="702638" y="1499785"/>
                  <a:pt x="625380" y="1537885"/>
                </a:cubicBezTo>
                <a:cubicBezTo>
                  <a:pt x="548122" y="1575985"/>
                  <a:pt x="73988" y="2039535"/>
                  <a:pt x="9430" y="2020485"/>
                </a:cubicBezTo>
                <a:cubicBezTo>
                  <a:pt x="-55128" y="2001435"/>
                  <a:pt x="232738" y="1445810"/>
                  <a:pt x="238030" y="1423585"/>
                </a:cubicBezTo>
                <a:cubicBezTo>
                  <a:pt x="243322" y="1401360"/>
                  <a:pt x="40122" y="1953810"/>
                  <a:pt x="41180" y="1887135"/>
                </a:cubicBezTo>
                <a:cubicBezTo>
                  <a:pt x="42238" y="1820460"/>
                  <a:pt x="205222" y="1117727"/>
                  <a:pt x="244380" y="1023535"/>
                </a:cubicBezTo>
                <a:cubicBezTo>
                  <a:pt x="283538" y="929343"/>
                  <a:pt x="225330" y="1406652"/>
                  <a:pt x="276130" y="1321985"/>
                </a:cubicBezTo>
                <a:cubicBezTo>
                  <a:pt x="326930" y="1237318"/>
                  <a:pt x="484622" y="606552"/>
                  <a:pt x="549180" y="515535"/>
                </a:cubicBezTo>
                <a:cubicBezTo>
                  <a:pt x="613738" y="424518"/>
                  <a:pt x="579872" y="837268"/>
                  <a:pt x="663480" y="775885"/>
                </a:cubicBezTo>
                <a:cubicBezTo>
                  <a:pt x="747088" y="714502"/>
                  <a:pt x="896313" y="264710"/>
                  <a:pt x="1050830" y="147235"/>
                </a:cubicBezTo>
                <a:cubicBezTo>
                  <a:pt x="1205347" y="29760"/>
                  <a:pt x="1680538" y="127"/>
                  <a:pt x="1590580" y="71035"/>
                </a:cubicBezTo>
                <a:cubicBezTo>
                  <a:pt x="1500622" y="141943"/>
                  <a:pt x="539655" y="577977"/>
                  <a:pt x="511080" y="572685"/>
                </a:cubicBezTo>
                <a:cubicBezTo>
                  <a:pt x="482505" y="567393"/>
                  <a:pt x="1245563" y="123952"/>
                  <a:pt x="1419130" y="39285"/>
                </a:cubicBezTo>
                <a:cubicBezTo>
                  <a:pt x="1592697" y="-45382"/>
                  <a:pt x="1560947" y="27643"/>
                  <a:pt x="1552480" y="64685"/>
                </a:cubicBezTo>
                <a:cubicBezTo>
                  <a:pt x="1544013" y="101727"/>
                  <a:pt x="1205347" y="240368"/>
                  <a:pt x="1368330" y="261535"/>
                </a:cubicBezTo>
                <a:cubicBezTo>
                  <a:pt x="1531313" y="282702"/>
                  <a:pt x="2595997" y="170518"/>
                  <a:pt x="2530380" y="191685"/>
                </a:cubicBezTo>
                <a:cubicBezTo>
                  <a:pt x="2464763" y="212852"/>
                  <a:pt x="1117505" y="368427"/>
                  <a:pt x="974630" y="388535"/>
                </a:cubicBezTo>
                <a:cubicBezTo>
                  <a:pt x="831755" y="408643"/>
                  <a:pt x="1476280" y="304927"/>
                  <a:pt x="1673130" y="312335"/>
                </a:cubicBezTo>
                <a:cubicBezTo>
                  <a:pt x="1869980" y="319743"/>
                  <a:pt x="2162080" y="421343"/>
                  <a:pt x="2174780" y="43298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BBF81100-3067-430D-8691-28E221BC10C8}"/>
              </a:ext>
            </a:extLst>
          </p:cNvPr>
          <p:cNvSpPr/>
          <p:nvPr/>
        </p:nvSpPr>
        <p:spPr>
          <a:xfrm>
            <a:off x="1915242" y="3711115"/>
            <a:ext cx="2395009" cy="1681805"/>
          </a:xfrm>
          <a:custGeom>
            <a:avLst/>
            <a:gdLst>
              <a:gd name="connsiteX0" fmla="*/ 2346878 w 2395009"/>
              <a:gd name="connsiteY0" fmla="*/ 329847 h 1681805"/>
              <a:gd name="connsiteX1" fmla="*/ 2296078 w 2395009"/>
              <a:gd name="connsiteY1" fmla="*/ 329847 h 1681805"/>
              <a:gd name="connsiteX2" fmla="*/ 1854118 w 2395009"/>
              <a:gd name="connsiteY2" fmla="*/ 213007 h 1681805"/>
              <a:gd name="connsiteX3" fmla="*/ 939718 w 2395009"/>
              <a:gd name="connsiteY3" fmla="*/ 548287 h 1681805"/>
              <a:gd name="connsiteX4" fmla="*/ 1325798 w 2395009"/>
              <a:gd name="connsiteY4" fmla="*/ 350167 h 1681805"/>
              <a:gd name="connsiteX5" fmla="*/ 685718 w 2395009"/>
              <a:gd name="connsiteY5" fmla="*/ 827687 h 1681805"/>
              <a:gd name="connsiteX6" fmla="*/ 492678 w 2395009"/>
              <a:gd name="connsiteY6" fmla="*/ 1157887 h 1681805"/>
              <a:gd name="connsiteX7" fmla="*/ 756838 w 2395009"/>
              <a:gd name="connsiteY7" fmla="*/ 644807 h 1681805"/>
              <a:gd name="connsiteX8" fmla="*/ 340278 w 2395009"/>
              <a:gd name="connsiteY8" fmla="*/ 1340767 h 1681805"/>
              <a:gd name="connsiteX9" fmla="*/ 213278 w 2395009"/>
              <a:gd name="connsiteY9" fmla="*/ 1630327 h 1681805"/>
              <a:gd name="connsiteX10" fmla="*/ 157398 w 2395009"/>
              <a:gd name="connsiteY10" fmla="*/ 1472847 h 1681805"/>
              <a:gd name="connsiteX11" fmla="*/ 15158 w 2395009"/>
              <a:gd name="connsiteY11" fmla="*/ 1676047 h 1681805"/>
              <a:gd name="connsiteX12" fmla="*/ 60878 w 2395009"/>
              <a:gd name="connsiteY12" fmla="*/ 1198527 h 1681805"/>
              <a:gd name="connsiteX13" fmla="*/ 518078 w 2395009"/>
              <a:gd name="connsiteY13" fmla="*/ 502567 h 1681805"/>
              <a:gd name="connsiteX14" fmla="*/ 1208958 w 2395009"/>
              <a:gd name="connsiteY14" fmla="*/ 45367 h 1681805"/>
              <a:gd name="connsiteX15" fmla="*/ 1716958 w 2395009"/>
              <a:gd name="connsiteY15" fmla="*/ 50447 h 1681805"/>
              <a:gd name="connsiteX16" fmla="*/ 2346878 w 2395009"/>
              <a:gd name="connsiteY16" fmla="*/ 329847 h 1681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95009" h="1681805">
                <a:moveTo>
                  <a:pt x="2346878" y="329847"/>
                </a:moveTo>
                <a:cubicBezTo>
                  <a:pt x="2443398" y="376414"/>
                  <a:pt x="2378205" y="349320"/>
                  <a:pt x="2296078" y="329847"/>
                </a:cubicBezTo>
                <a:cubicBezTo>
                  <a:pt x="2213951" y="310374"/>
                  <a:pt x="2080178" y="176600"/>
                  <a:pt x="1854118" y="213007"/>
                </a:cubicBezTo>
                <a:cubicBezTo>
                  <a:pt x="1628058" y="249414"/>
                  <a:pt x="1027771" y="525427"/>
                  <a:pt x="939718" y="548287"/>
                </a:cubicBezTo>
                <a:cubicBezTo>
                  <a:pt x="851665" y="571147"/>
                  <a:pt x="1368131" y="303600"/>
                  <a:pt x="1325798" y="350167"/>
                </a:cubicBezTo>
                <a:cubicBezTo>
                  <a:pt x="1283465" y="396734"/>
                  <a:pt x="824571" y="693067"/>
                  <a:pt x="685718" y="827687"/>
                </a:cubicBezTo>
                <a:cubicBezTo>
                  <a:pt x="546865" y="962307"/>
                  <a:pt x="480825" y="1188367"/>
                  <a:pt x="492678" y="1157887"/>
                </a:cubicBezTo>
                <a:cubicBezTo>
                  <a:pt x="504531" y="1127407"/>
                  <a:pt x="782238" y="614327"/>
                  <a:pt x="756838" y="644807"/>
                </a:cubicBezTo>
                <a:cubicBezTo>
                  <a:pt x="731438" y="675287"/>
                  <a:pt x="430871" y="1176514"/>
                  <a:pt x="340278" y="1340767"/>
                </a:cubicBezTo>
                <a:cubicBezTo>
                  <a:pt x="249685" y="1505020"/>
                  <a:pt x="243758" y="1608314"/>
                  <a:pt x="213278" y="1630327"/>
                </a:cubicBezTo>
                <a:cubicBezTo>
                  <a:pt x="182798" y="1652340"/>
                  <a:pt x="190418" y="1465227"/>
                  <a:pt x="157398" y="1472847"/>
                </a:cubicBezTo>
                <a:cubicBezTo>
                  <a:pt x="124378" y="1480467"/>
                  <a:pt x="31245" y="1721767"/>
                  <a:pt x="15158" y="1676047"/>
                </a:cubicBezTo>
                <a:cubicBezTo>
                  <a:pt x="-929" y="1630327"/>
                  <a:pt x="-22942" y="1394107"/>
                  <a:pt x="60878" y="1198527"/>
                </a:cubicBezTo>
                <a:cubicBezTo>
                  <a:pt x="144698" y="1002947"/>
                  <a:pt x="326731" y="694760"/>
                  <a:pt x="518078" y="502567"/>
                </a:cubicBezTo>
                <a:cubicBezTo>
                  <a:pt x="709425" y="310374"/>
                  <a:pt x="1009145" y="120720"/>
                  <a:pt x="1208958" y="45367"/>
                </a:cubicBezTo>
                <a:cubicBezTo>
                  <a:pt x="1408771" y="-29986"/>
                  <a:pt x="1523071" y="494"/>
                  <a:pt x="1716958" y="50447"/>
                </a:cubicBezTo>
                <a:cubicBezTo>
                  <a:pt x="1910845" y="100400"/>
                  <a:pt x="2250358" y="283280"/>
                  <a:pt x="2346878" y="32984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DD424602-A548-4E76-895B-BF693E797CEB}"/>
              </a:ext>
            </a:extLst>
          </p:cNvPr>
          <p:cNvSpPr/>
          <p:nvPr/>
        </p:nvSpPr>
        <p:spPr>
          <a:xfrm>
            <a:off x="2885306" y="3681539"/>
            <a:ext cx="2901338" cy="933711"/>
          </a:xfrm>
          <a:custGeom>
            <a:avLst/>
            <a:gdLst>
              <a:gd name="connsiteX0" fmla="*/ 929774 w 2901338"/>
              <a:gd name="connsiteY0" fmla="*/ 400063 h 933711"/>
              <a:gd name="connsiteX1" fmla="*/ 985654 w 2901338"/>
              <a:gd name="connsiteY1" fmla="*/ 389903 h 933711"/>
              <a:gd name="connsiteX2" fmla="*/ 1910214 w 2901338"/>
              <a:gd name="connsiteY2" fmla="*/ 283223 h 933711"/>
              <a:gd name="connsiteX3" fmla="*/ 2748414 w 2901338"/>
              <a:gd name="connsiteY3" fmla="*/ 867423 h 933711"/>
              <a:gd name="connsiteX4" fmla="*/ 2159134 w 2901338"/>
              <a:gd name="connsiteY4" fmla="*/ 405143 h 933711"/>
              <a:gd name="connsiteX5" fmla="*/ 2895734 w 2901338"/>
              <a:gd name="connsiteY5" fmla="*/ 933463 h 933711"/>
              <a:gd name="connsiteX6" fmla="*/ 2514734 w 2901338"/>
              <a:gd name="connsiteY6" fmla="*/ 476263 h 933711"/>
              <a:gd name="connsiteX7" fmla="*/ 2834774 w 2901338"/>
              <a:gd name="connsiteY7" fmla="*/ 618503 h 933711"/>
              <a:gd name="connsiteX8" fmla="*/ 2514734 w 2901338"/>
              <a:gd name="connsiteY8" fmla="*/ 181623 h 933711"/>
              <a:gd name="connsiteX9" fmla="*/ 2082934 w 2901338"/>
              <a:gd name="connsiteY9" fmla="*/ 44463 h 933711"/>
              <a:gd name="connsiteX10" fmla="*/ 1117734 w 2901338"/>
              <a:gd name="connsiteY10" fmla="*/ 3823 h 933711"/>
              <a:gd name="connsiteX11" fmla="*/ 421774 w 2901338"/>
              <a:gd name="connsiteY11" fmla="*/ 125743 h 933711"/>
              <a:gd name="connsiteX12" fmla="*/ 1691774 w 2901338"/>
              <a:gd name="connsiteY12" fmla="*/ 19063 h 933711"/>
              <a:gd name="connsiteX13" fmla="*/ 310014 w 2901338"/>
              <a:gd name="connsiteY13" fmla="*/ 339103 h 933711"/>
              <a:gd name="connsiteX14" fmla="*/ 990734 w 2901338"/>
              <a:gd name="connsiteY14" fmla="*/ 227343 h 933711"/>
              <a:gd name="connsiteX15" fmla="*/ 1036454 w 2901338"/>
              <a:gd name="connsiteY15" fmla="*/ 293383 h 933711"/>
              <a:gd name="connsiteX16" fmla="*/ 134 w 2901338"/>
              <a:gd name="connsiteY16" fmla="*/ 577863 h 933711"/>
              <a:gd name="connsiteX17" fmla="*/ 929774 w 2901338"/>
              <a:gd name="connsiteY17" fmla="*/ 400063 h 933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01338" h="933711">
                <a:moveTo>
                  <a:pt x="929774" y="400063"/>
                </a:moveTo>
                <a:lnTo>
                  <a:pt x="985654" y="389903"/>
                </a:lnTo>
                <a:cubicBezTo>
                  <a:pt x="1149061" y="370430"/>
                  <a:pt x="1616421" y="203636"/>
                  <a:pt x="1910214" y="283223"/>
                </a:cubicBezTo>
                <a:cubicBezTo>
                  <a:pt x="2204007" y="362810"/>
                  <a:pt x="2706927" y="847103"/>
                  <a:pt x="2748414" y="867423"/>
                </a:cubicBezTo>
                <a:cubicBezTo>
                  <a:pt x="2789901" y="887743"/>
                  <a:pt x="2134581" y="394136"/>
                  <a:pt x="2159134" y="405143"/>
                </a:cubicBezTo>
                <a:cubicBezTo>
                  <a:pt x="2183687" y="416150"/>
                  <a:pt x="2836467" y="921610"/>
                  <a:pt x="2895734" y="933463"/>
                </a:cubicBezTo>
                <a:cubicBezTo>
                  <a:pt x="2955001" y="945316"/>
                  <a:pt x="2524894" y="528756"/>
                  <a:pt x="2514734" y="476263"/>
                </a:cubicBezTo>
                <a:cubicBezTo>
                  <a:pt x="2504574" y="423770"/>
                  <a:pt x="2834774" y="667610"/>
                  <a:pt x="2834774" y="618503"/>
                </a:cubicBezTo>
                <a:cubicBezTo>
                  <a:pt x="2834774" y="569396"/>
                  <a:pt x="2640041" y="277296"/>
                  <a:pt x="2514734" y="181623"/>
                </a:cubicBezTo>
                <a:cubicBezTo>
                  <a:pt x="2389427" y="85950"/>
                  <a:pt x="2315767" y="74096"/>
                  <a:pt x="2082934" y="44463"/>
                </a:cubicBezTo>
                <a:cubicBezTo>
                  <a:pt x="1850101" y="14830"/>
                  <a:pt x="1394594" y="-9724"/>
                  <a:pt x="1117734" y="3823"/>
                </a:cubicBezTo>
                <a:cubicBezTo>
                  <a:pt x="840874" y="17370"/>
                  <a:pt x="326101" y="123203"/>
                  <a:pt x="421774" y="125743"/>
                </a:cubicBezTo>
                <a:cubicBezTo>
                  <a:pt x="517447" y="128283"/>
                  <a:pt x="1710401" y="-16497"/>
                  <a:pt x="1691774" y="19063"/>
                </a:cubicBezTo>
                <a:cubicBezTo>
                  <a:pt x="1673147" y="54623"/>
                  <a:pt x="426854" y="304390"/>
                  <a:pt x="310014" y="339103"/>
                </a:cubicBezTo>
                <a:cubicBezTo>
                  <a:pt x="193174" y="373816"/>
                  <a:pt x="869661" y="234963"/>
                  <a:pt x="990734" y="227343"/>
                </a:cubicBezTo>
                <a:cubicBezTo>
                  <a:pt x="1111807" y="219723"/>
                  <a:pt x="1201554" y="234963"/>
                  <a:pt x="1036454" y="293383"/>
                </a:cubicBezTo>
                <a:cubicBezTo>
                  <a:pt x="871354" y="351803"/>
                  <a:pt x="11987" y="565163"/>
                  <a:pt x="134" y="577863"/>
                </a:cubicBezTo>
                <a:cubicBezTo>
                  <a:pt x="-11719" y="590563"/>
                  <a:pt x="765521" y="431390"/>
                  <a:pt x="929774" y="40006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D483D848-AFC4-4212-9F15-4CF170528F6F}"/>
              </a:ext>
            </a:extLst>
          </p:cNvPr>
          <p:cNvSpPr/>
          <p:nvPr/>
        </p:nvSpPr>
        <p:spPr>
          <a:xfrm>
            <a:off x="5741238" y="4017745"/>
            <a:ext cx="1625953" cy="2963440"/>
          </a:xfrm>
          <a:custGeom>
            <a:avLst/>
            <a:gdLst>
              <a:gd name="connsiteX0" fmla="*/ 132512 w 1625953"/>
              <a:gd name="connsiteY0" fmla="*/ 512167 h 2963440"/>
              <a:gd name="connsiteX1" fmla="*/ 11862 w 1625953"/>
              <a:gd name="connsiteY1" fmla="*/ 931267 h 2963440"/>
              <a:gd name="connsiteX2" fmla="*/ 430962 w 1625953"/>
              <a:gd name="connsiteY2" fmla="*/ 1369417 h 2963440"/>
              <a:gd name="connsiteX3" fmla="*/ 799262 w 1625953"/>
              <a:gd name="connsiteY3" fmla="*/ 1725017 h 2963440"/>
              <a:gd name="connsiteX4" fmla="*/ 469062 w 1625953"/>
              <a:gd name="connsiteY4" fmla="*/ 1445617 h 2963440"/>
              <a:gd name="connsiteX5" fmla="*/ 704012 w 1625953"/>
              <a:gd name="connsiteY5" fmla="*/ 1661517 h 2963440"/>
              <a:gd name="connsiteX6" fmla="*/ 888162 w 1625953"/>
              <a:gd name="connsiteY6" fmla="*/ 2106017 h 2963440"/>
              <a:gd name="connsiteX7" fmla="*/ 1186612 w 1625953"/>
              <a:gd name="connsiteY7" fmla="*/ 2487017 h 2963440"/>
              <a:gd name="connsiteX8" fmla="*/ 869112 w 1625953"/>
              <a:gd name="connsiteY8" fmla="*/ 1807567 h 2963440"/>
              <a:gd name="connsiteX9" fmla="*/ 1618412 w 1625953"/>
              <a:gd name="connsiteY9" fmla="*/ 2461617 h 2963440"/>
              <a:gd name="connsiteX10" fmla="*/ 1262812 w 1625953"/>
              <a:gd name="connsiteY10" fmla="*/ 2245717 h 2963440"/>
              <a:gd name="connsiteX11" fmla="*/ 1389812 w 1625953"/>
              <a:gd name="connsiteY11" fmla="*/ 2963267 h 2963440"/>
              <a:gd name="connsiteX12" fmla="*/ 1161212 w 1625953"/>
              <a:gd name="connsiteY12" fmla="*/ 2309217 h 2963440"/>
              <a:gd name="connsiteX13" fmla="*/ 1135812 w 1625953"/>
              <a:gd name="connsiteY13" fmla="*/ 1832967 h 2963440"/>
              <a:gd name="connsiteX14" fmla="*/ 380162 w 1625953"/>
              <a:gd name="connsiteY14" fmla="*/ 1223367 h 2963440"/>
              <a:gd name="connsiteX15" fmla="*/ 361112 w 1625953"/>
              <a:gd name="connsiteY15" fmla="*/ 696317 h 2963440"/>
              <a:gd name="connsiteX16" fmla="*/ 437312 w 1625953"/>
              <a:gd name="connsiteY16" fmla="*/ 10517 h 2963440"/>
              <a:gd name="connsiteX17" fmla="*/ 208712 w 1625953"/>
              <a:gd name="connsiteY17" fmla="*/ 270867 h 2963440"/>
              <a:gd name="connsiteX18" fmla="*/ 265862 w 1625953"/>
              <a:gd name="connsiteY18" fmla="*/ 137517 h 2963440"/>
              <a:gd name="connsiteX19" fmla="*/ 316662 w 1625953"/>
              <a:gd name="connsiteY19" fmla="*/ 150217 h 2963440"/>
              <a:gd name="connsiteX20" fmla="*/ 132512 w 1625953"/>
              <a:gd name="connsiteY20" fmla="*/ 512167 h 296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625953" h="2963440">
                <a:moveTo>
                  <a:pt x="132512" y="512167"/>
                </a:moveTo>
                <a:cubicBezTo>
                  <a:pt x="81712" y="642342"/>
                  <a:pt x="-37880" y="788392"/>
                  <a:pt x="11862" y="931267"/>
                </a:cubicBezTo>
                <a:cubicBezTo>
                  <a:pt x="61604" y="1074142"/>
                  <a:pt x="299729" y="1237125"/>
                  <a:pt x="430962" y="1369417"/>
                </a:cubicBezTo>
                <a:cubicBezTo>
                  <a:pt x="562195" y="1501709"/>
                  <a:pt x="792912" y="1712317"/>
                  <a:pt x="799262" y="1725017"/>
                </a:cubicBezTo>
                <a:cubicBezTo>
                  <a:pt x="805612" y="1737717"/>
                  <a:pt x="484937" y="1456200"/>
                  <a:pt x="469062" y="1445617"/>
                </a:cubicBezTo>
                <a:cubicBezTo>
                  <a:pt x="453187" y="1435034"/>
                  <a:pt x="634162" y="1551450"/>
                  <a:pt x="704012" y="1661517"/>
                </a:cubicBezTo>
                <a:cubicBezTo>
                  <a:pt x="773862" y="1771584"/>
                  <a:pt x="807729" y="1968434"/>
                  <a:pt x="888162" y="2106017"/>
                </a:cubicBezTo>
                <a:cubicBezTo>
                  <a:pt x="968595" y="2243600"/>
                  <a:pt x="1189787" y="2536759"/>
                  <a:pt x="1186612" y="2487017"/>
                </a:cubicBezTo>
                <a:cubicBezTo>
                  <a:pt x="1183437" y="2437275"/>
                  <a:pt x="797145" y="1811800"/>
                  <a:pt x="869112" y="1807567"/>
                </a:cubicBezTo>
                <a:cubicBezTo>
                  <a:pt x="941079" y="1803334"/>
                  <a:pt x="1552795" y="2388592"/>
                  <a:pt x="1618412" y="2461617"/>
                </a:cubicBezTo>
                <a:cubicBezTo>
                  <a:pt x="1684029" y="2534642"/>
                  <a:pt x="1300912" y="2162109"/>
                  <a:pt x="1262812" y="2245717"/>
                </a:cubicBezTo>
                <a:cubicBezTo>
                  <a:pt x="1224712" y="2329325"/>
                  <a:pt x="1406745" y="2952684"/>
                  <a:pt x="1389812" y="2963267"/>
                </a:cubicBezTo>
                <a:cubicBezTo>
                  <a:pt x="1372879" y="2973850"/>
                  <a:pt x="1203545" y="2497600"/>
                  <a:pt x="1161212" y="2309217"/>
                </a:cubicBezTo>
                <a:cubicBezTo>
                  <a:pt x="1118879" y="2120834"/>
                  <a:pt x="1265987" y="2013942"/>
                  <a:pt x="1135812" y="1832967"/>
                </a:cubicBezTo>
                <a:cubicBezTo>
                  <a:pt x="1005637" y="1651992"/>
                  <a:pt x="509279" y="1412809"/>
                  <a:pt x="380162" y="1223367"/>
                </a:cubicBezTo>
                <a:cubicBezTo>
                  <a:pt x="251045" y="1033925"/>
                  <a:pt x="351587" y="898459"/>
                  <a:pt x="361112" y="696317"/>
                </a:cubicBezTo>
                <a:cubicBezTo>
                  <a:pt x="370637" y="494175"/>
                  <a:pt x="462712" y="81425"/>
                  <a:pt x="437312" y="10517"/>
                </a:cubicBezTo>
                <a:cubicBezTo>
                  <a:pt x="411912" y="-60391"/>
                  <a:pt x="237287" y="249700"/>
                  <a:pt x="208712" y="270867"/>
                </a:cubicBezTo>
                <a:cubicBezTo>
                  <a:pt x="180137" y="292034"/>
                  <a:pt x="247870" y="157625"/>
                  <a:pt x="265862" y="137517"/>
                </a:cubicBezTo>
                <a:cubicBezTo>
                  <a:pt x="283854" y="117409"/>
                  <a:pt x="336770" y="94125"/>
                  <a:pt x="316662" y="150217"/>
                </a:cubicBezTo>
                <a:cubicBezTo>
                  <a:pt x="296554" y="206309"/>
                  <a:pt x="183312" y="381992"/>
                  <a:pt x="132512" y="51216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252FE406-E10C-46BE-97FF-9C45248A622F}"/>
              </a:ext>
            </a:extLst>
          </p:cNvPr>
          <p:cNvSpPr/>
          <p:nvPr/>
        </p:nvSpPr>
        <p:spPr>
          <a:xfrm>
            <a:off x="6551267" y="5307474"/>
            <a:ext cx="1113806" cy="3733142"/>
          </a:xfrm>
          <a:custGeom>
            <a:avLst/>
            <a:gdLst>
              <a:gd name="connsiteX0" fmla="*/ 503583 w 1113806"/>
              <a:gd name="connsiteY0" fmla="*/ 530538 h 3733142"/>
              <a:gd name="connsiteX1" fmla="*/ 528983 w 1113806"/>
              <a:gd name="connsiteY1" fmla="*/ 606738 h 3733142"/>
              <a:gd name="connsiteX2" fmla="*/ 979833 w 1113806"/>
              <a:gd name="connsiteY2" fmla="*/ 1406838 h 3733142"/>
              <a:gd name="connsiteX3" fmla="*/ 1113183 w 1113806"/>
              <a:gd name="connsiteY3" fmla="*/ 1933888 h 3733142"/>
              <a:gd name="connsiteX4" fmla="*/ 1030633 w 1113806"/>
              <a:gd name="connsiteY4" fmla="*/ 3057838 h 3733142"/>
              <a:gd name="connsiteX5" fmla="*/ 1049683 w 1113806"/>
              <a:gd name="connsiteY5" fmla="*/ 2321238 h 3733142"/>
              <a:gd name="connsiteX6" fmla="*/ 878233 w 1113806"/>
              <a:gd name="connsiteY6" fmla="*/ 3165788 h 3733142"/>
              <a:gd name="connsiteX7" fmla="*/ 503583 w 1113806"/>
              <a:gd name="connsiteY7" fmla="*/ 3730938 h 3733142"/>
              <a:gd name="connsiteX8" fmla="*/ 605183 w 1113806"/>
              <a:gd name="connsiteY8" fmla="*/ 2962588 h 3733142"/>
              <a:gd name="connsiteX9" fmla="*/ 84483 w 1113806"/>
              <a:gd name="connsiteY9" fmla="*/ 3375338 h 3733142"/>
              <a:gd name="connsiteX10" fmla="*/ 363883 w 1113806"/>
              <a:gd name="connsiteY10" fmla="*/ 2410138 h 3733142"/>
              <a:gd name="connsiteX11" fmla="*/ 255933 w 1113806"/>
              <a:gd name="connsiteY11" fmla="*/ 1387788 h 3733142"/>
              <a:gd name="connsiteX12" fmla="*/ 668683 w 1113806"/>
              <a:gd name="connsiteY12" fmla="*/ 2016438 h 3733142"/>
              <a:gd name="connsiteX13" fmla="*/ 173383 w 1113806"/>
              <a:gd name="connsiteY13" fmla="*/ 676588 h 3733142"/>
              <a:gd name="connsiteX14" fmla="*/ 668683 w 1113806"/>
              <a:gd name="connsiteY14" fmla="*/ 1514788 h 3733142"/>
              <a:gd name="connsiteX15" fmla="*/ 1933 w 1113806"/>
              <a:gd name="connsiteY15" fmla="*/ 28888 h 3733142"/>
              <a:gd name="connsiteX16" fmla="*/ 503583 w 1113806"/>
              <a:gd name="connsiteY16" fmla="*/ 530538 h 3733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13806" h="3733142">
                <a:moveTo>
                  <a:pt x="503583" y="530538"/>
                </a:moveTo>
                <a:cubicBezTo>
                  <a:pt x="591425" y="626846"/>
                  <a:pt x="449608" y="460688"/>
                  <a:pt x="528983" y="606738"/>
                </a:cubicBezTo>
                <a:cubicBezTo>
                  <a:pt x="608358" y="752788"/>
                  <a:pt x="882466" y="1185646"/>
                  <a:pt x="979833" y="1406838"/>
                </a:cubicBezTo>
                <a:cubicBezTo>
                  <a:pt x="1077200" y="1628030"/>
                  <a:pt x="1104716" y="1658721"/>
                  <a:pt x="1113183" y="1933888"/>
                </a:cubicBezTo>
                <a:cubicBezTo>
                  <a:pt x="1121650" y="2209055"/>
                  <a:pt x="1041216" y="2993280"/>
                  <a:pt x="1030633" y="3057838"/>
                </a:cubicBezTo>
                <a:cubicBezTo>
                  <a:pt x="1020050" y="3122396"/>
                  <a:pt x="1075083" y="2303246"/>
                  <a:pt x="1049683" y="2321238"/>
                </a:cubicBezTo>
                <a:cubicBezTo>
                  <a:pt x="1024283" y="2339230"/>
                  <a:pt x="969250" y="2930838"/>
                  <a:pt x="878233" y="3165788"/>
                </a:cubicBezTo>
                <a:cubicBezTo>
                  <a:pt x="787216" y="3400738"/>
                  <a:pt x="549091" y="3764805"/>
                  <a:pt x="503583" y="3730938"/>
                </a:cubicBezTo>
                <a:cubicBezTo>
                  <a:pt x="458075" y="3697071"/>
                  <a:pt x="675033" y="3021855"/>
                  <a:pt x="605183" y="2962588"/>
                </a:cubicBezTo>
                <a:cubicBezTo>
                  <a:pt x="535333" y="2903321"/>
                  <a:pt x="124700" y="3467413"/>
                  <a:pt x="84483" y="3375338"/>
                </a:cubicBezTo>
                <a:cubicBezTo>
                  <a:pt x="44266" y="3283263"/>
                  <a:pt x="335308" y="2741396"/>
                  <a:pt x="363883" y="2410138"/>
                </a:cubicBezTo>
                <a:cubicBezTo>
                  <a:pt x="392458" y="2078880"/>
                  <a:pt x="205133" y="1453405"/>
                  <a:pt x="255933" y="1387788"/>
                </a:cubicBezTo>
                <a:cubicBezTo>
                  <a:pt x="306733" y="1322171"/>
                  <a:pt x="682441" y="2134971"/>
                  <a:pt x="668683" y="2016438"/>
                </a:cubicBezTo>
                <a:cubicBezTo>
                  <a:pt x="654925" y="1897905"/>
                  <a:pt x="173383" y="760196"/>
                  <a:pt x="173383" y="676588"/>
                </a:cubicBezTo>
                <a:cubicBezTo>
                  <a:pt x="173383" y="592980"/>
                  <a:pt x="697258" y="1622738"/>
                  <a:pt x="668683" y="1514788"/>
                </a:cubicBezTo>
                <a:cubicBezTo>
                  <a:pt x="640108" y="1406838"/>
                  <a:pt x="36858" y="190813"/>
                  <a:pt x="1933" y="28888"/>
                </a:cubicBezTo>
                <a:cubicBezTo>
                  <a:pt x="-32992" y="-133037"/>
                  <a:pt x="415741" y="434230"/>
                  <a:pt x="503583" y="53053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ED265C7E-CBC9-45BD-BFFD-6824D430938F}"/>
              </a:ext>
            </a:extLst>
          </p:cNvPr>
          <p:cNvSpPr/>
          <p:nvPr/>
        </p:nvSpPr>
        <p:spPr>
          <a:xfrm>
            <a:off x="5455833" y="7240994"/>
            <a:ext cx="2388816" cy="3433879"/>
          </a:xfrm>
          <a:custGeom>
            <a:avLst/>
            <a:gdLst>
              <a:gd name="connsiteX0" fmla="*/ 2215502 w 2388816"/>
              <a:gd name="connsiteY0" fmla="*/ 1163421 h 3433879"/>
              <a:gd name="connsiteX1" fmla="*/ 1868992 w 2388816"/>
              <a:gd name="connsiteY1" fmla="*/ 2106696 h 3433879"/>
              <a:gd name="connsiteX2" fmla="*/ 1637986 w 2388816"/>
              <a:gd name="connsiteY2" fmla="*/ 2818966 h 3433879"/>
              <a:gd name="connsiteX3" fmla="*/ 1753489 w 2388816"/>
              <a:gd name="connsiteY3" fmla="*/ 2347328 h 3433879"/>
              <a:gd name="connsiteX4" fmla="*/ 1512858 w 2388816"/>
              <a:gd name="connsiteY4" fmla="*/ 3126974 h 3433879"/>
              <a:gd name="connsiteX5" fmla="*/ 1551359 w 2388816"/>
              <a:gd name="connsiteY5" fmla="*/ 2183699 h 3433879"/>
              <a:gd name="connsiteX6" fmla="*/ 925716 w 2388816"/>
              <a:gd name="connsiteY6" fmla="*/ 3203976 h 3433879"/>
              <a:gd name="connsiteX7" fmla="*/ 69068 w 2388816"/>
              <a:gd name="connsiteY7" fmla="*/ 3425357 h 3433879"/>
              <a:gd name="connsiteX8" fmla="*/ 136445 w 2388816"/>
              <a:gd name="connsiteY8" fmla="*/ 3348355 h 3433879"/>
              <a:gd name="connsiteX9" fmla="*/ 810213 w 2388816"/>
              <a:gd name="connsiteY9" fmla="*/ 2982595 h 3433879"/>
              <a:gd name="connsiteX10" fmla="*/ 1532108 w 2388816"/>
              <a:gd name="connsiteY10" fmla="*/ 788035 h 3433879"/>
              <a:gd name="connsiteX11" fmla="*/ 1233725 w 2388816"/>
              <a:gd name="connsiteY11" fmla="*/ 2703463 h 3433879"/>
              <a:gd name="connsiteX12" fmla="*/ 1406980 w 2388816"/>
              <a:gd name="connsiteY12" fmla="*/ 1548431 h 3433879"/>
              <a:gd name="connsiteX13" fmla="*/ 1541733 w 2388816"/>
              <a:gd name="connsiteY13" fmla="*/ 1375176 h 3433879"/>
              <a:gd name="connsiteX14" fmla="*/ 2379131 w 2388816"/>
              <a:gd name="connsiteY14" fmla="*/ 8389 h 3433879"/>
              <a:gd name="connsiteX15" fmla="*/ 2013371 w 2388816"/>
              <a:gd name="connsiteY15" fmla="*/ 816911 h 3433879"/>
              <a:gd name="connsiteX16" fmla="*/ 2215502 w 2388816"/>
              <a:gd name="connsiteY16" fmla="*/ 1163421 h 3433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88816" h="3433879">
                <a:moveTo>
                  <a:pt x="2215502" y="1163421"/>
                </a:moveTo>
                <a:cubicBezTo>
                  <a:pt x="2191439" y="1378385"/>
                  <a:pt x="1965245" y="1830772"/>
                  <a:pt x="1868992" y="2106696"/>
                </a:cubicBezTo>
                <a:cubicBezTo>
                  <a:pt x="1772739" y="2382620"/>
                  <a:pt x="1657236" y="2778861"/>
                  <a:pt x="1637986" y="2818966"/>
                </a:cubicBezTo>
                <a:cubicBezTo>
                  <a:pt x="1618736" y="2859071"/>
                  <a:pt x="1774344" y="2295993"/>
                  <a:pt x="1753489" y="2347328"/>
                </a:cubicBezTo>
                <a:cubicBezTo>
                  <a:pt x="1732634" y="2398663"/>
                  <a:pt x="1546546" y="3154245"/>
                  <a:pt x="1512858" y="3126974"/>
                </a:cubicBezTo>
                <a:cubicBezTo>
                  <a:pt x="1479170" y="3099703"/>
                  <a:pt x="1649216" y="2170865"/>
                  <a:pt x="1551359" y="2183699"/>
                </a:cubicBezTo>
                <a:cubicBezTo>
                  <a:pt x="1453502" y="2196533"/>
                  <a:pt x="1172764" y="2997033"/>
                  <a:pt x="925716" y="3203976"/>
                </a:cubicBezTo>
                <a:cubicBezTo>
                  <a:pt x="678668" y="3410919"/>
                  <a:pt x="200613" y="3401294"/>
                  <a:pt x="69068" y="3425357"/>
                </a:cubicBezTo>
                <a:cubicBezTo>
                  <a:pt x="-62477" y="3449420"/>
                  <a:pt x="12921" y="3422149"/>
                  <a:pt x="136445" y="3348355"/>
                </a:cubicBezTo>
                <a:cubicBezTo>
                  <a:pt x="259969" y="3274561"/>
                  <a:pt x="577603" y="3409315"/>
                  <a:pt x="810213" y="2982595"/>
                </a:cubicBezTo>
                <a:cubicBezTo>
                  <a:pt x="1042823" y="2555875"/>
                  <a:pt x="1461523" y="834557"/>
                  <a:pt x="1532108" y="788035"/>
                </a:cubicBezTo>
                <a:cubicBezTo>
                  <a:pt x="1602693" y="741513"/>
                  <a:pt x="1254580" y="2576730"/>
                  <a:pt x="1233725" y="2703463"/>
                </a:cubicBezTo>
                <a:cubicBezTo>
                  <a:pt x="1212870" y="2830196"/>
                  <a:pt x="1355645" y="1769812"/>
                  <a:pt x="1406980" y="1548431"/>
                </a:cubicBezTo>
                <a:cubicBezTo>
                  <a:pt x="1458315" y="1327050"/>
                  <a:pt x="1379708" y="1631850"/>
                  <a:pt x="1541733" y="1375176"/>
                </a:cubicBezTo>
                <a:cubicBezTo>
                  <a:pt x="1703758" y="1118502"/>
                  <a:pt x="2300525" y="101433"/>
                  <a:pt x="2379131" y="8389"/>
                </a:cubicBezTo>
                <a:cubicBezTo>
                  <a:pt x="2457737" y="-84655"/>
                  <a:pt x="2032621" y="622802"/>
                  <a:pt x="2013371" y="816911"/>
                </a:cubicBezTo>
                <a:cubicBezTo>
                  <a:pt x="1994121" y="1011020"/>
                  <a:pt x="2239565" y="948457"/>
                  <a:pt x="2215502" y="116342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DA868D45-DFDD-481A-9B33-E10C958A652D}"/>
              </a:ext>
            </a:extLst>
          </p:cNvPr>
          <p:cNvSpPr/>
          <p:nvPr/>
        </p:nvSpPr>
        <p:spPr>
          <a:xfrm>
            <a:off x="2269067" y="10322770"/>
            <a:ext cx="4267241" cy="618550"/>
          </a:xfrm>
          <a:custGeom>
            <a:avLst/>
            <a:gdLst>
              <a:gd name="connsiteX0" fmla="*/ 618066 w 4267241"/>
              <a:gd name="connsiteY0" fmla="*/ 457659 h 618550"/>
              <a:gd name="connsiteX1" fmla="*/ 694266 w 4267241"/>
              <a:gd name="connsiteY1" fmla="*/ 457659 h 618550"/>
              <a:gd name="connsiteX2" fmla="*/ 2167466 w 4267241"/>
              <a:gd name="connsiteY2" fmla="*/ 533859 h 618550"/>
              <a:gd name="connsiteX3" fmla="*/ 3039533 w 4267241"/>
              <a:gd name="connsiteY3" fmla="*/ 330659 h 618550"/>
              <a:gd name="connsiteX4" fmla="*/ 4267200 w 4267241"/>
              <a:gd name="connsiteY4" fmla="*/ 459 h 618550"/>
              <a:gd name="connsiteX5" fmla="*/ 2997200 w 4267241"/>
              <a:gd name="connsiteY5" fmla="*/ 406859 h 618550"/>
              <a:gd name="connsiteX6" fmla="*/ 2506133 w 4267241"/>
              <a:gd name="connsiteY6" fmla="*/ 567725 h 618550"/>
              <a:gd name="connsiteX7" fmla="*/ 3649133 w 4267241"/>
              <a:gd name="connsiteY7" fmla="*/ 347592 h 618550"/>
              <a:gd name="connsiteX8" fmla="*/ 2015066 w 4267241"/>
              <a:gd name="connsiteY8" fmla="*/ 618525 h 618550"/>
              <a:gd name="connsiteX9" fmla="*/ 0 w 4267241"/>
              <a:gd name="connsiteY9" fmla="*/ 364525 h 618550"/>
              <a:gd name="connsiteX10" fmla="*/ 702733 w 4267241"/>
              <a:gd name="connsiteY10" fmla="*/ 457659 h 618550"/>
              <a:gd name="connsiteX11" fmla="*/ 618066 w 4267241"/>
              <a:gd name="connsiteY11" fmla="*/ 457659 h 618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67241" h="618550">
                <a:moveTo>
                  <a:pt x="618066" y="457659"/>
                </a:moveTo>
                <a:lnTo>
                  <a:pt x="694266" y="457659"/>
                </a:lnTo>
                <a:cubicBezTo>
                  <a:pt x="952499" y="470359"/>
                  <a:pt x="1776588" y="555026"/>
                  <a:pt x="2167466" y="533859"/>
                </a:cubicBezTo>
                <a:cubicBezTo>
                  <a:pt x="2558344" y="512692"/>
                  <a:pt x="2689577" y="419559"/>
                  <a:pt x="3039533" y="330659"/>
                </a:cubicBezTo>
                <a:cubicBezTo>
                  <a:pt x="3389489" y="241759"/>
                  <a:pt x="4274255" y="-12241"/>
                  <a:pt x="4267200" y="459"/>
                </a:cubicBezTo>
                <a:cubicBezTo>
                  <a:pt x="4260145" y="13159"/>
                  <a:pt x="3290711" y="312315"/>
                  <a:pt x="2997200" y="406859"/>
                </a:cubicBezTo>
                <a:cubicBezTo>
                  <a:pt x="2703689" y="501403"/>
                  <a:pt x="2397478" y="577603"/>
                  <a:pt x="2506133" y="567725"/>
                </a:cubicBezTo>
                <a:cubicBezTo>
                  <a:pt x="2614788" y="557847"/>
                  <a:pt x="3730977" y="339125"/>
                  <a:pt x="3649133" y="347592"/>
                </a:cubicBezTo>
                <a:cubicBezTo>
                  <a:pt x="3567289" y="356059"/>
                  <a:pt x="2623255" y="615703"/>
                  <a:pt x="2015066" y="618525"/>
                </a:cubicBezTo>
                <a:cubicBezTo>
                  <a:pt x="1406877" y="621347"/>
                  <a:pt x="218722" y="391336"/>
                  <a:pt x="0" y="364525"/>
                </a:cubicBezTo>
                <a:lnTo>
                  <a:pt x="702733" y="457659"/>
                </a:lnTo>
                <a:cubicBezTo>
                  <a:pt x="804333" y="468948"/>
                  <a:pt x="619477" y="457659"/>
                  <a:pt x="618066" y="45765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389E1AE0-1E40-424F-8DA6-F57D4ECEE6A3}"/>
              </a:ext>
            </a:extLst>
          </p:cNvPr>
          <p:cNvSpPr/>
          <p:nvPr/>
        </p:nvSpPr>
        <p:spPr>
          <a:xfrm>
            <a:off x="1801721" y="5804221"/>
            <a:ext cx="393579" cy="754307"/>
          </a:xfrm>
          <a:custGeom>
            <a:avLst/>
            <a:gdLst>
              <a:gd name="connsiteX0" fmla="*/ 382679 w 393579"/>
              <a:gd name="connsiteY0" fmla="*/ 4581 h 754307"/>
              <a:gd name="connsiteX1" fmla="*/ 286159 w 393579"/>
              <a:gd name="connsiteY1" fmla="*/ 207781 h 754307"/>
              <a:gd name="connsiteX2" fmla="*/ 194719 w 393579"/>
              <a:gd name="connsiteY2" fmla="*/ 451621 h 754307"/>
              <a:gd name="connsiteX3" fmla="*/ 143919 w 393579"/>
              <a:gd name="connsiteY3" fmla="*/ 751341 h 754307"/>
              <a:gd name="connsiteX4" fmla="*/ 88039 w 393579"/>
              <a:gd name="connsiteY4" fmla="*/ 593861 h 754307"/>
              <a:gd name="connsiteX5" fmla="*/ 11839 w 393579"/>
              <a:gd name="connsiteY5" fmla="*/ 410981 h 754307"/>
              <a:gd name="connsiteX6" fmla="*/ 382679 w 393579"/>
              <a:gd name="connsiteY6" fmla="*/ 4581 h 754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579" h="754307">
                <a:moveTo>
                  <a:pt x="382679" y="4581"/>
                </a:moveTo>
                <a:cubicBezTo>
                  <a:pt x="428399" y="-29286"/>
                  <a:pt x="317486" y="133274"/>
                  <a:pt x="286159" y="207781"/>
                </a:cubicBezTo>
                <a:cubicBezTo>
                  <a:pt x="254832" y="282288"/>
                  <a:pt x="218426" y="361028"/>
                  <a:pt x="194719" y="451621"/>
                </a:cubicBezTo>
                <a:cubicBezTo>
                  <a:pt x="171012" y="542214"/>
                  <a:pt x="161699" y="727634"/>
                  <a:pt x="143919" y="751341"/>
                </a:cubicBezTo>
                <a:cubicBezTo>
                  <a:pt x="126139" y="775048"/>
                  <a:pt x="110052" y="650588"/>
                  <a:pt x="88039" y="593861"/>
                </a:cubicBezTo>
                <a:cubicBezTo>
                  <a:pt x="66026" y="537134"/>
                  <a:pt x="-33881" y="510041"/>
                  <a:pt x="11839" y="410981"/>
                </a:cubicBezTo>
                <a:cubicBezTo>
                  <a:pt x="57559" y="311921"/>
                  <a:pt x="336959" y="38448"/>
                  <a:pt x="382679" y="458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E4EC5BFF-17B3-4373-9D15-E48EA148712D}"/>
              </a:ext>
            </a:extLst>
          </p:cNvPr>
          <p:cNvSpPr/>
          <p:nvPr/>
        </p:nvSpPr>
        <p:spPr>
          <a:xfrm>
            <a:off x="1540409" y="6549226"/>
            <a:ext cx="516370" cy="1567679"/>
          </a:xfrm>
          <a:custGeom>
            <a:avLst/>
            <a:gdLst>
              <a:gd name="connsiteX0" fmla="*/ 496671 w 516370"/>
              <a:gd name="connsiteY0" fmla="*/ 21576 h 1567679"/>
              <a:gd name="connsiteX1" fmla="*/ 400151 w 516370"/>
              <a:gd name="connsiteY1" fmla="*/ 488936 h 1567679"/>
              <a:gd name="connsiteX2" fmla="*/ 207111 w 516370"/>
              <a:gd name="connsiteY2" fmla="*/ 1510016 h 1567679"/>
              <a:gd name="connsiteX3" fmla="*/ 176631 w 516370"/>
              <a:gd name="connsiteY3" fmla="*/ 1408416 h 1567679"/>
              <a:gd name="connsiteX4" fmla="*/ 8991 w 516370"/>
              <a:gd name="connsiteY4" fmla="*/ 1144256 h 1567679"/>
              <a:gd name="connsiteX5" fmla="*/ 496671 w 516370"/>
              <a:gd name="connsiteY5" fmla="*/ 21576 h 1567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6370" h="1567679">
                <a:moveTo>
                  <a:pt x="496671" y="21576"/>
                </a:moveTo>
                <a:cubicBezTo>
                  <a:pt x="561864" y="-87644"/>
                  <a:pt x="448411" y="240863"/>
                  <a:pt x="400151" y="488936"/>
                </a:cubicBezTo>
                <a:cubicBezTo>
                  <a:pt x="351891" y="737009"/>
                  <a:pt x="244364" y="1356769"/>
                  <a:pt x="207111" y="1510016"/>
                </a:cubicBezTo>
                <a:cubicBezTo>
                  <a:pt x="169858" y="1663263"/>
                  <a:pt x="209651" y="1469376"/>
                  <a:pt x="176631" y="1408416"/>
                </a:cubicBezTo>
                <a:cubicBezTo>
                  <a:pt x="143611" y="1347456"/>
                  <a:pt x="-42656" y="1377089"/>
                  <a:pt x="8991" y="1144256"/>
                </a:cubicBezTo>
                <a:cubicBezTo>
                  <a:pt x="60638" y="911423"/>
                  <a:pt x="431478" y="130796"/>
                  <a:pt x="496671" y="2157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6D0FDC5B-6D93-4007-BCC5-9977F7D83DFD}"/>
              </a:ext>
            </a:extLst>
          </p:cNvPr>
          <p:cNvSpPr/>
          <p:nvPr/>
        </p:nvSpPr>
        <p:spPr>
          <a:xfrm>
            <a:off x="1553929" y="7739858"/>
            <a:ext cx="561202" cy="1876307"/>
          </a:xfrm>
          <a:custGeom>
            <a:avLst/>
            <a:gdLst>
              <a:gd name="connsiteX0" fmla="*/ 290111 w 561202"/>
              <a:gd name="connsiteY0" fmla="*/ 304144 h 1876307"/>
              <a:gd name="connsiteX1" fmla="*/ 234231 w 561202"/>
              <a:gd name="connsiteY1" fmla="*/ 492104 h 1876307"/>
              <a:gd name="connsiteX2" fmla="*/ 203751 w 561202"/>
              <a:gd name="connsiteY2" fmla="*/ 700384 h 1876307"/>
              <a:gd name="connsiteX3" fmla="*/ 213911 w 561202"/>
              <a:gd name="connsiteY3" fmla="*/ 1035664 h 1876307"/>
              <a:gd name="connsiteX4" fmla="*/ 554271 w 561202"/>
              <a:gd name="connsiteY4" fmla="*/ 1863704 h 1876307"/>
              <a:gd name="connsiteX5" fmla="*/ 437431 w 561202"/>
              <a:gd name="connsiteY5" fmla="*/ 1543664 h 1876307"/>
              <a:gd name="connsiteX6" fmla="*/ 371391 w 561202"/>
              <a:gd name="connsiteY6" fmla="*/ 1645264 h 1876307"/>
              <a:gd name="connsiteX7" fmla="*/ 112311 w 561202"/>
              <a:gd name="connsiteY7" fmla="*/ 868024 h 1876307"/>
              <a:gd name="connsiteX8" fmla="*/ 551 w 561202"/>
              <a:gd name="connsiteY8" fmla="*/ 4424 h 1876307"/>
              <a:gd name="connsiteX9" fmla="*/ 152951 w 561202"/>
              <a:gd name="connsiteY9" fmla="*/ 522584 h 1876307"/>
              <a:gd name="connsiteX10" fmla="*/ 290111 w 561202"/>
              <a:gd name="connsiteY10" fmla="*/ 304144 h 1876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1202" h="1876307">
                <a:moveTo>
                  <a:pt x="290111" y="304144"/>
                </a:moveTo>
                <a:cubicBezTo>
                  <a:pt x="303658" y="299064"/>
                  <a:pt x="248624" y="426064"/>
                  <a:pt x="234231" y="492104"/>
                </a:cubicBezTo>
                <a:cubicBezTo>
                  <a:pt x="219838" y="558144"/>
                  <a:pt x="207138" y="609791"/>
                  <a:pt x="203751" y="700384"/>
                </a:cubicBezTo>
                <a:cubicBezTo>
                  <a:pt x="200364" y="790977"/>
                  <a:pt x="155491" y="841777"/>
                  <a:pt x="213911" y="1035664"/>
                </a:cubicBezTo>
                <a:cubicBezTo>
                  <a:pt x="272331" y="1229551"/>
                  <a:pt x="517018" y="1779037"/>
                  <a:pt x="554271" y="1863704"/>
                </a:cubicBezTo>
                <a:cubicBezTo>
                  <a:pt x="591524" y="1948371"/>
                  <a:pt x="467911" y="1580071"/>
                  <a:pt x="437431" y="1543664"/>
                </a:cubicBezTo>
                <a:cubicBezTo>
                  <a:pt x="406951" y="1507257"/>
                  <a:pt x="425578" y="1757871"/>
                  <a:pt x="371391" y="1645264"/>
                </a:cubicBezTo>
                <a:cubicBezTo>
                  <a:pt x="317204" y="1532657"/>
                  <a:pt x="174118" y="1141497"/>
                  <a:pt x="112311" y="868024"/>
                </a:cubicBezTo>
                <a:cubicBezTo>
                  <a:pt x="50504" y="594551"/>
                  <a:pt x="-6222" y="61997"/>
                  <a:pt x="551" y="4424"/>
                </a:cubicBezTo>
                <a:cubicBezTo>
                  <a:pt x="7324" y="-53149"/>
                  <a:pt x="103844" y="469244"/>
                  <a:pt x="152951" y="522584"/>
                </a:cubicBezTo>
                <a:cubicBezTo>
                  <a:pt x="202058" y="575924"/>
                  <a:pt x="276564" y="309224"/>
                  <a:pt x="290111" y="30414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BA8406B7-9C1A-4444-905B-DC74F3FF2DA1}"/>
              </a:ext>
            </a:extLst>
          </p:cNvPr>
          <p:cNvSpPr/>
          <p:nvPr/>
        </p:nvSpPr>
        <p:spPr>
          <a:xfrm>
            <a:off x="1600197" y="8254100"/>
            <a:ext cx="1286081" cy="2727975"/>
          </a:xfrm>
          <a:custGeom>
            <a:avLst/>
            <a:gdLst>
              <a:gd name="connsiteX0" fmla="*/ 412753 w 1286081"/>
              <a:gd name="connsiteY0" fmla="*/ 1298662 h 2727975"/>
              <a:gd name="connsiteX1" fmla="*/ 482603 w 1286081"/>
              <a:gd name="connsiteY1" fmla="*/ 1679662 h 2727975"/>
              <a:gd name="connsiteX2" fmla="*/ 704853 w 1286081"/>
              <a:gd name="connsiteY2" fmla="*/ 2047962 h 2727975"/>
              <a:gd name="connsiteX3" fmla="*/ 1282703 w 1286081"/>
              <a:gd name="connsiteY3" fmla="*/ 2530562 h 2727975"/>
              <a:gd name="connsiteX4" fmla="*/ 946153 w 1286081"/>
              <a:gd name="connsiteY4" fmla="*/ 2365462 h 2727975"/>
              <a:gd name="connsiteX5" fmla="*/ 1009653 w 1286081"/>
              <a:gd name="connsiteY5" fmla="*/ 2435312 h 2727975"/>
              <a:gd name="connsiteX6" fmla="*/ 1270003 w 1286081"/>
              <a:gd name="connsiteY6" fmla="*/ 2727412 h 2727975"/>
              <a:gd name="connsiteX7" fmla="*/ 641353 w 1286081"/>
              <a:gd name="connsiteY7" fmla="*/ 2498812 h 2727975"/>
              <a:gd name="connsiteX8" fmla="*/ 374653 w 1286081"/>
              <a:gd name="connsiteY8" fmla="*/ 2136862 h 2727975"/>
              <a:gd name="connsiteX9" fmla="*/ 266703 w 1286081"/>
              <a:gd name="connsiteY9" fmla="*/ 1362162 h 2727975"/>
              <a:gd name="connsiteX10" fmla="*/ 3 w 1286081"/>
              <a:gd name="connsiteY10" fmla="*/ 3262 h 2727975"/>
              <a:gd name="connsiteX11" fmla="*/ 260353 w 1286081"/>
              <a:gd name="connsiteY11" fmla="*/ 968462 h 2727975"/>
              <a:gd name="connsiteX12" fmla="*/ 285753 w 1286081"/>
              <a:gd name="connsiteY12" fmla="*/ 517612 h 2727975"/>
              <a:gd name="connsiteX13" fmla="*/ 412753 w 1286081"/>
              <a:gd name="connsiteY13" fmla="*/ 1298662 h 2727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86081" h="2727975">
                <a:moveTo>
                  <a:pt x="412753" y="1298662"/>
                </a:moveTo>
                <a:cubicBezTo>
                  <a:pt x="445561" y="1492337"/>
                  <a:pt x="433920" y="1554779"/>
                  <a:pt x="482603" y="1679662"/>
                </a:cubicBezTo>
                <a:cubicBezTo>
                  <a:pt x="531286" y="1804545"/>
                  <a:pt x="571503" y="1906145"/>
                  <a:pt x="704853" y="2047962"/>
                </a:cubicBezTo>
                <a:cubicBezTo>
                  <a:pt x="838203" y="2189779"/>
                  <a:pt x="1242486" y="2477645"/>
                  <a:pt x="1282703" y="2530562"/>
                </a:cubicBezTo>
                <a:cubicBezTo>
                  <a:pt x="1322920" y="2583479"/>
                  <a:pt x="991661" y="2381337"/>
                  <a:pt x="946153" y="2365462"/>
                </a:cubicBezTo>
                <a:cubicBezTo>
                  <a:pt x="900645" y="2349587"/>
                  <a:pt x="1009653" y="2435312"/>
                  <a:pt x="1009653" y="2435312"/>
                </a:cubicBezTo>
                <a:cubicBezTo>
                  <a:pt x="1063628" y="2495637"/>
                  <a:pt x="1331386" y="2716829"/>
                  <a:pt x="1270003" y="2727412"/>
                </a:cubicBezTo>
                <a:cubicBezTo>
                  <a:pt x="1208620" y="2737995"/>
                  <a:pt x="790578" y="2597237"/>
                  <a:pt x="641353" y="2498812"/>
                </a:cubicBezTo>
                <a:cubicBezTo>
                  <a:pt x="492128" y="2400387"/>
                  <a:pt x="437095" y="2326304"/>
                  <a:pt x="374653" y="2136862"/>
                </a:cubicBezTo>
                <a:cubicBezTo>
                  <a:pt x="312211" y="1947420"/>
                  <a:pt x="329145" y="1717762"/>
                  <a:pt x="266703" y="1362162"/>
                </a:cubicBezTo>
                <a:cubicBezTo>
                  <a:pt x="204261" y="1006562"/>
                  <a:pt x="1061" y="68879"/>
                  <a:pt x="3" y="3262"/>
                </a:cubicBezTo>
                <a:cubicBezTo>
                  <a:pt x="-1055" y="-62355"/>
                  <a:pt x="212728" y="882737"/>
                  <a:pt x="260353" y="968462"/>
                </a:cubicBezTo>
                <a:cubicBezTo>
                  <a:pt x="307978" y="1054187"/>
                  <a:pt x="262470" y="468929"/>
                  <a:pt x="285753" y="517612"/>
                </a:cubicBezTo>
                <a:cubicBezTo>
                  <a:pt x="309036" y="566295"/>
                  <a:pt x="379945" y="1104987"/>
                  <a:pt x="412753" y="12986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5EBCC262-82E2-4E64-8BDB-BE69D8CE524D}"/>
              </a:ext>
            </a:extLst>
          </p:cNvPr>
          <p:cNvSpPr/>
          <p:nvPr/>
        </p:nvSpPr>
        <p:spPr>
          <a:xfrm>
            <a:off x="2996440" y="5607184"/>
            <a:ext cx="305586" cy="1468312"/>
          </a:xfrm>
          <a:custGeom>
            <a:avLst/>
            <a:gdLst>
              <a:gd name="connsiteX0" fmla="*/ 199727 w 305586"/>
              <a:gd name="connsiteY0" fmla="*/ 343011 h 1468312"/>
              <a:gd name="connsiteX1" fmla="*/ 280160 w 305586"/>
              <a:gd name="connsiteY1" fmla="*/ 677445 h 1468312"/>
              <a:gd name="connsiteX2" fmla="*/ 263227 w 305586"/>
              <a:gd name="connsiteY2" fmla="*/ 931445 h 1468312"/>
              <a:gd name="connsiteX3" fmla="*/ 106593 w 305586"/>
              <a:gd name="connsiteY3" fmla="*/ 1253178 h 1468312"/>
              <a:gd name="connsiteX4" fmla="*/ 55793 w 305586"/>
              <a:gd name="connsiteY4" fmla="*/ 1460611 h 1468312"/>
              <a:gd name="connsiteX5" fmla="*/ 305560 w 305586"/>
              <a:gd name="connsiteY5" fmla="*/ 982245 h 1468312"/>
              <a:gd name="connsiteX6" fmla="*/ 38860 w 305586"/>
              <a:gd name="connsiteY6" fmla="*/ 1430978 h 1468312"/>
              <a:gd name="connsiteX7" fmla="*/ 51560 w 305586"/>
              <a:gd name="connsiteY7" fmla="*/ 1109245 h 1468312"/>
              <a:gd name="connsiteX8" fmla="*/ 760 w 305586"/>
              <a:gd name="connsiteY8" fmla="*/ 867945 h 1468312"/>
              <a:gd name="connsiteX9" fmla="*/ 26160 w 305586"/>
              <a:gd name="connsiteY9" fmla="*/ 694378 h 1468312"/>
              <a:gd name="connsiteX10" fmla="*/ 93893 w 305586"/>
              <a:gd name="connsiteY10" fmla="*/ 111 h 1468312"/>
              <a:gd name="connsiteX11" fmla="*/ 161627 w 305586"/>
              <a:gd name="connsiteY11" fmla="*/ 749411 h 1468312"/>
              <a:gd name="connsiteX12" fmla="*/ 199727 w 305586"/>
              <a:gd name="connsiteY12" fmla="*/ 343011 h 1468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5586" h="1468312">
                <a:moveTo>
                  <a:pt x="199727" y="343011"/>
                </a:moveTo>
                <a:cubicBezTo>
                  <a:pt x="219483" y="331017"/>
                  <a:pt x="269577" y="579373"/>
                  <a:pt x="280160" y="677445"/>
                </a:cubicBezTo>
                <a:cubicBezTo>
                  <a:pt x="290743" y="775517"/>
                  <a:pt x="292155" y="835490"/>
                  <a:pt x="263227" y="931445"/>
                </a:cubicBezTo>
                <a:cubicBezTo>
                  <a:pt x="234299" y="1027400"/>
                  <a:pt x="141165" y="1164984"/>
                  <a:pt x="106593" y="1253178"/>
                </a:cubicBezTo>
                <a:cubicBezTo>
                  <a:pt x="72021" y="1341372"/>
                  <a:pt x="22632" y="1505767"/>
                  <a:pt x="55793" y="1460611"/>
                </a:cubicBezTo>
                <a:cubicBezTo>
                  <a:pt x="88954" y="1415456"/>
                  <a:pt x="308382" y="987184"/>
                  <a:pt x="305560" y="982245"/>
                </a:cubicBezTo>
                <a:cubicBezTo>
                  <a:pt x="302738" y="977306"/>
                  <a:pt x="81193" y="1409811"/>
                  <a:pt x="38860" y="1430978"/>
                </a:cubicBezTo>
                <a:cubicBezTo>
                  <a:pt x="-3473" y="1452145"/>
                  <a:pt x="57910" y="1203084"/>
                  <a:pt x="51560" y="1109245"/>
                </a:cubicBezTo>
                <a:cubicBezTo>
                  <a:pt x="45210" y="1015406"/>
                  <a:pt x="4993" y="937089"/>
                  <a:pt x="760" y="867945"/>
                </a:cubicBezTo>
                <a:cubicBezTo>
                  <a:pt x="-3473" y="798801"/>
                  <a:pt x="10638" y="839017"/>
                  <a:pt x="26160" y="694378"/>
                </a:cubicBezTo>
                <a:cubicBezTo>
                  <a:pt x="41682" y="549739"/>
                  <a:pt x="71315" y="-9061"/>
                  <a:pt x="93893" y="111"/>
                </a:cubicBezTo>
                <a:cubicBezTo>
                  <a:pt x="116471" y="9283"/>
                  <a:pt x="143282" y="688028"/>
                  <a:pt x="161627" y="749411"/>
                </a:cubicBezTo>
                <a:cubicBezTo>
                  <a:pt x="179972" y="810794"/>
                  <a:pt x="179971" y="355005"/>
                  <a:pt x="199727" y="34301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7B512261-CD6A-4029-BBEC-5E3B874F0C6B}"/>
              </a:ext>
            </a:extLst>
          </p:cNvPr>
          <p:cNvSpPr/>
          <p:nvPr/>
        </p:nvSpPr>
        <p:spPr>
          <a:xfrm>
            <a:off x="1969053" y="6067541"/>
            <a:ext cx="1159380" cy="409142"/>
          </a:xfrm>
          <a:custGeom>
            <a:avLst/>
            <a:gdLst>
              <a:gd name="connsiteX0" fmla="*/ 117980 w 1159380"/>
              <a:gd name="connsiteY0" fmla="*/ 102788 h 409142"/>
              <a:gd name="connsiteX1" fmla="*/ 202647 w 1159380"/>
              <a:gd name="connsiteY1" fmla="*/ 90088 h 409142"/>
              <a:gd name="connsiteX2" fmla="*/ 583647 w 1159380"/>
              <a:gd name="connsiteY2" fmla="*/ 13888 h 409142"/>
              <a:gd name="connsiteX3" fmla="*/ 1095880 w 1159380"/>
              <a:gd name="connsiteY3" fmla="*/ 407588 h 409142"/>
              <a:gd name="connsiteX4" fmla="*/ 786847 w 1159380"/>
              <a:gd name="connsiteY4" fmla="*/ 149354 h 409142"/>
              <a:gd name="connsiteX5" fmla="*/ 668314 w 1159380"/>
              <a:gd name="connsiteY5" fmla="*/ 102788 h 409142"/>
              <a:gd name="connsiteX6" fmla="*/ 1159380 w 1159380"/>
              <a:gd name="connsiteY6" fmla="*/ 407588 h 409142"/>
              <a:gd name="connsiteX7" fmla="*/ 668314 w 1159380"/>
              <a:gd name="connsiteY7" fmla="*/ 162054 h 409142"/>
              <a:gd name="connsiteX8" fmla="*/ 198414 w 1159380"/>
              <a:gd name="connsiteY8" fmla="*/ 195921 h 409142"/>
              <a:gd name="connsiteX9" fmla="*/ 7914 w 1159380"/>
              <a:gd name="connsiteY9" fmla="*/ 369488 h 409142"/>
              <a:gd name="connsiteX10" fmla="*/ 439714 w 1159380"/>
              <a:gd name="connsiteY10" fmla="*/ 85854 h 409142"/>
              <a:gd name="connsiteX11" fmla="*/ 24847 w 1159380"/>
              <a:gd name="connsiteY11" fmla="*/ 166288 h 409142"/>
              <a:gd name="connsiteX12" fmla="*/ 117980 w 1159380"/>
              <a:gd name="connsiteY12" fmla="*/ 102788 h 409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9380" h="409142">
                <a:moveTo>
                  <a:pt x="117980" y="102788"/>
                </a:moveTo>
                <a:cubicBezTo>
                  <a:pt x="147613" y="90088"/>
                  <a:pt x="202647" y="90088"/>
                  <a:pt x="202647" y="90088"/>
                </a:cubicBezTo>
                <a:cubicBezTo>
                  <a:pt x="280258" y="75271"/>
                  <a:pt x="434775" y="-39029"/>
                  <a:pt x="583647" y="13888"/>
                </a:cubicBezTo>
                <a:cubicBezTo>
                  <a:pt x="732519" y="66805"/>
                  <a:pt x="1062013" y="385010"/>
                  <a:pt x="1095880" y="407588"/>
                </a:cubicBezTo>
                <a:cubicBezTo>
                  <a:pt x="1129747" y="430166"/>
                  <a:pt x="858108" y="200154"/>
                  <a:pt x="786847" y="149354"/>
                </a:cubicBezTo>
                <a:cubicBezTo>
                  <a:pt x="715586" y="98554"/>
                  <a:pt x="606225" y="59749"/>
                  <a:pt x="668314" y="102788"/>
                </a:cubicBezTo>
                <a:cubicBezTo>
                  <a:pt x="730403" y="145827"/>
                  <a:pt x="1159380" y="397710"/>
                  <a:pt x="1159380" y="407588"/>
                </a:cubicBezTo>
                <a:cubicBezTo>
                  <a:pt x="1159380" y="417466"/>
                  <a:pt x="828475" y="197332"/>
                  <a:pt x="668314" y="162054"/>
                </a:cubicBezTo>
                <a:cubicBezTo>
                  <a:pt x="508153" y="126776"/>
                  <a:pt x="308481" y="161349"/>
                  <a:pt x="198414" y="195921"/>
                </a:cubicBezTo>
                <a:cubicBezTo>
                  <a:pt x="88347" y="230493"/>
                  <a:pt x="-32303" y="387832"/>
                  <a:pt x="7914" y="369488"/>
                </a:cubicBezTo>
                <a:cubicBezTo>
                  <a:pt x="48131" y="351144"/>
                  <a:pt x="436892" y="119721"/>
                  <a:pt x="439714" y="85854"/>
                </a:cubicBezTo>
                <a:cubicBezTo>
                  <a:pt x="442536" y="51987"/>
                  <a:pt x="74941" y="159938"/>
                  <a:pt x="24847" y="166288"/>
                </a:cubicBezTo>
                <a:cubicBezTo>
                  <a:pt x="-25247" y="172638"/>
                  <a:pt x="88347" y="115488"/>
                  <a:pt x="117980" y="10278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5ACE4491-EDD5-4573-A21D-2836098F8BEE}"/>
              </a:ext>
            </a:extLst>
          </p:cNvPr>
          <p:cNvSpPr/>
          <p:nvPr/>
        </p:nvSpPr>
        <p:spPr>
          <a:xfrm>
            <a:off x="3563927" y="7221238"/>
            <a:ext cx="471520" cy="1054663"/>
          </a:xfrm>
          <a:custGeom>
            <a:avLst/>
            <a:gdLst>
              <a:gd name="connsiteX0" fmla="*/ 240993 w 471520"/>
              <a:gd name="connsiteY0" fmla="*/ 223324 h 1054663"/>
              <a:gd name="connsiteX1" fmla="*/ 439113 w 471520"/>
              <a:gd name="connsiteY1" fmla="*/ 523044 h 1054663"/>
              <a:gd name="connsiteX2" fmla="*/ 464513 w 471520"/>
              <a:gd name="connsiteY2" fmla="*/ 711004 h 1054663"/>
              <a:gd name="connsiteX3" fmla="*/ 367993 w 471520"/>
              <a:gd name="connsiteY3" fmla="*/ 1020884 h 1054663"/>
              <a:gd name="connsiteX4" fmla="*/ 129233 w 471520"/>
              <a:gd name="connsiteY4" fmla="*/ 1031044 h 1054663"/>
              <a:gd name="connsiteX5" fmla="*/ 2233 w 471520"/>
              <a:gd name="connsiteY5" fmla="*/ 883724 h 1054663"/>
              <a:gd name="connsiteX6" fmla="*/ 230833 w 471520"/>
              <a:gd name="connsiteY6" fmla="*/ 1015804 h 1054663"/>
              <a:gd name="connsiteX7" fmla="*/ 88593 w 471520"/>
              <a:gd name="connsiteY7" fmla="*/ 853244 h 1054663"/>
              <a:gd name="connsiteX8" fmla="*/ 317193 w 471520"/>
              <a:gd name="connsiteY8" fmla="*/ 909124 h 1054663"/>
              <a:gd name="connsiteX9" fmla="*/ 78433 w 471520"/>
              <a:gd name="connsiteY9" fmla="*/ 812604 h 1054663"/>
              <a:gd name="connsiteX10" fmla="*/ 357833 w 471520"/>
              <a:gd name="connsiteY10" fmla="*/ 807524 h 1054663"/>
              <a:gd name="connsiteX11" fmla="*/ 286713 w 471520"/>
              <a:gd name="connsiteY11" fmla="*/ 629724 h 1054663"/>
              <a:gd name="connsiteX12" fmla="*/ 103833 w 471520"/>
              <a:gd name="connsiteY12" fmla="*/ 335084 h 1054663"/>
              <a:gd name="connsiteX13" fmla="*/ 42873 w 471520"/>
              <a:gd name="connsiteY13" fmla="*/ 4884 h 1054663"/>
              <a:gd name="connsiteX14" fmla="*/ 42873 w 471520"/>
              <a:gd name="connsiteY14" fmla="*/ 147124 h 1054663"/>
              <a:gd name="connsiteX15" fmla="*/ 83513 w 471520"/>
              <a:gd name="connsiteY15" fmla="*/ 279204 h 1054663"/>
              <a:gd name="connsiteX16" fmla="*/ 164793 w 471520"/>
              <a:gd name="connsiteY16" fmla="*/ 50604 h 1054663"/>
              <a:gd name="connsiteX17" fmla="*/ 322273 w 471520"/>
              <a:gd name="connsiteY17" fmla="*/ 482404 h 1054663"/>
              <a:gd name="connsiteX18" fmla="*/ 240993 w 471520"/>
              <a:gd name="connsiteY18" fmla="*/ 223324 h 1054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71520" h="1054663">
                <a:moveTo>
                  <a:pt x="240993" y="223324"/>
                </a:moveTo>
                <a:cubicBezTo>
                  <a:pt x="260466" y="230097"/>
                  <a:pt x="401860" y="441764"/>
                  <a:pt x="439113" y="523044"/>
                </a:cubicBezTo>
                <a:cubicBezTo>
                  <a:pt x="476366" y="604324"/>
                  <a:pt x="476366" y="628031"/>
                  <a:pt x="464513" y="711004"/>
                </a:cubicBezTo>
                <a:cubicBezTo>
                  <a:pt x="452660" y="793977"/>
                  <a:pt x="423873" y="967544"/>
                  <a:pt x="367993" y="1020884"/>
                </a:cubicBezTo>
                <a:cubicBezTo>
                  <a:pt x="312113" y="1074224"/>
                  <a:pt x="190193" y="1053904"/>
                  <a:pt x="129233" y="1031044"/>
                </a:cubicBezTo>
                <a:cubicBezTo>
                  <a:pt x="68273" y="1008184"/>
                  <a:pt x="-14700" y="886264"/>
                  <a:pt x="2233" y="883724"/>
                </a:cubicBezTo>
                <a:cubicBezTo>
                  <a:pt x="19166" y="881184"/>
                  <a:pt x="216440" y="1020884"/>
                  <a:pt x="230833" y="1015804"/>
                </a:cubicBezTo>
                <a:cubicBezTo>
                  <a:pt x="245226" y="1010724"/>
                  <a:pt x="74200" y="871024"/>
                  <a:pt x="88593" y="853244"/>
                </a:cubicBezTo>
                <a:cubicBezTo>
                  <a:pt x="102986" y="835464"/>
                  <a:pt x="318886" y="915897"/>
                  <a:pt x="317193" y="909124"/>
                </a:cubicBezTo>
                <a:cubicBezTo>
                  <a:pt x="315500" y="902351"/>
                  <a:pt x="71660" y="829537"/>
                  <a:pt x="78433" y="812604"/>
                </a:cubicBezTo>
                <a:cubicBezTo>
                  <a:pt x="85206" y="795671"/>
                  <a:pt x="323120" y="838004"/>
                  <a:pt x="357833" y="807524"/>
                </a:cubicBezTo>
                <a:cubicBezTo>
                  <a:pt x="392546" y="777044"/>
                  <a:pt x="329046" y="708464"/>
                  <a:pt x="286713" y="629724"/>
                </a:cubicBezTo>
                <a:cubicBezTo>
                  <a:pt x="244380" y="550984"/>
                  <a:pt x="144473" y="439224"/>
                  <a:pt x="103833" y="335084"/>
                </a:cubicBezTo>
                <a:cubicBezTo>
                  <a:pt x="63193" y="230944"/>
                  <a:pt x="53033" y="36211"/>
                  <a:pt x="42873" y="4884"/>
                </a:cubicBezTo>
                <a:cubicBezTo>
                  <a:pt x="32713" y="-26443"/>
                  <a:pt x="36100" y="101404"/>
                  <a:pt x="42873" y="147124"/>
                </a:cubicBezTo>
                <a:cubicBezTo>
                  <a:pt x="49646" y="192844"/>
                  <a:pt x="63193" y="295291"/>
                  <a:pt x="83513" y="279204"/>
                </a:cubicBezTo>
                <a:cubicBezTo>
                  <a:pt x="103833" y="263117"/>
                  <a:pt x="125000" y="16737"/>
                  <a:pt x="164793" y="50604"/>
                </a:cubicBezTo>
                <a:cubicBezTo>
                  <a:pt x="204586" y="84471"/>
                  <a:pt x="317193" y="455311"/>
                  <a:pt x="322273" y="482404"/>
                </a:cubicBezTo>
                <a:cubicBezTo>
                  <a:pt x="327353" y="509497"/>
                  <a:pt x="221520" y="216551"/>
                  <a:pt x="240993" y="22332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73BF2C38-2B99-4E9F-AE20-B8970CE49D67}"/>
              </a:ext>
            </a:extLst>
          </p:cNvPr>
          <p:cNvSpPr/>
          <p:nvPr/>
        </p:nvSpPr>
        <p:spPr>
          <a:xfrm>
            <a:off x="3122136" y="7898532"/>
            <a:ext cx="514155" cy="298634"/>
          </a:xfrm>
          <a:custGeom>
            <a:avLst/>
            <a:gdLst>
              <a:gd name="connsiteX0" fmla="*/ 2064 w 514155"/>
              <a:gd name="connsiteY0" fmla="*/ 130230 h 298634"/>
              <a:gd name="connsiteX1" fmla="*/ 68739 w 514155"/>
              <a:gd name="connsiteY1" fmla="*/ 34980 h 298634"/>
              <a:gd name="connsiteX2" fmla="*/ 233839 w 514155"/>
              <a:gd name="connsiteY2" fmla="*/ 55 h 298634"/>
              <a:gd name="connsiteX3" fmla="*/ 357664 w 514155"/>
              <a:gd name="connsiteY3" fmla="*/ 41330 h 298634"/>
              <a:gd name="connsiteX4" fmla="*/ 449739 w 514155"/>
              <a:gd name="connsiteY4" fmla="*/ 168330 h 298634"/>
              <a:gd name="connsiteX5" fmla="*/ 513239 w 514155"/>
              <a:gd name="connsiteY5" fmla="*/ 298505 h 298634"/>
              <a:gd name="connsiteX6" fmla="*/ 402114 w 514155"/>
              <a:gd name="connsiteY6" fmla="*/ 193730 h 298634"/>
              <a:gd name="connsiteX7" fmla="*/ 452914 w 514155"/>
              <a:gd name="connsiteY7" fmla="*/ 247705 h 298634"/>
              <a:gd name="connsiteX8" fmla="*/ 303689 w 514155"/>
              <a:gd name="connsiteY8" fmla="*/ 127055 h 298634"/>
              <a:gd name="connsiteX9" fmla="*/ 138589 w 514155"/>
              <a:gd name="connsiteY9" fmla="*/ 120705 h 298634"/>
              <a:gd name="connsiteX10" fmla="*/ 2064 w 514155"/>
              <a:gd name="connsiteY10" fmla="*/ 130230 h 298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4155" h="298634">
                <a:moveTo>
                  <a:pt x="2064" y="130230"/>
                </a:moveTo>
                <a:cubicBezTo>
                  <a:pt x="-9578" y="115943"/>
                  <a:pt x="30110" y="56676"/>
                  <a:pt x="68739" y="34980"/>
                </a:cubicBezTo>
                <a:cubicBezTo>
                  <a:pt x="107368" y="13284"/>
                  <a:pt x="185685" y="-1003"/>
                  <a:pt x="233839" y="55"/>
                </a:cubicBezTo>
                <a:cubicBezTo>
                  <a:pt x="281993" y="1113"/>
                  <a:pt x="321681" y="13284"/>
                  <a:pt x="357664" y="41330"/>
                </a:cubicBezTo>
                <a:cubicBezTo>
                  <a:pt x="393647" y="69376"/>
                  <a:pt x="423810" y="125467"/>
                  <a:pt x="449739" y="168330"/>
                </a:cubicBezTo>
                <a:cubicBezTo>
                  <a:pt x="475668" y="211193"/>
                  <a:pt x="521176" y="294272"/>
                  <a:pt x="513239" y="298505"/>
                </a:cubicBezTo>
                <a:cubicBezTo>
                  <a:pt x="505302" y="302738"/>
                  <a:pt x="412168" y="202197"/>
                  <a:pt x="402114" y="193730"/>
                </a:cubicBezTo>
                <a:cubicBezTo>
                  <a:pt x="392060" y="185263"/>
                  <a:pt x="469318" y="258817"/>
                  <a:pt x="452914" y="247705"/>
                </a:cubicBezTo>
                <a:cubicBezTo>
                  <a:pt x="436510" y="236593"/>
                  <a:pt x="356077" y="148222"/>
                  <a:pt x="303689" y="127055"/>
                </a:cubicBezTo>
                <a:cubicBezTo>
                  <a:pt x="251302" y="105888"/>
                  <a:pt x="138589" y="120705"/>
                  <a:pt x="138589" y="120705"/>
                </a:cubicBezTo>
                <a:cubicBezTo>
                  <a:pt x="92022" y="119647"/>
                  <a:pt x="13706" y="144517"/>
                  <a:pt x="2064" y="13023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B158A54E-B0F7-4851-A24F-03908FB3A5A0}"/>
              </a:ext>
            </a:extLst>
          </p:cNvPr>
          <p:cNvSpPr/>
          <p:nvPr/>
        </p:nvSpPr>
        <p:spPr>
          <a:xfrm>
            <a:off x="2755567" y="7904329"/>
            <a:ext cx="202849" cy="242171"/>
          </a:xfrm>
          <a:custGeom>
            <a:avLst/>
            <a:gdLst>
              <a:gd name="connsiteX0" fmla="*/ 38433 w 202849"/>
              <a:gd name="connsiteY0" fmla="*/ 608 h 242171"/>
              <a:gd name="connsiteX1" fmla="*/ 171783 w 202849"/>
              <a:gd name="connsiteY1" fmla="*/ 133958 h 242171"/>
              <a:gd name="connsiteX2" fmla="*/ 200358 w 202849"/>
              <a:gd name="connsiteY2" fmla="*/ 241908 h 242171"/>
              <a:gd name="connsiteX3" fmla="*/ 127333 w 202849"/>
              <a:gd name="connsiteY3" fmla="*/ 165708 h 242171"/>
              <a:gd name="connsiteX4" fmla="*/ 143208 w 202849"/>
              <a:gd name="connsiteY4" fmla="*/ 210158 h 242171"/>
              <a:gd name="connsiteX5" fmla="*/ 6683 w 202849"/>
              <a:gd name="connsiteY5" fmla="*/ 67283 h 242171"/>
              <a:gd name="connsiteX6" fmla="*/ 22558 w 202849"/>
              <a:gd name="connsiteY6" fmla="*/ 83158 h 242171"/>
              <a:gd name="connsiteX7" fmla="*/ 38433 w 202849"/>
              <a:gd name="connsiteY7" fmla="*/ 608 h 242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849" h="242171">
                <a:moveTo>
                  <a:pt x="38433" y="608"/>
                </a:moveTo>
                <a:cubicBezTo>
                  <a:pt x="63304" y="9075"/>
                  <a:pt x="144796" y="93741"/>
                  <a:pt x="171783" y="133958"/>
                </a:cubicBezTo>
                <a:cubicBezTo>
                  <a:pt x="198770" y="174175"/>
                  <a:pt x="207766" y="236616"/>
                  <a:pt x="200358" y="241908"/>
                </a:cubicBezTo>
                <a:cubicBezTo>
                  <a:pt x="192950" y="247200"/>
                  <a:pt x="136858" y="171000"/>
                  <a:pt x="127333" y="165708"/>
                </a:cubicBezTo>
                <a:cubicBezTo>
                  <a:pt x="117808" y="160416"/>
                  <a:pt x="163316" y="226562"/>
                  <a:pt x="143208" y="210158"/>
                </a:cubicBezTo>
                <a:cubicBezTo>
                  <a:pt x="123100" y="193754"/>
                  <a:pt x="26791" y="88450"/>
                  <a:pt x="6683" y="67283"/>
                </a:cubicBezTo>
                <a:cubicBezTo>
                  <a:pt x="-13425" y="46116"/>
                  <a:pt x="17795" y="91625"/>
                  <a:pt x="22558" y="83158"/>
                </a:cubicBezTo>
                <a:cubicBezTo>
                  <a:pt x="27321" y="74691"/>
                  <a:pt x="13562" y="-7859"/>
                  <a:pt x="38433" y="60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2492D591-7316-4CA5-BEF2-9CFEA7F1BA7C}"/>
              </a:ext>
            </a:extLst>
          </p:cNvPr>
          <p:cNvSpPr/>
          <p:nvPr/>
        </p:nvSpPr>
        <p:spPr>
          <a:xfrm>
            <a:off x="4210939" y="6610130"/>
            <a:ext cx="1453483" cy="424510"/>
          </a:xfrm>
          <a:custGeom>
            <a:avLst/>
            <a:gdLst>
              <a:gd name="connsiteX0" fmla="*/ 9694 w 1453483"/>
              <a:gd name="connsiteY0" fmla="*/ 193082 h 424510"/>
              <a:gd name="connsiteX1" fmla="*/ 496528 w 1453483"/>
              <a:gd name="connsiteY1" fmla="*/ 195199 h 424510"/>
              <a:gd name="connsiteX2" fmla="*/ 229828 w 1453483"/>
              <a:gd name="connsiteY2" fmla="*/ 237532 h 424510"/>
              <a:gd name="connsiteX3" fmla="*/ 1139994 w 1453483"/>
              <a:gd name="connsiteY3" fmla="*/ 169799 h 424510"/>
              <a:gd name="connsiteX4" fmla="*/ 1453261 w 1453483"/>
              <a:gd name="connsiteY4" fmla="*/ 465 h 424510"/>
              <a:gd name="connsiteX5" fmla="*/ 1104011 w 1453483"/>
              <a:gd name="connsiteY5" fmla="*/ 226949 h 424510"/>
              <a:gd name="connsiteX6" fmla="*/ 1381294 w 1453483"/>
              <a:gd name="connsiteY6" fmla="*/ 258699 h 424510"/>
              <a:gd name="connsiteX7" fmla="*/ 394928 w 1453483"/>
              <a:gd name="connsiteY7" fmla="*/ 419565 h 424510"/>
              <a:gd name="connsiteX8" fmla="*/ 1082844 w 1453483"/>
              <a:gd name="connsiteY8" fmla="*/ 381465 h 424510"/>
              <a:gd name="connsiteX9" fmla="*/ 272161 w 1453483"/>
              <a:gd name="connsiteY9" fmla="*/ 362415 h 424510"/>
              <a:gd name="connsiteX10" fmla="*/ 991828 w 1453483"/>
              <a:gd name="connsiteY10" fmla="*/ 341249 h 424510"/>
              <a:gd name="connsiteX11" fmla="*/ 413978 w 1453483"/>
              <a:gd name="connsiteY11" fmla="*/ 273515 h 424510"/>
              <a:gd name="connsiteX12" fmla="*/ 189611 w 1453483"/>
              <a:gd name="connsiteY12" fmla="*/ 224832 h 424510"/>
              <a:gd name="connsiteX13" fmla="*/ 9694 w 1453483"/>
              <a:gd name="connsiteY13" fmla="*/ 193082 h 424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483" h="424510">
                <a:moveTo>
                  <a:pt x="9694" y="193082"/>
                </a:moveTo>
                <a:cubicBezTo>
                  <a:pt x="60847" y="188143"/>
                  <a:pt x="459839" y="187791"/>
                  <a:pt x="496528" y="195199"/>
                </a:cubicBezTo>
                <a:cubicBezTo>
                  <a:pt x="533217" y="202607"/>
                  <a:pt x="122584" y="241765"/>
                  <a:pt x="229828" y="237532"/>
                </a:cubicBezTo>
                <a:cubicBezTo>
                  <a:pt x="337072" y="233299"/>
                  <a:pt x="936089" y="209310"/>
                  <a:pt x="1139994" y="169799"/>
                </a:cubicBezTo>
                <a:cubicBezTo>
                  <a:pt x="1343899" y="130288"/>
                  <a:pt x="1459258" y="-9060"/>
                  <a:pt x="1453261" y="465"/>
                </a:cubicBezTo>
                <a:cubicBezTo>
                  <a:pt x="1447264" y="9990"/>
                  <a:pt x="1116005" y="183910"/>
                  <a:pt x="1104011" y="226949"/>
                </a:cubicBezTo>
                <a:cubicBezTo>
                  <a:pt x="1092017" y="269988"/>
                  <a:pt x="1499474" y="226596"/>
                  <a:pt x="1381294" y="258699"/>
                </a:cubicBezTo>
                <a:cubicBezTo>
                  <a:pt x="1263114" y="290802"/>
                  <a:pt x="444670" y="399104"/>
                  <a:pt x="394928" y="419565"/>
                </a:cubicBezTo>
                <a:cubicBezTo>
                  <a:pt x="345186" y="440026"/>
                  <a:pt x="1103305" y="390990"/>
                  <a:pt x="1082844" y="381465"/>
                </a:cubicBezTo>
                <a:cubicBezTo>
                  <a:pt x="1062383" y="371940"/>
                  <a:pt x="287330" y="369118"/>
                  <a:pt x="272161" y="362415"/>
                </a:cubicBezTo>
                <a:cubicBezTo>
                  <a:pt x="256992" y="355712"/>
                  <a:pt x="968192" y="356066"/>
                  <a:pt x="991828" y="341249"/>
                </a:cubicBezTo>
                <a:cubicBezTo>
                  <a:pt x="1015464" y="326432"/>
                  <a:pt x="547681" y="292918"/>
                  <a:pt x="413978" y="273515"/>
                </a:cubicBezTo>
                <a:cubicBezTo>
                  <a:pt x="280275" y="254112"/>
                  <a:pt x="255933" y="237532"/>
                  <a:pt x="189611" y="224832"/>
                </a:cubicBezTo>
                <a:cubicBezTo>
                  <a:pt x="123289" y="212132"/>
                  <a:pt x="-41459" y="198021"/>
                  <a:pt x="9694" y="19308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33D24685-BA66-4647-9907-A1EADA0A15C2}"/>
              </a:ext>
            </a:extLst>
          </p:cNvPr>
          <p:cNvSpPr/>
          <p:nvPr/>
        </p:nvSpPr>
        <p:spPr>
          <a:xfrm>
            <a:off x="4335372" y="6864824"/>
            <a:ext cx="525574" cy="99368"/>
          </a:xfrm>
          <a:custGeom>
            <a:avLst/>
            <a:gdLst>
              <a:gd name="connsiteX0" fmla="*/ 91 w 525574"/>
              <a:gd name="connsiteY0" fmla="*/ 301 h 99368"/>
              <a:gd name="connsiteX1" fmla="*/ 174716 w 525574"/>
              <a:gd name="connsiteY1" fmla="*/ 63801 h 99368"/>
              <a:gd name="connsiteX2" fmla="*/ 519203 w 525574"/>
              <a:gd name="connsiteY2" fmla="*/ 55863 h 99368"/>
              <a:gd name="connsiteX3" fmla="*/ 390616 w 525574"/>
              <a:gd name="connsiteY3" fmla="*/ 71738 h 99368"/>
              <a:gd name="connsiteX4" fmla="*/ 290603 w 525574"/>
              <a:gd name="connsiteY4" fmla="*/ 87613 h 99368"/>
              <a:gd name="connsiteX5" fmla="*/ 152491 w 525574"/>
              <a:gd name="connsiteY5" fmla="*/ 93963 h 99368"/>
              <a:gd name="connsiteX6" fmla="*/ 91 w 525574"/>
              <a:gd name="connsiteY6" fmla="*/ 301 h 9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5574" h="99368">
                <a:moveTo>
                  <a:pt x="91" y="301"/>
                </a:moveTo>
                <a:cubicBezTo>
                  <a:pt x="3795" y="-4726"/>
                  <a:pt x="88197" y="54541"/>
                  <a:pt x="174716" y="63801"/>
                </a:cubicBezTo>
                <a:cubicBezTo>
                  <a:pt x="261235" y="73061"/>
                  <a:pt x="483220" y="54540"/>
                  <a:pt x="519203" y="55863"/>
                </a:cubicBezTo>
                <a:cubicBezTo>
                  <a:pt x="555186" y="57186"/>
                  <a:pt x="428716" y="66446"/>
                  <a:pt x="390616" y="71738"/>
                </a:cubicBezTo>
                <a:cubicBezTo>
                  <a:pt x="352516" y="77030"/>
                  <a:pt x="330290" y="83909"/>
                  <a:pt x="290603" y="87613"/>
                </a:cubicBezTo>
                <a:cubicBezTo>
                  <a:pt x="250916" y="91317"/>
                  <a:pt x="198529" y="107721"/>
                  <a:pt x="152491" y="93963"/>
                </a:cubicBezTo>
                <a:cubicBezTo>
                  <a:pt x="106454" y="80205"/>
                  <a:pt x="-3613" y="5328"/>
                  <a:pt x="91" y="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6FCE1767-4C60-4211-8578-FED920744741}"/>
              </a:ext>
            </a:extLst>
          </p:cNvPr>
          <p:cNvSpPr/>
          <p:nvPr/>
        </p:nvSpPr>
        <p:spPr>
          <a:xfrm>
            <a:off x="2885353" y="6844487"/>
            <a:ext cx="162675" cy="184483"/>
          </a:xfrm>
          <a:custGeom>
            <a:avLst/>
            <a:gdLst>
              <a:gd name="connsiteX0" fmla="*/ 162647 w 162675"/>
              <a:gd name="connsiteY0" fmla="*/ 0 h 184483"/>
              <a:gd name="connsiteX1" fmla="*/ 26122 w 162675"/>
              <a:gd name="connsiteY1" fmla="*/ 98425 h 184483"/>
              <a:gd name="connsiteX2" fmla="*/ 26122 w 162675"/>
              <a:gd name="connsiteY2" fmla="*/ 184150 h 184483"/>
              <a:gd name="connsiteX3" fmla="*/ 10247 w 162675"/>
              <a:gd name="connsiteY3" fmla="*/ 127000 h 184483"/>
              <a:gd name="connsiteX4" fmla="*/ 13422 w 162675"/>
              <a:gd name="connsiteY4" fmla="*/ 98425 h 184483"/>
              <a:gd name="connsiteX5" fmla="*/ 162647 w 162675"/>
              <a:gd name="connsiteY5" fmla="*/ 0 h 184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675" h="184483">
                <a:moveTo>
                  <a:pt x="162647" y="0"/>
                </a:moveTo>
                <a:cubicBezTo>
                  <a:pt x="164764" y="0"/>
                  <a:pt x="48876" y="67733"/>
                  <a:pt x="26122" y="98425"/>
                </a:cubicBezTo>
                <a:cubicBezTo>
                  <a:pt x="3368" y="129117"/>
                  <a:pt x="28768" y="179388"/>
                  <a:pt x="26122" y="184150"/>
                </a:cubicBezTo>
                <a:cubicBezTo>
                  <a:pt x="23476" y="188912"/>
                  <a:pt x="12364" y="141288"/>
                  <a:pt x="10247" y="127000"/>
                </a:cubicBezTo>
                <a:cubicBezTo>
                  <a:pt x="8130" y="112713"/>
                  <a:pt x="-13566" y="118533"/>
                  <a:pt x="13422" y="98425"/>
                </a:cubicBezTo>
                <a:cubicBezTo>
                  <a:pt x="40409" y="78317"/>
                  <a:pt x="160530" y="0"/>
                  <a:pt x="16264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32C8751F-417F-4B23-B55E-BE5AF26BB578}"/>
              </a:ext>
            </a:extLst>
          </p:cNvPr>
          <p:cNvSpPr/>
          <p:nvPr/>
        </p:nvSpPr>
        <p:spPr>
          <a:xfrm>
            <a:off x="2094819" y="6941423"/>
            <a:ext cx="771166" cy="117233"/>
          </a:xfrm>
          <a:custGeom>
            <a:avLst/>
            <a:gdLst>
              <a:gd name="connsiteX0" fmla="*/ 749981 w 771166"/>
              <a:gd name="connsiteY0" fmla="*/ 7839 h 117233"/>
              <a:gd name="connsiteX1" fmla="*/ 680131 w 771166"/>
              <a:gd name="connsiteY1" fmla="*/ 7839 h 117233"/>
              <a:gd name="connsiteX2" fmla="*/ 419781 w 771166"/>
              <a:gd name="connsiteY2" fmla="*/ 55464 h 117233"/>
              <a:gd name="connsiteX3" fmla="*/ 162606 w 771166"/>
              <a:gd name="connsiteY3" fmla="*/ 115789 h 117233"/>
              <a:gd name="connsiteX4" fmla="*/ 111806 w 771166"/>
              <a:gd name="connsiteY4" fmla="*/ 96739 h 117233"/>
              <a:gd name="connsiteX5" fmla="*/ 29256 w 771166"/>
              <a:gd name="connsiteY5" fmla="*/ 77689 h 117233"/>
              <a:gd name="connsiteX6" fmla="*/ 7031 w 771166"/>
              <a:gd name="connsiteY6" fmla="*/ 36414 h 117233"/>
              <a:gd name="connsiteX7" fmla="*/ 143556 w 771166"/>
              <a:gd name="connsiteY7" fmla="*/ 87214 h 117233"/>
              <a:gd name="connsiteX8" fmla="*/ 334056 w 771166"/>
              <a:gd name="connsiteY8" fmla="*/ 84039 h 117233"/>
              <a:gd name="connsiteX9" fmla="*/ 749981 w 771166"/>
              <a:gd name="connsiteY9" fmla="*/ 7839 h 117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1166" h="117233">
                <a:moveTo>
                  <a:pt x="749981" y="7839"/>
                </a:moveTo>
                <a:cubicBezTo>
                  <a:pt x="807660" y="-4861"/>
                  <a:pt x="735164" y="-98"/>
                  <a:pt x="680131" y="7839"/>
                </a:cubicBezTo>
                <a:cubicBezTo>
                  <a:pt x="625098" y="15776"/>
                  <a:pt x="506035" y="37472"/>
                  <a:pt x="419781" y="55464"/>
                </a:cubicBezTo>
                <a:cubicBezTo>
                  <a:pt x="333527" y="73456"/>
                  <a:pt x="213935" y="108910"/>
                  <a:pt x="162606" y="115789"/>
                </a:cubicBezTo>
                <a:cubicBezTo>
                  <a:pt x="111277" y="122668"/>
                  <a:pt x="134031" y="103089"/>
                  <a:pt x="111806" y="96739"/>
                </a:cubicBezTo>
                <a:cubicBezTo>
                  <a:pt x="89581" y="90389"/>
                  <a:pt x="46718" y="87743"/>
                  <a:pt x="29256" y="77689"/>
                </a:cubicBezTo>
                <a:cubicBezTo>
                  <a:pt x="11794" y="67635"/>
                  <a:pt x="-12019" y="34827"/>
                  <a:pt x="7031" y="36414"/>
                </a:cubicBezTo>
                <a:cubicBezTo>
                  <a:pt x="26081" y="38001"/>
                  <a:pt x="89052" y="79277"/>
                  <a:pt x="143556" y="87214"/>
                </a:cubicBezTo>
                <a:cubicBezTo>
                  <a:pt x="198060" y="95151"/>
                  <a:pt x="230339" y="98856"/>
                  <a:pt x="334056" y="84039"/>
                </a:cubicBezTo>
                <a:cubicBezTo>
                  <a:pt x="437773" y="69222"/>
                  <a:pt x="692302" y="20539"/>
                  <a:pt x="749981" y="78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7DDB46F4-EDA3-4C77-A81C-6FB2FEE3DE77}"/>
              </a:ext>
            </a:extLst>
          </p:cNvPr>
          <p:cNvSpPr/>
          <p:nvPr/>
        </p:nvSpPr>
        <p:spPr>
          <a:xfrm>
            <a:off x="1979996" y="6555393"/>
            <a:ext cx="976786" cy="639301"/>
          </a:xfrm>
          <a:custGeom>
            <a:avLst/>
            <a:gdLst>
              <a:gd name="connsiteX0" fmla="*/ 77404 w 976786"/>
              <a:gd name="connsiteY0" fmla="*/ 235119 h 639301"/>
              <a:gd name="connsiteX1" fmla="*/ 293304 w 976786"/>
              <a:gd name="connsiteY1" fmla="*/ 406569 h 639301"/>
              <a:gd name="connsiteX2" fmla="*/ 960054 w 976786"/>
              <a:gd name="connsiteY2" fmla="*/ 311319 h 639301"/>
              <a:gd name="connsiteX3" fmla="*/ 744154 w 976786"/>
              <a:gd name="connsiteY3" fmla="*/ 355769 h 639301"/>
              <a:gd name="connsiteX4" fmla="*/ 394904 w 976786"/>
              <a:gd name="connsiteY4" fmla="*/ 457369 h 639301"/>
              <a:gd name="connsiteX5" fmla="*/ 934654 w 976786"/>
              <a:gd name="connsiteY5" fmla="*/ 431969 h 639301"/>
              <a:gd name="connsiteX6" fmla="*/ 356804 w 976786"/>
              <a:gd name="connsiteY6" fmla="*/ 482769 h 639301"/>
              <a:gd name="connsiteX7" fmla="*/ 388554 w 976786"/>
              <a:gd name="connsiteY7" fmla="*/ 635169 h 639301"/>
              <a:gd name="connsiteX8" fmla="*/ 39304 w 976786"/>
              <a:gd name="connsiteY8" fmla="*/ 298619 h 639301"/>
              <a:gd name="connsiteX9" fmla="*/ 13904 w 976786"/>
              <a:gd name="connsiteY9" fmla="*/ 169 h 639301"/>
              <a:gd name="connsiteX10" fmla="*/ 77404 w 976786"/>
              <a:gd name="connsiteY10" fmla="*/ 235119 h 639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76786" h="639301">
                <a:moveTo>
                  <a:pt x="77404" y="235119"/>
                </a:moveTo>
                <a:cubicBezTo>
                  <a:pt x="123971" y="302852"/>
                  <a:pt x="146196" y="393869"/>
                  <a:pt x="293304" y="406569"/>
                </a:cubicBezTo>
                <a:cubicBezTo>
                  <a:pt x="440412" y="419269"/>
                  <a:pt x="884912" y="319786"/>
                  <a:pt x="960054" y="311319"/>
                </a:cubicBezTo>
                <a:cubicBezTo>
                  <a:pt x="1035196" y="302852"/>
                  <a:pt x="838346" y="331427"/>
                  <a:pt x="744154" y="355769"/>
                </a:cubicBezTo>
                <a:cubicBezTo>
                  <a:pt x="649962" y="380111"/>
                  <a:pt x="363154" y="444669"/>
                  <a:pt x="394904" y="457369"/>
                </a:cubicBezTo>
                <a:cubicBezTo>
                  <a:pt x="426654" y="470069"/>
                  <a:pt x="941004" y="427736"/>
                  <a:pt x="934654" y="431969"/>
                </a:cubicBezTo>
                <a:cubicBezTo>
                  <a:pt x="928304" y="436202"/>
                  <a:pt x="447821" y="448902"/>
                  <a:pt x="356804" y="482769"/>
                </a:cubicBezTo>
                <a:cubicBezTo>
                  <a:pt x="265787" y="516636"/>
                  <a:pt x="441471" y="665861"/>
                  <a:pt x="388554" y="635169"/>
                </a:cubicBezTo>
                <a:cubicBezTo>
                  <a:pt x="335637" y="604477"/>
                  <a:pt x="101746" y="404452"/>
                  <a:pt x="39304" y="298619"/>
                </a:cubicBezTo>
                <a:cubicBezTo>
                  <a:pt x="-23138" y="192786"/>
                  <a:pt x="5437" y="6519"/>
                  <a:pt x="13904" y="169"/>
                </a:cubicBezTo>
                <a:cubicBezTo>
                  <a:pt x="22371" y="-6181"/>
                  <a:pt x="30837" y="167386"/>
                  <a:pt x="77404" y="23511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F0E3D155-24B5-4B35-8D04-3EA2FCE9F8B8}"/>
              </a:ext>
            </a:extLst>
          </p:cNvPr>
          <p:cNvSpPr/>
          <p:nvPr/>
        </p:nvSpPr>
        <p:spPr>
          <a:xfrm>
            <a:off x="3237538" y="5031112"/>
            <a:ext cx="196604" cy="284937"/>
          </a:xfrm>
          <a:custGeom>
            <a:avLst/>
            <a:gdLst>
              <a:gd name="connsiteX0" fmla="*/ 196542 w 196604"/>
              <a:gd name="connsiteY0" fmla="*/ 450 h 284937"/>
              <a:gd name="connsiteX1" fmla="*/ 33982 w 196604"/>
              <a:gd name="connsiteY1" fmla="*/ 183330 h 284937"/>
              <a:gd name="connsiteX2" fmla="*/ 8582 w 196604"/>
              <a:gd name="connsiteY2" fmla="*/ 284930 h 284937"/>
              <a:gd name="connsiteX3" fmla="*/ 8582 w 196604"/>
              <a:gd name="connsiteY3" fmla="*/ 188410 h 284937"/>
              <a:gd name="connsiteX4" fmla="*/ 13662 w 196604"/>
              <a:gd name="connsiteY4" fmla="*/ 132530 h 284937"/>
              <a:gd name="connsiteX5" fmla="*/ 196542 w 196604"/>
              <a:gd name="connsiteY5" fmla="*/ 450 h 284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604" h="284937">
                <a:moveTo>
                  <a:pt x="196542" y="450"/>
                </a:moveTo>
                <a:cubicBezTo>
                  <a:pt x="199929" y="8917"/>
                  <a:pt x="65309" y="135917"/>
                  <a:pt x="33982" y="183330"/>
                </a:cubicBezTo>
                <a:cubicBezTo>
                  <a:pt x="2655" y="230743"/>
                  <a:pt x="12815" y="284083"/>
                  <a:pt x="8582" y="284930"/>
                </a:cubicBezTo>
                <a:cubicBezTo>
                  <a:pt x="4349" y="285777"/>
                  <a:pt x="7735" y="213810"/>
                  <a:pt x="8582" y="188410"/>
                </a:cubicBezTo>
                <a:cubicBezTo>
                  <a:pt x="9429" y="163010"/>
                  <a:pt x="-14278" y="159623"/>
                  <a:pt x="13662" y="132530"/>
                </a:cubicBezTo>
                <a:cubicBezTo>
                  <a:pt x="41602" y="105437"/>
                  <a:pt x="193155" y="-8017"/>
                  <a:pt x="196542" y="45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463EF946-A76A-45D4-8893-661DF5E737CE}"/>
              </a:ext>
            </a:extLst>
          </p:cNvPr>
          <p:cNvSpPr/>
          <p:nvPr/>
        </p:nvSpPr>
        <p:spPr>
          <a:xfrm>
            <a:off x="3777338" y="4807546"/>
            <a:ext cx="183330" cy="393351"/>
          </a:xfrm>
          <a:custGeom>
            <a:avLst/>
            <a:gdLst>
              <a:gd name="connsiteX0" fmla="*/ 174902 w 183330"/>
              <a:gd name="connsiteY0" fmla="*/ 5576 h 393351"/>
              <a:gd name="connsiteX1" fmla="*/ 73302 w 183330"/>
              <a:gd name="connsiteY1" fmla="*/ 213856 h 393351"/>
              <a:gd name="connsiteX2" fmla="*/ 154582 w 183330"/>
              <a:gd name="connsiteY2" fmla="*/ 391656 h 393351"/>
              <a:gd name="connsiteX3" fmla="*/ 37742 w 183330"/>
              <a:gd name="connsiteY3" fmla="*/ 300216 h 393351"/>
              <a:gd name="connsiteX4" fmla="*/ 7262 w 183330"/>
              <a:gd name="connsiteY4" fmla="*/ 244336 h 393351"/>
              <a:gd name="connsiteX5" fmla="*/ 159662 w 183330"/>
              <a:gd name="connsiteY5" fmla="*/ 71616 h 393351"/>
              <a:gd name="connsiteX6" fmla="*/ 174902 w 183330"/>
              <a:gd name="connsiteY6" fmla="*/ 5576 h 393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330" h="393351">
                <a:moveTo>
                  <a:pt x="174902" y="5576"/>
                </a:moveTo>
                <a:cubicBezTo>
                  <a:pt x="160509" y="29283"/>
                  <a:pt x="76689" y="149509"/>
                  <a:pt x="73302" y="213856"/>
                </a:cubicBezTo>
                <a:cubicBezTo>
                  <a:pt x="69915" y="278203"/>
                  <a:pt x="160509" y="377263"/>
                  <a:pt x="154582" y="391656"/>
                </a:cubicBezTo>
                <a:cubicBezTo>
                  <a:pt x="148655" y="406049"/>
                  <a:pt x="62295" y="324769"/>
                  <a:pt x="37742" y="300216"/>
                </a:cubicBezTo>
                <a:cubicBezTo>
                  <a:pt x="13189" y="275663"/>
                  <a:pt x="-13058" y="282436"/>
                  <a:pt x="7262" y="244336"/>
                </a:cubicBezTo>
                <a:cubicBezTo>
                  <a:pt x="27582" y="206236"/>
                  <a:pt x="159662" y="71616"/>
                  <a:pt x="159662" y="71616"/>
                </a:cubicBezTo>
                <a:cubicBezTo>
                  <a:pt x="185909" y="39443"/>
                  <a:pt x="189295" y="-18131"/>
                  <a:pt x="174902" y="557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0251971D-241D-4EE1-8624-772BBF4E4EB6}"/>
              </a:ext>
            </a:extLst>
          </p:cNvPr>
          <p:cNvSpPr/>
          <p:nvPr/>
        </p:nvSpPr>
        <p:spPr>
          <a:xfrm>
            <a:off x="2728013" y="9838327"/>
            <a:ext cx="4071900" cy="1741417"/>
          </a:xfrm>
          <a:custGeom>
            <a:avLst/>
            <a:gdLst>
              <a:gd name="connsiteX0" fmla="*/ 4041087 w 4071900"/>
              <a:gd name="connsiteY0" fmla="*/ 25585 h 1741417"/>
              <a:gd name="connsiteX1" fmla="*/ 3806137 w 4071900"/>
              <a:gd name="connsiteY1" fmla="*/ 393885 h 1741417"/>
              <a:gd name="connsiteX2" fmla="*/ 2764737 w 4071900"/>
              <a:gd name="connsiteY2" fmla="*/ 787585 h 1741417"/>
              <a:gd name="connsiteX3" fmla="*/ 1335987 w 4071900"/>
              <a:gd name="connsiteY3" fmla="*/ 1105085 h 1741417"/>
              <a:gd name="connsiteX4" fmla="*/ 34237 w 4071900"/>
              <a:gd name="connsiteY4" fmla="*/ 959035 h 1741417"/>
              <a:gd name="connsiteX5" fmla="*/ 2777437 w 4071900"/>
              <a:gd name="connsiteY5" fmla="*/ 787585 h 1741417"/>
              <a:gd name="connsiteX6" fmla="*/ 288237 w 4071900"/>
              <a:gd name="connsiteY6" fmla="*/ 1327335 h 1741417"/>
              <a:gd name="connsiteX7" fmla="*/ 2409137 w 4071900"/>
              <a:gd name="connsiteY7" fmla="*/ 1143185 h 1741417"/>
              <a:gd name="connsiteX8" fmla="*/ 935937 w 4071900"/>
              <a:gd name="connsiteY8" fmla="*/ 1740085 h 1741417"/>
              <a:gd name="connsiteX9" fmla="*/ 2752037 w 4071900"/>
              <a:gd name="connsiteY9" fmla="*/ 1314635 h 1741417"/>
              <a:gd name="connsiteX10" fmla="*/ 1545537 w 4071900"/>
              <a:gd name="connsiteY10" fmla="*/ 1657535 h 1741417"/>
              <a:gd name="connsiteX11" fmla="*/ 3272737 w 4071900"/>
              <a:gd name="connsiteY11" fmla="*/ 1143185 h 1741417"/>
              <a:gd name="connsiteX12" fmla="*/ 4041087 w 4071900"/>
              <a:gd name="connsiteY12" fmla="*/ 25585 h 1741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71900" h="1741417">
                <a:moveTo>
                  <a:pt x="4041087" y="25585"/>
                </a:moveTo>
                <a:cubicBezTo>
                  <a:pt x="4129987" y="-99298"/>
                  <a:pt x="4018862" y="266885"/>
                  <a:pt x="3806137" y="393885"/>
                </a:cubicBezTo>
                <a:cubicBezTo>
                  <a:pt x="3593412" y="520885"/>
                  <a:pt x="3176429" y="669052"/>
                  <a:pt x="2764737" y="787585"/>
                </a:cubicBezTo>
                <a:cubicBezTo>
                  <a:pt x="2353045" y="906118"/>
                  <a:pt x="1791070" y="1076510"/>
                  <a:pt x="1335987" y="1105085"/>
                </a:cubicBezTo>
                <a:cubicBezTo>
                  <a:pt x="880904" y="1133660"/>
                  <a:pt x="-206005" y="1011952"/>
                  <a:pt x="34237" y="959035"/>
                </a:cubicBezTo>
                <a:cubicBezTo>
                  <a:pt x="274479" y="906118"/>
                  <a:pt x="2735104" y="726202"/>
                  <a:pt x="2777437" y="787585"/>
                </a:cubicBezTo>
                <a:cubicBezTo>
                  <a:pt x="2819770" y="848968"/>
                  <a:pt x="349620" y="1268068"/>
                  <a:pt x="288237" y="1327335"/>
                </a:cubicBezTo>
                <a:cubicBezTo>
                  <a:pt x="226854" y="1386602"/>
                  <a:pt x="2301187" y="1074393"/>
                  <a:pt x="2409137" y="1143185"/>
                </a:cubicBezTo>
                <a:cubicBezTo>
                  <a:pt x="2517087" y="1211977"/>
                  <a:pt x="878787" y="1711510"/>
                  <a:pt x="935937" y="1740085"/>
                </a:cubicBezTo>
                <a:cubicBezTo>
                  <a:pt x="993087" y="1768660"/>
                  <a:pt x="2650437" y="1328393"/>
                  <a:pt x="2752037" y="1314635"/>
                </a:cubicBezTo>
                <a:cubicBezTo>
                  <a:pt x="2853637" y="1300877"/>
                  <a:pt x="1458754" y="1686110"/>
                  <a:pt x="1545537" y="1657535"/>
                </a:cubicBezTo>
                <a:cubicBezTo>
                  <a:pt x="1632320" y="1628960"/>
                  <a:pt x="2853637" y="1412002"/>
                  <a:pt x="3272737" y="1143185"/>
                </a:cubicBezTo>
                <a:cubicBezTo>
                  <a:pt x="3691837" y="874368"/>
                  <a:pt x="3952187" y="150468"/>
                  <a:pt x="4041087" y="2558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D05D9C68-092C-4E5C-A407-7081E14F99A9}"/>
              </a:ext>
            </a:extLst>
          </p:cNvPr>
          <p:cNvSpPr/>
          <p:nvPr/>
        </p:nvSpPr>
        <p:spPr>
          <a:xfrm>
            <a:off x="6926572" y="8821954"/>
            <a:ext cx="1395669" cy="3287762"/>
          </a:xfrm>
          <a:custGeom>
            <a:avLst/>
            <a:gdLst>
              <a:gd name="connsiteX0" fmla="*/ 1214128 w 1395669"/>
              <a:gd name="connsiteY0" fmla="*/ 299008 h 3287762"/>
              <a:gd name="connsiteX1" fmla="*/ 1106178 w 1395669"/>
              <a:gd name="connsiteY1" fmla="*/ 368858 h 3287762"/>
              <a:gd name="connsiteX2" fmla="*/ 807728 w 1395669"/>
              <a:gd name="connsiteY2" fmla="*/ 641908 h 3287762"/>
              <a:gd name="connsiteX3" fmla="*/ 725178 w 1395669"/>
              <a:gd name="connsiteY3" fmla="*/ 1683308 h 3287762"/>
              <a:gd name="connsiteX4" fmla="*/ 731528 w 1395669"/>
              <a:gd name="connsiteY4" fmla="*/ 1422958 h 3287762"/>
              <a:gd name="connsiteX5" fmla="*/ 775978 w 1395669"/>
              <a:gd name="connsiteY5" fmla="*/ 2743758 h 3287762"/>
              <a:gd name="connsiteX6" fmla="*/ 610878 w 1395669"/>
              <a:gd name="connsiteY6" fmla="*/ 1778558 h 3287762"/>
              <a:gd name="connsiteX7" fmla="*/ 737878 w 1395669"/>
              <a:gd name="connsiteY7" fmla="*/ 3258108 h 3287762"/>
              <a:gd name="connsiteX8" fmla="*/ 426728 w 1395669"/>
              <a:gd name="connsiteY8" fmla="*/ 2680258 h 3287762"/>
              <a:gd name="connsiteX9" fmla="*/ 433078 w 1395669"/>
              <a:gd name="connsiteY9" fmla="*/ 1626158 h 3287762"/>
              <a:gd name="connsiteX10" fmla="*/ 687078 w 1395669"/>
              <a:gd name="connsiteY10" fmla="*/ 845108 h 3287762"/>
              <a:gd name="connsiteX11" fmla="*/ 490228 w 1395669"/>
              <a:gd name="connsiteY11" fmla="*/ 699058 h 3287762"/>
              <a:gd name="connsiteX12" fmla="*/ 1278 w 1395669"/>
              <a:gd name="connsiteY12" fmla="*/ 1232458 h 3287762"/>
              <a:gd name="connsiteX13" fmla="*/ 350528 w 1395669"/>
              <a:gd name="connsiteY13" fmla="*/ 610158 h 3287762"/>
              <a:gd name="connsiteX14" fmla="*/ 426728 w 1395669"/>
              <a:gd name="connsiteY14" fmla="*/ 419658 h 3287762"/>
              <a:gd name="connsiteX15" fmla="*/ 1353828 w 1395669"/>
              <a:gd name="connsiteY15" fmla="*/ 13258 h 3287762"/>
              <a:gd name="connsiteX16" fmla="*/ 1176028 w 1395669"/>
              <a:gd name="connsiteY16" fmla="*/ 146608 h 3287762"/>
              <a:gd name="connsiteX17" fmla="*/ 636278 w 1395669"/>
              <a:gd name="connsiteY17" fmla="*/ 616508 h 3287762"/>
              <a:gd name="connsiteX18" fmla="*/ 1214128 w 1395669"/>
              <a:gd name="connsiteY18" fmla="*/ 299008 h 3287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95669" h="3287762">
                <a:moveTo>
                  <a:pt x="1214128" y="299008"/>
                </a:moveTo>
                <a:cubicBezTo>
                  <a:pt x="1292445" y="257733"/>
                  <a:pt x="1173911" y="311708"/>
                  <a:pt x="1106178" y="368858"/>
                </a:cubicBezTo>
                <a:cubicBezTo>
                  <a:pt x="1038445" y="426008"/>
                  <a:pt x="871228" y="422833"/>
                  <a:pt x="807728" y="641908"/>
                </a:cubicBezTo>
                <a:cubicBezTo>
                  <a:pt x="744228" y="860983"/>
                  <a:pt x="737878" y="1553133"/>
                  <a:pt x="725178" y="1683308"/>
                </a:cubicBezTo>
                <a:cubicBezTo>
                  <a:pt x="712478" y="1813483"/>
                  <a:pt x="723061" y="1246216"/>
                  <a:pt x="731528" y="1422958"/>
                </a:cubicBezTo>
                <a:cubicBezTo>
                  <a:pt x="739995" y="1599700"/>
                  <a:pt x="796086" y="2684491"/>
                  <a:pt x="775978" y="2743758"/>
                </a:cubicBezTo>
                <a:cubicBezTo>
                  <a:pt x="755870" y="2803025"/>
                  <a:pt x="617228" y="1692833"/>
                  <a:pt x="610878" y="1778558"/>
                </a:cubicBezTo>
                <a:cubicBezTo>
                  <a:pt x="604528" y="1864283"/>
                  <a:pt x="768570" y="3107825"/>
                  <a:pt x="737878" y="3258108"/>
                </a:cubicBezTo>
                <a:cubicBezTo>
                  <a:pt x="707186" y="3408391"/>
                  <a:pt x="477528" y="2952250"/>
                  <a:pt x="426728" y="2680258"/>
                </a:cubicBezTo>
                <a:cubicBezTo>
                  <a:pt x="375928" y="2408266"/>
                  <a:pt x="389686" y="1932016"/>
                  <a:pt x="433078" y="1626158"/>
                </a:cubicBezTo>
                <a:cubicBezTo>
                  <a:pt x="476470" y="1320300"/>
                  <a:pt x="677553" y="999625"/>
                  <a:pt x="687078" y="845108"/>
                </a:cubicBezTo>
                <a:cubicBezTo>
                  <a:pt x="696603" y="690591"/>
                  <a:pt x="604528" y="634500"/>
                  <a:pt x="490228" y="699058"/>
                </a:cubicBezTo>
                <a:cubicBezTo>
                  <a:pt x="375928" y="763616"/>
                  <a:pt x="24561" y="1247275"/>
                  <a:pt x="1278" y="1232458"/>
                </a:cubicBezTo>
                <a:cubicBezTo>
                  <a:pt x="-22005" y="1217641"/>
                  <a:pt x="279620" y="745625"/>
                  <a:pt x="350528" y="610158"/>
                </a:cubicBezTo>
                <a:cubicBezTo>
                  <a:pt x="421436" y="474691"/>
                  <a:pt x="259511" y="519141"/>
                  <a:pt x="426728" y="419658"/>
                </a:cubicBezTo>
                <a:cubicBezTo>
                  <a:pt x="593945" y="320175"/>
                  <a:pt x="1228945" y="58766"/>
                  <a:pt x="1353828" y="13258"/>
                </a:cubicBezTo>
                <a:cubicBezTo>
                  <a:pt x="1478711" y="-32250"/>
                  <a:pt x="1295620" y="46066"/>
                  <a:pt x="1176028" y="146608"/>
                </a:cubicBezTo>
                <a:cubicBezTo>
                  <a:pt x="1056436" y="247150"/>
                  <a:pt x="623578" y="596400"/>
                  <a:pt x="636278" y="616508"/>
                </a:cubicBezTo>
                <a:cubicBezTo>
                  <a:pt x="648978" y="636616"/>
                  <a:pt x="1135811" y="340283"/>
                  <a:pt x="1214128" y="29900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FD9401CB-A643-402C-98B2-6B24D50C1F02}"/>
              </a:ext>
            </a:extLst>
          </p:cNvPr>
          <p:cNvSpPr/>
          <p:nvPr/>
        </p:nvSpPr>
        <p:spPr>
          <a:xfrm>
            <a:off x="2314646" y="10475483"/>
            <a:ext cx="3902005" cy="2304939"/>
          </a:xfrm>
          <a:custGeom>
            <a:avLst/>
            <a:gdLst>
              <a:gd name="connsiteX0" fmla="*/ 1184204 w 3902005"/>
              <a:gd name="connsiteY0" fmla="*/ 283779 h 2304939"/>
              <a:gd name="connsiteX1" fmla="*/ 1254054 w 3902005"/>
              <a:gd name="connsiteY1" fmla="*/ 315529 h 2304939"/>
              <a:gd name="connsiteX2" fmla="*/ 2695504 w 3902005"/>
              <a:gd name="connsiteY2" fmla="*/ 658429 h 2304939"/>
              <a:gd name="connsiteX3" fmla="*/ 3902004 w 3902005"/>
              <a:gd name="connsiteY3" fmla="*/ 620329 h 2304939"/>
              <a:gd name="connsiteX4" fmla="*/ 2689154 w 3902005"/>
              <a:gd name="connsiteY4" fmla="*/ 664779 h 2304939"/>
              <a:gd name="connsiteX5" fmla="*/ 2930454 w 3902005"/>
              <a:gd name="connsiteY5" fmla="*/ 823529 h 2304939"/>
              <a:gd name="connsiteX6" fmla="*/ 3133654 w 3902005"/>
              <a:gd name="connsiteY6" fmla="*/ 887029 h 2304939"/>
              <a:gd name="connsiteX7" fmla="*/ 2530404 w 3902005"/>
              <a:gd name="connsiteY7" fmla="*/ 1769679 h 2304939"/>
              <a:gd name="connsiteX8" fmla="*/ 2460554 w 3902005"/>
              <a:gd name="connsiteY8" fmla="*/ 2182429 h 2304939"/>
              <a:gd name="connsiteX9" fmla="*/ 2384354 w 3902005"/>
              <a:gd name="connsiteY9" fmla="*/ 1820479 h 2304939"/>
              <a:gd name="connsiteX10" fmla="*/ 2257354 w 3902005"/>
              <a:gd name="connsiteY10" fmla="*/ 2271329 h 2304939"/>
              <a:gd name="connsiteX11" fmla="*/ 1831904 w 3902005"/>
              <a:gd name="connsiteY11" fmla="*/ 1934779 h 2304939"/>
              <a:gd name="connsiteX12" fmla="*/ 1317554 w 3902005"/>
              <a:gd name="connsiteY12" fmla="*/ 2290379 h 2304939"/>
              <a:gd name="connsiteX13" fmla="*/ 784154 w 3902005"/>
              <a:gd name="connsiteY13" fmla="*/ 2182429 h 2304939"/>
              <a:gd name="connsiteX14" fmla="*/ 1635054 w 3902005"/>
              <a:gd name="connsiteY14" fmla="*/ 1693479 h 2304939"/>
              <a:gd name="connsiteX15" fmla="*/ 1368354 w 3902005"/>
              <a:gd name="connsiteY15" fmla="*/ 1280729 h 2304939"/>
              <a:gd name="connsiteX16" fmla="*/ 1152454 w 3902005"/>
              <a:gd name="connsiteY16" fmla="*/ 658429 h 2304939"/>
              <a:gd name="connsiteX17" fmla="*/ 15804 w 3902005"/>
              <a:gd name="connsiteY17" fmla="*/ 4379 h 2304939"/>
              <a:gd name="connsiteX18" fmla="*/ 2098604 w 3902005"/>
              <a:gd name="connsiteY18" fmla="*/ 994979 h 2304939"/>
              <a:gd name="connsiteX19" fmla="*/ 1184204 w 3902005"/>
              <a:gd name="connsiteY19" fmla="*/ 283779 h 2304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902005" h="2304939">
                <a:moveTo>
                  <a:pt x="1184204" y="283779"/>
                </a:moveTo>
                <a:cubicBezTo>
                  <a:pt x="1043446" y="170537"/>
                  <a:pt x="1254054" y="315529"/>
                  <a:pt x="1254054" y="315529"/>
                </a:cubicBezTo>
                <a:cubicBezTo>
                  <a:pt x="1505937" y="377971"/>
                  <a:pt x="2254179" y="607629"/>
                  <a:pt x="2695504" y="658429"/>
                </a:cubicBezTo>
                <a:cubicBezTo>
                  <a:pt x="3136829" y="709229"/>
                  <a:pt x="3903062" y="619271"/>
                  <a:pt x="3902004" y="620329"/>
                </a:cubicBezTo>
                <a:cubicBezTo>
                  <a:pt x="3900946" y="621387"/>
                  <a:pt x="2851079" y="630912"/>
                  <a:pt x="2689154" y="664779"/>
                </a:cubicBezTo>
                <a:cubicBezTo>
                  <a:pt x="2527229" y="698646"/>
                  <a:pt x="2856371" y="786487"/>
                  <a:pt x="2930454" y="823529"/>
                </a:cubicBezTo>
                <a:cubicBezTo>
                  <a:pt x="3004537" y="860571"/>
                  <a:pt x="3200329" y="729337"/>
                  <a:pt x="3133654" y="887029"/>
                </a:cubicBezTo>
                <a:cubicBezTo>
                  <a:pt x="3066979" y="1044721"/>
                  <a:pt x="2642587" y="1553779"/>
                  <a:pt x="2530404" y="1769679"/>
                </a:cubicBezTo>
                <a:cubicBezTo>
                  <a:pt x="2418221" y="1985579"/>
                  <a:pt x="2484896" y="2173962"/>
                  <a:pt x="2460554" y="2182429"/>
                </a:cubicBezTo>
                <a:cubicBezTo>
                  <a:pt x="2436212" y="2190896"/>
                  <a:pt x="2418221" y="1805662"/>
                  <a:pt x="2384354" y="1820479"/>
                </a:cubicBezTo>
                <a:cubicBezTo>
                  <a:pt x="2350487" y="1835296"/>
                  <a:pt x="2349429" y="2252279"/>
                  <a:pt x="2257354" y="2271329"/>
                </a:cubicBezTo>
                <a:cubicBezTo>
                  <a:pt x="2165279" y="2290379"/>
                  <a:pt x="1988537" y="1931604"/>
                  <a:pt x="1831904" y="1934779"/>
                </a:cubicBezTo>
                <a:cubicBezTo>
                  <a:pt x="1675271" y="1937954"/>
                  <a:pt x="1492179" y="2249104"/>
                  <a:pt x="1317554" y="2290379"/>
                </a:cubicBezTo>
                <a:cubicBezTo>
                  <a:pt x="1142929" y="2331654"/>
                  <a:pt x="731237" y="2281912"/>
                  <a:pt x="784154" y="2182429"/>
                </a:cubicBezTo>
                <a:cubicBezTo>
                  <a:pt x="837071" y="2082946"/>
                  <a:pt x="1537687" y="1843762"/>
                  <a:pt x="1635054" y="1693479"/>
                </a:cubicBezTo>
                <a:cubicBezTo>
                  <a:pt x="1732421" y="1543196"/>
                  <a:pt x="1448787" y="1453237"/>
                  <a:pt x="1368354" y="1280729"/>
                </a:cubicBezTo>
                <a:cubicBezTo>
                  <a:pt x="1287921" y="1108221"/>
                  <a:pt x="1377879" y="871154"/>
                  <a:pt x="1152454" y="658429"/>
                </a:cubicBezTo>
                <a:cubicBezTo>
                  <a:pt x="927029" y="445704"/>
                  <a:pt x="-141888" y="-51713"/>
                  <a:pt x="15804" y="4379"/>
                </a:cubicBezTo>
                <a:cubicBezTo>
                  <a:pt x="173496" y="60471"/>
                  <a:pt x="1905987" y="950529"/>
                  <a:pt x="2098604" y="994979"/>
                </a:cubicBezTo>
                <a:cubicBezTo>
                  <a:pt x="2291221" y="1039429"/>
                  <a:pt x="1324962" y="397021"/>
                  <a:pt x="1184204" y="28377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A3BB8645-287A-46BB-9ECC-4BF93382D7FA}"/>
              </a:ext>
            </a:extLst>
          </p:cNvPr>
          <p:cNvSpPr/>
          <p:nvPr/>
        </p:nvSpPr>
        <p:spPr>
          <a:xfrm>
            <a:off x="6336274" y="10334436"/>
            <a:ext cx="793323" cy="2260628"/>
          </a:xfrm>
          <a:custGeom>
            <a:avLst/>
            <a:gdLst>
              <a:gd name="connsiteX0" fmla="*/ 566465 w 793323"/>
              <a:gd name="connsiteY0" fmla="*/ 4657 h 2260628"/>
              <a:gd name="connsiteX1" fmla="*/ 219956 w 793323"/>
              <a:gd name="connsiteY1" fmla="*/ 697675 h 2260628"/>
              <a:gd name="connsiteX2" fmla="*/ 94827 w 793323"/>
              <a:gd name="connsiteY2" fmla="*/ 1477322 h 2260628"/>
              <a:gd name="connsiteX3" fmla="*/ 162204 w 793323"/>
              <a:gd name="connsiteY3" fmla="*/ 1111562 h 2260628"/>
              <a:gd name="connsiteX4" fmla="*/ 268082 w 793323"/>
              <a:gd name="connsiteY4" fmla="*/ 1073061 h 2260628"/>
              <a:gd name="connsiteX5" fmla="*/ 191080 w 793323"/>
              <a:gd name="connsiteY5" fmla="*/ 2256968 h 2260628"/>
              <a:gd name="connsiteX6" fmla="*/ 65952 w 793323"/>
              <a:gd name="connsiteY6" fmla="*/ 1467697 h 2260628"/>
              <a:gd name="connsiteX7" fmla="*/ 46701 w 793323"/>
              <a:gd name="connsiteY7" fmla="*/ 2179966 h 2260628"/>
              <a:gd name="connsiteX8" fmla="*/ 691594 w 793323"/>
              <a:gd name="connsiteY8" fmla="*/ 1361819 h 2260628"/>
              <a:gd name="connsiteX9" fmla="*/ 749345 w 793323"/>
              <a:gd name="connsiteY9" fmla="*/ 2179966 h 2260628"/>
              <a:gd name="connsiteX10" fmla="*/ 768596 w 793323"/>
              <a:gd name="connsiteY10" fmla="*/ 1073061 h 2260628"/>
              <a:gd name="connsiteX11" fmla="*/ 778221 w 793323"/>
              <a:gd name="connsiteY11" fmla="*/ 428168 h 2260628"/>
              <a:gd name="connsiteX12" fmla="*/ 566465 w 793323"/>
              <a:gd name="connsiteY12" fmla="*/ 4657 h 2260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3323" h="2260628">
                <a:moveTo>
                  <a:pt x="566465" y="4657"/>
                </a:moveTo>
                <a:cubicBezTo>
                  <a:pt x="473421" y="49575"/>
                  <a:pt x="298562" y="452231"/>
                  <a:pt x="219956" y="697675"/>
                </a:cubicBezTo>
                <a:cubicBezTo>
                  <a:pt x="141350" y="943119"/>
                  <a:pt x="104452" y="1408341"/>
                  <a:pt x="94827" y="1477322"/>
                </a:cubicBezTo>
                <a:cubicBezTo>
                  <a:pt x="85202" y="1546303"/>
                  <a:pt x="133328" y="1178939"/>
                  <a:pt x="162204" y="1111562"/>
                </a:cubicBezTo>
                <a:cubicBezTo>
                  <a:pt x="191080" y="1044185"/>
                  <a:pt x="263269" y="882160"/>
                  <a:pt x="268082" y="1073061"/>
                </a:cubicBezTo>
                <a:cubicBezTo>
                  <a:pt x="272895" y="1263962"/>
                  <a:pt x="224768" y="2191195"/>
                  <a:pt x="191080" y="2256968"/>
                </a:cubicBezTo>
                <a:cubicBezTo>
                  <a:pt x="157392" y="2322741"/>
                  <a:pt x="90015" y="1480531"/>
                  <a:pt x="65952" y="1467697"/>
                </a:cubicBezTo>
                <a:cubicBezTo>
                  <a:pt x="41889" y="1454863"/>
                  <a:pt x="-57572" y="2197612"/>
                  <a:pt x="46701" y="2179966"/>
                </a:cubicBezTo>
                <a:cubicBezTo>
                  <a:pt x="150974" y="2162320"/>
                  <a:pt x="574487" y="1361819"/>
                  <a:pt x="691594" y="1361819"/>
                </a:cubicBezTo>
                <a:cubicBezTo>
                  <a:pt x="808701" y="1361819"/>
                  <a:pt x="736511" y="2228092"/>
                  <a:pt x="749345" y="2179966"/>
                </a:cubicBezTo>
                <a:cubicBezTo>
                  <a:pt x="762179" y="2131840"/>
                  <a:pt x="763783" y="1365027"/>
                  <a:pt x="768596" y="1073061"/>
                </a:cubicBezTo>
                <a:cubicBezTo>
                  <a:pt x="773409" y="781095"/>
                  <a:pt x="815118" y="606235"/>
                  <a:pt x="778221" y="428168"/>
                </a:cubicBezTo>
                <a:cubicBezTo>
                  <a:pt x="741324" y="250101"/>
                  <a:pt x="659509" y="-40261"/>
                  <a:pt x="566465" y="465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C8F6EDA1-C5AF-49E9-A49C-9ED642B0CD95}"/>
              </a:ext>
            </a:extLst>
          </p:cNvPr>
          <p:cNvSpPr/>
          <p:nvPr/>
        </p:nvSpPr>
        <p:spPr>
          <a:xfrm>
            <a:off x="2307661" y="9247890"/>
            <a:ext cx="1381151" cy="345517"/>
          </a:xfrm>
          <a:custGeom>
            <a:avLst/>
            <a:gdLst>
              <a:gd name="connsiteX0" fmla="*/ 8819 w 1381151"/>
              <a:gd name="connsiteY0" fmla="*/ 72 h 345517"/>
              <a:gd name="connsiteX1" fmla="*/ 730179 w 1381151"/>
              <a:gd name="connsiteY1" fmla="*/ 132152 h 345517"/>
              <a:gd name="connsiteX2" fmla="*/ 1380419 w 1381151"/>
              <a:gd name="connsiteY2" fmla="*/ 111832 h 345517"/>
              <a:gd name="connsiteX3" fmla="*/ 603179 w 1381151"/>
              <a:gd name="connsiteY3" fmla="*/ 315032 h 345517"/>
              <a:gd name="connsiteX4" fmla="*/ 1106099 w 1381151"/>
              <a:gd name="connsiteY4" fmla="*/ 203272 h 345517"/>
              <a:gd name="connsiteX5" fmla="*/ 151059 w 1381151"/>
              <a:gd name="connsiteY5" fmla="*/ 345512 h 345517"/>
              <a:gd name="connsiteX6" fmla="*/ 506659 w 1381151"/>
              <a:gd name="connsiteY6" fmla="*/ 208352 h 345517"/>
              <a:gd name="connsiteX7" fmla="*/ 339019 w 1381151"/>
              <a:gd name="connsiteY7" fmla="*/ 152472 h 345517"/>
              <a:gd name="connsiteX8" fmla="*/ 8819 w 1381151"/>
              <a:gd name="connsiteY8" fmla="*/ 72 h 34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1151" h="345517">
                <a:moveTo>
                  <a:pt x="8819" y="72"/>
                </a:moveTo>
                <a:cubicBezTo>
                  <a:pt x="74012" y="-3315"/>
                  <a:pt x="501579" y="113525"/>
                  <a:pt x="730179" y="132152"/>
                </a:cubicBezTo>
                <a:cubicBezTo>
                  <a:pt x="958779" y="150779"/>
                  <a:pt x="1401586" y="81352"/>
                  <a:pt x="1380419" y="111832"/>
                </a:cubicBezTo>
                <a:cubicBezTo>
                  <a:pt x="1359252" y="142312"/>
                  <a:pt x="648899" y="299792"/>
                  <a:pt x="603179" y="315032"/>
                </a:cubicBezTo>
                <a:cubicBezTo>
                  <a:pt x="557459" y="330272"/>
                  <a:pt x="1181452" y="198192"/>
                  <a:pt x="1106099" y="203272"/>
                </a:cubicBezTo>
                <a:cubicBezTo>
                  <a:pt x="1030746" y="208352"/>
                  <a:pt x="250966" y="344665"/>
                  <a:pt x="151059" y="345512"/>
                </a:cubicBezTo>
                <a:cubicBezTo>
                  <a:pt x="51152" y="346359"/>
                  <a:pt x="475332" y="240525"/>
                  <a:pt x="506659" y="208352"/>
                </a:cubicBezTo>
                <a:cubicBezTo>
                  <a:pt x="537986" y="176179"/>
                  <a:pt x="419452" y="187185"/>
                  <a:pt x="339019" y="152472"/>
                </a:cubicBezTo>
                <a:cubicBezTo>
                  <a:pt x="258586" y="117759"/>
                  <a:pt x="-56374" y="3459"/>
                  <a:pt x="8819" y="7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6659941A-A59A-4DC6-8A54-1CFB052B9F5E}"/>
              </a:ext>
            </a:extLst>
          </p:cNvPr>
          <p:cNvSpPr/>
          <p:nvPr/>
        </p:nvSpPr>
        <p:spPr>
          <a:xfrm>
            <a:off x="2748131" y="6941277"/>
            <a:ext cx="481738" cy="582393"/>
          </a:xfrm>
          <a:custGeom>
            <a:avLst/>
            <a:gdLst>
              <a:gd name="connsiteX0" fmla="*/ 386229 w 481738"/>
              <a:gd name="connsiteY0" fmla="*/ 101965 h 582393"/>
              <a:gd name="connsiteX1" fmla="*/ 177949 w 481738"/>
              <a:gd name="connsiteY1" fmla="*/ 284845 h 582393"/>
              <a:gd name="connsiteX2" fmla="*/ 50949 w 481738"/>
              <a:gd name="connsiteY2" fmla="*/ 579485 h 582393"/>
              <a:gd name="connsiteX3" fmla="*/ 56029 w 481738"/>
              <a:gd name="connsiteY3" fmla="*/ 432165 h 582393"/>
              <a:gd name="connsiteX4" fmla="*/ 25549 w 481738"/>
              <a:gd name="connsiteY4" fmla="*/ 376285 h 582393"/>
              <a:gd name="connsiteX5" fmla="*/ 477669 w 481738"/>
              <a:gd name="connsiteY5" fmla="*/ 365 h 582393"/>
              <a:gd name="connsiteX6" fmla="*/ 243989 w 481738"/>
              <a:gd name="connsiteY6" fmla="*/ 310245 h 582393"/>
              <a:gd name="connsiteX7" fmla="*/ 167789 w 481738"/>
              <a:gd name="connsiteY7" fmla="*/ 482965 h 582393"/>
              <a:gd name="connsiteX8" fmla="*/ 30629 w 481738"/>
              <a:gd name="connsiteY8" fmla="*/ 355965 h 582393"/>
              <a:gd name="connsiteX9" fmla="*/ 386229 w 481738"/>
              <a:gd name="connsiteY9" fmla="*/ 101965 h 58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1738" h="582393">
                <a:moveTo>
                  <a:pt x="386229" y="101965"/>
                </a:moveTo>
                <a:cubicBezTo>
                  <a:pt x="410782" y="90112"/>
                  <a:pt x="233829" y="205258"/>
                  <a:pt x="177949" y="284845"/>
                </a:cubicBezTo>
                <a:cubicBezTo>
                  <a:pt x="122069" y="364432"/>
                  <a:pt x="71269" y="554932"/>
                  <a:pt x="50949" y="579485"/>
                </a:cubicBezTo>
                <a:cubicBezTo>
                  <a:pt x="30629" y="604038"/>
                  <a:pt x="60262" y="466032"/>
                  <a:pt x="56029" y="432165"/>
                </a:cubicBezTo>
                <a:cubicBezTo>
                  <a:pt x="51796" y="398298"/>
                  <a:pt x="-44724" y="448252"/>
                  <a:pt x="25549" y="376285"/>
                </a:cubicBezTo>
                <a:cubicBezTo>
                  <a:pt x="95822" y="304318"/>
                  <a:pt x="441263" y="11372"/>
                  <a:pt x="477669" y="365"/>
                </a:cubicBezTo>
                <a:cubicBezTo>
                  <a:pt x="514075" y="-10642"/>
                  <a:pt x="295636" y="229812"/>
                  <a:pt x="243989" y="310245"/>
                </a:cubicBezTo>
                <a:cubicBezTo>
                  <a:pt x="192342" y="390678"/>
                  <a:pt x="203349" y="475345"/>
                  <a:pt x="167789" y="482965"/>
                </a:cubicBezTo>
                <a:cubicBezTo>
                  <a:pt x="132229" y="490585"/>
                  <a:pt x="-698" y="417772"/>
                  <a:pt x="30629" y="355965"/>
                </a:cubicBezTo>
                <a:cubicBezTo>
                  <a:pt x="61956" y="294158"/>
                  <a:pt x="361676" y="113818"/>
                  <a:pt x="386229" y="10196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444CAA91-546B-4367-BAE8-11E62B4B07FC}"/>
              </a:ext>
            </a:extLst>
          </p:cNvPr>
          <p:cNvSpPr/>
          <p:nvPr/>
        </p:nvSpPr>
        <p:spPr>
          <a:xfrm>
            <a:off x="4940557" y="6779101"/>
            <a:ext cx="2502606" cy="3732166"/>
          </a:xfrm>
          <a:custGeom>
            <a:avLst/>
            <a:gdLst>
              <a:gd name="connsiteX0" fmla="*/ 1815843 w 2502606"/>
              <a:gd name="connsiteY0" fmla="*/ 17761 h 3732166"/>
              <a:gd name="connsiteX1" fmla="*/ 12443 w 2502606"/>
              <a:gd name="connsiteY1" fmla="*/ 2633961 h 3732166"/>
              <a:gd name="connsiteX2" fmla="*/ 983993 w 2502606"/>
              <a:gd name="connsiteY2" fmla="*/ 1433811 h 3732166"/>
              <a:gd name="connsiteX3" fmla="*/ 285493 w 2502606"/>
              <a:gd name="connsiteY3" fmla="*/ 3059411 h 3732166"/>
              <a:gd name="connsiteX4" fmla="*/ 1263393 w 2502606"/>
              <a:gd name="connsiteY4" fmla="*/ 2506961 h 3732166"/>
              <a:gd name="connsiteX5" fmla="*/ 63243 w 2502606"/>
              <a:gd name="connsiteY5" fmla="*/ 3707111 h 3732166"/>
              <a:gd name="connsiteX6" fmla="*/ 1257043 w 2502606"/>
              <a:gd name="connsiteY6" fmla="*/ 3332461 h 3732166"/>
              <a:gd name="connsiteX7" fmla="*/ 1123693 w 2502606"/>
              <a:gd name="connsiteY7" fmla="*/ 3465811 h 3732166"/>
              <a:gd name="connsiteX8" fmla="*/ 2171443 w 2502606"/>
              <a:gd name="connsiteY8" fmla="*/ 2653011 h 3732166"/>
              <a:gd name="connsiteX9" fmla="*/ 1765043 w 2502606"/>
              <a:gd name="connsiteY9" fmla="*/ 2780011 h 3732166"/>
              <a:gd name="connsiteX10" fmla="*/ 2501643 w 2502606"/>
              <a:gd name="connsiteY10" fmla="*/ 716261 h 3732166"/>
              <a:gd name="connsiteX11" fmla="*/ 1580893 w 2502606"/>
              <a:gd name="connsiteY11" fmla="*/ 2627611 h 3732166"/>
              <a:gd name="connsiteX12" fmla="*/ 2177793 w 2502606"/>
              <a:gd name="connsiteY12" fmla="*/ 43161 h 3732166"/>
              <a:gd name="connsiteX13" fmla="*/ 1498343 w 2502606"/>
              <a:gd name="connsiteY13" fmla="*/ 1833861 h 3732166"/>
              <a:gd name="connsiteX14" fmla="*/ 2025393 w 2502606"/>
              <a:gd name="connsiteY14" fmla="*/ 144761 h 3732166"/>
              <a:gd name="connsiteX15" fmla="*/ 1371343 w 2502606"/>
              <a:gd name="connsiteY15" fmla="*/ 1421111 h 3732166"/>
              <a:gd name="connsiteX16" fmla="*/ 1815843 w 2502606"/>
              <a:gd name="connsiteY16" fmla="*/ 17761 h 3732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02606" h="3732166">
                <a:moveTo>
                  <a:pt x="1815843" y="17761"/>
                </a:moveTo>
                <a:cubicBezTo>
                  <a:pt x="1589360" y="219903"/>
                  <a:pt x="151085" y="2397953"/>
                  <a:pt x="12443" y="2633961"/>
                </a:cubicBezTo>
                <a:cubicBezTo>
                  <a:pt x="-126199" y="2869969"/>
                  <a:pt x="938485" y="1362903"/>
                  <a:pt x="983993" y="1433811"/>
                </a:cubicBezTo>
                <a:cubicBezTo>
                  <a:pt x="1029501" y="1504719"/>
                  <a:pt x="238926" y="2880553"/>
                  <a:pt x="285493" y="3059411"/>
                </a:cubicBezTo>
                <a:cubicBezTo>
                  <a:pt x="332060" y="3238269"/>
                  <a:pt x="1300435" y="2399011"/>
                  <a:pt x="1263393" y="2506961"/>
                </a:cubicBezTo>
                <a:cubicBezTo>
                  <a:pt x="1226351" y="2614911"/>
                  <a:pt x="64301" y="3569528"/>
                  <a:pt x="63243" y="3707111"/>
                </a:cubicBezTo>
                <a:cubicBezTo>
                  <a:pt x="62185" y="3844694"/>
                  <a:pt x="1080301" y="3372678"/>
                  <a:pt x="1257043" y="3332461"/>
                </a:cubicBezTo>
                <a:cubicBezTo>
                  <a:pt x="1433785" y="3292244"/>
                  <a:pt x="971293" y="3579053"/>
                  <a:pt x="1123693" y="3465811"/>
                </a:cubicBezTo>
                <a:cubicBezTo>
                  <a:pt x="1276093" y="3352569"/>
                  <a:pt x="2064551" y="2767311"/>
                  <a:pt x="2171443" y="2653011"/>
                </a:cubicBezTo>
                <a:cubicBezTo>
                  <a:pt x="2278335" y="2538711"/>
                  <a:pt x="1710010" y="3102803"/>
                  <a:pt x="1765043" y="2780011"/>
                </a:cubicBezTo>
                <a:cubicBezTo>
                  <a:pt x="1820076" y="2457219"/>
                  <a:pt x="2532335" y="741661"/>
                  <a:pt x="2501643" y="716261"/>
                </a:cubicBezTo>
                <a:cubicBezTo>
                  <a:pt x="2470951" y="690861"/>
                  <a:pt x="1634868" y="2739794"/>
                  <a:pt x="1580893" y="2627611"/>
                </a:cubicBezTo>
                <a:cubicBezTo>
                  <a:pt x="1526918" y="2515428"/>
                  <a:pt x="2191551" y="175453"/>
                  <a:pt x="2177793" y="43161"/>
                </a:cubicBezTo>
                <a:cubicBezTo>
                  <a:pt x="2164035" y="-89131"/>
                  <a:pt x="1523743" y="1816928"/>
                  <a:pt x="1498343" y="1833861"/>
                </a:cubicBezTo>
                <a:cubicBezTo>
                  <a:pt x="1472943" y="1850794"/>
                  <a:pt x="2046560" y="213553"/>
                  <a:pt x="2025393" y="144761"/>
                </a:cubicBezTo>
                <a:cubicBezTo>
                  <a:pt x="2004226" y="75969"/>
                  <a:pt x="1405210" y="1436986"/>
                  <a:pt x="1371343" y="1421111"/>
                </a:cubicBezTo>
                <a:cubicBezTo>
                  <a:pt x="1337476" y="1405236"/>
                  <a:pt x="2042326" y="-184381"/>
                  <a:pt x="1815843" y="17761"/>
                </a:cubicBezTo>
                <a:close/>
              </a:path>
            </a:pathLst>
          </a:cu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5D6323D6-EC8C-40F0-BCB8-6413AC2A76B1}"/>
              </a:ext>
            </a:extLst>
          </p:cNvPr>
          <p:cNvSpPr/>
          <p:nvPr/>
        </p:nvSpPr>
        <p:spPr>
          <a:xfrm>
            <a:off x="4253999" y="6846655"/>
            <a:ext cx="987351" cy="565766"/>
          </a:xfrm>
          <a:custGeom>
            <a:avLst/>
            <a:gdLst>
              <a:gd name="connsiteX0" fmla="*/ 501 w 987351"/>
              <a:gd name="connsiteY0" fmla="*/ 5240 h 565766"/>
              <a:gd name="connsiteX1" fmla="*/ 191001 w 987351"/>
              <a:gd name="connsiteY1" fmla="*/ 420107 h 565766"/>
              <a:gd name="connsiteX2" fmla="*/ 343401 w 987351"/>
              <a:gd name="connsiteY2" fmla="*/ 534407 h 565766"/>
              <a:gd name="connsiteX3" fmla="*/ 271434 w 987351"/>
              <a:gd name="connsiteY3" fmla="*/ 538640 h 565766"/>
              <a:gd name="connsiteX4" fmla="*/ 148668 w 987351"/>
              <a:gd name="connsiteY4" fmla="*/ 216907 h 565766"/>
              <a:gd name="connsiteX5" fmla="*/ 360334 w 987351"/>
              <a:gd name="connsiteY5" fmla="*/ 496307 h 565766"/>
              <a:gd name="connsiteX6" fmla="*/ 267201 w 987351"/>
              <a:gd name="connsiteY6" fmla="*/ 280407 h 565766"/>
              <a:gd name="connsiteX7" fmla="*/ 986868 w 987351"/>
              <a:gd name="connsiteY7" fmla="*/ 140707 h 565766"/>
              <a:gd name="connsiteX8" fmla="*/ 144434 w 987351"/>
              <a:gd name="connsiteY8" fmla="*/ 166107 h 565766"/>
              <a:gd name="connsiteX9" fmla="*/ 449234 w 987351"/>
              <a:gd name="connsiteY9" fmla="*/ 166107 h 565766"/>
              <a:gd name="connsiteX10" fmla="*/ 305301 w 987351"/>
              <a:gd name="connsiteY10" fmla="*/ 204207 h 565766"/>
              <a:gd name="connsiteX11" fmla="*/ 296834 w 987351"/>
              <a:gd name="connsiteY11" fmla="*/ 221140 h 565766"/>
              <a:gd name="connsiteX12" fmla="*/ 140201 w 987351"/>
              <a:gd name="connsiteY12" fmla="*/ 187274 h 565766"/>
              <a:gd name="connsiteX13" fmla="*/ 501 w 987351"/>
              <a:gd name="connsiteY13" fmla="*/ 5240 h 565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87351" h="565766">
                <a:moveTo>
                  <a:pt x="501" y="5240"/>
                </a:moveTo>
                <a:cubicBezTo>
                  <a:pt x="8968" y="44046"/>
                  <a:pt x="133851" y="331913"/>
                  <a:pt x="191001" y="420107"/>
                </a:cubicBezTo>
                <a:cubicBezTo>
                  <a:pt x="248151" y="508301"/>
                  <a:pt x="329995" y="514651"/>
                  <a:pt x="343401" y="534407"/>
                </a:cubicBezTo>
                <a:cubicBezTo>
                  <a:pt x="356807" y="554163"/>
                  <a:pt x="303890" y="591557"/>
                  <a:pt x="271434" y="538640"/>
                </a:cubicBezTo>
                <a:cubicBezTo>
                  <a:pt x="238979" y="485723"/>
                  <a:pt x="133851" y="223962"/>
                  <a:pt x="148668" y="216907"/>
                </a:cubicBezTo>
                <a:cubicBezTo>
                  <a:pt x="163485" y="209852"/>
                  <a:pt x="340579" y="485724"/>
                  <a:pt x="360334" y="496307"/>
                </a:cubicBezTo>
                <a:cubicBezTo>
                  <a:pt x="380089" y="506890"/>
                  <a:pt x="162779" y="339674"/>
                  <a:pt x="267201" y="280407"/>
                </a:cubicBezTo>
                <a:cubicBezTo>
                  <a:pt x="371623" y="221140"/>
                  <a:pt x="1007329" y="159757"/>
                  <a:pt x="986868" y="140707"/>
                </a:cubicBezTo>
                <a:cubicBezTo>
                  <a:pt x="966407" y="121657"/>
                  <a:pt x="234040" y="161874"/>
                  <a:pt x="144434" y="166107"/>
                </a:cubicBezTo>
                <a:cubicBezTo>
                  <a:pt x="54828" y="170340"/>
                  <a:pt x="422423" y="159757"/>
                  <a:pt x="449234" y="166107"/>
                </a:cubicBezTo>
                <a:cubicBezTo>
                  <a:pt x="476045" y="172457"/>
                  <a:pt x="330701" y="195035"/>
                  <a:pt x="305301" y="204207"/>
                </a:cubicBezTo>
                <a:cubicBezTo>
                  <a:pt x="279901" y="213379"/>
                  <a:pt x="324351" y="223962"/>
                  <a:pt x="296834" y="221140"/>
                </a:cubicBezTo>
                <a:cubicBezTo>
                  <a:pt x="269317" y="218318"/>
                  <a:pt x="187473" y="219730"/>
                  <a:pt x="140201" y="187274"/>
                </a:cubicBezTo>
                <a:cubicBezTo>
                  <a:pt x="92929" y="154818"/>
                  <a:pt x="-7966" y="-33566"/>
                  <a:pt x="501" y="524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楕円 1157">
            <a:extLst>
              <a:ext uri="{FF2B5EF4-FFF2-40B4-BE49-F238E27FC236}">
                <a16:creationId xmlns:a16="http://schemas.microsoft.com/office/drawing/2014/main" id="{F8451298-2C4C-4468-AF50-326931917CF0}"/>
              </a:ext>
            </a:extLst>
          </p:cNvPr>
          <p:cNvSpPr/>
          <p:nvPr/>
        </p:nvSpPr>
        <p:spPr>
          <a:xfrm>
            <a:off x="4697129" y="7393762"/>
            <a:ext cx="914400" cy="914400"/>
          </a:xfrm>
          <a:prstGeom prst="ellipse">
            <a:avLst/>
          </a:prstGeom>
          <a:solidFill>
            <a:srgbClr val="FF669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楕円 198">
            <a:extLst>
              <a:ext uri="{FF2B5EF4-FFF2-40B4-BE49-F238E27FC236}">
                <a16:creationId xmlns:a16="http://schemas.microsoft.com/office/drawing/2014/main" id="{CB7F3498-7C62-4301-AEF8-F09F761188FB}"/>
              </a:ext>
            </a:extLst>
          </p:cNvPr>
          <p:cNvSpPr/>
          <p:nvPr/>
        </p:nvSpPr>
        <p:spPr>
          <a:xfrm>
            <a:off x="1941096" y="7393762"/>
            <a:ext cx="617620" cy="617620"/>
          </a:xfrm>
          <a:prstGeom prst="ellipse">
            <a:avLst/>
          </a:prstGeom>
          <a:solidFill>
            <a:srgbClr val="FF669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24DBCE50-967F-4A2C-9B1F-3AA1E4559ED3}"/>
              </a:ext>
            </a:extLst>
          </p:cNvPr>
          <p:cNvSpPr/>
          <p:nvPr/>
        </p:nvSpPr>
        <p:spPr>
          <a:xfrm>
            <a:off x="2042968" y="3691494"/>
            <a:ext cx="2262221" cy="1704368"/>
          </a:xfrm>
          <a:custGeom>
            <a:avLst/>
            <a:gdLst>
              <a:gd name="connsiteX0" fmla="*/ 2131099 w 2262221"/>
              <a:gd name="connsiteY0" fmla="*/ 366401 h 1704368"/>
              <a:gd name="connsiteX1" fmla="*/ 2088765 w 2262221"/>
              <a:gd name="connsiteY1" fmla="*/ 247868 h 1704368"/>
              <a:gd name="connsiteX2" fmla="*/ 1453765 w 2262221"/>
              <a:gd name="connsiteY2" fmla="*/ 2335 h 1704368"/>
              <a:gd name="connsiteX3" fmla="*/ 386965 w 2262221"/>
              <a:gd name="connsiteY3" fmla="*/ 408735 h 1704368"/>
              <a:gd name="connsiteX4" fmla="*/ 31365 w 2262221"/>
              <a:gd name="connsiteY4" fmla="*/ 1678735 h 1704368"/>
              <a:gd name="connsiteX5" fmla="*/ 39832 w 2262221"/>
              <a:gd name="connsiteY5" fmla="*/ 1196135 h 1704368"/>
              <a:gd name="connsiteX6" fmla="*/ 226099 w 2262221"/>
              <a:gd name="connsiteY6" fmla="*/ 425668 h 1704368"/>
              <a:gd name="connsiteX7" fmla="*/ 522432 w 2262221"/>
              <a:gd name="connsiteY7" fmla="*/ 120868 h 1704368"/>
              <a:gd name="connsiteX8" fmla="*/ 2131099 w 2262221"/>
              <a:gd name="connsiteY8" fmla="*/ 366401 h 1704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62221" h="1704368">
                <a:moveTo>
                  <a:pt x="2131099" y="366401"/>
                </a:moveTo>
                <a:cubicBezTo>
                  <a:pt x="2392155" y="387568"/>
                  <a:pt x="2201654" y="308546"/>
                  <a:pt x="2088765" y="247868"/>
                </a:cubicBezTo>
                <a:cubicBezTo>
                  <a:pt x="1975876" y="187190"/>
                  <a:pt x="1737398" y="-24476"/>
                  <a:pt x="1453765" y="2335"/>
                </a:cubicBezTo>
                <a:cubicBezTo>
                  <a:pt x="1170132" y="29146"/>
                  <a:pt x="624032" y="129335"/>
                  <a:pt x="386965" y="408735"/>
                </a:cubicBezTo>
                <a:cubicBezTo>
                  <a:pt x="149898" y="688135"/>
                  <a:pt x="89220" y="1547502"/>
                  <a:pt x="31365" y="1678735"/>
                </a:cubicBezTo>
                <a:cubicBezTo>
                  <a:pt x="-26490" y="1809968"/>
                  <a:pt x="7376" y="1404980"/>
                  <a:pt x="39832" y="1196135"/>
                </a:cubicBezTo>
                <a:cubicBezTo>
                  <a:pt x="72288" y="987290"/>
                  <a:pt x="145666" y="604879"/>
                  <a:pt x="226099" y="425668"/>
                </a:cubicBezTo>
                <a:cubicBezTo>
                  <a:pt x="306532" y="246457"/>
                  <a:pt x="207754" y="132157"/>
                  <a:pt x="522432" y="120868"/>
                </a:cubicBezTo>
                <a:cubicBezTo>
                  <a:pt x="837110" y="109579"/>
                  <a:pt x="1870043" y="345234"/>
                  <a:pt x="2131099" y="366401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C3BBC7B3-CD17-4EAB-A04E-286B420DAFB1}"/>
              </a:ext>
            </a:extLst>
          </p:cNvPr>
          <p:cNvSpPr/>
          <p:nvPr/>
        </p:nvSpPr>
        <p:spPr>
          <a:xfrm>
            <a:off x="2440098" y="2948758"/>
            <a:ext cx="2193610" cy="532085"/>
          </a:xfrm>
          <a:custGeom>
            <a:avLst/>
            <a:gdLst>
              <a:gd name="connsiteX0" fmla="*/ 2089569 w 2193610"/>
              <a:gd name="connsiteY0" fmla="*/ 516471 h 532085"/>
              <a:gd name="connsiteX1" fmla="*/ 2047235 w 2193610"/>
              <a:gd name="connsiteY1" fmla="*/ 431804 h 532085"/>
              <a:gd name="connsiteX2" fmla="*/ 1352969 w 2193610"/>
              <a:gd name="connsiteY2" fmla="*/ 4 h 532085"/>
              <a:gd name="connsiteX3" fmla="*/ 6769 w 2193610"/>
              <a:gd name="connsiteY3" fmla="*/ 440271 h 532085"/>
              <a:gd name="connsiteX4" fmla="*/ 887302 w 2193610"/>
              <a:gd name="connsiteY4" fmla="*/ 194737 h 532085"/>
              <a:gd name="connsiteX5" fmla="*/ 2089569 w 2193610"/>
              <a:gd name="connsiteY5" fmla="*/ 516471 h 53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3610" h="532085">
                <a:moveTo>
                  <a:pt x="2089569" y="516471"/>
                </a:moveTo>
                <a:cubicBezTo>
                  <a:pt x="2282891" y="555982"/>
                  <a:pt x="2170002" y="517882"/>
                  <a:pt x="2047235" y="431804"/>
                </a:cubicBezTo>
                <a:cubicBezTo>
                  <a:pt x="1924468" y="345726"/>
                  <a:pt x="1693047" y="-1407"/>
                  <a:pt x="1352969" y="4"/>
                </a:cubicBezTo>
                <a:cubicBezTo>
                  <a:pt x="1012891" y="1415"/>
                  <a:pt x="6769" y="440271"/>
                  <a:pt x="6769" y="440271"/>
                </a:cubicBezTo>
                <a:cubicBezTo>
                  <a:pt x="-70842" y="472726"/>
                  <a:pt x="537346" y="182037"/>
                  <a:pt x="887302" y="194737"/>
                </a:cubicBezTo>
                <a:cubicBezTo>
                  <a:pt x="1237258" y="207437"/>
                  <a:pt x="1896247" y="476960"/>
                  <a:pt x="2089569" y="516471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22AB56E0-4D17-4481-8DC3-C4A9431A4B9B}"/>
              </a:ext>
            </a:extLst>
          </p:cNvPr>
          <p:cNvSpPr/>
          <p:nvPr/>
        </p:nvSpPr>
        <p:spPr>
          <a:xfrm>
            <a:off x="3925731" y="2972380"/>
            <a:ext cx="2982119" cy="524585"/>
          </a:xfrm>
          <a:custGeom>
            <a:avLst/>
            <a:gdLst>
              <a:gd name="connsiteX0" fmla="*/ 129802 w 2982119"/>
              <a:gd name="connsiteY0" fmla="*/ 27182 h 524585"/>
              <a:gd name="connsiteX1" fmla="*/ 197536 w 2982119"/>
              <a:gd name="connsiteY1" fmla="*/ 18715 h 524585"/>
              <a:gd name="connsiteX2" fmla="*/ 1340536 w 2982119"/>
              <a:gd name="connsiteY2" fmla="*/ 44115 h 524585"/>
              <a:gd name="connsiteX3" fmla="*/ 2957669 w 2982119"/>
              <a:gd name="connsiteY3" fmla="*/ 518249 h 524585"/>
              <a:gd name="connsiteX4" fmla="*/ 2161802 w 2982119"/>
              <a:gd name="connsiteY4" fmla="*/ 298115 h 524585"/>
              <a:gd name="connsiteX5" fmla="*/ 129802 w 2982119"/>
              <a:gd name="connsiteY5" fmla="*/ 27182 h 524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2119" h="524585">
                <a:moveTo>
                  <a:pt x="129802" y="27182"/>
                </a:moveTo>
                <a:cubicBezTo>
                  <a:pt x="-197576" y="-19385"/>
                  <a:pt x="197536" y="18715"/>
                  <a:pt x="197536" y="18715"/>
                </a:cubicBezTo>
                <a:cubicBezTo>
                  <a:pt x="399325" y="21537"/>
                  <a:pt x="880514" y="-39141"/>
                  <a:pt x="1340536" y="44115"/>
                </a:cubicBezTo>
                <a:cubicBezTo>
                  <a:pt x="1800558" y="127371"/>
                  <a:pt x="2820791" y="475916"/>
                  <a:pt x="2957669" y="518249"/>
                </a:cubicBezTo>
                <a:cubicBezTo>
                  <a:pt x="3094547" y="560582"/>
                  <a:pt x="2633113" y="379959"/>
                  <a:pt x="2161802" y="298115"/>
                </a:cubicBezTo>
                <a:cubicBezTo>
                  <a:pt x="1690491" y="216271"/>
                  <a:pt x="457180" y="73749"/>
                  <a:pt x="129802" y="27182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1F13E1D0-5E7B-4811-B1C2-4240F2CB6F0C}"/>
              </a:ext>
            </a:extLst>
          </p:cNvPr>
          <p:cNvSpPr/>
          <p:nvPr/>
        </p:nvSpPr>
        <p:spPr>
          <a:xfrm>
            <a:off x="1580006" y="4150048"/>
            <a:ext cx="638807" cy="2063303"/>
          </a:xfrm>
          <a:custGeom>
            <a:avLst/>
            <a:gdLst>
              <a:gd name="connsiteX0" fmla="*/ 638261 w 638807"/>
              <a:gd name="connsiteY0" fmla="*/ 981 h 2063303"/>
              <a:gd name="connsiteX1" fmla="*/ 11727 w 638807"/>
              <a:gd name="connsiteY1" fmla="*/ 525914 h 2063303"/>
              <a:gd name="connsiteX2" fmla="*/ 223394 w 638807"/>
              <a:gd name="connsiteY2" fmla="*/ 2032981 h 2063303"/>
              <a:gd name="connsiteX3" fmla="*/ 147194 w 638807"/>
              <a:gd name="connsiteY3" fmla="*/ 1465714 h 2063303"/>
              <a:gd name="connsiteX4" fmla="*/ 121794 w 638807"/>
              <a:gd name="connsiteY4" fmla="*/ 627514 h 2063303"/>
              <a:gd name="connsiteX5" fmla="*/ 638261 w 638807"/>
              <a:gd name="connsiteY5" fmla="*/ 981 h 2063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8807" h="2063303">
                <a:moveTo>
                  <a:pt x="638261" y="981"/>
                </a:moveTo>
                <a:cubicBezTo>
                  <a:pt x="619917" y="-15952"/>
                  <a:pt x="80871" y="187247"/>
                  <a:pt x="11727" y="525914"/>
                </a:cubicBezTo>
                <a:cubicBezTo>
                  <a:pt x="-57417" y="864581"/>
                  <a:pt x="200816" y="1876348"/>
                  <a:pt x="223394" y="2032981"/>
                </a:cubicBezTo>
                <a:cubicBezTo>
                  <a:pt x="245972" y="2189614"/>
                  <a:pt x="164127" y="1699959"/>
                  <a:pt x="147194" y="1465714"/>
                </a:cubicBezTo>
                <a:cubicBezTo>
                  <a:pt x="130261" y="1231470"/>
                  <a:pt x="35716" y="871636"/>
                  <a:pt x="121794" y="627514"/>
                </a:cubicBezTo>
                <a:cubicBezTo>
                  <a:pt x="207872" y="383392"/>
                  <a:pt x="656605" y="17914"/>
                  <a:pt x="638261" y="981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BA0BF87E-474B-454C-A8A5-FB4729097B97}"/>
              </a:ext>
            </a:extLst>
          </p:cNvPr>
          <p:cNvSpPr/>
          <p:nvPr/>
        </p:nvSpPr>
        <p:spPr>
          <a:xfrm>
            <a:off x="5559260" y="3298879"/>
            <a:ext cx="2550655" cy="871599"/>
          </a:xfrm>
          <a:custGeom>
            <a:avLst/>
            <a:gdLst>
              <a:gd name="connsiteX0" fmla="*/ 11807 w 2550655"/>
              <a:gd name="connsiteY0" fmla="*/ 5483 h 871599"/>
              <a:gd name="connsiteX1" fmla="*/ 1468073 w 2550655"/>
              <a:gd name="connsiteY1" fmla="*/ 284883 h 871599"/>
              <a:gd name="connsiteX2" fmla="*/ 2509473 w 2550655"/>
              <a:gd name="connsiteY2" fmla="*/ 860616 h 871599"/>
              <a:gd name="connsiteX3" fmla="*/ 2196207 w 2550655"/>
              <a:gd name="connsiteY3" fmla="*/ 623550 h 871599"/>
              <a:gd name="connsiteX4" fmla="*/ 858473 w 2550655"/>
              <a:gd name="connsiteY4" fmla="*/ 140950 h 871599"/>
              <a:gd name="connsiteX5" fmla="*/ 11807 w 2550655"/>
              <a:gd name="connsiteY5" fmla="*/ 5483 h 871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0655" h="871599">
                <a:moveTo>
                  <a:pt x="11807" y="5483"/>
                </a:moveTo>
                <a:cubicBezTo>
                  <a:pt x="113407" y="29472"/>
                  <a:pt x="1051795" y="142361"/>
                  <a:pt x="1468073" y="284883"/>
                </a:cubicBezTo>
                <a:cubicBezTo>
                  <a:pt x="1884351" y="427405"/>
                  <a:pt x="2388117" y="804171"/>
                  <a:pt x="2509473" y="860616"/>
                </a:cubicBezTo>
                <a:cubicBezTo>
                  <a:pt x="2630829" y="917061"/>
                  <a:pt x="2471374" y="743494"/>
                  <a:pt x="2196207" y="623550"/>
                </a:cubicBezTo>
                <a:cubicBezTo>
                  <a:pt x="1921040" y="503606"/>
                  <a:pt x="1229595" y="243961"/>
                  <a:pt x="858473" y="140950"/>
                </a:cubicBezTo>
                <a:cubicBezTo>
                  <a:pt x="487351" y="37939"/>
                  <a:pt x="-89793" y="-18506"/>
                  <a:pt x="11807" y="548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95B339AD-A2C5-4F40-9A69-A9A191C75D1D}"/>
              </a:ext>
            </a:extLst>
          </p:cNvPr>
          <p:cNvSpPr/>
          <p:nvPr/>
        </p:nvSpPr>
        <p:spPr>
          <a:xfrm>
            <a:off x="7326311" y="3775416"/>
            <a:ext cx="1371203" cy="1945495"/>
          </a:xfrm>
          <a:custGeom>
            <a:avLst/>
            <a:gdLst>
              <a:gd name="connsiteX0" fmla="*/ 65089 w 1371203"/>
              <a:gd name="connsiteY0" fmla="*/ 45413 h 1945495"/>
              <a:gd name="connsiteX1" fmla="*/ 124356 w 1371203"/>
              <a:gd name="connsiteY1" fmla="*/ 172413 h 1945495"/>
              <a:gd name="connsiteX2" fmla="*/ 759356 w 1371203"/>
              <a:gd name="connsiteY2" fmla="*/ 934413 h 1945495"/>
              <a:gd name="connsiteX3" fmla="*/ 1360489 w 1371203"/>
              <a:gd name="connsiteY3" fmla="*/ 1933479 h 1945495"/>
              <a:gd name="connsiteX4" fmla="*/ 1123422 w 1371203"/>
              <a:gd name="connsiteY4" fmla="*/ 1442413 h 1945495"/>
              <a:gd name="connsiteX5" fmla="*/ 852489 w 1371203"/>
              <a:gd name="connsiteY5" fmla="*/ 782013 h 1945495"/>
              <a:gd name="connsiteX6" fmla="*/ 65089 w 1371203"/>
              <a:gd name="connsiteY6" fmla="*/ 45413 h 1945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1203" h="1945495">
                <a:moveTo>
                  <a:pt x="65089" y="45413"/>
                </a:moveTo>
                <a:cubicBezTo>
                  <a:pt x="-56266" y="-56187"/>
                  <a:pt x="8645" y="24246"/>
                  <a:pt x="124356" y="172413"/>
                </a:cubicBezTo>
                <a:cubicBezTo>
                  <a:pt x="240067" y="320580"/>
                  <a:pt x="553334" y="640902"/>
                  <a:pt x="759356" y="934413"/>
                </a:cubicBezTo>
                <a:cubicBezTo>
                  <a:pt x="965378" y="1227924"/>
                  <a:pt x="1299811" y="1848812"/>
                  <a:pt x="1360489" y="1933479"/>
                </a:cubicBezTo>
                <a:cubicBezTo>
                  <a:pt x="1421167" y="2018146"/>
                  <a:pt x="1208089" y="1634324"/>
                  <a:pt x="1123422" y="1442413"/>
                </a:cubicBezTo>
                <a:cubicBezTo>
                  <a:pt x="1038755" y="1250502"/>
                  <a:pt x="1028878" y="1014846"/>
                  <a:pt x="852489" y="782013"/>
                </a:cubicBezTo>
                <a:cubicBezTo>
                  <a:pt x="676100" y="549180"/>
                  <a:pt x="186444" y="147013"/>
                  <a:pt x="65089" y="4541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128D57AC-E077-43CF-8E91-29CFAAF6DA9A}"/>
              </a:ext>
            </a:extLst>
          </p:cNvPr>
          <p:cNvSpPr/>
          <p:nvPr/>
        </p:nvSpPr>
        <p:spPr>
          <a:xfrm>
            <a:off x="5730349" y="4397457"/>
            <a:ext cx="982443" cy="1537509"/>
          </a:xfrm>
          <a:custGeom>
            <a:avLst/>
            <a:gdLst>
              <a:gd name="connsiteX0" fmla="*/ 153984 w 982443"/>
              <a:gd name="connsiteY0" fmla="*/ 24505 h 1537509"/>
              <a:gd name="connsiteX1" fmla="*/ 111651 w 982443"/>
              <a:gd name="connsiteY1" fmla="*/ 75305 h 1537509"/>
              <a:gd name="connsiteX2" fmla="*/ 52384 w 982443"/>
              <a:gd name="connsiteY2" fmla="*/ 320838 h 1537509"/>
              <a:gd name="connsiteX3" fmla="*/ 949851 w 982443"/>
              <a:gd name="connsiteY3" fmla="*/ 1497705 h 1537509"/>
              <a:gd name="connsiteX4" fmla="*/ 721251 w 982443"/>
              <a:gd name="connsiteY4" fmla="*/ 1184438 h 1537509"/>
              <a:gd name="connsiteX5" fmla="*/ 103184 w 982443"/>
              <a:gd name="connsiteY5" fmla="*/ 430905 h 1537509"/>
              <a:gd name="connsiteX6" fmla="*/ 153984 w 982443"/>
              <a:gd name="connsiteY6" fmla="*/ 24505 h 153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2443" h="1537509">
                <a:moveTo>
                  <a:pt x="153984" y="24505"/>
                </a:moveTo>
                <a:cubicBezTo>
                  <a:pt x="155395" y="-34762"/>
                  <a:pt x="128584" y="25916"/>
                  <a:pt x="111651" y="75305"/>
                </a:cubicBezTo>
                <a:cubicBezTo>
                  <a:pt x="94718" y="124694"/>
                  <a:pt x="-87316" y="83771"/>
                  <a:pt x="52384" y="320838"/>
                </a:cubicBezTo>
                <a:cubicBezTo>
                  <a:pt x="192084" y="557905"/>
                  <a:pt x="838373" y="1353772"/>
                  <a:pt x="949851" y="1497705"/>
                </a:cubicBezTo>
                <a:cubicBezTo>
                  <a:pt x="1061329" y="1641638"/>
                  <a:pt x="862362" y="1362238"/>
                  <a:pt x="721251" y="1184438"/>
                </a:cubicBezTo>
                <a:cubicBezTo>
                  <a:pt x="580140" y="1006638"/>
                  <a:pt x="193495" y="621405"/>
                  <a:pt x="103184" y="430905"/>
                </a:cubicBezTo>
                <a:cubicBezTo>
                  <a:pt x="12873" y="240405"/>
                  <a:pt x="152573" y="83772"/>
                  <a:pt x="153984" y="2450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314407CC-CDB4-468A-94DF-2B52A456346A}"/>
              </a:ext>
            </a:extLst>
          </p:cNvPr>
          <p:cNvSpPr/>
          <p:nvPr/>
        </p:nvSpPr>
        <p:spPr>
          <a:xfrm>
            <a:off x="8508976" y="5145270"/>
            <a:ext cx="692972" cy="2199300"/>
          </a:xfrm>
          <a:custGeom>
            <a:avLst/>
            <a:gdLst>
              <a:gd name="connsiteX0" fmla="*/ 24 w 692972"/>
              <a:gd name="connsiteY0" fmla="*/ 4825 h 2199300"/>
              <a:gd name="connsiteX1" fmla="*/ 635024 w 692972"/>
              <a:gd name="connsiteY1" fmla="*/ 1113959 h 2199300"/>
              <a:gd name="connsiteX2" fmla="*/ 516491 w 692972"/>
              <a:gd name="connsiteY2" fmla="*/ 2180759 h 2199300"/>
              <a:gd name="connsiteX3" fmla="*/ 575757 w 692972"/>
              <a:gd name="connsiteY3" fmla="*/ 1715092 h 2199300"/>
              <a:gd name="connsiteX4" fmla="*/ 660424 w 692972"/>
              <a:gd name="connsiteY4" fmla="*/ 749892 h 2199300"/>
              <a:gd name="connsiteX5" fmla="*/ 24 w 692972"/>
              <a:gd name="connsiteY5" fmla="*/ 4825 h 219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2972" h="2199300">
                <a:moveTo>
                  <a:pt x="24" y="4825"/>
                </a:moveTo>
                <a:cubicBezTo>
                  <a:pt x="-4209" y="65503"/>
                  <a:pt x="548946" y="751303"/>
                  <a:pt x="635024" y="1113959"/>
                </a:cubicBezTo>
                <a:cubicBezTo>
                  <a:pt x="721102" y="1476615"/>
                  <a:pt x="526369" y="2080570"/>
                  <a:pt x="516491" y="2180759"/>
                </a:cubicBezTo>
                <a:cubicBezTo>
                  <a:pt x="506613" y="2280948"/>
                  <a:pt x="551768" y="1953570"/>
                  <a:pt x="575757" y="1715092"/>
                </a:cubicBezTo>
                <a:cubicBezTo>
                  <a:pt x="599746" y="1476614"/>
                  <a:pt x="760613" y="1029292"/>
                  <a:pt x="660424" y="749892"/>
                </a:cubicBezTo>
                <a:cubicBezTo>
                  <a:pt x="560235" y="470492"/>
                  <a:pt x="4257" y="-55853"/>
                  <a:pt x="24" y="482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FE70C74C-C3D1-4ACF-86B6-EC6D7CDFDFA8}"/>
              </a:ext>
            </a:extLst>
          </p:cNvPr>
          <p:cNvSpPr/>
          <p:nvPr/>
        </p:nvSpPr>
        <p:spPr>
          <a:xfrm>
            <a:off x="1576393" y="5429767"/>
            <a:ext cx="560372" cy="1641091"/>
          </a:xfrm>
          <a:custGeom>
            <a:avLst/>
            <a:gdLst>
              <a:gd name="connsiteX0" fmla="*/ 242782 w 560372"/>
              <a:gd name="connsiteY0" fmla="*/ 441 h 1641091"/>
              <a:gd name="connsiteX1" fmla="*/ 165780 w 560372"/>
              <a:gd name="connsiteY1" fmla="*/ 635709 h 1641091"/>
              <a:gd name="connsiteX2" fmla="*/ 550790 w 560372"/>
              <a:gd name="connsiteY2" fmla="*/ 1617486 h 1641091"/>
              <a:gd name="connsiteX3" fmla="*/ 406411 w 560372"/>
              <a:gd name="connsiteY3" fmla="*/ 1270976 h 1641091"/>
              <a:gd name="connsiteX4" fmla="*/ 2150 w 560372"/>
              <a:gd name="connsiteY4" fmla="*/ 549081 h 1641091"/>
              <a:gd name="connsiteX5" fmla="*/ 242782 w 560372"/>
              <a:gd name="connsiteY5" fmla="*/ 441 h 164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0372" h="1641091">
                <a:moveTo>
                  <a:pt x="242782" y="441"/>
                </a:moveTo>
                <a:cubicBezTo>
                  <a:pt x="270054" y="14879"/>
                  <a:pt x="114445" y="366202"/>
                  <a:pt x="165780" y="635709"/>
                </a:cubicBezTo>
                <a:cubicBezTo>
                  <a:pt x="217115" y="905216"/>
                  <a:pt x="510685" y="1511608"/>
                  <a:pt x="550790" y="1617486"/>
                </a:cubicBezTo>
                <a:cubicBezTo>
                  <a:pt x="590895" y="1723364"/>
                  <a:pt x="497851" y="1449043"/>
                  <a:pt x="406411" y="1270976"/>
                </a:cubicBezTo>
                <a:cubicBezTo>
                  <a:pt x="314971" y="1092909"/>
                  <a:pt x="29421" y="768858"/>
                  <a:pt x="2150" y="549081"/>
                </a:cubicBezTo>
                <a:cubicBezTo>
                  <a:pt x="-25122" y="329304"/>
                  <a:pt x="215510" y="-13997"/>
                  <a:pt x="242782" y="441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A37B846B-5E09-4204-96D2-DB1CD9F682E6}"/>
              </a:ext>
            </a:extLst>
          </p:cNvPr>
          <p:cNvSpPr/>
          <p:nvPr/>
        </p:nvSpPr>
        <p:spPr>
          <a:xfrm>
            <a:off x="3595617" y="3715802"/>
            <a:ext cx="2264636" cy="838933"/>
          </a:xfrm>
          <a:custGeom>
            <a:avLst/>
            <a:gdLst>
              <a:gd name="connsiteX0" fmla="*/ 4231 w 2264636"/>
              <a:gd name="connsiteY0" fmla="*/ 463122 h 838933"/>
              <a:gd name="connsiteX1" fmla="*/ 1390269 w 2264636"/>
              <a:gd name="connsiteY1" fmla="*/ 174364 h 838933"/>
              <a:gd name="connsiteX2" fmla="*/ 1775280 w 2264636"/>
              <a:gd name="connsiteY2" fmla="*/ 270617 h 838933"/>
              <a:gd name="connsiteX3" fmla="*/ 2256543 w 2264636"/>
              <a:gd name="connsiteY3" fmla="*/ 838507 h 838933"/>
              <a:gd name="connsiteX4" fmla="*/ 2064038 w 2264636"/>
              <a:gd name="connsiteY4" fmla="*/ 357244 h 838933"/>
              <a:gd name="connsiteX5" fmla="*/ 1890783 w 2264636"/>
              <a:gd name="connsiteY5" fmla="*/ 1109 h 838933"/>
              <a:gd name="connsiteX6" fmla="*/ 4231 w 2264636"/>
              <a:gd name="connsiteY6" fmla="*/ 463122 h 83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4636" h="838933">
                <a:moveTo>
                  <a:pt x="4231" y="463122"/>
                </a:moveTo>
                <a:cubicBezTo>
                  <a:pt x="-79188" y="491998"/>
                  <a:pt x="1095094" y="206448"/>
                  <a:pt x="1390269" y="174364"/>
                </a:cubicBezTo>
                <a:cubicBezTo>
                  <a:pt x="1685444" y="142280"/>
                  <a:pt x="1630901" y="159926"/>
                  <a:pt x="1775280" y="270617"/>
                </a:cubicBezTo>
                <a:cubicBezTo>
                  <a:pt x="1919659" y="381307"/>
                  <a:pt x="2208417" y="824069"/>
                  <a:pt x="2256543" y="838507"/>
                </a:cubicBezTo>
                <a:cubicBezTo>
                  <a:pt x="2304669" y="852945"/>
                  <a:pt x="2124998" y="496810"/>
                  <a:pt x="2064038" y="357244"/>
                </a:cubicBezTo>
                <a:cubicBezTo>
                  <a:pt x="2003078" y="217678"/>
                  <a:pt x="2230876" y="-18141"/>
                  <a:pt x="1890783" y="1109"/>
                </a:cubicBezTo>
                <a:cubicBezTo>
                  <a:pt x="1550690" y="20359"/>
                  <a:pt x="87650" y="434246"/>
                  <a:pt x="4231" y="463122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6F37EB8A-E29C-4396-BBFD-E2CD19686DF5}"/>
              </a:ext>
            </a:extLst>
          </p:cNvPr>
          <p:cNvSpPr/>
          <p:nvPr/>
        </p:nvSpPr>
        <p:spPr>
          <a:xfrm>
            <a:off x="5714361" y="4376098"/>
            <a:ext cx="1565724" cy="2453214"/>
          </a:xfrm>
          <a:custGeom>
            <a:avLst/>
            <a:gdLst>
              <a:gd name="connsiteX0" fmla="*/ 12671 w 1565724"/>
              <a:gd name="connsiteY0" fmla="*/ 24207 h 2453214"/>
              <a:gd name="connsiteX1" fmla="*/ 41546 w 1565724"/>
              <a:gd name="connsiteY1" fmla="*/ 110835 h 2453214"/>
              <a:gd name="connsiteX2" fmla="*/ 99298 w 1565724"/>
              <a:gd name="connsiteY2" fmla="*/ 476595 h 2453214"/>
              <a:gd name="connsiteX3" fmla="*/ 359180 w 1565724"/>
              <a:gd name="connsiteY3" fmla="*/ 900106 h 2453214"/>
              <a:gd name="connsiteX4" fmla="*/ 1225454 w 1565724"/>
              <a:gd name="connsiteY4" fmla="*/ 1612376 h 2453214"/>
              <a:gd name="connsiteX5" fmla="*/ 1552713 w 1565724"/>
              <a:gd name="connsiteY5" fmla="*/ 2449773 h 2453214"/>
              <a:gd name="connsiteX6" fmla="*/ 1456460 w 1565724"/>
              <a:gd name="connsiteY6" fmla="*/ 1881883 h 2453214"/>
              <a:gd name="connsiteX7" fmla="*/ 1052199 w 1565724"/>
              <a:gd name="connsiteY7" fmla="*/ 1208115 h 2453214"/>
              <a:gd name="connsiteX8" fmla="*/ 108923 w 1565724"/>
              <a:gd name="connsiteY8" fmla="*/ 495845 h 2453214"/>
              <a:gd name="connsiteX9" fmla="*/ 12671 w 1565724"/>
              <a:gd name="connsiteY9" fmla="*/ 24207 h 2453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65724" h="2453214">
                <a:moveTo>
                  <a:pt x="12671" y="24207"/>
                </a:moveTo>
                <a:cubicBezTo>
                  <a:pt x="1442" y="-39961"/>
                  <a:pt x="27108" y="35437"/>
                  <a:pt x="41546" y="110835"/>
                </a:cubicBezTo>
                <a:cubicBezTo>
                  <a:pt x="55984" y="186233"/>
                  <a:pt x="46359" y="345050"/>
                  <a:pt x="99298" y="476595"/>
                </a:cubicBezTo>
                <a:cubicBezTo>
                  <a:pt x="152237" y="608140"/>
                  <a:pt x="171487" y="710809"/>
                  <a:pt x="359180" y="900106"/>
                </a:cubicBezTo>
                <a:cubicBezTo>
                  <a:pt x="546873" y="1089403"/>
                  <a:pt x="1026532" y="1354098"/>
                  <a:pt x="1225454" y="1612376"/>
                </a:cubicBezTo>
                <a:cubicBezTo>
                  <a:pt x="1424376" y="1870654"/>
                  <a:pt x="1514212" y="2404855"/>
                  <a:pt x="1552713" y="2449773"/>
                </a:cubicBezTo>
                <a:cubicBezTo>
                  <a:pt x="1591214" y="2494691"/>
                  <a:pt x="1539879" y="2088826"/>
                  <a:pt x="1456460" y="1881883"/>
                </a:cubicBezTo>
                <a:cubicBezTo>
                  <a:pt x="1373041" y="1674940"/>
                  <a:pt x="1276788" y="1439121"/>
                  <a:pt x="1052199" y="1208115"/>
                </a:cubicBezTo>
                <a:cubicBezTo>
                  <a:pt x="827610" y="977109"/>
                  <a:pt x="282178" y="701184"/>
                  <a:pt x="108923" y="495845"/>
                </a:cubicBezTo>
                <a:cubicBezTo>
                  <a:pt x="-64332" y="290506"/>
                  <a:pt x="23900" y="88375"/>
                  <a:pt x="12671" y="24207"/>
                </a:cubicBezTo>
                <a:close/>
              </a:path>
            </a:pathLst>
          </a:custGeom>
          <a:solidFill>
            <a:srgbClr val="00B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C09B1E48-59D9-43AD-8FB3-64C2844D54B8}"/>
              </a:ext>
            </a:extLst>
          </p:cNvPr>
          <p:cNvSpPr/>
          <p:nvPr/>
        </p:nvSpPr>
        <p:spPr>
          <a:xfrm>
            <a:off x="6755170" y="6535848"/>
            <a:ext cx="563906" cy="2850379"/>
          </a:xfrm>
          <a:custGeom>
            <a:avLst/>
            <a:gdLst>
              <a:gd name="connsiteX0" fmla="*/ 1765 w 563906"/>
              <a:gd name="connsiteY0" fmla="*/ 1266 h 2850379"/>
              <a:gd name="connsiteX1" fmla="*/ 377150 w 563906"/>
              <a:gd name="connsiteY1" fmla="*/ 434402 h 2850379"/>
              <a:gd name="connsiteX2" fmla="*/ 194270 w 563906"/>
              <a:gd name="connsiteY2" fmla="*/ 1281426 h 2850379"/>
              <a:gd name="connsiteX3" fmla="*/ 309773 w 563906"/>
              <a:gd name="connsiteY3" fmla="*/ 2070697 h 2850379"/>
              <a:gd name="connsiteX4" fmla="*/ 49891 w 563906"/>
              <a:gd name="connsiteY4" fmla="*/ 2840718 h 2850379"/>
              <a:gd name="connsiteX5" fmla="*/ 232771 w 563906"/>
              <a:gd name="connsiteY5" fmla="*/ 1512432 h 2850379"/>
              <a:gd name="connsiteX6" fmla="*/ 560030 w 563906"/>
              <a:gd name="connsiteY6" fmla="*/ 559531 h 2850379"/>
              <a:gd name="connsiteX7" fmla="*/ 1765 w 563906"/>
              <a:gd name="connsiteY7" fmla="*/ 1266 h 2850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3906" h="2850379">
                <a:moveTo>
                  <a:pt x="1765" y="1266"/>
                </a:moveTo>
                <a:cubicBezTo>
                  <a:pt x="-28715" y="-19589"/>
                  <a:pt x="345066" y="221042"/>
                  <a:pt x="377150" y="434402"/>
                </a:cubicBezTo>
                <a:cubicBezTo>
                  <a:pt x="409234" y="647762"/>
                  <a:pt x="205499" y="1008710"/>
                  <a:pt x="194270" y="1281426"/>
                </a:cubicBezTo>
                <a:cubicBezTo>
                  <a:pt x="183041" y="1554142"/>
                  <a:pt x="333836" y="1810815"/>
                  <a:pt x="309773" y="2070697"/>
                </a:cubicBezTo>
                <a:cubicBezTo>
                  <a:pt x="285710" y="2330579"/>
                  <a:pt x="62725" y="2933762"/>
                  <a:pt x="49891" y="2840718"/>
                </a:cubicBezTo>
                <a:cubicBezTo>
                  <a:pt x="37057" y="2747674"/>
                  <a:pt x="147748" y="1892630"/>
                  <a:pt x="232771" y="1512432"/>
                </a:cubicBezTo>
                <a:cubicBezTo>
                  <a:pt x="317794" y="1132234"/>
                  <a:pt x="600135" y="811392"/>
                  <a:pt x="560030" y="559531"/>
                </a:cubicBezTo>
                <a:cubicBezTo>
                  <a:pt x="519925" y="307670"/>
                  <a:pt x="32245" y="22121"/>
                  <a:pt x="1765" y="1266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CBD1E176-DE14-465C-9F3A-E96E4E465CDD}"/>
              </a:ext>
            </a:extLst>
          </p:cNvPr>
          <p:cNvSpPr/>
          <p:nvPr/>
        </p:nvSpPr>
        <p:spPr>
          <a:xfrm>
            <a:off x="7156330" y="6496890"/>
            <a:ext cx="586746" cy="3128939"/>
          </a:xfrm>
          <a:custGeom>
            <a:avLst/>
            <a:gdLst>
              <a:gd name="connsiteX0" fmla="*/ 582382 w 586746"/>
              <a:gd name="connsiteY0" fmla="*/ 11348 h 3128939"/>
              <a:gd name="connsiteX1" fmla="*/ 341750 w 586746"/>
              <a:gd name="connsiteY1" fmla="*/ 550363 h 3128939"/>
              <a:gd name="connsiteX2" fmla="*/ 389876 w 586746"/>
              <a:gd name="connsiteY2" fmla="*/ 1897899 h 3128939"/>
              <a:gd name="connsiteX3" fmla="*/ 4866 w 586746"/>
              <a:gd name="connsiteY3" fmla="*/ 3120308 h 3128939"/>
              <a:gd name="connsiteX4" fmla="*/ 168495 w 586746"/>
              <a:gd name="connsiteY4" fmla="*/ 2369537 h 3128939"/>
              <a:gd name="connsiteX5" fmla="*/ 101118 w 586746"/>
              <a:gd name="connsiteY5" fmla="*/ 993125 h 3128939"/>
              <a:gd name="connsiteX6" fmla="*/ 582382 w 586746"/>
              <a:gd name="connsiteY6" fmla="*/ 11348 h 3128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6746" h="3128939">
                <a:moveTo>
                  <a:pt x="582382" y="11348"/>
                </a:moveTo>
                <a:cubicBezTo>
                  <a:pt x="622487" y="-62446"/>
                  <a:pt x="373834" y="235938"/>
                  <a:pt x="341750" y="550363"/>
                </a:cubicBezTo>
                <a:cubicBezTo>
                  <a:pt x="309666" y="864788"/>
                  <a:pt x="446023" y="1469575"/>
                  <a:pt x="389876" y="1897899"/>
                </a:cubicBezTo>
                <a:cubicBezTo>
                  <a:pt x="333729" y="2326223"/>
                  <a:pt x="41763" y="3041702"/>
                  <a:pt x="4866" y="3120308"/>
                </a:cubicBezTo>
                <a:cubicBezTo>
                  <a:pt x="-32031" y="3198914"/>
                  <a:pt x="152453" y="2724067"/>
                  <a:pt x="168495" y="2369537"/>
                </a:cubicBezTo>
                <a:cubicBezTo>
                  <a:pt x="184537" y="2015007"/>
                  <a:pt x="30533" y="1392573"/>
                  <a:pt x="101118" y="993125"/>
                </a:cubicBezTo>
                <a:cubicBezTo>
                  <a:pt x="171703" y="593677"/>
                  <a:pt x="542277" y="85142"/>
                  <a:pt x="582382" y="1134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3FD9FDDE-C25A-42BF-BA69-CEBF98DF8145}"/>
              </a:ext>
            </a:extLst>
          </p:cNvPr>
          <p:cNvSpPr/>
          <p:nvPr/>
        </p:nvSpPr>
        <p:spPr>
          <a:xfrm>
            <a:off x="8620752" y="6787018"/>
            <a:ext cx="501563" cy="1221018"/>
          </a:xfrm>
          <a:custGeom>
            <a:avLst/>
            <a:gdLst>
              <a:gd name="connsiteX0" fmla="*/ 475122 w 501563"/>
              <a:gd name="connsiteY0" fmla="*/ 48479 h 1221018"/>
              <a:gd name="connsiteX1" fmla="*/ 417370 w 501563"/>
              <a:gd name="connsiteY1" fmla="*/ 96605 h 1221018"/>
              <a:gd name="connsiteX2" fmla="*/ 186364 w 501563"/>
              <a:gd name="connsiteY2" fmla="*/ 702997 h 1221018"/>
              <a:gd name="connsiteX3" fmla="*/ 272991 w 501563"/>
              <a:gd name="connsiteY3" fmla="*/ 1213136 h 1221018"/>
              <a:gd name="connsiteX4" fmla="*/ 147863 w 501563"/>
              <a:gd name="connsiteY4" fmla="*/ 982129 h 1221018"/>
              <a:gd name="connsiteX5" fmla="*/ 13109 w 501563"/>
              <a:gd name="connsiteY5" fmla="*/ 568243 h 1221018"/>
              <a:gd name="connsiteX6" fmla="*/ 475122 w 501563"/>
              <a:gd name="connsiteY6" fmla="*/ 48479 h 1221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1563" h="1221018">
                <a:moveTo>
                  <a:pt x="475122" y="48479"/>
                </a:moveTo>
                <a:cubicBezTo>
                  <a:pt x="542499" y="-30127"/>
                  <a:pt x="465496" y="-12481"/>
                  <a:pt x="417370" y="96605"/>
                </a:cubicBezTo>
                <a:cubicBezTo>
                  <a:pt x="369244" y="205691"/>
                  <a:pt x="210427" y="516909"/>
                  <a:pt x="186364" y="702997"/>
                </a:cubicBezTo>
                <a:cubicBezTo>
                  <a:pt x="162301" y="889085"/>
                  <a:pt x="279408" y="1166614"/>
                  <a:pt x="272991" y="1213136"/>
                </a:cubicBezTo>
                <a:cubicBezTo>
                  <a:pt x="266574" y="1259658"/>
                  <a:pt x="191177" y="1089611"/>
                  <a:pt x="147863" y="982129"/>
                </a:cubicBezTo>
                <a:cubicBezTo>
                  <a:pt x="104549" y="874647"/>
                  <a:pt x="-44642" y="727060"/>
                  <a:pt x="13109" y="568243"/>
                </a:cubicBezTo>
                <a:cubicBezTo>
                  <a:pt x="70860" y="409426"/>
                  <a:pt x="407745" y="127085"/>
                  <a:pt x="475122" y="48479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A8FED559-8370-4983-8761-D77605229E7B}"/>
              </a:ext>
            </a:extLst>
          </p:cNvPr>
          <p:cNvSpPr/>
          <p:nvPr/>
        </p:nvSpPr>
        <p:spPr>
          <a:xfrm>
            <a:off x="7137721" y="7958188"/>
            <a:ext cx="1879054" cy="1663206"/>
          </a:xfrm>
          <a:custGeom>
            <a:avLst/>
            <a:gdLst>
              <a:gd name="connsiteX0" fmla="*/ 1871525 w 1879054"/>
              <a:gd name="connsiteY0" fmla="*/ 3465 h 1663206"/>
              <a:gd name="connsiteX1" fmla="*/ 1669395 w 1879054"/>
              <a:gd name="connsiteY1" fmla="*/ 176719 h 1663206"/>
              <a:gd name="connsiteX2" fmla="*/ 1120755 w 1879054"/>
              <a:gd name="connsiteY2" fmla="*/ 975616 h 1663206"/>
              <a:gd name="connsiteX3" fmla="*/ 504738 w 1879054"/>
              <a:gd name="connsiteY3" fmla="*/ 1418378 h 1663206"/>
              <a:gd name="connsiteX4" fmla="*/ 13850 w 1879054"/>
              <a:gd name="connsiteY4" fmla="*/ 1659010 h 1663206"/>
              <a:gd name="connsiteX5" fmla="*/ 1063003 w 1879054"/>
              <a:gd name="connsiteY5" fmla="*/ 1225873 h 1663206"/>
              <a:gd name="connsiteX6" fmla="*/ 1390262 w 1879054"/>
              <a:gd name="connsiteY6" fmla="*/ 908239 h 1663206"/>
              <a:gd name="connsiteX7" fmla="*/ 1438388 w 1879054"/>
              <a:gd name="connsiteY7" fmla="*/ 263347 h 1663206"/>
              <a:gd name="connsiteX8" fmla="*/ 1871525 w 1879054"/>
              <a:gd name="connsiteY8" fmla="*/ 3465 h 1663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9054" h="1663206">
                <a:moveTo>
                  <a:pt x="1871525" y="3465"/>
                </a:moveTo>
                <a:cubicBezTo>
                  <a:pt x="1910026" y="-10973"/>
                  <a:pt x="1794523" y="14694"/>
                  <a:pt x="1669395" y="176719"/>
                </a:cubicBezTo>
                <a:cubicBezTo>
                  <a:pt x="1544267" y="338744"/>
                  <a:pt x="1314864" y="768673"/>
                  <a:pt x="1120755" y="975616"/>
                </a:cubicBezTo>
                <a:cubicBezTo>
                  <a:pt x="926646" y="1182559"/>
                  <a:pt x="689222" y="1304479"/>
                  <a:pt x="504738" y="1418378"/>
                </a:cubicBezTo>
                <a:cubicBezTo>
                  <a:pt x="320254" y="1532277"/>
                  <a:pt x="-79194" y="1691094"/>
                  <a:pt x="13850" y="1659010"/>
                </a:cubicBezTo>
                <a:cubicBezTo>
                  <a:pt x="106894" y="1626926"/>
                  <a:pt x="833601" y="1351001"/>
                  <a:pt x="1063003" y="1225873"/>
                </a:cubicBezTo>
                <a:cubicBezTo>
                  <a:pt x="1292405" y="1100745"/>
                  <a:pt x="1327698" y="1068660"/>
                  <a:pt x="1390262" y="908239"/>
                </a:cubicBezTo>
                <a:cubicBezTo>
                  <a:pt x="1452826" y="747818"/>
                  <a:pt x="1359782" y="412539"/>
                  <a:pt x="1438388" y="263347"/>
                </a:cubicBezTo>
                <a:cubicBezTo>
                  <a:pt x="1516994" y="114156"/>
                  <a:pt x="1833024" y="17903"/>
                  <a:pt x="1871525" y="346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33DB8A61-6FDB-46F7-BBE8-2042A94D44A2}"/>
              </a:ext>
            </a:extLst>
          </p:cNvPr>
          <p:cNvSpPr/>
          <p:nvPr/>
        </p:nvSpPr>
        <p:spPr>
          <a:xfrm>
            <a:off x="8419774" y="8782823"/>
            <a:ext cx="886169" cy="2537663"/>
          </a:xfrm>
          <a:custGeom>
            <a:avLst/>
            <a:gdLst>
              <a:gd name="connsiteX0" fmla="*/ 69708 w 886169"/>
              <a:gd name="connsiteY0" fmla="*/ 54728 h 2537663"/>
              <a:gd name="connsiteX1" fmla="*/ 137085 w 886169"/>
              <a:gd name="connsiteY1" fmla="*/ 102855 h 2537663"/>
              <a:gd name="connsiteX2" fmla="*/ 589472 w 886169"/>
              <a:gd name="connsiteY2" fmla="*/ 603368 h 2537663"/>
              <a:gd name="connsiteX3" fmla="*/ 493220 w 886169"/>
              <a:gd name="connsiteY3" fmla="*/ 1411891 h 2537663"/>
              <a:gd name="connsiteX4" fmla="*/ 618348 w 886169"/>
              <a:gd name="connsiteY4" fmla="*/ 2008657 h 2537663"/>
              <a:gd name="connsiteX5" fmla="*/ 878230 w 886169"/>
              <a:gd name="connsiteY5" fmla="*/ 2528421 h 2537663"/>
              <a:gd name="connsiteX6" fmla="*/ 772352 w 886169"/>
              <a:gd name="connsiteY6" fmla="*/ 2297415 h 2537663"/>
              <a:gd name="connsiteX7" fmla="*/ 310340 w 886169"/>
              <a:gd name="connsiteY7" fmla="*/ 1748775 h 2537663"/>
              <a:gd name="connsiteX8" fmla="*/ 425843 w 886169"/>
              <a:gd name="connsiteY8" fmla="*/ 853625 h 2537663"/>
              <a:gd name="connsiteX9" fmla="*/ 464344 w 886169"/>
              <a:gd name="connsiteY9" fmla="*/ 545617 h 2537663"/>
              <a:gd name="connsiteX10" fmla="*/ 21582 w 886169"/>
              <a:gd name="connsiteY10" fmla="*/ 35478 h 2537663"/>
              <a:gd name="connsiteX11" fmla="*/ 69708 w 886169"/>
              <a:gd name="connsiteY11" fmla="*/ 54728 h 2537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86169" h="2537663">
                <a:moveTo>
                  <a:pt x="69708" y="54728"/>
                </a:moveTo>
                <a:cubicBezTo>
                  <a:pt x="88958" y="65957"/>
                  <a:pt x="50458" y="11415"/>
                  <a:pt x="137085" y="102855"/>
                </a:cubicBezTo>
                <a:cubicBezTo>
                  <a:pt x="223712" y="194295"/>
                  <a:pt x="530116" y="385195"/>
                  <a:pt x="589472" y="603368"/>
                </a:cubicBezTo>
                <a:cubicBezTo>
                  <a:pt x="648828" y="821541"/>
                  <a:pt x="488407" y="1177676"/>
                  <a:pt x="493220" y="1411891"/>
                </a:cubicBezTo>
                <a:cubicBezTo>
                  <a:pt x="498033" y="1646106"/>
                  <a:pt x="554180" y="1822569"/>
                  <a:pt x="618348" y="2008657"/>
                </a:cubicBezTo>
                <a:cubicBezTo>
                  <a:pt x="682516" y="2194745"/>
                  <a:pt x="852563" y="2480295"/>
                  <a:pt x="878230" y="2528421"/>
                </a:cubicBezTo>
                <a:cubicBezTo>
                  <a:pt x="903897" y="2576547"/>
                  <a:pt x="867000" y="2427356"/>
                  <a:pt x="772352" y="2297415"/>
                </a:cubicBezTo>
                <a:cubicBezTo>
                  <a:pt x="677704" y="2167474"/>
                  <a:pt x="368091" y="1989407"/>
                  <a:pt x="310340" y="1748775"/>
                </a:cubicBezTo>
                <a:cubicBezTo>
                  <a:pt x="252589" y="1508143"/>
                  <a:pt x="400176" y="1054151"/>
                  <a:pt x="425843" y="853625"/>
                </a:cubicBezTo>
                <a:cubicBezTo>
                  <a:pt x="451510" y="653099"/>
                  <a:pt x="531721" y="681975"/>
                  <a:pt x="464344" y="545617"/>
                </a:cubicBezTo>
                <a:cubicBezTo>
                  <a:pt x="396967" y="409259"/>
                  <a:pt x="84146" y="120501"/>
                  <a:pt x="21582" y="35478"/>
                </a:cubicBezTo>
                <a:cubicBezTo>
                  <a:pt x="-40982" y="-49545"/>
                  <a:pt x="50458" y="43499"/>
                  <a:pt x="69708" y="5472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510E5771-A1CF-41C0-A68F-908AD9653550}"/>
              </a:ext>
            </a:extLst>
          </p:cNvPr>
          <p:cNvSpPr/>
          <p:nvPr/>
        </p:nvSpPr>
        <p:spPr>
          <a:xfrm>
            <a:off x="6377675" y="8873579"/>
            <a:ext cx="2285190" cy="2755799"/>
          </a:xfrm>
          <a:custGeom>
            <a:avLst/>
            <a:gdLst>
              <a:gd name="connsiteX0" fmla="*/ 2208060 w 2285190"/>
              <a:gd name="connsiteY0" fmla="*/ 2474 h 2755799"/>
              <a:gd name="connsiteX1" fmla="*/ 1746047 w 2285190"/>
              <a:gd name="connsiteY1" fmla="*/ 1109379 h 2755799"/>
              <a:gd name="connsiteX2" fmla="*/ 2285062 w 2285190"/>
              <a:gd name="connsiteY2" fmla="*/ 1994903 h 2755799"/>
              <a:gd name="connsiteX3" fmla="*/ 1688296 w 2285190"/>
              <a:gd name="connsiteY3" fmla="*/ 2216284 h 2755799"/>
              <a:gd name="connsiteX4" fmla="*/ 3874 w 2285190"/>
              <a:gd name="connsiteY4" fmla="*/ 2755299 h 2755799"/>
              <a:gd name="connsiteX5" fmla="*/ 1245533 w 2285190"/>
              <a:gd name="connsiteY5" fmla="*/ 2302911 h 2755799"/>
              <a:gd name="connsiteX6" fmla="*/ 1890426 w 2285190"/>
              <a:gd name="connsiteY6" fmla="*/ 1763897 h 2755799"/>
              <a:gd name="connsiteX7" fmla="*/ 1409163 w 2285190"/>
              <a:gd name="connsiteY7" fmla="*/ 1205631 h 2755799"/>
              <a:gd name="connsiteX8" fmla="*/ 1524666 w 2285190"/>
              <a:gd name="connsiteY8" fmla="*/ 820621 h 2755799"/>
              <a:gd name="connsiteX9" fmla="*/ 2208060 w 2285190"/>
              <a:gd name="connsiteY9" fmla="*/ 2474 h 2755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85190" h="2755799">
                <a:moveTo>
                  <a:pt x="2208060" y="2474"/>
                </a:moveTo>
                <a:cubicBezTo>
                  <a:pt x="2244957" y="50600"/>
                  <a:pt x="1733213" y="777308"/>
                  <a:pt x="1746047" y="1109379"/>
                </a:cubicBezTo>
                <a:cubicBezTo>
                  <a:pt x="1758881" y="1441451"/>
                  <a:pt x="2294687" y="1810419"/>
                  <a:pt x="2285062" y="1994903"/>
                </a:cubicBezTo>
                <a:cubicBezTo>
                  <a:pt x="2275437" y="2179387"/>
                  <a:pt x="2068494" y="2089551"/>
                  <a:pt x="1688296" y="2216284"/>
                </a:cubicBezTo>
                <a:cubicBezTo>
                  <a:pt x="1308098" y="2343017"/>
                  <a:pt x="77668" y="2740861"/>
                  <a:pt x="3874" y="2755299"/>
                </a:cubicBezTo>
                <a:cubicBezTo>
                  <a:pt x="-69920" y="2769737"/>
                  <a:pt x="931108" y="2468145"/>
                  <a:pt x="1245533" y="2302911"/>
                </a:cubicBezTo>
                <a:cubicBezTo>
                  <a:pt x="1559958" y="2137677"/>
                  <a:pt x="1863154" y="1946777"/>
                  <a:pt x="1890426" y="1763897"/>
                </a:cubicBezTo>
                <a:cubicBezTo>
                  <a:pt x="1917698" y="1581017"/>
                  <a:pt x="1470123" y="1362844"/>
                  <a:pt x="1409163" y="1205631"/>
                </a:cubicBezTo>
                <a:cubicBezTo>
                  <a:pt x="1348203" y="1048418"/>
                  <a:pt x="1383496" y="1019543"/>
                  <a:pt x="1524666" y="820621"/>
                </a:cubicBezTo>
                <a:cubicBezTo>
                  <a:pt x="1665836" y="621699"/>
                  <a:pt x="2171163" y="-45652"/>
                  <a:pt x="2208060" y="2474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FFADF21A-6803-4774-BFD9-D5F8AE5ACB3B}"/>
              </a:ext>
            </a:extLst>
          </p:cNvPr>
          <p:cNvSpPr/>
          <p:nvPr/>
        </p:nvSpPr>
        <p:spPr>
          <a:xfrm>
            <a:off x="153622" y="8039144"/>
            <a:ext cx="1876833" cy="627402"/>
          </a:xfrm>
          <a:custGeom>
            <a:avLst/>
            <a:gdLst>
              <a:gd name="connsiteX0" fmla="*/ 1742555 w 1876833"/>
              <a:gd name="connsiteY0" fmla="*/ 143890 h 627402"/>
              <a:gd name="connsiteX1" fmla="*/ 1646302 w 1876833"/>
              <a:gd name="connsiteY1" fmla="*/ 153515 h 627402"/>
              <a:gd name="connsiteX2" fmla="*/ 876281 w 1876833"/>
              <a:gd name="connsiteY2" fmla="*/ 18761 h 627402"/>
              <a:gd name="connsiteX3" fmla="*/ 382 w 1876833"/>
              <a:gd name="connsiteY3" fmla="*/ 625153 h 627402"/>
              <a:gd name="connsiteX4" fmla="*/ 780029 w 1876833"/>
              <a:gd name="connsiteY4" fmla="*/ 220892 h 627402"/>
              <a:gd name="connsiteX5" fmla="*/ 1819557 w 1876833"/>
              <a:gd name="connsiteY5" fmla="*/ 124639 h 627402"/>
              <a:gd name="connsiteX6" fmla="*/ 1742555 w 1876833"/>
              <a:gd name="connsiteY6" fmla="*/ 143890 h 627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6833" h="627402">
                <a:moveTo>
                  <a:pt x="1742555" y="143890"/>
                </a:moveTo>
                <a:cubicBezTo>
                  <a:pt x="1713679" y="148703"/>
                  <a:pt x="1790681" y="174370"/>
                  <a:pt x="1646302" y="153515"/>
                </a:cubicBezTo>
                <a:cubicBezTo>
                  <a:pt x="1501923" y="132660"/>
                  <a:pt x="1150601" y="-59845"/>
                  <a:pt x="876281" y="18761"/>
                </a:cubicBezTo>
                <a:cubicBezTo>
                  <a:pt x="601961" y="97367"/>
                  <a:pt x="16424" y="591465"/>
                  <a:pt x="382" y="625153"/>
                </a:cubicBezTo>
                <a:cubicBezTo>
                  <a:pt x="-15660" y="658841"/>
                  <a:pt x="476833" y="304311"/>
                  <a:pt x="780029" y="220892"/>
                </a:cubicBezTo>
                <a:cubicBezTo>
                  <a:pt x="1083225" y="137473"/>
                  <a:pt x="1665553" y="142285"/>
                  <a:pt x="1819557" y="124639"/>
                </a:cubicBezTo>
                <a:cubicBezTo>
                  <a:pt x="1973561" y="106993"/>
                  <a:pt x="1771431" y="139077"/>
                  <a:pt x="1742555" y="14389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8ACF723E-752A-4AA9-B3AA-0C2E6B07E6C4}"/>
              </a:ext>
            </a:extLst>
          </p:cNvPr>
          <p:cNvSpPr/>
          <p:nvPr/>
        </p:nvSpPr>
        <p:spPr>
          <a:xfrm>
            <a:off x="880910" y="8356034"/>
            <a:ext cx="1151143" cy="1687959"/>
          </a:xfrm>
          <a:custGeom>
            <a:avLst/>
            <a:gdLst>
              <a:gd name="connsiteX0" fmla="*/ 851637 w 1151143"/>
              <a:gd name="connsiteY0" fmla="*/ 254 h 1687959"/>
              <a:gd name="connsiteX1" fmla="*/ 33490 w 1151143"/>
              <a:gd name="connsiteY1" fmla="*/ 279387 h 1687959"/>
              <a:gd name="connsiteX2" fmla="*/ 254871 w 1151143"/>
              <a:gd name="connsiteY2" fmla="*/ 1020532 h 1687959"/>
              <a:gd name="connsiteX3" fmla="*/ 1140395 w 1151143"/>
              <a:gd name="connsiteY3" fmla="*/ 1675050 h 1687959"/>
              <a:gd name="connsiteX4" fmla="*/ 707258 w 1151143"/>
              <a:gd name="connsiteY4" fmla="*/ 1395917 h 1687959"/>
              <a:gd name="connsiteX5" fmla="*/ 129743 w 1151143"/>
              <a:gd name="connsiteY5" fmla="*/ 683648 h 1687959"/>
              <a:gd name="connsiteX6" fmla="*/ 283747 w 1151143"/>
              <a:gd name="connsiteY6" fmla="*/ 317888 h 1687959"/>
              <a:gd name="connsiteX7" fmla="*/ 851637 w 1151143"/>
              <a:gd name="connsiteY7" fmla="*/ 254 h 168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1143" h="1687959">
                <a:moveTo>
                  <a:pt x="851637" y="254"/>
                </a:moveTo>
                <a:cubicBezTo>
                  <a:pt x="809927" y="-6163"/>
                  <a:pt x="132951" y="109341"/>
                  <a:pt x="33490" y="279387"/>
                </a:cubicBezTo>
                <a:cubicBezTo>
                  <a:pt x="-65971" y="449433"/>
                  <a:pt x="70387" y="787922"/>
                  <a:pt x="254871" y="1020532"/>
                </a:cubicBezTo>
                <a:cubicBezTo>
                  <a:pt x="439355" y="1253143"/>
                  <a:pt x="1064997" y="1612486"/>
                  <a:pt x="1140395" y="1675050"/>
                </a:cubicBezTo>
                <a:cubicBezTo>
                  <a:pt x="1215793" y="1737614"/>
                  <a:pt x="875700" y="1561151"/>
                  <a:pt x="707258" y="1395917"/>
                </a:cubicBezTo>
                <a:cubicBezTo>
                  <a:pt x="538816" y="1230683"/>
                  <a:pt x="200328" y="863319"/>
                  <a:pt x="129743" y="683648"/>
                </a:cubicBezTo>
                <a:cubicBezTo>
                  <a:pt x="59158" y="503977"/>
                  <a:pt x="163431" y="428578"/>
                  <a:pt x="283747" y="317888"/>
                </a:cubicBezTo>
                <a:cubicBezTo>
                  <a:pt x="404063" y="207198"/>
                  <a:pt x="893347" y="6671"/>
                  <a:pt x="851637" y="254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ED76CA9D-C36F-42AA-880F-189896ABE231}"/>
              </a:ext>
            </a:extLst>
          </p:cNvPr>
          <p:cNvSpPr/>
          <p:nvPr/>
        </p:nvSpPr>
        <p:spPr>
          <a:xfrm>
            <a:off x="1817962" y="10540574"/>
            <a:ext cx="1710050" cy="1273662"/>
          </a:xfrm>
          <a:custGeom>
            <a:avLst/>
            <a:gdLst>
              <a:gd name="connsiteX0" fmla="*/ 1704884 w 1710050"/>
              <a:gd name="connsiteY0" fmla="*/ 549289 h 1273662"/>
              <a:gd name="connsiteX1" fmla="*/ 877112 w 1710050"/>
              <a:gd name="connsiteY1" fmla="*/ 1213432 h 1273662"/>
              <a:gd name="connsiteX2" fmla="*/ 164842 w 1710050"/>
              <a:gd name="connsiteY2" fmla="*/ 1107554 h 1273662"/>
              <a:gd name="connsiteX3" fmla="*/ 20463 w 1710050"/>
              <a:gd name="connsiteY3" fmla="*/ 19900 h 1273662"/>
              <a:gd name="connsiteX4" fmla="*/ 49339 w 1710050"/>
              <a:gd name="connsiteY4" fmla="*/ 443411 h 1273662"/>
              <a:gd name="connsiteX5" fmla="*/ 463225 w 1710050"/>
              <a:gd name="connsiteY5" fmla="*/ 943925 h 1273662"/>
              <a:gd name="connsiteX6" fmla="*/ 1704884 w 1710050"/>
              <a:gd name="connsiteY6" fmla="*/ 549289 h 1273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0050" h="1273662">
                <a:moveTo>
                  <a:pt x="1704884" y="549289"/>
                </a:moveTo>
                <a:cubicBezTo>
                  <a:pt x="1773865" y="594207"/>
                  <a:pt x="1133786" y="1120388"/>
                  <a:pt x="877112" y="1213432"/>
                </a:cubicBezTo>
                <a:cubicBezTo>
                  <a:pt x="620438" y="1306476"/>
                  <a:pt x="307617" y="1306476"/>
                  <a:pt x="164842" y="1107554"/>
                </a:cubicBezTo>
                <a:cubicBezTo>
                  <a:pt x="22067" y="908632"/>
                  <a:pt x="39713" y="130590"/>
                  <a:pt x="20463" y="19900"/>
                </a:cubicBezTo>
                <a:cubicBezTo>
                  <a:pt x="1213" y="-90790"/>
                  <a:pt x="-24455" y="289407"/>
                  <a:pt x="49339" y="443411"/>
                </a:cubicBezTo>
                <a:cubicBezTo>
                  <a:pt x="123133" y="597415"/>
                  <a:pt x="182488" y="921466"/>
                  <a:pt x="463225" y="943925"/>
                </a:cubicBezTo>
                <a:cubicBezTo>
                  <a:pt x="743962" y="966384"/>
                  <a:pt x="1635903" y="504371"/>
                  <a:pt x="1704884" y="549289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94CE9142-14CC-4DD4-9E08-757C3DC758AF}"/>
              </a:ext>
            </a:extLst>
          </p:cNvPr>
          <p:cNvSpPr/>
          <p:nvPr/>
        </p:nvSpPr>
        <p:spPr>
          <a:xfrm>
            <a:off x="1181974" y="9701811"/>
            <a:ext cx="968220" cy="911933"/>
          </a:xfrm>
          <a:custGeom>
            <a:avLst/>
            <a:gdLst>
              <a:gd name="connsiteX0" fmla="*/ 848957 w 968220"/>
              <a:gd name="connsiteY0" fmla="*/ 40515 h 911933"/>
              <a:gd name="connsiteX1" fmla="*/ 78935 w 968220"/>
              <a:gd name="connsiteY1" fmla="*/ 435151 h 911933"/>
              <a:gd name="connsiteX2" fmla="*/ 107811 w 968220"/>
              <a:gd name="connsiteY2" fmla="*/ 646907 h 911933"/>
              <a:gd name="connsiteX3" fmla="*/ 810455 w 968220"/>
              <a:gd name="connsiteY3" fmla="*/ 897164 h 911933"/>
              <a:gd name="connsiteX4" fmla="*/ 675702 w 968220"/>
              <a:gd name="connsiteY4" fmla="*/ 849037 h 911933"/>
              <a:gd name="connsiteX5" fmla="*/ 136687 w 968220"/>
              <a:gd name="connsiteY5" fmla="*/ 569905 h 911933"/>
              <a:gd name="connsiteX6" fmla="*/ 897083 w 968220"/>
              <a:gd name="connsiteY6" fmla="*/ 69391 h 911933"/>
              <a:gd name="connsiteX7" fmla="*/ 848957 w 968220"/>
              <a:gd name="connsiteY7" fmla="*/ 40515 h 911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8220" h="911933">
                <a:moveTo>
                  <a:pt x="848957" y="40515"/>
                </a:moveTo>
                <a:cubicBezTo>
                  <a:pt x="712599" y="101475"/>
                  <a:pt x="202459" y="334086"/>
                  <a:pt x="78935" y="435151"/>
                </a:cubicBezTo>
                <a:cubicBezTo>
                  <a:pt x="-44589" y="536216"/>
                  <a:pt x="-14109" y="569905"/>
                  <a:pt x="107811" y="646907"/>
                </a:cubicBezTo>
                <a:cubicBezTo>
                  <a:pt x="229731" y="723909"/>
                  <a:pt x="715807" y="863476"/>
                  <a:pt x="810455" y="897164"/>
                </a:cubicBezTo>
                <a:cubicBezTo>
                  <a:pt x="905103" y="930852"/>
                  <a:pt x="787996" y="903580"/>
                  <a:pt x="675702" y="849037"/>
                </a:cubicBezTo>
                <a:cubicBezTo>
                  <a:pt x="563408" y="794494"/>
                  <a:pt x="99790" y="699846"/>
                  <a:pt x="136687" y="569905"/>
                </a:cubicBezTo>
                <a:cubicBezTo>
                  <a:pt x="173584" y="439964"/>
                  <a:pt x="784788" y="152810"/>
                  <a:pt x="897083" y="69391"/>
                </a:cubicBezTo>
                <a:cubicBezTo>
                  <a:pt x="1009378" y="-14028"/>
                  <a:pt x="985315" y="-20445"/>
                  <a:pt x="848957" y="4051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21FCB2E5-B3D9-4CE6-A3DC-8283E82EC18A}"/>
              </a:ext>
            </a:extLst>
          </p:cNvPr>
          <p:cNvSpPr/>
          <p:nvPr/>
        </p:nvSpPr>
        <p:spPr>
          <a:xfrm>
            <a:off x="1472657" y="8702763"/>
            <a:ext cx="356916" cy="1338297"/>
          </a:xfrm>
          <a:custGeom>
            <a:avLst/>
            <a:gdLst>
              <a:gd name="connsiteX0" fmla="*/ 269516 w 356916"/>
              <a:gd name="connsiteY0" fmla="*/ 35 h 1338297"/>
              <a:gd name="connsiteX1" fmla="*/ 8 w 356916"/>
              <a:gd name="connsiteY1" fmla="*/ 654553 h 1338297"/>
              <a:gd name="connsiteX2" fmla="*/ 279141 w 356916"/>
              <a:gd name="connsiteY2" fmla="*/ 895184 h 1338297"/>
              <a:gd name="connsiteX3" fmla="*/ 125137 w 356916"/>
              <a:gd name="connsiteY3" fmla="*/ 1337946 h 1338297"/>
              <a:gd name="connsiteX4" fmla="*/ 356143 w 356916"/>
              <a:gd name="connsiteY4" fmla="*/ 818182 h 1338297"/>
              <a:gd name="connsiteX5" fmla="*/ 202139 w 356916"/>
              <a:gd name="connsiteY5" fmla="*/ 625677 h 1338297"/>
              <a:gd name="connsiteX6" fmla="*/ 269516 w 356916"/>
              <a:gd name="connsiteY6" fmla="*/ 35 h 1338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6916" h="1338297">
                <a:moveTo>
                  <a:pt x="269516" y="35"/>
                </a:moveTo>
                <a:cubicBezTo>
                  <a:pt x="235827" y="4848"/>
                  <a:pt x="-1596" y="505362"/>
                  <a:pt x="8" y="654553"/>
                </a:cubicBezTo>
                <a:cubicBezTo>
                  <a:pt x="1612" y="803744"/>
                  <a:pt x="258286" y="781285"/>
                  <a:pt x="279141" y="895184"/>
                </a:cubicBezTo>
                <a:cubicBezTo>
                  <a:pt x="299996" y="1009083"/>
                  <a:pt x="112303" y="1350780"/>
                  <a:pt x="125137" y="1337946"/>
                </a:cubicBezTo>
                <a:cubicBezTo>
                  <a:pt x="137971" y="1325112"/>
                  <a:pt x="343309" y="936894"/>
                  <a:pt x="356143" y="818182"/>
                </a:cubicBezTo>
                <a:cubicBezTo>
                  <a:pt x="368977" y="699471"/>
                  <a:pt x="218181" y="763639"/>
                  <a:pt x="202139" y="625677"/>
                </a:cubicBezTo>
                <a:cubicBezTo>
                  <a:pt x="186097" y="487715"/>
                  <a:pt x="303205" y="-4778"/>
                  <a:pt x="269516" y="3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97B2C925-004B-4B27-B6F9-6346560CA7D8}"/>
              </a:ext>
            </a:extLst>
          </p:cNvPr>
          <p:cNvSpPr/>
          <p:nvPr/>
        </p:nvSpPr>
        <p:spPr>
          <a:xfrm>
            <a:off x="3427642" y="3438247"/>
            <a:ext cx="1211156" cy="297132"/>
          </a:xfrm>
          <a:custGeom>
            <a:avLst/>
            <a:gdLst>
              <a:gd name="connsiteX0" fmla="*/ 1195158 w 1211156"/>
              <a:gd name="connsiteY0" fmla="*/ 264048 h 297132"/>
              <a:gd name="connsiteX1" fmla="*/ 1042758 w 1211156"/>
              <a:gd name="connsiteY1" fmla="*/ 247115 h 297132"/>
              <a:gd name="connsiteX2" fmla="*/ 119891 w 1211156"/>
              <a:gd name="connsiteY2" fmla="*/ 35448 h 297132"/>
              <a:gd name="connsiteX3" fmla="*/ 69091 w 1211156"/>
              <a:gd name="connsiteY3" fmla="*/ 1582 h 297132"/>
              <a:gd name="connsiteX4" fmla="*/ 653291 w 1211156"/>
              <a:gd name="connsiteY4" fmla="*/ 35448 h 297132"/>
              <a:gd name="connsiteX5" fmla="*/ 1144358 w 1211156"/>
              <a:gd name="connsiteY5" fmla="*/ 280982 h 297132"/>
              <a:gd name="connsiteX6" fmla="*/ 1195158 w 1211156"/>
              <a:gd name="connsiteY6" fmla="*/ 264048 h 297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1156" h="297132">
                <a:moveTo>
                  <a:pt x="1195158" y="264048"/>
                </a:moveTo>
                <a:cubicBezTo>
                  <a:pt x="1178225" y="258404"/>
                  <a:pt x="1221969" y="285215"/>
                  <a:pt x="1042758" y="247115"/>
                </a:cubicBezTo>
                <a:cubicBezTo>
                  <a:pt x="863547" y="209015"/>
                  <a:pt x="282169" y="76370"/>
                  <a:pt x="119891" y="35448"/>
                </a:cubicBezTo>
                <a:cubicBezTo>
                  <a:pt x="-42387" y="-5474"/>
                  <a:pt x="-19809" y="1582"/>
                  <a:pt x="69091" y="1582"/>
                </a:cubicBezTo>
                <a:cubicBezTo>
                  <a:pt x="157991" y="1582"/>
                  <a:pt x="474080" y="-11119"/>
                  <a:pt x="653291" y="35448"/>
                </a:cubicBezTo>
                <a:cubicBezTo>
                  <a:pt x="832502" y="82015"/>
                  <a:pt x="1052636" y="238649"/>
                  <a:pt x="1144358" y="280982"/>
                </a:cubicBezTo>
                <a:cubicBezTo>
                  <a:pt x="1236080" y="323315"/>
                  <a:pt x="1212091" y="269692"/>
                  <a:pt x="1195158" y="26404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2112528D-9C5E-44C2-8AE1-3BCAFDE780BA}"/>
              </a:ext>
            </a:extLst>
          </p:cNvPr>
          <p:cNvSpPr/>
          <p:nvPr/>
        </p:nvSpPr>
        <p:spPr>
          <a:xfrm>
            <a:off x="4896879" y="3364306"/>
            <a:ext cx="3650529" cy="2704591"/>
          </a:xfrm>
          <a:custGeom>
            <a:avLst/>
            <a:gdLst>
              <a:gd name="connsiteX0" fmla="*/ 22254 w 3650529"/>
              <a:gd name="connsiteY0" fmla="*/ 75523 h 2704591"/>
              <a:gd name="connsiteX1" fmla="*/ 1724054 w 3650529"/>
              <a:gd name="connsiteY1" fmla="*/ 473456 h 2704591"/>
              <a:gd name="connsiteX2" fmla="*/ 2240521 w 3650529"/>
              <a:gd name="connsiteY2" fmla="*/ 947589 h 2704591"/>
              <a:gd name="connsiteX3" fmla="*/ 3586721 w 3650529"/>
              <a:gd name="connsiteY3" fmla="*/ 2649389 h 2704591"/>
              <a:gd name="connsiteX4" fmla="*/ 3078721 w 3650529"/>
              <a:gd name="connsiteY4" fmla="*/ 2082123 h 2704591"/>
              <a:gd name="connsiteX5" fmla="*/ 22254 w 3650529"/>
              <a:gd name="connsiteY5" fmla="*/ 75523 h 270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0529" h="2704591">
                <a:moveTo>
                  <a:pt x="22254" y="75523"/>
                </a:moveTo>
                <a:cubicBezTo>
                  <a:pt x="-203524" y="-192588"/>
                  <a:pt x="1354343" y="328112"/>
                  <a:pt x="1724054" y="473456"/>
                </a:cubicBezTo>
                <a:cubicBezTo>
                  <a:pt x="2093765" y="618800"/>
                  <a:pt x="1930077" y="584934"/>
                  <a:pt x="2240521" y="947589"/>
                </a:cubicBezTo>
                <a:cubicBezTo>
                  <a:pt x="2550966" y="1310245"/>
                  <a:pt x="3447021" y="2460300"/>
                  <a:pt x="3586721" y="2649389"/>
                </a:cubicBezTo>
                <a:cubicBezTo>
                  <a:pt x="3726421" y="2838478"/>
                  <a:pt x="3669976" y="2515334"/>
                  <a:pt x="3078721" y="2082123"/>
                </a:cubicBezTo>
                <a:cubicBezTo>
                  <a:pt x="2487466" y="1648912"/>
                  <a:pt x="248032" y="343634"/>
                  <a:pt x="22254" y="7552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46920CC5-4B2F-4395-B8A3-C75B0587DC5B}"/>
              </a:ext>
            </a:extLst>
          </p:cNvPr>
          <p:cNvSpPr/>
          <p:nvPr/>
        </p:nvSpPr>
        <p:spPr>
          <a:xfrm>
            <a:off x="2312245" y="8558268"/>
            <a:ext cx="1793636" cy="734694"/>
          </a:xfrm>
          <a:custGeom>
            <a:avLst/>
            <a:gdLst>
              <a:gd name="connsiteX0" fmla="*/ 24555 w 1793636"/>
              <a:gd name="connsiteY0" fmla="*/ 732027 h 734694"/>
              <a:gd name="connsiteX1" fmla="*/ 16088 w 1793636"/>
              <a:gd name="connsiteY1" fmla="*/ 427227 h 734694"/>
              <a:gd name="connsiteX2" fmla="*/ 100755 w 1793636"/>
              <a:gd name="connsiteY2" fmla="*/ 232494 h 734694"/>
              <a:gd name="connsiteX3" fmla="*/ 430955 w 1793636"/>
              <a:gd name="connsiteY3" fmla="*/ 33527 h 734694"/>
              <a:gd name="connsiteX4" fmla="*/ 833122 w 1793636"/>
              <a:gd name="connsiteY4" fmla="*/ 16594 h 734694"/>
              <a:gd name="connsiteX5" fmla="*/ 1065955 w 1793636"/>
              <a:gd name="connsiteY5" fmla="*/ 202861 h 734694"/>
              <a:gd name="connsiteX6" fmla="*/ 1607822 w 1793636"/>
              <a:gd name="connsiteY6" fmla="*/ 545761 h 734694"/>
              <a:gd name="connsiteX7" fmla="*/ 1781388 w 1793636"/>
              <a:gd name="connsiteY7" fmla="*/ 672761 h 734694"/>
              <a:gd name="connsiteX8" fmla="*/ 1747522 w 1793636"/>
              <a:gd name="connsiteY8" fmla="*/ 647361 h 734694"/>
              <a:gd name="connsiteX9" fmla="*/ 1493522 w 1793636"/>
              <a:gd name="connsiteY9" fmla="*/ 609261 h 734694"/>
              <a:gd name="connsiteX10" fmla="*/ 833122 w 1793636"/>
              <a:gd name="connsiteY10" fmla="*/ 469561 h 734694"/>
              <a:gd name="connsiteX11" fmla="*/ 261622 w 1793636"/>
              <a:gd name="connsiteY11" fmla="*/ 571161 h 734694"/>
              <a:gd name="connsiteX12" fmla="*/ 24555 w 1793636"/>
              <a:gd name="connsiteY12" fmla="*/ 732027 h 734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93636" h="734694">
                <a:moveTo>
                  <a:pt x="24555" y="732027"/>
                </a:moveTo>
                <a:cubicBezTo>
                  <a:pt x="-16367" y="708038"/>
                  <a:pt x="3388" y="510482"/>
                  <a:pt x="16088" y="427227"/>
                </a:cubicBezTo>
                <a:cubicBezTo>
                  <a:pt x="28788" y="343971"/>
                  <a:pt x="31611" y="298111"/>
                  <a:pt x="100755" y="232494"/>
                </a:cubicBezTo>
                <a:cubicBezTo>
                  <a:pt x="169899" y="166877"/>
                  <a:pt x="308894" y="69510"/>
                  <a:pt x="430955" y="33527"/>
                </a:cubicBezTo>
                <a:cubicBezTo>
                  <a:pt x="553016" y="-2456"/>
                  <a:pt x="727289" y="-11628"/>
                  <a:pt x="833122" y="16594"/>
                </a:cubicBezTo>
                <a:cubicBezTo>
                  <a:pt x="938955" y="44816"/>
                  <a:pt x="936838" y="114666"/>
                  <a:pt x="1065955" y="202861"/>
                </a:cubicBezTo>
                <a:cubicBezTo>
                  <a:pt x="1195072" y="291056"/>
                  <a:pt x="1488583" y="467444"/>
                  <a:pt x="1607822" y="545761"/>
                </a:cubicBezTo>
                <a:cubicBezTo>
                  <a:pt x="1727061" y="624078"/>
                  <a:pt x="1758105" y="655828"/>
                  <a:pt x="1781388" y="672761"/>
                </a:cubicBezTo>
                <a:cubicBezTo>
                  <a:pt x="1804671" y="689694"/>
                  <a:pt x="1795500" y="657944"/>
                  <a:pt x="1747522" y="647361"/>
                </a:cubicBezTo>
                <a:cubicBezTo>
                  <a:pt x="1699544" y="636778"/>
                  <a:pt x="1645922" y="638894"/>
                  <a:pt x="1493522" y="609261"/>
                </a:cubicBezTo>
                <a:cubicBezTo>
                  <a:pt x="1341122" y="579628"/>
                  <a:pt x="1038439" y="475911"/>
                  <a:pt x="833122" y="469561"/>
                </a:cubicBezTo>
                <a:cubicBezTo>
                  <a:pt x="627805" y="463211"/>
                  <a:pt x="397089" y="530944"/>
                  <a:pt x="261622" y="571161"/>
                </a:cubicBezTo>
                <a:cubicBezTo>
                  <a:pt x="126155" y="611378"/>
                  <a:pt x="65477" y="756016"/>
                  <a:pt x="24555" y="732027"/>
                </a:cubicBezTo>
                <a:close/>
              </a:path>
            </a:pathLst>
          </a:custGeom>
          <a:solidFill>
            <a:srgbClr val="FF669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B81B1A3B-DEB1-4C3A-9523-CDA4FF7B3D32}"/>
              </a:ext>
            </a:extLst>
          </p:cNvPr>
          <p:cNvSpPr/>
          <p:nvPr/>
        </p:nvSpPr>
        <p:spPr>
          <a:xfrm>
            <a:off x="2332559" y="8903788"/>
            <a:ext cx="1740588" cy="557278"/>
          </a:xfrm>
          <a:custGeom>
            <a:avLst/>
            <a:gdLst>
              <a:gd name="connsiteX0" fmla="*/ 8 w 1740588"/>
              <a:gd name="connsiteY0" fmla="*/ 327241 h 557278"/>
              <a:gd name="connsiteX1" fmla="*/ 524941 w 1740588"/>
              <a:gd name="connsiteY1" fmla="*/ 547374 h 557278"/>
              <a:gd name="connsiteX2" fmla="*/ 1028708 w 1740588"/>
              <a:gd name="connsiteY2" fmla="*/ 500807 h 557278"/>
              <a:gd name="connsiteX3" fmla="*/ 1722974 w 1740588"/>
              <a:gd name="connsiteY3" fmla="*/ 335707 h 557278"/>
              <a:gd name="connsiteX4" fmla="*/ 1473208 w 1740588"/>
              <a:gd name="connsiteY4" fmla="*/ 246807 h 557278"/>
              <a:gd name="connsiteX5" fmla="*/ 825508 w 1740588"/>
              <a:gd name="connsiteY5" fmla="*/ 94407 h 557278"/>
              <a:gd name="connsiteX6" fmla="*/ 512241 w 1740588"/>
              <a:gd name="connsiteY6" fmla="*/ 9741 h 557278"/>
              <a:gd name="connsiteX7" fmla="*/ 8 w 1740588"/>
              <a:gd name="connsiteY7" fmla="*/ 327241 h 557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0588" h="557278">
                <a:moveTo>
                  <a:pt x="8" y="327241"/>
                </a:moveTo>
                <a:cubicBezTo>
                  <a:pt x="2125" y="416846"/>
                  <a:pt x="353491" y="518446"/>
                  <a:pt x="524941" y="547374"/>
                </a:cubicBezTo>
                <a:cubicBezTo>
                  <a:pt x="696391" y="576302"/>
                  <a:pt x="829036" y="536085"/>
                  <a:pt x="1028708" y="500807"/>
                </a:cubicBezTo>
                <a:cubicBezTo>
                  <a:pt x="1228380" y="465529"/>
                  <a:pt x="1648891" y="378040"/>
                  <a:pt x="1722974" y="335707"/>
                </a:cubicBezTo>
                <a:cubicBezTo>
                  <a:pt x="1797057" y="293374"/>
                  <a:pt x="1622786" y="287024"/>
                  <a:pt x="1473208" y="246807"/>
                </a:cubicBezTo>
                <a:cubicBezTo>
                  <a:pt x="1323630" y="206590"/>
                  <a:pt x="985669" y="133918"/>
                  <a:pt x="825508" y="94407"/>
                </a:cubicBezTo>
                <a:cubicBezTo>
                  <a:pt x="665347" y="54896"/>
                  <a:pt x="646297" y="-28359"/>
                  <a:pt x="512241" y="9741"/>
                </a:cubicBezTo>
                <a:cubicBezTo>
                  <a:pt x="378185" y="47841"/>
                  <a:pt x="-2109" y="237636"/>
                  <a:pt x="8" y="327241"/>
                </a:cubicBezTo>
                <a:close/>
              </a:path>
            </a:pathLst>
          </a:custGeom>
          <a:solidFill>
            <a:srgbClr val="FF669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EB230956-52CA-448D-9E08-C1603A5AB2BE}"/>
              </a:ext>
            </a:extLst>
          </p:cNvPr>
          <p:cNvSpPr/>
          <p:nvPr/>
        </p:nvSpPr>
        <p:spPr>
          <a:xfrm>
            <a:off x="2790824" y="8774681"/>
            <a:ext cx="779512" cy="200233"/>
          </a:xfrm>
          <a:custGeom>
            <a:avLst/>
            <a:gdLst>
              <a:gd name="connsiteX0" fmla="*/ 260351 w 779512"/>
              <a:gd name="connsiteY0" fmla="*/ 206 h 200233"/>
              <a:gd name="connsiteX1" fmla="*/ 768351 w 779512"/>
              <a:gd name="connsiteY1" fmla="*/ 181181 h 200233"/>
              <a:gd name="connsiteX2" fmla="*/ 593726 w 779512"/>
              <a:gd name="connsiteY2" fmla="*/ 127206 h 200233"/>
              <a:gd name="connsiteX3" fmla="*/ 387351 w 779512"/>
              <a:gd name="connsiteY3" fmla="*/ 92281 h 200233"/>
              <a:gd name="connsiteX4" fmla="*/ 676276 w 779512"/>
              <a:gd name="connsiteY4" fmla="*/ 200231 h 200233"/>
              <a:gd name="connsiteX5" fmla="*/ 266701 w 779512"/>
              <a:gd name="connsiteY5" fmla="*/ 89106 h 200233"/>
              <a:gd name="connsiteX6" fmla="*/ 1 w 779512"/>
              <a:gd name="connsiteY6" fmla="*/ 143081 h 200233"/>
              <a:gd name="connsiteX7" fmla="*/ 260351 w 779512"/>
              <a:gd name="connsiteY7" fmla="*/ 206 h 200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9512" h="200233">
                <a:moveTo>
                  <a:pt x="260351" y="206"/>
                </a:moveTo>
                <a:cubicBezTo>
                  <a:pt x="388409" y="6556"/>
                  <a:pt x="712789" y="160014"/>
                  <a:pt x="768351" y="181181"/>
                </a:cubicBezTo>
                <a:cubicBezTo>
                  <a:pt x="823914" y="202348"/>
                  <a:pt x="657226" y="142023"/>
                  <a:pt x="593726" y="127206"/>
                </a:cubicBezTo>
                <a:cubicBezTo>
                  <a:pt x="530226" y="112389"/>
                  <a:pt x="373593" y="80110"/>
                  <a:pt x="387351" y="92281"/>
                </a:cubicBezTo>
                <a:cubicBezTo>
                  <a:pt x="401109" y="104452"/>
                  <a:pt x="696384" y="200760"/>
                  <a:pt x="676276" y="200231"/>
                </a:cubicBezTo>
                <a:cubicBezTo>
                  <a:pt x="656168" y="199702"/>
                  <a:pt x="379414" y="98631"/>
                  <a:pt x="266701" y="89106"/>
                </a:cubicBezTo>
                <a:cubicBezTo>
                  <a:pt x="153988" y="79581"/>
                  <a:pt x="530" y="150489"/>
                  <a:pt x="1" y="143081"/>
                </a:cubicBezTo>
                <a:cubicBezTo>
                  <a:pt x="-528" y="135673"/>
                  <a:pt x="132293" y="-6144"/>
                  <a:pt x="260351" y="2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FFEE1306-B49B-4E82-B19B-685AFB36EEAD}"/>
              </a:ext>
            </a:extLst>
          </p:cNvPr>
          <p:cNvSpPr/>
          <p:nvPr/>
        </p:nvSpPr>
        <p:spPr>
          <a:xfrm>
            <a:off x="2468677" y="9082862"/>
            <a:ext cx="1016194" cy="186192"/>
          </a:xfrm>
          <a:custGeom>
            <a:avLst/>
            <a:gdLst>
              <a:gd name="connsiteX0" fmla="*/ 109423 w 1016194"/>
              <a:gd name="connsiteY0" fmla="*/ 85725 h 186192"/>
              <a:gd name="connsiteX1" fmla="*/ 465023 w 1016194"/>
              <a:gd name="connsiteY1" fmla="*/ 0 h 186192"/>
              <a:gd name="connsiteX2" fmla="*/ 1014298 w 1016194"/>
              <a:gd name="connsiteY2" fmla="*/ 85725 h 186192"/>
              <a:gd name="connsiteX3" fmla="*/ 649173 w 1016194"/>
              <a:gd name="connsiteY3" fmla="*/ 57150 h 186192"/>
              <a:gd name="connsiteX4" fmla="*/ 747598 w 1016194"/>
              <a:gd name="connsiteY4" fmla="*/ 130175 h 186192"/>
              <a:gd name="connsiteX5" fmla="*/ 372948 w 1016194"/>
              <a:gd name="connsiteY5" fmla="*/ 133350 h 186192"/>
              <a:gd name="connsiteX6" fmla="*/ 1473 w 1016194"/>
              <a:gd name="connsiteY6" fmla="*/ 184150 h 186192"/>
              <a:gd name="connsiteX7" fmla="*/ 515823 w 1016194"/>
              <a:gd name="connsiteY7" fmla="*/ 53975 h 186192"/>
              <a:gd name="connsiteX8" fmla="*/ 109423 w 1016194"/>
              <a:gd name="connsiteY8" fmla="*/ 85725 h 186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6194" h="186192">
                <a:moveTo>
                  <a:pt x="109423" y="85725"/>
                </a:moveTo>
                <a:cubicBezTo>
                  <a:pt x="100956" y="76729"/>
                  <a:pt x="314211" y="0"/>
                  <a:pt x="465023" y="0"/>
                </a:cubicBezTo>
                <a:cubicBezTo>
                  <a:pt x="615835" y="0"/>
                  <a:pt x="983606" y="76200"/>
                  <a:pt x="1014298" y="85725"/>
                </a:cubicBezTo>
                <a:cubicBezTo>
                  <a:pt x="1044990" y="95250"/>
                  <a:pt x="693623" y="49742"/>
                  <a:pt x="649173" y="57150"/>
                </a:cubicBezTo>
                <a:cubicBezTo>
                  <a:pt x="604723" y="64558"/>
                  <a:pt x="793635" y="117475"/>
                  <a:pt x="747598" y="130175"/>
                </a:cubicBezTo>
                <a:cubicBezTo>
                  <a:pt x="701561" y="142875"/>
                  <a:pt x="497302" y="124354"/>
                  <a:pt x="372948" y="133350"/>
                </a:cubicBezTo>
                <a:cubicBezTo>
                  <a:pt x="248594" y="142346"/>
                  <a:pt x="-22339" y="197379"/>
                  <a:pt x="1473" y="184150"/>
                </a:cubicBezTo>
                <a:cubicBezTo>
                  <a:pt x="25285" y="170921"/>
                  <a:pt x="498361" y="72496"/>
                  <a:pt x="515823" y="53975"/>
                </a:cubicBezTo>
                <a:cubicBezTo>
                  <a:pt x="533286" y="35454"/>
                  <a:pt x="117890" y="94721"/>
                  <a:pt x="109423" y="8572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B7A697ED-281D-4B89-9F58-AC056D1B2C85}"/>
              </a:ext>
            </a:extLst>
          </p:cNvPr>
          <p:cNvSpPr/>
          <p:nvPr/>
        </p:nvSpPr>
        <p:spPr>
          <a:xfrm>
            <a:off x="3895677" y="5372562"/>
            <a:ext cx="2251066" cy="725835"/>
          </a:xfrm>
          <a:custGeom>
            <a:avLst/>
            <a:gdLst>
              <a:gd name="connsiteX0" fmla="*/ 48 w 2251066"/>
              <a:gd name="connsiteY0" fmla="*/ 1900 h 725835"/>
              <a:gd name="connsiteX1" fmla="*/ 107998 w 2251066"/>
              <a:gd name="connsiteY1" fmla="*/ 443225 h 725835"/>
              <a:gd name="connsiteX2" fmla="*/ 28623 w 2251066"/>
              <a:gd name="connsiteY2" fmla="*/ 535300 h 725835"/>
              <a:gd name="connsiteX3" fmla="*/ 549323 w 2251066"/>
              <a:gd name="connsiteY3" fmla="*/ 503550 h 725835"/>
              <a:gd name="connsiteX4" fmla="*/ 762048 w 2251066"/>
              <a:gd name="connsiteY4" fmla="*/ 414650 h 725835"/>
              <a:gd name="connsiteX5" fmla="*/ 1162098 w 2251066"/>
              <a:gd name="connsiteY5" fmla="*/ 262250 h 725835"/>
              <a:gd name="connsiteX6" fmla="*/ 793798 w 2251066"/>
              <a:gd name="connsiteY6" fmla="*/ 443225 h 725835"/>
              <a:gd name="connsiteX7" fmla="*/ 1244648 w 2251066"/>
              <a:gd name="connsiteY7" fmla="*/ 332100 h 725835"/>
              <a:gd name="connsiteX8" fmla="*/ 1714548 w 2251066"/>
              <a:gd name="connsiteY8" fmla="*/ 414650 h 725835"/>
              <a:gd name="connsiteX9" fmla="*/ 1317673 w 2251066"/>
              <a:gd name="connsiteY9" fmla="*/ 297175 h 725835"/>
              <a:gd name="connsiteX10" fmla="*/ 2244773 w 2251066"/>
              <a:gd name="connsiteY10" fmla="*/ 725800 h 725835"/>
              <a:gd name="connsiteX11" fmla="*/ 1705023 w 2251066"/>
              <a:gd name="connsiteY11" fmla="*/ 319400 h 725835"/>
              <a:gd name="connsiteX12" fmla="*/ 1317673 w 2251066"/>
              <a:gd name="connsiteY12" fmla="*/ 1900 h 725835"/>
              <a:gd name="connsiteX13" fmla="*/ 1546273 w 2251066"/>
              <a:gd name="connsiteY13" fmla="*/ 230500 h 725835"/>
              <a:gd name="connsiteX14" fmla="*/ 641398 w 2251066"/>
              <a:gd name="connsiteY14" fmla="*/ 138425 h 725835"/>
              <a:gd name="connsiteX15" fmla="*/ 723948 w 2251066"/>
              <a:gd name="connsiteY15" fmla="*/ 217800 h 725835"/>
              <a:gd name="connsiteX16" fmla="*/ 196898 w 2251066"/>
              <a:gd name="connsiteY16" fmla="*/ 341625 h 725835"/>
              <a:gd name="connsiteX17" fmla="*/ 123873 w 2251066"/>
              <a:gd name="connsiteY17" fmla="*/ 284475 h 725835"/>
              <a:gd name="connsiteX18" fmla="*/ 48 w 2251066"/>
              <a:gd name="connsiteY18" fmla="*/ 1900 h 72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251066" h="725835">
                <a:moveTo>
                  <a:pt x="48" y="1900"/>
                </a:moveTo>
                <a:cubicBezTo>
                  <a:pt x="-2598" y="28358"/>
                  <a:pt x="103236" y="354325"/>
                  <a:pt x="107998" y="443225"/>
                </a:cubicBezTo>
                <a:cubicBezTo>
                  <a:pt x="112761" y="532125"/>
                  <a:pt x="-44931" y="525246"/>
                  <a:pt x="28623" y="535300"/>
                </a:cubicBezTo>
                <a:cubicBezTo>
                  <a:pt x="102177" y="545354"/>
                  <a:pt x="427086" y="523658"/>
                  <a:pt x="549323" y="503550"/>
                </a:cubicBezTo>
                <a:cubicBezTo>
                  <a:pt x="671560" y="483442"/>
                  <a:pt x="762048" y="414650"/>
                  <a:pt x="762048" y="414650"/>
                </a:cubicBezTo>
                <a:cubicBezTo>
                  <a:pt x="864177" y="374433"/>
                  <a:pt x="1156806" y="257488"/>
                  <a:pt x="1162098" y="262250"/>
                </a:cubicBezTo>
                <a:cubicBezTo>
                  <a:pt x="1167390" y="267013"/>
                  <a:pt x="780040" y="431583"/>
                  <a:pt x="793798" y="443225"/>
                </a:cubicBezTo>
                <a:cubicBezTo>
                  <a:pt x="807556" y="454867"/>
                  <a:pt x="1091190" y="336862"/>
                  <a:pt x="1244648" y="332100"/>
                </a:cubicBezTo>
                <a:cubicBezTo>
                  <a:pt x="1398106" y="327338"/>
                  <a:pt x="1702377" y="420471"/>
                  <a:pt x="1714548" y="414650"/>
                </a:cubicBezTo>
                <a:cubicBezTo>
                  <a:pt x="1726719" y="408829"/>
                  <a:pt x="1229302" y="245317"/>
                  <a:pt x="1317673" y="297175"/>
                </a:cubicBezTo>
                <a:cubicBezTo>
                  <a:pt x="1406044" y="349033"/>
                  <a:pt x="2180215" y="722096"/>
                  <a:pt x="2244773" y="725800"/>
                </a:cubicBezTo>
                <a:cubicBezTo>
                  <a:pt x="2309331" y="729504"/>
                  <a:pt x="1859540" y="440050"/>
                  <a:pt x="1705023" y="319400"/>
                </a:cubicBezTo>
                <a:cubicBezTo>
                  <a:pt x="1550506" y="198750"/>
                  <a:pt x="1344131" y="16717"/>
                  <a:pt x="1317673" y="1900"/>
                </a:cubicBezTo>
                <a:cubicBezTo>
                  <a:pt x="1291215" y="-12917"/>
                  <a:pt x="1658985" y="207746"/>
                  <a:pt x="1546273" y="230500"/>
                </a:cubicBezTo>
                <a:cubicBezTo>
                  <a:pt x="1433561" y="253254"/>
                  <a:pt x="778452" y="140542"/>
                  <a:pt x="641398" y="138425"/>
                </a:cubicBezTo>
                <a:cubicBezTo>
                  <a:pt x="504344" y="136308"/>
                  <a:pt x="798031" y="183933"/>
                  <a:pt x="723948" y="217800"/>
                </a:cubicBezTo>
                <a:cubicBezTo>
                  <a:pt x="649865" y="251667"/>
                  <a:pt x="296910" y="330513"/>
                  <a:pt x="196898" y="341625"/>
                </a:cubicBezTo>
                <a:cubicBezTo>
                  <a:pt x="96886" y="352737"/>
                  <a:pt x="156152" y="335804"/>
                  <a:pt x="123873" y="284475"/>
                </a:cubicBezTo>
                <a:cubicBezTo>
                  <a:pt x="91594" y="233146"/>
                  <a:pt x="2694" y="-24558"/>
                  <a:pt x="48" y="190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243281D1-D115-49DC-BBBE-FA0CE78EF6BF}"/>
              </a:ext>
            </a:extLst>
          </p:cNvPr>
          <p:cNvSpPr/>
          <p:nvPr/>
        </p:nvSpPr>
        <p:spPr>
          <a:xfrm>
            <a:off x="2000086" y="5548872"/>
            <a:ext cx="1071974" cy="419207"/>
          </a:xfrm>
          <a:custGeom>
            <a:avLst/>
            <a:gdLst>
              <a:gd name="connsiteX0" fmla="*/ 1057439 w 1071974"/>
              <a:gd name="connsiteY0" fmla="*/ 416140 h 419207"/>
              <a:gd name="connsiteX1" fmla="*/ 997114 w 1071974"/>
              <a:gd name="connsiteY1" fmla="*/ 184365 h 419207"/>
              <a:gd name="connsiteX2" fmla="*/ 768514 w 1071974"/>
              <a:gd name="connsiteY2" fmla="*/ 92290 h 419207"/>
              <a:gd name="connsiteX3" fmla="*/ 187489 w 1071974"/>
              <a:gd name="connsiteY3" fmla="*/ 215 h 419207"/>
              <a:gd name="connsiteX4" fmla="*/ 600239 w 1071974"/>
              <a:gd name="connsiteY4" fmla="*/ 66890 h 419207"/>
              <a:gd name="connsiteX5" fmla="*/ 187489 w 1071974"/>
              <a:gd name="connsiteY5" fmla="*/ 70065 h 419207"/>
              <a:gd name="connsiteX6" fmla="*/ 12864 w 1071974"/>
              <a:gd name="connsiteY6" fmla="*/ 282790 h 419207"/>
              <a:gd name="connsiteX7" fmla="*/ 206539 w 1071974"/>
              <a:gd name="connsiteY7" fmla="*/ 95465 h 419207"/>
              <a:gd name="connsiteX8" fmla="*/ 164 w 1071974"/>
              <a:gd name="connsiteY8" fmla="*/ 352640 h 419207"/>
              <a:gd name="connsiteX9" fmla="*/ 247814 w 1071974"/>
              <a:gd name="connsiteY9" fmla="*/ 270090 h 419207"/>
              <a:gd name="connsiteX10" fmla="*/ 692314 w 1071974"/>
              <a:gd name="connsiteY10" fmla="*/ 219290 h 419207"/>
              <a:gd name="connsiteX11" fmla="*/ 606589 w 1071974"/>
              <a:gd name="connsiteY11" fmla="*/ 266915 h 419207"/>
              <a:gd name="connsiteX12" fmla="*/ 365289 w 1071974"/>
              <a:gd name="connsiteY12" fmla="*/ 324065 h 419207"/>
              <a:gd name="connsiteX13" fmla="*/ 600239 w 1071974"/>
              <a:gd name="connsiteY13" fmla="*/ 212940 h 419207"/>
              <a:gd name="connsiteX14" fmla="*/ 752639 w 1071974"/>
              <a:gd name="connsiteY14" fmla="*/ 311365 h 419207"/>
              <a:gd name="connsiteX15" fmla="*/ 1057439 w 1071974"/>
              <a:gd name="connsiteY15" fmla="*/ 416140 h 419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71974" h="419207">
                <a:moveTo>
                  <a:pt x="1057439" y="416140"/>
                </a:moveTo>
                <a:cubicBezTo>
                  <a:pt x="1098185" y="394973"/>
                  <a:pt x="1045268" y="238340"/>
                  <a:pt x="997114" y="184365"/>
                </a:cubicBezTo>
                <a:cubicBezTo>
                  <a:pt x="948960" y="130390"/>
                  <a:pt x="903451" y="122982"/>
                  <a:pt x="768514" y="92290"/>
                </a:cubicBezTo>
                <a:cubicBezTo>
                  <a:pt x="633576" y="61598"/>
                  <a:pt x="187489" y="215"/>
                  <a:pt x="187489" y="215"/>
                </a:cubicBezTo>
                <a:cubicBezTo>
                  <a:pt x="159443" y="-4018"/>
                  <a:pt x="600239" y="55248"/>
                  <a:pt x="600239" y="66890"/>
                </a:cubicBezTo>
                <a:cubicBezTo>
                  <a:pt x="600239" y="78532"/>
                  <a:pt x="285385" y="34082"/>
                  <a:pt x="187489" y="70065"/>
                </a:cubicBezTo>
                <a:cubicBezTo>
                  <a:pt x="89593" y="106048"/>
                  <a:pt x="9689" y="278557"/>
                  <a:pt x="12864" y="282790"/>
                </a:cubicBezTo>
                <a:cubicBezTo>
                  <a:pt x="16039" y="287023"/>
                  <a:pt x="208656" y="83823"/>
                  <a:pt x="206539" y="95465"/>
                </a:cubicBezTo>
                <a:cubicBezTo>
                  <a:pt x="204422" y="107107"/>
                  <a:pt x="-6715" y="323536"/>
                  <a:pt x="164" y="352640"/>
                </a:cubicBezTo>
                <a:cubicBezTo>
                  <a:pt x="7043" y="381744"/>
                  <a:pt x="132456" y="292315"/>
                  <a:pt x="247814" y="270090"/>
                </a:cubicBezTo>
                <a:cubicBezTo>
                  <a:pt x="363172" y="247865"/>
                  <a:pt x="632518" y="219819"/>
                  <a:pt x="692314" y="219290"/>
                </a:cubicBezTo>
                <a:cubicBezTo>
                  <a:pt x="752110" y="218761"/>
                  <a:pt x="661093" y="249453"/>
                  <a:pt x="606589" y="266915"/>
                </a:cubicBezTo>
                <a:cubicBezTo>
                  <a:pt x="552085" y="284377"/>
                  <a:pt x="366347" y="333061"/>
                  <a:pt x="365289" y="324065"/>
                </a:cubicBezTo>
                <a:cubicBezTo>
                  <a:pt x="364231" y="315069"/>
                  <a:pt x="535681" y="215057"/>
                  <a:pt x="600239" y="212940"/>
                </a:cubicBezTo>
                <a:cubicBezTo>
                  <a:pt x="664797" y="210823"/>
                  <a:pt x="676439" y="279615"/>
                  <a:pt x="752639" y="311365"/>
                </a:cubicBezTo>
                <a:cubicBezTo>
                  <a:pt x="828839" y="343115"/>
                  <a:pt x="1016693" y="437307"/>
                  <a:pt x="1057439" y="416140"/>
                </a:cubicBezTo>
                <a:close/>
              </a:path>
            </a:pathLst>
          </a:custGeom>
          <a:solidFill>
            <a:srgbClr val="00B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11AF8599-B189-4AE4-9E09-92E7B24B0960}"/>
              </a:ext>
            </a:extLst>
          </p:cNvPr>
          <p:cNvSpPr/>
          <p:nvPr/>
        </p:nvSpPr>
        <p:spPr>
          <a:xfrm>
            <a:off x="2580380" y="4061437"/>
            <a:ext cx="1270107" cy="845029"/>
          </a:xfrm>
          <a:custGeom>
            <a:avLst/>
            <a:gdLst>
              <a:gd name="connsiteX0" fmla="*/ 1267720 w 1270107"/>
              <a:gd name="connsiteY0" fmla="*/ 62075 h 845029"/>
              <a:gd name="connsiteX1" fmla="*/ 620020 w 1270107"/>
              <a:gd name="connsiteY1" fmla="*/ 81125 h 845029"/>
              <a:gd name="connsiteX2" fmla="*/ 10420 w 1270107"/>
              <a:gd name="connsiteY2" fmla="*/ 836775 h 845029"/>
              <a:gd name="connsiteX3" fmla="*/ 245370 w 1270107"/>
              <a:gd name="connsiteY3" fmla="*/ 455775 h 845029"/>
              <a:gd name="connsiteX4" fmla="*/ 378720 w 1270107"/>
              <a:gd name="connsiteY4" fmla="*/ 23975 h 845029"/>
              <a:gd name="connsiteX5" fmla="*/ 1267720 w 1270107"/>
              <a:gd name="connsiteY5" fmla="*/ 62075 h 845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0107" h="845029">
                <a:moveTo>
                  <a:pt x="1267720" y="62075"/>
                </a:moveTo>
                <a:cubicBezTo>
                  <a:pt x="1307937" y="71600"/>
                  <a:pt x="829570" y="-47992"/>
                  <a:pt x="620020" y="81125"/>
                </a:cubicBezTo>
                <a:cubicBezTo>
                  <a:pt x="410470" y="210242"/>
                  <a:pt x="72862" y="774333"/>
                  <a:pt x="10420" y="836775"/>
                </a:cubicBezTo>
                <a:cubicBezTo>
                  <a:pt x="-52022" y="899217"/>
                  <a:pt x="183987" y="591242"/>
                  <a:pt x="245370" y="455775"/>
                </a:cubicBezTo>
                <a:cubicBezTo>
                  <a:pt x="306753" y="320308"/>
                  <a:pt x="203037" y="91708"/>
                  <a:pt x="378720" y="23975"/>
                </a:cubicBezTo>
                <a:cubicBezTo>
                  <a:pt x="554403" y="-43758"/>
                  <a:pt x="1227503" y="52550"/>
                  <a:pt x="1267720" y="6207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9F5CE21D-40AF-42B6-B696-AB2C136523A5}"/>
              </a:ext>
            </a:extLst>
          </p:cNvPr>
          <p:cNvSpPr/>
          <p:nvPr/>
        </p:nvSpPr>
        <p:spPr>
          <a:xfrm>
            <a:off x="4101650" y="6114797"/>
            <a:ext cx="1737020" cy="447152"/>
          </a:xfrm>
          <a:custGeom>
            <a:avLst/>
            <a:gdLst>
              <a:gd name="connsiteX0" fmla="*/ 450 w 1737020"/>
              <a:gd name="connsiteY0" fmla="*/ 444998 h 447152"/>
              <a:gd name="connsiteX1" fmla="*/ 991050 w 1737020"/>
              <a:gd name="connsiteY1" fmla="*/ 498 h 447152"/>
              <a:gd name="connsiteX2" fmla="*/ 59717 w 1737020"/>
              <a:gd name="connsiteY2" fmla="*/ 351865 h 447152"/>
              <a:gd name="connsiteX3" fmla="*/ 559250 w 1737020"/>
              <a:gd name="connsiteY3" fmla="*/ 89398 h 447152"/>
              <a:gd name="connsiteX4" fmla="*/ 1350883 w 1737020"/>
              <a:gd name="connsiteY4" fmla="*/ 267198 h 447152"/>
              <a:gd name="connsiteX5" fmla="*/ 1736117 w 1737020"/>
              <a:gd name="connsiteY5" fmla="*/ 351865 h 447152"/>
              <a:gd name="connsiteX6" fmla="*/ 1253517 w 1737020"/>
              <a:gd name="connsiteY6" fmla="*/ 152898 h 447152"/>
              <a:gd name="connsiteX7" fmla="*/ 868283 w 1737020"/>
              <a:gd name="connsiteY7" fmla="*/ 169832 h 447152"/>
              <a:gd name="connsiteX8" fmla="*/ 450 w 1737020"/>
              <a:gd name="connsiteY8" fmla="*/ 444998 h 447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7020" h="447152">
                <a:moveTo>
                  <a:pt x="450" y="444998"/>
                </a:moveTo>
                <a:cubicBezTo>
                  <a:pt x="20911" y="416776"/>
                  <a:pt x="981172" y="16020"/>
                  <a:pt x="991050" y="498"/>
                </a:cubicBezTo>
                <a:cubicBezTo>
                  <a:pt x="1000928" y="-15024"/>
                  <a:pt x="131684" y="337048"/>
                  <a:pt x="59717" y="351865"/>
                </a:cubicBezTo>
                <a:cubicBezTo>
                  <a:pt x="-12250" y="366682"/>
                  <a:pt x="344056" y="103509"/>
                  <a:pt x="559250" y="89398"/>
                </a:cubicBezTo>
                <a:cubicBezTo>
                  <a:pt x="774444" y="75287"/>
                  <a:pt x="1154739" y="223454"/>
                  <a:pt x="1350883" y="267198"/>
                </a:cubicBezTo>
                <a:cubicBezTo>
                  <a:pt x="1547027" y="310942"/>
                  <a:pt x="1752345" y="370915"/>
                  <a:pt x="1736117" y="351865"/>
                </a:cubicBezTo>
                <a:cubicBezTo>
                  <a:pt x="1719889" y="332815"/>
                  <a:pt x="1398156" y="183237"/>
                  <a:pt x="1253517" y="152898"/>
                </a:cubicBezTo>
                <a:cubicBezTo>
                  <a:pt x="1108878" y="122559"/>
                  <a:pt x="1074305" y="123971"/>
                  <a:pt x="868283" y="169832"/>
                </a:cubicBezTo>
                <a:cubicBezTo>
                  <a:pt x="662261" y="215693"/>
                  <a:pt x="-20011" y="473220"/>
                  <a:pt x="450" y="444998"/>
                </a:cubicBezTo>
                <a:close/>
              </a:path>
            </a:pathLst>
          </a:custGeom>
          <a:solidFill>
            <a:srgbClr val="FF6699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78EC9ED0-38F7-4463-81C9-587CD43854FB}"/>
              </a:ext>
            </a:extLst>
          </p:cNvPr>
          <p:cNvSpPr/>
          <p:nvPr/>
        </p:nvSpPr>
        <p:spPr>
          <a:xfrm>
            <a:off x="2027553" y="6207746"/>
            <a:ext cx="981615" cy="325883"/>
          </a:xfrm>
          <a:custGeom>
            <a:avLst/>
            <a:gdLst>
              <a:gd name="connsiteX0" fmla="*/ 973880 w 981615"/>
              <a:gd name="connsiteY0" fmla="*/ 313949 h 325883"/>
              <a:gd name="connsiteX1" fmla="*/ 842647 w 981615"/>
              <a:gd name="connsiteY1" fmla="*/ 157316 h 325883"/>
              <a:gd name="connsiteX2" fmla="*/ 554780 w 981615"/>
              <a:gd name="connsiteY2" fmla="*/ 683 h 325883"/>
              <a:gd name="connsiteX3" fmla="*/ 4447 w 981615"/>
              <a:gd name="connsiteY3" fmla="*/ 220816 h 325883"/>
              <a:gd name="connsiteX4" fmla="*/ 283847 w 981615"/>
              <a:gd name="connsiteY4" fmla="*/ 38783 h 325883"/>
              <a:gd name="connsiteX5" fmla="*/ 72180 w 981615"/>
              <a:gd name="connsiteY5" fmla="*/ 85349 h 325883"/>
              <a:gd name="connsiteX6" fmla="*/ 465880 w 981615"/>
              <a:gd name="connsiteY6" fmla="*/ 9149 h 325883"/>
              <a:gd name="connsiteX7" fmla="*/ 791847 w 981615"/>
              <a:gd name="connsiteY7" fmla="*/ 292783 h 325883"/>
              <a:gd name="connsiteX8" fmla="*/ 897680 w 981615"/>
              <a:gd name="connsiteY8" fmla="*/ 297016 h 325883"/>
              <a:gd name="connsiteX9" fmla="*/ 626747 w 981615"/>
              <a:gd name="connsiteY9" fmla="*/ 85349 h 325883"/>
              <a:gd name="connsiteX10" fmla="*/ 973880 w 981615"/>
              <a:gd name="connsiteY10" fmla="*/ 313949 h 325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81615" h="325883">
                <a:moveTo>
                  <a:pt x="973880" y="313949"/>
                </a:moveTo>
                <a:cubicBezTo>
                  <a:pt x="1009863" y="325943"/>
                  <a:pt x="912497" y="209527"/>
                  <a:pt x="842647" y="157316"/>
                </a:cubicBezTo>
                <a:cubicBezTo>
                  <a:pt x="772797" y="105105"/>
                  <a:pt x="694480" y="-9900"/>
                  <a:pt x="554780" y="683"/>
                </a:cubicBezTo>
                <a:cubicBezTo>
                  <a:pt x="415080" y="11266"/>
                  <a:pt x="49602" y="214466"/>
                  <a:pt x="4447" y="220816"/>
                </a:cubicBezTo>
                <a:cubicBezTo>
                  <a:pt x="-40708" y="227166"/>
                  <a:pt x="272558" y="61361"/>
                  <a:pt x="283847" y="38783"/>
                </a:cubicBezTo>
                <a:cubicBezTo>
                  <a:pt x="295136" y="16205"/>
                  <a:pt x="41841" y="90288"/>
                  <a:pt x="72180" y="85349"/>
                </a:cubicBezTo>
                <a:cubicBezTo>
                  <a:pt x="102519" y="80410"/>
                  <a:pt x="345936" y="-25423"/>
                  <a:pt x="465880" y="9149"/>
                </a:cubicBezTo>
                <a:cubicBezTo>
                  <a:pt x="585824" y="43721"/>
                  <a:pt x="719880" y="244805"/>
                  <a:pt x="791847" y="292783"/>
                </a:cubicBezTo>
                <a:cubicBezTo>
                  <a:pt x="863814" y="340761"/>
                  <a:pt x="925197" y="331588"/>
                  <a:pt x="897680" y="297016"/>
                </a:cubicBezTo>
                <a:cubicBezTo>
                  <a:pt x="870163" y="262444"/>
                  <a:pt x="616164" y="83938"/>
                  <a:pt x="626747" y="85349"/>
                </a:cubicBezTo>
                <a:cubicBezTo>
                  <a:pt x="637330" y="86760"/>
                  <a:pt x="937897" y="301955"/>
                  <a:pt x="973880" y="313949"/>
                </a:cubicBezTo>
                <a:close/>
              </a:path>
            </a:pathLst>
          </a:custGeom>
          <a:solidFill>
            <a:srgbClr val="FF6699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5004466C-9659-4C3D-B127-B6D112C10836}"/>
              </a:ext>
            </a:extLst>
          </p:cNvPr>
          <p:cNvSpPr/>
          <p:nvPr/>
        </p:nvSpPr>
        <p:spPr>
          <a:xfrm>
            <a:off x="1874497" y="6235089"/>
            <a:ext cx="985979" cy="291082"/>
          </a:xfrm>
          <a:custGeom>
            <a:avLst/>
            <a:gdLst>
              <a:gd name="connsiteX0" fmla="*/ 983003 w 985979"/>
              <a:gd name="connsiteY0" fmla="*/ 261206 h 291082"/>
              <a:gd name="connsiteX1" fmla="*/ 741703 w 985979"/>
              <a:gd name="connsiteY1" fmla="*/ 218873 h 291082"/>
              <a:gd name="connsiteX2" fmla="*/ 94003 w 985979"/>
              <a:gd name="connsiteY2" fmla="*/ 290840 h 291082"/>
              <a:gd name="connsiteX3" fmla="*/ 737470 w 985979"/>
              <a:gd name="connsiteY3" fmla="*/ 189240 h 291082"/>
              <a:gd name="connsiteX4" fmla="*/ 870 w 985979"/>
              <a:gd name="connsiteY4" fmla="*/ 244273 h 291082"/>
              <a:gd name="connsiteX5" fmla="*/ 580836 w 985979"/>
              <a:gd name="connsiteY5" fmla="*/ 104573 h 291082"/>
              <a:gd name="connsiteX6" fmla="*/ 221003 w 985979"/>
              <a:gd name="connsiteY6" fmla="*/ 70706 h 291082"/>
              <a:gd name="connsiteX7" fmla="*/ 602003 w 985979"/>
              <a:gd name="connsiteY7" fmla="*/ 7206 h 291082"/>
              <a:gd name="connsiteX8" fmla="*/ 983003 w 985979"/>
              <a:gd name="connsiteY8" fmla="*/ 261206 h 291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979" h="291082">
                <a:moveTo>
                  <a:pt x="983003" y="261206"/>
                </a:moveTo>
                <a:cubicBezTo>
                  <a:pt x="1006286" y="296484"/>
                  <a:pt x="889870" y="213934"/>
                  <a:pt x="741703" y="218873"/>
                </a:cubicBezTo>
                <a:cubicBezTo>
                  <a:pt x="593536" y="223812"/>
                  <a:pt x="94708" y="295779"/>
                  <a:pt x="94003" y="290840"/>
                </a:cubicBezTo>
                <a:cubicBezTo>
                  <a:pt x="93298" y="285901"/>
                  <a:pt x="752992" y="197001"/>
                  <a:pt x="737470" y="189240"/>
                </a:cubicBezTo>
                <a:cubicBezTo>
                  <a:pt x="721948" y="181479"/>
                  <a:pt x="26976" y="258384"/>
                  <a:pt x="870" y="244273"/>
                </a:cubicBezTo>
                <a:cubicBezTo>
                  <a:pt x="-25236" y="230162"/>
                  <a:pt x="544147" y="133501"/>
                  <a:pt x="580836" y="104573"/>
                </a:cubicBezTo>
                <a:cubicBezTo>
                  <a:pt x="617525" y="75645"/>
                  <a:pt x="217475" y="86934"/>
                  <a:pt x="221003" y="70706"/>
                </a:cubicBezTo>
                <a:cubicBezTo>
                  <a:pt x="224531" y="54478"/>
                  <a:pt x="469359" y="-23838"/>
                  <a:pt x="602003" y="7206"/>
                </a:cubicBezTo>
                <a:cubicBezTo>
                  <a:pt x="734647" y="38250"/>
                  <a:pt x="959720" y="225928"/>
                  <a:pt x="983003" y="261206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6A4338BD-1732-4046-90C4-10FF1B898981}"/>
              </a:ext>
            </a:extLst>
          </p:cNvPr>
          <p:cNvSpPr/>
          <p:nvPr/>
        </p:nvSpPr>
        <p:spPr>
          <a:xfrm>
            <a:off x="3999439" y="6169934"/>
            <a:ext cx="1554713" cy="476140"/>
          </a:xfrm>
          <a:custGeom>
            <a:avLst/>
            <a:gdLst>
              <a:gd name="connsiteX0" fmla="*/ 85728 w 1554713"/>
              <a:gd name="connsiteY0" fmla="*/ 394095 h 476140"/>
              <a:gd name="connsiteX1" fmla="*/ 792694 w 1554713"/>
              <a:gd name="connsiteY1" fmla="*/ 51195 h 476140"/>
              <a:gd name="connsiteX2" fmla="*/ 360894 w 1554713"/>
              <a:gd name="connsiteY2" fmla="*/ 203595 h 476140"/>
              <a:gd name="connsiteX3" fmla="*/ 906994 w 1554713"/>
              <a:gd name="connsiteY3" fmla="*/ 395 h 476140"/>
              <a:gd name="connsiteX4" fmla="*/ 1550461 w 1554713"/>
              <a:gd name="connsiteY4" fmla="*/ 267095 h 476140"/>
              <a:gd name="connsiteX5" fmla="*/ 1194861 w 1554713"/>
              <a:gd name="connsiteY5" fmla="*/ 178195 h 476140"/>
              <a:gd name="connsiteX6" fmla="*/ 1368428 w 1554713"/>
              <a:gd name="connsiteY6" fmla="*/ 241695 h 476140"/>
              <a:gd name="connsiteX7" fmla="*/ 631828 w 1554713"/>
              <a:gd name="connsiteY7" fmla="*/ 203595 h 476140"/>
              <a:gd name="connsiteX8" fmla="*/ 73028 w 1554713"/>
              <a:gd name="connsiteY8" fmla="*/ 461828 h 476140"/>
              <a:gd name="connsiteX9" fmla="*/ 85728 w 1554713"/>
              <a:gd name="connsiteY9" fmla="*/ 394095 h 476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54713" h="476140">
                <a:moveTo>
                  <a:pt x="85728" y="394095"/>
                </a:moveTo>
                <a:cubicBezTo>
                  <a:pt x="205672" y="325656"/>
                  <a:pt x="746833" y="82945"/>
                  <a:pt x="792694" y="51195"/>
                </a:cubicBezTo>
                <a:cubicBezTo>
                  <a:pt x="838555" y="19445"/>
                  <a:pt x="341844" y="212062"/>
                  <a:pt x="360894" y="203595"/>
                </a:cubicBezTo>
                <a:cubicBezTo>
                  <a:pt x="379944" y="195128"/>
                  <a:pt x="708733" y="-10188"/>
                  <a:pt x="906994" y="395"/>
                </a:cubicBezTo>
                <a:cubicBezTo>
                  <a:pt x="1105255" y="10978"/>
                  <a:pt x="1502483" y="237462"/>
                  <a:pt x="1550461" y="267095"/>
                </a:cubicBezTo>
                <a:cubicBezTo>
                  <a:pt x="1598439" y="296728"/>
                  <a:pt x="1225200" y="182428"/>
                  <a:pt x="1194861" y="178195"/>
                </a:cubicBezTo>
                <a:cubicBezTo>
                  <a:pt x="1164522" y="173962"/>
                  <a:pt x="1462267" y="237462"/>
                  <a:pt x="1368428" y="241695"/>
                </a:cubicBezTo>
                <a:cubicBezTo>
                  <a:pt x="1274589" y="245928"/>
                  <a:pt x="847728" y="166906"/>
                  <a:pt x="631828" y="203595"/>
                </a:cubicBezTo>
                <a:cubicBezTo>
                  <a:pt x="415928" y="240284"/>
                  <a:pt x="164750" y="425845"/>
                  <a:pt x="73028" y="461828"/>
                </a:cubicBezTo>
                <a:cubicBezTo>
                  <a:pt x="-18694" y="497811"/>
                  <a:pt x="-34216" y="462534"/>
                  <a:pt x="85728" y="39409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6FAD8A52-4E30-47CC-891A-011F7ED751EE}"/>
              </a:ext>
            </a:extLst>
          </p:cNvPr>
          <p:cNvSpPr/>
          <p:nvPr/>
        </p:nvSpPr>
        <p:spPr>
          <a:xfrm>
            <a:off x="4649815" y="2550054"/>
            <a:ext cx="2214437" cy="876193"/>
          </a:xfrm>
          <a:custGeom>
            <a:avLst/>
            <a:gdLst>
              <a:gd name="connsiteX0" fmla="*/ 6852 w 2214437"/>
              <a:gd name="connsiteY0" fmla="*/ 635775 h 876193"/>
              <a:gd name="connsiteX1" fmla="*/ 286252 w 2214437"/>
              <a:gd name="connsiteY1" fmla="*/ 474908 h 876193"/>
              <a:gd name="connsiteX2" fmla="*/ 828118 w 2214437"/>
              <a:gd name="connsiteY2" fmla="*/ 288641 h 876193"/>
              <a:gd name="connsiteX3" fmla="*/ 2199718 w 2214437"/>
              <a:gd name="connsiteY3" fmla="*/ 872841 h 876193"/>
              <a:gd name="connsiteX4" fmla="*/ 1590118 w 2214437"/>
              <a:gd name="connsiteY4" fmla="*/ 542641 h 876193"/>
              <a:gd name="connsiteX5" fmla="*/ 557185 w 2214437"/>
              <a:gd name="connsiteY5" fmla="*/ 775 h 876193"/>
              <a:gd name="connsiteX6" fmla="*/ 6852 w 2214437"/>
              <a:gd name="connsiteY6" fmla="*/ 635775 h 876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4437" h="876193">
                <a:moveTo>
                  <a:pt x="6852" y="635775"/>
                </a:moveTo>
                <a:cubicBezTo>
                  <a:pt x="-38303" y="714797"/>
                  <a:pt x="149374" y="532764"/>
                  <a:pt x="286252" y="474908"/>
                </a:cubicBezTo>
                <a:cubicBezTo>
                  <a:pt x="423130" y="417052"/>
                  <a:pt x="509207" y="222319"/>
                  <a:pt x="828118" y="288641"/>
                </a:cubicBezTo>
                <a:cubicBezTo>
                  <a:pt x="1147029" y="354963"/>
                  <a:pt x="2072718" y="830508"/>
                  <a:pt x="2199718" y="872841"/>
                </a:cubicBezTo>
                <a:cubicBezTo>
                  <a:pt x="2326718" y="915174"/>
                  <a:pt x="1590118" y="542641"/>
                  <a:pt x="1590118" y="542641"/>
                </a:cubicBezTo>
                <a:cubicBezTo>
                  <a:pt x="1316362" y="397297"/>
                  <a:pt x="819652" y="-20392"/>
                  <a:pt x="557185" y="775"/>
                </a:cubicBezTo>
                <a:cubicBezTo>
                  <a:pt x="294718" y="21942"/>
                  <a:pt x="52007" y="556753"/>
                  <a:pt x="6852" y="635775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テキスト ボックス 215">
            <a:extLst>
              <a:ext uri="{FF2B5EF4-FFF2-40B4-BE49-F238E27FC236}">
                <a16:creationId xmlns:a16="http://schemas.microsoft.com/office/drawing/2014/main" id="{47947FF1-96C1-434F-8C71-BFEFB4E5CD64}"/>
              </a:ext>
            </a:extLst>
          </p:cNvPr>
          <p:cNvSpPr txBox="1"/>
          <p:nvPr/>
        </p:nvSpPr>
        <p:spPr>
          <a:xfrm>
            <a:off x="1938278" y="0"/>
            <a:ext cx="572464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5400" dirty="0">
                <a:solidFill>
                  <a:srgbClr val="4285F4"/>
                </a:solidFill>
                <a:latin typeface="851ゴチカクット" panose="02000600000000000000" pitchFamily="2" charset="-128"/>
                <a:ea typeface="851ゴチカクット" panose="02000600000000000000" pitchFamily="2" charset="-128"/>
              </a:rPr>
              <a:t>上からありさ。</a:t>
            </a:r>
            <a:endParaRPr kumimoji="1" lang="en-US" altLang="ja-JP" sz="5400" dirty="0">
              <a:solidFill>
                <a:srgbClr val="4285F4"/>
              </a:solidFill>
              <a:latin typeface="851ゴチカクット" panose="02000600000000000000" pitchFamily="2" charset="-128"/>
              <a:ea typeface="851ゴチカクット" panose="02000600000000000000" pitchFamily="2" charset="-128"/>
            </a:endParaRPr>
          </a:p>
          <a:p>
            <a:pPr algn="ctr"/>
            <a:r>
              <a:rPr kumimoji="1" lang="ja-JP" altLang="en-US" sz="5400" dirty="0">
                <a:solidFill>
                  <a:srgbClr val="4285F4"/>
                </a:solidFill>
                <a:latin typeface="851ゴチカクット" panose="02000600000000000000" pitchFamily="2" charset="-128"/>
                <a:ea typeface="851ゴチカクット" panose="02000600000000000000" pitchFamily="2" charset="-128"/>
              </a:rPr>
              <a:t>観</a:t>
            </a:r>
            <a:r>
              <a:rPr kumimoji="1" lang="ja-JP" altLang="en-US" sz="5400" dirty="0">
                <a:solidFill>
                  <a:srgbClr val="E94235"/>
                </a:solidFill>
                <a:latin typeface="851ゴチカクット" panose="02000600000000000000" pitchFamily="2" charset="-128"/>
                <a:ea typeface="851ゴチカクット" panose="02000600000000000000" pitchFamily="2" charset="-128"/>
              </a:rPr>
              <a:t>月</a:t>
            </a:r>
            <a:r>
              <a:rPr kumimoji="1" lang="ja-JP" altLang="en-US" sz="5400" dirty="0">
                <a:solidFill>
                  <a:srgbClr val="FABB05"/>
                </a:solidFill>
                <a:latin typeface="851ゴチカクット" panose="02000600000000000000" pitchFamily="2" charset="-128"/>
                <a:ea typeface="851ゴチカクット" panose="02000600000000000000" pitchFamily="2" charset="-128"/>
              </a:rPr>
              <a:t>あ</a:t>
            </a:r>
            <a:r>
              <a:rPr kumimoji="1" lang="ja-JP" altLang="en-US" sz="5400" dirty="0">
                <a:solidFill>
                  <a:srgbClr val="4285F4"/>
                </a:solidFill>
                <a:latin typeface="851ゴチカクット" panose="02000600000000000000" pitchFamily="2" charset="-128"/>
                <a:ea typeface="851ゴチカクット" panose="02000600000000000000" pitchFamily="2" charset="-128"/>
              </a:rPr>
              <a:t>り</a:t>
            </a:r>
            <a:r>
              <a:rPr kumimoji="1" lang="ja-JP" altLang="en-US" sz="5400" dirty="0">
                <a:solidFill>
                  <a:srgbClr val="34A853"/>
                </a:solidFill>
                <a:latin typeface="851ゴチカクット" panose="02000600000000000000" pitchFamily="2" charset="-128"/>
                <a:ea typeface="851ゴチカクット" panose="02000600000000000000" pitchFamily="2" charset="-128"/>
              </a:rPr>
              <a:t>さ</a:t>
            </a:r>
            <a:r>
              <a:rPr kumimoji="1" lang="ja-JP" altLang="en-US" sz="5400" dirty="0">
                <a:solidFill>
                  <a:srgbClr val="E94235"/>
                </a:solidFill>
                <a:latin typeface="851ゴチカクット" panose="02000600000000000000" pitchFamily="2" charset="-128"/>
                <a:ea typeface="851ゴチカクット" panose="02000600000000000000" pitchFamily="2" charset="-128"/>
              </a:rPr>
              <a:t>。</a:t>
            </a:r>
            <a:endParaRPr kumimoji="1" lang="en-US" altLang="ja-JP" sz="5400" dirty="0">
              <a:solidFill>
                <a:srgbClr val="E94235"/>
              </a:solidFill>
              <a:latin typeface="851ゴチカクット" panose="02000600000000000000" pitchFamily="2" charset="-128"/>
              <a:ea typeface="851ゴチカクット" panose="02000600000000000000" pitchFamily="2" charset="-128"/>
            </a:endParaRPr>
          </a:p>
          <a:p>
            <a:pPr algn="ctr"/>
            <a:r>
              <a:rPr kumimoji="1" lang="ja-JP" altLang="en-US" sz="5400" dirty="0">
                <a:solidFill>
                  <a:srgbClr val="E94235"/>
                </a:solidFill>
                <a:latin typeface="851ゴチカクット" panose="02000600000000000000" pitchFamily="2" charset="-128"/>
                <a:ea typeface="851ゴチカクット" panose="02000600000000000000" pitchFamily="2" charset="-128"/>
              </a:rPr>
              <a:t>なんでもありさ。</a:t>
            </a:r>
          </a:p>
        </p:txBody>
      </p:sp>
      <p:sp>
        <p:nvSpPr>
          <p:cNvPr id="218" name="フリーフォーム: 図形 217">
            <a:extLst>
              <a:ext uri="{FF2B5EF4-FFF2-40B4-BE49-F238E27FC236}">
                <a16:creationId xmlns:a16="http://schemas.microsoft.com/office/drawing/2014/main" id="{DD524528-B98C-4A58-9293-E63B9EA9D7AD}"/>
              </a:ext>
            </a:extLst>
          </p:cNvPr>
          <p:cNvSpPr/>
          <p:nvPr/>
        </p:nvSpPr>
        <p:spPr>
          <a:xfrm>
            <a:off x="6841867" y="9678306"/>
            <a:ext cx="733220" cy="3123294"/>
          </a:xfrm>
          <a:custGeom>
            <a:avLst/>
            <a:gdLst>
              <a:gd name="connsiteX0" fmla="*/ 733215 w 733220"/>
              <a:gd name="connsiteY0" fmla="*/ 9400 h 3123294"/>
              <a:gd name="connsiteX1" fmla="*/ 271202 w 733220"/>
              <a:gd name="connsiteY1" fmla="*/ 866048 h 3123294"/>
              <a:gd name="connsiteX2" fmla="*/ 78697 w 733220"/>
              <a:gd name="connsiteY2" fmla="*/ 3050983 h 3123294"/>
              <a:gd name="connsiteX3" fmla="*/ 146074 w 733220"/>
              <a:gd name="connsiteY3" fmla="*/ 2531219 h 3123294"/>
              <a:gd name="connsiteX4" fmla="*/ 1695 w 733220"/>
              <a:gd name="connsiteY4" fmla="*/ 1847825 h 3123294"/>
              <a:gd name="connsiteX5" fmla="*/ 261577 w 733220"/>
              <a:gd name="connsiteY5" fmla="*/ 500288 h 3123294"/>
              <a:gd name="connsiteX6" fmla="*/ 733215 w 733220"/>
              <a:gd name="connsiteY6" fmla="*/ 9400 h 3123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3220" h="3123294">
                <a:moveTo>
                  <a:pt x="733215" y="9400"/>
                </a:moveTo>
                <a:cubicBezTo>
                  <a:pt x="734819" y="70360"/>
                  <a:pt x="380288" y="359118"/>
                  <a:pt x="271202" y="866048"/>
                </a:cubicBezTo>
                <a:cubicBezTo>
                  <a:pt x="162116" y="1372978"/>
                  <a:pt x="99552" y="2773455"/>
                  <a:pt x="78697" y="3050983"/>
                </a:cubicBezTo>
                <a:cubicBezTo>
                  <a:pt x="57842" y="3328511"/>
                  <a:pt x="158908" y="2731745"/>
                  <a:pt x="146074" y="2531219"/>
                </a:cubicBezTo>
                <a:cubicBezTo>
                  <a:pt x="133240" y="2330693"/>
                  <a:pt x="-17555" y="2186313"/>
                  <a:pt x="1695" y="1847825"/>
                </a:cubicBezTo>
                <a:cubicBezTo>
                  <a:pt x="20945" y="1509337"/>
                  <a:pt x="134844" y="808296"/>
                  <a:pt x="261577" y="500288"/>
                </a:cubicBezTo>
                <a:cubicBezTo>
                  <a:pt x="388310" y="192280"/>
                  <a:pt x="731611" y="-51560"/>
                  <a:pt x="733215" y="94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4758F49-D434-46AC-A733-808096E64EC0}"/>
              </a:ext>
            </a:extLst>
          </p:cNvPr>
          <p:cNvSpPr txBox="1"/>
          <p:nvPr/>
        </p:nvSpPr>
        <p:spPr>
          <a:xfrm>
            <a:off x="8610736" y="231006"/>
            <a:ext cx="677108" cy="583749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3200" dirty="0">
                <a:solidFill>
                  <a:srgbClr val="34A853"/>
                </a:solidFill>
                <a:latin typeface="851ゴチカクット" panose="02000600000000000000" pitchFamily="2" charset="-128"/>
                <a:ea typeface="851ゴチカクット" panose="02000600000000000000" pitchFamily="2" charset="-128"/>
              </a:rPr>
              <a:t>さがしものは</a:t>
            </a:r>
            <a:r>
              <a:rPr kumimoji="1" lang="ja-JP" altLang="en-US" sz="3200" dirty="0">
                <a:solidFill>
                  <a:srgbClr val="E94235"/>
                </a:solidFill>
                <a:latin typeface="851ゴチカクット" panose="02000600000000000000" pitchFamily="2" charset="-128"/>
                <a:ea typeface="851ゴチカクット" panose="02000600000000000000" pitchFamily="2" charset="-128"/>
              </a:rPr>
              <a:t>・</a:t>
            </a:r>
            <a:r>
              <a:rPr kumimoji="1" lang="ja-JP" altLang="en-US" sz="3200" dirty="0">
                <a:solidFill>
                  <a:srgbClr val="34A853"/>
                </a:solidFill>
                <a:latin typeface="851ゴチカクット" panose="02000600000000000000" pitchFamily="2" charset="-128"/>
                <a:ea typeface="851ゴチカクット" panose="02000600000000000000" pitchFamily="2" charset="-128"/>
              </a:rPr>
              <a:t>見つかるさ。。</a:t>
            </a:r>
          </a:p>
        </p:txBody>
      </p:sp>
      <p:grpSp>
        <p:nvGrpSpPr>
          <p:cNvPr id="221" name="グループ化 220">
            <a:extLst>
              <a:ext uri="{FF2B5EF4-FFF2-40B4-BE49-F238E27FC236}">
                <a16:creationId xmlns:a16="http://schemas.microsoft.com/office/drawing/2014/main" id="{1279A9E7-0DA2-4EFC-B80D-ABFFED93803E}"/>
              </a:ext>
            </a:extLst>
          </p:cNvPr>
          <p:cNvGrpSpPr/>
          <p:nvPr/>
        </p:nvGrpSpPr>
        <p:grpSpPr>
          <a:xfrm rot="17642089">
            <a:off x="4823971" y="8125470"/>
            <a:ext cx="2767841" cy="931474"/>
            <a:chOff x="2346121" y="5547300"/>
            <a:chExt cx="4913614" cy="1653600"/>
          </a:xfrm>
        </p:grpSpPr>
        <p:pic>
          <p:nvPicPr>
            <p:cNvPr id="222" name="Picture 2" descr="Google ロゴ（グーグル）のフラットデザインアイコン | ICONLAB（アイコンラボ）">
              <a:extLst>
                <a:ext uri="{FF2B5EF4-FFF2-40B4-BE49-F238E27FC236}">
                  <a16:creationId xmlns:a16="http://schemas.microsoft.com/office/drawing/2014/main" id="{6C9D063F-A9B0-4AF2-B591-84CBAF2F1ED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2200" y="5600700"/>
              <a:ext cx="4876800" cy="1600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3" name="フリーフォーム: 図形 222">
              <a:extLst>
                <a:ext uri="{FF2B5EF4-FFF2-40B4-BE49-F238E27FC236}">
                  <a16:creationId xmlns:a16="http://schemas.microsoft.com/office/drawing/2014/main" id="{BAB0CEE3-6333-42C6-B361-9C5E8542F818}"/>
                </a:ext>
              </a:extLst>
            </p:cNvPr>
            <p:cNvSpPr/>
            <p:nvPr/>
          </p:nvSpPr>
          <p:spPr>
            <a:xfrm>
              <a:off x="2583071" y="5746430"/>
              <a:ext cx="890398" cy="255458"/>
            </a:xfrm>
            <a:custGeom>
              <a:avLst/>
              <a:gdLst>
                <a:gd name="connsiteX0" fmla="*/ 890379 w 890398"/>
                <a:gd name="connsiteY0" fmla="*/ 320 h 255458"/>
                <a:gd name="connsiteX1" fmla="*/ 712579 w 890398"/>
                <a:gd name="connsiteY1" fmla="*/ 142137 h 255458"/>
                <a:gd name="connsiteX2" fmla="*/ 682946 w 890398"/>
                <a:gd name="connsiteY2" fmla="*/ 104037 h 255458"/>
                <a:gd name="connsiteX3" fmla="*/ 574996 w 890398"/>
                <a:gd name="connsiteY3" fmla="*/ 44770 h 255458"/>
                <a:gd name="connsiteX4" fmla="*/ 354862 w 890398"/>
                <a:gd name="connsiteY4" fmla="*/ 19370 h 255458"/>
                <a:gd name="connsiteX5" fmla="*/ 11962 w 890398"/>
                <a:gd name="connsiteY5" fmla="*/ 252203 h 255458"/>
                <a:gd name="connsiteX6" fmla="*/ 96629 w 890398"/>
                <a:gd name="connsiteY6" fmla="*/ 146370 h 255458"/>
                <a:gd name="connsiteX7" fmla="*/ 276546 w 890398"/>
                <a:gd name="connsiteY7" fmla="*/ 15137 h 255458"/>
                <a:gd name="connsiteX8" fmla="*/ 591929 w 890398"/>
                <a:gd name="connsiteY8" fmla="*/ 65937 h 255458"/>
                <a:gd name="connsiteX9" fmla="*/ 723162 w 890398"/>
                <a:gd name="connsiteY9" fmla="*/ 101920 h 255458"/>
                <a:gd name="connsiteX10" fmla="*/ 890379 w 890398"/>
                <a:gd name="connsiteY10" fmla="*/ 320 h 255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90398" h="255458">
                  <a:moveTo>
                    <a:pt x="890379" y="320"/>
                  </a:moveTo>
                  <a:cubicBezTo>
                    <a:pt x="888615" y="7023"/>
                    <a:pt x="747151" y="124851"/>
                    <a:pt x="712579" y="142137"/>
                  </a:cubicBezTo>
                  <a:cubicBezTo>
                    <a:pt x="678007" y="159423"/>
                    <a:pt x="705876" y="120265"/>
                    <a:pt x="682946" y="104037"/>
                  </a:cubicBezTo>
                  <a:cubicBezTo>
                    <a:pt x="660016" y="87809"/>
                    <a:pt x="629677" y="58881"/>
                    <a:pt x="574996" y="44770"/>
                  </a:cubicBezTo>
                  <a:cubicBezTo>
                    <a:pt x="520315" y="30659"/>
                    <a:pt x="448701" y="-15202"/>
                    <a:pt x="354862" y="19370"/>
                  </a:cubicBezTo>
                  <a:cubicBezTo>
                    <a:pt x="261023" y="53942"/>
                    <a:pt x="55001" y="231036"/>
                    <a:pt x="11962" y="252203"/>
                  </a:cubicBezTo>
                  <a:cubicBezTo>
                    <a:pt x="-31077" y="273370"/>
                    <a:pt x="52532" y="185881"/>
                    <a:pt x="96629" y="146370"/>
                  </a:cubicBezTo>
                  <a:cubicBezTo>
                    <a:pt x="140726" y="106859"/>
                    <a:pt x="193996" y="28543"/>
                    <a:pt x="276546" y="15137"/>
                  </a:cubicBezTo>
                  <a:cubicBezTo>
                    <a:pt x="359096" y="1731"/>
                    <a:pt x="517493" y="51473"/>
                    <a:pt x="591929" y="65937"/>
                  </a:cubicBezTo>
                  <a:cubicBezTo>
                    <a:pt x="666365" y="80401"/>
                    <a:pt x="672715" y="109681"/>
                    <a:pt x="723162" y="101920"/>
                  </a:cubicBezTo>
                  <a:cubicBezTo>
                    <a:pt x="773609" y="94159"/>
                    <a:pt x="892143" y="-6383"/>
                    <a:pt x="890379" y="320"/>
                  </a:cubicBezTo>
                  <a:close/>
                </a:path>
              </a:pathLst>
            </a:custGeom>
            <a:solidFill>
              <a:srgbClr val="4285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4" name="フリーフォーム: 図形 223">
              <a:extLst>
                <a:ext uri="{FF2B5EF4-FFF2-40B4-BE49-F238E27FC236}">
                  <a16:creationId xmlns:a16="http://schemas.microsoft.com/office/drawing/2014/main" id="{2CC35BD6-4DF4-4BF0-8CB3-469587CD6941}"/>
                </a:ext>
              </a:extLst>
            </p:cNvPr>
            <p:cNvSpPr/>
            <p:nvPr/>
          </p:nvSpPr>
          <p:spPr>
            <a:xfrm>
              <a:off x="2346121" y="5561016"/>
              <a:ext cx="1030513" cy="535048"/>
            </a:xfrm>
            <a:custGeom>
              <a:avLst/>
              <a:gdLst>
                <a:gd name="connsiteX0" fmla="*/ 1029962 w 1030513"/>
                <a:gd name="connsiteY0" fmla="*/ 192084 h 535048"/>
                <a:gd name="connsiteX1" fmla="*/ 665896 w 1030513"/>
                <a:gd name="connsiteY1" fmla="*/ 20634 h 535048"/>
                <a:gd name="connsiteX2" fmla="*/ 403429 w 1030513"/>
                <a:gd name="connsiteY2" fmla="*/ 46034 h 535048"/>
                <a:gd name="connsiteX3" fmla="*/ 58412 w 1030513"/>
                <a:gd name="connsiteY3" fmla="*/ 405867 h 535048"/>
                <a:gd name="connsiteX4" fmla="*/ 7612 w 1030513"/>
                <a:gd name="connsiteY4" fmla="*/ 534984 h 535048"/>
                <a:gd name="connsiteX5" fmla="*/ 140962 w 1030513"/>
                <a:gd name="connsiteY5" fmla="*/ 393167 h 535048"/>
                <a:gd name="connsiteX6" fmla="*/ 397079 w 1030513"/>
                <a:gd name="connsiteY6" fmla="*/ 118001 h 535048"/>
                <a:gd name="connsiteX7" fmla="*/ 579112 w 1030513"/>
                <a:gd name="connsiteY7" fmla="*/ 65084 h 535048"/>
                <a:gd name="connsiteX8" fmla="*/ 1029962 w 1030513"/>
                <a:gd name="connsiteY8" fmla="*/ 192084 h 535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30513" h="535048">
                  <a:moveTo>
                    <a:pt x="1029962" y="192084"/>
                  </a:moveTo>
                  <a:cubicBezTo>
                    <a:pt x="1044426" y="184676"/>
                    <a:pt x="770318" y="44976"/>
                    <a:pt x="665896" y="20634"/>
                  </a:cubicBezTo>
                  <a:cubicBezTo>
                    <a:pt x="561474" y="-3708"/>
                    <a:pt x="504676" y="-18172"/>
                    <a:pt x="403429" y="46034"/>
                  </a:cubicBezTo>
                  <a:cubicBezTo>
                    <a:pt x="302182" y="110239"/>
                    <a:pt x="124382" y="324375"/>
                    <a:pt x="58412" y="405867"/>
                  </a:cubicBezTo>
                  <a:cubicBezTo>
                    <a:pt x="-7558" y="487359"/>
                    <a:pt x="-6146" y="537101"/>
                    <a:pt x="7612" y="534984"/>
                  </a:cubicBezTo>
                  <a:cubicBezTo>
                    <a:pt x="21370" y="532867"/>
                    <a:pt x="140962" y="393167"/>
                    <a:pt x="140962" y="393167"/>
                  </a:cubicBezTo>
                  <a:cubicBezTo>
                    <a:pt x="205873" y="323670"/>
                    <a:pt x="324054" y="172681"/>
                    <a:pt x="397079" y="118001"/>
                  </a:cubicBezTo>
                  <a:cubicBezTo>
                    <a:pt x="470104" y="63321"/>
                    <a:pt x="468693" y="48504"/>
                    <a:pt x="579112" y="65084"/>
                  </a:cubicBezTo>
                  <a:cubicBezTo>
                    <a:pt x="689531" y="81664"/>
                    <a:pt x="1015498" y="199492"/>
                    <a:pt x="1029962" y="192084"/>
                  </a:cubicBezTo>
                  <a:close/>
                </a:path>
              </a:pathLst>
            </a:custGeom>
            <a:solidFill>
              <a:srgbClr val="4285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5" name="フリーフォーム: 図形 224">
              <a:extLst>
                <a:ext uri="{FF2B5EF4-FFF2-40B4-BE49-F238E27FC236}">
                  <a16:creationId xmlns:a16="http://schemas.microsoft.com/office/drawing/2014/main" id="{1AC3F602-8146-4CB5-A7E6-9B9AF6FCB0A0}"/>
                </a:ext>
              </a:extLst>
            </p:cNvPr>
            <p:cNvSpPr/>
            <p:nvPr/>
          </p:nvSpPr>
          <p:spPr>
            <a:xfrm>
              <a:off x="2921415" y="6175885"/>
              <a:ext cx="665246" cy="457850"/>
            </a:xfrm>
            <a:custGeom>
              <a:avLst/>
              <a:gdLst>
                <a:gd name="connsiteX0" fmla="*/ 27102 w 665246"/>
                <a:gd name="connsiteY0" fmla="*/ 2665 h 457850"/>
                <a:gd name="connsiteX1" fmla="*/ 84252 w 665246"/>
                <a:gd name="connsiteY1" fmla="*/ 2665 h 457850"/>
                <a:gd name="connsiteX2" fmla="*/ 626118 w 665246"/>
                <a:gd name="connsiteY2" fmla="*/ 11132 h 457850"/>
                <a:gd name="connsiteX3" fmla="*/ 617652 w 665246"/>
                <a:gd name="connsiteY3" fmla="*/ 64048 h 457850"/>
                <a:gd name="connsiteX4" fmla="*/ 577435 w 665246"/>
                <a:gd name="connsiteY4" fmla="*/ 318048 h 457850"/>
                <a:gd name="connsiteX5" fmla="*/ 520285 w 665246"/>
                <a:gd name="connsiteY5" fmla="*/ 457748 h 457850"/>
                <a:gd name="connsiteX6" fmla="*/ 575318 w 665246"/>
                <a:gd name="connsiteY6" fmla="*/ 334982 h 457850"/>
                <a:gd name="connsiteX7" fmla="*/ 594368 w 665246"/>
                <a:gd name="connsiteY7" fmla="*/ 38648 h 457850"/>
                <a:gd name="connsiteX8" fmla="*/ 27102 w 665246"/>
                <a:gd name="connsiteY8" fmla="*/ 2665 h 457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65246" h="457850">
                  <a:moveTo>
                    <a:pt x="27102" y="2665"/>
                  </a:moveTo>
                  <a:cubicBezTo>
                    <a:pt x="-57917" y="-3332"/>
                    <a:pt x="84252" y="2665"/>
                    <a:pt x="84252" y="2665"/>
                  </a:cubicBezTo>
                  <a:cubicBezTo>
                    <a:pt x="184088" y="4076"/>
                    <a:pt x="537218" y="902"/>
                    <a:pt x="626118" y="11132"/>
                  </a:cubicBezTo>
                  <a:cubicBezTo>
                    <a:pt x="715018" y="21362"/>
                    <a:pt x="625766" y="12895"/>
                    <a:pt x="617652" y="64048"/>
                  </a:cubicBezTo>
                  <a:cubicBezTo>
                    <a:pt x="609538" y="115201"/>
                    <a:pt x="593663" y="252431"/>
                    <a:pt x="577435" y="318048"/>
                  </a:cubicBezTo>
                  <a:cubicBezTo>
                    <a:pt x="561207" y="383665"/>
                    <a:pt x="520638" y="454926"/>
                    <a:pt x="520285" y="457748"/>
                  </a:cubicBezTo>
                  <a:cubicBezTo>
                    <a:pt x="519932" y="460570"/>
                    <a:pt x="562971" y="404832"/>
                    <a:pt x="575318" y="334982"/>
                  </a:cubicBezTo>
                  <a:cubicBezTo>
                    <a:pt x="587665" y="265132"/>
                    <a:pt x="678329" y="95798"/>
                    <a:pt x="594368" y="38648"/>
                  </a:cubicBezTo>
                  <a:cubicBezTo>
                    <a:pt x="510407" y="-18502"/>
                    <a:pt x="112121" y="8662"/>
                    <a:pt x="27102" y="2665"/>
                  </a:cubicBezTo>
                  <a:close/>
                </a:path>
              </a:pathLst>
            </a:custGeom>
            <a:solidFill>
              <a:srgbClr val="4285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6" name="フリーフォーム: 図形 225">
              <a:extLst>
                <a:ext uri="{FF2B5EF4-FFF2-40B4-BE49-F238E27FC236}">
                  <a16:creationId xmlns:a16="http://schemas.microsoft.com/office/drawing/2014/main" id="{557504E9-93AA-49CB-A3E7-EA8E2DA34806}"/>
                </a:ext>
              </a:extLst>
            </p:cNvPr>
            <p:cNvSpPr/>
            <p:nvPr/>
          </p:nvSpPr>
          <p:spPr>
            <a:xfrm>
              <a:off x="2350989" y="6160734"/>
              <a:ext cx="1044349" cy="703426"/>
            </a:xfrm>
            <a:custGeom>
              <a:avLst/>
              <a:gdLst>
                <a:gd name="connsiteX0" fmla="*/ 26028 w 1044349"/>
                <a:gd name="connsiteY0" fmla="*/ 9349 h 703426"/>
                <a:gd name="connsiteX1" fmla="*/ 21794 w 1044349"/>
                <a:gd name="connsiteY1" fmla="*/ 96133 h 703426"/>
                <a:gd name="connsiteX2" fmla="*/ 21794 w 1044349"/>
                <a:gd name="connsiteY2" fmla="*/ 208316 h 703426"/>
                <a:gd name="connsiteX3" fmla="*/ 313894 w 1044349"/>
                <a:gd name="connsiteY3" fmla="*/ 555449 h 703426"/>
                <a:gd name="connsiteX4" fmla="*/ 510744 w 1044349"/>
                <a:gd name="connsiteY4" fmla="*/ 667633 h 703426"/>
                <a:gd name="connsiteX5" fmla="*/ 802844 w 1044349"/>
                <a:gd name="connsiteY5" fmla="*/ 693033 h 703426"/>
                <a:gd name="connsiteX6" fmla="*/ 1044144 w 1044349"/>
                <a:gd name="connsiteY6" fmla="*/ 510999 h 703426"/>
                <a:gd name="connsiteX7" fmla="*/ 762628 w 1044349"/>
                <a:gd name="connsiteY7" fmla="*/ 612599 h 703426"/>
                <a:gd name="connsiteX8" fmla="*/ 212294 w 1044349"/>
                <a:gd name="connsiteY8" fmla="*/ 498299 h 703426"/>
                <a:gd name="connsiteX9" fmla="*/ 97994 w 1044349"/>
                <a:gd name="connsiteY9" fmla="*/ 328966 h 703426"/>
                <a:gd name="connsiteX10" fmla="*/ 26028 w 1044349"/>
                <a:gd name="connsiteY10" fmla="*/ 9349 h 703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44349" h="703426">
                  <a:moveTo>
                    <a:pt x="26028" y="9349"/>
                  </a:moveTo>
                  <a:cubicBezTo>
                    <a:pt x="13328" y="-29456"/>
                    <a:pt x="22500" y="62972"/>
                    <a:pt x="21794" y="96133"/>
                  </a:cubicBezTo>
                  <a:cubicBezTo>
                    <a:pt x="21088" y="129294"/>
                    <a:pt x="-26889" y="131763"/>
                    <a:pt x="21794" y="208316"/>
                  </a:cubicBezTo>
                  <a:cubicBezTo>
                    <a:pt x="70477" y="284869"/>
                    <a:pt x="232402" y="478896"/>
                    <a:pt x="313894" y="555449"/>
                  </a:cubicBezTo>
                  <a:cubicBezTo>
                    <a:pt x="395386" y="632002"/>
                    <a:pt x="429252" y="644702"/>
                    <a:pt x="510744" y="667633"/>
                  </a:cubicBezTo>
                  <a:cubicBezTo>
                    <a:pt x="592236" y="690564"/>
                    <a:pt x="713944" y="719139"/>
                    <a:pt x="802844" y="693033"/>
                  </a:cubicBezTo>
                  <a:cubicBezTo>
                    <a:pt x="891744" y="666927"/>
                    <a:pt x="1050847" y="524405"/>
                    <a:pt x="1044144" y="510999"/>
                  </a:cubicBezTo>
                  <a:cubicBezTo>
                    <a:pt x="1037441" y="497593"/>
                    <a:pt x="901270" y="614716"/>
                    <a:pt x="762628" y="612599"/>
                  </a:cubicBezTo>
                  <a:cubicBezTo>
                    <a:pt x="623986" y="610482"/>
                    <a:pt x="323066" y="545571"/>
                    <a:pt x="212294" y="498299"/>
                  </a:cubicBezTo>
                  <a:cubicBezTo>
                    <a:pt x="101522" y="451027"/>
                    <a:pt x="128333" y="417513"/>
                    <a:pt x="97994" y="328966"/>
                  </a:cubicBezTo>
                  <a:cubicBezTo>
                    <a:pt x="67655" y="240419"/>
                    <a:pt x="38728" y="48154"/>
                    <a:pt x="26028" y="9349"/>
                  </a:cubicBezTo>
                  <a:close/>
                </a:path>
              </a:pathLst>
            </a:custGeom>
            <a:solidFill>
              <a:srgbClr val="4285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7" name="フリーフォーム: 図形 226">
              <a:extLst>
                <a:ext uri="{FF2B5EF4-FFF2-40B4-BE49-F238E27FC236}">
                  <a16:creationId xmlns:a16="http://schemas.microsoft.com/office/drawing/2014/main" id="{C8858926-FB80-465A-B883-69717953AE55}"/>
                </a:ext>
              </a:extLst>
            </p:cNvPr>
            <p:cNvSpPr/>
            <p:nvPr/>
          </p:nvSpPr>
          <p:spPr>
            <a:xfrm>
              <a:off x="2511259" y="6008991"/>
              <a:ext cx="905150" cy="682970"/>
            </a:xfrm>
            <a:custGeom>
              <a:avLst/>
              <a:gdLst>
                <a:gd name="connsiteX0" fmla="*/ 66841 w 905150"/>
                <a:gd name="connsiteY0" fmla="*/ 226 h 682970"/>
                <a:gd name="connsiteX1" fmla="*/ 30858 w 905150"/>
                <a:gd name="connsiteY1" fmla="*/ 184376 h 682970"/>
                <a:gd name="connsiteX2" fmla="*/ 18158 w 905150"/>
                <a:gd name="connsiteY2" fmla="*/ 279626 h 682970"/>
                <a:gd name="connsiteX3" fmla="*/ 238291 w 905150"/>
                <a:gd name="connsiteY3" fmla="*/ 573842 h 682970"/>
                <a:gd name="connsiteX4" fmla="*/ 507108 w 905150"/>
                <a:gd name="connsiteY4" fmla="*/ 679676 h 682970"/>
                <a:gd name="connsiteX5" fmla="*/ 651041 w 905150"/>
                <a:gd name="connsiteY5" fmla="*/ 645809 h 682970"/>
                <a:gd name="connsiteX6" fmla="*/ 784391 w 905150"/>
                <a:gd name="connsiteY6" fmla="*/ 542092 h 682970"/>
                <a:gd name="connsiteX7" fmla="*/ 862708 w 905150"/>
                <a:gd name="connsiteY7" fmla="*/ 351592 h 682970"/>
                <a:gd name="connsiteX8" fmla="*/ 697608 w 905150"/>
                <a:gd name="connsiteY8" fmla="*/ 324076 h 682970"/>
                <a:gd name="connsiteX9" fmla="*/ 530391 w 905150"/>
                <a:gd name="connsiteY9" fmla="*/ 294442 h 682970"/>
                <a:gd name="connsiteX10" fmla="*/ 892341 w 905150"/>
                <a:gd name="connsiteY10" fmla="*/ 336776 h 682970"/>
                <a:gd name="connsiteX11" fmla="*/ 807674 w 905150"/>
                <a:gd name="connsiteY11" fmla="*/ 544209 h 682970"/>
                <a:gd name="connsiteX12" fmla="*/ 651041 w 905150"/>
                <a:gd name="connsiteY12" fmla="*/ 633109 h 682970"/>
                <a:gd name="connsiteX13" fmla="*/ 301791 w 905150"/>
                <a:gd name="connsiteY13" fmla="*/ 622526 h 682970"/>
                <a:gd name="connsiteX14" fmla="*/ 24508 w 905150"/>
                <a:gd name="connsiteY14" fmla="*/ 347359 h 682970"/>
                <a:gd name="connsiteX15" fmla="*/ 20274 w 905150"/>
                <a:gd name="connsiteY15" fmla="*/ 150509 h 682970"/>
                <a:gd name="connsiteX16" fmla="*/ 66841 w 905150"/>
                <a:gd name="connsiteY16" fmla="*/ 226 h 682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05150" h="682970">
                  <a:moveTo>
                    <a:pt x="66841" y="226"/>
                  </a:moveTo>
                  <a:cubicBezTo>
                    <a:pt x="68605" y="5871"/>
                    <a:pt x="38972" y="137809"/>
                    <a:pt x="30858" y="184376"/>
                  </a:cubicBezTo>
                  <a:cubicBezTo>
                    <a:pt x="22744" y="230943"/>
                    <a:pt x="-16414" y="214715"/>
                    <a:pt x="18158" y="279626"/>
                  </a:cubicBezTo>
                  <a:cubicBezTo>
                    <a:pt x="52730" y="344537"/>
                    <a:pt x="156799" y="507167"/>
                    <a:pt x="238291" y="573842"/>
                  </a:cubicBezTo>
                  <a:cubicBezTo>
                    <a:pt x="319783" y="640517"/>
                    <a:pt x="438316" y="667682"/>
                    <a:pt x="507108" y="679676"/>
                  </a:cubicBezTo>
                  <a:cubicBezTo>
                    <a:pt x="575900" y="691671"/>
                    <a:pt x="604827" y="668740"/>
                    <a:pt x="651041" y="645809"/>
                  </a:cubicBezTo>
                  <a:cubicBezTo>
                    <a:pt x="697255" y="622878"/>
                    <a:pt x="749113" y="591128"/>
                    <a:pt x="784391" y="542092"/>
                  </a:cubicBezTo>
                  <a:cubicBezTo>
                    <a:pt x="819669" y="493056"/>
                    <a:pt x="877172" y="387928"/>
                    <a:pt x="862708" y="351592"/>
                  </a:cubicBezTo>
                  <a:cubicBezTo>
                    <a:pt x="848244" y="315256"/>
                    <a:pt x="752994" y="333601"/>
                    <a:pt x="697608" y="324076"/>
                  </a:cubicBezTo>
                  <a:cubicBezTo>
                    <a:pt x="642222" y="314551"/>
                    <a:pt x="497936" y="292325"/>
                    <a:pt x="530391" y="294442"/>
                  </a:cubicBezTo>
                  <a:cubicBezTo>
                    <a:pt x="562846" y="296559"/>
                    <a:pt x="846127" y="295148"/>
                    <a:pt x="892341" y="336776"/>
                  </a:cubicBezTo>
                  <a:cubicBezTo>
                    <a:pt x="938555" y="378404"/>
                    <a:pt x="847891" y="494820"/>
                    <a:pt x="807674" y="544209"/>
                  </a:cubicBezTo>
                  <a:cubicBezTo>
                    <a:pt x="767457" y="593598"/>
                    <a:pt x="735355" y="620056"/>
                    <a:pt x="651041" y="633109"/>
                  </a:cubicBezTo>
                  <a:cubicBezTo>
                    <a:pt x="566727" y="646162"/>
                    <a:pt x="406213" y="670151"/>
                    <a:pt x="301791" y="622526"/>
                  </a:cubicBezTo>
                  <a:cubicBezTo>
                    <a:pt x="197369" y="574901"/>
                    <a:pt x="71428" y="426029"/>
                    <a:pt x="24508" y="347359"/>
                  </a:cubicBezTo>
                  <a:cubicBezTo>
                    <a:pt x="-22412" y="268689"/>
                    <a:pt x="10749" y="205189"/>
                    <a:pt x="20274" y="150509"/>
                  </a:cubicBezTo>
                  <a:cubicBezTo>
                    <a:pt x="29799" y="95829"/>
                    <a:pt x="65077" y="-5419"/>
                    <a:pt x="66841" y="226"/>
                  </a:cubicBezTo>
                  <a:close/>
                </a:path>
              </a:pathLst>
            </a:custGeom>
            <a:solidFill>
              <a:srgbClr val="4285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8" name="フリーフォーム: 図形 227">
              <a:extLst>
                <a:ext uri="{FF2B5EF4-FFF2-40B4-BE49-F238E27FC236}">
                  <a16:creationId xmlns:a16="http://schemas.microsoft.com/office/drawing/2014/main" id="{00F85955-9C9C-4284-A528-8BB4EBFAD784}"/>
                </a:ext>
              </a:extLst>
            </p:cNvPr>
            <p:cNvSpPr/>
            <p:nvPr/>
          </p:nvSpPr>
          <p:spPr>
            <a:xfrm>
              <a:off x="2929463" y="6127538"/>
              <a:ext cx="163609" cy="214193"/>
            </a:xfrm>
            <a:custGeom>
              <a:avLst/>
              <a:gdLst>
                <a:gd name="connsiteX0" fmla="*/ 4237 w 163609"/>
                <a:gd name="connsiteY0" fmla="*/ 212 h 214193"/>
                <a:gd name="connsiteX1" fmla="*/ 91020 w 163609"/>
                <a:gd name="connsiteY1" fmla="*/ 125095 h 214193"/>
                <a:gd name="connsiteX2" fmla="*/ 4 w 163609"/>
                <a:gd name="connsiteY2" fmla="*/ 211879 h 214193"/>
                <a:gd name="connsiteX3" fmla="*/ 95254 w 163609"/>
                <a:gd name="connsiteY3" fmla="*/ 186479 h 214193"/>
                <a:gd name="connsiteX4" fmla="*/ 160870 w 163609"/>
                <a:gd name="connsiteY4" fmla="*/ 156845 h 214193"/>
                <a:gd name="connsiteX5" fmla="*/ 4237 w 163609"/>
                <a:gd name="connsiteY5" fmla="*/ 212 h 214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3609" h="214193">
                  <a:moveTo>
                    <a:pt x="4237" y="212"/>
                  </a:moveTo>
                  <a:cubicBezTo>
                    <a:pt x="-7405" y="-5080"/>
                    <a:pt x="91725" y="89817"/>
                    <a:pt x="91020" y="125095"/>
                  </a:cubicBezTo>
                  <a:cubicBezTo>
                    <a:pt x="90315" y="160373"/>
                    <a:pt x="-702" y="201648"/>
                    <a:pt x="4" y="211879"/>
                  </a:cubicBezTo>
                  <a:cubicBezTo>
                    <a:pt x="710" y="222110"/>
                    <a:pt x="68443" y="195651"/>
                    <a:pt x="95254" y="186479"/>
                  </a:cubicBezTo>
                  <a:cubicBezTo>
                    <a:pt x="122065" y="177307"/>
                    <a:pt x="176392" y="184714"/>
                    <a:pt x="160870" y="156845"/>
                  </a:cubicBezTo>
                  <a:cubicBezTo>
                    <a:pt x="145348" y="128976"/>
                    <a:pt x="15879" y="5504"/>
                    <a:pt x="4237" y="212"/>
                  </a:cubicBezTo>
                  <a:close/>
                </a:path>
              </a:pathLst>
            </a:custGeom>
            <a:solidFill>
              <a:srgbClr val="4285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29" name="グループ化 228">
              <a:extLst>
                <a:ext uri="{FF2B5EF4-FFF2-40B4-BE49-F238E27FC236}">
                  <a16:creationId xmlns:a16="http://schemas.microsoft.com/office/drawing/2014/main" id="{A61B0D93-9967-4133-AA26-3E176C791380}"/>
                </a:ext>
              </a:extLst>
            </p:cNvPr>
            <p:cNvGrpSpPr/>
            <p:nvPr/>
          </p:nvGrpSpPr>
          <p:grpSpPr>
            <a:xfrm>
              <a:off x="3630575" y="6024380"/>
              <a:ext cx="798755" cy="814004"/>
              <a:chOff x="3630575" y="6024380"/>
              <a:chExt cx="798755" cy="814004"/>
            </a:xfrm>
            <a:solidFill>
              <a:srgbClr val="E94235"/>
            </a:solidFill>
          </p:grpSpPr>
          <p:sp>
            <p:nvSpPr>
              <p:cNvPr id="249" name="フリーフォーム: 図形 248">
                <a:extLst>
                  <a:ext uri="{FF2B5EF4-FFF2-40B4-BE49-F238E27FC236}">
                    <a16:creationId xmlns:a16="http://schemas.microsoft.com/office/drawing/2014/main" id="{3A72C26F-8C9E-4B60-99CB-8795DBCF03CB}"/>
                  </a:ext>
                </a:extLst>
              </p:cNvPr>
              <p:cNvSpPr/>
              <p:nvPr/>
            </p:nvSpPr>
            <p:spPr>
              <a:xfrm>
                <a:off x="3630575" y="6073741"/>
                <a:ext cx="798755" cy="764643"/>
              </a:xfrm>
              <a:custGeom>
                <a:avLst/>
                <a:gdLst>
                  <a:gd name="connsiteX0" fmla="*/ 255625 w 798755"/>
                  <a:gd name="connsiteY0" fmla="*/ 5326 h 764643"/>
                  <a:gd name="connsiteX1" fmla="*/ 41842 w 798755"/>
                  <a:gd name="connsiteY1" fmla="*/ 130209 h 764643"/>
                  <a:gd name="connsiteX2" fmla="*/ 5858 w 798755"/>
                  <a:gd name="connsiteY2" fmla="*/ 451942 h 764643"/>
                  <a:gd name="connsiteX3" fmla="*/ 120158 w 798755"/>
                  <a:gd name="connsiteY3" fmla="*/ 650909 h 764643"/>
                  <a:gd name="connsiteX4" fmla="*/ 509625 w 798755"/>
                  <a:gd name="connsiteY4" fmla="*/ 763092 h 764643"/>
                  <a:gd name="connsiteX5" fmla="*/ 638742 w 798755"/>
                  <a:gd name="connsiteY5" fmla="*/ 703826 h 764643"/>
                  <a:gd name="connsiteX6" fmla="*/ 778442 w 798755"/>
                  <a:gd name="connsiteY6" fmla="*/ 534492 h 764643"/>
                  <a:gd name="connsiteX7" fmla="*/ 776325 w 798755"/>
                  <a:gd name="connsiteY7" fmla="*/ 246626 h 764643"/>
                  <a:gd name="connsiteX8" fmla="*/ 575242 w 798755"/>
                  <a:gd name="connsiteY8" fmla="*/ 22259 h 764643"/>
                  <a:gd name="connsiteX9" fmla="*/ 717058 w 798755"/>
                  <a:gd name="connsiteY9" fmla="*/ 157726 h 764643"/>
                  <a:gd name="connsiteX10" fmla="*/ 731875 w 798755"/>
                  <a:gd name="connsiteY10" fmla="*/ 394792 h 764643"/>
                  <a:gd name="connsiteX11" fmla="*/ 645092 w 798755"/>
                  <a:gd name="connsiteY11" fmla="*/ 655142 h 764643"/>
                  <a:gd name="connsiteX12" fmla="*/ 340292 w 798755"/>
                  <a:gd name="connsiteY12" fmla="*/ 731342 h 764643"/>
                  <a:gd name="connsiteX13" fmla="*/ 63008 w 798755"/>
                  <a:gd name="connsiteY13" fmla="*/ 555659 h 764643"/>
                  <a:gd name="connsiteX14" fmla="*/ 48192 w 798755"/>
                  <a:gd name="connsiteY14" fmla="*/ 288959 h 764643"/>
                  <a:gd name="connsiteX15" fmla="*/ 255625 w 798755"/>
                  <a:gd name="connsiteY15" fmla="*/ 5326 h 764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98755" h="764643">
                    <a:moveTo>
                      <a:pt x="255625" y="5326"/>
                    </a:moveTo>
                    <a:cubicBezTo>
                      <a:pt x="254567" y="-21132"/>
                      <a:pt x="83470" y="55773"/>
                      <a:pt x="41842" y="130209"/>
                    </a:cubicBezTo>
                    <a:cubicBezTo>
                      <a:pt x="214" y="204645"/>
                      <a:pt x="-7195" y="365159"/>
                      <a:pt x="5858" y="451942"/>
                    </a:cubicBezTo>
                    <a:cubicBezTo>
                      <a:pt x="18911" y="538725"/>
                      <a:pt x="36197" y="599051"/>
                      <a:pt x="120158" y="650909"/>
                    </a:cubicBezTo>
                    <a:cubicBezTo>
                      <a:pt x="204119" y="702767"/>
                      <a:pt x="423194" y="754272"/>
                      <a:pt x="509625" y="763092"/>
                    </a:cubicBezTo>
                    <a:cubicBezTo>
                      <a:pt x="596056" y="771912"/>
                      <a:pt x="593939" y="741926"/>
                      <a:pt x="638742" y="703826"/>
                    </a:cubicBezTo>
                    <a:cubicBezTo>
                      <a:pt x="683545" y="665726"/>
                      <a:pt x="755512" y="610692"/>
                      <a:pt x="778442" y="534492"/>
                    </a:cubicBezTo>
                    <a:cubicBezTo>
                      <a:pt x="801372" y="458292"/>
                      <a:pt x="810192" y="331998"/>
                      <a:pt x="776325" y="246626"/>
                    </a:cubicBezTo>
                    <a:cubicBezTo>
                      <a:pt x="742458" y="161254"/>
                      <a:pt x="585120" y="37076"/>
                      <a:pt x="575242" y="22259"/>
                    </a:cubicBezTo>
                    <a:cubicBezTo>
                      <a:pt x="565364" y="7442"/>
                      <a:pt x="690952" y="95637"/>
                      <a:pt x="717058" y="157726"/>
                    </a:cubicBezTo>
                    <a:cubicBezTo>
                      <a:pt x="743164" y="219815"/>
                      <a:pt x="743869" y="311889"/>
                      <a:pt x="731875" y="394792"/>
                    </a:cubicBezTo>
                    <a:cubicBezTo>
                      <a:pt x="719881" y="477695"/>
                      <a:pt x="710356" y="599050"/>
                      <a:pt x="645092" y="655142"/>
                    </a:cubicBezTo>
                    <a:cubicBezTo>
                      <a:pt x="579828" y="711234"/>
                      <a:pt x="437306" y="747922"/>
                      <a:pt x="340292" y="731342"/>
                    </a:cubicBezTo>
                    <a:cubicBezTo>
                      <a:pt x="243278" y="714762"/>
                      <a:pt x="111691" y="629389"/>
                      <a:pt x="63008" y="555659"/>
                    </a:cubicBezTo>
                    <a:cubicBezTo>
                      <a:pt x="14325" y="481929"/>
                      <a:pt x="17147" y="377506"/>
                      <a:pt x="48192" y="288959"/>
                    </a:cubicBezTo>
                    <a:cubicBezTo>
                      <a:pt x="79237" y="200412"/>
                      <a:pt x="256683" y="31784"/>
                      <a:pt x="255625" y="53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0" name="フリーフォーム: 図形 249">
                <a:extLst>
                  <a:ext uri="{FF2B5EF4-FFF2-40B4-BE49-F238E27FC236}">
                    <a16:creationId xmlns:a16="http://schemas.microsoft.com/office/drawing/2014/main" id="{0A1C70D4-791A-407A-B923-6636009DE265}"/>
                  </a:ext>
                </a:extLst>
              </p:cNvPr>
              <p:cNvSpPr/>
              <p:nvPr/>
            </p:nvSpPr>
            <p:spPr>
              <a:xfrm>
                <a:off x="3936995" y="6024380"/>
                <a:ext cx="271180" cy="116080"/>
              </a:xfrm>
              <a:custGeom>
                <a:avLst/>
                <a:gdLst>
                  <a:gd name="connsiteX0" fmla="*/ 5 w 271180"/>
                  <a:gd name="connsiteY0" fmla="*/ 6003 h 116080"/>
                  <a:gd name="connsiteX1" fmla="*/ 205322 w 271180"/>
                  <a:gd name="connsiteY1" fmla="*/ 61037 h 116080"/>
                  <a:gd name="connsiteX2" fmla="*/ 258238 w 271180"/>
                  <a:gd name="connsiteY2" fmla="*/ 116070 h 116080"/>
                  <a:gd name="connsiteX3" fmla="*/ 266705 w 271180"/>
                  <a:gd name="connsiteY3" fmla="*/ 65270 h 116080"/>
                  <a:gd name="connsiteX4" fmla="*/ 198972 w 271180"/>
                  <a:gd name="connsiteY4" fmla="*/ 8120 h 116080"/>
                  <a:gd name="connsiteX5" fmla="*/ 5 w 271180"/>
                  <a:gd name="connsiteY5" fmla="*/ 6003 h 116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1180" h="116080">
                    <a:moveTo>
                      <a:pt x="5" y="6003"/>
                    </a:moveTo>
                    <a:cubicBezTo>
                      <a:pt x="1063" y="14823"/>
                      <a:pt x="162283" y="42693"/>
                      <a:pt x="205322" y="61037"/>
                    </a:cubicBezTo>
                    <a:cubicBezTo>
                      <a:pt x="248361" y="79382"/>
                      <a:pt x="248008" y="115365"/>
                      <a:pt x="258238" y="116070"/>
                    </a:cubicBezTo>
                    <a:cubicBezTo>
                      <a:pt x="268468" y="116775"/>
                      <a:pt x="276583" y="83262"/>
                      <a:pt x="266705" y="65270"/>
                    </a:cubicBezTo>
                    <a:cubicBezTo>
                      <a:pt x="256827" y="47278"/>
                      <a:pt x="240600" y="17998"/>
                      <a:pt x="198972" y="8120"/>
                    </a:cubicBezTo>
                    <a:cubicBezTo>
                      <a:pt x="157344" y="-1758"/>
                      <a:pt x="-1053" y="-2817"/>
                      <a:pt x="5" y="60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30" name="グループ化 229">
              <a:extLst>
                <a:ext uri="{FF2B5EF4-FFF2-40B4-BE49-F238E27FC236}">
                  <a16:creationId xmlns:a16="http://schemas.microsoft.com/office/drawing/2014/main" id="{3C37511E-E56B-4E6C-AF76-1CD0AB1D4C11}"/>
                </a:ext>
              </a:extLst>
            </p:cNvPr>
            <p:cNvGrpSpPr/>
            <p:nvPr/>
          </p:nvGrpSpPr>
          <p:grpSpPr>
            <a:xfrm>
              <a:off x="4500525" y="6038138"/>
              <a:ext cx="798755" cy="814004"/>
              <a:chOff x="4500525" y="6022263"/>
              <a:chExt cx="798755" cy="814004"/>
            </a:xfrm>
            <a:solidFill>
              <a:srgbClr val="FABB05"/>
            </a:solidFill>
          </p:grpSpPr>
          <p:sp>
            <p:nvSpPr>
              <p:cNvPr id="247" name="フリーフォーム: 図形 246">
                <a:extLst>
                  <a:ext uri="{FF2B5EF4-FFF2-40B4-BE49-F238E27FC236}">
                    <a16:creationId xmlns:a16="http://schemas.microsoft.com/office/drawing/2014/main" id="{7E9AFA4C-325C-473E-84AD-7E3B765B1F65}"/>
                  </a:ext>
                </a:extLst>
              </p:cNvPr>
              <p:cNvSpPr/>
              <p:nvPr/>
            </p:nvSpPr>
            <p:spPr>
              <a:xfrm>
                <a:off x="4500525" y="6071624"/>
                <a:ext cx="798755" cy="764643"/>
              </a:xfrm>
              <a:custGeom>
                <a:avLst/>
                <a:gdLst>
                  <a:gd name="connsiteX0" fmla="*/ 255625 w 798755"/>
                  <a:gd name="connsiteY0" fmla="*/ 5326 h 764643"/>
                  <a:gd name="connsiteX1" fmla="*/ 41842 w 798755"/>
                  <a:gd name="connsiteY1" fmla="*/ 130209 h 764643"/>
                  <a:gd name="connsiteX2" fmla="*/ 5858 w 798755"/>
                  <a:gd name="connsiteY2" fmla="*/ 451942 h 764643"/>
                  <a:gd name="connsiteX3" fmla="*/ 120158 w 798755"/>
                  <a:gd name="connsiteY3" fmla="*/ 650909 h 764643"/>
                  <a:gd name="connsiteX4" fmla="*/ 509625 w 798755"/>
                  <a:gd name="connsiteY4" fmla="*/ 763092 h 764643"/>
                  <a:gd name="connsiteX5" fmla="*/ 638742 w 798755"/>
                  <a:gd name="connsiteY5" fmla="*/ 703826 h 764643"/>
                  <a:gd name="connsiteX6" fmla="*/ 778442 w 798755"/>
                  <a:gd name="connsiteY6" fmla="*/ 534492 h 764643"/>
                  <a:gd name="connsiteX7" fmla="*/ 776325 w 798755"/>
                  <a:gd name="connsiteY7" fmla="*/ 246626 h 764643"/>
                  <a:gd name="connsiteX8" fmla="*/ 575242 w 798755"/>
                  <a:gd name="connsiteY8" fmla="*/ 22259 h 764643"/>
                  <a:gd name="connsiteX9" fmla="*/ 717058 w 798755"/>
                  <a:gd name="connsiteY9" fmla="*/ 157726 h 764643"/>
                  <a:gd name="connsiteX10" fmla="*/ 731875 w 798755"/>
                  <a:gd name="connsiteY10" fmla="*/ 394792 h 764643"/>
                  <a:gd name="connsiteX11" fmla="*/ 645092 w 798755"/>
                  <a:gd name="connsiteY11" fmla="*/ 655142 h 764643"/>
                  <a:gd name="connsiteX12" fmla="*/ 340292 w 798755"/>
                  <a:gd name="connsiteY12" fmla="*/ 731342 h 764643"/>
                  <a:gd name="connsiteX13" fmla="*/ 63008 w 798755"/>
                  <a:gd name="connsiteY13" fmla="*/ 555659 h 764643"/>
                  <a:gd name="connsiteX14" fmla="*/ 48192 w 798755"/>
                  <a:gd name="connsiteY14" fmla="*/ 288959 h 764643"/>
                  <a:gd name="connsiteX15" fmla="*/ 255625 w 798755"/>
                  <a:gd name="connsiteY15" fmla="*/ 5326 h 764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98755" h="764643">
                    <a:moveTo>
                      <a:pt x="255625" y="5326"/>
                    </a:moveTo>
                    <a:cubicBezTo>
                      <a:pt x="254567" y="-21132"/>
                      <a:pt x="83470" y="55773"/>
                      <a:pt x="41842" y="130209"/>
                    </a:cubicBezTo>
                    <a:cubicBezTo>
                      <a:pt x="214" y="204645"/>
                      <a:pt x="-7195" y="365159"/>
                      <a:pt x="5858" y="451942"/>
                    </a:cubicBezTo>
                    <a:cubicBezTo>
                      <a:pt x="18911" y="538725"/>
                      <a:pt x="36197" y="599051"/>
                      <a:pt x="120158" y="650909"/>
                    </a:cubicBezTo>
                    <a:cubicBezTo>
                      <a:pt x="204119" y="702767"/>
                      <a:pt x="423194" y="754272"/>
                      <a:pt x="509625" y="763092"/>
                    </a:cubicBezTo>
                    <a:cubicBezTo>
                      <a:pt x="596056" y="771912"/>
                      <a:pt x="593939" y="741926"/>
                      <a:pt x="638742" y="703826"/>
                    </a:cubicBezTo>
                    <a:cubicBezTo>
                      <a:pt x="683545" y="665726"/>
                      <a:pt x="755512" y="610692"/>
                      <a:pt x="778442" y="534492"/>
                    </a:cubicBezTo>
                    <a:cubicBezTo>
                      <a:pt x="801372" y="458292"/>
                      <a:pt x="810192" y="331998"/>
                      <a:pt x="776325" y="246626"/>
                    </a:cubicBezTo>
                    <a:cubicBezTo>
                      <a:pt x="742458" y="161254"/>
                      <a:pt x="585120" y="37076"/>
                      <a:pt x="575242" y="22259"/>
                    </a:cubicBezTo>
                    <a:cubicBezTo>
                      <a:pt x="565364" y="7442"/>
                      <a:pt x="690952" y="95637"/>
                      <a:pt x="717058" y="157726"/>
                    </a:cubicBezTo>
                    <a:cubicBezTo>
                      <a:pt x="743164" y="219815"/>
                      <a:pt x="743869" y="311889"/>
                      <a:pt x="731875" y="394792"/>
                    </a:cubicBezTo>
                    <a:cubicBezTo>
                      <a:pt x="719881" y="477695"/>
                      <a:pt x="710356" y="599050"/>
                      <a:pt x="645092" y="655142"/>
                    </a:cubicBezTo>
                    <a:cubicBezTo>
                      <a:pt x="579828" y="711234"/>
                      <a:pt x="437306" y="747922"/>
                      <a:pt x="340292" y="731342"/>
                    </a:cubicBezTo>
                    <a:cubicBezTo>
                      <a:pt x="243278" y="714762"/>
                      <a:pt x="111691" y="629389"/>
                      <a:pt x="63008" y="555659"/>
                    </a:cubicBezTo>
                    <a:cubicBezTo>
                      <a:pt x="14325" y="481929"/>
                      <a:pt x="17147" y="377506"/>
                      <a:pt x="48192" y="288959"/>
                    </a:cubicBezTo>
                    <a:cubicBezTo>
                      <a:pt x="79237" y="200412"/>
                      <a:pt x="256683" y="31784"/>
                      <a:pt x="255625" y="53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8" name="フリーフォーム: 図形 247">
                <a:extLst>
                  <a:ext uri="{FF2B5EF4-FFF2-40B4-BE49-F238E27FC236}">
                    <a16:creationId xmlns:a16="http://schemas.microsoft.com/office/drawing/2014/main" id="{34DD833C-734E-4A01-B3EF-1D5D9E1BAAE7}"/>
                  </a:ext>
                </a:extLst>
              </p:cNvPr>
              <p:cNvSpPr/>
              <p:nvPr/>
            </p:nvSpPr>
            <p:spPr>
              <a:xfrm>
                <a:off x="4806945" y="6022263"/>
                <a:ext cx="271180" cy="116080"/>
              </a:xfrm>
              <a:custGeom>
                <a:avLst/>
                <a:gdLst>
                  <a:gd name="connsiteX0" fmla="*/ 5 w 271180"/>
                  <a:gd name="connsiteY0" fmla="*/ 6003 h 116080"/>
                  <a:gd name="connsiteX1" fmla="*/ 205322 w 271180"/>
                  <a:gd name="connsiteY1" fmla="*/ 61037 h 116080"/>
                  <a:gd name="connsiteX2" fmla="*/ 258238 w 271180"/>
                  <a:gd name="connsiteY2" fmla="*/ 116070 h 116080"/>
                  <a:gd name="connsiteX3" fmla="*/ 266705 w 271180"/>
                  <a:gd name="connsiteY3" fmla="*/ 65270 h 116080"/>
                  <a:gd name="connsiteX4" fmla="*/ 198972 w 271180"/>
                  <a:gd name="connsiteY4" fmla="*/ 8120 h 116080"/>
                  <a:gd name="connsiteX5" fmla="*/ 5 w 271180"/>
                  <a:gd name="connsiteY5" fmla="*/ 6003 h 116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1180" h="116080">
                    <a:moveTo>
                      <a:pt x="5" y="6003"/>
                    </a:moveTo>
                    <a:cubicBezTo>
                      <a:pt x="1063" y="14823"/>
                      <a:pt x="162283" y="42693"/>
                      <a:pt x="205322" y="61037"/>
                    </a:cubicBezTo>
                    <a:cubicBezTo>
                      <a:pt x="248361" y="79382"/>
                      <a:pt x="248008" y="115365"/>
                      <a:pt x="258238" y="116070"/>
                    </a:cubicBezTo>
                    <a:cubicBezTo>
                      <a:pt x="268468" y="116775"/>
                      <a:pt x="276583" y="83262"/>
                      <a:pt x="266705" y="65270"/>
                    </a:cubicBezTo>
                    <a:cubicBezTo>
                      <a:pt x="256827" y="47278"/>
                      <a:pt x="240600" y="17998"/>
                      <a:pt x="198972" y="8120"/>
                    </a:cubicBezTo>
                    <a:cubicBezTo>
                      <a:pt x="157344" y="-1758"/>
                      <a:pt x="-1053" y="-2817"/>
                      <a:pt x="5" y="60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31" name="フリーフォーム: 図形 230">
              <a:extLst>
                <a:ext uri="{FF2B5EF4-FFF2-40B4-BE49-F238E27FC236}">
                  <a16:creationId xmlns:a16="http://schemas.microsoft.com/office/drawing/2014/main" id="{84A0511E-EEE0-433B-A304-E3BD58168CF8}"/>
                </a:ext>
              </a:extLst>
            </p:cNvPr>
            <p:cNvSpPr/>
            <p:nvPr/>
          </p:nvSpPr>
          <p:spPr>
            <a:xfrm>
              <a:off x="5374766" y="6034398"/>
              <a:ext cx="610148" cy="810344"/>
            </a:xfrm>
            <a:custGeom>
              <a:avLst/>
              <a:gdLst>
                <a:gd name="connsiteX0" fmla="*/ 610109 w 610148"/>
                <a:gd name="connsiteY0" fmla="*/ 121927 h 810344"/>
                <a:gd name="connsiteX1" fmla="*/ 365634 w 610148"/>
                <a:gd name="connsiteY1" fmla="*/ 1277 h 810344"/>
                <a:gd name="connsiteX2" fmla="*/ 35434 w 610148"/>
                <a:gd name="connsiteY2" fmla="*/ 214002 h 810344"/>
                <a:gd name="connsiteX3" fmla="*/ 29084 w 610148"/>
                <a:gd name="connsiteY3" fmla="*/ 582302 h 810344"/>
                <a:gd name="connsiteX4" fmla="*/ 211647 w 610148"/>
                <a:gd name="connsiteY4" fmla="*/ 772802 h 810344"/>
                <a:gd name="connsiteX5" fmla="*/ 391034 w 610148"/>
                <a:gd name="connsiteY5" fmla="*/ 807727 h 810344"/>
                <a:gd name="connsiteX6" fmla="*/ 573597 w 610148"/>
                <a:gd name="connsiteY6" fmla="*/ 733115 h 810344"/>
                <a:gd name="connsiteX7" fmla="*/ 368809 w 610148"/>
                <a:gd name="connsiteY7" fmla="*/ 775977 h 810344"/>
                <a:gd name="connsiteX8" fmla="*/ 170372 w 610148"/>
                <a:gd name="connsiteY8" fmla="*/ 706127 h 810344"/>
                <a:gd name="connsiteX9" fmla="*/ 25909 w 610148"/>
                <a:gd name="connsiteY9" fmla="*/ 409265 h 810344"/>
                <a:gd name="connsiteX10" fmla="*/ 178309 w 610148"/>
                <a:gd name="connsiteY10" fmla="*/ 90177 h 810344"/>
                <a:gd name="connsiteX11" fmla="*/ 383097 w 610148"/>
                <a:gd name="connsiteY11" fmla="*/ 50490 h 810344"/>
                <a:gd name="connsiteX12" fmla="*/ 610109 w 610148"/>
                <a:gd name="connsiteY12" fmla="*/ 121927 h 810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0148" h="810344">
                  <a:moveTo>
                    <a:pt x="610109" y="121927"/>
                  </a:moveTo>
                  <a:cubicBezTo>
                    <a:pt x="607198" y="113725"/>
                    <a:pt x="461413" y="-14069"/>
                    <a:pt x="365634" y="1277"/>
                  </a:cubicBezTo>
                  <a:cubicBezTo>
                    <a:pt x="269855" y="16623"/>
                    <a:pt x="91526" y="117165"/>
                    <a:pt x="35434" y="214002"/>
                  </a:cubicBezTo>
                  <a:cubicBezTo>
                    <a:pt x="-20658" y="310839"/>
                    <a:pt x="-285" y="489169"/>
                    <a:pt x="29084" y="582302"/>
                  </a:cubicBezTo>
                  <a:cubicBezTo>
                    <a:pt x="58453" y="675435"/>
                    <a:pt x="151322" y="735231"/>
                    <a:pt x="211647" y="772802"/>
                  </a:cubicBezTo>
                  <a:cubicBezTo>
                    <a:pt x="271972" y="810373"/>
                    <a:pt x="330709" y="814342"/>
                    <a:pt x="391034" y="807727"/>
                  </a:cubicBezTo>
                  <a:cubicBezTo>
                    <a:pt x="451359" y="801112"/>
                    <a:pt x="577301" y="738407"/>
                    <a:pt x="573597" y="733115"/>
                  </a:cubicBezTo>
                  <a:cubicBezTo>
                    <a:pt x="569893" y="727823"/>
                    <a:pt x="436013" y="780475"/>
                    <a:pt x="368809" y="775977"/>
                  </a:cubicBezTo>
                  <a:cubicBezTo>
                    <a:pt x="301605" y="771479"/>
                    <a:pt x="227522" y="767246"/>
                    <a:pt x="170372" y="706127"/>
                  </a:cubicBezTo>
                  <a:cubicBezTo>
                    <a:pt x="113222" y="645008"/>
                    <a:pt x="24586" y="511923"/>
                    <a:pt x="25909" y="409265"/>
                  </a:cubicBezTo>
                  <a:cubicBezTo>
                    <a:pt x="27232" y="306607"/>
                    <a:pt x="118778" y="149973"/>
                    <a:pt x="178309" y="90177"/>
                  </a:cubicBezTo>
                  <a:cubicBezTo>
                    <a:pt x="237840" y="30381"/>
                    <a:pt x="312189" y="46786"/>
                    <a:pt x="383097" y="50490"/>
                  </a:cubicBezTo>
                  <a:cubicBezTo>
                    <a:pt x="454005" y="54194"/>
                    <a:pt x="613020" y="130129"/>
                    <a:pt x="610109" y="12192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32" name="グループ化 231">
              <a:extLst>
                <a:ext uri="{FF2B5EF4-FFF2-40B4-BE49-F238E27FC236}">
                  <a16:creationId xmlns:a16="http://schemas.microsoft.com/office/drawing/2014/main" id="{E46075E6-F7C0-4B44-A870-4691E64106DF}"/>
                </a:ext>
              </a:extLst>
            </p:cNvPr>
            <p:cNvGrpSpPr/>
            <p:nvPr/>
          </p:nvGrpSpPr>
          <p:grpSpPr>
            <a:xfrm>
              <a:off x="5519738" y="6203447"/>
              <a:ext cx="470937" cy="479928"/>
              <a:chOff x="4500525" y="6022263"/>
              <a:chExt cx="798755" cy="814004"/>
            </a:xfrm>
            <a:solidFill>
              <a:srgbClr val="FFFFFF"/>
            </a:solidFill>
          </p:grpSpPr>
          <p:sp>
            <p:nvSpPr>
              <p:cNvPr id="245" name="フリーフォーム: 図形 244">
                <a:extLst>
                  <a:ext uri="{FF2B5EF4-FFF2-40B4-BE49-F238E27FC236}">
                    <a16:creationId xmlns:a16="http://schemas.microsoft.com/office/drawing/2014/main" id="{3E64A69C-8991-49CC-93DC-1A58A183AACE}"/>
                  </a:ext>
                </a:extLst>
              </p:cNvPr>
              <p:cNvSpPr/>
              <p:nvPr/>
            </p:nvSpPr>
            <p:spPr>
              <a:xfrm>
                <a:off x="4500525" y="6071624"/>
                <a:ext cx="798755" cy="764643"/>
              </a:xfrm>
              <a:custGeom>
                <a:avLst/>
                <a:gdLst>
                  <a:gd name="connsiteX0" fmla="*/ 255625 w 798755"/>
                  <a:gd name="connsiteY0" fmla="*/ 5326 h 764643"/>
                  <a:gd name="connsiteX1" fmla="*/ 41842 w 798755"/>
                  <a:gd name="connsiteY1" fmla="*/ 130209 h 764643"/>
                  <a:gd name="connsiteX2" fmla="*/ 5858 w 798755"/>
                  <a:gd name="connsiteY2" fmla="*/ 451942 h 764643"/>
                  <a:gd name="connsiteX3" fmla="*/ 120158 w 798755"/>
                  <a:gd name="connsiteY3" fmla="*/ 650909 h 764643"/>
                  <a:gd name="connsiteX4" fmla="*/ 509625 w 798755"/>
                  <a:gd name="connsiteY4" fmla="*/ 763092 h 764643"/>
                  <a:gd name="connsiteX5" fmla="*/ 638742 w 798755"/>
                  <a:gd name="connsiteY5" fmla="*/ 703826 h 764643"/>
                  <a:gd name="connsiteX6" fmla="*/ 778442 w 798755"/>
                  <a:gd name="connsiteY6" fmla="*/ 534492 h 764643"/>
                  <a:gd name="connsiteX7" fmla="*/ 776325 w 798755"/>
                  <a:gd name="connsiteY7" fmla="*/ 246626 h 764643"/>
                  <a:gd name="connsiteX8" fmla="*/ 575242 w 798755"/>
                  <a:gd name="connsiteY8" fmla="*/ 22259 h 764643"/>
                  <a:gd name="connsiteX9" fmla="*/ 717058 w 798755"/>
                  <a:gd name="connsiteY9" fmla="*/ 157726 h 764643"/>
                  <a:gd name="connsiteX10" fmla="*/ 731875 w 798755"/>
                  <a:gd name="connsiteY10" fmla="*/ 394792 h 764643"/>
                  <a:gd name="connsiteX11" fmla="*/ 645092 w 798755"/>
                  <a:gd name="connsiteY11" fmla="*/ 655142 h 764643"/>
                  <a:gd name="connsiteX12" fmla="*/ 340292 w 798755"/>
                  <a:gd name="connsiteY12" fmla="*/ 731342 h 764643"/>
                  <a:gd name="connsiteX13" fmla="*/ 63008 w 798755"/>
                  <a:gd name="connsiteY13" fmla="*/ 555659 h 764643"/>
                  <a:gd name="connsiteX14" fmla="*/ 48192 w 798755"/>
                  <a:gd name="connsiteY14" fmla="*/ 288959 h 764643"/>
                  <a:gd name="connsiteX15" fmla="*/ 255625 w 798755"/>
                  <a:gd name="connsiteY15" fmla="*/ 5326 h 764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98755" h="764643">
                    <a:moveTo>
                      <a:pt x="255625" y="5326"/>
                    </a:moveTo>
                    <a:cubicBezTo>
                      <a:pt x="254567" y="-21132"/>
                      <a:pt x="83470" y="55773"/>
                      <a:pt x="41842" y="130209"/>
                    </a:cubicBezTo>
                    <a:cubicBezTo>
                      <a:pt x="214" y="204645"/>
                      <a:pt x="-7195" y="365159"/>
                      <a:pt x="5858" y="451942"/>
                    </a:cubicBezTo>
                    <a:cubicBezTo>
                      <a:pt x="18911" y="538725"/>
                      <a:pt x="36197" y="599051"/>
                      <a:pt x="120158" y="650909"/>
                    </a:cubicBezTo>
                    <a:cubicBezTo>
                      <a:pt x="204119" y="702767"/>
                      <a:pt x="423194" y="754272"/>
                      <a:pt x="509625" y="763092"/>
                    </a:cubicBezTo>
                    <a:cubicBezTo>
                      <a:pt x="596056" y="771912"/>
                      <a:pt x="593939" y="741926"/>
                      <a:pt x="638742" y="703826"/>
                    </a:cubicBezTo>
                    <a:cubicBezTo>
                      <a:pt x="683545" y="665726"/>
                      <a:pt x="755512" y="610692"/>
                      <a:pt x="778442" y="534492"/>
                    </a:cubicBezTo>
                    <a:cubicBezTo>
                      <a:pt x="801372" y="458292"/>
                      <a:pt x="810192" y="331998"/>
                      <a:pt x="776325" y="246626"/>
                    </a:cubicBezTo>
                    <a:cubicBezTo>
                      <a:pt x="742458" y="161254"/>
                      <a:pt x="585120" y="37076"/>
                      <a:pt x="575242" y="22259"/>
                    </a:cubicBezTo>
                    <a:cubicBezTo>
                      <a:pt x="565364" y="7442"/>
                      <a:pt x="690952" y="95637"/>
                      <a:pt x="717058" y="157726"/>
                    </a:cubicBezTo>
                    <a:cubicBezTo>
                      <a:pt x="743164" y="219815"/>
                      <a:pt x="743869" y="311889"/>
                      <a:pt x="731875" y="394792"/>
                    </a:cubicBezTo>
                    <a:cubicBezTo>
                      <a:pt x="719881" y="477695"/>
                      <a:pt x="710356" y="599050"/>
                      <a:pt x="645092" y="655142"/>
                    </a:cubicBezTo>
                    <a:cubicBezTo>
                      <a:pt x="579828" y="711234"/>
                      <a:pt x="437306" y="747922"/>
                      <a:pt x="340292" y="731342"/>
                    </a:cubicBezTo>
                    <a:cubicBezTo>
                      <a:pt x="243278" y="714762"/>
                      <a:pt x="111691" y="629389"/>
                      <a:pt x="63008" y="555659"/>
                    </a:cubicBezTo>
                    <a:cubicBezTo>
                      <a:pt x="14325" y="481929"/>
                      <a:pt x="17147" y="377506"/>
                      <a:pt x="48192" y="288959"/>
                    </a:cubicBezTo>
                    <a:cubicBezTo>
                      <a:pt x="79237" y="200412"/>
                      <a:pt x="256683" y="31784"/>
                      <a:pt x="255625" y="53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6" name="フリーフォーム: 図形 245">
                <a:extLst>
                  <a:ext uri="{FF2B5EF4-FFF2-40B4-BE49-F238E27FC236}">
                    <a16:creationId xmlns:a16="http://schemas.microsoft.com/office/drawing/2014/main" id="{94B0D5DE-494E-4162-B811-64C2AC1EB70C}"/>
                  </a:ext>
                </a:extLst>
              </p:cNvPr>
              <p:cNvSpPr/>
              <p:nvPr/>
            </p:nvSpPr>
            <p:spPr>
              <a:xfrm>
                <a:off x="4806945" y="6022263"/>
                <a:ext cx="271180" cy="116080"/>
              </a:xfrm>
              <a:custGeom>
                <a:avLst/>
                <a:gdLst>
                  <a:gd name="connsiteX0" fmla="*/ 5 w 271180"/>
                  <a:gd name="connsiteY0" fmla="*/ 6003 h 116080"/>
                  <a:gd name="connsiteX1" fmla="*/ 205322 w 271180"/>
                  <a:gd name="connsiteY1" fmla="*/ 61037 h 116080"/>
                  <a:gd name="connsiteX2" fmla="*/ 258238 w 271180"/>
                  <a:gd name="connsiteY2" fmla="*/ 116070 h 116080"/>
                  <a:gd name="connsiteX3" fmla="*/ 266705 w 271180"/>
                  <a:gd name="connsiteY3" fmla="*/ 65270 h 116080"/>
                  <a:gd name="connsiteX4" fmla="*/ 198972 w 271180"/>
                  <a:gd name="connsiteY4" fmla="*/ 8120 h 116080"/>
                  <a:gd name="connsiteX5" fmla="*/ 5 w 271180"/>
                  <a:gd name="connsiteY5" fmla="*/ 6003 h 116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1180" h="116080">
                    <a:moveTo>
                      <a:pt x="5" y="6003"/>
                    </a:moveTo>
                    <a:cubicBezTo>
                      <a:pt x="1063" y="14823"/>
                      <a:pt x="162283" y="42693"/>
                      <a:pt x="205322" y="61037"/>
                    </a:cubicBezTo>
                    <a:cubicBezTo>
                      <a:pt x="248361" y="79382"/>
                      <a:pt x="248008" y="115365"/>
                      <a:pt x="258238" y="116070"/>
                    </a:cubicBezTo>
                    <a:cubicBezTo>
                      <a:pt x="268468" y="116775"/>
                      <a:pt x="276583" y="83262"/>
                      <a:pt x="266705" y="65270"/>
                    </a:cubicBezTo>
                    <a:cubicBezTo>
                      <a:pt x="256827" y="47278"/>
                      <a:pt x="240600" y="17998"/>
                      <a:pt x="198972" y="8120"/>
                    </a:cubicBezTo>
                    <a:cubicBezTo>
                      <a:pt x="157344" y="-1758"/>
                      <a:pt x="-1053" y="-2817"/>
                      <a:pt x="5" y="60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33" name="フリーフォーム: 図形 232">
              <a:extLst>
                <a:ext uri="{FF2B5EF4-FFF2-40B4-BE49-F238E27FC236}">
                  <a16:creationId xmlns:a16="http://schemas.microsoft.com/office/drawing/2014/main" id="{21524054-7E74-4227-B914-1EF094163E99}"/>
                </a:ext>
              </a:extLst>
            </p:cNvPr>
            <p:cNvSpPr/>
            <p:nvPr/>
          </p:nvSpPr>
          <p:spPr>
            <a:xfrm>
              <a:off x="5952680" y="6046511"/>
              <a:ext cx="197162" cy="746629"/>
            </a:xfrm>
            <a:custGeom>
              <a:avLst/>
              <a:gdLst>
                <a:gd name="connsiteX0" fmla="*/ 24787 w 197162"/>
                <a:gd name="connsiteY0" fmla="*/ 174372 h 746629"/>
                <a:gd name="connsiteX1" fmla="*/ 9970 w 197162"/>
                <a:gd name="connsiteY1" fmla="*/ 28322 h 746629"/>
                <a:gd name="connsiteX2" fmla="*/ 187770 w 197162"/>
                <a:gd name="connsiteY2" fmla="*/ 28322 h 746629"/>
                <a:gd name="connsiteX3" fmla="*/ 172953 w 197162"/>
                <a:gd name="connsiteY3" fmla="*/ 66422 h 746629"/>
                <a:gd name="connsiteX4" fmla="*/ 177187 w 197162"/>
                <a:gd name="connsiteY4" fmla="*/ 714122 h 746629"/>
                <a:gd name="connsiteX5" fmla="*/ 177187 w 197162"/>
                <a:gd name="connsiteY5" fmla="*/ 587122 h 746629"/>
                <a:gd name="connsiteX6" fmla="*/ 143320 w 197162"/>
                <a:gd name="connsiteY6" fmla="*/ 45256 h 746629"/>
                <a:gd name="connsiteX7" fmla="*/ 43837 w 197162"/>
                <a:gd name="connsiteY7" fmla="*/ 43139 h 746629"/>
                <a:gd name="connsiteX8" fmla="*/ 24787 w 197162"/>
                <a:gd name="connsiteY8" fmla="*/ 174372 h 746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7162" h="746629">
                  <a:moveTo>
                    <a:pt x="24787" y="174372"/>
                  </a:moveTo>
                  <a:cubicBezTo>
                    <a:pt x="19143" y="171903"/>
                    <a:pt x="-17194" y="52664"/>
                    <a:pt x="9970" y="28322"/>
                  </a:cubicBezTo>
                  <a:cubicBezTo>
                    <a:pt x="37134" y="3980"/>
                    <a:pt x="160606" y="21972"/>
                    <a:pt x="187770" y="28322"/>
                  </a:cubicBezTo>
                  <a:cubicBezTo>
                    <a:pt x="214934" y="34672"/>
                    <a:pt x="174717" y="-47878"/>
                    <a:pt x="172953" y="66422"/>
                  </a:cubicBezTo>
                  <a:cubicBezTo>
                    <a:pt x="171189" y="180722"/>
                    <a:pt x="176481" y="627339"/>
                    <a:pt x="177187" y="714122"/>
                  </a:cubicBezTo>
                  <a:cubicBezTo>
                    <a:pt x="177893" y="800905"/>
                    <a:pt x="182832" y="698600"/>
                    <a:pt x="177187" y="587122"/>
                  </a:cubicBezTo>
                  <a:cubicBezTo>
                    <a:pt x="171543" y="475644"/>
                    <a:pt x="165545" y="135920"/>
                    <a:pt x="143320" y="45256"/>
                  </a:cubicBezTo>
                  <a:cubicBezTo>
                    <a:pt x="121095" y="-45408"/>
                    <a:pt x="66415" y="25147"/>
                    <a:pt x="43837" y="43139"/>
                  </a:cubicBezTo>
                  <a:cubicBezTo>
                    <a:pt x="21259" y="61131"/>
                    <a:pt x="30431" y="176841"/>
                    <a:pt x="24787" y="1743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4" name="フリーフォーム: 図形 233">
              <a:extLst>
                <a:ext uri="{FF2B5EF4-FFF2-40B4-BE49-F238E27FC236}">
                  <a16:creationId xmlns:a16="http://schemas.microsoft.com/office/drawing/2014/main" id="{222DAE66-5AA7-4CEB-AE22-C5EDCCC0FABA}"/>
                </a:ext>
              </a:extLst>
            </p:cNvPr>
            <p:cNvSpPr/>
            <p:nvPr/>
          </p:nvSpPr>
          <p:spPr>
            <a:xfrm>
              <a:off x="5316600" y="6486781"/>
              <a:ext cx="821126" cy="703335"/>
            </a:xfrm>
            <a:custGeom>
              <a:avLst/>
              <a:gdLst>
                <a:gd name="connsiteX0" fmla="*/ 815383 w 821126"/>
                <a:gd name="connsiteY0" fmla="*/ 802 h 703335"/>
                <a:gd name="connsiteX1" fmla="*/ 789983 w 821126"/>
                <a:gd name="connsiteY1" fmla="*/ 485519 h 703335"/>
                <a:gd name="connsiteX2" fmla="*/ 720133 w 821126"/>
                <a:gd name="connsiteY2" fmla="*/ 614636 h 703335"/>
                <a:gd name="connsiteX3" fmla="*/ 516933 w 821126"/>
                <a:gd name="connsiteY3" fmla="*/ 678136 h 703335"/>
                <a:gd name="connsiteX4" fmla="*/ 260817 w 821126"/>
                <a:gd name="connsiteY4" fmla="*/ 686602 h 703335"/>
                <a:gd name="connsiteX5" fmla="*/ 195200 w 821126"/>
                <a:gd name="connsiteY5" fmla="*/ 604052 h 703335"/>
                <a:gd name="connsiteX6" fmla="*/ 2583 w 821126"/>
                <a:gd name="connsiteY6" fmla="*/ 335236 h 703335"/>
                <a:gd name="connsiteX7" fmla="*/ 121117 w 821126"/>
                <a:gd name="connsiteY7" fmla="*/ 525736 h 703335"/>
                <a:gd name="connsiteX8" fmla="*/ 603717 w 821126"/>
                <a:gd name="connsiteY8" fmla="*/ 692952 h 703335"/>
                <a:gd name="connsiteX9" fmla="*/ 684150 w 821126"/>
                <a:gd name="connsiteY9" fmla="*/ 612519 h 703335"/>
                <a:gd name="connsiteX10" fmla="*/ 815383 w 821126"/>
                <a:gd name="connsiteY10" fmla="*/ 802 h 703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1126" h="703335">
                  <a:moveTo>
                    <a:pt x="815383" y="802"/>
                  </a:moveTo>
                  <a:cubicBezTo>
                    <a:pt x="833022" y="-20365"/>
                    <a:pt x="805858" y="383213"/>
                    <a:pt x="789983" y="485519"/>
                  </a:cubicBezTo>
                  <a:cubicBezTo>
                    <a:pt x="774108" y="587825"/>
                    <a:pt x="765641" y="582533"/>
                    <a:pt x="720133" y="614636"/>
                  </a:cubicBezTo>
                  <a:cubicBezTo>
                    <a:pt x="674625" y="646739"/>
                    <a:pt x="593486" y="666142"/>
                    <a:pt x="516933" y="678136"/>
                  </a:cubicBezTo>
                  <a:cubicBezTo>
                    <a:pt x="440380" y="690130"/>
                    <a:pt x="314439" y="698949"/>
                    <a:pt x="260817" y="686602"/>
                  </a:cubicBezTo>
                  <a:cubicBezTo>
                    <a:pt x="207195" y="674255"/>
                    <a:pt x="238239" y="662613"/>
                    <a:pt x="195200" y="604052"/>
                  </a:cubicBezTo>
                  <a:cubicBezTo>
                    <a:pt x="152161" y="545491"/>
                    <a:pt x="14930" y="348289"/>
                    <a:pt x="2583" y="335236"/>
                  </a:cubicBezTo>
                  <a:cubicBezTo>
                    <a:pt x="-9764" y="322183"/>
                    <a:pt x="20928" y="466117"/>
                    <a:pt x="121117" y="525736"/>
                  </a:cubicBezTo>
                  <a:cubicBezTo>
                    <a:pt x="221306" y="585355"/>
                    <a:pt x="509878" y="678488"/>
                    <a:pt x="603717" y="692952"/>
                  </a:cubicBezTo>
                  <a:cubicBezTo>
                    <a:pt x="697556" y="707416"/>
                    <a:pt x="651342" y="723996"/>
                    <a:pt x="684150" y="612519"/>
                  </a:cubicBezTo>
                  <a:cubicBezTo>
                    <a:pt x="716958" y="501042"/>
                    <a:pt x="797744" y="21969"/>
                    <a:pt x="815383" y="80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5" name="フリーフォーム: 図形 234">
              <a:extLst>
                <a:ext uri="{FF2B5EF4-FFF2-40B4-BE49-F238E27FC236}">
                  <a16:creationId xmlns:a16="http://schemas.microsoft.com/office/drawing/2014/main" id="{3955F8AB-2CCF-4CEB-A978-3F9FF57533C1}"/>
                </a:ext>
              </a:extLst>
            </p:cNvPr>
            <p:cNvSpPr/>
            <p:nvPr/>
          </p:nvSpPr>
          <p:spPr>
            <a:xfrm>
              <a:off x="5396867" y="6719075"/>
              <a:ext cx="551829" cy="348492"/>
            </a:xfrm>
            <a:custGeom>
              <a:avLst/>
              <a:gdLst>
                <a:gd name="connsiteX0" fmla="*/ 548850 w 551829"/>
                <a:gd name="connsiteY0" fmla="*/ 1342 h 348492"/>
                <a:gd name="connsiteX1" fmla="*/ 538266 w 551829"/>
                <a:gd name="connsiteY1" fmla="*/ 200308 h 348492"/>
                <a:gd name="connsiteX2" fmla="*/ 466300 w 551829"/>
                <a:gd name="connsiteY2" fmla="*/ 295558 h 348492"/>
                <a:gd name="connsiteX3" fmla="*/ 356233 w 551829"/>
                <a:gd name="connsiteY3" fmla="*/ 329425 h 348492"/>
                <a:gd name="connsiteX4" fmla="*/ 277916 w 551829"/>
                <a:gd name="connsiteY4" fmla="*/ 304025 h 348492"/>
                <a:gd name="connsiteX5" fmla="*/ 150916 w 551829"/>
                <a:gd name="connsiteY5" fmla="*/ 168558 h 348492"/>
                <a:gd name="connsiteX6" fmla="*/ 633 w 551829"/>
                <a:gd name="connsiteY6" fmla="*/ 217242 h 348492"/>
                <a:gd name="connsiteX7" fmla="*/ 108583 w 551829"/>
                <a:gd name="connsiteY7" fmla="*/ 215125 h 348492"/>
                <a:gd name="connsiteX8" fmla="*/ 373166 w 551829"/>
                <a:gd name="connsiteY8" fmla="*/ 337892 h 348492"/>
                <a:gd name="connsiteX9" fmla="*/ 502283 w 551829"/>
                <a:gd name="connsiteY9" fmla="*/ 308258 h 348492"/>
                <a:gd name="connsiteX10" fmla="*/ 548850 w 551829"/>
                <a:gd name="connsiteY10" fmla="*/ 1342 h 348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1829" h="348492">
                  <a:moveTo>
                    <a:pt x="548850" y="1342"/>
                  </a:moveTo>
                  <a:cubicBezTo>
                    <a:pt x="554847" y="-16650"/>
                    <a:pt x="552024" y="151272"/>
                    <a:pt x="538266" y="200308"/>
                  </a:cubicBezTo>
                  <a:cubicBezTo>
                    <a:pt x="524508" y="249344"/>
                    <a:pt x="496639" y="274039"/>
                    <a:pt x="466300" y="295558"/>
                  </a:cubicBezTo>
                  <a:cubicBezTo>
                    <a:pt x="435961" y="317078"/>
                    <a:pt x="387630" y="328014"/>
                    <a:pt x="356233" y="329425"/>
                  </a:cubicBezTo>
                  <a:cubicBezTo>
                    <a:pt x="324836" y="330836"/>
                    <a:pt x="312136" y="330836"/>
                    <a:pt x="277916" y="304025"/>
                  </a:cubicBezTo>
                  <a:cubicBezTo>
                    <a:pt x="243696" y="277214"/>
                    <a:pt x="197130" y="183022"/>
                    <a:pt x="150916" y="168558"/>
                  </a:cubicBezTo>
                  <a:cubicBezTo>
                    <a:pt x="104702" y="154094"/>
                    <a:pt x="7689" y="209481"/>
                    <a:pt x="633" y="217242"/>
                  </a:cubicBezTo>
                  <a:cubicBezTo>
                    <a:pt x="-6423" y="225003"/>
                    <a:pt x="46494" y="195017"/>
                    <a:pt x="108583" y="215125"/>
                  </a:cubicBezTo>
                  <a:cubicBezTo>
                    <a:pt x="170672" y="235233"/>
                    <a:pt x="307549" y="322370"/>
                    <a:pt x="373166" y="337892"/>
                  </a:cubicBezTo>
                  <a:cubicBezTo>
                    <a:pt x="438783" y="353414"/>
                    <a:pt x="471944" y="358000"/>
                    <a:pt x="502283" y="308258"/>
                  </a:cubicBezTo>
                  <a:cubicBezTo>
                    <a:pt x="532622" y="258516"/>
                    <a:pt x="542853" y="19334"/>
                    <a:pt x="548850" y="13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6" name="フリーフォーム: 図形 235">
              <a:extLst>
                <a:ext uri="{FF2B5EF4-FFF2-40B4-BE49-F238E27FC236}">
                  <a16:creationId xmlns:a16="http://schemas.microsoft.com/office/drawing/2014/main" id="{1238771B-AF3F-47DC-8221-B32E1AF9B0BA}"/>
                </a:ext>
              </a:extLst>
            </p:cNvPr>
            <p:cNvSpPr/>
            <p:nvPr/>
          </p:nvSpPr>
          <p:spPr>
            <a:xfrm>
              <a:off x="6213719" y="5547300"/>
              <a:ext cx="214133" cy="1322865"/>
            </a:xfrm>
            <a:custGeom>
              <a:avLst/>
              <a:gdLst>
                <a:gd name="connsiteX0" fmla="*/ 8223 w 214133"/>
                <a:gd name="connsiteY0" fmla="*/ 85150 h 1322865"/>
                <a:gd name="connsiteX1" fmla="*/ 31506 w 214133"/>
                <a:gd name="connsiteY1" fmla="*/ 686283 h 1322865"/>
                <a:gd name="connsiteX2" fmla="*/ 18806 w 214133"/>
                <a:gd name="connsiteY2" fmla="*/ 1274717 h 1322865"/>
                <a:gd name="connsiteX3" fmla="*/ 205073 w 214133"/>
                <a:gd name="connsiteY3" fmla="*/ 1272600 h 1322865"/>
                <a:gd name="connsiteX4" fmla="*/ 186023 w 214133"/>
                <a:gd name="connsiteY4" fmla="*/ 1141367 h 1322865"/>
                <a:gd name="connsiteX5" fmla="*/ 194489 w 214133"/>
                <a:gd name="connsiteY5" fmla="*/ 116900 h 1322865"/>
                <a:gd name="connsiteX6" fmla="*/ 8223 w 214133"/>
                <a:gd name="connsiteY6" fmla="*/ 85150 h 1322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133" h="1322865">
                  <a:moveTo>
                    <a:pt x="8223" y="85150"/>
                  </a:moveTo>
                  <a:cubicBezTo>
                    <a:pt x="-18941" y="180047"/>
                    <a:pt x="29742" y="488022"/>
                    <a:pt x="31506" y="686283"/>
                  </a:cubicBezTo>
                  <a:cubicBezTo>
                    <a:pt x="33270" y="884544"/>
                    <a:pt x="-10122" y="1176998"/>
                    <a:pt x="18806" y="1274717"/>
                  </a:cubicBezTo>
                  <a:cubicBezTo>
                    <a:pt x="47734" y="1372437"/>
                    <a:pt x="177204" y="1294825"/>
                    <a:pt x="205073" y="1272600"/>
                  </a:cubicBezTo>
                  <a:cubicBezTo>
                    <a:pt x="232942" y="1250375"/>
                    <a:pt x="187787" y="1333984"/>
                    <a:pt x="186023" y="1141367"/>
                  </a:cubicBezTo>
                  <a:cubicBezTo>
                    <a:pt x="184259" y="948750"/>
                    <a:pt x="218831" y="291172"/>
                    <a:pt x="194489" y="116900"/>
                  </a:cubicBezTo>
                  <a:cubicBezTo>
                    <a:pt x="170147" y="-57372"/>
                    <a:pt x="35387" y="-9747"/>
                    <a:pt x="8223" y="85150"/>
                  </a:cubicBezTo>
                  <a:close/>
                </a:path>
              </a:pathLst>
            </a:custGeom>
            <a:solidFill>
              <a:srgbClr val="34A8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7" name="フリーフォーム: 図形 236">
              <a:extLst>
                <a:ext uri="{FF2B5EF4-FFF2-40B4-BE49-F238E27FC236}">
                  <a16:creationId xmlns:a16="http://schemas.microsoft.com/office/drawing/2014/main" id="{CA2D6095-2412-41A2-BD67-7E7A44B3088C}"/>
                </a:ext>
              </a:extLst>
            </p:cNvPr>
            <p:cNvSpPr/>
            <p:nvPr/>
          </p:nvSpPr>
          <p:spPr>
            <a:xfrm>
              <a:off x="6622786" y="6146726"/>
              <a:ext cx="460842" cy="296712"/>
            </a:xfrm>
            <a:custGeom>
              <a:avLst/>
              <a:gdLst>
                <a:gd name="connsiteX0" fmla="*/ 264 w 460842"/>
                <a:gd name="connsiteY0" fmla="*/ 295349 h 296712"/>
                <a:gd name="connsiteX1" fmla="*/ 317764 w 460842"/>
                <a:gd name="connsiteY1" fmla="*/ 184224 h 296712"/>
                <a:gd name="connsiteX2" fmla="*/ 460639 w 460842"/>
                <a:gd name="connsiteY2" fmla="*/ 111199 h 296712"/>
                <a:gd name="connsiteX3" fmla="*/ 346339 w 460842"/>
                <a:gd name="connsiteY3" fmla="*/ 28649 h 296712"/>
                <a:gd name="connsiteX4" fmla="*/ 225689 w 460842"/>
                <a:gd name="connsiteY4" fmla="*/ 9599 h 296712"/>
                <a:gd name="connsiteX5" fmla="*/ 63764 w 460842"/>
                <a:gd name="connsiteY5" fmla="*/ 171524 h 296712"/>
                <a:gd name="connsiteX6" fmla="*/ 165364 w 460842"/>
                <a:gd name="connsiteY6" fmla="*/ 95324 h 296712"/>
                <a:gd name="connsiteX7" fmla="*/ 339989 w 460842"/>
                <a:gd name="connsiteY7" fmla="*/ 85799 h 296712"/>
                <a:gd name="connsiteX8" fmla="*/ 374914 w 460842"/>
                <a:gd name="connsiteY8" fmla="*/ 101674 h 296712"/>
                <a:gd name="connsiteX9" fmla="*/ 264 w 460842"/>
                <a:gd name="connsiteY9" fmla="*/ 295349 h 296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0842" h="296712">
                  <a:moveTo>
                    <a:pt x="264" y="295349"/>
                  </a:moveTo>
                  <a:cubicBezTo>
                    <a:pt x="-9261" y="309107"/>
                    <a:pt x="241035" y="214916"/>
                    <a:pt x="317764" y="184224"/>
                  </a:cubicBezTo>
                  <a:cubicBezTo>
                    <a:pt x="394493" y="153532"/>
                    <a:pt x="455877" y="137128"/>
                    <a:pt x="460639" y="111199"/>
                  </a:cubicBezTo>
                  <a:cubicBezTo>
                    <a:pt x="465401" y="85270"/>
                    <a:pt x="385497" y="45582"/>
                    <a:pt x="346339" y="28649"/>
                  </a:cubicBezTo>
                  <a:cubicBezTo>
                    <a:pt x="307181" y="11716"/>
                    <a:pt x="272785" y="-14214"/>
                    <a:pt x="225689" y="9599"/>
                  </a:cubicBezTo>
                  <a:cubicBezTo>
                    <a:pt x="178593" y="33412"/>
                    <a:pt x="73818" y="157237"/>
                    <a:pt x="63764" y="171524"/>
                  </a:cubicBezTo>
                  <a:cubicBezTo>
                    <a:pt x="53710" y="185811"/>
                    <a:pt x="119327" y="109611"/>
                    <a:pt x="165364" y="95324"/>
                  </a:cubicBezTo>
                  <a:cubicBezTo>
                    <a:pt x="211401" y="81037"/>
                    <a:pt x="305064" y="84741"/>
                    <a:pt x="339989" y="85799"/>
                  </a:cubicBezTo>
                  <a:cubicBezTo>
                    <a:pt x="374914" y="86857"/>
                    <a:pt x="425185" y="70453"/>
                    <a:pt x="374914" y="101674"/>
                  </a:cubicBezTo>
                  <a:cubicBezTo>
                    <a:pt x="324643" y="132895"/>
                    <a:pt x="9789" y="281591"/>
                    <a:pt x="264" y="295349"/>
                  </a:cubicBezTo>
                  <a:close/>
                </a:path>
              </a:pathLst>
            </a:custGeom>
            <a:solidFill>
              <a:srgbClr val="E942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8" name="フリーフォーム: 図形 237">
              <a:extLst>
                <a:ext uri="{FF2B5EF4-FFF2-40B4-BE49-F238E27FC236}">
                  <a16:creationId xmlns:a16="http://schemas.microsoft.com/office/drawing/2014/main" id="{1642DFA9-45B2-4361-9950-5855354251AF}"/>
                </a:ext>
              </a:extLst>
            </p:cNvPr>
            <p:cNvSpPr/>
            <p:nvPr/>
          </p:nvSpPr>
          <p:spPr>
            <a:xfrm>
              <a:off x="6472350" y="6016199"/>
              <a:ext cx="787385" cy="836126"/>
            </a:xfrm>
            <a:custGeom>
              <a:avLst/>
              <a:gdLst>
                <a:gd name="connsiteX0" fmla="*/ 226900 w 787385"/>
                <a:gd name="connsiteY0" fmla="*/ 549701 h 836126"/>
                <a:gd name="connsiteX1" fmla="*/ 747600 w 787385"/>
                <a:gd name="connsiteY1" fmla="*/ 336976 h 836126"/>
                <a:gd name="connsiteX2" fmla="*/ 741250 w 787385"/>
                <a:gd name="connsiteY2" fmla="*/ 260776 h 836126"/>
                <a:gd name="connsiteX3" fmla="*/ 658700 w 787385"/>
                <a:gd name="connsiteY3" fmla="*/ 149651 h 836126"/>
                <a:gd name="connsiteX4" fmla="*/ 388825 w 787385"/>
                <a:gd name="connsiteY4" fmla="*/ 426 h 836126"/>
                <a:gd name="connsiteX5" fmla="*/ 144350 w 787385"/>
                <a:gd name="connsiteY5" fmla="*/ 114726 h 836126"/>
                <a:gd name="connsiteX6" fmla="*/ 1475 w 787385"/>
                <a:gd name="connsiteY6" fmla="*/ 394126 h 836126"/>
                <a:gd name="connsiteX7" fmla="*/ 230075 w 787385"/>
                <a:gd name="connsiteY7" fmla="*/ 756076 h 836126"/>
                <a:gd name="connsiteX8" fmla="*/ 544400 w 787385"/>
                <a:gd name="connsiteY8" fmla="*/ 835451 h 836126"/>
                <a:gd name="connsiteX9" fmla="*/ 712675 w 787385"/>
                <a:gd name="connsiteY9" fmla="*/ 733851 h 836126"/>
                <a:gd name="connsiteX10" fmla="*/ 766650 w 787385"/>
                <a:gd name="connsiteY10" fmla="*/ 635426 h 836126"/>
                <a:gd name="connsiteX11" fmla="*/ 668225 w 787385"/>
                <a:gd name="connsiteY11" fmla="*/ 578276 h 836126"/>
                <a:gd name="connsiteX12" fmla="*/ 493600 w 787385"/>
                <a:gd name="connsiteY12" fmla="*/ 660826 h 836126"/>
                <a:gd name="connsiteX13" fmla="*/ 347550 w 787385"/>
                <a:gd name="connsiteY13" fmla="*/ 670351 h 836126"/>
                <a:gd name="connsiteX14" fmla="*/ 249125 w 787385"/>
                <a:gd name="connsiteY14" fmla="*/ 629076 h 836126"/>
                <a:gd name="connsiteX15" fmla="*/ 553925 w 787385"/>
                <a:gd name="connsiteY15" fmla="*/ 679876 h 836126"/>
                <a:gd name="connsiteX16" fmla="*/ 706325 w 787385"/>
                <a:gd name="connsiteY16" fmla="*/ 660826 h 836126"/>
                <a:gd name="connsiteX17" fmla="*/ 604725 w 787385"/>
                <a:gd name="connsiteY17" fmla="*/ 759251 h 836126"/>
                <a:gd name="connsiteX18" fmla="*/ 245950 w 787385"/>
                <a:gd name="connsiteY18" fmla="*/ 695751 h 836126"/>
                <a:gd name="connsiteX19" fmla="*/ 45925 w 787385"/>
                <a:gd name="connsiteY19" fmla="*/ 292526 h 836126"/>
                <a:gd name="connsiteX20" fmla="*/ 417400 w 787385"/>
                <a:gd name="connsiteY20" fmla="*/ 57576 h 836126"/>
                <a:gd name="connsiteX21" fmla="*/ 617425 w 787385"/>
                <a:gd name="connsiteY21" fmla="*/ 184576 h 836126"/>
                <a:gd name="connsiteX22" fmla="*/ 665050 w 787385"/>
                <a:gd name="connsiteY22" fmla="*/ 251251 h 836126"/>
                <a:gd name="connsiteX23" fmla="*/ 560275 w 787385"/>
                <a:gd name="connsiteY23" fmla="*/ 349676 h 836126"/>
                <a:gd name="connsiteX24" fmla="*/ 226900 w 787385"/>
                <a:gd name="connsiteY24" fmla="*/ 549701 h 836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787385" h="836126">
                  <a:moveTo>
                    <a:pt x="226900" y="549701"/>
                  </a:moveTo>
                  <a:cubicBezTo>
                    <a:pt x="258121" y="547584"/>
                    <a:pt x="661875" y="385130"/>
                    <a:pt x="747600" y="336976"/>
                  </a:cubicBezTo>
                  <a:cubicBezTo>
                    <a:pt x="833325" y="288822"/>
                    <a:pt x="756067" y="291997"/>
                    <a:pt x="741250" y="260776"/>
                  </a:cubicBezTo>
                  <a:cubicBezTo>
                    <a:pt x="726433" y="229555"/>
                    <a:pt x="717437" y="193043"/>
                    <a:pt x="658700" y="149651"/>
                  </a:cubicBezTo>
                  <a:cubicBezTo>
                    <a:pt x="599963" y="106259"/>
                    <a:pt x="474550" y="6247"/>
                    <a:pt x="388825" y="426"/>
                  </a:cubicBezTo>
                  <a:cubicBezTo>
                    <a:pt x="303100" y="-5395"/>
                    <a:pt x="208908" y="49109"/>
                    <a:pt x="144350" y="114726"/>
                  </a:cubicBezTo>
                  <a:cubicBezTo>
                    <a:pt x="79792" y="180343"/>
                    <a:pt x="-12812" y="287234"/>
                    <a:pt x="1475" y="394126"/>
                  </a:cubicBezTo>
                  <a:cubicBezTo>
                    <a:pt x="15762" y="501018"/>
                    <a:pt x="139587" y="682522"/>
                    <a:pt x="230075" y="756076"/>
                  </a:cubicBezTo>
                  <a:cubicBezTo>
                    <a:pt x="320563" y="829630"/>
                    <a:pt x="463967" y="839155"/>
                    <a:pt x="544400" y="835451"/>
                  </a:cubicBezTo>
                  <a:cubicBezTo>
                    <a:pt x="624833" y="831747"/>
                    <a:pt x="675633" y="767188"/>
                    <a:pt x="712675" y="733851"/>
                  </a:cubicBezTo>
                  <a:cubicBezTo>
                    <a:pt x="749717" y="700514"/>
                    <a:pt x="774058" y="661355"/>
                    <a:pt x="766650" y="635426"/>
                  </a:cubicBezTo>
                  <a:cubicBezTo>
                    <a:pt x="759242" y="609497"/>
                    <a:pt x="713733" y="574043"/>
                    <a:pt x="668225" y="578276"/>
                  </a:cubicBezTo>
                  <a:cubicBezTo>
                    <a:pt x="622717" y="582509"/>
                    <a:pt x="547046" y="645480"/>
                    <a:pt x="493600" y="660826"/>
                  </a:cubicBezTo>
                  <a:cubicBezTo>
                    <a:pt x="440154" y="676172"/>
                    <a:pt x="388296" y="675643"/>
                    <a:pt x="347550" y="670351"/>
                  </a:cubicBezTo>
                  <a:cubicBezTo>
                    <a:pt x="306804" y="665059"/>
                    <a:pt x="214729" y="627489"/>
                    <a:pt x="249125" y="629076"/>
                  </a:cubicBezTo>
                  <a:cubicBezTo>
                    <a:pt x="283521" y="630664"/>
                    <a:pt x="477725" y="674584"/>
                    <a:pt x="553925" y="679876"/>
                  </a:cubicBezTo>
                  <a:cubicBezTo>
                    <a:pt x="630125" y="685168"/>
                    <a:pt x="697858" y="647597"/>
                    <a:pt x="706325" y="660826"/>
                  </a:cubicBezTo>
                  <a:cubicBezTo>
                    <a:pt x="714792" y="674055"/>
                    <a:pt x="681454" y="753430"/>
                    <a:pt x="604725" y="759251"/>
                  </a:cubicBezTo>
                  <a:cubicBezTo>
                    <a:pt x="527996" y="765072"/>
                    <a:pt x="339083" y="773539"/>
                    <a:pt x="245950" y="695751"/>
                  </a:cubicBezTo>
                  <a:cubicBezTo>
                    <a:pt x="152817" y="617964"/>
                    <a:pt x="17350" y="398888"/>
                    <a:pt x="45925" y="292526"/>
                  </a:cubicBezTo>
                  <a:cubicBezTo>
                    <a:pt x="74500" y="186163"/>
                    <a:pt x="322150" y="75568"/>
                    <a:pt x="417400" y="57576"/>
                  </a:cubicBezTo>
                  <a:cubicBezTo>
                    <a:pt x="512650" y="39584"/>
                    <a:pt x="576150" y="152297"/>
                    <a:pt x="617425" y="184576"/>
                  </a:cubicBezTo>
                  <a:cubicBezTo>
                    <a:pt x="658700" y="216855"/>
                    <a:pt x="674575" y="223734"/>
                    <a:pt x="665050" y="251251"/>
                  </a:cubicBezTo>
                  <a:cubicBezTo>
                    <a:pt x="655525" y="278768"/>
                    <a:pt x="629596" y="302580"/>
                    <a:pt x="560275" y="349676"/>
                  </a:cubicBezTo>
                  <a:cubicBezTo>
                    <a:pt x="490954" y="396772"/>
                    <a:pt x="195679" y="551818"/>
                    <a:pt x="226900" y="549701"/>
                  </a:cubicBezTo>
                  <a:close/>
                </a:path>
              </a:pathLst>
            </a:custGeom>
            <a:solidFill>
              <a:srgbClr val="E942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39" name="グループ化 238">
              <a:extLst>
                <a:ext uri="{FF2B5EF4-FFF2-40B4-BE49-F238E27FC236}">
                  <a16:creationId xmlns:a16="http://schemas.microsoft.com/office/drawing/2014/main" id="{163A2214-EEF6-40C2-9D37-7FB336E010BE}"/>
                </a:ext>
              </a:extLst>
            </p:cNvPr>
            <p:cNvGrpSpPr/>
            <p:nvPr/>
          </p:nvGrpSpPr>
          <p:grpSpPr>
            <a:xfrm>
              <a:off x="3783552" y="6184899"/>
              <a:ext cx="506792" cy="516467"/>
              <a:chOff x="3630575" y="6024380"/>
              <a:chExt cx="798755" cy="814004"/>
            </a:xfrm>
            <a:solidFill>
              <a:srgbClr val="E94235"/>
            </a:solidFill>
          </p:grpSpPr>
          <p:sp>
            <p:nvSpPr>
              <p:cNvPr id="243" name="フリーフォーム: 図形 242">
                <a:extLst>
                  <a:ext uri="{FF2B5EF4-FFF2-40B4-BE49-F238E27FC236}">
                    <a16:creationId xmlns:a16="http://schemas.microsoft.com/office/drawing/2014/main" id="{37DDA1E7-3C04-4D2E-B906-F0AFD91CC39A}"/>
                  </a:ext>
                </a:extLst>
              </p:cNvPr>
              <p:cNvSpPr/>
              <p:nvPr/>
            </p:nvSpPr>
            <p:spPr>
              <a:xfrm>
                <a:off x="3630575" y="6073741"/>
                <a:ext cx="798755" cy="764643"/>
              </a:xfrm>
              <a:custGeom>
                <a:avLst/>
                <a:gdLst>
                  <a:gd name="connsiteX0" fmla="*/ 255625 w 798755"/>
                  <a:gd name="connsiteY0" fmla="*/ 5326 h 764643"/>
                  <a:gd name="connsiteX1" fmla="*/ 41842 w 798755"/>
                  <a:gd name="connsiteY1" fmla="*/ 130209 h 764643"/>
                  <a:gd name="connsiteX2" fmla="*/ 5858 w 798755"/>
                  <a:gd name="connsiteY2" fmla="*/ 451942 h 764643"/>
                  <a:gd name="connsiteX3" fmla="*/ 120158 w 798755"/>
                  <a:gd name="connsiteY3" fmla="*/ 650909 h 764643"/>
                  <a:gd name="connsiteX4" fmla="*/ 509625 w 798755"/>
                  <a:gd name="connsiteY4" fmla="*/ 763092 h 764643"/>
                  <a:gd name="connsiteX5" fmla="*/ 638742 w 798755"/>
                  <a:gd name="connsiteY5" fmla="*/ 703826 h 764643"/>
                  <a:gd name="connsiteX6" fmla="*/ 778442 w 798755"/>
                  <a:gd name="connsiteY6" fmla="*/ 534492 h 764643"/>
                  <a:gd name="connsiteX7" fmla="*/ 776325 w 798755"/>
                  <a:gd name="connsiteY7" fmla="*/ 246626 h 764643"/>
                  <a:gd name="connsiteX8" fmla="*/ 575242 w 798755"/>
                  <a:gd name="connsiteY8" fmla="*/ 22259 h 764643"/>
                  <a:gd name="connsiteX9" fmla="*/ 717058 w 798755"/>
                  <a:gd name="connsiteY9" fmla="*/ 157726 h 764643"/>
                  <a:gd name="connsiteX10" fmla="*/ 731875 w 798755"/>
                  <a:gd name="connsiteY10" fmla="*/ 394792 h 764643"/>
                  <a:gd name="connsiteX11" fmla="*/ 645092 w 798755"/>
                  <a:gd name="connsiteY11" fmla="*/ 655142 h 764643"/>
                  <a:gd name="connsiteX12" fmla="*/ 340292 w 798755"/>
                  <a:gd name="connsiteY12" fmla="*/ 731342 h 764643"/>
                  <a:gd name="connsiteX13" fmla="*/ 63008 w 798755"/>
                  <a:gd name="connsiteY13" fmla="*/ 555659 h 764643"/>
                  <a:gd name="connsiteX14" fmla="*/ 48192 w 798755"/>
                  <a:gd name="connsiteY14" fmla="*/ 288959 h 764643"/>
                  <a:gd name="connsiteX15" fmla="*/ 255625 w 798755"/>
                  <a:gd name="connsiteY15" fmla="*/ 5326 h 764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98755" h="764643">
                    <a:moveTo>
                      <a:pt x="255625" y="5326"/>
                    </a:moveTo>
                    <a:cubicBezTo>
                      <a:pt x="254567" y="-21132"/>
                      <a:pt x="83470" y="55773"/>
                      <a:pt x="41842" y="130209"/>
                    </a:cubicBezTo>
                    <a:cubicBezTo>
                      <a:pt x="214" y="204645"/>
                      <a:pt x="-7195" y="365159"/>
                      <a:pt x="5858" y="451942"/>
                    </a:cubicBezTo>
                    <a:cubicBezTo>
                      <a:pt x="18911" y="538725"/>
                      <a:pt x="36197" y="599051"/>
                      <a:pt x="120158" y="650909"/>
                    </a:cubicBezTo>
                    <a:cubicBezTo>
                      <a:pt x="204119" y="702767"/>
                      <a:pt x="423194" y="754272"/>
                      <a:pt x="509625" y="763092"/>
                    </a:cubicBezTo>
                    <a:cubicBezTo>
                      <a:pt x="596056" y="771912"/>
                      <a:pt x="593939" y="741926"/>
                      <a:pt x="638742" y="703826"/>
                    </a:cubicBezTo>
                    <a:cubicBezTo>
                      <a:pt x="683545" y="665726"/>
                      <a:pt x="755512" y="610692"/>
                      <a:pt x="778442" y="534492"/>
                    </a:cubicBezTo>
                    <a:cubicBezTo>
                      <a:pt x="801372" y="458292"/>
                      <a:pt x="810192" y="331998"/>
                      <a:pt x="776325" y="246626"/>
                    </a:cubicBezTo>
                    <a:cubicBezTo>
                      <a:pt x="742458" y="161254"/>
                      <a:pt x="585120" y="37076"/>
                      <a:pt x="575242" y="22259"/>
                    </a:cubicBezTo>
                    <a:cubicBezTo>
                      <a:pt x="565364" y="7442"/>
                      <a:pt x="690952" y="95637"/>
                      <a:pt x="717058" y="157726"/>
                    </a:cubicBezTo>
                    <a:cubicBezTo>
                      <a:pt x="743164" y="219815"/>
                      <a:pt x="743869" y="311889"/>
                      <a:pt x="731875" y="394792"/>
                    </a:cubicBezTo>
                    <a:cubicBezTo>
                      <a:pt x="719881" y="477695"/>
                      <a:pt x="710356" y="599050"/>
                      <a:pt x="645092" y="655142"/>
                    </a:cubicBezTo>
                    <a:cubicBezTo>
                      <a:pt x="579828" y="711234"/>
                      <a:pt x="437306" y="747922"/>
                      <a:pt x="340292" y="731342"/>
                    </a:cubicBezTo>
                    <a:cubicBezTo>
                      <a:pt x="243278" y="714762"/>
                      <a:pt x="111691" y="629389"/>
                      <a:pt x="63008" y="555659"/>
                    </a:cubicBezTo>
                    <a:cubicBezTo>
                      <a:pt x="14325" y="481929"/>
                      <a:pt x="17147" y="377506"/>
                      <a:pt x="48192" y="288959"/>
                    </a:cubicBezTo>
                    <a:cubicBezTo>
                      <a:pt x="79237" y="200412"/>
                      <a:pt x="256683" y="31784"/>
                      <a:pt x="255625" y="53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4" name="フリーフォーム: 図形 243">
                <a:extLst>
                  <a:ext uri="{FF2B5EF4-FFF2-40B4-BE49-F238E27FC236}">
                    <a16:creationId xmlns:a16="http://schemas.microsoft.com/office/drawing/2014/main" id="{EF292D80-3758-4ED2-AAE2-D7F417256C38}"/>
                  </a:ext>
                </a:extLst>
              </p:cNvPr>
              <p:cNvSpPr/>
              <p:nvPr/>
            </p:nvSpPr>
            <p:spPr>
              <a:xfrm>
                <a:off x="3936995" y="6024380"/>
                <a:ext cx="271180" cy="116080"/>
              </a:xfrm>
              <a:custGeom>
                <a:avLst/>
                <a:gdLst>
                  <a:gd name="connsiteX0" fmla="*/ 5 w 271180"/>
                  <a:gd name="connsiteY0" fmla="*/ 6003 h 116080"/>
                  <a:gd name="connsiteX1" fmla="*/ 205322 w 271180"/>
                  <a:gd name="connsiteY1" fmla="*/ 61037 h 116080"/>
                  <a:gd name="connsiteX2" fmla="*/ 258238 w 271180"/>
                  <a:gd name="connsiteY2" fmla="*/ 116070 h 116080"/>
                  <a:gd name="connsiteX3" fmla="*/ 266705 w 271180"/>
                  <a:gd name="connsiteY3" fmla="*/ 65270 h 116080"/>
                  <a:gd name="connsiteX4" fmla="*/ 198972 w 271180"/>
                  <a:gd name="connsiteY4" fmla="*/ 8120 h 116080"/>
                  <a:gd name="connsiteX5" fmla="*/ 5 w 271180"/>
                  <a:gd name="connsiteY5" fmla="*/ 6003 h 116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1180" h="116080">
                    <a:moveTo>
                      <a:pt x="5" y="6003"/>
                    </a:moveTo>
                    <a:cubicBezTo>
                      <a:pt x="1063" y="14823"/>
                      <a:pt x="162283" y="42693"/>
                      <a:pt x="205322" y="61037"/>
                    </a:cubicBezTo>
                    <a:cubicBezTo>
                      <a:pt x="248361" y="79382"/>
                      <a:pt x="248008" y="115365"/>
                      <a:pt x="258238" y="116070"/>
                    </a:cubicBezTo>
                    <a:cubicBezTo>
                      <a:pt x="268468" y="116775"/>
                      <a:pt x="276583" y="83262"/>
                      <a:pt x="266705" y="65270"/>
                    </a:cubicBezTo>
                    <a:cubicBezTo>
                      <a:pt x="256827" y="47278"/>
                      <a:pt x="240600" y="17998"/>
                      <a:pt x="198972" y="8120"/>
                    </a:cubicBezTo>
                    <a:cubicBezTo>
                      <a:pt x="157344" y="-1758"/>
                      <a:pt x="-1053" y="-2817"/>
                      <a:pt x="5" y="60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40" name="グループ化 239">
              <a:extLst>
                <a:ext uri="{FF2B5EF4-FFF2-40B4-BE49-F238E27FC236}">
                  <a16:creationId xmlns:a16="http://schemas.microsoft.com/office/drawing/2014/main" id="{D187CDBD-F0E6-4F05-B6C3-A70F13B59456}"/>
                </a:ext>
              </a:extLst>
            </p:cNvPr>
            <p:cNvGrpSpPr/>
            <p:nvPr/>
          </p:nvGrpSpPr>
          <p:grpSpPr>
            <a:xfrm>
              <a:off x="4659852" y="6197599"/>
              <a:ext cx="506792" cy="516467"/>
              <a:chOff x="3630575" y="6024380"/>
              <a:chExt cx="798755" cy="814004"/>
            </a:xfrm>
            <a:solidFill>
              <a:srgbClr val="FABB05"/>
            </a:solidFill>
          </p:grpSpPr>
          <p:sp>
            <p:nvSpPr>
              <p:cNvPr id="241" name="フリーフォーム: 図形 240">
                <a:extLst>
                  <a:ext uri="{FF2B5EF4-FFF2-40B4-BE49-F238E27FC236}">
                    <a16:creationId xmlns:a16="http://schemas.microsoft.com/office/drawing/2014/main" id="{F19463C7-A5C3-47BF-B43D-1CB525D737B0}"/>
                  </a:ext>
                </a:extLst>
              </p:cNvPr>
              <p:cNvSpPr/>
              <p:nvPr/>
            </p:nvSpPr>
            <p:spPr>
              <a:xfrm>
                <a:off x="3630575" y="6073741"/>
                <a:ext cx="798755" cy="764643"/>
              </a:xfrm>
              <a:custGeom>
                <a:avLst/>
                <a:gdLst>
                  <a:gd name="connsiteX0" fmla="*/ 255625 w 798755"/>
                  <a:gd name="connsiteY0" fmla="*/ 5326 h 764643"/>
                  <a:gd name="connsiteX1" fmla="*/ 41842 w 798755"/>
                  <a:gd name="connsiteY1" fmla="*/ 130209 h 764643"/>
                  <a:gd name="connsiteX2" fmla="*/ 5858 w 798755"/>
                  <a:gd name="connsiteY2" fmla="*/ 451942 h 764643"/>
                  <a:gd name="connsiteX3" fmla="*/ 120158 w 798755"/>
                  <a:gd name="connsiteY3" fmla="*/ 650909 h 764643"/>
                  <a:gd name="connsiteX4" fmla="*/ 509625 w 798755"/>
                  <a:gd name="connsiteY4" fmla="*/ 763092 h 764643"/>
                  <a:gd name="connsiteX5" fmla="*/ 638742 w 798755"/>
                  <a:gd name="connsiteY5" fmla="*/ 703826 h 764643"/>
                  <a:gd name="connsiteX6" fmla="*/ 778442 w 798755"/>
                  <a:gd name="connsiteY6" fmla="*/ 534492 h 764643"/>
                  <a:gd name="connsiteX7" fmla="*/ 776325 w 798755"/>
                  <a:gd name="connsiteY7" fmla="*/ 246626 h 764643"/>
                  <a:gd name="connsiteX8" fmla="*/ 575242 w 798755"/>
                  <a:gd name="connsiteY8" fmla="*/ 22259 h 764643"/>
                  <a:gd name="connsiteX9" fmla="*/ 717058 w 798755"/>
                  <a:gd name="connsiteY9" fmla="*/ 157726 h 764643"/>
                  <a:gd name="connsiteX10" fmla="*/ 731875 w 798755"/>
                  <a:gd name="connsiteY10" fmla="*/ 394792 h 764643"/>
                  <a:gd name="connsiteX11" fmla="*/ 645092 w 798755"/>
                  <a:gd name="connsiteY11" fmla="*/ 655142 h 764643"/>
                  <a:gd name="connsiteX12" fmla="*/ 340292 w 798755"/>
                  <a:gd name="connsiteY12" fmla="*/ 731342 h 764643"/>
                  <a:gd name="connsiteX13" fmla="*/ 63008 w 798755"/>
                  <a:gd name="connsiteY13" fmla="*/ 555659 h 764643"/>
                  <a:gd name="connsiteX14" fmla="*/ 48192 w 798755"/>
                  <a:gd name="connsiteY14" fmla="*/ 288959 h 764643"/>
                  <a:gd name="connsiteX15" fmla="*/ 255625 w 798755"/>
                  <a:gd name="connsiteY15" fmla="*/ 5326 h 764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98755" h="764643">
                    <a:moveTo>
                      <a:pt x="255625" y="5326"/>
                    </a:moveTo>
                    <a:cubicBezTo>
                      <a:pt x="254567" y="-21132"/>
                      <a:pt x="83470" y="55773"/>
                      <a:pt x="41842" y="130209"/>
                    </a:cubicBezTo>
                    <a:cubicBezTo>
                      <a:pt x="214" y="204645"/>
                      <a:pt x="-7195" y="365159"/>
                      <a:pt x="5858" y="451942"/>
                    </a:cubicBezTo>
                    <a:cubicBezTo>
                      <a:pt x="18911" y="538725"/>
                      <a:pt x="36197" y="599051"/>
                      <a:pt x="120158" y="650909"/>
                    </a:cubicBezTo>
                    <a:cubicBezTo>
                      <a:pt x="204119" y="702767"/>
                      <a:pt x="423194" y="754272"/>
                      <a:pt x="509625" y="763092"/>
                    </a:cubicBezTo>
                    <a:cubicBezTo>
                      <a:pt x="596056" y="771912"/>
                      <a:pt x="593939" y="741926"/>
                      <a:pt x="638742" y="703826"/>
                    </a:cubicBezTo>
                    <a:cubicBezTo>
                      <a:pt x="683545" y="665726"/>
                      <a:pt x="755512" y="610692"/>
                      <a:pt x="778442" y="534492"/>
                    </a:cubicBezTo>
                    <a:cubicBezTo>
                      <a:pt x="801372" y="458292"/>
                      <a:pt x="810192" y="331998"/>
                      <a:pt x="776325" y="246626"/>
                    </a:cubicBezTo>
                    <a:cubicBezTo>
                      <a:pt x="742458" y="161254"/>
                      <a:pt x="585120" y="37076"/>
                      <a:pt x="575242" y="22259"/>
                    </a:cubicBezTo>
                    <a:cubicBezTo>
                      <a:pt x="565364" y="7442"/>
                      <a:pt x="690952" y="95637"/>
                      <a:pt x="717058" y="157726"/>
                    </a:cubicBezTo>
                    <a:cubicBezTo>
                      <a:pt x="743164" y="219815"/>
                      <a:pt x="743869" y="311889"/>
                      <a:pt x="731875" y="394792"/>
                    </a:cubicBezTo>
                    <a:cubicBezTo>
                      <a:pt x="719881" y="477695"/>
                      <a:pt x="710356" y="599050"/>
                      <a:pt x="645092" y="655142"/>
                    </a:cubicBezTo>
                    <a:cubicBezTo>
                      <a:pt x="579828" y="711234"/>
                      <a:pt x="437306" y="747922"/>
                      <a:pt x="340292" y="731342"/>
                    </a:cubicBezTo>
                    <a:cubicBezTo>
                      <a:pt x="243278" y="714762"/>
                      <a:pt x="111691" y="629389"/>
                      <a:pt x="63008" y="555659"/>
                    </a:cubicBezTo>
                    <a:cubicBezTo>
                      <a:pt x="14325" y="481929"/>
                      <a:pt x="17147" y="377506"/>
                      <a:pt x="48192" y="288959"/>
                    </a:cubicBezTo>
                    <a:cubicBezTo>
                      <a:pt x="79237" y="200412"/>
                      <a:pt x="256683" y="31784"/>
                      <a:pt x="255625" y="53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2" name="フリーフォーム: 図形 241">
                <a:extLst>
                  <a:ext uri="{FF2B5EF4-FFF2-40B4-BE49-F238E27FC236}">
                    <a16:creationId xmlns:a16="http://schemas.microsoft.com/office/drawing/2014/main" id="{2DF9DCB6-6B9E-43D8-B7B7-990C5356E6DC}"/>
                  </a:ext>
                </a:extLst>
              </p:cNvPr>
              <p:cNvSpPr/>
              <p:nvPr/>
            </p:nvSpPr>
            <p:spPr>
              <a:xfrm>
                <a:off x="3936995" y="6024380"/>
                <a:ext cx="271180" cy="116080"/>
              </a:xfrm>
              <a:custGeom>
                <a:avLst/>
                <a:gdLst>
                  <a:gd name="connsiteX0" fmla="*/ 5 w 271180"/>
                  <a:gd name="connsiteY0" fmla="*/ 6003 h 116080"/>
                  <a:gd name="connsiteX1" fmla="*/ 205322 w 271180"/>
                  <a:gd name="connsiteY1" fmla="*/ 61037 h 116080"/>
                  <a:gd name="connsiteX2" fmla="*/ 258238 w 271180"/>
                  <a:gd name="connsiteY2" fmla="*/ 116070 h 116080"/>
                  <a:gd name="connsiteX3" fmla="*/ 266705 w 271180"/>
                  <a:gd name="connsiteY3" fmla="*/ 65270 h 116080"/>
                  <a:gd name="connsiteX4" fmla="*/ 198972 w 271180"/>
                  <a:gd name="connsiteY4" fmla="*/ 8120 h 116080"/>
                  <a:gd name="connsiteX5" fmla="*/ 5 w 271180"/>
                  <a:gd name="connsiteY5" fmla="*/ 6003 h 116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1180" h="116080">
                    <a:moveTo>
                      <a:pt x="5" y="6003"/>
                    </a:moveTo>
                    <a:cubicBezTo>
                      <a:pt x="1063" y="14823"/>
                      <a:pt x="162283" y="42693"/>
                      <a:pt x="205322" y="61037"/>
                    </a:cubicBezTo>
                    <a:cubicBezTo>
                      <a:pt x="248361" y="79382"/>
                      <a:pt x="248008" y="115365"/>
                      <a:pt x="258238" y="116070"/>
                    </a:cubicBezTo>
                    <a:cubicBezTo>
                      <a:pt x="268468" y="116775"/>
                      <a:pt x="276583" y="83262"/>
                      <a:pt x="266705" y="65270"/>
                    </a:cubicBezTo>
                    <a:cubicBezTo>
                      <a:pt x="256827" y="47278"/>
                      <a:pt x="240600" y="17998"/>
                      <a:pt x="198972" y="8120"/>
                    </a:cubicBezTo>
                    <a:cubicBezTo>
                      <a:pt x="157344" y="-1758"/>
                      <a:pt x="-1053" y="-2817"/>
                      <a:pt x="5" y="60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51" name="グループ化 250">
            <a:extLst>
              <a:ext uri="{FF2B5EF4-FFF2-40B4-BE49-F238E27FC236}">
                <a16:creationId xmlns:a16="http://schemas.microsoft.com/office/drawing/2014/main" id="{AC12EE38-79AD-410A-B8E9-585FC517718A}"/>
              </a:ext>
            </a:extLst>
          </p:cNvPr>
          <p:cNvGrpSpPr/>
          <p:nvPr/>
        </p:nvGrpSpPr>
        <p:grpSpPr>
          <a:xfrm rot="8350987">
            <a:off x="7567061" y="8633594"/>
            <a:ext cx="396240" cy="660400"/>
            <a:chOff x="5699760" y="4658360"/>
            <a:chExt cx="396240" cy="660400"/>
          </a:xfrm>
        </p:grpSpPr>
        <p:sp>
          <p:nvSpPr>
            <p:cNvPr id="252" name="楕円 251">
              <a:extLst>
                <a:ext uri="{FF2B5EF4-FFF2-40B4-BE49-F238E27FC236}">
                  <a16:creationId xmlns:a16="http://schemas.microsoft.com/office/drawing/2014/main" id="{CAB9634B-9429-4BB5-8C12-9E136F06936A}"/>
                </a:ext>
              </a:extLst>
            </p:cNvPr>
            <p:cNvSpPr/>
            <p:nvPr/>
          </p:nvSpPr>
          <p:spPr>
            <a:xfrm>
              <a:off x="5699760" y="4658360"/>
              <a:ext cx="396240" cy="396240"/>
            </a:xfrm>
            <a:prstGeom prst="ellipse">
              <a:avLst/>
            </a:prstGeom>
            <a:noFill/>
            <a:ln w="635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53" name="直線コネクタ 252">
              <a:extLst>
                <a:ext uri="{FF2B5EF4-FFF2-40B4-BE49-F238E27FC236}">
                  <a16:creationId xmlns:a16="http://schemas.microsoft.com/office/drawing/2014/main" id="{23E0CCF8-ED27-455C-855B-BDC7470C886D}"/>
                </a:ext>
              </a:extLst>
            </p:cNvPr>
            <p:cNvCxnSpPr>
              <a:cxnSpLocks/>
            </p:cNvCxnSpPr>
            <p:nvPr/>
          </p:nvCxnSpPr>
          <p:spPr>
            <a:xfrm>
              <a:off x="5897880" y="5110480"/>
              <a:ext cx="0" cy="208280"/>
            </a:xfrm>
            <a:prstGeom prst="line">
              <a:avLst/>
            </a:prstGeom>
            <a:ln w="63500" cap="rnd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44895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私たちはどうかしている（わたどう）怪演&amp;quot;観月ありさ&amp;quot;の「ナースのお仕事」再放送希望！無料視聴できるのは？ - Middle Edge（ミドルエッジ）" hidden="1">
            <a:extLst>
              <a:ext uri="{FF2B5EF4-FFF2-40B4-BE49-F238E27FC236}">
                <a16:creationId xmlns:a16="http://schemas.microsoft.com/office/drawing/2014/main" id="{F2491DDA-0044-4735-AE85-5732F305A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523" y="1743066"/>
            <a:ext cx="7390154" cy="9846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F84BBEDC-1540-4B60-AC56-56E670FA5424}"/>
              </a:ext>
            </a:extLst>
          </p:cNvPr>
          <p:cNvSpPr/>
          <p:nvPr/>
        </p:nvSpPr>
        <p:spPr>
          <a:xfrm>
            <a:off x="4097243" y="5181092"/>
            <a:ext cx="1379491" cy="400817"/>
          </a:xfrm>
          <a:custGeom>
            <a:avLst/>
            <a:gdLst>
              <a:gd name="connsiteX0" fmla="*/ 30257 w 1379491"/>
              <a:gd name="connsiteY0" fmla="*/ 384683 h 400817"/>
              <a:gd name="connsiteX1" fmla="*/ 541432 w 1379491"/>
              <a:gd name="connsiteY1" fmla="*/ 32258 h 400817"/>
              <a:gd name="connsiteX2" fmla="*/ 1033557 w 1379491"/>
              <a:gd name="connsiteY2" fmla="*/ 64008 h 400817"/>
              <a:gd name="connsiteX3" fmla="*/ 1370107 w 1379491"/>
              <a:gd name="connsiteY3" fmla="*/ 181483 h 400817"/>
              <a:gd name="connsiteX4" fmla="*/ 1236757 w 1379491"/>
              <a:gd name="connsiteY4" fmla="*/ 137033 h 400817"/>
              <a:gd name="connsiteX5" fmla="*/ 731932 w 1379491"/>
              <a:gd name="connsiteY5" fmla="*/ 25908 h 400817"/>
              <a:gd name="connsiteX6" fmla="*/ 608107 w 1379491"/>
              <a:gd name="connsiteY6" fmla="*/ 25908 h 400817"/>
              <a:gd name="connsiteX7" fmla="*/ 115982 w 1379491"/>
              <a:gd name="connsiteY7" fmla="*/ 311658 h 400817"/>
              <a:gd name="connsiteX8" fmla="*/ 30257 w 1379491"/>
              <a:gd name="connsiteY8" fmla="*/ 384683 h 400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9491" h="400817">
                <a:moveTo>
                  <a:pt x="30257" y="384683"/>
                </a:moveTo>
                <a:cubicBezTo>
                  <a:pt x="101165" y="338116"/>
                  <a:pt x="374216" y="85704"/>
                  <a:pt x="541432" y="32258"/>
                </a:cubicBezTo>
                <a:cubicBezTo>
                  <a:pt x="708648" y="-21188"/>
                  <a:pt x="895445" y="39137"/>
                  <a:pt x="1033557" y="64008"/>
                </a:cubicBezTo>
                <a:cubicBezTo>
                  <a:pt x="1171669" y="88879"/>
                  <a:pt x="1336240" y="169312"/>
                  <a:pt x="1370107" y="181483"/>
                </a:cubicBezTo>
                <a:cubicBezTo>
                  <a:pt x="1403974" y="193654"/>
                  <a:pt x="1343119" y="162962"/>
                  <a:pt x="1236757" y="137033"/>
                </a:cubicBezTo>
                <a:cubicBezTo>
                  <a:pt x="1130395" y="111104"/>
                  <a:pt x="836707" y="44429"/>
                  <a:pt x="731932" y="25908"/>
                </a:cubicBezTo>
                <a:cubicBezTo>
                  <a:pt x="627157" y="7387"/>
                  <a:pt x="710765" y="-21717"/>
                  <a:pt x="608107" y="25908"/>
                </a:cubicBezTo>
                <a:cubicBezTo>
                  <a:pt x="505449" y="73533"/>
                  <a:pt x="208586" y="255566"/>
                  <a:pt x="115982" y="311658"/>
                </a:cubicBezTo>
                <a:cubicBezTo>
                  <a:pt x="23378" y="367750"/>
                  <a:pt x="-40651" y="431250"/>
                  <a:pt x="30257" y="384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8F14CB4F-34E5-427B-B402-8E06DDF6F9A4}"/>
              </a:ext>
            </a:extLst>
          </p:cNvPr>
          <p:cNvSpPr/>
          <p:nvPr/>
        </p:nvSpPr>
        <p:spPr>
          <a:xfrm>
            <a:off x="4135539" y="5512736"/>
            <a:ext cx="330796" cy="307042"/>
          </a:xfrm>
          <a:custGeom>
            <a:avLst/>
            <a:gdLst>
              <a:gd name="connsiteX0" fmla="*/ 328511 w 330796"/>
              <a:gd name="connsiteY0" fmla="*/ 652 h 307042"/>
              <a:gd name="connsiteX1" fmla="*/ 158649 w 330796"/>
              <a:gd name="connsiteY1" fmla="*/ 116539 h 307042"/>
              <a:gd name="connsiteX2" fmla="*/ 52286 w 330796"/>
              <a:gd name="connsiteY2" fmla="*/ 135589 h 307042"/>
              <a:gd name="connsiteX3" fmla="*/ 15774 w 330796"/>
              <a:gd name="connsiteY3" fmla="*/ 165752 h 307042"/>
              <a:gd name="connsiteX4" fmla="*/ 33236 w 330796"/>
              <a:gd name="connsiteY4" fmla="*/ 227664 h 307042"/>
              <a:gd name="connsiteX5" fmla="*/ 133249 w 330796"/>
              <a:gd name="connsiteY5" fmla="*/ 307039 h 307042"/>
              <a:gd name="connsiteX6" fmla="*/ 25299 w 330796"/>
              <a:gd name="connsiteY6" fmla="*/ 230839 h 307042"/>
              <a:gd name="connsiteX7" fmla="*/ 25299 w 330796"/>
              <a:gd name="connsiteY7" fmla="*/ 175277 h 307042"/>
              <a:gd name="connsiteX8" fmla="*/ 328511 w 330796"/>
              <a:gd name="connsiteY8" fmla="*/ 652 h 307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0796" h="307042">
                <a:moveTo>
                  <a:pt x="328511" y="652"/>
                </a:moveTo>
                <a:cubicBezTo>
                  <a:pt x="350736" y="-9138"/>
                  <a:pt x="204686" y="94050"/>
                  <a:pt x="158649" y="116539"/>
                </a:cubicBezTo>
                <a:cubicBezTo>
                  <a:pt x="112612" y="139028"/>
                  <a:pt x="76098" y="127387"/>
                  <a:pt x="52286" y="135589"/>
                </a:cubicBezTo>
                <a:cubicBezTo>
                  <a:pt x="28474" y="143791"/>
                  <a:pt x="18949" y="150406"/>
                  <a:pt x="15774" y="165752"/>
                </a:cubicBezTo>
                <a:cubicBezTo>
                  <a:pt x="12599" y="181098"/>
                  <a:pt x="13657" y="204116"/>
                  <a:pt x="33236" y="227664"/>
                </a:cubicBezTo>
                <a:cubicBezTo>
                  <a:pt x="52815" y="251212"/>
                  <a:pt x="134572" y="306510"/>
                  <a:pt x="133249" y="307039"/>
                </a:cubicBezTo>
                <a:cubicBezTo>
                  <a:pt x="131926" y="307568"/>
                  <a:pt x="43291" y="252799"/>
                  <a:pt x="25299" y="230839"/>
                </a:cubicBezTo>
                <a:cubicBezTo>
                  <a:pt x="7307" y="208879"/>
                  <a:pt x="-21268" y="214171"/>
                  <a:pt x="25299" y="175277"/>
                </a:cubicBezTo>
                <a:cubicBezTo>
                  <a:pt x="71866" y="136383"/>
                  <a:pt x="306286" y="10442"/>
                  <a:pt x="328511" y="6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719A0743-6A0E-483F-94AE-8BCB687DDC03}"/>
              </a:ext>
            </a:extLst>
          </p:cNvPr>
          <p:cNvSpPr/>
          <p:nvPr/>
        </p:nvSpPr>
        <p:spPr>
          <a:xfrm>
            <a:off x="4297628" y="5555982"/>
            <a:ext cx="169616" cy="180142"/>
          </a:xfrm>
          <a:custGeom>
            <a:avLst/>
            <a:gdLst>
              <a:gd name="connsiteX0" fmla="*/ 169597 w 169616"/>
              <a:gd name="connsiteY0" fmla="*/ 268 h 180142"/>
              <a:gd name="connsiteX1" fmla="*/ 42597 w 169616"/>
              <a:gd name="connsiteY1" fmla="*/ 124093 h 180142"/>
              <a:gd name="connsiteX2" fmla="*/ 1322 w 169616"/>
              <a:gd name="connsiteY2" fmla="*/ 179656 h 180142"/>
              <a:gd name="connsiteX3" fmla="*/ 14022 w 169616"/>
              <a:gd name="connsiteY3" fmla="*/ 147906 h 180142"/>
              <a:gd name="connsiteX4" fmla="*/ 52122 w 169616"/>
              <a:gd name="connsiteY4" fmla="*/ 92343 h 180142"/>
              <a:gd name="connsiteX5" fmla="*/ 169597 w 169616"/>
              <a:gd name="connsiteY5" fmla="*/ 268 h 180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616" h="180142">
                <a:moveTo>
                  <a:pt x="169597" y="268"/>
                </a:moveTo>
                <a:cubicBezTo>
                  <a:pt x="168010" y="5560"/>
                  <a:pt x="70643" y="94195"/>
                  <a:pt x="42597" y="124093"/>
                </a:cubicBezTo>
                <a:cubicBezTo>
                  <a:pt x="14551" y="153991"/>
                  <a:pt x="6084" y="175687"/>
                  <a:pt x="1322" y="179656"/>
                </a:cubicBezTo>
                <a:cubicBezTo>
                  <a:pt x="-3440" y="183625"/>
                  <a:pt x="5555" y="162458"/>
                  <a:pt x="14022" y="147906"/>
                </a:cubicBezTo>
                <a:cubicBezTo>
                  <a:pt x="22489" y="133354"/>
                  <a:pt x="26457" y="115362"/>
                  <a:pt x="52122" y="92343"/>
                </a:cubicBezTo>
                <a:cubicBezTo>
                  <a:pt x="77787" y="69324"/>
                  <a:pt x="171184" y="-5024"/>
                  <a:pt x="169597" y="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9CD6A89C-6E17-4715-90B8-8294445F1BAF}"/>
              </a:ext>
            </a:extLst>
          </p:cNvPr>
          <p:cNvSpPr/>
          <p:nvPr/>
        </p:nvSpPr>
        <p:spPr>
          <a:xfrm>
            <a:off x="4302125" y="5280867"/>
            <a:ext cx="1197086" cy="364290"/>
          </a:xfrm>
          <a:custGeom>
            <a:avLst/>
            <a:gdLst>
              <a:gd name="connsiteX0" fmla="*/ 1047750 w 1197086"/>
              <a:gd name="connsiteY0" fmla="*/ 364283 h 364290"/>
              <a:gd name="connsiteX1" fmla="*/ 1193800 w 1197086"/>
              <a:gd name="connsiteY1" fmla="*/ 278558 h 364290"/>
              <a:gd name="connsiteX2" fmla="*/ 1144588 w 1197086"/>
              <a:gd name="connsiteY2" fmla="*/ 280146 h 364290"/>
              <a:gd name="connsiteX3" fmla="*/ 1087438 w 1197086"/>
              <a:gd name="connsiteY3" fmla="*/ 265858 h 364290"/>
              <a:gd name="connsiteX4" fmla="*/ 1082675 w 1197086"/>
              <a:gd name="connsiteY4" fmla="*/ 175371 h 364290"/>
              <a:gd name="connsiteX5" fmla="*/ 1041400 w 1197086"/>
              <a:gd name="connsiteY5" fmla="*/ 210296 h 364290"/>
              <a:gd name="connsiteX6" fmla="*/ 973138 w 1197086"/>
              <a:gd name="connsiteY6" fmla="*/ 178546 h 364290"/>
              <a:gd name="connsiteX7" fmla="*/ 933450 w 1197086"/>
              <a:gd name="connsiteY7" fmla="*/ 169021 h 364290"/>
              <a:gd name="connsiteX8" fmla="*/ 981075 w 1197086"/>
              <a:gd name="connsiteY8" fmla="*/ 134096 h 364290"/>
              <a:gd name="connsiteX9" fmla="*/ 858838 w 1197086"/>
              <a:gd name="connsiteY9" fmla="*/ 154733 h 364290"/>
              <a:gd name="connsiteX10" fmla="*/ 895350 w 1197086"/>
              <a:gd name="connsiteY10" fmla="*/ 65833 h 364290"/>
              <a:gd name="connsiteX11" fmla="*/ 833438 w 1197086"/>
              <a:gd name="connsiteY11" fmla="*/ 148383 h 364290"/>
              <a:gd name="connsiteX12" fmla="*/ 790575 w 1197086"/>
              <a:gd name="connsiteY12" fmla="*/ 130921 h 364290"/>
              <a:gd name="connsiteX13" fmla="*/ 687388 w 1197086"/>
              <a:gd name="connsiteY13" fmla="*/ 108696 h 364290"/>
              <a:gd name="connsiteX14" fmla="*/ 685800 w 1197086"/>
              <a:gd name="connsiteY14" fmla="*/ 108696 h 364290"/>
              <a:gd name="connsiteX15" fmla="*/ 690563 w 1197086"/>
              <a:gd name="connsiteY15" fmla="*/ 46783 h 364290"/>
              <a:gd name="connsiteX16" fmla="*/ 692150 w 1197086"/>
              <a:gd name="connsiteY16" fmla="*/ 3921 h 364290"/>
              <a:gd name="connsiteX17" fmla="*/ 671513 w 1197086"/>
              <a:gd name="connsiteY17" fmla="*/ 148383 h 364290"/>
              <a:gd name="connsiteX18" fmla="*/ 623888 w 1197086"/>
              <a:gd name="connsiteY18" fmla="*/ 24558 h 364290"/>
              <a:gd name="connsiteX19" fmla="*/ 623888 w 1197086"/>
              <a:gd name="connsiteY19" fmla="*/ 127746 h 364290"/>
              <a:gd name="connsiteX20" fmla="*/ 547688 w 1197086"/>
              <a:gd name="connsiteY20" fmla="*/ 35671 h 364290"/>
              <a:gd name="connsiteX21" fmla="*/ 547688 w 1197086"/>
              <a:gd name="connsiteY21" fmla="*/ 149971 h 364290"/>
              <a:gd name="connsiteX22" fmla="*/ 506413 w 1197086"/>
              <a:gd name="connsiteY22" fmla="*/ 80121 h 364290"/>
              <a:gd name="connsiteX23" fmla="*/ 487363 w 1197086"/>
              <a:gd name="connsiteY23" fmla="*/ 54721 h 364290"/>
              <a:gd name="connsiteX24" fmla="*/ 504825 w 1197086"/>
              <a:gd name="connsiteY24" fmla="*/ 161083 h 364290"/>
              <a:gd name="connsiteX25" fmla="*/ 444500 w 1197086"/>
              <a:gd name="connsiteY25" fmla="*/ 89646 h 364290"/>
              <a:gd name="connsiteX26" fmla="*/ 400050 w 1197086"/>
              <a:gd name="connsiteY26" fmla="*/ 16621 h 364290"/>
              <a:gd name="connsiteX27" fmla="*/ 407988 w 1197086"/>
              <a:gd name="connsiteY27" fmla="*/ 146796 h 364290"/>
              <a:gd name="connsiteX28" fmla="*/ 398463 w 1197086"/>
              <a:gd name="connsiteY28" fmla="*/ 145208 h 364290"/>
              <a:gd name="connsiteX29" fmla="*/ 371475 w 1197086"/>
              <a:gd name="connsiteY29" fmla="*/ 92821 h 364290"/>
              <a:gd name="connsiteX30" fmla="*/ 341313 w 1197086"/>
              <a:gd name="connsiteY30" fmla="*/ 13446 h 364290"/>
              <a:gd name="connsiteX31" fmla="*/ 336550 w 1197086"/>
              <a:gd name="connsiteY31" fmla="*/ 37258 h 364290"/>
              <a:gd name="connsiteX32" fmla="*/ 336550 w 1197086"/>
              <a:gd name="connsiteY32" fmla="*/ 102346 h 364290"/>
              <a:gd name="connsiteX33" fmla="*/ 379413 w 1197086"/>
              <a:gd name="connsiteY33" fmla="*/ 176958 h 364290"/>
              <a:gd name="connsiteX34" fmla="*/ 331788 w 1197086"/>
              <a:gd name="connsiteY34" fmla="*/ 119808 h 364290"/>
              <a:gd name="connsiteX35" fmla="*/ 285750 w 1197086"/>
              <a:gd name="connsiteY35" fmla="*/ 46783 h 364290"/>
              <a:gd name="connsiteX36" fmla="*/ 322263 w 1197086"/>
              <a:gd name="connsiteY36" fmla="*/ 142033 h 364290"/>
              <a:gd name="connsiteX37" fmla="*/ 325438 w 1197086"/>
              <a:gd name="connsiteY37" fmla="*/ 154733 h 364290"/>
              <a:gd name="connsiteX38" fmla="*/ 227013 w 1197086"/>
              <a:gd name="connsiteY38" fmla="*/ 100758 h 364290"/>
              <a:gd name="connsiteX39" fmla="*/ 158750 w 1197086"/>
              <a:gd name="connsiteY39" fmla="*/ 91233 h 364290"/>
              <a:gd name="connsiteX40" fmla="*/ 222250 w 1197086"/>
              <a:gd name="connsiteY40" fmla="*/ 116633 h 364290"/>
              <a:gd name="connsiteX41" fmla="*/ 312738 w 1197086"/>
              <a:gd name="connsiteY41" fmla="*/ 173783 h 364290"/>
              <a:gd name="connsiteX42" fmla="*/ 268288 w 1197086"/>
              <a:gd name="connsiteY42" fmla="*/ 173783 h 364290"/>
              <a:gd name="connsiteX43" fmla="*/ 0 w 1197086"/>
              <a:gd name="connsiteY43" fmla="*/ 186483 h 364290"/>
              <a:gd name="connsiteX44" fmla="*/ 298450 w 1197086"/>
              <a:gd name="connsiteY44" fmla="*/ 186483 h 364290"/>
              <a:gd name="connsiteX45" fmla="*/ 157163 w 1197086"/>
              <a:gd name="connsiteY45" fmla="*/ 235696 h 364290"/>
              <a:gd name="connsiteX46" fmla="*/ 139700 w 1197086"/>
              <a:gd name="connsiteY46" fmla="*/ 270621 h 364290"/>
              <a:gd name="connsiteX47" fmla="*/ 261938 w 1197086"/>
              <a:gd name="connsiteY47" fmla="*/ 227758 h 364290"/>
              <a:gd name="connsiteX48" fmla="*/ 430213 w 1197086"/>
              <a:gd name="connsiteY48" fmla="*/ 176958 h 364290"/>
              <a:gd name="connsiteX49" fmla="*/ 628650 w 1197086"/>
              <a:gd name="connsiteY49" fmla="*/ 181721 h 364290"/>
              <a:gd name="connsiteX50" fmla="*/ 885825 w 1197086"/>
              <a:gd name="connsiteY50" fmla="*/ 234108 h 364290"/>
              <a:gd name="connsiteX51" fmla="*/ 957263 w 1197086"/>
              <a:gd name="connsiteY51" fmla="*/ 292846 h 364290"/>
              <a:gd name="connsiteX52" fmla="*/ 923925 w 1197086"/>
              <a:gd name="connsiteY52" fmla="*/ 248396 h 364290"/>
              <a:gd name="connsiteX53" fmla="*/ 985838 w 1197086"/>
              <a:gd name="connsiteY53" fmla="*/ 283321 h 364290"/>
              <a:gd name="connsiteX54" fmla="*/ 1047750 w 1197086"/>
              <a:gd name="connsiteY54" fmla="*/ 364283 h 36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197086" h="364290">
                <a:moveTo>
                  <a:pt x="1047750" y="364283"/>
                </a:moveTo>
                <a:cubicBezTo>
                  <a:pt x="1082410" y="363489"/>
                  <a:pt x="1177660" y="292581"/>
                  <a:pt x="1193800" y="278558"/>
                </a:cubicBezTo>
                <a:cubicBezTo>
                  <a:pt x="1209940" y="264535"/>
                  <a:pt x="1162315" y="282263"/>
                  <a:pt x="1144588" y="280146"/>
                </a:cubicBezTo>
                <a:cubicBezTo>
                  <a:pt x="1126861" y="278029"/>
                  <a:pt x="1097757" y="283321"/>
                  <a:pt x="1087438" y="265858"/>
                </a:cubicBezTo>
                <a:cubicBezTo>
                  <a:pt x="1077119" y="248395"/>
                  <a:pt x="1090348" y="184631"/>
                  <a:pt x="1082675" y="175371"/>
                </a:cubicBezTo>
                <a:cubicBezTo>
                  <a:pt x="1075002" y="166111"/>
                  <a:pt x="1059656" y="209767"/>
                  <a:pt x="1041400" y="210296"/>
                </a:cubicBezTo>
                <a:cubicBezTo>
                  <a:pt x="1023144" y="210825"/>
                  <a:pt x="991130" y="185425"/>
                  <a:pt x="973138" y="178546"/>
                </a:cubicBezTo>
                <a:cubicBezTo>
                  <a:pt x="955146" y="171667"/>
                  <a:pt x="932127" y="176429"/>
                  <a:pt x="933450" y="169021"/>
                </a:cubicBezTo>
                <a:cubicBezTo>
                  <a:pt x="934773" y="161613"/>
                  <a:pt x="993510" y="136477"/>
                  <a:pt x="981075" y="134096"/>
                </a:cubicBezTo>
                <a:cubicBezTo>
                  <a:pt x="968640" y="131715"/>
                  <a:pt x="873125" y="166110"/>
                  <a:pt x="858838" y="154733"/>
                </a:cubicBezTo>
                <a:cubicBezTo>
                  <a:pt x="844551" y="143356"/>
                  <a:pt x="899583" y="66891"/>
                  <a:pt x="895350" y="65833"/>
                </a:cubicBezTo>
                <a:cubicBezTo>
                  <a:pt x="891117" y="64775"/>
                  <a:pt x="850900" y="137535"/>
                  <a:pt x="833438" y="148383"/>
                </a:cubicBezTo>
                <a:cubicBezTo>
                  <a:pt x="815976" y="159231"/>
                  <a:pt x="814917" y="137535"/>
                  <a:pt x="790575" y="130921"/>
                </a:cubicBezTo>
                <a:cubicBezTo>
                  <a:pt x="766233" y="124306"/>
                  <a:pt x="704850" y="112400"/>
                  <a:pt x="687388" y="108696"/>
                </a:cubicBezTo>
                <a:cubicBezTo>
                  <a:pt x="669926" y="104992"/>
                  <a:pt x="685271" y="119015"/>
                  <a:pt x="685800" y="108696"/>
                </a:cubicBezTo>
                <a:cubicBezTo>
                  <a:pt x="686329" y="98377"/>
                  <a:pt x="689505" y="64245"/>
                  <a:pt x="690563" y="46783"/>
                </a:cubicBezTo>
                <a:cubicBezTo>
                  <a:pt x="691621" y="29321"/>
                  <a:pt x="695325" y="-13012"/>
                  <a:pt x="692150" y="3921"/>
                </a:cubicBezTo>
                <a:cubicBezTo>
                  <a:pt x="688975" y="20854"/>
                  <a:pt x="682890" y="144944"/>
                  <a:pt x="671513" y="148383"/>
                </a:cubicBezTo>
                <a:cubicBezTo>
                  <a:pt x="660136" y="151822"/>
                  <a:pt x="631825" y="27997"/>
                  <a:pt x="623888" y="24558"/>
                </a:cubicBezTo>
                <a:cubicBezTo>
                  <a:pt x="615951" y="21119"/>
                  <a:pt x="636588" y="125894"/>
                  <a:pt x="623888" y="127746"/>
                </a:cubicBezTo>
                <a:cubicBezTo>
                  <a:pt x="611188" y="129598"/>
                  <a:pt x="560388" y="31967"/>
                  <a:pt x="547688" y="35671"/>
                </a:cubicBezTo>
                <a:cubicBezTo>
                  <a:pt x="534988" y="39375"/>
                  <a:pt x="554567" y="142563"/>
                  <a:pt x="547688" y="149971"/>
                </a:cubicBezTo>
                <a:cubicBezTo>
                  <a:pt x="540809" y="157379"/>
                  <a:pt x="516467" y="95996"/>
                  <a:pt x="506413" y="80121"/>
                </a:cubicBezTo>
                <a:cubicBezTo>
                  <a:pt x="496359" y="64246"/>
                  <a:pt x="487628" y="41227"/>
                  <a:pt x="487363" y="54721"/>
                </a:cubicBezTo>
                <a:cubicBezTo>
                  <a:pt x="487098" y="68215"/>
                  <a:pt x="511969" y="155262"/>
                  <a:pt x="504825" y="161083"/>
                </a:cubicBezTo>
                <a:cubicBezTo>
                  <a:pt x="497681" y="166904"/>
                  <a:pt x="461962" y="113723"/>
                  <a:pt x="444500" y="89646"/>
                </a:cubicBezTo>
                <a:cubicBezTo>
                  <a:pt x="427038" y="65569"/>
                  <a:pt x="406135" y="7096"/>
                  <a:pt x="400050" y="16621"/>
                </a:cubicBezTo>
                <a:cubicBezTo>
                  <a:pt x="393965" y="26146"/>
                  <a:pt x="407988" y="146796"/>
                  <a:pt x="407988" y="146796"/>
                </a:cubicBezTo>
                <a:cubicBezTo>
                  <a:pt x="407723" y="168227"/>
                  <a:pt x="404548" y="154204"/>
                  <a:pt x="398463" y="145208"/>
                </a:cubicBezTo>
                <a:cubicBezTo>
                  <a:pt x="392378" y="136212"/>
                  <a:pt x="381000" y="114781"/>
                  <a:pt x="371475" y="92821"/>
                </a:cubicBezTo>
                <a:cubicBezTo>
                  <a:pt x="361950" y="70861"/>
                  <a:pt x="347134" y="22707"/>
                  <a:pt x="341313" y="13446"/>
                </a:cubicBezTo>
                <a:cubicBezTo>
                  <a:pt x="335492" y="4185"/>
                  <a:pt x="337344" y="22441"/>
                  <a:pt x="336550" y="37258"/>
                </a:cubicBezTo>
                <a:cubicBezTo>
                  <a:pt x="335756" y="52075"/>
                  <a:pt x="329406" y="79063"/>
                  <a:pt x="336550" y="102346"/>
                </a:cubicBezTo>
                <a:cubicBezTo>
                  <a:pt x="343694" y="125629"/>
                  <a:pt x="380207" y="174048"/>
                  <a:pt x="379413" y="176958"/>
                </a:cubicBezTo>
                <a:cubicBezTo>
                  <a:pt x="378619" y="179868"/>
                  <a:pt x="347398" y="141504"/>
                  <a:pt x="331788" y="119808"/>
                </a:cubicBezTo>
                <a:cubicBezTo>
                  <a:pt x="316177" y="98112"/>
                  <a:pt x="287337" y="43079"/>
                  <a:pt x="285750" y="46783"/>
                </a:cubicBezTo>
                <a:cubicBezTo>
                  <a:pt x="284163" y="50487"/>
                  <a:pt x="315648" y="124041"/>
                  <a:pt x="322263" y="142033"/>
                </a:cubicBezTo>
                <a:cubicBezTo>
                  <a:pt x="328878" y="160025"/>
                  <a:pt x="341313" y="161612"/>
                  <a:pt x="325438" y="154733"/>
                </a:cubicBezTo>
                <a:cubicBezTo>
                  <a:pt x="309563" y="147854"/>
                  <a:pt x="254794" y="111341"/>
                  <a:pt x="227013" y="100758"/>
                </a:cubicBezTo>
                <a:cubicBezTo>
                  <a:pt x="199232" y="90175"/>
                  <a:pt x="159544" y="88587"/>
                  <a:pt x="158750" y="91233"/>
                </a:cubicBezTo>
                <a:cubicBezTo>
                  <a:pt x="157956" y="93879"/>
                  <a:pt x="196585" y="102875"/>
                  <a:pt x="222250" y="116633"/>
                </a:cubicBezTo>
                <a:cubicBezTo>
                  <a:pt x="247915" y="130391"/>
                  <a:pt x="305065" y="164258"/>
                  <a:pt x="312738" y="173783"/>
                </a:cubicBezTo>
                <a:cubicBezTo>
                  <a:pt x="320411" y="183308"/>
                  <a:pt x="268288" y="173783"/>
                  <a:pt x="268288" y="173783"/>
                </a:cubicBezTo>
                <a:lnTo>
                  <a:pt x="0" y="186483"/>
                </a:lnTo>
                <a:cubicBezTo>
                  <a:pt x="5027" y="188600"/>
                  <a:pt x="272256" y="178281"/>
                  <a:pt x="298450" y="186483"/>
                </a:cubicBezTo>
                <a:cubicBezTo>
                  <a:pt x="324644" y="194685"/>
                  <a:pt x="183621" y="221673"/>
                  <a:pt x="157163" y="235696"/>
                </a:cubicBezTo>
                <a:cubicBezTo>
                  <a:pt x="130705" y="249719"/>
                  <a:pt x="122237" y="271944"/>
                  <a:pt x="139700" y="270621"/>
                </a:cubicBezTo>
                <a:cubicBezTo>
                  <a:pt x="157163" y="269298"/>
                  <a:pt x="213519" y="243369"/>
                  <a:pt x="261938" y="227758"/>
                </a:cubicBezTo>
                <a:cubicBezTo>
                  <a:pt x="310357" y="212147"/>
                  <a:pt x="369094" y="184631"/>
                  <a:pt x="430213" y="176958"/>
                </a:cubicBezTo>
                <a:cubicBezTo>
                  <a:pt x="491332" y="169285"/>
                  <a:pt x="552715" y="172196"/>
                  <a:pt x="628650" y="181721"/>
                </a:cubicBezTo>
                <a:cubicBezTo>
                  <a:pt x="704585" y="191246"/>
                  <a:pt x="831056" y="215587"/>
                  <a:pt x="885825" y="234108"/>
                </a:cubicBezTo>
                <a:cubicBezTo>
                  <a:pt x="940594" y="252629"/>
                  <a:pt x="950913" y="290465"/>
                  <a:pt x="957263" y="292846"/>
                </a:cubicBezTo>
                <a:cubicBezTo>
                  <a:pt x="963613" y="295227"/>
                  <a:pt x="919163" y="249983"/>
                  <a:pt x="923925" y="248396"/>
                </a:cubicBezTo>
                <a:cubicBezTo>
                  <a:pt x="928687" y="246809"/>
                  <a:pt x="964407" y="266652"/>
                  <a:pt x="985838" y="283321"/>
                </a:cubicBezTo>
                <a:cubicBezTo>
                  <a:pt x="1007269" y="299990"/>
                  <a:pt x="1013090" y="365077"/>
                  <a:pt x="1047750" y="364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94437431-5497-460D-8369-B811F3C49EDD}"/>
              </a:ext>
            </a:extLst>
          </p:cNvPr>
          <p:cNvSpPr/>
          <p:nvPr/>
        </p:nvSpPr>
        <p:spPr>
          <a:xfrm>
            <a:off x="4302066" y="5719047"/>
            <a:ext cx="541067" cy="102783"/>
          </a:xfrm>
          <a:custGeom>
            <a:avLst/>
            <a:gdLst>
              <a:gd name="connsiteX0" fmla="*/ 59 w 541067"/>
              <a:gd name="connsiteY0" fmla="*/ 18178 h 102783"/>
              <a:gd name="connsiteX1" fmla="*/ 141347 w 541067"/>
              <a:gd name="connsiteY1" fmla="*/ 24528 h 102783"/>
              <a:gd name="connsiteX2" fmla="*/ 184209 w 541067"/>
              <a:gd name="connsiteY2" fmla="*/ 67391 h 102783"/>
              <a:gd name="connsiteX3" fmla="*/ 268347 w 541067"/>
              <a:gd name="connsiteY3" fmla="*/ 76916 h 102783"/>
              <a:gd name="connsiteX4" fmla="*/ 539809 w 541067"/>
              <a:gd name="connsiteY4" fmla="*/ 95966 h 102783"/>
              <a:gd name="connsiteX5" fmla="*/ 362009 w 541067"/>
              <a:gd name="connsiteY5" fmla="*/ 102316 h 102783"/>
              <a:gd name="connsiteX6" fmla="*/ 181034 w 541067"/>
              <a:gd name="connsiteY6" fmla="*/ 84853 h 102783"/>
              <a:gd name="connsiteX7" fmla="*/ 138172 w 541067"/>
              <a:gd name="connsiteY7" fmla="*/ 37228 h 102783"/>
              <a:gd name="connsiteX8" fmla="*/ 123884 w 541067"/>
              <a:gd name="connsiteY8" fmla="*/ 716 h 102783"/>
              <a:gd name="connsiteX9" fmla="*/ 59 w 541067"/>
              <a:gd name="connsiteY9" fmla="*/ 18178 h 102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1067" h="102783">
                <a:moveTo>
                  <a:pt x="59" y="18178"/>
                </a:moveTo>
                <a:cubicBezTo>
                  <a:pt x="2970" y="22147"/>
                  <a:pt x="110655" y="16326"/>
                  <a:pt x="141347" y="24528"/>
                </a:cubicBezTo>
                <a:cubicBezTo>
                  <a:pt x="172039" y="32730"/>
                  <a:pt x="163042" y="58660"/>
                  <a:pt x="184209" y="67391"/>
                </a:cubicBezTo>
                <a:cubicBezTo>
                  <a:pt x="205376" y="76122"/>
                  <a:pt x="209080" y="72154"/>
                  <a:pt x="268347" y="76916"/>
                </a:cubicBezTo>
                <a:cubicBezTo>
                  <a:pt x="327614" y="81679"/>
                  <a:pt x="524199" y="91733"/>
                  <a:pt x="539809" y="95966"/>
                </a:cubicBezTo>
                <a:cubicBezTo>
                  <a:pt x="555419" y="100199"/>
                  <a:pt x="421805" y="104168"/>
                  <a:pt x="362009" y="102316"/>
                </a:cubicBezTo>
                <a:cubicBezTo>
                  <a:pt x="302213" y="100464"/>
                  <a:pt x="218340" y="95701"/>
                  <a:pt x="181034" y="84853"/>
                </a:cubicBezTo>
                <a:cubicBezTo>
                  <a:pt x="143728" y="74005"/>
                  <a:pt x="147697" y="51251"/>
                  <a:pt x="138172" y="37228"/>
                </a:cubicBezTo>
                <a:cubicBezTo>
                  <a:pt x="128647" y="23205"/>
                  <a:pt x="145315" y="5214"/>
                  <a:pt x="123884" y="716"/>
                </a:cubicBezTo>
                <a:cubicBezTo>
                  <a:pt x="102453" y="-3782"/>
                  <a:pt x="-2852" y="14209"/>
                  <a:pt x="59" y="18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CC5C69A5-F08A-4FFF-A224-C9CA05DFD596}"/>
              </a:ext>
            </a:extLst>
          </p:cNvPr>
          <p:cNvSpPr/>
          <p:nvPr/>
        </p:nvSpPr>
        <p:spPr>
          <a:xfrm>
            <a:off x="4293543" y="5770346"/>
            <a:ext cx="342485" cy="62397"/>
          </a:xfrm>
          <a:custGeom>
            <a:avLst/>
            <a:gdLst>
              <a:gd name="connsiteX0" fmla="*/ 645 w 342485"/>
              <a:gd name="connsiteY0" fmla="*/ 217 h 62397"/>
              <a:gd name="connsiteX1" fmla="*/ 135582 w 342485"/>
              <a:gd name="connsiteY1" fmla="*/ 57367 h 62397"/>
              <a:gd name="connsiteX2" fmla="*/ 341957 w 342485"/>
              <a:gd name="connsiteY2" fmla="*/ 57367 h 62397"/>
              <a:gd name="connsiteX3" fmla="*/ 189557 w 342485"/>
              <a:gd name="connsiteY3" fmla="*/ 38317 h 62397"/>
              <a:gd name="connsiteX4" fmla="*/ 645 w 342485"/>
              <a:gd name="connsiteY4" fmla="*/ 217 h 62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485" h="62397">
                <a:moveTo>
                  <a:pt x="645" y="217"/>
                </a:moveTo>
                <a:cubicBezTo>
                  <a:pt x="-8351" y="3392"/>
                  <a:pt x="78697" y="47842"/>
                  <a:pt x="135582" y="57367"/>
                </a:cubicBezTo>
                <a:cubicBezTo>
                  <a:pt x="192467" y="66892"/>
                  <a:pt x="332961" y="60542"/>
                  <a:pt x="341957" y="57367"/>
                </a:cubicBezTo>
                <a:cubicBezTo>
                  <a:pt x="350953" y="54192"/>
                  <a:pt x="242738" y="47048"/>
                  <a:pt x="189557" y="38317"/>
                </a:cubicBezTo>
                <a:cubicBezTo>
                  <a:pt x="136376" y="29586"/>
                  <a:pt x="9641" y="-2958"/>
                  <a:pt x="645" y="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DD3AF4F3-4EC8-4E26-B7E5-A74C7606CDBA}"/>
              </a:ext>
            </a:extLst>
          </p:cNvPr>
          <p:cNvSpPr/>
          <p:nvPr/>
        </p:nvSpPr>
        <p:spPr>
          <a:xfrm>
            <a:off x="4802633" y="5633912"/>
            <a:ext cx="566667" cy="181723"/>
          </a:xfrm>
          <a:custGeom>
            <a:avLst/>
            <a:gdLst>
              <a:gd name="connsiteX0" fmla="*/ 566292 w 566667"/>
              <a:gd name="connsiteY0" fmla="*/ 126 h 181723"/>
              <a:gd name="connsiteX1" fmla="*/ 464692 w 566667"/>
              <a:gd name="connsiteY1" fmla="*/ 98551 h 181723"/>
              <a:gd name="connsiteX2" fmla="*/ 336105 w 566667"/>
              <a:gd name="connsiteY2" fmla="*/ 139826 h 181723"/>
              <a:gd name="connsiteX3" fmla="*/ 229742 w 566667"/>
              <a:gd name="connsiteY3" fmla="*/ 166813 h 181723"/>
              <a:gd name="connsiteX4" fmla="*/ 97980 w 566667"/>
              <a:gd name="connsiteY4" fmla="*/ 177926 h 181723"/>
              <a:gd name="connsiteX5" fmla="*/ 2730 w 566667"/>
              <a:gd name="connsiteY5" fmla="*/ 181101 h 181723"/>
              <a:gd name="connsiteX6" fmla="*/ 205930 w 566667"/>
              <a:gd name="connsiteY6" fmla="*/ 166813 h 181723"/>
              <a:gd name="connsiteX7" fmla="*/ 428180 w 566667"/>
              <a:gd name="connsiteY7" fmla="*/ 120776 h 181723"/>
              <a:gd name="connsiteX8" fmla="*/ 566292 w 566667"/>
              <a:gd name="connsiteY8" fmla="*/ 126 h 181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6667" h="181723">
                <a:moveTo>
                  <a:pt x="566292" y="126"/>
                </a:moveTo>
                <a:cubicBezTo>
                  <a:pt x="572377" y="-3578"/>
                  <a:pt x="503056" y="75268"/>
                  <a:pt x="464692" y="98551"/>
                </a:cubicBezTo>
                <a:cubicBezTo>
                  <a:pt x="426327" y="121834"/>
                  <a:pt x="375263" y="128449"/>
                  <a:pt x="336105" y="139826"/>
                </a:cubicBezTo>
                <a:cubicBezTo>
                  <a:pt x="296947" y="151203"/>
                  <a:pt x="269429" y="160463"/>
                  <a:pt x="229742" y="166813"/>
                </a:cubicBezTo>
                <a:cubicBezTo>
                  <a:pt x="190055" y="173163"/>
                  <a:pt x="135815" y="175545"/>
                  <a:pt x="97980" y="177926"/>
                </a:cubicBezTo>
                <a:cubicBezTo>
                  <a:pt x="60145" y="180307"/>
                  <a:pt x="-15262" y="182953"/>
                  <a:pt x="2730" y="181101"/>
                </a:cubicBezTo>
                <a:cubicBezTo>
                  <a:pt x="20722" y="179249"/>
                  <a:pt x="135022" y="176867"/>
                  <a:pt x="205930" y="166813"/>
                </a:cubicBezTo>
                <a:cubicBezTo>
                  <a:pt x="276838" y="156759"/>
                  <a:pt x="371030" y="146176"/>
                  <a:pt x="428180" y="120776"/>
                </a:cubicBezTo>
                <a:cubicBezTo>
                  <a:pt x="485330" y="95376"/>
                  <a:pt x="560207" y="3830"/>
                  <a:pt x="566292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80FDDDF6-DB77-4951-8A49-B3AEF0BFBCBB}"/>
              </a:ext>
            </a:extLst>
          </p:cNvPr>
          <p:cNvSpPr/>
          <p:nvPr/>
        </p:nvSpPr>
        <p:spPr>
          <a:xfrm>
            <a:off x="4829121" y="5615120"/>
            <a:ext cx="614158" cy="315360"/>
          </a:xfrm>
          <a:custGeom>
            <a:avLst/>
            <a:gdLst>
              <a:gd name="connsiteX0" fmla="*/ 609654 w 614158"/>
              <a:gd name="connsiteY0" fmla="*/ 1455 h 315360"/>
              <a:gd name="connsiteX1" fmla="*/ 550917 w 614158"/>
              <a:gd name="connsiteY1" fmla="*/ 80830 h 315360"/>
              <a:gd name="connsiteX2" fmla="*/ 593779 w 614158"/>
              <a:gd name="connsiteY2" fmla="*/ 109405 h 315360"/>
              <a:gd name="connsiteX3" fmla="*/ 501704 w 614158"/>
              <a:gd name="connsiteY3" fmla="*/ 91943 h 315360"/>
              <a:gd name="connsiteX4" fmla="*/ 517579 w 614158"/>
              <a:gd name="connsiteY4" fmla="*/ 182430 h 315360"/>
              <a:gd name="connsiteX5" fmla="*/ 531867 w 614158"/>
              <a:gd name="connsiteY5" fmla="*/ 209418 h 315360"/>
              <a:gd name="connsiteX6" fmla="*/ 473129 w 614158"/>
              <a:gd name="connsiteY6" fmla="*/ 141155 h 315360"/>
              <a:gd name="connsiteX7" fmla="*/ 506467 w 614158"/>
              <a:gd name="connsiteY7" fmla="*/ 191955 h 315360"/>
              <a:gd name="connsiteX8" fmla="*/ 506467 w 614158"/>
              <a:gd name="connsiteY8" fmla="*/ 195130 h 315360"/>
              <a:gd name="connsiteX9" fmla="*/ 420742 w 614158"/>
              <a:gd name="connsiteY9" fmla="*/ 195130 h 315360"/>
              <a:gd name="connsiteX10" fmla="*/ 379467 w 614158"/>
              <a:gd name="connsiteY10" fmla="*/ 188780 h 315360"/>
              <a:gd name="connsiteX11" fmla="*/ 541392 w 614158"/>
              <a:gd name="connsiteY11" fmla="*/ 188780 h 315360"/>
              <a:gd name="connsiteX12" fmla="*/ 360417 w 614158"/>
              <a:gd name="connsiteY12" fmla="*/ 190368 h 315360"/>
              <a:gd name="connsiteX13" fmla="*/ 362004 w 614158"/>
              <a:gd name="connsiteY13" fmla="*/ 263393 h 315360"/>
              <a:gd name="connsiteX14" fmla="*/ 354067 w 614158"/>
              <a:gd name="connsiteY14" fmla="*/ 218943 h 315360"/>
              <a:gd name="connsiteX15" fmla="*/ 366767 w 614158"/>
              <a:gd name="connsiteY15" fmla="*/ 255455 h 315360"/>
              <a:gd name="connsiteX16" fmla="*/ 304854 w 614158"/>
              <a:gd name="connsiteY16" fmla="*/ 244343 h 315360"/>
              <a:gd name="connsiteX17" fmla="*/ 192142 w 614158"/>
              <a:gd name="connsiteY17" fmla="*/ 225293 h 315360"/>
              <a:gd name="connsiteX18" fmla="*/ 368354 w 614158"/>
              <a:gd name="connsiteY18" fmla="*/ 249105 h 315360"/>
              <a:gd name="connsiteX19" fmla="*/ 198492 w 614158"/>
              <a:gd name="connsiteY19" fmla="*/ 245930 h 315360"/>
              <a:gd name="connsiteX20" fmla="*/ 331842 w 614158"/>
              <a:gd name="connsiteY20" fmla="*/ 314193 h 315360"/>
              <a:gd name="connsiteX21" fmla="*/ 209604 w 614158"/>
              <a:gd name="connsiteY21" fmla="*/ 288793 h 315360"/>
              <a:gd name="connsiteX22" fmla="*/ 173092 w 614158"/>
              <a:gd name="connsiteY22" fmla="*/ 285618 h 315360"/>
              <a:gd name="connsiteX23" fmla="*/ 171504 w 614158"/>
              <a:gd name="connsiteY23" fmla="*/ 258630 h 315360"/>
              <a:gd name="connsiteX24" fmla="*/ 293742 w 614158"/>
              <a:gd name="connsiteY24" fmla="*/ 274505 h 315360"/>
              <a:gd name="connsiteX25" fmla="*/ 98479 w 614158"/>
              <a:gd name="connsiteY25" fmla="*/ 247518 h 315360"/>
              <a:gd name="connsiteX26" fmla="*/ 98479 w 614158"/>
              <a:gd name="connsiteY26" fmla="*/ 288793 h 315360"/>
              <a:gd name="connsiteX27" fmla="*/ 96892 w 614158"/>
              <a:gd name="connsiteY27" fmla="*/ 247518 h 315360"/>
              <a:gd name="connsiteX28" fmla="*/ 3229 w 614158"/>
              <a:gd name="connsiteY28" fmla="*/ 293555 h 315360"/>
              <a:gd name="connsiteX29" fmla="*/ 38154 w 614158"/>
              <a:gd name="connsiteY29" fmla="*/ 250693 h 315360"/>
              <a:gd name="connsiteX30" fmla="*/ 195317 w 614158"/>
              <a:gd name="connsiteY30" fmla="*/ 211005 h 315360"/>
              <a:gd name="connsiteX31" fmla="*/ 338192 w 614158"/>
              <a:gd name="connsiteY31" fmla="*/ 184018 h 315360"/>
              <a:gd name="connsiteX32" fmla="*/ 406454 w 614158"/>
              <a:gd name="connsiteY32" fmla="*/ 157030 h 315360"/>
              <a:gd name="connsiteX33" fmla="*/ 609654 w 614158"/>
              <a:gd name="connsiteY33" fmla="*/ 1455 h 315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614158" h="315360">
                <a:moveTo>
                  <a:pt x="609654" y="1455"/>
                </a:moveTo>
                <a:cubicBezTo>
                  <a:pt x="633731" y="-11245"/>
                  <a:pt x="553563" y="62838"/>
                  <a:pt x="550917" y="80830"/>
                </a:cubicBezTo>
                <a:cubicBezTo>
                  <a:pt x="548271" y="98822"/>
                  <a:pt x="601981" y="107553"/>
                  <a:pt x="593779" y="109405"/>
                </a:cubicBezTo>
                <a:cubicBezTo>
                  <a:pt x="585577" y="111257"/>
                  <a:pt x="514404" y="79772"/>
                  <a:pt x="501704" y="91943"/>
                </a:cubicBezTo>
                <a:cubicBezTo>
                  <a:pt x="489004" y="104114"/>
                  <a:pt x="512552" y="162851"/>
                  <a:pt x="517579" y="182430"/>
                </a:cubicBezTo>
                <a:cubicBezTo>
                  <a:pt x="522606" y="202009"/>
                  <a:pt x="539275" y="216297"/>
                  <a:pt x="531867" y="209418"/>
                </a:cubicBezTo>
                <a:cubicBezTo>
                  <a:pt x="524459" y="202539"/>
                  <a:pt x="477362" y="144065"/>
                  <a:pt x="473129" y="141155"/>
                </a:cubicBezTo>
                <a:cubicBezTo>
                  <a:pt x="468896" y="138245"/>
                  <a:pt x="506467" y="191955"/>
                  <a:pt x="506467" y="191955"/>
                </a:cubicBezTo>
                <a:cubicBezTo>
                  <a:pt x="512023" y="200951"/>
                  <a:pt x="520754" y="194601"/>
                  <a:pt x="506467" y="195130"/>
                </a:cubicBezTo>
                <a:cubicBezTo>
                  <a:pt x="492179" y="195659"/>
                  <a:pt x="441909" y="196188"/>
                  <a:pt x="420742" y="195130"/>
                </a:cubicBezTo>
                <a:cubicBezTo>
                  <a:pt x="399575" y="194072"/>
                  <a:pt x="359359" y="189838"/>
                  <a:pt x="379467" y="188780"/>
                </a:cubicBezTo>
                <a:cubicBezTo>
                  <a:pt x="399575" y="187722"/>
                  <a:pt x="544567" y="188515"/>
                  <a:pt x="541392" y="188780"/>
                </a:cubicBezTo>
                <a:cubicBezTo>
                  <a:pt x="538217" y="189045"/>
                  <a:pt x="390315" y="177933"/>
                  <a:pt x="360417" y="190368"/>
                </a:cubicBezTo>
                <a:cubicBezTo>
                  <a:pt x="330519" y="202803"/>
                  <a:pt x="363062" y="258631"/>
                  <a:pt x="362004" y="263393"/>
                </a:cubicBezTo>
                <a:cubicBezTo>
                  <a:pt x="360946" y="268155"/>
                  <a:pt x="353273" y="220266"/>
                  <a:pt x="354067" y="218943"/>
                </a:cubicBezTo>
                <a:cubicBezTo>
                  <a:pt x="354861" y="217620"/>
                  <a:pt x="374969" y="251222"/>
                  <a:pt x="366767" y="255455"/>
                </a:cubicBezTo>
                <a:cubicBezTo>
                  <a:pt x="358565" y="259688"/>
                  <a:pt x="304854" y="244343"/>
                  <a:pt x="304854" y="244343"/>
                </a:cubicBezTo>
                <a:lnTo>
                  <a:pt x="192142" y="225293"/>
                </a:lnTo>
                <a:cubicBezTo>
                  <a:pt x="202725" y="226087"/>
                  <a:pt x="367296" y="245666"/>
                  <a:pt x="368354" y="249105"/>
                </a:cubicBezTo>
                <a:cubicBezTo>
                  <a:pt x="369412" y="252544"/>
                  <a:pt x="204577" y="235082"/>
                  <a:pt x="198492" y="245930"/>
                </a:cubicBezTo>
                <a:cubicBezTo>
                  <a:pt x="192407" y="256778"/>
                  <a:pt x="329990" y="307049"/>
                  <a:pt x="331842" y="314193"/>
                </a:cubicBezTo>
                <a:cubicBezTo>
                  <a:pt x="333694" y="321337"/>
                  <a:pt x="236062" y="293555"/>
                  <a:pt x="209604" y="288793"/>
                </a:cubicBezTo>
                <a:cubicBezTo>
                  <a:pt x="183146" y="284031"/>
                  <a:pt x="179442" y="290645"/>
                  <a:pt x="173092" y="285618"/>
                </a:cubicBezTo>
                <a:cubicBezTo>
                  <a:pt x="166742" y="280591"/>
                  <a:pt x="151396" y="260482"/>
                  <a:pt x="171504" y="258630"/>
                </a:cubicBezTo>
                <a:cubicBezTo>
                  <a:pt x="191612" y="256778"/>
                  <a:pt x="293742" y="274505"/>
                  <a:pt x="293742" y="274505"/>
                </a:cubicBezTo>
                <a:cubicBezTo>
                  <a:pt x="281571" y="272653"/>
                  <a:pt x="131023" y="245137"/>
                  <a:pt x="98479" y="247518"/>
                </a:cubicBezTo>
                <a:cubicBezTo>
                  <a:pt x="65935" y="249899"/>
                  <a:pt x="98479" y="288793"/>
                  <a:pt x="98479" y="288793"/>
                </a:cubicBezTo>
                <a:cubicBezTo>
                  <a:pt x="98215" y="288793"/>
                  <a:pt x="112767" y="246724"/>
                  <a:pt x="96892" y="247518"/>
                </a:cubicBezTo>
                <a:cubicBezTo>
                  <a:pt x="81017" y="248312"/>
                  <a:pt x="13019" y="293026"/>
                  <a:pt x="3229" y="293555"/>
                </a:cubicBezTo>
                <a:cubicBezTo>
                  <a:pt x="-6561" y="294084"/>
                  <a:pt x="6139" y="264451"/>
                  <a:pt x="38154" y="250693"/>
                </a:cubicBezTo>
                <a:cubicBezTo>
                  <a:pt x="70169" y="236935"/>
                  <a:pt x="145311" y="222118"/>
                  <a:pt x="195317" y="211005"/>
                </a:cubicBezTo>
                <a:cubicBezTo>
                  <a:pt x="245323" y="199892"/>
                  <a:pt x="303003" y="193014"/>
                  <a:pt x="338192" y="184018"/>
                </a:cubicBezTo>
                <a:cubicBezTo>
                  <a:pt x="373381" y="175022"/>
                  <a:pt x="365444" y="186399"/>
                  <a:pt x="406454" y="157030"/>
                </a:cubicBezTo>
                <a:cubicBezTo>
                  <a:pt x="447464" y="127661"/>
                  <a:pt x="585577" y="14155"/>
                  <a:pt x="609654" y="14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4A371898-71B3-4F21-8D86-14A70287802C}"/>
              </a:ext>
            </a:extLst>
          </p:cNvPr>
          <p:cNvSpPr/>
          <p:nvPr/>
        </p:nvSpPr>
        <p:spPr>
          <a:xfrm>
            <a:off x="5433999" y="5512458"/>
            <a:ext cx="122751" cy="311531"/>
          </a:xfrm>
          <a:custGeom>
            <a:avLst/>
            <a:gdLst>
              <a:gd name="connsiteX0" fmla="*/ 14 w 122751"/>
              <a:gd name="connsiteY0" fmla="*/ 930 h 311531"/>
              <a:gd name="connsiteX1" fmla="*/ 103201 w 122751"/>
              <a:gd name="connsiteY1" fmla="*/ 80305 h 311531"/>
              <a:gd name="connsiteX2" fmla="*/ 82564 w 122751"/>
              <a:gd name="connsiteY2" fmla="*/ 153330 h 311531"/>
              <a:gd name="connsiteX3" fmla="*/ 92089 w 122751"/>
              <a:gd name="connsiteY3" fmla="*/ 310492 h 311531"/>
              <a:gd name="connsiteX4" fmla="*/ 80976 w 122751"/>
              <a:gd name="connsiteY4" fmla="*/ 215242 h 311531"/>
              <a:gd name="connsiteX5" fmla="*/ 114314 w 122751"/>
              <a:gd name="connsiteY5" fmla="*/ 91417 h 311531"/>
              <a:gd name="connsiteX6" fmla="*/ 111139 w 122751"/>
              <a:gd name="connsiteY6" fmla="*/ 42205 h 311531"/>
              <a:gd name="connsiteX7" fmla="*/ 14 w 122751"/>
              <a:gd name="connsiteY7" fmla="*/ 930 h 311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751" h="311531">
                <a:moveTo>
                  <a:pt x="14" y="930"/>
                </a:moveTo>
                <a:cubicBezTo>
                  <a:pt x="-1309" y="7280"/>
                  <a:pt x="89443" y="54905"/>
                  <a:pt x="103201" y="80305"/>
                </a:cubicBezTo>
                <a:cubicBezTo>
                  <a:pt x="116959" y="105705"/>
                  <a:pt x="84416" y="114966"/>
                  <a:pt x="82564" y="153330"/>
                </a:cubicBezTo>
                <a:cubicBezTo>
                  <a:pt x="80712" y="191694"/>
                  <a:pt x="92354" y="300173"/>
                  <a:pt x="92089" y="310492"/>
                </a:cubicBezTo>
                <a:cubicBezTo>
                  <a:pt x="91824" y="320811"/>
                  <a:pt x="77272" y="251754"/>
                  <a:pt x="80976" y="215242"/>
                </a:cubicBezTo>
                <a:cubicBezTo>
                  <a:pt x="84680" y="178730"/>
                  <a:pt x="109287" y="120256"/>
                  <a:pt x="114314" y="91417"/>
                </a:cubicBezTo>
                <a:cubicBezTo>
                  <a:pt x="119341" y="62578"/>
                  <a:pt x="132041" y="62313"/>
                  <a:pt x="111139" y="42205"/>
                </a:cubicBezTo>
                <a:cubicBezTo>
                  <a:pt x="90237" y="22097"/>
                  <a:pt x="1337" y="-5420"/>
                  <a:pt x="14" y="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864491DF-5A2F-4CB0-B836-174E7C3FFFDE}"/>
              </a:ext>
            </a:extLst>
          </p:cNvPr>
          <p:cNvSpPr/>
          <p:nvPr/>
        </p:nvSpPr>
        <p:spPr>
          <a:xfrm>
            <a:off x="4610811" y="5438516"/>
            <a:ext cx="617944" cy="375737"/>
          </a:xfrm>
          <a:custGeom>
            <a:avLst/>
            <a:gdLst>
              <a:gd name="connsiteX0" fmla="*/ 4052 w 617944"/>
              <a:gd name="connsiteY0" fmla="*/ 28834 h 375737"/>
              <a:gd name="connsiteX1" fmla="*/ 105652 w 617944"/>
              <a:gd name="connsiteY1" fmla="*/ 33597 h 375737"/>
              <a:gd name="connsiteX2" fmla="*/ 145339 w 617944"/>
              <a:gd name="connsiteY2" fmla="*/ 46297 h 375737"/>
              <a:gd name="connsiteX3" fmla="*/ 154864 w 617944"/>
              <a:gd name="connsiteY3" fmla="*/ 81222 h 375737"/>
              <a:gd name="connsiteX4" fmla="*/ 104064 w 617944"/>
              <a:gd name="connsiteY4" fmla="*/ 165359 h 375737"/>
              <a:gd name="connsiteX5" fmla="*/ 126289 w 617944"/>
              <a:gd name="connsiteY5" fmla="*/ 290772 h 375737"/>
              <a:gd name="connsiteX6" fmla="*/ 191377 w 617944"/>
              <a:gd name="connsiteY6" fmla="*/ 360622 h 375737"/>
              <a:gd name="connsiteX7" fmla="*/ 315202 w 617944"/>
              <a:gd name="connsiteY7" fmla="*/ 374909 h 375737"/>
              <a:gd name="connsiteX8" fmla="*/ 512052 w 617944"/>
              <a:gd name="connsiteY8" fmla="*/ 365384 h 375737"/>
              <a:gd name="connsiteX9" fmla="*/ 585077 w 617944"/>
              <a:gd name="connsiteY9" fmla="*/ 295534 h 375737"/>
              <a:gd name="connsiteX10" fmla="*/ 615239 w 617944"/>
              <a:gd name="connsiteY10" fmla="*/ 173297 h 375737"/>
              <a:gd name="connsiteX11" fmla="*/ 605714 w 617944"/>
              <a:gd name="connsiteY11" fmla="*/ 51059 h 375737"/>
              <a:gd name="connsiteX12" fmla="*/ 519989 w 617944"/>
              <a:gd name="connsiteY12" fmla="*/ 20897 h 375737"/>
              <a:gd name="connsiteX13" fmla="*/ 259639 w 617944"/>
              <a:gd name="connsiteY13" fmla="*/ 259 h 375737"/>
              <a:gd name="connsiteX14" fmla="*/ 4052 w 617944"/>
              <a:gd name="connsiteY14" fmla="*/ 28834 h 375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17944" h="375737">
                <a:moveTo>
                  <a:pt x="4052" y="28834"/>
                </a:moveTo>
                <a:cubicBezTo>
                  <a:pt x="-21613" y="34390"/>
                  <a:pt x="82104" y="30687"/>
                  <a:pt x="105652" y="33597"/>
                </a:cubicBezTo>
                <a:cubicBezTo>
                  <a:pt x="129200" y="36507"/>
                  <a:pt x="137137" y="38360"/>
                  <a:pt x="145339" y="46297"/>
                </a:cubicBezTo>
                <a:cubicBezTo>
                  <a:pt x="153541" y="54234"/>
                  <a:pt x="161743" y="61378"/>
                  <a:pt x="154864" y="81222"/>
                </a:cubicBezTo>
                <a:cubicBezTo>
                  <a:pt x="147985" y="101066"/>
                  <a:pt x="108827" y="130434"/>
                  <a:pt x="104064" y="165359"/>
                </a:cubicBezTo>
                <a:cubicBezTo>
                  <a:pt x="99302" y="200284"/>
                  <a:pt x="111737" y="258228"/>
                  <a:pt x="126289" y="290772"/>
                </a:cubicBezTo>
                <a:cubicBezTo>
                  <a:pt x="140841" y="323316"/>
                  <a:pt x="159891" y="346599"/>
                  <a:pt x="191377" y="360622"/>
                </a:cubicBezTo>
                <a:cubicBezTo>
                  <a:pt x="222863" y="374645"/>
                  <a:pt x="261756" y="374115"/>
                  <a:pt x="315202" y="374909"/>
                </a:cubicBezTo>
                <a:cubicBezTo>
                  <a:pt x="368648" y="375703"/>
                  <a:pt x="467073" y="378613"/>
                  <a:pt x="512052" y="365384"/>
                </a:cubicBezTo>
                <a:cubicBezTo>
                  <a:pt x="557031" y="352155"/>
                  <a:pt x="567879" y="327548"/>
                  <a:pt x="585077" y="295534"/>
                </a:cubicBezTo>
                <a:cubicBezTo>
                  <a:pt x="602275" y="263520"/>
                  <a:pt x="611800" y="214043"/>
                  <a:pt x="615239" y="173297"/>
                </a:cubicBezTo>
                <a:cubicBezTo>
                  <a:pt x="618678" y="132551"/>
                  <a:pt x="621589" y="76459"/>
                  <a:pt x="605714" y="51059"/>
                </a:cubicBezTo>
                <a:cubicBezTo>
                  <a:pt x="589839" y="25659"/>
                  <a:pt x="577668" y="29364"/>
                  <a:pt x="519989" y="20897"/>
                </a:cubicBezTo>
                <a:cubicBezTo>
                  <a:pt x="462310" y="12430"/>
                  <a:pt x="339543" y="-2122"/>
                  <a:pt x="259639" y="259"/>
                </a:cubicBezTo>
                <a:cubicBezTo>
                  <a:pt x="179735" y="2640"/>
                  <a:pt x="29717" y="23278"/>
                  <a:pt x="4052" y="28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DCAD7D52-F1E9-4A63-9B32-AF0E1630DFFB}"/>
              </a:ext>
            </a:extLst>
          </p:cNvPr>
          <p:cNvSpPr/>
          <p:nvPr/>
        </p:nvSpPr>
        <p:spPr>
          <a:xfrm rot="605561">
            <a:off x="4889501" y="5548313"/>
            <a:ext cx="165100" cy="635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58B400A1-9E85-4A9C-886F-8839B60A471C}"/>
              </a:ext>
            </a:extLst>
          </p:cNvPr>
          <p:cNvSpPr/>
          <p:nvPr/>
        </p:nvSpPr>
        <p:spPr>
          <a:xfrm>
            <a:off x="3953689" y="4883099"/>
            <a:ext cx="598979" cy="40419"/>
          </a:xfrm>
          <a:custGeom>
            <a:avLst/>
            <a:gdLst>
              <a:gd name="connsiteX0" fmla="*/ 244 w 598979"/>
              <a:gd name="connsiteY0" fmla="*/ 14868 h 40419"/>
              <a:gd name="connsiteX1" fmla="*/ 269061 w 598979"/>
              <a:gd name="connsiteY1" fmla="*/ 10634 h 40419"/>
              <a:gd name="connsiteX2" fmla="*/ 588678 w 598979"/>
              <a:gd name="connsiteY2" fmla="*/ 40268 h 40419"/>
              <a:gd name="connsiteX3" fmla="*/ 501894 w 598979"/>
              <a:gd name="connsiteY3" fmla="*/ 21218 h 40419"/>
              <a:gd name="connsiteX4" fmla="*/ 315628 w 598979"/>
              <a:gd name="connsiteY4" fmla="*/ 51 h 40419"/>
              <a:gd name="connsiteX5" fmla="*/ 244 w 598979"/>
              <a:gd name="connsiteY5" fmla="*/ 14868 h 40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8979" h="40419">
                <a:moveTo>
                  <a:pt x="244" y="14868"/>
                </a:moveTo>
                <a:cubicBezTo>
                  <a:pt x="-7517" y="16632"/>
                  <a:pt x="170989" y="6401"/>
                  <a:pt x="269061" y="10634"/>
                </a:cubicBezTo>
                <a:cubicBezTo>
                  <a:pt x="367133" y="14867"/>
                  <a:pt x="549873" y="38504"/>
                  <a:pt x="588678" y="40268"/>
                </a:cubicBezTo>
                <a:cubicBezTo>
                  <a:pt x="627483" y="42032"/>
                  <a:pt x="547402" y="27921"/>
                  <a:pt x="501894" y="21218"/>
                </a:cubicBezTo>
                <a:cubicBezTo>
                  <a:pt x="456386" y="14515"/>
                  <a:pt x="403117" y="-1007"/>
                  <a:pt x="315628" y="51"/>
                </a:cubicBezTo>
                <a:cubicBezTo>
                  <a:pt x="228139" y="1109"/>
                  <a:pt x="8005" y="13104"/>
                  <a:pt x="244" y="14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EEBC2F39-7D8D-4842-854A-17EC1EF1C192}"/>
              </a:ext>
            </a:extLst>
          </p:cNvPr>
          <p:cNvSpPr/>
          <p:nvPr/>
        </p:nvSpPr>
        <p:spPr>
          <a:xfrm>
            <a:off x="4639733" y="4721506"/>
            <a:ext cx="355283" cy="75204"/>
          </a:xfrm>
          <a:custGeom>
            <a:avLst/>
            <a:gdLst>
              <a:gd name="connsiteX0" fmla="*/ 0 w 355283"/>
              <a:gd name="connsiteY0" fmla="*/ 74861 h 75204"/>
              <a:gd name="connsiteX1" fmla="*/ 201084 w 355283"/>
              <a:gd name="connsiteY1" fmla="*/ 30411 h 75204"/>
              <a:gd name="connsiteX2" fmla="*/ 353484 w 355283"/>
              <a:gd name="connsiteY2" fmla="*/ 36761 h 75204"/>
              <a:gd name="connsiteX3" fmla="*/ 279400 w 355283"/>
              <a:gd name="connsiteY3" fmla="*/ 11361 h 75204"/>
              <a:gd name="connsiteX4" fmla="*/ 198967 w 355283"/>
              <a:gd name="connsiteY4" fmla="*/ 2894 h 75204"/>
              <a:gd name="connsiteX5" fmla="*/ 0 w 355283"/>
              <a:gd name="connsiteY5" fmla="*/ 74861 h 75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5283" h="75204">
                <a:moveTo>
                  <a:pt x="0" y="74861"/>
                </a:moveTo>
                <a:cubicBezTo>
                  <a:pt x="353" y="79447"/>
                  <a:pt x="142170" y="36761"/>
                  <a:pt x="201084" y="30411"/>
                </a:cubicBezTo>
                <a:cubicBezTo>
                  <a:pt x="259998" y="24061"/>
                  <a:pt x="340431" y="39936"/>
                  <a:pt x="353484" y="36761"/>
                </a:cubicBezTo>
                <a:cubicBezTo>
                  <a:pt x="366537" y="33586"/>
                  <a:pt x="305153" y="17005"/>
                  <a:pt x="279400" y="11361"/>
                </a:cubicBezTo>
                <a:cubicBezTo>
                  <a:pt x="253647" y="5717"/>
                  <a:pt x="239889" y="-5220"/>
                  <a:pt x="198967" y="2894"/>
                </a:cubicBezTo>
                <a:cubicBezTo>
                  <a:pt x="158045" y="11008"/>
                  <a:pt x="-353" y="70275"/>
                  <a:pt x="0" y="748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5B77B1C6-161A-40DC-8B46-2794421B0924}"/>
              </a:ext>
            </a:extLst>
          </p:cNvPr>
          <p:cNvSpPr/>
          <p:nvPr/>
        </p:nvSpPr>
        <p:spPr>
          <a:xfrm>
            <a:off x="5162226" y="4680181"/>
            <a:ext cx="489691" cy="133438"/>
          </a:xfrm>
          <a:custGeom>
            <a:avLst/>
            <a:gdLst>
              <a:gd name="connsiteX0" fmla="*/ 324 w 489691"/>
              <a:gd name="connsiteY0" fmla="*/ 12469 h 133438"/>
              <a:gd name="connsiteX1" fmla="*/ 267024 w 489691"/>
              <a:gd name="connsiteY1" fmla="*/ 31519 h 133438"/>
              <a:gd name="connsiteX2" fmla="*/ 440591 w 489691"/>
              <a:gd name="connsiteY2" fmla="*/ 109836 h 133438"/>
              <a:gd name="connsiteX3" fmla="*/ 489274 w 489691"/>
              <a:gd name="connsiteY3" fmla="*/ 133119 h 133438"/>
              <a:gd name="connsiteX4" fmla="*/ 421541 w 489691"/>
              <a:gd name="connsiteY4" fmla="*/ 97136 h 133438"/>
              <a:gd name="connsiteX5" fmla="*/ 324174 w 489691"/>
              <a:gd name="connsiteY5" fmla="*/ 6119 h 133438"/>
              <a:gd name="connsiteX6" fmla="*/ 324 w 489691"/>
              <a:gd name="connsiteY6" fmla="*/ 12469 h 13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9691" h="133438">
                <a:moveTo>
                  <a:pt x="324" y="12469"/>
                </a:moveTo>
                <a:cubicBezTo>
                  <a:pt x="-9201" y="16702"/>
                  <a:pt x="193646" y="15291"/>
                  <a:pt x="267024" y="31519"/>
                </a:cubicBezTo>
                <a:cubicBezTo>
                  <a:pt x="340402" y="47747"/>
                  <a:pt x="403549" y="92903"/>
                  <a:pt x="440591" y="109836"/>
                </a:cubicBezTo>
                <a:cubicBezTo>
                  <a:pt x="477633" y="126769"/>
                  <a:pt x="492449" y="135236"/>
                  <a:pt x="489274" y="133119"/>
                </a:cubicBezTo>
                <a:cubicBezTo>
                  <a:pt x="486099" y="131002"/>
                  <a:pt x="449058" y="118303"/>
                  <a:pt x="421541" y="97136"/>
                </a:cubicBezTo>
                <a:cubicBezTo>
                  <a:pt x="394024" y="75969"/>
                  <a:pt x="390849" y="21288"/>
                  <a:pt x="324174" y="6119"/>
                </a:cubicBezTo>
                <a:cubicBezTo>
                  <a:pt x="257499" y="-9050"/>
                  <a:pt x="9849" y="8236"/>
                  <a:pt x="324" y="12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BA5FFA7F-C4BA-44DB-B8EF-FA927FBC45B8}"/>
              </a:ext>
            </a:extLst>
          </p:cNvPr>
          <p:cNvSpPr/>
          <p:nvPr/>
        </p:nvSpPr>
        <p:spPr>
          <a:xfrm>
            <a:off x="5727620" y="4903552"/>
            <a:ext cx="422609" cy="218916"/>
          </a:xfrm>
          <a:custGeom>
            <a:avLst/>
            <a:gdLst>
              <a:gd name="connsiteX0" fmla="*/ 80 w 422609"/>
              <a:gd name="connsiteY0" fmla="*/ 765 h 218916"/>
              <a:gd name="connsiteX1" fmla="*/ 213863 w 422609"/>
              <a:gd name="connsiteY1" fmla="*/ 45215 h 218916"/>
              <a:gd name="connsiteX2" fmla="*/ 296413 w 422609"/>
              <a:gd name="connsiteY2" fmla="*/ 117181 h 218916"/>
              <a:gd name="connsiteX3" fmla="*/ 421297 w 422609"/>
              <a:gd name="connsiteY3" fmla="*/ 218781 h 218916"/>
              <a:gd name="connsiteX4" fmla="*/ 351447 w 422609"/>
              <a:gd name="connsiteY4" fmla="*/ 136231 h 218916"/>
              <a:gd name="connsiteX5" fmla="*/ 190580 w 422609"/>
              <a:gd name="connsiteY5" fmla="*/ 24048 h 218916"/>
              <a:gd name="connsiteX6" fmla="*/ 80 w 422609"/>
              <a:gd name="connsiteY6" fmla="*/ 765 h 21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2609" h="218916">
                <a:moveTo>
                  <a:pt x="80" y="765"/>
                </a:moveTo>
                <a:cubicBezTo>
                  <a:pt x="3960" y="4293"/>
                  <a:pt x="164474" y="25812"/>
                  <a:pt x="213863" y="45215"/>
                </a:cubicBezTo>
                <a:cubicBezTo>
                  <a:pt x="263252" y="64618"/>
                  <a:pt x="261841" y="88253"/>
                  <a:pt x="296413" y="117181"/>
                </a:cubicBezTo>
                <a:cubicBezTo>
                  <a:pt x="330985" y="146109"/>
                  <a:pt x="412125" y="215606"/>
                  <a:pt x="421297" y="218781"/>
                </a:cubicBezTo>
                <a:cubicBezTo>
                  <a:pt x="430469" y="221956"/>
                  <a:pt x="389900" y="168686"/>
                  <a:pt x="351447" y="136231"/>
                </a:cubicBezTo>
                <a:cubicBezTo>
                  <a:pt x="312994" y="103776"/>
                  <a:pt x="248083" y="42040"/>
                  <a:pt x="190580" y="24048"/>
                </a:cubicBezTo>
                <a:cubicBezTo>
                  <a:pt x="133077" y="6056"/>
                  <a:pt x="-3800" y="-2763"/>
                  <a:pt x="80" y="7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741A175E-834E-461C-8942-A165C6354A6F}"/>
              </a:ext>
            </a:extLst>
          </p:cNvPr>
          <p:cNvSpPr/>
          <p:nvPr/>
        </p:nvSpPr>
        <p:spPr>
          <a:xfrm>
            <a:off x="4782534" y="4487077"/>
            <a:ext cx="419968" cy="96610"/>
          </a:xfrm>
          <a:custGeom>
            <a:avLst/>
            <a:gdLst>
              <a:gd name="connsiteX0" fmla="*/ 3249 w 419968"/>
              <a:gd name="connsiteY0" fmla="*/ 256 h 96610"/>
              <a:gd name="connsiteX1" fmla="*/ 407533 w 419968"/>
              <a:gd name="connsiteY1" fmla="*/ 93390 h 96610"/>
              <a:gd name="connsiteX2" fmla="*/ 308049 w 419968"/>
              <a:gd name="connsiteY2" fmla="*/ 74340 h 96610"/>
              <a:gd name="connsiteX3" fmla="*/ 221266 w 419968"/>
              <a:gd name="connsiteY3" fmla="*/ 65873 h 96610"/>
              <a:gd name="connsiteX4" fmla="*/ 3249 w 419968"/>
              <a:gd name="connsiteY4" fmla="*/ 256 h 9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9968" h="96610">
                <a:moveTo>
                  <a:pt x="3249" y="256"/>
                </a:moveTo>
                <a:cubicBezTo>
                  <a:pt x="34294" y="4842"/>
                  <a:pt x="356733" y="81043"/>
                  <a:pt x="407533" y="93390"/>
                </a:cubicBezTo>
                <a:cubicBezTo>
                  <a:pt x="458333" y="105737"/>
                  <a:pt x="339094" y="78926"/>
                  <a:pt x="308049" y="74340"/>
                </a:cubicBezTo>
                <a:cubicBezTo>
                  <a:pt x="277005" y="69754"/>
                  <a:pt x="269949" y="77867"/>
                  <a:pt x="221266" y="65873"/>
                </a:cubicBezTo>
                <a:cubicBezTo>
                  <a:pt x="172583" y="53879"/>
                  <a:pt x="-27796" y="-4330"/>
                  <a:pt x="3249" y="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52357537-5C1C-4A15-A999-DBA383961AD6}"/>
              </a:ext>
            </a:extLst>
          </p:cNvPr>
          <p:cNvSpPr/>
          <p:nvPr/>
        </p:nvSpPr>
        <p:spPr>
          <a:xfrm>
            <a:off x="5573183" y="4584089"/>
            <a:ext cx="182231" cy="102920"/>
          </a:xfrm>
          <a:custGeom>
            <a:avLst/>
            <a:gdLst>
              <a:gd name="connsiteX0" fmla="*/ 0 w 182231"/>
              <a:gd name="connsiteY0" fmla="*/ 611 h 102920"/>
              <a:gd name="connsiteX1" fmla="*/ 158750 w 182231"/>
              <a:gd name="connsiteY1" fmla="*/ 38711 h 102920"/>
              <a:gd name="connsiteX2" fmla="*/ 179917 w 182231"/>
              <a:gd name="connsiteY2" fmla="*/ 102211 h 102920"/>
              <a:gd name="connsiteX3" fmla="*/ 160867 w 182231"/>
              <a:gd name="connsiteY3" fmla="*/ 68344 h 102920"/>
              <a:gd name="connsiteX4" fmla="*/ 0 w 182231"/>
              <a:gd name="connsiteY4" fmla="*/ 611 h 1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231" h="102920">
                <a:moveTo>
                  <a:pt x="0" y="611"/>
                </a:moveTo>
                <a:cubicBezTo>
                  <a:pt x="-353" y="-4328"/>
                  <a:pt x="128764" y="21778"/>
                  <a:pt x="158750" y="38711"/>
                </a:cubicBezTo>
                <a:cubicBezTo>
                  <a:pt x="188736" y="55644"/>
                  <a:pt x="179564" y="97272"/>
                  <a:pt x="179917" y="102211"/>
                </a:cubicBezTo>
                <a:cubicBezTo>
                  <a:pt x="180270" y="107150"/>
                  <a:pt x="191559" y="85277"/>
                  <a:pt x="160867" y="68344"/>
                </a:cubicBezTo>
                <a:cubicBezTo>
                  <a:pt x="130175" y="51411"/>
                  <a:pt x="353" y="5550"/>
                  <a:pt x="0" y="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010F6BB4-03BB-406F-896F-1F0786082FE5}"/>
              </a:ext>
            </a:extLst>
          </p:cNvPr>
          <p:cNvSpPr/>
          <p:nvPr/>
        </p:nvSpPr>
        <p:spPr>
          <a:xfrm>
            <a:off x="5717774" y="4720119"/>
            <a:ext cx="312751" cy="205759"/>
          </a:xfrm>
          <a:custGeom>
            <a:avLst/>
            <a:gdLst>
              <a:gd name="connsiteX0" fmla="*/ 1459 w 312751"/>
              <a:gd name="connsiteY0" fmla="*/ 48 h 205759"/>
              <a:gd name="connsiteX1" fmla="*/ 177143 w 312751"/>
              <a:gd name="connsiteY1" fmla="*/ 84714 h 205759"/>
              <a:gd name="connsiteX2" fmla="*/ 177143 w 312751"/>
              <a:gd name="connsiteY2" fmla="*/ 116464 h 205759"/>
              <a:gd name="connsiteX3" fmla="*/ 270276 w 312751"/>
              <a:gd name="connsiteY3" fmla="*/ 188431 h 205759"/>
              <a:gd name="connsiteX4" fmla="*/ 312609 w 312751"/>
              <a:gd name="connsiteY4" fmla="*/ 205364 h 205759"/>
              <a:gd name="connsiteX5" fmla="*/ 257576 w 312751"/>
              <a:gd name="connsiteY5" fmla="*/ 177848 h 205759"/>
              <a:gd name="connsiteX6" fmla="*/ 103059 w 312751"/>
              <a:gd name="connsiteY6" fmla="*/ 74131 h 205759"/>
              <a:gd name="connsiteX7" fmla="*/ 1459 w 312751"/>
              <a:gd name="connsiteY7" fmla="*/ 48 h 20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751" h="205759">
                <a:moveTo>
                  <a:pt x="1459" y="48"/>
                </a:moveTo>
                <a:cubicBezTo>
                  <a:pt x="13806" y="1812"/>
                  <a:pt x="147862" y="65311"/>
                  <a:pt x="177143" y="84714"/>
                </a:cubicBezTo>
                <a:cubicBezTo>
                  <a:pt x="206424" y="104117"/>
                  <a:pt x="161621" y="99178"/>
                  <a:pt x="177143" y="116464"/>
                </a:cubicBezTo>
                <a:cubicBezTo>
                  <a:pt x="192665" y="133750"/>
                  <a:pt x="247698" y="173614"/>
                  <a:pt x="270276" y="188431"/>
                </a:cubicBezTo>
                <a:cubicBezTo>
                  <a:pt x="292854" y="203248"/>
                  <a:pt x="314726" y="207128"/>
                  <a:pt x="312609" y="205364"/>
                </a:cubicBezTo>
                <a:cubicBezTo>
                  <a:pt x="310492" y="203600"/>
                  <a:pt x="292501" y="199720"/>
                  <a:pt x="257576" y="177848"/>
                </a:cubicBezTo>
                <a:cubicBezTo>
                  <a:pt x="222651" y="155976"/>
                  <a:pt x="148215" y="103059"/>
                  <a:pt x="103059" y="74131"/>
                </a:cubicBezTo>
                <a:cubicBezTo>
                  <a:pt x="57903" y="45203"/>
                  <a:pt x="-10888" y="-1716"/>
                  <a:pt x="1459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1EB5704B-91C8-4A83-B51B-0AE8E3ECB9A5}"/>
              </a:ext>
            </a:extLst>
          </p:cNvPr>
          <p:cNvSpPr/>
          <p:nvPr/>
        </p:nvSpPr>
        <p:spPr>
          <a:xfrm>
            <a:off x="4895108" y="4444964"/>
            <a:ext cx="485086" cy="60377"/>
          </a:xfrm>
          <a:custGeom>
            <a:avLst/>
            <a:gdLst>
              <a:gd name="connsiteX0" fmla="*/ 742 w 485086"/>
              <a:gd name="connsiteY0" fmla="*/ 36 h 60377"/>
              <a:gd name="connsiteX1" fmla="*/ 362692 w 485086"/>
              <a:gd name="connsiteY1" fmla="*/ 48719 h 60377"/>
              <a:gd name="connsiteX2" fmla="*/ 468525 w 485086"/>
              <a:gd name="connsiteY2" fmla="*/ 59303 h 60377"/>
              <a:gd name="connsiteX3" fmla="*/ 479109 w 485086"/>
              <a:gd name="connsiteY3" fmla="*/ 59303 h 60377"/>
              <a:gd name="connsiteX4" fmla="*/ 411375 w 485086"/>
              <a:gd name="connsiteY4" fmla="*/ 52953 h 60377"/>
              <a:gd name="connsiteX5" fmla="*/ 271675 w 485086"/>
              <a:gd name="connsiteY5" fmla="*/ 57186 h 60377"/>
              <a:gd name="connsiteX6" fmla="*/ 742 w 485086"/>
              <a:gd name="connsiteY6" fmla="*/ 36 h 60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5086" h="60377">
                <a:moveTo>
                  <a:pt x="742" y="36"/>
                </a:moveTo>
                <a:cubicBezTo>
                  <a:pt x="15912" y="-1375"/>
                  <a:pt x="284728" y="38841"/>
                  <a:pt x="362692" y="48719"/>
                </a:cubicBezTo>
                <a:cubicBezTo>
                  <a:pt x="440656" y="58597"/>
                  <a:pt x="468525" y="59303"/>
                  <a:pt x="468525" y="59303"/>
                </a:cubicBezTo>
                <a:cubicBezTo>
                  <a:pt x="487928" y="61067"/>
                  <a:pt x="488634" y="60361"/>
                  <a:pt x="479109" y="59303"/>
                </a:cubicBezTo>
                <a:cubicBezTo>
                  <a:pt x="469584" y="58245"/>
                  <a:pt x="445947" y="53306"/>
                  <a:pt x="411375" y="52953"/>
                </a:cubicBezTo>
                <a:cubicBezTo>
                  <a:pt x="376803" y="52600"/>
                  <a:pt x="336233" y="65300"/>
                  <a:pt x="271675" y="57186"/>
                </a:cubicBezTo>
                <a:cubicBezTo>
                  <a:pt x="207117" y="49072"/>
                  <a:pt x="-14428" y="1447"/>
                  <a:pt x="742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FE906022-281D-4974-A2C0-AECF25003D9D}"/>
              </a:ext>
            </a:extLst>
          </p:cNvPr>
          <p:cNvSpPr/>
          <p:nvPr/>
        </p:nvSpPr>
        <p:spPr>
          <a:xfrm>
            <a:off x="4433180" y="4516881"/>
            <a:ext cx="572903" cy="68096"/>
          </a:xfrm>
          <a:custGeom>
            <a:avLst/>
            <a:gdLst>
              <a:gd name="connsiteX0" fmla="*/ 572737 w 572903"/>
              <a:gd name="connsiteY0" fmla="*/ 67819 h 68096"/>
              <a:gd name="connsiteX1" fmla="*/ 168453 w 572903"/>
              <a:gd name="connsiteY1" fmla="*/ 86 h 68096"/>
              <a:gd name="connsiteX2" fmla="*/ 1237 w 572903"/>
              <a:gd name="connsiteY2" fmla="*/ 53002 h 68096"/>
              <a:gd name="connsiteX3" fmla="*/ 117653 w 572903"/>
              <a:gd name="connsiteY3" fmla="*/ 25486 h 68096"/>
              <a:gd name="connsiteX4" fmla="*/ 572737 w 572903"/>
              <a:gd name="connsiteY4" fmla="*/ 67819 h 68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2903" h="68096">
                <a:moveTo>
                  <a:pt x="572737" y="67819"/>
                </a:moveTo>
                <a:cubicBezTo>
                  <a:pt x="581204" y="63586"/>
                  <a:pt x="263703" y="2555"/>
                  <a:pt x="168453" y="86"/>
                </a:cubicBezTo>
                <a:cubicBezTo>
                  <a:pt x="73203" y="-2384"/>
                  <a:pt x="9704" y="48769"/>
                  <a:pt x="1237" y="53002"/>
                </a:cubicBezTo>
                <a:cubicBezTo>
                  <a:pt x="-7230" y="57235"/>
                  <a:pt x="27342" y="24428"/>
                  <a:pt x="117653" y="25486"/>
                </a:cubicBezTo>
                <a:cubicBezTo>
                  <a:pt x="207964" y="26544"/>
                  <a:pt x="564270" y="72052"/>
                  <a:pt x="572737" y="67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EE070FE5-9037-40FC-ACC1-6BAE1693AAB2}"/>
              </a:ext>
            </a:extLst>
          </p:cNvPr>
          <p:cNvSpPr/>
          <p:nvPr/>
        </p:nvSpPr>
        <p:spPr>
          <a:xfrm>
            <a:off x="3928409" y="4571119"/>
            <a:ext cx="64389" cy="354795"/>
          </a:xfrm>
          <a:custGeom>
            <a:avLst/>
            <a:gdLst>
              <a:gd name="connsiteX0" fmla="*/ 124 w 64389"/>
              <a:gd name="connsiteY0" fmla="*/ 881 h 354795"/>
              <a:gd name="connsiteX1" fmla="*/ 46691 w 64389"/>
              <a:gd name="connsiteY1" fmla="*/ 108831 h 354795"/>
              <a:gd name="connsiteX2" fmla="*/ 21291 w 64389"/>
              <a:gd name="connsiteY2" fmla="*/ 348014 h 354795"/>
              <a:gd name="connsiteX3" fmla="*/ 38224 w 64389"/>
              <a:gd name="connsiteY3" fmla="*/ 278164 h 354795"/>
              <a:gd name="connsiteX4" fmla="*/ 63624 w 64389"/>
              <a:gd name="connsiteY4" fmla="*/ 161748 h 354795"/>
              <a:gd name="connsiteX5" fmla="*/ 124 w 64389"/>
              <a:gd name="connsiteY5" fmla="*/ 881 h 354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389" h="354795">
                <a:moveTo>
                  <a:pt x="124" y="881"/>
                </a:moveTo>
                <a:cubicBezTo>
                  <a:pt x="-2698" y="-7938"/>
                  <a:pt x="43163" y="50976"/>
                  <a:pt x="46691" y="108831"/>
                </a:cubicBezTo>
                <a:cubicBezTo>
                  <a:pt x="50219" y="166686"/>
                  <a:pt x="22702" y="319792"/>
                  <a:pt x="21291" y="348014"/>
                </a:cubicBezTo>
                <a:cubicBezTo>
                  <a:pt x="19880" y="376236"/>
                  <a:pt x="31169" y="309208"/>
                  <a:pt x="38224" y="278164"/>
                </a:cubicBezTo>
                <a:cubicBezTo>
                  <a:pt x="45279" y="247120"/>
                  <a:pt x="68916" y="205140"/>
                  <a:pt x="63624" y="161748"/>
                </a:cubicBezTo>
                <a:cubicBezTo>
                  <a:pt x="58332" y="118356"/>
                  <a:pt x="2946" y="9700"/>
                  <a:pt x="124" y="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1E859397-8466-4BB7-A160-48B2D7032265}"/>
              </a:ext>
            </a:extLst>
          </p:cNvPr>
          <p:cNvSpPr/>
          <p:nvPr/>
        </p:nvSpPr>
        <p:spPr>
          <a:xfrm>
            <a:off x="4068565" y="4600415"/>
            <a:ext cx="66741" cy="122894"/>
          </a:xfrm>
          <a:custGeom>
            <a:avLst/>
            <a:gdLst>
              <a:gd name="connsiteX0" fmla="*/ 1785 w 66741"/>
              <a:gd name="connsiteY0" fmla="*/ 121868 h 122894"/>
              <a:gd name="connsiteX1" fmla="*/ 65285 w 66741"/>
              <a:gd name="connsiteY1" fmla="*/ 3335 h 122894"/>
              <a:gd name="connsiteX2" fmla="*/ 44118 w 66741"/>
              <a:gd name="connsiteY2" fmla="*/ 35085 h 122894"/>
              <a:gd name="connsiteX3" fmla="*/ 18718 w 66741"/>
              <a:gd name="connsiteY3" fmla="*/ 60485 h 122894"/>
              <a:gd name="connsiteX4" fmla="*/ 1785 w 66741"/>
              <a:gd name="connsiteY4" fmla="*/ 121868 h 122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41" h="122894">
                <a:moveTo>
                  <a:pt x="1785" y="121868"/>
                </a:moveTo>
                <a:cubicBezTo>
                  <a:pt x="9546" y="112343"/>
                  <a:pt x="58230" y="17799"/>
                  <a:pt x="65285" y="3335"/>
                </a:cubicBezTo>
                <a:cubicBezTo>
                  <a:pt x="72340" y="-11129"/>
                  <a:pt x="51879" y="25560"/>
                  <a:pt x="44118" y="35085"/>
                </a:cubicBezTo>
                <a:cubicBezTo>
                  <a:pt x="36357" y="44610"/>
                  <a:pt x="23657" y="49196"/>
                  <a:pt x="18718" y="60485"/>
                </a:cubicBezTo>
                <a:cubicBezTo>
                  <a:pt x="13779" y="71774"/>
                  <a:pt x="-5976" y="131393"/>
                  <a:pt x="1785" y="121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561A6C72-D31A-4597-BB4F-14A0383D5E0B}"/>
              </a:ext>
            </a:extLst>
          </p:cNvPr>
          <p:cNvSpPr/>
          <p:nvPr/>
        </p:nvSpPr>
        <p:spPr>
          <a:xfrm>
            <a:off x="4273523" y="4561069"/>
            <a:ext cx="242988" cy="70651"/>
          </a:xfrm>
          <a:custGeom>
            <a:avLst/>
            <a:gdLst>
              <a:gd name="connsiteX0" fmla="*/ 241327 w 242988"/>
              <a:gd name="connsiteY0" fmla="*/ 348 h 70651"/>
              <a:gd name="connsiteX1" fmla="*/ 129144 w 242988"/>
              <a:gd name="connsiteY1" fmla="*/ 25748 h 70651"/>
              <a:gd name="connsiteX2" fmla="*/ 33894 w 242988"/>
              <a:gd name="connsiteY2" fmla="*/ 27864 h 70651"/>
              <a:gd name="connsiteX3" fmla="*/ 27 w 242988"/>
              <a:gd name="connsiteY3" fmla="*/ 70198 h 70651"/>
              <a:gd name="connsiteX4" fmla="*/ 38127 w 242988"/>
              <a:gd name="connsiteY4" fmla="*/ 46914 h 70651"/>
              <a:gd name="connsiteX5" fmla="*/ 241327 w 242988"/>
              <a:gd name="connsiteY5" fmla="*/ 348 h 70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988" h="70651">
                <a:moveTo>
                  <a:pt x="241327" y="348"/>
                </a:moveTo>
                <a:cubicBezTo>
                  <a:pt x="256496" y="-3180"/>
                  <a:pt x="163716" y="21162"/>
                  <a:pt x="129144" y="25748"/>
                </a:cubicBezTo>
                <a:cubicBezTo>
                  <a:pt x="94572" y="30334"/>
                  <a:pt x="55413" y="20456"/>
                  <a:pt x="33894" y="27864"/>
                </a:cubicBezTo>
                <a:cubicBezTo>
                  <a:pt x="12375" y="35272"/>
                  <a:pt x="-678" y="67023"/>
                  <a:pt x="27" y="70198"/>
                </a:cubicBezTo>
                <a:cubicBezTo>
                  <a:pt x="732" y="73373"/>
                  <a:pt x="3202" y="59261"/>
                  <a:pt x="38127" y="46914"/>
                </a:cubicBezTo>
                <a:cubicBezTo>
                  <a:pt x="73052" y="34567"/>
                  <a:pt x="226158" y="3876"/>
                  <a:pt x="241327" y="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4C242556-BF50-4A33-9B2E-41842846D8A8}"/>
              </a:ext>
            </a:extLst>
          </p:cNvPr>
          <p:cNvSpPr/>
          <p:nvPr/>
        </p:nvSpPr>
        <p:spPr>
          <a:xfrm>
            <a:off x="4204167" y="4564480"/>
            <a:ext cx="88582" cy="83968"/>
          </a:xfrm>
          <a:custGeom>
            <a:avLst/>
            <a:gdLst>
              <a:gd name="connsiteX0" fmla="*/ 88433 w 88582"/>
              <a:gd name="connsiteY0" fmla="*/ 81603 h 83968"/>
              <a:gd name="connsiteX1" fmla="*/ 3766 w 88582"/>
              <a:gd name="connsiteY1" fmla="*/ 1170 h 83968"/>
              <a:gd name="connsiteX2" fmla="*/ 14350 w 88582"/>
              <a:gd name="connsiteY2" fmla="*/ 37153 h 83968"/>
              <a:gd name="connsiteX3" fmla="*/ 10116 w 88582"/>
              <a:gd name="connsiteY3" fmla="*/ 83720 h 83968"/>
              <a:gd name="connsiteX4" fmla="*/ 24933 w 88582"/>
              <a:gd name="connsiteY4" fmla="*/ 56203 h 83968"/>
              <a:gd name="connsiteX5" fmla="*/ 88433 w 88582"/>
              <a:gd name="connsiteY5" fmla="*/ 81603 h 83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582" h="83968">
                <a:moveTo>
                  <a:pt x="88433" y="81603"/>
                </a:moveTo>
                <a:cubicBezTo>
                  <a:pt x="84905" y="72431"/>
                  <a:pt x="16113" y="8578"/>
                  <a:pt x="3766" y="1170"/>
                </a:cubicBezTo>
                <a:cubicBezTo>
                  <a:pt x="-8581" y="-6238"/>
                  <a:pt x="13292" y="23395"/>
                  <a:pt x="14350" y="37153"/>
                </a:cubicBezTo>
                <a:cubicBezTo>
                  <a:pt x="15408" y="50911"/>
                  <a:pt x="8352" y="80545"/>
                  <a:pt x="10116" y="83720"/>
                </a:cubicBezTo>
                <a:cubicBezTo>
                  <a:pt x="11880" y="86895"/>
                  <a:pt x="17877" y="58672"/>
                  <a:pt x="24933" y="56203"/>
                </a:cubicBezTo>
                <a:cubicBezTo>
                  <a:pt x="31989" y="53734"/>
                  <a:pt x="91961" y="90775"/>
                  <a:pt x="88433" y="81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DE5D55F8-3ADB-4EE6-9844-BAA11175D95C}"/>
              </a:ext>
            </a:extLst>
          </p:cNvPr>
          <p:cNvSpPr/>
          <p:nvPr/>
        </p:nvSpPr>
        <p:spPr>
          <a:xfrm>
            <a:off x="2269379" y="5258305"/>
            <a:ext cx="658660" cy="269128"/>
          </a:xfrm>
          <a:custGeom>
            <a:avLst/>
            <a:gdLst>
              <a:gd name="connsiteX0" fmla="*/ 3921 w 658660"/>
              <a:gd name="connsiteY0" fmla="*/ 20662 h 269128"/>
              <a:gd name="connsiteX1" fmla="*/ 287554 w 658660"/>
              <a:gd name="connsiteY1" fmla="*/ 14312 h 269128"/>
              <a:gd name="connsiteX2" fmla="*/ 602938 w 658660"/>
              <a:gd name="connsiteY2" fmla="*/ 177295 h 269128"/>
              <a:gd name="connsiteX3" fmla="*/ 655854 w 658660"/>
              <a:gd name="connsiteY3" fmla="*/ 268312 h 269128"/>
              <a:gd name="connsiteX4" fmla="*/ 647388 w 658660"/>
              <a:gd name="connsiteY4" fmla="*/ 219628 h 269128"/>
              <a:gd name="connsiteX5" fmla="*/ 613521 w 658660"/>
              <a:gd name="connsiteY5" fmla="*/ 177295 h 269128"/>
              <a:gd name="connsiteX6" fmla="*/ 363754 w 658660"/>
              <a:gd name="connsiteY6" fmla="*/ 69345 h 269128"/>
              <a:gd name="connsiteX7" fmla="*/ 137271 w 658660"/>
              <a:gd name="connsiteY7" fmla="*/ 1612 h 269128"/>
              <a:gd name="connsiteX8" fmla="*/ 3921 w 658660"/>
              <a:gd name="connsiteY8" fmla="*/ 20662 h 26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8660" h="269128">
                <a:moveTo>
                  <a:pt x="3921" y="20662"/>
                </a:moveTo>
                <a:cubicBezTo>
                  <a:pt x="28968" y="22779"/>
                  <a:pt x="187718" y="-11793"/>
                  <a:pt x="287554" y="14312"/>
                </a:cubicBezTo>
                <a:cubicBezTo>
                  <a:pt x="387390" y="40417"/>
                  <a:pt x="541555" y="134962"/>
                  <a:pt x="602938" y="177295"/>
                </a:cubicBezTo>
                <a:cubicBezTo>
                  <a:pt x="664321" y="219628"/>
                  <a:pt x="648446" y="261257"/>
                  <a:pt x="655854" y="268312"/>
                </a:cubicBezTo>
                <a:cubicBezTo>
                  <a:pt x="663262" y="275368"/>
                  <a:pt x="654444" y="234798"/>
                  <a:pt x="647388" y="219628"/>
                </a:cubicBezTo>
                <a:cubicBezTo>
                  <a:pt x="640333" y="204459"/>
                  <a:pt x="660793" y="202342"/>
                  <a:pt x="613521" y="177295"/>
                </a:cubicBezTo>
                <a:cubicBezTo>
                  <a:pt x="566249" y="152248"/>
                  <a:pt x="443129" y="98625"/>
                  <a:pt x="363754" y="69345"/>
                </a:cubicBezTo>
                <a:cubicBezTo>
                  <a:pt x="284379" y="40065"/>
                  <a:pt x="194774" y="9726"/>
                  <a:pt x="137271" y="1612"/>
                </a:cubicBezTo>
                <a:cubicBezTo>
                  <a:pt x="79768" y="-6502"/>
                  <a:pt x="-21126" y="18545"/>
                  <a:pt x="3921" y="20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C92D7347-50AD-4264-A1E9-77401106CD89}"/>
              </a:ext>
            </a:extLst>
          </p:cNvPr>
          <p:cNvSpPr/>
          <p:nvPr/>
        </p:nvSpPr>
        <p:spPr>
          <a:xfrm>
            <a:off x="2728626" y="5472646"/>
            <a:ext cx="267317" cy="420157"/>
          </a:xfrm>
          <a:custGeom>
            <a:avLst/>
            <a:gdLst>
              <a:gd name="connsiteX0" fmla="*/ 173324 w 267317"/>
              <a:gd name="connsiteY0" fmla="*/ 420154 h 420157"/>
              <a:gd name="connsiteX1" fmla="*/ 262224 w 267317"/>
              <a:gd name="connsiteY1" fmla="*/ 282571 h 420157"/>
              <a:gd name="connsiteX2" fmla="*/ 251641 w 267317"/>
              <a:gd name="connsiteY2" fmla="*/ 210604 h 420157"/>
              <a:gd name="connsiteX3" fmla="*/ 211424 w 267317"/>
              <a:gd name="connsiteY3" fmla="*/ 140754 h 420157"/>
              <a:gd name="connsiteX4" fmla="*/ 6107 w 267317"/>
              <a:gd name="connsiteY4" fmla="*/ 5287 h 420157"/>
              <a:gd name="connsiteX5" fmla="*/ 65374 w 267317"/>
              <a:gd name="connsiteY5" fmla="*/ 37037 h 420157"/>
              <a:gd name="connsiteX6" fmla="*/ 181791 w 267317"/>
              <a:gd name="connsiteY6" fmla="*/ 125937 h 420157"/>
              <a:gd name="connsiteX7" fmla="*/ 222007 w 267317"/>
              <a:gd name="connsiteY7" fmla="*/ 202137 h 420157"/>
              <a:gd name="connsiteX8" fmla="*/ 234707 w 267317"/>
              <a:gd name="connsiteY8" fmla="*/ 236004 h 420157"/>
              <a:gd name="connsiteX9" fmla="*/ 234707 w 267317"/>
              <a:gd name="connsiteY9" fmla="*/ 278337 h 420157"/>
              <a:gd name="connsiteX10" fmla="*/ 173324 w 267317"/>
              <a:gd name="connsiteY10" fmla="*/ 420154 h 420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7317" h="420157">
                <a:moveTo>
                  <a:pt x="173324" y="420154"/>
                </a:moveTo>
                <a:cubicBezTo>
                  <a:pt x="177910" y="420860"/>
                  <a:pt x="249171" y="317496"/>
                  <a:pt x="262224" y="282571"/>
                </a:cubicBezTo>
                <a:cubicBezTo>
                  <a:pt x="275277" y="247646"/>
                  <a:pt x="260108" y="234240"/>
                  <a:pt x="251641" y="210604"/>
                </a:cubicBezTo>
                <a:cubicBezTo>
                  <a:pt x="243174" y="186968"/>
                  <a:pt x="252346" y="174973"/>
                  <a:pt x="211424" y="140754"/>
                </a:cubicBezTo>
                <a:cubicBezTo>
                  <a:pt x="170502" y="106534"/>
                  <a:pt x="30449" y="22573"/>
                  <a:pt x="6107" y="5287"/>
                </a:cubicBezTo>
                <a:cubicBezTo>
                  <a:pt x="-18235" y="-11999"/>
                  <a:pt x="36093" y="16929"/>
                  <a:pt x="65374" y="37037"/>
                </a:cubicBezTo>
                <a:cubicBezTo>
                  <a:pt x="94655" y="57145"/>
                  <a:pt x="155685" y="98420"/>
                  <a:pt x="181791" y="125937"/>
                </a:cubicBezTo>
                <a:cubicBezTo>
                  <a:pt x="207897" y="153454"/>
                  <a:pt x="213188" y="183792"/>
                  <a:pt x="222007" y="202137"/>
                </a:cubicBezTo>
                <a:cubicBezTo>
                  <a:pt x="230826" y="220482"/>
                  <a:pt x="232590" y="223304"/>
                  <a:pt x="234707" y="236004"/>
                </a:cubicBezTo>
                <a:cubicBezTo>
                  <a:pt x="236824" y="248704"/>
                  <a:pt x="242468" y="250467"/>
                  <a:pt x="234707" y="278337"/>
                </a:cubicBezTo>
                <a:cubicBezTo>
                  <a:pt x="226946" y="306207"/>
                  <a:pt x="168738" y="419448"/>
                  <a:pt x="173324" y="420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6993D718-6FFF-4D8A-9A53-8EA592B396E8}"/>
              </a:ext>
            </a:extLst>
          </p:cNvPr>
          <p:cNvSpPr/>
          <p:nvPr/>
        </p:nvSpPr>
        <p:spPr>
          <a:xfrm>
            <a:off x="2163266" y="5446159"/>
            <a:ext cx="780323" cy="208137"/>
          </a:xfrm>
          <a:custGeom>
            <a:avLst/>
            <a:gdLst>
              <a:gd name="connsiteX0" fmla="*/ 8434 w 780323"/>
              <a:gd name="connsiteY0" fmla="*/ 97391 h 208137"/>
              <a:gd name="connsiteX1" fmla="*/ 285717 w 780323"/>
              <a:gd name="connsiteY1" fmla="*/ 71991 h 208137"/>
              <a:gd name="connsiteX2" fmla="*/ 374617 w 780323"/>
              <a:gd name="connsiteY2" fmla="*/ 69874 h 208137"/>
              <a:gd name="connsiteX3" fmla="*/ 476217 w 780323"/>
              <a:gd name="connsiteY3" fmla="*/ 74108 h 208137"/>
              <a:gd name="connsiteX4" fmla="*/ 573584 w 780323"/>
              <a:gd name="connsiteY4" fmla="*/ 91041 h 208137"/>
              <a:gd name="connsiteX5" fmla="*/ 772551 w 780323"/>
              <a:gd name="connsiteY5" fmla="*/ 205341 h 208137"/>
              <a:gd name="connsiteX6" fmla="*/ 719634 w 780323"/>
              <a:gd name="connsiteY6" fmla="*/ 163008 h 208137"/>
              <a:gd name="connsiteX7" fmla="*/ 531251 w 780323"/>
              <a:gd name="connsiteY7" fmla="*/ 52941 h 208137"/>
              <a:gd name="connsiteX8" fmla="*/ 349217 w 780323"/>
              <a:gd name="connsiteY8" fmla="*/ 46591 h 208137"/>
              <a:gd name="connsiteX9" fmla="*/ 266667 w 780323"/>
              <a:gd name="connsiteY9" fmla="*/ 24 h 208137"/>
              <a:gd name="connsiteX10" fmla="*/ 190467 w 780323"/>
              <a:gd name="connsiteY10" fmla="*/ 40241 h 208137"/>
              <a:gd name="connsiteX11" fmla="*/ 141784 w 780323"/>
              <a:gd name="connsiteY11" fmla="*/ 46591 h 208137"/>
              <a:gd name="connsiteX12" fmla="*/ 76167 w 780323"/>
              <a:gd name="connsiteY12" fmla="*/ 50824 h 208137"/>
              <a:gd name="connsiteX13" fmla="*/ 8434 w 780323"/>
              <a:gd name="connsiteY13" fmla="*/ 97391 h 208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0323" h="208137">
                <a:moveTo>
                  <a:pt x="8434" y="97391"/>
                </a:moveTo>
                <a:lnTo>
                  <a:pt x="285717" y="71991"/>
                </a:lnTo>
                <a:cubicBezTo>
                  <a:pt x="346747" y="67405"/>
                  <a:pt x="342867" y="69521"/>
                  <a:pt x="374617" y="69874"/>
                </a:cubicBezTo>
                <a:cubicBezTo>
                  <a:pt x="406367" y="70227"/>
                  <a:pt x="443056" y="70580"/>
                  <a:pt x="476217" y="74108"/>
                </a:cubicBezTo>
                <a:cubicBezTo>
                  <a:pt x="509378" y="77636"/>
                  <a:pt x="524195" y="69169"/>
                  <a:pt x="573584" y="91041"/>
                </a:cubicBezTo>
                <a:cubicBezTo>
                  <a:pt x="622973" y="112913"/>
                  <a:pt x="748209" y="193347"/>
                  <a:pt x="772551" y="205341"/>
                </a:cubicBezTo>
                <a:cubicBezTo>
                  <a:pt x="796893" y="217335"/>
                  <a:pt x="759851" y="188408"/>
                  <a:pt x="719634" y="163008"/>
                </a:cubicBezTo>
                <a:cubicBezTo>
                  <a:pt x="679417" y="137608"/>
                  <a:pt x="592987" y="72344"/>
                  <a:pt x="531251" y="52941"/>
                </a:cubicBezTo>
                <a:cubicBezTo>
                  <a:pt x="469515" y="33538"/>
                  <a:pt x="393314" y="55410"/>
                  <a:pt x="349217" y="46591"/>
                </a:cubicBezTo>
                <a:cubicBezTo>
                  <a:pt x="305120" y="37772"/>
                  <a:pt x="293125" y="1082"/>
                  <a:pt x="266667" y="24"/>
                </a:cubicBezTo>
                <a:cubicBezTo>
                  <a:pt x="240209" y="-1034"/>
                  <a:pt x="211281" y="32480"/>
                  <a:pt x="190467" y="40241"/>
                </a:cubicBezTo>
                <a:cubicBezTo>
                  <a:pt x="169653" y="48002"/>
                  <a:pt x="160834" y="44827"/>
                  <a:pt x="141784" y="46591"/>
                </a:cubicBezTo>
                <a:cubicBezTo>
                  <a:pt x="122734" y="48355"/>
                  <a:pt x="95217" y="49766"/>
                  <a:pt x="76167" y="50824"/>
                </a:cubicBezTo>
                <a:cubicBezTo>
                  <a:pt x="57117" y="51882"/>
                  <a:pt x="-26491" y="93863"/>
                  <a:pt x="8434" y="97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00ADBFB3-ACA9-4411-9CBB-BE358D703014}"/>
              </a:ext>
            </a:extLst>
          </p:cNvPr>
          <p:cNvSpPr/>
          <p:nvPr/>
        </p:nvSpPr>
        <p:spPr>
          <a:xfrm>
            <a:off x="1799167" y="5410160"/>
            <a:ext cx="594219" cy="311646"/>
          </a:xfrm>
          <a:custGeom>
            <a:avLst/>
            <a:gdLst>
              <a:gd name="connsiteX0" fmla="*/ 592666 w 594219"/>
              <a:gd name="connsiteY0" fmla="*/ 84707 h 311646"/>
              <a:gd name="connsiteX1" fmla="*/ 455083 w 594219"/>
              <a:gd name="connsiteY1" fmla="*/ 88940 h 311646"/>
              <a:gd name="connsiteX2" fmla="*/ 361950 w 594219"/>
              <a:gd name="connsiteY2" fmla="*/ 65657 h 311646"/>
              <a:gd name="connsiteX3" fmla="*/ 251883 w 594219"/>
              <a:gd name="connsiteY3" fmla="*/ 29673 h 311646"/>
              <a:gd name="connsiteX4" fmla="*/ 224366 w 594219"/>
              <a:gd name="connsiteY4" fmla="*/ 40 h 311646"/>
              <a:gd name="connsiteX5" fmla="*/ 266700 w 594219"/>
              <a:gd name="connsiteY5" fmla="*/ 36023 h 311646"/>
              <a:gd name="connsiteX6" fmla="*/ 321733 w 594219"/>
              <a:gd name="connsiteY6" fmla="*/ 78357 h 311646"/>
              <a:gd name="connsiteX7" fmla="*/ 410633 w 594219"/>
              <a:gd name="connsiteY7" fmla="*/ 116457 h 311646"/>
              <a:gd name="connsiteX8" fmla="*/ 349250 w 594219"/>
              <a:gd name="connsiteY8" fmla="*/ 124923 h 311646"/>
              <a:gd name="connsiteX9" fmla="*/ 279400 w 594219"/>
              <a:gd name="connsiteY9" fmla="*/ 122807 h 311646"/>
              <a:gd name="connsiteX10" fmla="*/ 156633 w 594219"/>
              <a:gd name="connsiteY10" fmla="*/ 59307 h 311646"/>
              <a:gd name="connsiteX11" fmla="*/ 241300 w 594219"/>
              <a:gd name="connsiteY11" fmla="*/ 118573 h 311646"/>
              <a:gd name="connsiteX12" fmla="*/ 302683 w 594219"/>
              <a:gd name="connsiteY12" fmla="*/ 177840 h 311646"/>
              <a:gd name="connsiteX13" fmla="*/ 207433 w 594219"/>
              <a:gd name="connsiteY13" fmla="*/ 182073 h 311646"/>
              <a:gd name="connsiteX14" fmla="*/ 152400 w 594219"/>
              <a:gd name="connsiteY14" fmla="*/ 163023 h 311646"/>
              <a:gd name="connsiteX15" fmla="*/ 93133 w 594219"/>
              <a:gd name="connsiteY15" fmla="*/ 120690 h 311646"/>
              <a:gd name="connsiteX16" fmla="*/ 213783 w 594219"/>
              <a:gd name="connsiteY16" fmla="*/ 184190 h 311646"/>
              <a:gd name="connsiteX17" fmla="*/ 275166 w 594219"/>
              <a:gd name="connsiteY17" fmla="*/ 199007 h 311646"/>
              <a:gd name="connsiteX18" fmla="*/ 211666 w 594219"/>
              <a:gd name="connsiteY18" fmla="*/ 213823 h 311646"/>
              <a:gd name="connsiteX19" fmla="*/ 177800 w 594219"/>
              <a:gd name="connsiteY19" fmla="*/ 230757 h 311646"/>
              <a:gd name="connsiteX20" fmla="*/ 124883 w 594219"/>
              <a:gd name="connsiteY20" fmla="*/ 226523 h 311646"/>
              <a:gd name="connsiteX21" fmla="*/ 0 w 594219"/>
              <a:gd name="connsiteY21" fmla="*/ 169373 h 311646"/>
              <a:gd name="connsiteX22" fmla="*/ 127000 w 594219"/>
              <a:gd name="connsiteY22" fmla="*/ 237107 h 311646"/>
              <a:gd name="connsiteX23" fmla="*/ 218016 w 594219"/>
              <a:gd name="connsiteY23" fmla="*/ 279440 h 311646"/>
              <a:gd name="connsiteX24" fmla="*/ 69850 w 594219"/>
              <a:gd name="connsiteY24" fmla="*/ 239223 h 311646"/>
              <a:gd name="connsiteX25" fmla="*/ 19050 w 594219"/>
              <a:gd name="connsiteY25" fmla="*/ 230757 h 311646"/>
              <a:gd name="connsiteX26" fmla="*/ 86783 w 594219"/>
              <a:gd name="connsiteY26" fmla="*/ 283673 h 311646"/>
              <a:gd name="connsiteX27" fmla="*/ 184150 w 594219"/>
              <a:gd name="connsiteY27" fmla="*/ 311190 h 311646"/>
              <a:gd name="connsiteX28" fmla="*/ 228600 w 594219"/>
              <a:gd name="connsiteY28" fmla="*/ 262507 h 311646"/>
              <a:gd name="connsiteX29" fmla="*/ 287866 w 594219"/>
              <a:gd name="connsiteY29" fmla="*/ 220173 h 311646"/>
              <a:gd name="connsiteX30" fmla="*/ 357716 w 594219"/>
              <a:gd name="connsiteY30" fmla="*/ 173607 h 311646"/>
              <a:gd name="connsiteX31" fmla="*/ 592666 w 594219"/>
              <a:gd name="connsiteY31" fmla="*/ 84707 h 311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594219" h="311646">
                <a:moveTo>
                  <a:pt x="592666" y="84707"/>
                </a:moveTo>
                <a:cubicBezTo>
                  <a:pt x="608894" y="70596"/>
                  <a:pt x="493536" y="92115"/>
                  <a:pt x="455083" y="88940"/>
                </a:cubicBezTo>
                <a:cubicBezTo>
                  <a:pt x="416630" y="85765"/>
                  <a:pt x="395817" y="75535"/>
                  <a:pt x="361950" y="65657"/>
                </a:cubicBezTo>
                <a:cubicBezTo>
                  <a:pt x="328083" y="55779"/>
                  <a:pt x="274814" y="40609"/>
                  <a:pt x="251883" y="29673"/>
                </a:cubicBezTo>
                <a:cubicBezTo>
                  <a:pt x="228952" y="18737"/>
                  <a:pt x="221896" y="-1018"/>
                  <a:pt x="224366" y="40"/>
                </a:cubicBezTo>
                <a:cubicBezTo>
                  <a:pt x="226835" y="1098"/>
                  <a:pt x="250472" y="22970"/>
                  <a:pt x="266700" y="36023"/>
                </a:cubicBezTo>
                <a:cubicBezTo>
                  <a:pt x="282928" y="49076"/>
                  <a:pt x="297744" y="64951"/>
                  <a:pt x="321733" y="78357"/>
                </a:cubicBezTo>
                <a:cubicBezTo>
                  <a:pt x="345722" y="91763"/>
                  <a:pt x="406047" y="108696"/>
                  <a:pt x="410633" y="116457"/>
                </a:cubicBezTo>
                <a:cubicBezTo>
                  <a:pt x="415219" y="124218"/>
                  <a:pt x="371122" y="123865"/>
                  <a:pt x="349250" y="124923"/>
                </a:cubicBezTo>
                <a:cubicBezTo>
                  <a:pt x="327378" y="125981"/>
                  <a:pt x="311503" y="133743"/>
                  <a:pt x="279400" y="122807"/>
                </a:cubicBezTo>
                <a:cubicBezTo>
                  <a:pt x="247297" y="111871"/>
                  <a:pt x="162983" y="60013"/>
                  <a:pt x="156633" y="59307"/>
                </a:cubicBezTo>
                <a:cubicBezTo>
                  <a:pt x="150283" y="58601"/>
                  <a:pt x="216958" y="98818"/>
                  <a:pt x="241300" y="118573"/>
                </a:cubicBezTo>
                <a:cubicBezTo>
                  <a:pt x="265642" y="138328"/>
                  <a:pt x="308327" y="167257"/>
                  <a:pt x="302683" y="177840"/>
                </a:cubicBezTo>
                <a:cubicBezTo>
                  <a:pt x="297039" y="188423"/>
                  <a:pt x="232480" y="184543"/>
                  <a:pt x="207433" y="182073"/>
                </a:cubicBezTo>
                <a:cubicBezTo>
                  <a:pt x="182386" y="179603"/>
                  <a:pt x="171450" y="173253"/>
                  <a:pt x="152400" y="163023"/>
                </a:cubicBezTo>
                <a:cubicBezTo>
                  <a:pt x="133350" y="152793"/>
                  <a:pt x="82902" y="117162"/>
                  <a:pt x="93133" y="120690"/>
                </a:cubicBezTo>
                <a:cubicBezTo>
                  <a:pt x="103364" y="124218"/>
                  <a:pt x="183444" y="171137"/>
                  <a:pt x="213783" y="184190"/>
                </a:cubicBezTo>
                <a:cubicBezTo>
                  <a:pt x="244122" y="197243"/>
                  <a:pt x="275519" y="194068"/>
                  <a:pt x="275166" y="199007"/>
                </a:cubicBezTo>
                <a:cubicBezTo>
                  <a:pt x="274813" y="203946"/>
                  <a:pt x="227894" y="208531"/>
                  <a:pt x="211666" y="213823"/>
                </a:cubicBezTo>
                <a:cubicBezTo>
                  <a:pt x="195438" y="219115"/>
                  <a:pt x="192264" y="228640"/>
                  <a:pt x="177800" y="230757"/>
                </a:cubicBezTo>
                <a:cubicBezTo>
                  <a:pt x="163336" y="232874"/>
                  <a:pt x="154516" y="236754"/>
                  <a:pt x="124883" y="226523"/>
                </a:cubicBezTo>
                <a:cubicBezTo>
                  <a:pt x="95250" y="216292"/>
                  <a:pt x="-353" y="167609"/>
                  <a:pt x="0" y="169373"/>
                </a:cubicBezTo>
                <a:cubicBezTo>
                  <a:pt x="353" y="171137"/>
                  <a:pt x="90664" y="218763"/>
                  <a:pt x="127000" y="237107"/>
                </a:cubicBezTo>
                <a:cubicBezTo>
                  <a:pt x="163336" y="255451"/>
                  <a:pt x="227541" y="279087"/>
                  <a:pt x="218016" y="279440"/>
                </a:cubicBezTo>
                <a:cubicBezTo>
                  <a:pt x="208491" y="279793"/>
                  <a:pt x="103011" y="247337"/>
                  <a:pt x="69850" y="239223"/>
                </a:cubicBezTo>
                <a:cubicBezTo>
                  <a:pt x="36689" y="231109"/>
                  <a:pt x="16228" y="223349"/>
                  <a:pt x="19050" y="230757"/>
                </a:cubicBezTo>
                <a:cubicBezTo>
                  <a:pt x="21872" y="238165"/>
                  <a:pt x="59266" y="270268"/>
                  <a:pt x="86783" y="283673"/>
                </a:cubicBezTo>
                <a:cubicBezTo>
                  <a:pt x="114300" y="297079"/>
                  <a:pt x="160514" y="314718"/>
                  <a:pt x="184150" y="311190"/>
                </a:cubicBezTo>
                <a:cubicBezTo>
                  <a:pt x="207786" y="307662"/>
                  <a:pt x="211314" y="277677"/>
                  <a:pt x="228600" y="262507"/>
                </a:cubicBezTo>
                <a:cubicBezTo>
                  <a:pt x="245886" y="247337"/>
                  <a:pt x="266347" y="234990"/>
                  <a:pt x="287866" y="220173"/>
                </a:cubicBezTo>
                <a:cubicBezTo>
                  <a:pt x="309385" y="205356"/>
                  <a:pt x="310444" y="198301"/>
                  <a:pt x="357716" y="173607"/>
                </a:cubicBezTo>
                <a:cubicBezTo>
                  <a:pt x="404988" y="148913"/>
                  <a:pt x="576438" y="98818"/>
                  <a:pt x="592666" y="847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21410A29-D267-425C-84E2-2250100C0CAF}"/>
              </a:ext>
            </a:extLst>
          </p:cNvPr>
          <p:cNvSpPr/>
          <p:nvPr/>
        </p:nvSpPr>
        <p:spPr>
          <a:xfrm>
            <a:off x="2131483" y="5430287"/>
            <a:ext cx="836059" cy="217905"/>
          </a:xfrm>
          <a:custGeom>
            <a:avLst/>
            <a:gdLst>
              <a:gd name="connsiteX0" fmla="*/ 0 w 836059"/>
              <a:gd name="connsiteY0" fmla="*/ 32830 h 217905"/>
              <a:gd name="connsiteX1" fmla="*/ 325967 w 836059"/>
              <a:gd name="connsiteY1" fmla="*/ 3196 h 217905"/>
              <a:gd name="connsiteX2" fmla="*/ 370417 w 836059"/>
              <a:gd name="connsiteY2" fmla="*/ 3196 h 217905"/>
              <a:gd name="connsiteX3" fmla="*/ 429684 w 836059"/>
              <a:gd name="connsiteY3" fmla="*/ 24363 h 217905"/>
              <a:gd name="connsiteX4" fmla="*/ 611717 w 836059"/>
              <a:gd name="connsiteY4" fmla="*/ 56113 h 217905"/>
              <a:gd name="connsiteX5" fmla="*/ 831850 w 836059"/>
              <a:gd name="connsiteY5" fmla="*/ 212746 h 217905"/>
              <a:gd name="connsiteX6" fmla="*/ 762000 w 836059"/>
              <a:gd name="connsiteY6" fmla="*/ 183113 h 217905"/>
              <a:gd name="connsiteX7" fmla="*/ 488950 w 836059"/>
              <a:gd name="connsiteY7" fmla="*/ 73046 h 217905"/>
              <a:gd name="connsiteX8" fmla="*/ 201084 w 836059"/>
              <a:gd name="connsiteY8" fmla="*/ 64580 h 217905"/>
              <a:gd name="connsiteX9" fmla="*/ 0 w 836059"/>
              <a:gd name="connsiteY9" fmla="*/ 32830 h 21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6059" h="217905">
                <a:moveTo>
                  <a:pt x="0" y="32830"/>
                </a:moveTo>
                <a:lnTo>
                  <a:pt x="325967" y="3196"/>
                </a:lnTo>
                <a:cubicBezTo>
                  <a:pt x="387703" y="-1743"/>
                  <a:pt x="353131" y="-332"/>
                  <a:pt x="370417" y="3196"/>
                </a:cubicBezTo>
                <a:cubicBezTo>
                  <a:pt x="387703" y="6724"/>
                  <a:pt x="389467" y="15543"/>
                  <a:pt x="429684" y="24363"/>
                </a:cubicBezTo>
                <a:cubicBezTo>
                  <a:pt x="469901" y="33183"/>
                  <a:pt x="544689" y="24716"/>
                  <a:pt x="611717" y="56113"/>
                </a:cubicBezTo>
                <a:cubicBezTo>
                  <a:pt x="678745" y="87510"/>
                  <a:pt x="806803" y="191579"/>
                  <a:pt x="831850" y="212746"/>
                </a:cubicBezTo>
                <a:cubicBezTo>
                  <a:pt x="856897" y="233913"/>
                  <a:pt x="762000" y="183113"/>
                  <a:pt x="762000" y="183113"/>
                </a:cubicBezTo>
                <a:cubicBezTo>
                  <a:pt x="704850" y="159830"/>
                  <a:pt x="582436" y="92802"/>
                  <a:pt x="488950" y="73046"/>
                </a:cubicBezTo>
                <a:cubicBezTo>
                  <a:pt x="395464" y="53291"/>
                  <a:pt x="283281" y="66697"/>
                  <a:pt x="201084" y="64580"/>
                </a:cubicBezTo>
                <a:lnTo>
                  <a:pt x="0" y="3283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CA573F95-8AE8-4243-BF97-F6518F9EF18C}"/>
              </a:ext>
            </a:extLst>
          </p:cNvPr>
          <p:cNvSpPr/>
          <p:nvPr/>
        </p:nvSpPr>
        <p:spPr>
          <a:xfrm>
            <a:off x="2150481" y="5517970"/>
            <a:ext cx="279534" cy="308869"/>
          </a:xfrm>
          <a:custGeom>
            <a:avLst/>
            <a:gdLst>
              <a:gd name="connsiteX0" fmla="*/ 279452 w 279534"/>
              <a:gd name="connsiteY0" fmla="*/ 180 h 308869"/>
              <a:gd name="connsiteX1" fmla="*/ 52969 w 279534"/>
              <a:gd name="connsiteY1" fmla="*/ 84847 h 308869"/>
              <a:gd name="connsiteX2" fmla="*/ 29686 w 279534"/>
              <a:gd name="connsiteY2" fmla="*/ 131413 h 308869"/>
              <a:gd name="connsiteX3" fmla="*/ 25452 w 279534"/>
              <a:gd name="connsiteY3" fmla="*/ 304980 h 308869"/>
              <a:gd name="connsiteX4" fmla="*/ 21219 w 279534"/>
              <a:gd name="connsiteY4" fmla="*/ 241480 h 308869"/>
              <a:gd name="connsiteX5" fmla="*/ 2169 w 279534"/>
              <a:gd name="connsiteY5" fmla="*/ 118713 h 308869"/>
              <a:gd name="connsiteX6" fmla="*/ 78369 w 279534"/>
              <a:gd name="connsiteY6" fmla="*/ 63680 h 308869"/>
              <a:gd name="connsiteX7" fmla="*/ 279452 w 279534"/>
              <a:gd name="connsiteY7" fmla="*/ 180 h 30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9534" h="308869">
                <a:moveTo>
                  <a:pt x="279452" y="180"/>
                </a:moveTo>
                <a:cubicBezTo>
                  <a:pt x="275219" y="3708"/>
                  <a:pt x="94597" y="62975"/>
                  <a:pt x="52969" y="84847"/>
                </a:cubicBezTo>
                <a:cubicBezTo>
                  <a:pt x="11341" y="106719"/>
                  <a:pt x="34272" y="94724"/>
                  <a:pt x="29686" y="131413"/>
                </a:cubicBezTo>
                <a:cubicBezTo>
                  <a:pt x="25100" y="168102"/>
                  <a:pt x="26863" y="286636"/>
                  <a:pt x="25452" y="304980"/>
                </a:cubicBezTo>
                <a:cubicBezTo>
                  <a:pt x="24041" y="323324"/>
                  <a:pt x="25099" y="272524"/>
                  <a:pt x="21219" y="241480"/>
                </a:cubicBezTo>
                <a:cubicBezTo>
                  <a:pt x="17339" y="210436"/>
                  <a:pt x="-7356" y="148346"/>
                  <a:pt x="2169" y="118713"/>
                </a:cubicBezTo>
                <a:cubicBezTo>
                  <a:pt x="11694" y="89080"/>
                  <a:pt x="32508" y="81672"/>
                  <a:pt x="78369" y="63680"/>
                </a:cubicBezTo>
                <a:cubicBezTo>
                  <a:pt x="124230" y="45688"/>
                  <a:pt x="283685" y="-3348"/>
                  <a:pt x="279452" y="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F65BAEB1-01E1-406C-BCB6-0A1888C3167F}"/>
              </a:ext>
            </a:extLst>
          </p:cNvPr>
          <p:cNvSpPr/>
          <p:nvPr/>
        </p:nvSpPr>
        <p:spPr>
          <a:xfrm>
            <a:off x="2055280" y="5645126"/>
            <a:ext cx="106385" cy="277733"/>
          </a:xfrm>
          <a:custGeom>
            <a:avLst/>
            <a:gdLst>
              <a:gd name="connsiteX0" fmla="*/ 3 w 106385"/>
              <a:gd name="connsiteY0" fmla="*/ 24 h 277733"/>
              <a:gd name="connsiteX1" fmla="*/ 40220 w 106385"/>
              <a:gd name="connsiteY1" fmla="*/ 177824 h 277733"/>
              <a:gd name="connsiteX2" fmla="*/ 103720 w 106385"/>
              <a:gd name="connsiteY2" fmla="*/ 275191 h 277733"/>
              <a:gd name="connsiteX3" fmla="*/ 91020 w 106385"/>
              <a:gd name="connsiteY3" fmla="*/ 245557 h 277733"/>
              <a:gd name="connsiteX4" fmla="*/ 59270 w 106385"/>
              <a:gd name="connsiteY4" fmla="*/ 205341 h 277733"/>
              <a:gd name="connsiteX5" fmla="*/ 42337 w 106385"/>
              <a:gd name="connsiteY5" fmla="*/ 165124 h 277733"/>
              <a:gd name="connsiteX6" fmla="*/ 3 w 106385"/>
              <a:gd name="connsiteY6" fmla="*/ 24 h 27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385" h="277733">
                <a:moveTo>
                  <a:pt x="3" y="24"/>
                </a:moveTo>
                <a:cubicBezTo>
                  <a:pt x="-350" y="2141"/>
                  <a:pt x="22934" y="131963"/>
                  <a:pt x="40220" y="177824"/>
                </a:cubicBezTo>
                <a:cubicBezTo>
                  <a:pt x="57506" y="223685"/>
                  <a:pt x="95253" y="263902"/>
                  <a:pt x="103720" y="275191"/>
                </a:cubicBezTo>
                <a:cubicBezTo>
                  <a:pt x="112187" y="286480"/>
                  <a:pt x="98428" y="257199"/>
                  <a:pt x="91020" y="245557"/>
                </a:cubicBezTo>
                <a:cubicBezTo>
                  <a:pt x="83612" y="233915"/>
                  <a:pt x="67384" y="218746"/>
                  <a:pt x="59270" y="205341"/>
                </a:cubicBezTo>
                <a:cubicBezTo>
                  <a:pt x="51156" y="191936"/>
                  <a:pt x="50098" y="195110"/>
                  <a:pt x="42337" y="165124"/>
                </a:cubicBezTo>
                <a:cubicBezTo>
                  <a:pt x="34576" y="135138"/>
                  <a:pt x="356" y="-2093"/>
                  <a:pt x="3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6490E2DF-0DB4-4B25-8311-9EF707BC7632}"/>
              </a:ext>
            </a:extLst>
          </p:cNvPr>
          <p:cNvSpPr/>
          <p:nvPr/>
        </p:nvSpPr>
        <p:spPr>
          <a:xfrm>
            <a:off x="2173678" y="5822799"/>
            <a:ext cx="368449" cy="92438"/>
          </a:xfrm>
          <a:custGeom>
            <a:avLst/>
            <a:gdLst>
              <a:gd name="connsiteX0" fmla="*/ 139 w 368449"/>
              <a:gd name="connsiteY0" fmla="*/ 151 h 92438"/>
              <a:gd name="connsiteX1" fmla="*/ 108089 w 368449"/>
              <a:gd name="connsiteY1" fmla="*/ 84818 h 92438"/>
              <a:gd name="connsiteX2" fmla="*/ 237205 w 368449"/>
              <a:gd name="connsiteY2" fmla="*/ 84818 h 92438"/>
              <a:gd name="connsiteX3" fmla="*/ 368439 w 368449"/>
              <a:gd name="connsiteY3" fmla="*/ 53068 h 92438"/>
              <a:gd name="connsiteX4" fmla="*/ 243555 w 368449"/>
              <a:gd name="connsiteY4" fmla="*/ 67884 h 92438"/>
              <a:gd name="connsiteX5" fmla="*/ 89039 w 368449"/>
              <a:gd name="connsiteY5" fmla="*/ 63651 h 92438"/>
              <a:gd name="connsiteX6" fmla="*/ 139 w 368449"/>
              <a:gd name="connsiteY6" fmla="*/ 151 h 9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8449" h="92438">
                <a:moveTo>
                  <a:pt x="139" y="151"/>
                </a:moveTo>
                <a:cubicBezTo>
                  <a:pt x="3314" y="3679"/>
                  <a:pt x="68578" y="70707"/>
                  <a:pt x="108089" y="84818"/>
                </a:cubicBezTo>
                <a:cubicBezTo>
                  <a:pt x="147600" y="98929"/>
                  <a:pt x="193813" y="90110"/>
                  <a:pt x="237205" y="84818"/>
                </a:cubicBezTo>
                <a:cubicBezTo>
                  <a:pt x="280597" y="79526"/>
                  <a:pt x="367381" y="55890"/>
                  <a:pt x="368439" y="53068"/>
                </a:cubicBezTo>
                <a:cubicBezTo>
                  <a:pt x="369497" y="50246"/>
                  <a:pt x="290122" y="66120"/>
                  <a:pt x="243555" y="67884"/>
                </a:cubicBezTo>
                <a:cubicBezTo>
                  <a:pt x="196988" y="69648"/>
                  <a:pt x="129256" y="71412"/>
                  <a:pt x="89039" y="63651"/>
                </a:cubicBezTo>
                <a:cubicBezTo>
                  <a:pt x="48822" y="55890"/>
                  <a:pt x="-3036" y="-3377"/>
                  <a:pt x="139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3970C4F7-2F1F-4348-93C3-455313913DD6}"/>
              </a:ext>
            </a:extLst>
          </p:cNvPr>
          <p:cNvSpPr/>
          <p:nvPr/>
        </p:nvSpPr>
        <p:spPr>
          <a:xfrm>
            <a:off x="2535474" y="5811112"/>
            <a:ext cx="389988" cy="69484"/>
          </a:xfrm>
          <a:custGeom>
            <a:avLst/>
            <a:gdLst>
              <a:gd name="connsiteX0" fmla="*/ 293 w 389988"/>
              <a:gd name="connsiteY0" fmla="*/ 64755 h 69484"/>
              <a:gd name="connsiteX1" fmla="*/ 186559 w 389988"/>
              <a:gd name="connsiteY1" fmla="*/ 62638 h 69484"/>
              <a:gd name="connsiteX2" fmla="*/ 275459 w 389988"/>
              <a:gd name="connsiteY2" fmla="*/ 37238 h 69484"/>
              <a:gd name="connsiteX3" fmla="*/ 389759 w 389988"/>
              <a:gd name="connsiteY3" fmla="*/ 30888 h 69484"/>
              <a:gd name="connsiteX4" fmla="*/ 302976 w 389988"/>
              <a:gd name="connsiteY4" fmla="*/ 5488 h 69484"/>
              <a:gd name="connsiteX5" fmla="*/ 233126 w 389988"/>
              <a:gd name="connsiteY5" fmla="*/ 5488 h 69484"/>
              <a:gd name="connsiteX6" fmla="*/ 293 w 389988"/>
              <a:gd name="connsiteY6" fmla="*/ 64755 h 69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9988" h="69484">
                <a:moveTo>
                  <a:pt x="293" y="64755"/>
                </a:moveTo>
                <a:cubicBezTo>
                  <a:pt x="-7468" y="74280"/>
                  <a:pt x="140698" y="67224"/>
                  <a:pt x="186559" y="62638"/>
                </a:cubicBezTo>
                <a:cubicBezTo>
                  <a:pt x="232420" y="58052"/>
                  <a:pt x="241592" y="42530"/>
                  <a:pt x="275459" y="37238"/>
                </a:cubicBezTo>
                <a:cubicBezTo>
                  <a:pt x="309326" y="31946"/>
                  <a:pt x="385173" y="36180"/>
                  <a:pt x="389759" y="30888"/>
                </a:cubicBezTo>
                <a:cubicBezTo>
                  <a:pt x="394345" y="25596"/>
                  <a:pt x="329082" y="9721"/>
                  <a:pt x="302976" y="5488"/>
                </a:cubicBezTo>
                <a:cubicBezTo>
                  <a:pt x="276870" y="1255"/>
                  <a:pt x="283221" y="-4390"/>
                  <a:pt x="233126" y="5488"/>
                </a:cubicBezTo>
                <a:cubicBezTo>
                  <a:pt x="183032" y="15366"/>
                  <a:pt x="8054" y="55230"/>
                  <a:pt x="293" y="647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FAACB0DA-EC35-4B56-8885-3676905816C1}"/>
              </a:ext>
            </a:extLst>
          </p:cNvPr>
          <p:cNvSpPr/>
          <p:nvPr/>
        </p:nvSpPr>
        <p:spPr>
          <a:xfrm>
            <a:off x="2366424" y="5473182"/>
            <a:ext cx="616079" cy="398451"/>
          </a:xfrm>
          <a:custGeom>
            <a:avLst/>
            <a:gdLst>
              <a:gd name="connsiteX0" fmla="*/ 9 w 616079"/>
              <a:gd name="connsiteY0" fmla="*/ 13218 h 398451"/>
              <a:gd name="connsiteX1" fmla="*/ 110076 w 616079"/>
              <a:gd name="connsiteY1" fmla="*/ 51318 h 398451"/>
              <a:gd name="connsiteX2" fmla="*/ 150293 w 616079"/>
              <a:gd name="connsiteY2" fmla="*/ 51318 h 398451"/>
              <a:gd name="connsiteX3" fmla="*/ 160876 w 616079"/>
              <a:gd name="connsiteY3" fmla="*/ 55551 h 398451"/>
              <a:gd name="connsiteX4" fmla="*/ 95259 w 616079"/>
              <a:gd name="connsiteY4" fmla="*/ 146568 h 398451"/>
              <a:gd name="connsiteX5" fmla="*/ 76209 w 616079"/>
              <a:gd name="connsiteY5" fmla="*/ 207951 h 398451"/>
              <a:gd name="connsiteX6" fmla="*/ 127009 w 616079"/>
              <a:gd name="connsiteY6" fmla="*/ 360351 h 398451"/>
              <a:gd name="connsiteX7" fmla="*/ 160876 w 616079"/>
              <a:gd name="connsiteY7" fmla="*/ 394218 h 398451"/>
              <a:gd name="connsiteX8" fmla="*/ 292109 w 616079"/>
              <a:gd name="connsiteY8" fmla="*/ 394218 h 398451"/>
              <a:gd name="connsiteX9" fmla="*/ 495309 w 616079"/>
              <a:gd name="connsiteY9" fmla="*/ 360351 h 398451"/>
              <a:gd name="connsiteX10" fmla="*/ 571509 w 616079"/>
              <a:gd name="connsiteY10" fmla="*/ 356118 h 398451"/>
              <a:gd name="connsiteX11" fmla="*/ 613843 w 616079"/>
              <a:gd name="connsiteY11" fmla="*/ 239701 h 398451"/>
              <a:gd name="connsiteX12" fmla="*/ 601143 w 616079"/>
              <a:gd name="connsiteY12" fmla="*/ 188901 h 398451"/>
              <a:gd name="connsiteX13" fmla="*/ 524943 w 616079"/>
              <a:gd name="connsiteY13" fmla="*/ 112701 h 398451"/>
              <a:gd name="connsiteX14" fmla="*/ 294226 w 616079"/>
              <a:gd name="connsiteY14" fmla="*/ 19568 h 398451"/>
              <a:gd name="connsiteX15" fmla="*/ 116426 w 616079"/>
              <a:gd name="connsiteY15" fmla="*/ 518 h 398451"/>
              <a:gd name="connsiteX16" fmla="*/ 9 w 616079"/>
              <a:gd name="connsiteY16" fmla="*/ 13218 h 39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16079" h="398451">
                <a:moveTo>
                  <a:pt x="9" y="13218"/>
                </a:moveTo>
                <a:cubicBezTo>
                  <a:pt x="-1049" y="21685"/>
                  <a:pt x="85029" y="44968"/>
                  <a:pt x="110076" y="51318"/>
                </a:cubicBezTo>
                <a:cubicBezTo>
                  <a:pt x="135123" y="57668"/>
                  <a:pt x="150293" y="51318"/>
                  <a:pt x="150293" y="51318"/>
                </a:cubicBezTo>
                <a:cubicBezTo>
                  <a:pt x="158760" y="52024"/>
                  <a:pt x="170048" y="39676"/>
                  <a:pt x="160876" y="55551"/>
                </a:cubicBezTo>
                <a:cubicBezTo>
                  <a:pt x="151704" y="71426"/>
                  <a:pt x="109370" y="121168"/>
                  <a:pt x="95259" y="146568"/>
                </a:cubicBezTo>
                <a:cubicBezTo>
                  <a:pt x="81148" y="171968"/>
                  <a:pt x="70917" y="172321"/>
                  <a:pt x="76209" y="207951"/>
                </a:cubicBezTo>
                <a:cubicBezTo>
                  <a:pt x="81501" y="243581"/>
                  <a:pt x="112898" y="329307"/>
                  <a:pt x="127009" y="360351"/>
                </a:cubicBezTo>
                <a:cubicBezTo>
                  <a:pt x="141120" y="391396"/>
                  <a:pt x="133359" y="388574"/>
                  <a:pt x="160876" y="394218"/>
                </a:cubicBezTo>
                <a:cubicBezTo>
                  <a:pt x="188393" y="399862"/>
                  <a:pt x="236370" y="399863"/>
                  <a:pt x="292109" y="394218"/>
                </a:cubicBezTo>
                <a:cubicBezTo>
                  <a:pt x="347848" y="388574"/>
                  <a:pt x="448742" y="366701"/>
                  <a:pt x="495309" y="360351"/>
                </a:cubicBezTo>
                <a:cubicBezTo>
                  <a:pt x="541876" y="354001"/>
                  <a:pt x="551753" y="376226"/>
                  <a:pt x="571509" y="356118"/>
                </a:cubicBezTo>
                <a:cubicBezTo>
                  <a:pt x="591265" y="336010"/>
                  <a:pt x="608904" y="267571"/>
                  <a:pt x="613843" y="239701"/>
                </a:cubicBezTo>
                <a:cubicBezTo>
                  <a:pt x="618782" y="211832"/>
                  <a:pt x="615960" y="210068"/>
                  <a:pt x="601143" y="188901"/>
                </a:cubicBezTo>
                <a:cubicBezTo>
                  <a:pt x="586326" y="167734"/>
                  <a:pt x="576096" y="140923"/>
                  <a:pt x="524943" y="112701"/>
                </a:cubicBezTo>
                <a:cubicBezTo>
                  <a:pt x="473790" y="84479"/>
                  <a:pt x="362312" y="38265"/>
                  <a:pt x="294226" y="19568"/>
                </a:cubicBezTo>
                <a:cubicBezTo>
                  <a:pt x="226140" y="871"/>
                  <a:pt x="162640" y="2987"/>
                  <a:pt x="116426" y="518"/>
                </a:cubicBezTo>
                <a:cubicBezTo>
                  <a:pt x="70212" y="-1952"/>
                  <a:pt x="1067" y="4751"/>
                  <a:pt x="9" y="132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ECBBF373-1CD6-466B-BB14-EAD34A86FDE6}"/>
              </a:ext>
            </a:extLst>
          </p:cNvPr>
          <p:cNvSpPr/>
          <p:nvPr/>
        </p:nvSpPr>
        <p:spPr>
          <a:xfrm rot="605561">
            <a:off x="2589571" y="5599596"/>
            <a:ext cx="245852" cy="945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07C756B3-19DE-4DE7-9E62-2EEE5BE28F80}"/>
              </a:ext>
            </a:extLst>
          </p:cNvPr>
          <p:cNvSpPr/>
          <p:nvPr/>
        </p:nvSpPr>
        <p:spPr>
          <a:xfrm>
            <a:off x="2219602" y="5419689"/>
            <a:ext cx="692944" cy="186451"/>
          </a:xfrm>
          <a:custGeom>
            <a:avLst/>
            <a:gdLst>
              <a:gd name="connsiteX0" fmla="*/ 1311 w 692944"/>
              <a:gd name="connsiteY0" fmla="*/ 20674 h 186451"/>
              <a:gd name="connsiteX1" fmla="*/ 253723 w 692944"/>
              <a:gd name="connsiteY1" fmla="*/ 36 h 186451"/>
              <a:gd name="connsiteX2" fmla="*/ 402948 w 692944"/>
              <a:gd name="connsiteY2" fmla="*/ 25436 h 186451"/>
              <a:gd name="connsiteX3" fmla="*/ 595036 w 692944"/>
              <a:gd name="connsiteY3" fmla="*/ 79411 h 186451"/>
              <a:gd name="connsiteX4" fmla="*/ 687111 w 692944"/>
              <a:gd name="connsiteY4" fmla="*/ 182599 h 186451"/>
              <a:gd name="connsiteX5" fmla="*/ 649011 w 692944"/>
              <a:gd name="connsiteY5" fmla="*/ 154024 h 186451"/>
              <a:gd name="connsiteX6" fmla="*/ 371198 w 692944"/>
              <a:gd name="connsiteY6" fmla="*/ 55599 h 186451"/>
              <a:gd name="connsiteX7" fmla="*/ 1311 w 692944"/>
              <a:gd name="connsiteY7" fmla="*/ 20674 h 18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2944" h="186451">
                <a:moveTo>
                  <a:pt x="1311" y="20674"/>
                </a:moveTo>
                <a:cubicBezTo>
                  <a:pt x="-18268" y="11413"/>
                  <a:pt x="186784" y="-758"/>
                  <a:pt x="253723" y="36"/>
                </a:cubicBezTo>
                <a:cubicBezTo>
                  <a:pt x="320662" y="830"/>
                  <a:pt x="346063" y="12207"/>
                  <a:pt x="402948" y="25436"/>
                </a:cubicBezTo>
                <a:cubicBezTo>
                  <a:pt x="459833" y="38665"/>
                  <a:pt x="547676" y="53217"/>
                  <a:pt x="595036" y="79411"/>
                </a:cubicBezTo>
                <a:cubicBezTo>
                  <a:pt x="642396" y="105605"/>
                  <a:pt x="678115" y="170164"/>
                  <a:pt x="687111" y="182599"/>
                </a:cubicBezTo>
                <a:cubicBezTo>
                  <a:pt x="696107" y="195035"/>
                  <a:pt x="701663" y="175191"/>
                  <a:pt x="649011" y="154024"/>
                </a:cubicBezTo>
                <a:cubicBezTo>
                  <a:pt x="596359" y="132857"/>
                  <a:pt x="479413" y="78882"/>
                  <a:pt x="371198" y="55599"/>
                </a:cubicBezTo>
                <a:cubicBezTo>
                  <a:pt x="262983" y="32316"/>
                  <a:pt x="20890" y="29935"/>
                  <a:pt x="1311" y="206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8DBB9439-85FC-4042-83C1-D4CB02B04DBE}"/>
              </a:ext>
            </a:extLst>
          </p:cNvPr>
          <p:cNvSpPr/>
          <p:nvPr/>
        </p:nvSpPr>
        <p:spPr>
          <a:xfrm>
            <a:off x="2015880" y="5445027"/>
            <a:ext cx="217736" cy="73575"/>
          </a:xfrm>
          <a:custGeom>
            <a:avLst/>
            <a:gdLst>
              <a:gd name="connsiteX0" fmla="*/ 217733 w 217736"/>
              <a:gd name="connsiteY0" fmla="*/ 73123 h 73575"/>
              <a:gd name="connsiteX1" fmla="*/ 127245 w 217736"/>
              <a:gd name="connsiteY1" fmla="*/ 54073 h 73575"/>
              <a:gd name="connsiteX2" fmla="*/ 55808 w 217736"/>
              <a:gd name="connsiteY2" fmla="*/ 25498 h 73575"/>
              <a:gd name="connsiteX3" fmla="*/ 1833 w 217736"/>
              <a:gd name="connsiteY3" fmla="*/ 98 h 73575"/>
              <a:gd name="connsiteX4" fmla="*/ 124070 w 217736"/>
              <a:gd name="connsiteY4" fmla="*/ 35023 h 73575"/>
              <a:gd name="connsiteX5" fmla="*/ 217733 w 217736"/>
              <a:gd name="connsiteY5" fmla="*/ 73123 h 73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736" h="73575">
                <a:moveTo>
                  <a:pt x="217733" y="73123"/>
                </a:moveTo>
                <a:cubicBezTo>
                  <a:pt x="218262" y="76298"/>
                  <a:pt x="154232" y="62010"/>
                  <a:pt x="127245" y="54073"/>
                </a:cubicBezTo>
                <a:cubicBezTo>
                  <a:pt x="100258" y="46136"/>
                  <a:pt x="76710" y="34494"/>
                  <a:pt x="55808" y="25498"/>
                </a:cubicBezTo>
                <a:cubicBezTo>
                  <a:pt x="34906" y="16502"/>
                  <a:pt x="-9544" y="-1490"/>
                  <a:pt x="1833" y="98"/>
                </a:cubicBezTo>
                <a:cubicBezTo>
                  <a:pt x="13210" y="1685"/>
                  <a:pt x="87293" y="21794"/>
                  <a:pt x="124070" y="35023"/>
                </a:cubicBezTo>
                <a:cubicBezTo>
                  <a:pt x="160847" y="48252"/>
                  <a:pt x="217204" y="69948"/>
                  <a:pt x="217733" y="73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F21826F5-4E35-498E-BFBF-974678E23BE0}"/>
              </a:ext>
            </a:extLst>
          </p:cNvPr>
          <p:cNvSpPr/>
          <p:nvPr/>
        </p:nvSpPr>
        <p:spPr>
          <a:xfrm>
            <a:off x="1966834" y="5492500"/>
            <a:ext cx="217782" cy="66968"/>
          </a:xfrm>
          <a:custGeom>
            <a:avLst/>
            <a:gdLst>
              <a:gd name="connsiteX0" fmla="*/ 79 w 217782"/>
              <a:gd name="connsiteY0" fmla="*/ 250 h 66968"/>
              <a:gd name="connsiteX1" fmla="*/ 90566 w 217782"/>
              <a:gd name="connsiteY1" fmla="*/ 46288 h 66968"/>
              <a:gd name="connsiteX2" fmla="*/ 215979 w 217782"/>
              <a:gd name="connsiteY2" fmla="*/ 66925 h 66968"/>
              <a:gd name="connsiteX3" fmla="*/ 158829 w 217782"/>
              <a:gd name="connsiteY3" fmla="*/ 51050 h 66968"/>
              <a:gd name="connsiteX4" fmla="*/ 76279 w 217782"/>
              <a:gd name="connsiteY4" fmla="*/ 28825 h 66968"/>
              <a:gd name="connsiteX5" fmla="*/ 79 w 217782"/>
              <a:gd name="connsiteY5" fmla="*/ 250 h 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782" h="66968">
                <a:moveTo>
                  <a:pt x="79" y="250"/>
                </a:moveTo>
                <a:cubicBezTo>
                  <a:pt x="2460" y="3160"/>
                  <a:pt x="54583" y="35175"/>
                  <a:pt x="90566" y="46288"/>
                </a:cubicBezTo>
                <a:cubicBezTo>
                  <a:pt x="126549" y="57401"/>
                  <a:pt x="204602" y="66131"/>
                  <a:pt x="215979" y="66925"/>
                </a:cubicBezTo>
                <a:cubicBezTo>
                  <a:pt x="227356" y="67719"/>
                  <a:pt x="182112" y="57400"/>
                  <a:pt x="158829" y="51050"/>
                </a:cubicBezTo>
                <a:cubicBezTo>
                  <a:pt x="135546" y="44700"/>
                  <a:pt x="103002" y="37027"/>
                  <a:pt x="76279" y="28825"/>
                </a:cubicBezTo>
                <a:cubicBezTo>
                  <a:pt x="49556" y="20623"/>
                  <a:pt x="-2302" y="-2660"/>
                  <a:pt x="79" y="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2E43A0C8-B9F6-44E4-839D-8CEDA7CB8608}"/>
              </a:ext>
            </a:extLst>
          </p:cNvPr>
          <p:cNvSpPr/>
          <p:nvPr/>
        </p:nvSpPr>
        <p:spPr>
          <a:xfrm>
            <a:off x="2031772" y="4570479"/>
            <a:ext cx="329038" cy="276166"/>
          </a:xfrm>
          <a:custGeom>
            <a:avLst/>
            <a:gdLst>
              <a:gd name="connsiteX0" fmla="*/ 228 w 329038"/>
              <a:gd name="connsiteY0" fmla="*/ 276159 h 276166"/>
              <a:gd name="connsiteX1" fmla="*/ 141516 w 329038"/>
              <a:gd name="connsiteY1" fmla="*/ 60259 h 276166"/>
              <a:gd name="connsiteX2" fmla="*/ 179616 w 329038"/>
              <a:gd name="connsiteY2" fmla="*/ 53909 h 276166"/>
              <a:gd name="connsiteX3" fmla="*/ 217716 w 329038"/>
              <a:gd name="connsiteY3" fmla="*/ 23746 h 276166"/>
              <a:gd name="connsiteX4" fmla="*/ 328841 w 329038"/>
              <a:gd name="connsiteY4" fmla="*/ 14221 h 276166"/>
              <a:gd name="connsiteX5" fmla="*/ 243116 w 329038"/>
              <a:gd name="connsiteY5" fmla="*/ 1521 h 276166"/>
              <a:gd name="connsiteX6" fmla="*/ 178028 w 329038"/>
              <a:gd name="connsiteY6" fmla="*/ 52321 h 276166"/>
              <a:gd name="connsiteX7" fmla="*/ 228 w 329038"/>
              <a:gd name="connsiteY7" fmla="*/ 276159 h 276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9038" h="276166">
                <a:moveTo>
                  <a:pt x="228" y="276159"/>
                </a:moveTo>
                <a:cubicBezTo>
                  <a:pt x="-5857" y="277482"/>
                  <a:pt x="111618" y="97301"/>
                  <a:pt x="141516" y="60259"/>
                </a:cubicBezTo>
                <a:cubicBezTo>
                  <a:pt x="171414" y="23217"/>
                  <a:pt x="166916" y="59994"/>
                  <a:pt x="179616" y="53909"/>
                </a:cubicBezTo>
                <a:cubicBezTo>
                  <a:pt x="192316" y="47824"/>
                  <a:pt x="192845" y="30361"/>
                  <a:pt x="217716" y="23746"/>
                </a:cubicBezTo>
                <a:cubicBezTo>
                  <a:pt x="242587" y="17131"/>
                  <a:pt x="324608" y="17925"/>
                  <a:pt x="328841" y="14221"/>
                </a:cubicBezTo>
                <a:cubicBezTo>
                  <a:pt x="333074" y="10517"/>
                  <a:pt x="268252" y="-4829"/>
                  <a:pt x="243116" y="1521"/>
                </a:cubicBezTo>
                <a:cubicBezTo>
                  <a:pt x="217980" y="7871"/>
                  <a:pt x="217980" y="10781"/>
                  <a:pt x="178028" y="52321"/>
                </a:cubicBezTo>
                <a:cubicBezTo>
                  <a:pt x="138076" y="93861"/>
                  <a:pt x="6313" y="274836"/>
                  <a:pt x="228" y="276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6B860210-3EF3-4CAD-81C7-8E6C4EDC1806}"/>
              </a:ext>
            </a:extLst>
          </p:cNvPr>
          <p:cNvSpPr/>
          <p:nvPr/>
        </p:nvSpPr>
        <p:spPr>
          <a:xfrm>
            <a:off x="2496971" y="4613675"/>
            <a:ext cx="347964" cy="88513"/>
          </a:xfrm>
          <a:custGeom>
            <a:avLst/>
            <a:gdLst>
              <a:gd name="connsiteX0" fmla="*/ 167 w 347964"/>
              <a:gd name="connsiteY0" fmla="*/ 1188 h 88513"/>
              <a:gd name="connsiteX1" fmla="*/ 122404 w 347964"/>
              <a:gd name="connsiteY1" fmla="*/ 15475 h 88513"/>
              <a:gd name="connsiteX2" fmla="*/ 174792 w 347964"/>
              <a:gd name="connsiteY2" fmla="*/ 36113 h 88513"/>
              <a:gd name="connsiteX3" fmla="*/ 255754 w 347964"/>
              <a:gd name="connsiteY3" fmla="*/ 71038 h 88513"/>
              <a:gd name="connsiteX4" fmla="*/ 347829 w 347964"/>
              <a:gd name="connsiteY4" fmla="*/ 88500 h 88513"/>
              <a:gd name="connsiteX5" fmla="*/ 277979 w 347964"/>
              <a:gd name="connsiteY5" fmla="*/ 74213 h 88513"/>
              <a:gd name="connsiteX6" fmla="*/ 150979 w 347964"/>
              <a:gd name="connsiteY6" fmla="*/ 47225 h 88513"/>
              <a:gd name="connsiteX7" fmla="*/ 167 w 347964"/>
              <a:gd name="connsiteY7" fmla="*/ 1188 h 88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964" h="88513">
                <a:moveTo>
                  <a:pt x="167" y="1188"/>
                </a:moveTo>
                <a:cubicBezTo>
                  <a:pt x="-4596" y="-4104"/>
                  <a:pt x="93300" y="9654"/>
                  <a:pt x="122404" y="15475"/>
                </a:cubicBezTo>
                <a:cubicBezTo>
                  <a:pt x="151508" y="21296"/>
                  <a:pt x="152567" y="26853"/>
                  <a:pt x="174792" y="36113"/>
                </a:cubicBezTo>
                <a:cubicBezTo>
                  <a:pt x="197017" y="45373"/>
                  <a:pt x="226915" y="62307"/>
                  <a:pt x="255754" y="71038"/>
                </a:cubicBezTo>
                <a:cubicBezTo>
                  <a:pt x="284593" y="79769"/>
                  <a:pt x="344125" y="87971"/>
                  <a:pt x="347829" y="88500"/>
                </a:cubicBezTo>
                <a:cubicBezTo>
                  <a:pt x="351533" y="89029"/>
                  <a:pt x="277979" y="74213"/>
                  <a:pt x="277979" y="74213"/>
                </a:cubicBezTo>
                <a:cubicBezTo>
                  <a:pt x="245171" y="67334"/>
                  <a:pt x="197281" y="61512"/>
                  <a:pt x="150979" y="47225"/>
                </a:cubicBezTo>
                <a:cubicBezTo>
                  <a:pt x="104677" y="32938"/>
                  <a:pt x="4930" y="6480"/>
                  <a:pt x="167" y="1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0E921260-3FEC-46AF-98DD-88D3E3A25EA8}"/>
              </a:ext>
            </a:extLst>
          </p:cNvPr>
          <p:cNvSpPr/>
          <p:nvPr/>
        </p:nvSpPr>
        <p:spPr>
          <a:xfrm>
            <a:off x="2044492" y="4787701"/>
            <a:ext cx="150061" cy="104980"/>
          </a:xfrm>
          <a:custGeom>
            <a:avLst/>
            <a:gdLst>
              <a:gd name="connsiteX0" fmla="*/ 208 w 150061"/>
              <a:gd name="connsiteY0" fmla="*/ 104974 h 104980"/>
              <a:gd name="connsiteX1" fmla="*/ 133558 w 150061"/>
              <a:gd name="connsiteY1" fmla="*/ 17662 h 104980"/>
              <a:gd name="connsiteX2" fmla="*/ 144671 w 150061"/>
              <a:gd name="connsiteY2" fmla="*/ 199 h 104980"/>
              <a:gd name="connsiteX3" fmla="*/ 103396 w 150061"/>
              <a:gd name="connsiteY3" fmla="*/ 22424 h 104980"/>
              <a:gd name="connsiteX4" fmla="*/ 208 w 150061"/>
              <a:gd name="connsiteY4" fmla="*/ 104974 h 10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061" h="104980">
                <a:moveTo>
                  <a:pt x="208" y="104974"/>
                </a:moveTo>
                <a:cubicBezTo>
                  <a:pt x="5235" y="104180"/>
                  <a:pt x="109481" y="35124"/>
                  <a:pt x="133558" y="17662"/>
                </a:cubicBezTo>
                <a:cubicBezTo>
                  <a:pt x="157635" y="200"/>
                  <a:pt x="149698" y="-595"/>
                  <a:pt x="144671" y="199"/>
                </a:cubicBezTo>
                <a:cubicBezTo>
                  <a:pt x="139644" y="993"/>
                  <a:pt x="124298" y="6284"/>
                  <a:pt x="103396" y="22424"/>
                </a:cubicBezTo>
                <a:cubicBezTo>
                  <a:pt x="82494" y="38564"/>
                  <a:pt x="-4819" y="105768"/>
                  <a:pt x="208" y="1049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2A41AB25-EE0F-45AA-BDE3-80B40B544D28}"/>
              </a:ext>
            </a:extLst>
          </p:cNvPr>
          <p:cNvSpPr/>
          <p:nvPr/>
        </p:nvSpPr>
        <p:spPr>
          <a:xfrm>
            <a:off x="2206432" y="4827490"/>
            <a:ext cx="345096" cy="49458"/>
          </a:xfrm>
          <a:custGeom>
            <a:avLst/>
            <a:gdLst>
              <a:gd name="connsiteX0" fmla="*/ 193 w 345096"/>
              <a:gd name="connsiteY0" fmla="*/ 98 h 49458"/>
              <a:gd name="connsiteX1" fmla="*/ 181168 w 345096"/>
              <a:gd name="connsiteY1" fmla="*/ 49310 h 49458"/>
              <a:gd name="connsiteX2" fmla="*/ 344681 w 345096"/>
              <a:gd name="connsiteY2" fmla="*/ 15973 h 49458"/>
              <a:gd name="connsiteX3" fmla="*/ 225618 w 345096"/>
              <a:gd name="connsiteY3" fmla="*/ 35023 h 49458"/>
              <a:gd name="connsiteX4" fmla="*/ 147831 w 345096"/>
              <a:gd name="connsiteY4" fmla="*/ 36610 h 49458"/>
              <a:gd name="connsiteX5" fmla="*/ 193 w 345096"/>
              <a:gd name="connsiteY5" fmla="*/ 98 h 4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5096" h="49458">
                <a:moveTo>
                  <a:pt x="193" y="98"/>
                </a:moveTo>
                <a:cubicBezTo>
                  <a:pt x="5749" y="2215"/>
                  <a:pt x="123753" y="46664"/>
                  <a:pt x="181168" y="49310"/>
                </a:cubicBezTo>
                <a:cubicBezTo>
                  <a:pt x="238583" y="51956"/>
                  <a:pt x="337273" y="18354"/>
                  <a:pt x="344681" y="15973"/>
                </a:cubicBezTo>
                <a:cubicBezTo>
                  <a:pt x="352089" y="13592"/>
                  <a:pt x="258426" y="31583"/>
                  <a:pt x="225618" y="35023"/>
                </a:cubicBezTo>
                <a:cubicBezTo>
                  <a:pt x="192810" y="38463"/>
                  <a:pt x="185666" y="42431"/>
                  <a:pt x="147831" y="36610"/>
                </a:cubicBezTo>
                <a:cubicBezTo>
                  <a:pt x="109996" y="30789"/>
                  <a:pt x="-5363" y="-2019"/>
                  <a:pt x="193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47A2AC05-8C66-4AB7-B9B2-451717FDDAA6}"/>
              </a:ext>
            </a:extLst>
          </p:cNvPr>
          <p:cNvSpPr/>
          <p:nvPr/>
        </p:nvSpPr>
        <p:spPr>
          <a:xfrm>
            <a:off x="2746371" y="4825867"/>
            <a:ext cx="283654" cy="92746"/>
          </a:xfrm>
          <a:custGeom>
            <a:avLst/>
            <a:gdLst>
              <a:gd name="connsiteX0" fmla="*/ 4 w 283654"/>
              <a:gd name="connsiteY0" fmla="*/ 133 h 92746"/>
              <a:gd name="connsiteX1" fmla="*/ 92079 w 283654"/>
              <a:gd name="connsiteY1" fmla="*/ 66808 h 92746"/>
              <a:gd name="connsiteX2" fmla="*/ 279404 w 283654"/>
              <a:gd name="connsiteY2" fmla="*/ 92208 h 92746"/>
              <a:gd name="connsiteX3" fmla="*/ 212729 w 283654"/>
              <a:gd name="connsiteY3" fmla="*/ 84271 h 92746"/>
              <a:gd name="connsiteX4" fmla="*/ 95254 w 283654"/>
              <a:gd name="connsiteY4" fmla="*/ 85858 h 92746"/>
              <a:gd name="connsiteX5" fmla="*/ 4 w 283654"/>
              <a:gd name="connsiteY5" fmla="*/ 133 h 92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654" h="92746">
                <a:moveTo>
                  <a:pt x="4" y="133"/>
                </a:moveTo>
                <a:cubicBezTo>
                  <a:pt x="-525" y="-3042"/>
                  <a:pt x="45512" y="51462"/>
                  <a:pt x="92079" y="66808"/>
                </a:cubicBezTo>
                <a:cubicBezTo>
                  <a:pt x="138646" y="82154"/>
                  <a:pt x="259296" y="89298"/>
                  <a:pt x="279404" y="92208"/>
                </a:cubicBezTo>
                <a:cubicBezTo>
                  <a:pt x="299512" y="95118"/>
                  <a:pt x="243421" y="85329"/>
                  <a:pt x="212729" y="84271"/>
                </a:cubicBezTo>
                <a:cubicBezTo>
                  <a:pt x="182037" y="83213"/>
                  <a:pt x="127268" y="95383"/>
                  <a:pt x="95254" y="85858"/>
                </a:cubicBezTo>
                <a:cubicBezTo>
                  <a:pt x="63240" y="76333"/>
                  <a:pt x="533" y="3308"/>
                  <a:pt x="4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A8D77E6F-F20F-471C-87EE-58CD98776BFB}"/>
              </a:ext>
            </a:extLst>
          </p:cNvPr>
          <p:cNvSpPr/>
          <p:nvPr/>
        </p:nvSpPr>
        <p:spPr>
          <a:xfrm>
            <a:off x="2932088" y="4735500"/>
            <a:ext cx="114682" cy="173009"/>
          </a:xfrm>
          <a:custGeom>
            <a:avLst/>
            <a:gdLst>
              <a:gd name="connsiteX0" fmla="*/ 25 w 114682"/>
              <a:gd name="connsiteY0" fmla="*/ 13 h 173009"/>
              <a:gd name="connsiteX1" fmla="*/ 96862 w 114682"/>
              <a:gd name="connsiteY1" fmla="*/ 61925 h 173009"/>
              <a:gd name="connsiteX2" fmla="*/ 114325 w 114682"/>
              <a:gd name="connsiteY2" fmla="*/ 171463 h 173009"/>
              <a:gd name="connsiteX3" fmla="*/ 107975 w 114682"/>
              <a:gd name="connsiteY3" fmla="*/ 123838 h 173009"/>
              <a:gd name="connsiteX4" fmla="*/ 100037 w 114682"/>
              <a:gd name="connsiteY4" fmla="*/ 88913 h 173009"/>
              <a:gd name="connsiteX5" fmla="*/ 87337 w 114682"/>
              <a:gd name="connsiteY5" fmla="*/ 66688 h 173009"/>
              <a:gd name="connsiteX6" fmla="*/ 25 w 114682"/>
              <a:gd name="connsiteY6" fmla="*/ 13 h 173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682" h="173009">
                <a:moveTo>
                  <a:pt x="25" y="13"/>
                </a:moveTo>
                <a:cubicBezTo>
                  <a:pt x="1612" y="-781"/>
                  <a:pt x="77812" y="33350"/>
                  <a:pt x="96862" y="61925"/>
                </a:cubicBezTo>
                <a:cubicBezTo>
                  <a:pt x="115912" y="90500"/>
                  <a:pt x="112473" y="161144"/>
                  <a:pt x="114325" y="171463"/>
                </a:cubicBezTo>
                <a:cubicBezTo>
                  <a:pt x="116177" y="181782"/>
                  <a:pt x="110356" y="137596"/>
                  <a:pt x="107975" y="123838"/>
                </a:cubicBezTo>
                <a:cubicBezTo>
                  <a:pt x="105594" y="110080"/>
                  <a:pt x="103477" y="98438"/>
                  <a:pt x="100037" y="88913"/>
                </a:cubicBezTo>
                <a:cubicBezTo>
                  <a:pt x="96597" y="79388"/>
                  <a:pt x="103476" y="79917"/>
                  <a:pt x="87337" y="66688"/>
                </a:cubicBezTo>
                <a:cubicBezTo>
                  <a:pt x="71198" y="53459"/>
                  <a:pt x="-1562" y="807"/>
                  <a:pt x="25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4096C39B-88EE-496C-9405-F05A069B1EAE}"/>
              </a:ext>
            </a:extLst>
          </p:cNvPr>
          <p:cNvSpPr/>
          <p:nvPr/>
        </p:nvSpPr>
        <p:spPr>
          <a:xfrm>
            <a:off x="2379130" y="5873493"/>
            <a:ext cx="514554" cy="97723"/>
          </a:xfrm>
          <a:custGeom>
            <a:avLst/>
            <a:gdLst>
              <a:gd name="connsiteX0" fmla="*/ 514353 w 514554"/>
              <a:gd name="connsiteY0" fmla="*/ 257 h 97723"/>
              <a:gd name="connsiteX1" fmla="*/ 260353 w 514554"/>
              <a:gd name="connsiteY1" fmla="*/ 36240 h 97723"/>
              <a:gd name="connsiteX2" fmla="*/ 139703 w 514554"/>
              <a:gd name="connsiteY2" fmla="*/ 57407 h 97723"/>
              <a:gd name="connsiteX3" fmla="*/ 3 w 514554"/>
              <a:gd name="connsiteY3" fmla="*/ 97624 h 97723"/>
              <a:gd name="connsiteX4" fmla="*/ 135470 w 514554"/>
              <a:gd name="connsiteY4" fmla="*/ 44707 h 97723"/>
              <a:gd name="connsiteX5" fmla="*/ 215903 w 514554"/>
              <a:gd name="connsiteY5" fmla="*/ 21424 h 97723"/>
              <a:gd name="connsiteX6" fmla="*/ 514353 w 514554"/>
              <a:gd name="connsiteY6" fmla="*/ 257 h 97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4554" h="97723">
                <a:moveTo>
                  <a:pt x="514353" y="257"/>
                </a:moveTo>
                <a:cubicBezTo>
                  <a:pt x="521761" y="2726"/>
                  <a:pt x="322795" y="26715"/>
                  <a:pt x="260353" y="36240"/>
                </a:cubicBezTo>
                <a:cubicBezTo>
                  <a:pt x="197911" y="45765"/>
                  <a:pt x="183095" y="47176"/>
                  <a:pt x="139703" y="57407"/>
                </a:cubicBezTo>
                <a:cubicBezTo>
                  <a:pt x="96311" y="67638"/>
                  <a:pt x="708" y="99741"/>
                  <a:pt x="3" y="97624"/>
                </a:cubicBezTo>
                <a:cubicBezTo>
                  <a:pt x="-703" y="95507"/>
                  <a:pt x="99487" y="57407"/>
                  <a:pt x="135470" y="44707"/>
                </a:cubicBezTo>
                <a:cubicBezTo>
                  <a:pt x="171453" y="32007"/>
                  <a:pt x="148875" y="29185"/>
                  <a:pt x="215903" y="21424"/>
                </a:cubicBezTo>
                <a:cubicBezTo>
                  <a:pt x="282931" y="13663"/>
                  <a:pt x="506945" y="-2212"/>
                  <a:pt x="514353" y="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3262E8A9-462A-49E6-B3B6-6054D529777C}"/>
              </a:ext>
            </a:extLst>
          </p:cNvPr>
          <p:cNvSpPr/>
          <p:nvPr/>
        </p:nvSpPr>
        <p:spPr>
          <a:xfrm>
            <a:off x="1948508" y="5776229"/>
            <a:ext cx="485070" cy="267029"/>
          </a:xfrm>
          <a:custGeom>
            <a:avLst/>
            <a:gdLst>
              <a:gd name="connsiteX0" fmla="*/ 111009 w 485070"/>
              <a:gd name="connsiteY0" fmla="*/ 154 h 267029"/>
              <a:gd name="connsiteX1" fmla="*/ 19992 w 485070"/>
              <a:gd name="connsiteY1" fmla="*/ 76354 h 267029"/>
              <a:gd name="connsiteX2" fmla="*/ 942 w 485070"/>
              <a:gd name="connsiteY2" fmla="*/ 131388 h 267029"/>
              <a:gd name="connsiteX3" fmla="*/ 15759 w 485070"/>
              <a:gd name="connsiteY3" fmla="*/ 105988 h 267029"/>
              <a:gd name="connsiteX4" fmla="*/ 121592 w 485070"/>
              <a:gd name="connsiteY4" fmla="*/ 135621 h 267029"/>
              <a:gd name="connsiteX5" fmla="*/ 146992 w 485070"/>
              <a:gd name="connsiteY5" fmla="*/ 152554 h 267029"/>
              <a:gd name="connsiteX6" fmla="*/ 159692 w 485070"/>
              <a:gd name="connsiteY6" fmla="*/ 171604 h 267029"/>
              <a:gd name="connsiteX7" fmla="*/ 204142 w 485070"/>
              <a:gd name="connsiteY7" fmla="*/ 131388 h 267029"/>
              <a:gd name="connsiteX8" fmla="*/ 273992 w 485070"/>
              <a:gd name="connsiteY8" fmla="*/ 237221 h 267029"/>
              <a:gd name="connsiteX9" fmla="*/ 280342 w 485070"/>
              <a:gd name="connsiteY9" fmla="*/ 169488 h 267029"/>
              <a:gd name="connsiteX10" fmla="*/ 356542 w 485070"/>
              <a:gd name="connsiteY10" fmla="*/ 266854 h 267029"/>
              <a:gd name="connsiteX11" fmla="*/ 360775 w 485070"/>
              <a:gd name="connsiteY11" fmla="*/ 192771 h 267029"/>
              <a:gd name="connsiteX12" fmla="*/ 483542 w 485070"/>
              <a:gd name="connsiteY12" fmla="*/ 169488 h 267029"/>
              <a:gd name="connsiteX13" fmla="*/ 263409 w 485070"/>
              <a:gd name="connsiteY13" fmla="*/ 173721 h 267029"/>
              <a:gd name="connsiteX14" fmla="*/ 146992 w 485070"/>
              <a:gd name="connsiteY14" fmla="*/ 120804 h 267029"/>
              <a:gd name="connsiteX15" fmla="*/ 45392 w 485070"/>
              <a:gd name="connsiteY15" fmla="*/ 97521 h 267029"/>
              <a:gd name="connsiteX16" fmla="*/ 111009 w 485070"/>
              <a:gd name="connsiteY16" fmla="*/ 154 h 267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85070" h="267029">
                <a:moveTo>
                  <a:pt x="111009" y="154"/>
                </a:moveTo>
                <a:cubicBezTo>
                  <a:pt x="106776" y="-3374"/>
                  <a:pt x="38336" y="54482"/>
                  <a:pt x="19992" y="76354"/>
                </a:cubicBezTo>
                <a:cubicBezTo>
                  <a:pt x="1648" y="98226"/>
                  <a:pt x="1647" y="126449"/>
                  <a:pt x="942" y="131388"/>
                </a:cubicBezTo>
                <a:cubicBezTo>
                  <a:pt x="237" y="136327"/>
                  <a:pt x="-4349" y="105283"/>
                  <a:pt x="15759" y="105988"/>
                </a:cubicBezTo>
                <a:cubicBezTo>
                  <a:pt x="35867" y="106694"/>
                  <a:pt x="99720" y="127860"/>
                  <a:pt x="121592" y="135621"/>
                </a:cubicBezTo>
                <a:cubicBezTo>
                  <a:pt x="143464" y="143382"/>
                  <a:pt x="140642" y="146557"/>
                  <a:pt x="146992" y="152554"/>
                </a:cubicBezTo>
                <a:cubicBezTo>
                  <a:pt x="153342" y="158551"/>
                  <a:pt x="150167" y="175132"/>
                  <a:pt x="159692" y="171604"/>
                </a:cubicBezTo>
                <a:cubicBezTo>
                  <a:pt x="169217" y="168076"/>
                  <a:pt x="185092" y="120452"/>
                  <a:pt x="204142" y="131388"/>
                </a:cubicBezTo>
                <a:cubicBezTo>
                  <a:pt x="223192" y="142324"/>
                  <a:pt x="261292" y="230871"/>
                  <a:pt x="273992" y="237221"/>
                </a:cubicBezTo>
                <a:cubicBezTo>
                  <a:pt x="286692" y="243571"/>
                  <a:pt x="266584" y="164549"/>
                  <a:pt x="280342" y="169488"/>
                </a:cubicBezTo>
                <a:cubicBezTo>
                  <a:pt x="294100" y="174427"/>
                  <a:pt x="343137" y="262974"/>
                  <a:pt x="356542" y="266854"/>
                </a:cubicBezTo>
                <a:cubicBezTo>
                  <a:pt x="369947" y="270734"/>
                  <a:pt x="339608" y="208999"/>
                  <a:pt x="360775" y="192771"/>
                </a:cubicBezTo>
                <a:cubicBezTo>
                  <a:pt x="381942" y="176543"/>
                  <a:pt x="499770" y="172663"/>
                  <a:pt x="483542" y="169488"/>
                </a:cubicBezTo>
                <a:cubicBezTo>
                  <a:pt x="467314" y="166313"/>
                  <a:pt x="319501" y="181835"/>
                  <a:pt x="263409" y="173721"/>
                </a:cubicBezTo>
                <a:cubicBezTo>
                  <a:pt x="207317" y="165607"/>
                  <a:pt x="183328" y="133504"/>
                  <a:pt x="146992" y="120804"/>
                </a:cubicBezTo>
                <a:cubicBezTo>
                  <a:pt x="110656" y="108104"/>
                  <a:pt x="52447" y="113749"/>
                  <a:pt x="45392" y="97521"/>
                </a:cubicBezTo>
                <a:cubicBezTo>
                  <a:pt x="38336" y="81293"/>
                  <a:pt x="115242" y="3682"/>
                  <a:pt x="111009" y="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067FD498-94A9-46D9-90AF-B26A23A11FD4}"/>
              </a:ext>
            </a:extLst>
          </p:cNvPr>
          <p:cNvSpPr/>
          <p:nvPr/>
        </p:nvSpPr>
        <p:spPr>
          <a:xfrm>
            <a:off x="1878701" y="5763841"/>
            <a:ext cx="153567" cy="133212"/>
          </a:xfrm>
          <a:custGeom>
            <a:avLst/>
            <a:gdLst>
              <a:gd name="connsiteX0" fmla="*/ 153299 w 153567"/>
              <a:gd name="connsiteY0" fmla="*/ 1959 h 133212"/>
              <a:gd name="connsiteX1" fmla="*/ 17832 w 153567"/>
              <a:gd name="connsiteY1" fmla="*/ 71809 h 133212"/>
              <a:gd name="connsiteX2" fmla="*/ 899 w 153567"/>
              <a:gd name="connsiteY2" fmla="*/ 133192 h 133212"/>
              <a:gd name="connsiteX3" fmla="*/ 11482 w 153567"/>
              <a:gd name="connsiteY3" fmla="*/ 65459 h 133212"/>
              <a:gd name="connsiteX4" fmla="*/ 51699 w 153567"/>
              <a:gd name="connsiteY4" fmla="*/ 23126 h 133212"/>
              <a:gd name="connsiteX5" fmla="*/ 153299 w 153567"/>
              <a:gd name="connsiteY5" fmla="*/ 1959 h 13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567" h="133212">
                <a:moveTo>
                  <a:pt x="153299" y="1959"/>
                </a:moveTo>
                <a:cubicBezTo>
                  <a:pt x="147655" y="10073"/>
                  <a:pt x="43232" y="49937"/>
                  <a:pt x="17832" y="71809"/>
                </a:cubicBezTo>
                <a:cubicBezTo>
                  <a:pt x="-7568" y="93681"/>
                  <a:pt x="1957" y="134250"/>
                  <a:pt x="899" y="133192"/>
                </a:cubicBezTo>
                <a:cubicBezTo>
                  <a:pt x="-159" y="132134"/>
                  <a:pt x="3015" y="83803"/>
                  <a:pt x="11482" y="65459"/>
                </a:cubicBezTo>
                <a:cubicBezTo>
                  <a:pt x="19949" y="47115"/>
                  <a:pt x="29474" y="33356"/>
                  <a:pt x="51699" y="23126"/>
                </a:cubicBezTo>
                <a:cubicBezTo>
                  <a:pt x="73924" y="12896"/>
                  <a:pt x="158943" y="-6155"/>
                  <a:pt x="153299" y="1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5EB5EFC3-36F3-4228-915A-3ED6B658B5B2}"/>
              </a:ext>
            </a:extLst>
          </p:cNvPr>
          <p:cNvSpPr/>
          <p:nvPr/>
        </p:nvSpPr>
        <p:spPr>
          <a:xfrm>
            <a:off x="2045674" y="5547671"/>
            <a:ext cx="361266" cy="396465"/>
          </a:xfrm>
          <a:custGeom>
            <a:avLst/>
            <a:gdLst>
              <a:gd name="connsiteX0" fmla="*/ 202226 w 361266"/>
              <a:gd name="connsiteY0" fmla="*/ 112 h 396465"/>
              <a:gd name="connsiteX1" fmla="*/ 121793 w 361266"/>
              <a:gd name="connsiteY1" fmla="*/ 80546 h 396465"/>
              <a:gd name="connsiteX2" fmla="*/ 104859 w 361266"/>
              <a:gd name="connsiteY2" fmla="*/ 154629 h 396465"/>
              <a:gd name="connsiteX3" fmla="*/ 126026 w 361266"/>
              <a:gd name="connsiteY3" fmla="*/ 264696 h 396465"/>
              <a:gd name="connsiteX4" fmla="*/ 181059 w 361266"/>
              <a:gd name="connsiteY4" fmla="*/ 326079 h 396465"/>
              <a:gd name="connsiteX5" fmla="*/ 272076 w 361266"/>
              <a:gd name="connsiteY5" fmla="*/ 357829 h 396465"/>
              <a:gd name="connsiteX6" fmla="*/ 360976 w 361266"/>
              <a:gd name="connsiteY6" fmla="*/ 372646 h 396465"/>
              <a:gd name="connsiteX7" fmla="*/ 293243 w 361266"/>
              <a:gd name="connsiteY7" fmla="*/ 364179 h 396465"/>
              <a:gd name="connsiteX8" fmla="*/ 106976 w 361266"/>
              <a:gd name="connsiteY8" fmla="*/ 393812 h 396465"/>
              <a:gd name="connsiteX9" fmla="*/ 60409 w 361266"/>
              <a:gd name="connsiteY9" fmla="*/ 285862 h 396465"/>
              <a:gd name="connsiteX10" fmla="*/ 1143 w 361266"/>
              <a:gd name="connsiteY10" fmla="*/ 93246 h 396465"/>
              <a:gd name="connsiteX11" fmla="*/ 37126 w 361266"/>
              <a:gd name="connsiteY11" fmla="*/ 63612 h 396465"/>
              <a:gd name="connsiteX12" fmla="*/ 202226 w 361266"/>
              <a:gd name="connsiteY12" fmla="*/ 112 h 396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1266" h="396465">
                <a:moveTo>
                  <a:pt x="202226" y="112"/>
                </a:moveTo>
                <a:cubicBezTo>
                  <a:pt x="216337" y="2934"/>
                  <a:pt x="138021" y="54793"/>
                  <a:pt x="121793" y="80546"/>
                </a:cubicBezTo>
                <a:cubicBezTo>
                  <a:pt x="105565" y="106299"/>
                  <a:pt x="104153" y="123937"/>
                  <a:pt x="104859" y="154629"/>
                </a:cubicBezTo>
                <a:cubicBezTo>
                  <a:pt x="105564" y="185321"/>
                  <a:pt x="113326" y="236121"/>
                  <a:pt x="126026" y="264696"/>
                </a:cubicBezTo>
                <a:cubicBezTo>
                  <a:pt x="138726" y="293271"/>
                  <a:pt x="156717" y="310557"/>
                  <a:pt x="181059" y="326079"/>
                </a:cubicBezTo>
                <a:cubicBezTo>
                  <a:pt x="205401" y="341601"/>
                  <a:pt x="242090" y="350068"/>
                  <a:pt x="272076" y="357829"/>
                </a:cubicBezTo>
                <a:cubicBezTo>
                  <a:pt x="302062" y="365590"/>
                  <a:pt x="357448" y="371588"/>
                  <a:pt x="360976" y="372646"/>
                </a:cubicBezTo>
                <a:cubicBezTo>
                  <a:pt x="364504" y="373704"/>
                  <a:pt x="335576" y="360651"/>
                  <a:pt x="293243" y="364179"/>
                </a:cubicBezTo>
                <a:cubicBezTo>
                  <a:pt x="250910" y="367707"/>
                  <a:pt x="145782" y="406865"/>
                  <a:pt x="106976" y="393812"/>
                </a:cubicBezTo>
                <a:cubicBezTo>
                  <a:pt x="68170" y="380759"/>
                  <a:pt x="78048" y="335956"/>
                  <a:pt x="60409" y="285862"/>
                </a:cubicBezTo>
                <a:cubicBezTo>
                  <a:pt x="42770" y="235768"/>
                  <a:pt x="5023" y="130288"/>
                  <a:pt x="1143" y="93246"/>
                </a:cubicBezTo>
                <a:cubicBezTo>
                  <a:pt x="-2738" y="56204"/>
                  <a:pt x="1848" y="78781"/>
                  <a:pt x="37126" y="63612"/>
                </a:cubicBezTo>
                <a:cubicBezTo>
                  <a:pt x="72404" y="48443"/>
                  <a:pt x="188115" y="-2710"/>
                  <a:pt x="202226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37E99684-44E1-4170-9D59-EACC1607ECD5}"/>
              </a:ext>
            </a:extLst>
          </p:cNvPr>
          <p:cNvSpPr/>
          <p:nvPr/>
        </p:nvSpPr>
        <p:spPr>
          <a:xfrm>
            <a:off x="3248019" y="5219608"/>
            <a:ext cx="76427" cy="394274"/>
          </a:xfrm>
          <a:custGeom>
            <a:avLst/>
            <a:gdLst>
              <a:gd name="connsiteX0" fmla="*/ 15881 w 76427"/>
              <a:gd name="connsiteY0" fmla="*/ 92 h 394274"/>
              <a:gd name="connsiteX1" fmla="*/ 47631 w 76427"/>
              <a:gd name="connsiteY1" fmla="*/ 247742 h 394274"/>
              <a:gd name="connsiteX2" fmla="*/ 6 w 76427"/>
              <a:gd name="connsiteY2" fmla="*/ 393792 h 394274"/>
              <a:gd name="connsiteX3" fmla="*/ 44456 w 76427"/>
              <a:gd name="connsiteY3" fmla="*/ 292192 h 394274"/>
              <a:gd name="connsiteX4" fmla="*/ 76206 w 76427"/>
              <a:gd name="connsiteY4" fmla="*/ 219167 h 394274"/>
              <a:gd name="connsiteX5" fmla="*/ 15881 w 76427"/>
              <a:gd name="connsiteY5" fmla="*/ 92 h 394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427" h="394274">
                <a:moveTo>
                  <a:pt x="15881" y="92"/>
                </a:moveTo>
                <a:cubicBezTo>
                  <a:pt x="11119" y="4854"/>
                  <a:pt x="50277" y="182125"/>
                  <a:pt x="47631" y="247742"/>
                </a:cubicBezTo>
                <a:cubicBezTo>
                  <a:pt x="44985" y="313359"/>
                  <a:pt x="535" y="386384"/>
                  <a:pt x="6" y="393792"/>
                </a:cubicBezTo>
                <a:cubicBezTo>
                  <a:pt x="-523" y="401200"/>
                  <a:pt x="31756" y="321296"/>
                  <a:pt x="44456" y="292192"/>
                </a:cubicBezTo>
                <a:cubicBezTo>
                  <a:pt x="57156" y="263088"/>
                  <a:pt x="78852" y="263088"/>
                  <a:pt x="76206" y="219167"/>
                </a:cubicBezTo>
                <a:cubicBezTo>
                  <a:pt x="73560" y="175246"/>
                  <a:pt x="20643" y="-4670"/>
                  <a:pt x="15881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C2CE7A02-009F-4A03-96C5-67CF34E64775}"/>
              </a:ext>
            </a:extLst>
          </p:cNvPr>
          <p:cNvSpPr/>
          <p:nvPr/>
        </p:nvSpPr>
        <p:spPr>
          <a:xfrm>
            <a:off x="3088346" y="5668288"/>
            <a:ext cx="154664" cy="356230"/>
          </a:xfrm>
          <a:custGeom>
            <a:avLst/>
            <a:gdLst>
              <a:gd name="connsiteX0" fmla="*/ 154387 w 154664"/>
              <a:gd name="connsiteY0" fmla="*/ 145 h 356230"/>
              <a:gd name="connsiteX1" fmla="*/ 95121 w 154664"/>
              <a:gd name="connsiteY1" fmla="*/ 158895 h 356230"/>
              <a:gd name="connsiteX2" fmla="*/ 1987 w 154664"/>
              <a:gd name="connsiteY2" fmla="*/ 351512 h 356230"/>
              <a:gd name="connsiteX3" fmla="*/ 37971 w 154664"/>
              <a:gd name="connsiteY3" fmla="*/ 288012 h 356230"/>
              <a:gd name="connsiteX4" fmla="*/ 114171 w 154664"/>
              <a:gd name="connsiteY4" fmla="*/ 186412 h 356230"/>
              <a:gd name="connsiteX5" fmla="*/ 154387 w 154664"/>
              <a:gd name="connsiteY5" fmla="*/ 145 h 356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4664" h="356230">
                <a:moveTo>
                  <a:pt x="154387" y="145"/>
                </a:moveTo>
                <a:cubicBezTo>
                  <a:pt x="151212" y="-4441"/>
                  <a:pt x="120521" y="100334"/>
                  <a:pt x="95121" y="158895"/>
                </a:cubicBezTo>
                <a:cubicBezTo>
                  <a:pt x="69721" y="217456"/>
                  <a:pt x="11512" y="329993"/>
                  <a:pt x="1987" y="351512"/>
                </a:cubicBezTo>
                <a:cubicBezTo>
                  <a:pt x="-7538" y="373031"/>
                  <a:pt x="19274" y="315529"/>
                  <a:pt x="37971" y="288012"/>
                </a:cubicBezTo>
                <a:cubicBezTo>
                  <a:pt x="56668" y="260495"/>
                  <a:pt x="95474" y="230157"/>
                  <a:pt x="114171" y="186412"/>
                </a:cubicBezTo>
                <a:cubicBezTo>
                  <a:pt x="132868" y="142668"/>
                  <a:pt x="157562" y="4731"/>
                  <a:pt x="154387" y="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238EF4EF-6269-408D-A9F1-07DB7F994C01}"/>
              </a:ext>
            </a:extLst>
          </p:cNvPr>
          <p:cNvSpPr/>
          <p:nvPr/>
        </p:nvSpPr>
        <p:spPr>
          <a:xfrm>
            <a:off x="2717162" y="6022049"/>
            <a:ext cx="371447" cy="633260"/>
          </a:xfrm>
          <a:custGeom>
            <a:avLst/>
            <a:gdLst>
              <a:gd name="connsiteX0" fmla="*/ 368938 w 371447"/>
              <a:gd name="connsiteY0" fmla="*/ 926 h 633260"/>
              <a:gd name="connsiteX1" fmla="*/ 286388 w 371447"/>
              <a:gd name="connsiteY1" fmla="*/ 210476 h 633260"/>
              <a:gd name="connsiteX2" fmla="*/ 165738 w 371447"/>
              <a:gd name="connsiteY2" fmla="*/ 315251 h 633260"/>
              <a:gd name="connsiteX3" fmla="*/ 22863 w 371447"/>
              <a:gd name="connsiteY3" fmla="*/ 512101 h 633260"/>
              <a:gd name="connsiteX4" fmla="*/ 638 w 371447"/>
              <a:gd name="connsiteY4" fmla="*/ 632751 h 633260"/>
              <a:gd name="connsiteX5" fmla="*/ 26038 w 371447"/>
              <a:gd name="connsiteY5" fmla="*/ 550201 h 633260"/>
              <a:gd name="connsiteX6" fmla="*/ 114938 w 371447"/>
              <a:gd name="connsiteY6" fmla="*/ 426376 h 633260"/>
              <a:gd name="connsiteX7" fmla="*/ 273688 w 371447"/>
              <a:gd name="connsiteY7" fmla="*/ 232701 h 633260"/>
              <a:gd name="connsiteX8" fmla="*/ 343538 w 371447"/>
              <a:gd name="connsiteY8" fmla="*/ 137451 h 633260"/>
              <a:gd name="connsiteX9" fmla="*/ 368938 w 371447"/>
              <a:gd name="connsiteY9" fmla="*/ 926 h 633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1447" h="633260">
                <a:moveTo>
                  <a:pt x="368938" y="926"/>
                </a:moveTo>
                <a:cubicBezTo>
                  <a:pt x="359413" y="13097"/>
                  <a:pt x="320255" y="158089"/>
                  <a:pt x="286388" y="210476"/>
                </a:cubicBezTo>
                <a:cubicBezTo>
                  <a:pt x="252521" y="262863"/>
                  <a:pt x="209659" y="264980"/>
                  <a:pt x="165738" y="315251"/>
                </a:cubicBezTo>
                <a:cubicBezTo>
                  <a:pt x="121817" y="365522"/>
                  <a:pt x="50380" y="459184"/>
                  <a:pt x="22863" y="512101"/>
                </a:cubicBezTo>
                <a:cubicBezTo>
                  <a:pt x="-4654" y="565018"/>
                  <a:pt x="109" y="626401"/>
                  <a:pt x="638" y="632751"/>
                </a:cubicBezTo>
                <a:cubicBezTo>
                  <a:pt x="1167" y="639101"/>
                  <a:pt x="6988" y="584597"/>
                  <a:pt x="26038" y="550201"/>
                </a:cubicBezTo>
                <a:cubicBezTo>
                  <a:pt x="45088" y="515805"/>
                  <a:pt x="73663" y="479293"/>
                  <a:pt x="114938" y="426376"/>
                </a:cubicBezTo>
                <a:cubicBezTo>
                  <a:pt x="156213" y="373459"/>
                  <a:pt x="235588" y="280855"/>
                  <a:pt x="273688" y="232701"/>
                </a:cubicBezTo>
                <a:cubicBezTo>
                  <a:pt x="311788" y="184547"/>
                  <a:pt x="328192" y="175022"/>
                  <a:pt x="343538" y="137451"/>
                </a:cubicBezTo>
                <a:cubicBezTo>
                  <a:pt x="358884" y="99880"/>
                  <a:pt x="378463" y="-11245"/>
                  <a:pt x="368938" y="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4FC7CC57-B171-4C04-8E1E-8807365B9D90}"/>
              </a:ext>
            </a:extLst>
          </p:cNvPr>
          <p:cNvSpPr/>
          <p:nvPr/>
        </p:nvSpPr>
        <p:spPr>
          <a:xfrm>
            <a:off x="2628859" y="6729457"/>
            <a:ext cx="131274" cy="480090"/>
          </a:xfrm>
          <a:custGeom>
            <a:avLst/>
            <a:gdLst>
              <a:gd name="connsiteX0" fmla="*/ 86824 w 131274"/>
              <a:gd name="connsiteY0" fmla="*/ 1543 h 480090"/>
              <a:gd name="connsiteX1" fmla="*/ 21208 w 131274"/>
              <a:gd name="connsiteY1" fmla="*/ 172993 h 480090"/>
              <a:gd name="connsiteX2" fmla="*/ 41 w 131274"/>
              <a:gd name="connsiteY2" fmla="*/ 272476 h 480090"/>
              <a:gd name="connsiteX3" fmla="*/ 16974 w 131274"/>
              <a:gd name="connsiteY3" fmla="*/ 376193 h 480090"/>
              <a:gd name="connsiteX4" fmla="*/ 55074 w 131274"/>
              <a:gd name="connsiteY4" fmla="*/ 433343 h 480090"/>
              <a:gd name="connsiteX5" fmla="*/ 131274 w 131274"/>
              <a:gd name="connsiteY5" fmla="*/ 479910 h 480090"/>
              <a:gd name="connsiteX6" fmla="*/ 55074 w 131274"/>
              <a:gd name="connsiteY6" fmla="*/ 441810 h 480090"/>
              <a:gd name="connsiteX7" fmla="*/ 14858 w 131274"/>
              <a:gd name="connsiteY7" fmla="*/ 280943 h 480090"/>
              <a:gd name="connsiteX8" fmla="*/ 86824 w 131274"/>
              <a:gd name="connsiteY8" fmla="*/ 1543 h 48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274" h="480090">
                <a:moveTo>
                  <a:pt x="86824" y="1543"/>
                </a:moveTo>
                <a:cubicBezTo>
                  <a:pt x="87882" y="-16448"/>
                  <a:pt x="35672" y="127838"/>
                  <a:pt x="21208" y="172993"/>
                </a:cubicBezTo>
                <a:cubicBezTo>
                  <a:pt x="6744" y="218148"/>
                  <a:pt x="747" y="238609"/>
                  <a:pt x="41" y="272476"/>
                </a:cubicBezTo>
                <a:cubicBezTo>
                  <a:pt x="-665" y="306343"/>
                  <a:pt x="7802" y="349382"/>
                  <a:pt x="16974" y="376193"/>
                </a:cubicBezTo>
                <a:cubicBezTo>
                  <a:pt x="26146" y="403004"/>
                  <a:pt x="36024" y="416057"/>
                  <a:pt x="55074" y="433343"/>
                </a:cubicBezTo>
                <a:cubicBezTo>
                  <a:pt x="74124" y="450629"/>
                  <a:pt x="131274" y="478499"/>
                  <a:pt x="131274" y="479910"/>
                </a:cubicBezTo>
                <a:cubicBezTo>
                  <a:pt x="131274" y="481321"/>
                  <a:pt x="74477" y="474971"/>
                  <a:pt x="55074" y="441810"/>
                </a:cubicBezTo>
                <a:cubicBezTo>
                  <a:pt x="35671" y="408649"/>
                  <a:pt x="11683" y="352910"/>
                  <a:pt x="14858" y="280943"/>
                </a:cubicBezTo>
                <a:cubicBezTo>
                  <a:pt x="18033" y="208976"/>
                  <a:pt x="85766" y="19534"/>
                  <a:pt x="86824" y="1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B8DB87D9-2A14-4A99-BA4D-64C2CFA4D51C}"/>
              </a:ext>
            </a:extLst>
          </p:cNvPr>
          <p:cNvSpPr/>
          <p:nvPr/>
        </p:nvSpPr>
        <p:spPr>
          <a:xfrm>
            <a:off x="3708304" y="6552751"/>
            <a:ext cx="229100" cy="670243"/>
          </a:xfrm>
          <a:custGeom>
            <a:avLst/>
            <a:gdLst>
              <a:gd name="connsiteX0" fmla="*/ 96 w 229100"/>
              <a:gd name="connsiteY0" fmla="*/ 449 h 670243"/>
              <a:gd name="connsiteX1" fmla="*/ 167313 w 229100"/>
              <a:gd name="connsiteY1" fmla="*/ 110516 h 670243"/>
              <a:gd name="connsiteX2" fmla="*/ 207529 w 229100"/>
              <a:gd name="connsiteY2" fmla="*/ 188832 h 670243"/>
              <a:gd name="connsiteX3" fmla="*/ 228696 w 229100"/>
              <a:gd name="connsiteY3" fmla="*/ 466116 h 670243"/>
              <a:gd name="connsiteX4" fmla="*/ 220229 w 229100"/>
              <a:gd name="connsiteY4" fmla="*/ 514799 h 670243"/>
              <a:gd name="connsiteX5" fmla="*/ 205413 w 229100"/>
              <a:gd name="connsiteY5" fmla="*/ 546549 h 670243"/>
              <a:gd name="connsiteX6" fmla="*/ 114396 w 229100"/>
              <a:gd name="connsiteY6" fmla="*/ 665082 h 670243"/>
              <a:gd name="connsiteX7" fmla="*/ 135563 w 229100"/>
              <a:gd name="connsiteY7" fmla="*/ 633332 h 670243"/>
              <a:gd name="connsiteX8" fmla="*/ 213879 w 229100"/>
              <a:gd name="connsiteY8" fmla="*/ 493632 h 670243"/>
              <a:gd name="connsiteX9" fmla="*/ 220229 w 229100"/>
              <a:gd name="connsiteY9" fmla="*/ 444949 h 670243"/>
              <a:gd name="connsiteX10" fmla="*/ 192713 w 229100"/>
              <a:gd name="connsiteY10" fmla="*/ 154966 h 670243"/>
              <a:gd name="connsiteX11" fmla="*/ 96 w 229100"/>
              <a:gd name="connsiteY11" fmla="*/ 449 h 670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9100" h="670243">
                <a:moveTo>
                  <a:pt x="96" y="449"/>
                </a:moveTo>
                <a:cubicBezTo>
                  <a:pt x="-4137" y="-6959"/>
                  <a:pt x="132741" y="79119"/>
                  <a:pt x="167313" y="110516"/>
                </a:cubicBezTo>
                <a:cubicBezTo>
                  <a:pt x="201885" y="141913"/>
                  <a:pt x="197299" y="129565"/>
                  <a:pt x="207529" y="188832"/>
                </a:cubicBezTo>
                <a:cubicBezTo>
                  <a:pt x="217760" y="248099"/>
                  <a:pt x="226579" y="411788"/>
                  <a:pt x="228696" y="466116"/>
                </a:cubicBezTo>
                <a:cubicBezTo>
                  <a:pt x="230813" y="520444"/>
                  <a:pt x="224109" y="501394"/>
                  <a:pt x="220229" y="514799"/>
                </a:cubicBezTo>
                <a:cubicBezTo>
                  <a:pt x="216349" y="528204"/>
                  <a:pt x="223052" y="521502"/>
                  <a:pt x="205413" y="546549"/>
                </a:cubicBezTo>
                <a:cubicBezTo>
                  <a:pt x="187774" y="571596"/>
                  <a:pt x="126038" y="650618"/>
                  <a:pt x="114396" y="665082"/>
                </a:cubicBezTo>
                <a:cubicBezTo>
                  <a:pt x="102754" y="679546"/>
                  <a:pt x="118983" y="661907"/>
                  <a:pt x="135563" y="633332"/>
                </a:cubicBezTo>
                <a:cubicBezTo>
                  <a:pt x="152143" y="604757"/>
                  <a:pt x="199768" y="525029"/>
                  <a:pt x="213879" y="493632"/>
                </a:cubicBezTo>
                <a:cubicBezTo>
                  <a:pt x="227990" y="462235"/>
                  <a:pt x="223757" y="501393"/>
                  <a:pt x="220229" y="444949"/>
                </a:cubicBezTo>
                <a:cubicBezTo>
                  <a:pt x="216701" y="388505"/>
                  <a:pt x="227991" y="227638"/>
                  <a:pt x="192713" y="154966"/>
                </a:cubicBezTo>
                <a:cubicBezTo>
                  <a:pt x="157435" y="82294"/>
                  <a:pt x="4329" y="7857"/>
                  <a:pt x="96" y="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EC1495DE-C059-400A-B96E-84EEA9CB0933}"/>
              </a:ext>
            </a:extLst>
          </p:cNvPr>
          <p:cNvSpPr/>
          <p:nvPr/>
        </p:nvSpPr>
        <p:spPr>
          <a:xfrm>
            <a:off x="2736850" y="6900705"/>
            <a:ext cx="192993" cy="151755"/>
          </a:xfrm>
          <a:custGeom>
            <a:avLst/>
            <a:gdLst>
              <a:gd name="connsiteX0" fmla="*/ 0 w 192993"/>
              <a:gd name="connsiteY0" fmla="*/ 52545 h 151755"/>
              <a:gd name="connsiteX1" fmla="*/ 42863 w 192993"/>
              <a:gd name="connsiteY1" fmla="*/ 12858 h 151755"/>
              <a:gd name="connsiteX2" fmla="*/ 73025 w 192993"/>
              <a:gd name="connsiteY2" fmla="*/ 35083 h 151755"/>
              <a:gd name="connsiteX3" fmla="*/ 188913 w 192993"/>
              <a:gd name="connsiteY3" fmla="*/ 149383 h 151755"/>
              <a:gd name="connsiteX4" fmla="*/ 161925 w 192993"/>
              <a:gd name="connsiteY4" fmla="*/ 108108 h 151755"/>
              <a:gd name="connsiteX5" fmla="*/ 114300 w 192993"/>
              <a:gd name="connsiteY5" fmla="*/ 55720 h 151755"/>
              <a:gd name="connsiteX6" fmla="*/ 42863 w 192993"/>
              <a:gd name="connsiteY6" fmla="*/ 158 h 151755"/>
              <a:gd name="connsiteX7" fmla="*/ 0 w 192993"/>
              <a:gd name="connsiteY7" fmla="*/ 52545 h 151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993" h="151755">
                <a:moveTo>
                  <a:pt x="0" y="52545"/>
                </a:moveTo>
                <a:cubicBezTo>
                  <a:pt x="0" y="54662"/>
                  <a:pt x="30692" y="15768"/>
                  <a:pt x="42863" y="12858"/>
                </a:cubicBezTo>
                <a:cubicBezTo>
                  <a:pt x="55034" y="9948"/>
                  <a:pt x="48683" y="12329"/>
                  <a:pt x="73025" y="35083"/>
                </a:cubicBezTo>
                <a:cubicBezTo>
                  <a:pt x="97367" y="57837"/>
                  <a:pt x="174096" y="137212"/>
                  <a:pt x="188913" y="149383"/>
                </a:cubicBezTo>
                <a:cubicBezTo>
                  <a:pt x="203730" y="161554"/>
                  <a:pt x="174360" y="123718"/>
                  <a:pt x="161925" y="108108"/>
                </a:cubicBezTo>
                <a:cubicBezTo>
                  <a:pt x="149490" y="92498"/>
                  <a:pt x="134144" y="73712"/>
                  <a:pt x="114300" y="55720"/>
                </a:cubicBezTo>
                <a:cubicBezTo>
                  <a:pt x="94456" y="37728"/>
                  <a:pt x="60325" y="3597"/>
                  <a:pt x="42863" y="158"/>
                </a:cubicBezTo>
                <a:cubicBezTo>
                  <a:pt x="25401" y="-3281"/>
                  <a:pt x="0" y="50428"/>
                  <a:pt x="0" y="52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C15534B9-EB7A-4889-9E7F-DF1618C5AB6E}"/>
              </a:ext>
            </a:extLst>
          </p:cNvPr>
          <p:cNvSpPr/>
          <p:nvPr/>
        </p:nvSpPr>
        <p:spPr>
          <a:xfrm>
            <a:off x="3155274" y="6875460"/>
            <a:ext cx="461197" cy="273317"/>
          </a:xfrm>
          <a:custGeom>
            <a:avLst/>
            <a:gdLst>
              <a:gd name="connsiteX0" fmla="*/ 2264 w 461197"/>
              <a:gd name="connsiteY0" fmla="*/ 61915 h 273317"/>
              <a:gd name="connsiteX1" fmla="*/ 161014 w 461197"/>
              <a:gd name="connsiteY1" fmla="*/ 3 h 273317"/>
              <a:gd name="connsiteX2" fmla="*/ 303889 w 461197"/>
              <a:gd name="connsiteY2" fmla="*/ 65090 h 273317"/>
              <a:gd name="connsiteX3" fmla="*/ 394376 w 461197"/>
              <a:gd name="connsiteY3" fmla="*/ 133353 h 273317"/>
              <a:gd name="connsiteX4" fmla="*/ 453114 w 461197"/>
              <a:gd name="connsiteY4" fmla="*/ 230190 h 273317"/>
              <a:gd name="connsiteX5" fmla="*/ 456289 w 461197"/>
              <a:gd name="connsiteY5" fmla="*/ 254003 h 273317"/>
              <a:gd name="connsiteX6" fmla="*/ 411839 w 461197"/>
              <a:gd name="connsiteY6" fmla="*/ 273053 h 273317"/>
              <a:gd name="connsiteX7" fmla="*/ 448351 w 461197"/>
              <a:gd name="connsiteY7" fmla="*/ 239715 h 273317"/>
              <a:gd name="connsiteX8" fmla="*/ 440414 w 461197"/>
              <a:gd name="connsiteY8" fmla="*/ 161928 h 273317"/>
              <a:gd name="connsiteX9" fmla="*/ 270551 w 461197"/>
              <a:gd name="connsiteY9" fmla="*/ 34928 h 273317"/>
              <a:gd name="connsiteX10" fmla="*/ 80051 w 461197"/>
              <a:gd name="connsiteY10" fmla="*/ 9528 h 273317"/>
              <a:gd name="connsiteX11" fmla="*/ 2264 w 461197"/>
              <a:gd name="connsiteY11" fmla="*/ 61915 h 273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1197" h="273317">
                <a:moveTo>
                  <a:pt x="2264" y="61915"/>
                </a:moveTo>
                <a:cubicBezTo>
                  <a:pt x="15758" y="60328"/>
                  <a:pt x="110743" y="-526"/>
                  <a:pt x="161014" y="3"/>
                </a:cubicBezTo>
                <a:cubicBezTo>
                  <a:pt x="211285" y="532"/>
                  <a:pt x="264995" y="42865"/>
                  <a:pt x="303889" y="65090"/>
                </a:cubicBezTo>
                <a:cubicBezTo>
                  <a:pt x="342783" y="87315"/>
                  <a:pt x="369505" y="105836"/>
                  <a:pt x="394376" y="133353"/>
                </a:cubicBezTo>
                <a:cubicBezTo>
                  <a:pt x="419247" y="160870"/>
                  <a:pt x="442795" y="210082"/>
                  <a:pt x="453114" y="230190"/>
                </a:cubicBezTo>
                <a:cubicBezTo>
                  <a:pt x="463433" y="250298"/>
                  <a:pt x="463168" y="246859"/>
                  <a:pt x="456289" y="254003"/>
                </a:cubicBezTo>
                <a:cubicBezTo>
                  <a:pt x="449410" y="261147"/>
                  <a:pt x="413162" y="275434"/>
                  <a:pt x="411839" y="273053"/>
                </a:cubicBezTo>
                <a:cubicBezTo>
                  <a:pt x="410516" y="270672"/>
                  <a:pt x="443588" y="258236"/>
                  <a:pt x="448351" y="239715"/>
                </a:cubicBezTo>
                <a:cubicBezTo>
                  <a:pt x="453114" y="221194"/>
                  <a:pt x="470047" y="196059"/>
                  <a:pt x="440414" y="161928"/>
                </a:cubicBezTo>
                <a:cubicBezTo>
                  <a:pt x="410781" y="127797"/>
                  <a:pt x="330612" y="60328"/>
                  <a:pt x="270551" y="34928"/>
                </a:cubicBezTo>
                <a:cubicBezTo>
                  <a:pt x="210491" y="9528"/>
                  <a:pt x="121855" y="4766"/>
                  <a:pt x="80051" y="9528"/>
                </a:cubicBezTo>
                <a:cubicBezTo>
                  <a:pt x="38247" y="14290"/>
                  <a:pt x="-11230" y="63502"/>
                  <a:pt x="2264" y="61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F7A282B4-3F16-4CF8-AF21-3C75E637C163}"/>
              </a:ext>
            </a:extLst>
          </p:cNvPr>
          <p:cNvSpPr/>
          <p:nvPr/>
        </p:nvSpPr>
        <p:spPr>
          <a:xfrm>
            <a:off x="3078209" y="6194037"/>
            <a:ext cx="343079" cy="537421"/>
          </a:xfrm>
          <a:custGeom>
            <a:avLst/>
            <a:gdLst>
              <a:gd name="connsiteX0" fmla="*/ 335551 w 343079"/>
              <a:gd name="connsiteY0" fmla="*/ 28963 h 537421"/>
              <a:gd name="connsiteX1" fmla="*/ 223791 w 343079"/>
              <a:gd name="connsiteY1" fmla="*/ 486163 h 537421"/>
              <a:gd name="connsiteX2" fmla="*/ 152671 w 343079"/>
              <a:gd name="connsiteY2" fmla="*/ 506483 h 537421"/>
              <a:gd name="connsiteX3" fmla="*/ 271 w 343079"/>
              <a:gd name="connsiteY3" fmla="*/ 536963 h 537421"/>
              <a:gd name="connsiteX4" fmla="*/ 193311 w 343079"/>
              <a:gd name="connsiteY4" fmla="*/ 481083 h 537421"/>
              <a:gd name="connsiteX5" fmla="*/ 223791 w 343079"/>
              <a:gd name="connsiteY5" fmla="*/ 420123 h 537421"/>
              <a:gd name="connsiteX6" fmla="*/ 320311 w 343079"/>
              <a:gd name="connsiteY6" fmla="*/ 84843 h 537421"/>
              <a:gd name="connsiteX7" fmla="*/ 335551 w 343079"/>
              <a:gd name="connsiteY7" fmla="*/ 28963 h 537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079" h="537421">
                <a:moveTo>
                  <a:pt x="335551" y="28963"/>
                </a:moveTo>
                <a:cubicBezTo>
                  <a:pt x="319464" y="95850"/>
                  <a:pt x="254271" y="406576"/>
                  <a:pt x="223791" y="486163"/>
                </a:cubicBezTo>
                <a:cubicBezTo>
                  <a:pt x="193311" y="565750"/>
                  <a:pt x="189924" y="498016"/>
                  <a:pt x="152671" y="506483"/>
                </a:cubicBezTo>
                <a:cubicBezTo>
                  <a:pt x="115418" y="514950"/>
                  <a:pt x="-6502" y="541196"/>
                  <a:pt x="271" y="536963"/>
                </a:cubicBezTo>
                <a:cubicBezTo>
                  <a:pt x="7044" y="532730"/>
                  <a:pt x="156058" y="500556"/>
                  <a:pt x="193311" y="481083"/>
                </a:cubicBezTo>
                <a:cubicBezTo>
                  <a:pt x="230564" y="461610"/>
                  <a:pt x="202624" y="486163"/>
                  <a:pt x="223791" y="420123"/>
                </a:cubicBezTo>
                <a:cubicBezTo>
                  <a:pt x="244958" y="354083"/>
                  <a:pt x="300838" y="145803"/>
                  <a:pt x="320311" y="84843"/>
                </a:cubicBezTo>
                <a:cubicBezTo>
                  <a:pt x="339784" y="23883"/>
                  <a:pt x="351638" y="-37924"/>
                  <a:pt x="335551" y="289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A1D1D4A4-AE33-4126-989D-CB572D05632B}"/>
              </a:ext>
            </a:extLst>
          </p:cNvPr>
          <p:cNvSpPr/>
          <p:nvPr/>
        </p:nvSpPr>
        <p:spPr>
          <a:xfrm>
            <a:off x="2846586" y="6431037"/>
            <a:ext cx="100252" cy="289803"/>
          </a:xfrm>
          <a:custGeom>
            <a:avLst/>
            <a:gdLst>
              <a:gd name="connsiteX0" fmla="*/ 99814 w 100252"/>
              <a:gd name="connsiteY0" fmla="*/ 243 h 289803"/>
              <a:gd name="connsiteX1" fmla="*/ 3294 w 100252"/>
              <a:gd name="connsiteY1" fmla="*/ 208523 h 289803"/>
              <a:gd name="connsiteX2" fmla="*/ 28694 w 100252"/>
              <a:gd name="connsiteY2" fmla="*/ 244083 h 289803"/>
              <a:gd name="connsiteX3" fmla="*/ 89654 w 100252"/>
              <a:gd name="connsiteY3" fmla="*/ 289803 h 289803"/>
              <a:gd name="connsiteX4" fmla="*/ 28694 w 100252"/>
              <a:gd name="connsiteY4" fmla="*/ 244083 h 289803"/>
              <a:gd name="connsiteX5" fmla="*/ 38854 w 100252"/>
              <a:gd name="connsiteY5" fmla="*/ 167883 h 289803"/>
              <a:gd name="connsiteX6" fmla="*/ 99814 w 100252"/>
              <a:gd name="connsiteY6" fmla="*/ 243 h 289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252" h="289803">
                <a:moveTo>
                  <a:pt x="99814" y="243"/>
                </a:moveTo>
                <a:cubicBezTo>
                  <a:pt x="93887" y="7016"/>
                  <a:pt x="15147" y="167883"/>
                  <a:pt x="3294" y="208523"/>
                </a:cubicBezTo>
                <a:cubicBezTo>
                  <a:pt x="-8559" y="249163"/>
                  <a:pt x="14301" y="230536"/>
                  <a:pt x="28694" y="244083"/>
                </a:cubicBezTo>
                <a:cubicBezTo>
                  <a:pt x="43087" y="257630"/>
                  <a:pt x="89654" y="289803"/>
                  <a:pt x="89654" y="289803"/>
                </a:cubicBezTo>
                <a:cubicBezTo>
                  <a:pt x="89654" y="289803"/>
                  <a:pt x="37161" y="264403"/>
                  <a:pt x="28694" y="244083"/>
                </a:cubicBezTo>
                <a:cubicBezTo>
                  <a:pt x="20227" y="223763"/>
                  <a:pt x="27847" y="205983"/>
                  <a:pt x="38854" y="167883"/>
                </a:cubicBezTo>
                <a:cubicBezTo>
                  <a:pt x="49861" y="129783"/>
                  <a:pt x="105741" y="-6530"/>
                  <a:pt x="99814" y="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A3232572-9723-44C8-B687-1768832814EA}"/>
              </a:ext>
            </a:extLst>
          </p:cNvPr>
          <p:cNvSpPr/>
          <p:nvPr/>
        </p:nvSpPr>
        <p:spPr>
          <a:xfrm>
            <a:off x="3198512" y="5907748"/>
            <a:ext cx="189852" cy="577838"/>
          </a:xfrm>
          <a:custGeom>
            <a:avLst/>
            <a:gdLst>
              <a:gd name="connsiteX0" fmla="*/ 189848 w 189852"/>
              <a:gd name="connsiteY0" fmla="*/ 292 h 577838"/>
              <a:gd name="connsiteX1" fmla="*/ 47608 w 189852"/>
              <a:gd name="connsiteY1" fmla="*/ 340652 h 577838"/>
              <a:gd name="connsiteX2" fmla="*/ 1888 w 189852"/>
              <a:gd name="connsiteY2" fmla="*/ 574332 h 577838"/>
              <a:gd name="connsiteX3" fmla="*/ 12048 w 189852"/>
              <a:gd name="connsiteY3" fmla="*/ 467652 h 577838"/>
              <a:gd name="connsiteX4" fmla="*/ 42528 w 189852"/>
              <a:gd name="connsiteY4" fmla="*/ 284772 h 577838"/>
              <a:gd name="connsiteX5" fmla="*/ 189848 w 189852"/>
              <a:gd name="connsiteY5" fmla="*/ 292 h 577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852" h="577838">
                <a:moveTo>
                  <a:pt x="189848" y="292"/>
                </a:moveTo>
                <a:cubicBezTo>
                  <a:pt x="190695" y="9605"/>
                  <a:pt x="78935" y="244979"/>
                  <a:pt x="47608" y="340652"/>
                </a:cubicBezTo>
                <a:cubicBezTo>
                  <a:pt x="16281" y="436325"/>
                  <a:pt x="7815" y="553165"/>
                  <a:pt x="1888" y="574332"/>
                </a:cubicBezTo>
                <a:cubicBezTo>
                  <a:pt x="-4039" y="595499"/>
                  <a:pt x="5275" y="515912"/>
                  <a:pt x="12048" y="467652"/>
                </a:cubicBezTo>
                <a:cubicBezTo>
                  <a:pt x="18821" y="419392"/>
                  <a:pt x="6968" y="362665"/>
                  <a:pt x="42528" y="284772"/>
                </a:cubicBezTo>
                <a:cubicBezTo>
                  <a:pt x="78088" y="206879"/>
                  <a:pt x="189001" y="-9021"/>
                  <a:pt x="189848" y="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B7E870A4-592E-489B-858F-E3552502D83E}"/>
              </a:ext>
            </a:extLst>
          </p:cNvPr>
          <p:cNvSpPr/>
          <p:nvPr/>
        </p:nvSpPr>
        <p:spPr>
          <a:xfrm>
            <a:off x="3359034" y="6668444"/>
            <a:ext cx="410042" cy="94416"/>
          </a:xfrm>
          <a:custGeom>
            <a:avLst/>
            <a:gdLst>
              <a:gd name="connsiteX0" fmla="*/ 116 w 410042"/>
              <a:gd name="connsiteY0" fmla="*/ 94306 h 94416"/>
              <a:gd name="connsiteX1" fmla="*/ 219191 w 410042"/>
              <a:gd name="connsiteY1" fmla="*/ 2231 h 94416"/>
              <a:gd name="connsiteX2" fmla="*/ 406516 w 410042"/>
              <a:gd name="connsiteY2" fmla="*/ 27631 h 94416"/>
              <a:gd name="connsiteX3" fmla="*/ 330316 w 410042"/>
              <a:gd name="connsiteY3" fmla="*/ 18106 h 94416"/>
              <a:gd name="connsiteX4" fmla="*/ 190616 w 410042"/>
              <a:gd name="connsiteY4" fmla="*/ 21281 h 94416"/>
              <a:gd name="connsiteX5" fmla="*/ 116 w 410042"/>
              <a:gd name="connsiteY5" fmla="*/ 94306 h 9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0042" h="94416">
                <a:moveTo>
                  <a:pt x="116" y="94306"/>
                </a:moveTo>
                <a:cubicBezTo>
                  <a:pt x="4878" y="91131"/>
                  <a:pt x="151458" y="13344"/>
                  <a:pt x="219191" y="2231"/>
                </a:cubicBezTo>
                <a:cubicBezTo>
                  <a:pt x="286924" y="-8882"/>
                  <a:pt x="387995" y="24985"/>
                  <a:pt x="406516" y="27631"/>
                </a:cubicBezTo>
                <a:cubicBezTo>
                  <a:pt x="425037" y="30277"/>
                  <a:pt x="366299" y="19164"/>
                  <a:pt x="330316" y="18106"/>
                </a:cubicBezTo>
                <a:cubicBezTo>
                  <a:pt x="294333" y="17048"/>
                  <a:pt x="243004" y="11227"/>
                  <a:pt x="190616" y="21281"/>
                </a:cubicBezTo>
                <a:cubicBezTo>
                  <a:pt x="138229" y="31335"/>
                  <a:pt x="-4646" y="97481"/>
                  <a:pt x="116" y="94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D0E5C1FF-4773-4F49-9DB3-70D0A96F5B93}"/>
              </a:ext>
            </a:extLst>
          </p:cNvPr>
          <p:cNvSpPr/>
          <p:nvPr/>
        </p:nvSpPr>
        <p:spPr>
          <a:xfrm>
            <a:off x="2957871" y="7029449"/>
            <a:ext cx="348230" cy="140282"/>
          </a:xfrm>
          <a:custGeom>
            <a:avLst/>
            <a:gdLst>
              <a:gd name="connsiteX0" fmla="*/ 162096 w 348230"/>
              <a:gd name="connsiteY0" fmla="*/ 1 h 140282"/>
              <a:gd name="connsiteX1" fmla="*/ 221362 w 348230"/>
              <a:gd name="connsiteY1" fmla="*/ 82551 h 140282"/>
              <a:gd name="connsiteX2" fmla="*/ 346246 w 348230"/>
              <a:gd name="connsiteY2" fmla="*/ 101601 h 140282"/>
              <a:gd name="connsiteX3" fmla="*/ 291212 w 348230"/>
              <a:gd name="connsiteY3" fmla="*/ 116418 h 140282"/>
              <a:gd name="connsiteX4" fmla="*/ 200196 w 348230"/>
              <a:gd name="connsiteY4" fmla="*/ 129118 h 140282"/>
              <a:gd name="connsiteX5" fmla="*/ 3346 w 348230"/>
              <a:gd name="connsiteY5" fmla="*/ 137584 h 140282"/>
              <a:gd name="connsiteX6" fmla="*/ 90129 w 348230"/>
              <a:gd name="connsiteY6" fmla="*/ 137584 h 140282"/>
              <a:gd name="connsiteX7" fmla="*/ 267929 w 348230"/>
              <a:gd name="connsiteY7" fmla="*/ 105834 h 140282"/>
              <a:gd name="connsiteX8" fmla="*/ 219246 w 348230"/>
              <a:gd name="connsiteY8" fmla="*/ 80434 h 140282"/>
              <a:gd name="connsiteX9" fmla="*/ 162096 w 348230"/>
              <a:gd name="connsiteY9" fmla="*/ 1 h 140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8230" h="140282">
                <a:moveTo>
                  <a:pt x="162096" y="1"/>
                </a:moveTo>
                <a:cubicBezTo>
                  <a:pt x="162449" y="354"/>
                  <a:pt x="190670" y="65618"/>
                  <a:pt x="221362" y="82551"/>
                </a:cubicBezTo>
                <a:cubicBezTo>
                  <a:pt x="252054" y="99484"/>
                  <a:pt x="334604" y="95957"/>
                  <a:pt x="346246" y="101601"/>
                </a:cubicBezTo>
                <a:cubicBezTo>
                  <a:pt x="357888" y="107245"/>
                  <a:pt x="315554" y="111832"/>
                  <a:pt x="291212" y="116418"/>
                </a:cubicBezTo>
                <a:cubicBezTo>
                  <a:pt x="266870" y="121004"/>
                  <a:pt x="248174" y="125590"/>
                  <a:pt x="200196" y="129118"/>
                </a:cubicBezTo>
                <a:cubicBezTo>
                  <a:pt x="152218" y="132646"/>
                  <a:pt x="21690" y="136173"/>
                  <a:pt x="3346" y="137584"/>
                </a:cubicBezTo>
                <a:cubicBezTo>
                  <a:pt x="-14998" y="138995"/>
                  <a:pt x="46032" y="142876"/>
                  <a:pt x="90129" y="137584"/>
                </a:cubicBezTo>
                <a:cubicBezTo>
                  <a:pt x="134226" y="132292"/>
                  <a:pt x="246410" y="115359"/>
                  <a:pt x="267929" y="105834"/>
                </a:cubicBezTo>
                <a:cubicBezTo>
                  <a:pt x="289448" y="96309"/>
                  <a:pt x="236179" y="93487"/>
                  <a:pt x="219246" y="80434"/>
                </a:cubicBezTo>
                <a:cubicBezTo>
                  <a:pt x="202313" y="67381"/>
                  <a:pt x="161743" y="-352"/>
                  <a:pt x="16209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DB337602-FE6E-4CA3-9D93-F7DC8D654951}"/>
              </a:ext>
            </a:extLst>
          </p:cNvPr>
          <p:cNvSpPr/>
          <p:nvPr/>
        </p:nvSpPr>
        <p:spPr>
          <a:xfrm>
            <a:off x="3574704" y="5134424"/>
            <a:ext cx="256492" cy="489260"/>
          </a:xfrm>
          <a:custGeom>
            <a:avLst/>
            <a:gdLst>
              <a:gd name="connsiteX0" fmla="*/ 256463 w 256492"/>
              <a:gd name="connsiteY0" fmla="*/ 609 h 489260"/>
              <a:gd name="connsiteX1" fmla="*/ 104063 w 256492"/>
              <a:gd name="connsiteY1" fmla="*/ 237676 h 489260"/>
              <a:gd name="connsiteX2" fmla="*/ 2463 w 256492"/>
              <a:gd name="connsiteY2" fmla="*/ 483209 h 489260"/>
              <a:gd name="connsiteX3" fmla="*/ 36329 w 256492"/>
              <a:gd name="connsiteY3" fmla="*/ 398543 h 489260"/>
              <a:gd name="connsiteX4" fmla="*/ 91363 w 256492"/>
              <a:gd name="connsiteY4" fmla="*/ 224976 h 489260"/>
              <a:gd name="connsiteX5" fmla="*/ 116763 w 256492"/>
              <a:gd name="connsiteY5" fmla="*/ 169943 h 489260"/>
              <a:gd name="connsiteX6" fmla="*/ 256463 w 256492"/>
              <a:gd name="connsiteY6" fmla="*/ 609 h 489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6492" h="489260">
                <a:moveTo>
                  <a:pt x="256463" y="609"/>
                </a:moveTo>
                <a:cubicBezTo>
                  <a:pt x="254346" y="11898"/>
                  <a:pt x="146396" y="157243"/>
                  <a:pt x="104063" y="237676"/>
                </a:cubicBezTo>
                <a:cubicBezTo>
                  <a:pt x="61730" y="318109"/>
                  <a:pt x="13752" y="456398"/>
                  <a:pt x="2463" y="483209"/>
                </a:cubicBezTo>
                <a:cubicBezTo>
                  <a:pt x="-8826" y="510020"/>
                  <a:pt x="21512" y="441582"/>
                  <a:pt x="36329" y="398543"/>
                </a:cubicBezTo>
                <a:cubicBezTo>
                  <a:pt x="51146" y="355504"/>
                  <a:pt x="77957" y="263076"/>
                  <a:pt x="91363" y="224976"/>
                </a:cubicBezTo>
                <a:cubicBezTo>
                  <a:pt x="104769" y="186876"/>
                  <a:pt x="89246" y="201693"/>
                  <a:pt x="116763" y="169943"/>
                </a:cubicBezTo>
                <a:cubicBezTo>
                  <a:pt x="144280" y="138193"/>
                  <a:pt x="258580" y="-10680"/>
                  <a:pt x="256463" y="6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140C8B07-E975-4625-9D21-640ADBC71B0B}"/>
              </a:ext>
            </a:extLst>
          </p:cNvPr>
          <p:cNvSpPr/>
          <p:nvPr/>
        </p:nvSpPr>
        <p:spPr>
          <a:xfrm>
            <a:off x="3162295" y="7247867"/>
            <a:ext cx="85730" cy="254665"/>
          </a:xfrm>
          <a:custGeom>
            <a:avLst/>
            <a:gdLst>
              <a:gd name="connsiteX0" fmla="*/ 53980 w 85730"/>
              <a:gd name="connsiteY0" fmla="*/ 658 h 254665"/>
              <a:gd name="connsiteX1" fmla="*/ 47630 w 85730"/>
              <a:gd name="connsiteY1" fmla="*/ 184808 h 254665"/>
              <a:gd name="connsiteX2" fmla="*/ 5 w 85730"/>
              <a:gd name="connsiteY2" fmla="*/ 254658 h 254665"/>
              <a:gd name="connsiteX3" fmla="*/ 50805 w 85730"/>
              <a:gd name="connsiteY3" fmla="*/ 181633 h 254665"/>
              <a:gd name="connsiteX4" fmla="*/ 85730 w 85730"/>
              <a:gd name="connsiteY4" fmla="*/ 124483 h 254665"/>
              <a:gd name="connsiteX5" fmla="*/ 53980 w 85730"/>
              <a:gd name="connsiteY5" fmla="*/ 658 h 254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730" h="254665">
                <a:moveTo>
                  <a:pt x="53980" y="658"/>
                </a:moveTo>
                <a:cubicBezTo>
                  <a:pt x="47630" y="10712"/>
                  <a:pt x="56626" y="142475"/>
                  <a:pt x="47630" y="184808"/>
                </a:cubicBezTo>
                <a:cubicBezTo>
                  <a:pt x="38634" y="227141"/>
                  <a:pt x="-524" y="255187"/>
                  <a:pt x="5" y="254658"/>
                </a:cubicBezTo>
                <a:cubicBezTo>
                  <a:pt x="534" y="254129"/>
                  <a:pt x="36517" y="203329"/>
                  <a:pt x="50805" y="181633"/>
                </a:cubicBezTo>
                <a:cubicBezTo>
                  <a:pt x="65093" y="159937"/>
                  <a:pt x="85730" y="150412"/>
                  <a:pt x="85730" y="124483"/>
                </a:cubicBezTo>
                <a:cubicBezTo>
                  <a:pt x="85730" y="98554"/>
                  <a:pt x="60330" y="-9396"/>
                  <a:pt x="53980" y="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6EA7DF62-83F2-432C-9177-B8B23D3BF364}"/>
              </a:ext>
            </a:extLst>
          </p:cNvPr>
          <p:cNvSpPr/>
          <p:nvPr/>
        </p:nvSpPr>
        <p:spPr>
          <a:xfrm>
            <a:off x="2920978" y="7242084"/>
            <a:ext cx="184979" cy="273617"/>
          </a:xfrm>
          <a:custGeom>
            <a:avLst/>
            <a:gdLst>
              <a:gd name="connsiteX0" fmla="*/ 184172 w 184979"/>
              <a:gd name="connsiteY0" fmla="*/ 91 h 273617"/>
              <a:gd name="connsiteX1" fmla="*/ 133372 w 184979"/>
              <a:gd name="connsiteY1" fmla="*/ 171541 h 273617"/>
              <a:gd name="connsiteX2" fmla="*/ 117497 w 184979"/>
              <a:gd name="connsiteY2" fmla="*/ 193766 h 273617"/>
              <a:gd name="connsiteX3" fmla="*/ 22 w 184979"/>
              <a:gd name="connsiteY3" fmla="*/ 273141 h 273617"/>
              <a:gd name="connsiteX4" fmla="*/ 107972 w 184979"/>
              <a:gd name="connsiteY4" fmla="*/ 225516 h 273617"/>
              <a:gd name="connsiteX5" fmla="*/ 161947 w 184979"/>
              <a:gd name="connsiteY5" fmla="*/ 196941 h 273617"/>
              <a:gd name="connsiteX6" fmla="*/ 184172 w 184979"/>
              <a:gd name="connsiteY6" fmla="*/ 91 h 273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979" h="273617">
                <a:moveTo>
                  <a:pt x="184172" y="91"/>
                </a:moveTo>
                <a:cubicBezTo>
                  <a:pt x="179410" y="-4142"/>
                  <a:pt x="144484" y="139262"/>
                  <a:pt x="133372" y="171541"/>
                </a:cubicBezTo>
                <a:cubicBezTo>
                  <a:pt x="122259" y="203820"/>
                  <a:pt x="139722" y="176833"/>
                  <a:pt x="117497" y="193766"/>
                </a:cubicBezTo>
                <a:cubicBezTo>
                  <a:pt x="95272" y="210699"/>
                  <a:pt x="1609" y="267849"/>
                  <a:pt x="22" y="273141"/>
                </a:cubicBezTo>
                <a:cubicBezTo>
                  <a:pt x="-1565" y="278433"/>
                  <a:pt x="80985" y="238216"/>
                  <a:pt x="107972" y="225516"/>
                </a:cubicBezTo>
                <a:cubicBezTo>
                  <a:pt x="134959" y="212816"/>
                  <a:pt x="152422" y="232395"/>
                  <a:pt x="161947" y="196941"/>
                </a:cubicBezTo>
                <a:cubicBezTo>
                  <a:pt x="171472" y="161487"/>
                  <a:pt x="188934" y="4324"/>
                  <a:pt x="184172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2E4478FC-0848-4651-8256-5F75828186CF}"/>
              </a:ext>
            </a:extLst>
          </p:cNvPr>
          <p:cNvSpPr/>
          <p:nvPr/>
        </p:nvSpPr>
        <p:spPr>
          <a:xfrm>
            <a:off x="3452695" y="7856602"/>
            <a:ext cx="611312" cy="438853"/>
          </a:xfrm>
          <a:custGeom>
            <a:avLst/>
            <a:gdLst>
              <a:gd name="connsiteX0" fmla="*/ 1705 w 611312"/>
              <a:gd name="connsiteY0" fmla="*/ 1523 h 438853"/>
              <a:gd name="connsiteX1" fmla="*/ 211255 w 611312"/>
              <a:gd name="connsiteY1" fmla="*/ 125348 h 438853"/>
              <a:gd name="connsiteX2" fmla="*/ 347780 w 611312"/>
              <a:gd name="connsiteY2" fmla="*/ 236473 h 438853"/>
              <a:gd name="connsiteX3" fmla="*/ 468430 w 611312"/>
              <a:gd name="connsiteY3" fmla="*/ 290448 h 438853"/>
              <a:gd name="connsiteX4" fmla="*/ 538280 w 611312"/>
              <a:gd name="connsiteY4" fmla="*/ 325373 h 438853"/>
              <a:gd name="connsiteX5" fmla="*/ 589080 w 611312"/>
              <a:gd name="connsiteY5" fmla="*/ 379348 h 438853"/>
              <a:gd name="connsiteX6" fmla="*/ 576380 w 611312"/>
              <a:gd name="connsiteY6" fmla="*/ 401573 h 438853"/>
              <a:gd name="connsiteX7" fmla="*/ 401755 w 611312"/>
              <a:gd name="connsiteY7" fmla="*/ 436498 h 438853"/>
              <a:gd name="connsiteX8" fmla="*/ 547805 w 611312"/>
              <a:gd name="connsiteY8" fmla="*/ 433323 h 438853"/>
              <a:gd name="connsiteX9" fmla="*/ 611305 w 611312"/>
              <a:gd name="connsiteY9" fmla="*/ 414273 h 438853"/>
              <a:gd name="connsiteX10" fmla="*/ 544630 w 611312"/>
              <a:gd name="connsiteY10" fmla="*/ 322198 h 438853"/>
              <a:gd name="connsiteX11" fmla="*/ 316030 w 611312"/>
              <a:gd name="connsiteY11" fmla="*/ 207898 h 438853"/>
              <a:gd name="connsiteX12" fmla="*/ 122355 w 611312"/>
              <a:gd name="connsiteY12" fmla="*/ 65023 h 438853"/>
              <a:gd name="connsiteX13" fmla="*/ 1705 w 611312"/>
              <a:gd name="connsiteY13" fmla="*/ 1523 h 438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11312" h="438853">
                <a:moveTo>
                  <a:pt x="1705" y="1523"/>
                </a:moveTo>
                <a:cubicBezTo>
                  <a:pt x="16522" y="11577"/>
                  <a:pt x="153576" y="86190"/>
                  <a:pt x="211255" y="125348"/>
                </a:cubicBezTo>
                <a:cubicBezTo>
                  <a:pt x="268934" y="164506"/>
                  <a:pt x="304918" y="208956"/>
                  <a:pt x="347780" y="236473"/>
                </a:cubicBezTo>
                <a:cubicBezTo>
                  <a:pt x="390642" y="263990"/>
                  <a:pt x="468430" y="290448"/>
                  <a:pt x="468430" y="290448"/>
                </a:cubicBezTo>
                <a:cubicBezTo>
                  <a:pt x="500180" y="305265"/>
                  <a:pt x="518172" y="310556"/>
                  <a:pt x="538280" y="325373"/>
                </a:cubicBezTo>
                <a:cubicBezTo>
                  <a:pt x="558388" y="340190"/>
                  <a:pt x="582730" y="366648"/>
                  <a:pt x="589080" y="379348"/>
                </a:cubicBezTo>
                <a:cubicBezTo>
                  <a:pt x="595430" y="392048"/>
                  <a:pt x="607601" y="392048"/>
                  <a:pt x="576380" y="401573"/>
                </a:cubicBezTo>
                <a:cubicBezTo>
                  <a:pt x="545159" y="411098"/>
                  <a:pt x="406518" y="431206"/>
                  <a:pt x="401755" y="436498"/>
                </a:cubicBezTo>
                <a:cubicBezTo>
                  <a:pt x="396993" y="441790"/>
                  <a:pt x="512880" y="437027"/>
                  <a:pt x="547805" y="433323"/>
                </a:cubicBezTo>
                <a:cubicBezTo>
                  <a:pt x="582730" y="429619"/>
                  <a:pt x="611834" y="432794"/>
                  <a:pt x="611305" y="414273"/>
                </a:cubicBezTo>
                <a:cubicBezTo>
                  <a:pt x="610776" y="395752"/>
                  <a:pt x="593842" y="356594"/>
                  <a:pt x="544630" y="322198"/>
                </a:cubicBezTo>
                <a:cubicBezTo>
                  <a:pt x="495418" y="287802"/>
                  <a:pt x="386409" y="250760"/>
                  <a:pt x="316030" y="207898"/>
                </a:cubicBezTo>
                <a:cubicBezTo>
                  <a:pt x="245651" y="165036"/>
                  <a:pt x="172626" y="96773"/>
                  <a:pt x="122355" y="65023"/>
                </a:cubicBezTo>
                <a:cubicBezTo>
                  <a:pt x="72084" y="33273"/>
                  <a:pt x="-13112" y="-8531"/>
                  <a:pt x="1705" y="15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F57DD7F2-965C-428D-92C6-200A766BF1F0}"/>
              </a:ext>
            </a:extLst>
          </p:cNvPr>
          <p:cNvSpPr/>
          <p:nvPr/>
        </p:nvSpPr>
        <p:spPr>
          <a:xfrm>
            <a:off x="2828783" y="7696186"/>
            <a:ext cx="76878" cy="194508"/>
          </a:xfrm>
          <a:custGeom>
            <a:avLst/>
            <a:gdLst>
              <a:gd name="connsiteX0" fmla="*/ 76342 w 76878"/>
              <a:gd name="connsiteY0" fmla="*/ 14 h 194508"/>
              <a:gd name="connsiteX1" fmla="*/ 35067 w 76878"/>
              <a:gd name="connsiteY1" fmla="*/ 82564 h 194508"/>
              <a:gd name="connsiteX2" fmla="*/ 54117 w 76878"/>
              <a:gd name="connsiteY2" fmla="*/ 193689 h 194508"/>
              <a:gd name="connsiteX3" fmla="*/ 41417 w 76878"/>
              <a:gd name="connsiteY3" fmla="*/ 130189 h 194508"/>
              <a:gd name="connsiteX4" fmla="*/ 142 w 76878"/>
              <a:gd name="connsiteY4" fmla="*/ 76214 h 194508"/>
              <a:gd name="connsiteX5" fmla="*/ 76342 w 76878"/>
              <a:gd name="connsiteY5" fmla="*/ 14 h 19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878" h="194508">
                <a:moveTo>
                  <a:pt x="76342" y="14"/>
                </a:moveTo>
                <a:cubicBezTo>
                  <a:pt x="82163" y="1072"/>
                  <a:pt x="38771" y="50285"/>
                  <a:pt x="35067" y="82564"/>
                </a:cubicBezTo>
                <a:cubicBezTo>
                  <a:pt x="31363" y="114843"/>
                  <a:pt x="53059" y="185752"/>
                  <a:pt x="54117" y="193689"/>
                </a:cubicBezTo>
                <a:cubicBezTo>
                  <a:pt x="55175" y="201626"/>
                  <a:pt x="50413" y="149768"/>
                  <a:pt x="41417" y="130189"/>
                </a:cubicBezTo>
                <a:cubicBezTo>
                  <a:pt x="32421" y="110610"/>
                  <a:pt x="-2504" y="95793"/>
                  <a:pt x="142" y="76214"/>
                </a:cubicBezTo>
                <a:cubicBezTo>
                  <a:pt x="2788" y="56635"/>
                  <a:pt x="70521" y="-1044"/>
                  <a:pt x="76342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3A998CF2-99CE-447B-BAFE-45BC56B2AD53}"/>
              </a:ext>
            </a:extLst>
          </p:cNvPr>
          <p:cNvSpPr/>
          <p:nvPr/>
        </p:nvSpPr>
        <p:spPr>
          <a:xfrm>
            <a:off x="2355530" y="7989480"/>
            <a:ext cx="571869" cy="275050"/>
          </a:xfrm>
          <a:custGeom>
            <a:avLst/>
            <a:gdLst>
              <a:gd name="connsiteX0" fmla="*/ 320 w 571869"/>
              <a:gd name="connsiteY0" fmla="*/ 275045 h 275050"/>
              <a:gd name="connsiteX1" fmla="*/ 162245 w 571869"/>
              <a:gd name="connsiteY1" fmla="*/ 94070 h 275050"/>
              <a:gd name="connsiteX2" fmla="*/ 381320 w 571869"/>
              <a:gd name="connsiteY2" fmla="*/ 17870 h 275050"/>
              <a:gd name="connsiteX3" fmla="*/ 568645 w 571869"/>
              <a:gd name="connsiteY3" fmla="*/ 1995 h 275050"/>
              <a:gd name="connsiteX4" fmla="*/ 486095 w 571869"/>
              <a:gd name="connsiteY4" fmla="*/ 5170 h 275050"/>
              <a:gd name="connsiteX5" fmla="*/ 311470 w 571869"/>
              <a:gd name="connsiteY5" fmla="*/ 46445 h 275050"/>
              <a:gd name="connsiteX6" fmla="*/ 203520 w 571869"/>
              <a:gd name="connsiteY6" fmla="*/ 100420 h 275050"/>
              <a:gd name="connsiteX7" fmla="*/ 320 w 571869"/>
              <a:gd name="connsiteY7" fmla="*/ 275045 h 27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1869" h="275050">
                <a:moveTo>
                  <a:pt x="320" y="275045"/>
                </a:moveTo>
                <a:cubicBezTo>
                  <a:pt x="-6559" y="273987"/>
                  <a:pt x="98745" y="136932"/>
                  <a:pt x="162245" y="94070"/>
                </a:cubicBezTo>
                <a:cubicBezTo>
                  <a:pt x="225745" y="51207"/>
                  <a:pt x="313587" y="33216"/>
                  <a:pt x="381320" y="17870"/>
                </a:cubicBezTo>
                <a:cubicBezTo>
                  <a:pt x="449053" y="2524"/>
                  <a:pt x="551183" y="4112"/>
                  <a:pt x="568645" y="1995"/>
                </a:cubicBezTo>
                <a:cubicBezTo>
                  <a:pt x="586107" y="-122"/>
                  <a:pt x="528957" y="-2238"/>
                  <a:pt x="486095" y="5170"/>
                </a:cubicBezTo>
                <a:cubicBezTo>
                  <a:pt x="443233" y="12578"/>
                  <a:pt x="358566" y="30570"/>
                  <a:pt x="311470" y="46445"/>
                </a:cubicBezTo>
                <a:cubicBezTo>
                  <a:pt x="264374" y="62320"/>
                  <a:pt x="252733" y="64966"/>
                  <a:pt x="203520" y="100420"/>
                </a:cubicBezTo>
                <a:cubicBezTo>
                  <a:pt x="154307" y="135874"/>
                  <a:pt x="7199" y="276103"/>
                  <a:pt x="320" y="2750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E1AD0204-60F2-436E-9950-142C6B7500DD}"/>
              </a:ext>
            </a:extLst>
          </p:cNvPr>
          <p:cNvSpPr/>
          <p:nvPr/>
        </p:nvSpPr>
        <p:spPr>
          <a:xfrm>
            <a:off x="2839619" y="7979474"/>
            <a:ext cx="997141" cy="241380"/>
          </a:xfrm>
          <a:custGeom>
            <a:avLst/>
            <a:gdLst>
              <a:gd name="connsiteX0" fmla="*/ 84556 w 997141"/>
              <a:gd name="connsiteY0" fmla="*/ 12001 h 241380"/>
              <a:gd name="connsiteX1" fmla="*/ 500481 w 997141"/>
              <a:gd name="connsiteY1" fmla="*/ 62801 h 241380"/>
              <a:gd name="connsiteX2" fmla="*/ 690981 w 997141"/>
              <a:gd name="connsiteY2" fmla="*/ 139001 h 241380"/>
              <a:gd name="connsiteX3" fmla="*/ 821156 w 997141"/>
              <a:gd name="connsiteY3" fmla="*/ 183451 h 241380"/>
              <a:gd name="connsiteX4" fmla="*/ 992606 w 997141"/>
              <a:gd name="connsiteY4" fmla="*/ 240601 h 241380"/>
              <a:gd name="connsiteX5" fmla="*/ 932281 w 997141"/>
              <a:gd name="connsiteY5" fmla="*/ 212026 h 241380"/>
              <a:gd name="connsiteX6" fmla="*/ 770356 w 997141"/>
              <a:gd name="connsiteY6" fmla="*/ 148526 h 241380"/>
              <a:gd name="connsiteX7" fmla="*/ 662406 w 997141"/>
              <a:gd name="connsiteY7" fmla="*/ 94551 h 241380"/>
              <a:gd name="connsiteX8" fmla="*/ 411581 w 997141"/>
              <a:gd name="connsiteY8" fmla="*/ 69151 h 241380"/>
              <a:gd name="connsiteX9" fmla="*/ 27406 w 997141"/>
              <a:gd name="connsiteY9" fmla="*/ 5651 h 241380"/>
              <a:gd name="connsiteX10" fmla="*/ 84556 w 997141"/>
              <a:gd name="connsiteY10" fmla="*/ 12001 h 241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7141" h="241380">
                <a:moveTo>
                  <a:pt x="84556" y="12001"/>
                </a:moveTo>
                <a:cubicBezTo>
                  <a:pt x="163402" y="21526"/>
                  <a:pt x="399410" y="41634"/>
                  <a:pt x="500481" y="62801"/>
                </a:cubicBezTo>
                <a:cubicBezTo>
                  <a:pt x="601552" y="83968"/>
                  <a:pt x="637535" y="118893"/>
                  <a:pt x="690981" y="139001"/>
                </a:cubicBezTo>
                <a:cubicBezTo>
                  <a:pt x="744427" y="159109"/>
                  <a:pt x="770885" y="166518"/>
                  <a:pt x="821156" y="183451"/>
                </a:cubicBezTo>
                <a:lnTo>
                  <a:pt x="992606" y="240601"/>
                </a:lnTo>
                <a:cubicBezTo>
                  <a:pt x="1011127" y="245364"/>
                  <a:pt x="969323" y="227372"/>
                  <a:pt x="932281" y="212026"/>
                </a:cubicBezTo>
                <a:cubicBezTo>
                  <a:pt x="895239" y="196680"/>
                  <a:pt x="815335" y="168105"/>
                  <a:pt x="770356" y="148526"/>
                </a:cubicBezTo>
                <a:cubicBezTo>
                  <a:pt x="725377" y="128947"/>
                  <a:pt x="722202" y="107780"/>
                  <a:pt x="662406" y="94551"/>
                </a:cubicBezTo>
                <a:cubicBezTo>
                  <a:pt x="602610" y="81322"/>
                  <a:pt x="517414" y="83968"/>
                  <a:pt x="411581" y="69151"/>
                </a:cubicBezTo>
                <a:cubicBezTo>
                  <a:pt x="305748" y="54334"/>
                  <a:pt x="82968" y="17293"/>
                  <a:pt x="27406" y="5651"/>
                </a:cubicBezTo>
                <a:cubicBezTo>
                  <a:pt x="-28156" y="-5991"/>
                  <a:pt x="5710" y="2476"/>
                  <a:pt x="84556" y="120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C458532B-1371-46D4-AC14-7AF85B45C3E1}"/>
              </a:ext>
            </a:extLst>
          </p:cNvPr>
          <p:cNvSpPr/>
          <p:nvPr/>
        </p:nvSpPr>
        <p:spPr>
          <a:xfrm>
            <a:off x="2415924" y="7709621"/>
            <a:ext cx="397481" cy="234233"/>
          </a:xfrm>
          <a:custGeom>
            <a:avLst/>
            <a:gdLst>
              <a:gd name="connsiteX0" fmla="*/ 397126 w 397481"/>
              <a:gd name="connsiteY0" fmla="*/ 2454 h 234233"/>
              <a:gd name="connsiteX1" fmla="*/ 136776 w 397481"/>
              <a:gd name="connsiteY1" fmla="*/ 104054 h 234233"/>
              <a:gd name="connsiteX2" fmla="*/ 57401 w 397481"/>
              <a:gd name="connsiteY2" fmla="*/ 170729 h 234233"/>
              <a:gd name="connsiteX3" fmla="*/ 251 w 397481"/>
              <a:gd name="connsiteY3" fmla="*/ 234229 h 234233"/>
              <a:gd name="connsiteX4" fmla="*/ 79626 w 397481"/>
              <a:gd name="connsiteY4" fmla="*/ 167554 h 234233"/>
              <a:gd name="connsiteX5" fmla="*/ 190751 w 397481"/>
              <a:gd name="connsiteY5" fmla="*/ 43729 h 234233"/>
              <a:gd name="connsiteX6" fmla="*/ 397126 w 397481"/>
              <a:gd name="connsiteY6" fmla="*/ 2454 h 234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7481" h="234233">
                <a:moveTo>
                  <a:pt x="397126" y="2454"/>
                </a:moveTo>
                <a:cubicBezTo>
                  <a:pt x="388130" y="12508"/>
                  <a:pt x="193397" y="76008"/>
                  <a:pt x="136776" y="104054"/>
                </a:cubicBezTo>
                <a:cubicBezTo>
                  <a:pt x="80155" y="132100"/>
                  <a:pt x="80155" y="149033"/>
                  <a:pt x="57401" y="170729"/>
                </a:cubicBezTo>
                <a:cubicBezTo>
                  <a:pt x="34647" y="192425"/>
                  <a:pt x="-3453" y="234758"/>
                  <a:pt x="251" y="234229"/>
                </a:cubicBezTo>
                <a:cubicBezTo>
                  <a:pt x="3955" y="233700"/>
                  <a:pt x="47876" y="199304"/>
                  <a:pt x="79626" y="167554"/>
                </a:cubicBezTo>
                <a:cubicBezTo>
                  <a:pt x="111376" y="135804"/>
                  <a:pt x="139422" y="72833"/>
                  <a:pt x="190751" y="43729"/>
                </a:cubicBezTo>
                <a:cubicBezTo>
                  <a:pt x="242080" y="14625"/>
                  <a:pt x="406122" y="-7600"/>
                  <a:pt x="397126" y="2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54E0AFB9-2515-4B09-A11D-19D649805491}"/>
              </a:ext>
            </a:extLst>
          </p:cNvPr>
          <p:cNvSpPr/>
          <p:nvPr/>
        </p:nvSpPr>
        <p:spPr>
          <a:xfrm>
            <a:off x="2974506" y="7694142"/>
            <a:ext cx="420259" cy="114201"/>
          </a:xfrm>
          <a:custGeom>
            <a:avLst/>
            <a:gdLst>
              <a:gd name="connsiteX0" fmla="*/ 469 w 420259"/>
              <a:gd name="connsiteY0" fmla="*/ 2058 h 114201"/>
              <a:gd name="connsiteX1" fmla="*/ 213194 w 420259"/>
              <a:gd name="connsiteY1" fmla="*/ 24283 h 114201"/>
              <a:gd name="connsiteX2" fmla="*/ 413219 w 420259"/>
              <a:gd name="connsiteY2" fmla="*/ 110008 h 114201"/>
              <a:gd name="connsiteX3" fmla="*/ 365594 w 420259"/>
              <a:gd name="connsiteY3" fmla="*/ 97308 h 114201"/>
              <a:gd name="connsiteX4" fmla="*/ 273519 w 420259"/>
              <a:gd name="connsiteY4" fmla="*/ 65558 h 114201"/>
              <a:gd name="connsiteX5" fmla="*/ 469 w 420259"/>
              <a:gd name="connsiteY5" fmla="*/ 2058 h 114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0259" h="114201">
                <a:moveTo>
                  <a:pt x="469" y="2058"/>
                </a:moveTo>
                <a:cubicBezTo>
                  <a:pt x="-9585" y="-4821"/>
                  <a:pt x="144402" y="6291"/>
                  <a:pt x="213194" y="24283"/>
                </a:cubicBezTo>
                <a:cubicBezTo>
                  <a:pt x="281986" y="42275"/>
                  <a:pt x="387819" y="97837"/>
                  <a:pt x="413219" y="110008"/>
                </a:cubicBezTo>
                <a:cubicBezTo>
                  <a:pt x="438619" y="122179"/>
                  <a:pt x="388877" y="104716"/>
                  <a:pt x="365594" y="97308"/>
                </a:cubicBezTo>
                <a:cubicBezTo>
                  <a:pt x="342311" y="89900"/>
                  <a:pt x="329611" y="80375"/>
                  <a:pt x="273519" y="65558"/>
                </a:cubicBezTo>
                <a:cubicBezTo>
                  <a:pt x="217427" y="50741"/>
                  <a:pt x="10523" y="8937"/>
                  <a:pt x="469" y="2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A6E75C69-D284-47A8-A773-444EAC334547}"/>
              </a:ext>
            </a:extLst>
          </p:cNvPr>
          <p:cNvSpPr/>
          <p:nvPr/>
        </p:nvSpPr>
        <p:spPr>
          <a:xfrm>
            <a:off x="2363126" y="7970403"/>
            <a:ext cx="73158" cy="174532"/>
          </a:xfrm>
          <a:custGeom>
            <a:avLst/>
            <a:gdLst>
              <a:gd name="connsiteX0" fmla="*/ 73157 w 73158"/>
              <a:gd name="connsiteY0" fmla="*/ 964 h 174532"/>
              <a:gd name="connsiteX1" fmla="*/ 7541 w 73158"/>
              <a:gd name="connsiteY1" fmla="*/ 121614 h 174532"/>
              <a:gd name="connsiteX2" fmla="*/ 1191 w 73158"/>
              <a:gd name="connsiteY2" fmla="*/ 174530 h 174532"/>
              <a:gd name="connsiteX3" fmla="*/ 5424 w 73158"/>
              <a:gd name="connsiteY3" fmla="*/ 123730 h 174532"/>
              <a:gd name="connsiteX4" fmla="*/ 5424 w 73158"/>
              <a:gd name="connsiteY4" fmla="*/ 68697 h 174532"/>
              <a:gd name="connsiteX5" fmla="*/ 73157 w 73158"/>
              <a:gd name="connsiteY5" fmla="*/ 964 h 17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158" h="174532">
                <a:moveTo>
                  <a:pt x="73157" y="964"/>
                </a:moveTo>
                <a:cubicBezTo>
                  <a:pt x="73510" y="9783"/>
                  <a:pt x="19535" y="92686"/>
                  <a:pt x="7541" y="121614"/>
                </a:cubicBezTo>
                <a:cubicBezTo>
                  <a:pt x="-4453" y="150542"/>
                  <a:pt x="1544" y="174177"/>
                  <a:pt x="1191" y="174530"/>
                </a:cubicBezTo>
                <a:cubicBezTo>
                  <a:pt x="838" y="174883"/>
                  <a:pt x="4719" y="141369"/>
                  <a:pt x="5424" y="123730"/>
                </a:cubicBezTo>
                <a:cubicBezTo>
                  <a:pt x="6129" y="106091"/>
                  <a:pt x="-1632" y="91275"/>
                  <a:pt x="5424" y="68697"/>
                </a:cubicBezTo>
                <a:cubicBezTo>
                  <a:pt x="12479" y="46119"/>
                  <a:pt x="72804" y="-7855"/>
                  <a:pt x="73157" y="9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98424183-0EE1-4F73-956C-92B655303A89}"/>
              </a:ext>
            </a:extLst>
          </p:cNvPr>
          <p:cNvSpPr/>
          <p:nvPr/>
        </p:nvSpPr>
        <p:spPr>
          <a:xfrm>
            <a:off x="2579598" y="8273956"/>
            <a:ext cx="1034180" cy="23480"/>
          </a:xfrm>
          <a:custGeom>
            <a:avLst/>
            <a:gdLst>
              <a:gd name="connsiteX0" fmla="*/ 4852 w 1034180"/>
              <a:gd name="connsiteY0" fmla="*/ 10677 h 23480"/>
              <a:gd name="connsiteX1" fmla="*/ 284252 w 1034180"/>
              <a:gd name="connsiteY1" fmla="*/ 23377 h 23480"/>
              <a:gd name="connsiteX2" fmla="*/ 578469 w 1034180"/>
              <a:gd name="connsiteY2" fmla="*/ 17027 h 23480"/>
              <a:gd name="connsiteX3" fmla="*/ 1012385 w 1034180"/>
              <a:gd name="connsiteY3" fmla="*/ 14911 h 23480"/>
              <a:gd name="connsiteX4" fmla="*/ 953119 w 1034180"/>
              <a:gd name="connsiteY4" fmla="*/ 10677 h 23480"/>
              <a:gd name="connsiteX5" fmla="*/ 811302 w 1034180"/>
              <a:gd name="connsiteY5" fmla="*/ 8561 h 23480"/>
              <a:gd name="connsiteX6" fmla="*/ 654669 w 1034180"/>
              <a:gd name="connsiteY6" fmla="*/ 8561 h 23480"/>
              <a:gd name="connsiteX7" fmla="*/ 527669 w 1034180"/>
              <a:gd name="connsiteY7" fmla="*/ 94 h 23480"/>
              <a:gd name="connsiteX8" fmla="*/ 4852 w 1034180"/>
              <a:gd name="connsiteY8" fmla="*/ 10677 h 23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4180" h="23480">
                <a:moveTo>
                  <a:pt x="4852" y="10677"/>
                </a:moveTo>
                <a:cubicBezTo>
                  <a:pt x="-35717" y="14557"/>
                  <a:pt x="188649" y="22319"/>
                  <a:pt x="284252" y="23377"/>
                </a:cubicBezTo>
                <a:cubicBezTo>
                  <a:pt x="379855" y="24435"/>
                  <a:pt x="578469" y="17027"/>
                  <a:pt x="578469" y="17027"/>
                </a:cubicBezTo>
                <a:lnTo>
                  <a:pt x="1012385" y="14911"/>
                </a:lnTo>
                <a:cubicBezTo>
                  <a:pt x="1074827" y="13853"/>
                  <a:pt x="986633" y="11735"/>
                  <a:pt x="953119" y="10677"/>
                </a:cubicBezTo>
                <a:cubicBezTo>
                  <a:pt x="919605" y="9619"/>
                  <a:pt x="811302" y="8561"/>
                  <a:pt x="811302" y="8561"/>
                </a:cubicBezTo>
                <a:cubicBezTo>
                  <a:pt x="761560" y="8208"/>
                  <a:pt x="701941" y="9972"/>
                  <a:pt x="654669" y="8561"/>
                </a:cubicBezTo>
                <a:cubicBezTo>
                  <a:pt x="607397" y="7150"/>
                  <a:pt x="634913" y="-964"/>
                  <a:pt x="527669" y="94"/>
                </a:cubicBezTo>
                <a:cubicBezTo>
                  <a:pt x="420425" y="1152"/>
                  <a:pt x="45421" y="6797"/>
                  <a:pt x="4852" y="10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802E3DF6-2401-4090-A2F7-F94B5846ABA6}"/>
              </a:ext>
            </a:extLst>
          </p:cNvPr>
          <p:cNvSpPr/>
          <p:nvPr/>
        </p:nvSpPr>
        <p:spPr>
          <a:xfrm>
            <a:off x="1933169" y="4882684"/>
            <a:ext cx="146857" cy="593620"/>
          </a:xfrm>
          <a:custGeom>
            <a:avLst/>
            <a:gdLst>
              <a:gd name="connsiteX0" fmla="*/ 145398 w 146857"/>
              <a:gd name="connsiteY0" fmla="*/ 466 h 593620"/>
              <a:gd name="connsiteX1" fmla="*/ 58614 w 146857"/>
              <a:gd name="connsiteY1" fmla="*/ 171916 h 593620"/>
              <a:gd name="connsiteX2" fmla="*/ 1464 w 146857"/>
              <a:gd name="connsiteY2" fmla="*/ 584666 h 593620"/>
              <a:gd name="connsiteX3" fmla="*/ 24748 w 146857"/>
              <a:gd name="connsiteY3" fmla="*/ 430149 h 593620"/>
              <a:gd name="connsiteX4" fmla="*/ 107298 w 146857"/>
              <a:gd name="connsiteY4" fmla="*/ 131699 h 593620"/>
              <a:gd name="connsiteX5" fmla="*/ 145398 w 146857"/>
              <a:gd name="connsiteY5" fmla="*/ 466 h 593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857" h="593620">
                <a:moveTo>
                  <a:pt x="145398" y="466"/>
                </a:moveTo>
                <a:cubicBezTo>
                  <a:pt x="137284" y="7169"/>
                  <a:pt x="82603" y="74549"/>
                  <a:pt x="58614" y="171916"/>
                </a:cubicBezTo>
                <a:cubicBezTo>
                  <a:pt x="34625" y="269283"/>
                  <a:pt x="7108" y="541627"/>
                  <a:pt x="1464" y="584666"/>
                </a:cubicBezTo>
                <a:cubicBezTo>
                  <a:pt x="-4180" y="627705"/>
                  <a:pt x="7109" y="505644"/>
                  <a:pt x="24748" y="430149"/>
                </a:cubicBezTo>
                <a:cubicBezTo>
                  <a:pt x="42387" y="354655"/>
                  <a:pt x="88601" y="202960"/>
                  <a:pt x="107298" y="131699"/>
                </a:cubicBezTo>
                <a:cubicBezTo>
                  <a:pt x="125995" y="60438"/>
                  <a:pt x="153512" y="-6237"/>
                  <a:pt x="145398" y="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35BAA1A2-2A0A-4685-8804-6E384D27EE4D}"/>
              </a:ext>
            </a:extLst>
          </p:cNvPr>
          <p:cNvSpPr/>
          <p:nvPr/>
        </p:nvSpPr>
        <p:spPr>
          <a:xfrm>
            <a:off x="1609857" y="5953046"/>
            <a:ext cx="299535" cy="1146977"/>
          </a:xfrm>
          <a:custGeom>
            <a:avLst/>
            <a:gdLst>
              <a:gd name="connsiteX0" fmla="*/ 293026 w 299535"/>
              <a:gd name="connsiteY0" fmla="*/ 28654 h 1146977"/>
              <a:gd name="connsiteX1" fmla="*/ 227410 w 299535"/>
              <a:gd name="connsiteY1" fmla="*/ 233971 h 1146977"/>
              <a:gd name="connsiteX2" fmla="*/ 146976 w 299535"/>
              <a:gd name="connsiteY2" fmla="*/ 517604 h 1146977"/>
              <a:gd name="connsiteX3" fmla="*/ 47493 w 299535"/>
              <a:gd name="connsiteY3" fmla="*/ 816054 h 1146977"/>
              <a:gd name="connsiteX4" fmla="*/ 926 w 299535"/>
              <a:gd name="connsiteY4" fmla="*/ 951521 h 1146977"/>
              <a:gd name="connsiteX5" fmla="*/ 15743 w 299535"/>
              <a:gd name="connsiteY5" fmla="*/ 1146254 h 1146977"/>
              <a:gd name="connsiteX6" fmla="*/ 7276 w 299535"/>
              <a:gd name="connsiteY6" fmla="*/ 1012904 h 1146977"/>
              <a:gd name="connsiteX7" fmla="*/ 60193 w 299535"/>
              <a:gd name="connsiteY7" fmla="*/ 890137 h 1146977"/>
              <a:gd name="connsiteX8" fmla="*/ 293026 w 299535"/>
              <a:gd name="connsiteY8" fmla="*/ 28654 h 1146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9535" h="1146977">
                <a:moveTo>
                  <a:pt x="293026" y="28654"/>
                </a:moveTo>
                <a:cubicBezTo>
                  <a:pt x="320896" y="-80707"/>
                  <a:pt x="251752" y="152479"/>
                  <a:pt x="227410" y="233971"/>
                </a:cubicBezTo>
                <a:cubicBezTo>
                  <a:pt x="203068" y="315463"/>
                  <a:pt x="176962" y="420590"/>
                  <a:pt x="146976" y="517604"/>
                </a:cubicBezTo>
                <a:cubicBezTo>
                  <a:pt x="116990" y="614618"/>
                  <a:pt x="71835" y="743735"/>
                  <a:pt x="47493" y="816054"/>
                </a:cubicBezTo>
                <a:cubicBezTo>
                  <a:pt x="23151" y="888373"/>
                  <a:pt x="6218" y="896488"/>
                  <a:pt x="926" y="951521"/>
                </a:cubicBezTo>
                <a:cubicBezTo>
                  <a:pt x="-4366" y="1006554"/>
                  <a:pt x="14685" y="1136024"/>
                  <a:pt x="15743" y="1146254"/>
                </a:cubicBezTo>
                <a:cubicBezTo>
                  <a:pt x="16801" y="1156485"/>
                  <a:pt x="-132" y="1055590"/>
                  <a:pt x="7276" y="1012904"/>
                </a:cubicBezTo>
                <a:cubicBezTo>
                  <a:pt x="14684" y="970218"/>
                  <a:pt x="13626" y="1050651"/>
                  <a:pt x="60193" y="890137"/>
                </a:cubicBezTo>
                <a:cubicBezTo>
                  <a:pt x="106760" y="729623"/>
                  <a:pt x="265156" y="138015"/>
                  <a:pt x="293026" y="28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5CB529E9-0C71-436B-B09A-4920B29043BE}"/>
              </a:ext>
            </a:extLst>
          </p:cNvPr>
          <p:cNvSpPr/>
          <p:nvPr/>
        </p:nvSpPr>
        <p:spPr>
          <a:xfrm>
            <a:off x="1630608" y="7013639"/>
            <a:ext cx="356543" cy="1936174"/>
          </a:xfrm>
          <a:custGeom>
            <a:avLst/>
            <a:gdLst>
              <a:gd name="connsiteX0" fmla="*/ 72 w 356543"/>
              <a:gd name="connsiteY0" fmla="*/ 1841 h 1936174"/>
              <a:gd name="connsiteX1" fmla="*/ 55952 w 356543"/>
              <a:gd name="connsiteY1" fmla="*/ 743521 h 1936174"/>
              <a:gd name="connsiteX2" fmla="*/ 340432 w 356543"/>
              <a:gd name="connsiteY2" fmla="*/ 1896681 h 1936174"/>
              <a:gd name="connsiteX3" fmla="*/ 315032 w 356543"/>
              <a:gd name="connsiteY3" fmla="*/ 1632521 h 1936174"/>
              <a:gd name="connsiteX4" fmla="*/ 264232 w 356543"/>
              <a:gd name="connsiteY4" fmla="*/ 1276921 h 1936174"/>
              <a:gd name="connsiteX5" fmla="*/ 50872 w 356543"/>
              <a:gd name="connsiteY5" fmla="*/ 555561 h 1936174"/>
              <a:gd name="connsiteX6" fmla="*/ 72 w 356543"/>
              <a:gd name="connsiteY6" fmla="*/ 1841 h 193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6543" h="1936174">
                <a:moveTo>
                  <a:pt x="72" y="1841"/>
                </a:moveTo>
                <a:cubicBezTo>
                  <a:pt x="919" y="33168"/>
                  <a:pt x="-775" y="427714"/>
                  <a:pt x="55952" y="743521"/>
                </a:cubicBezTo>
                <a:cubicBezTo>
                  <a:pt x="112679" y="1059328"/>
                  <a:pt x="297252" y="1748514"/>
                  <a:pt x="340432" y="1896681"/>
                </a:cubicBezTo>
                <a:cubicBezTo>
                  <a:pt x="383612" y="2044848"/>
                  <a:pt x="327732" y="1735814"/>
                  <a:pt x="315032" y="1632521"/>
                </a:cubicBezTo>
                <a:cubicBezTo>
                  <a:pt x="302332" y="1529228"/>
                  <a:pt x="308259" y="1456414"/>
                  <a:pt x="264232" y="1276921"/>
                </a:cubicBezTo>
                <a:cubicBezTo>
                  <a:pt x="220205" y="1097428"/>
                  <a:pt x="96592" y="764688"/>
                  <a:pt x="50872" y="555561"/>
                </a:cubicBezTo>
                <a:cubicBezTo>
                  <a:pt x="5152" y="346434"/>
                  <a:pt x="-775" y="-29486"/>
                  <a:pt x="72" y="1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D23E94D1-9917-48D4-A699-80A7BF175A76}"/>
              </a:ext>
            </a:extLst>
          </p:cNvPr>
          <p:cNvSpPr/>
          <p:nvPr/>
        </p:nvSpPr>
        <p:spPr>
          <a:xfrm>
            <a:off x="1953013" y="8940303"/>
            <a:ext cx="1156357" cy="1011858"/>
          </a:xfrm>
          <a:custGeom>
            <a:avLst/>
            <a:gdLst>
              <a:gd name="connsiteX0" fmla="*/ 94227 w 1156357"/>
              <a:gd name="connsiteY0" fmla="*/ 86857 h 1011858"/>
              <a:gd name="connsiteX1" fmla="*/ 414267 w 1156357"/>
              <a:gd name="connsiteY1" fmla="*/ 691377 h 1011858"/>
              <a:gd name="connsiteX2" fmla="*/ 1140707 w 1156357"/>
              <a:gd name="connsiteY2" fmla="*/ 1006337 h 1011858"/>
              <a:gd name="connsiteX3" fmla="*/ 881627 w 1156357"/>
              <a:gd name="connsiteY3" fmla="*/ 879337 h 1011858"/>
              <a:gd name="connsiteX4" fmla="*/ 515867 w 1156357"/>
              <a:gd name="connsiteY4" fmla="*/ 716777 h 1011858"/>
              <a:gd name="connsiteX5" fmla="*/ 23107 w 1156357"/>
              <a:gd name="connsiteY5" fmla="*/ 25897 h 1011858"/>
              <a:gd name="connsiteX6" fmla="*/ 78987 w 1156357"/>
              <a:gd name="connsiteY6" fmla="*/ 137657 h 1011858"/>
              <a:gd name="connsiteX7" fmla="*/ 94227 w 1156357"/>
              <a:gd name="connsiteY7" fmla="*/ 86857 h 1011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6357" h="1011858">
                <a:moveTo>
                  <a:pt x="94227" y="86857"/>
                </a:moveTo>
                <a:cubicBezTo>
                  <a:pt x="150107" y="179144"/>
                  <a:pt x="239854" y="538130"/>
                  <a:pt x="414267" y="691377"/>
                </a:cubicBezTo>
                <a:cubicBezTo>
                  <a:pt x="588680" y="844624"/>
                  <a:pt x="1062814" y="975010"/>
                  <a:pt x="1140707" y="1006337"/>
                </a:cubicBezTo>
                <a:cubicBezTo>
                  <a:pt x="1218600" y="1037664"/>
                  <a:pt x="985767" y="927597"/>
                  <a:pt x="881627" y="879337"/>
                </a:cubicBezTo>
                <a:cubicBezTo>
                  <a:pt x="777487" y="831077"/>
                  <a:pt x="658954" y="859017"/>
                  <a:pt x="515867" y="716777"/>
                </a:cubicBezTo>
                <a:cubicBezTo>
                  <a:pt x="372780" y="574537"/>
                  <a:pt x="95920" y="122417"/>
                  <a:pt x="23107" y="25897"/>
                </a:cubicBezTo>
                <a:cubicBezTo>
                  <a:pt x="-49706" y="-70623"/>
                  <a:pt x="72214" y="133424"/>
                  <a:pt x="78987" y="137657"/>
                </a:cubicBezTo>
                <a:cubicBezTo>
                  <a:pt x="85760" y="141890"/>
                  <a:pt x="38347" y="-5430"/>
                  <a:pt x="94227" y="868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30EBB514-C315-4BB9-A30B-764AB88444F3}"/>
              </a:ext>
            </a:extLst>
          </p:cNvPr>
          <p:cNvSpPr/>
          <p:nvPr/>
        </p:nvSpPr>
        <p:spPr>
          <a:xfrm>
            <a:off x="7602743" y="6191754"/>
            <a:ext cx="819009" cy="234464"/>
          </a:xfrm>
          <a:custGeom>
            <a:avLst/>
            <a:gdLst>
              <a:gd name="connsiteX0" fmla="*/ 324 w 819009"/>
              <a:gd name="connsiteY0" fmla="*/ 234446 h 234464"/>
              <a:gd name="connsiteX1" fmla="*/ 241624 w 819009"/>
              <a:gd name="connsiteY1" fmla="*/ 27013 h 234464"/>
              <a:gd name="connsiteX2" fmla="*/ 542190 w 819009"/>
              <a:gd name="connsiteY2" fmla="*/ 22779 h 234464"/>
              <a:gd name="connsiteX3" fmla="*/ 817357 w 819009"/>
              <a:gd name="connsiteY3" fmla="*/ 213279 h 234464"/>
              <a:gd name="connsiteX4" fmla="*/ 639557 w 819009"/>
              <a:gd name="connsiteY4" fmla="*/ 111679 h 234464"/>
              <a:gd name="connsiteX5" fmla="*/ 292424 w 819009"/>
              <a:gd name="connsiteY5" fmla="*/ 39713 h 234464"/>
              <a:gd name="connsiteX6" fmla="*/ 324 w 819009"/>
              <a:gd name="connsiteY6" fmla="*/ 234446 h 234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9009" h="234464">
                <a:moveTo>
                  <a:pt x="324" y="234446"/>
                </a:moveTo>
                <a:cubicBezTo>
                  <a:pt x="-8143" y="232329"/>
                  <a:pt x="151313" y="62291"/>
                  <a:pt x="241624" y="27013"/>
                </a:cubicBezTo>
                <a:cubicBezTo>
                  <a:pt x="331935" y="-8265"/>
                  <a:pt x="446235" y="-8265"/>
                  <a:pt x="542190" y="22779"/>
                </a:cubicBezTo>
                <a:cubicBezTo>
                  <a:pt x="638145" y="53823"/>
                  <a:pt x="801129" y="198462"/>
                  <a:pt x="817357" y="213279"/>
                </a:cubicBezTo>
                <a:cubicBezTo>
                  <a:pt x="833585" y="228096"/>
                  <a:pt x="727046" y="140607"/>
                  <a:pt x="639557" y="111679"/>
                </a:cubicBezTo>
                <a:cubicBezTo>
                  <a:pt x="552068" y="82751"/>
                  <a:pt x="406724" y="22074"/>
                  <a:pt x="292424" y="39713"/>
                </a:cubicBezTo>
                <a:cubicBezTo>
                  <a:pt x="178124" y="57352"/>
                  <a:pt x="8791" y="236563"/>
                  <a:pt x="324" y="2344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F077D8F7-CEE4-454E-8C64-ECA8B85FFCBA}"/>
              </a:ext>
            </a:extLst>
          </p:cNvPr>
          <p:cNvSpPr/>
          <p:nvPr/>
        </p:nvSpPr>
        <p:spPr>
          <a:xfrm>
            <a:off x="8447319" y="6531604"/>
            <a:ext cx="185854" cy="954155"/>
          </a:xfrm>
          <a:custGeom>
            <a:avLst/>
            <a:gdLst>
              <a:gd name="connsiteX0" fmla="*/ 57448 w 185854"/>
              <a:gd name="connsiteY0" fmla="*/ 429 h 954155"/>
              <a:gd name="connsiteX1" fmla="*/ 133648 w 185854"/>
              <a:gd name="connsiteY1" fmla="*/ 351796 h 954155"/>
              <a:gd name="connsiteX2" fmla="*/ 133648 w 185854"/>
              <a:gd name="connsiteY2" fmla="*/ 550763 h 954155"/>
              <a:gd name="connsiteX3" fmla="*/ 2414 w 185854"/>
              <a:gd name="connsiteY3" fmla="*/ 940229 h 954155"/>
              <a:gd name="connsiteX4" fmla="*/ 57448 w 185854"/>
              <a:gd name="connsiteY4" fmla="*/ 834396 h 954155"/>
              <a:gd name="connsiteX5" fmla="*/ 167514 w 185854"/>
              <a:gd name="connsiteY5" fmla="*/ 516896 h 954155"/>
              <a:gd name="connsiteX6" fmla="*/ 171748 w 185854"/>
              <a:gd name="connsiteY6" fmla="*/ 427996 h 954155"/>
              <a:gd name="connsiteX7" fmla="*/ 57448 w 185854"/>
              <a:gd name="connsiteY7" fmla="*/ 429 h 954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854" h="954155">
                <a:moveTo>
                  <a:pt x="57448" y="429"/>
                </a:moveTo>
                <a:cubicBezTo>
                  <a:pt x="51098" y="-12271"/>
                  <a:pt x="120948" y="260074"/>
                  <a:pt x="133648" y="351796"/>
                </a:cubicBezTo>
                <a:cubicBezTo>
                  <a:pt x="146348" y="443518"/>
                  <a:pt x="155520" y="452691"/>
                  <a:pt x="133648" y="550763"/>
                </a:cubicBezTo>
                <a:cubicBezTo>
                  <a:pt x="111776" y="648835"/>
                  <a:pt x="15114" y="892957"/>
                  <a:pt x="2414" y="940229"/>
                </a:cubicBezTo>
                <a:cubicBezTo>
                  <a:pt x="-10286" y="987501"/>
                  <a:pt x="29931" y="904951"/>
                  <a:pt x="57448" y="834396"/>
                </a:cubicBezTo>
                <a:cubicBezTo>
                  <a:pt x="84965" y="763841"/>
                  <a:pt x="148464" y="584629"/>
                  <a:pt x="167514" y="516896"/>
                </a:cubicBezTo>
                <a:cubicBezTo>
                  <a:pt x="186564" y="449163"/>
                  <a:pt x="195031" y="519718"/>
                  <a:pt x="171748" y="427996"/>
                </a:cubicBezTo>
                <a:cubicBezTo>
                  <a:pt x="148465" y="336274"/>
                  <a:pt x="63798" y="13129"/>
                  <a:pt x="57448" y="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16B4C843-013F-48E9-A0E5-2DE29977168B}"/>
              </a:ext>
            </a:extLst>
          </p:cNvPr>
          <p:cNvSpPr/>
          <p:nvPr/>
        </p:nvSpPr>
        <p:spPr>
          <a:xfrm>
            <a:off x="8228980" y="6481153"/>
            <a:ext cx="189366" cy="1159345"/>
          </a:xfrm>
          <a:custGeom>
            <a:avLst/>
            <a:gdLst>
              <a:gd name="connsiteX0" fmla="*/ 161487 w 189366"/>
              <a:gd name="connsiteY0" fmla="*/ 80 h 1159345"/>
              <a:gd name="connsiteX1" fmla="*/ 119153 w 189366"/>
              <a:gd name="connsiteY1" fmla="*/ 300647 h 1159345"/>
              <a:gd name="connsiteX2" fmla="*/ 182653 w 189366"/>
              <a:gd name="connsiteY2" fmla="*/ 846747 h 1159345"/>
              <a:gd name="connsiteX3" fmla="*/ 178420 w 189366"/>
              <a:gd name="connsiteY3" fmla="*/ 922947 h 1159345"/>
              <a:gd name="connsiteX4" fmla="*/ 102220 w 189366"/>
              <a:gd name="connsiteY4" fmla="*/ 1011847 h 1159345"/>
              <a:gd name="connsiteX5" fmla="*/ 620 w 189366"/>
              <a:gd name="connsiteY5" fmla="*/ 1155780 h 1159345"/>
              <a:gd name="connsiteX6" fmla="*/ 153020 w 189366"/>
              <a:gd name="connsiteY6" fmla="*/ 850980 h 1159345"/>
              <a:gd name="connsiteX7" fmla="*/ 89520 w 189366"/>
              <a:gd name="connsiteY7" fmla="*/ 508080 h 1159345"/>
              <a:gd name="connsiteX8" fmla="*/ 72587 w 189366"/>
              <a:gd name="connsiteY8" fmla="*/ 326047 h 1159345"/>
              <a:gd name="connsiteX9" fmla="*/ 161487 w 189366"/>
              <a:gd name="connsiteY9" fmla="*/ 80 h 1159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366" h="1159345">
                <a:moveTo>
                  <a:pt x="161487" y="80"/>
                </a:moveTo>
                <a:cubicBezTo>
                  <a:pt x="169248" y="-4153"/>
                  <a:pt x="115625" y="159536"/>
                  <a:pt x="119153" y="300647"/>
                </a:cubicBezTo>
                <a:cubicBezTo>
                  <a:pt x="122681" y="441758"/>
                  <a:pt x="172775" y="743030"/>
                  <a:pt x="182653" y="846747"/>
                </a:cubicBezTo>
                <a:cubicBezTo>
                  <a:pt x="192531" y="950464"/>
                  <a:pt x="191826" y="895430"/>
                  <a:pt x="178420" y="922947"/>
                </a:cubicBezTo>
                <a:cubicBezTo>
                  <a:pt x="165015" y="950464"/>
                  <a:pt x="131853" y="973042"/>
                  <a:pt x="102220" y="1011847"/>
                </a:cubicBezTo>
                <a:cubicBezTo>
                  <a:pt x="72587" y="1050652"/>
                  <a:pt x="-7847" y="1182591"/>
                  <a:pt x="620" y="1155780"/>
                </a:cubicBezTo>
                <a:cubicBezTo>
                  <a:pt x="9087" y="1128969"/>
                  <a:pt x="138203" y="958930"/>
                  <a:pt x="153020" y="850980"/>
                </a:cubicBezTo>
                <a:cubicBezTo>
                  <a:pt x="167837" y="743030"/>
                  <a:pt x="102925" y="595569"/>
                  <a:pt x="89520" y="508080"/>
                </a:cubicBezTo>
                <a:cubicBezTo>
                  <a:pt x="76115" y="420591"/>
                  <a:pt x="61298" y="409303"/>
                  <a:pt x="72587" y="326047"/>
                </a:cubicBezTo>
                <a:cubicBezTo>
                  <a:pt x="83876" y="242792"/>
                  <a:pt x="153726" y="4313"/>
                  <a:pt x="161487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8167B013-46BE-470A-801E-166778AD5523}"/>
              </a:ext>
            </a:extLst>
          </p:cNvPr>
          <p:cNvSpPr/>
          <p:nvPr/>
        </p:nvSpPr>
        <p:spPr>
          <a:xfrm>
            <a:off x="7288667" y="7583538"/>
            <a:ext cx="1140532" cy="934133"/>
          </a:xfrm>
          <a:custGeom>
            <a:avLst/>
            <a:gdLst>
              <a:gd name="connsiteX0" fmla="*/ 1114500 w 1140532"/>
              <a:gd name="connsiteY0" fmla="*/ 23762 h 934133"/>
              <a:gd name="connsiteX1" fmla="*/ 1076400 w 1140532"/>
              <a:gd name="connsiteY1" fmla="*/ 57629 h 934133"/>
              <a:gd name="connsiteX2" fmla="*/ 797000 w 1140532"/>
              <a:gd name="connsiteY2" fmla="*/ 341262 h 934133"/>
              <a:gd name="connsiteX3" fmla="*/ 581100 w 1140532"/>
              <a:gd name="connsiteY3" fmla="*/ 519062 h 934133"/>
              <a:gd name="connsiteX4" fmla="*/ 424466 w 1140532"/>
              <a:gd name="connsiteY4" fmla="*/ 637595 h 934133"/>
              <a:gd name="connsiteX5" fmla="*/ 123900 w 1140532"/>
              <a:gd name="connsiteY5" fmla="*/ 713795 h 934133"/>
              <a:gd name="connsiteX6" fmla="*/ 1133 w 1140532"/>
              <a:gd name="connsiteY6" fmla="*/ 933929 h 934133"/>
              <a:gd name="connsiteX7" fmla="*/ 68866 w 1140532"/>
              <a:gd name="connsiteY7" fmla="*/ 751895 h 934133"/>
              <a:gd name="connsiteX8" fmla="*/ 170466 w 1140532"/>
              <a:gd name="connsiteY8" fmla="*/ 662995 h 934133"/>
              <a:gd name="connsiteX9" fmla="*/ 471033 w 1140532"/>
              <a:gd name="connsiteY9" fmla="*/ 591029 h 934133"/>
              <a:gd name="connsiteX10" fmla="*/ 750433 w 1140532"/>
              <a:gd name="connsiteY10" fmla="*/ 337029 h 934133"/>
              <a:gd name="connsiteX11" fmla="*/ 1114500 w 1140532"/>
              <a:gd name="connsiteY11" fmla="*/ 23762 h 934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40532" h="934133">
                <a:moveTo>
                  <a:pt x="1114500" y="23762"/>
                </a:moveTo>
                <a:cubicBezTo>
                  <a:pt x="1168828" y="-22805"/>
                  <a:pt x="1129317" y="4712"/>
                  <a:pt x="1076400" y="57629"/>
                </a:cubicBezTo>
                <a:cubicBezTo>
                  <a:pt x="1023483" y="110546"/>
                  <a:pt x="879550" y="264357"/>
                  <a:pt x="797000" y="341262"/>
                </a:cubicBezTo>
                <a:cubicBezTo>
                  <a:pt x="714450" y="418167"/>
                  <a:pt x="643189" y="469673"/>
                  <a:pt x="581100" y="519062"/>
                </a:cubicBezTo>
                <a:cubicBezTo>
                  <a:pt x="519011" y="568451"/>
                  <a:pt x="500666" y="605140"/>
                  <a:pt x="424466" y="637595"/>
                </a:cubicBezTo>
                <a:cubicBezTo>
                  <a:pt x="348266" y="670051"/>
                  <a:pt x="194455" y="664406"/>
                  <a:pt x="123900" y="713795"/>
                </a:cubicBezTo>
                <a:cubicBezTo>
                  <a:pt x="53345" y="763184"/>
                  <a:pt x="10305" y="927579"/>
                  <a:pt x="1133" y="933929"/>
                </a:cubicBezTo>
                <a:cubicBezTo>
                  <a:pt x="-8039" y="940279"/>
                  <a:pt x="40644" y="797051"/>
                  <a:pt x="68866" y="751895"/>
                </a:cubicBezTo>
                <a:cubicBezTo>
                  <a:pt x="97088" y="706739"/>
                  <a:pt x="103438" y="689806"/>
                  <a:pt x="170466" y="662995"/>
                </a:cubicBezTo>
                <a:cubicBezTo>
                  <a:pt x="237494" y="636184"/>
                  <a:pt x="374372" y="645357"/>
                  <a:pt x="471033" y="591029"/>
                </a:cubicBezTo>
                <a:cubicBezTo>
                  <a:pt x="567694" y="536701"/>
                  <a:pt x="642483" y="428046"/>
                  <a:pt x="750433" y="337029"/>
                </a:cubicBezTo>
                <a:cubicBezTo>
                  <a:pt x="858383" y="246012"/>
                  <a:pt x="1060172" y="70329"/>
                  <a:pt x="1114500" y="23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EC202ACA-3745-4287-BA13-79A32E5BFD7A}"/>
              </a:ext>
            </a:extLst>
          </p:cNvPr>
          <p:cNvSpPr/>
          <p:nvPr/>
        </p:nvSpPr>
        <p:spPr>
          <a:xfrm>
            <a:off x="7440580" y="6595355"/>
            <a:ext cx="160192" cy="914636"/>
          </a:xfrm>
          <a:custGeom>
            <a:avLst/>
            <a:gdLst>
              <a:gd name="connsiteX0" fmla="*/ 111687 w 160192"/>
              <a:gd name="connsiteY0" fmla="*/ 178 h 914636"/>
              <a:gd name="connsiteX1" fmla="*/ 124387 w 160192"/>
              <a:gd name="connsiteY1" fmla="*/ 389645 h 914636"/>
              <a:gd name="connsiteX2" fmla="*/ 1620 w 160192"/>
              <a:gd name="connsiteY2" fmla="*/ 901878 h 914636"/>
              <a:gd name="connsiteX3" fmla="*/ 60887 w 160192"/>
              <a:gd name="connsiteY3" fmla="*/ 732545 h 914636"/>
              <a:gd name="connsiteX4" fmla="*/ 158253 w 160192"/>
              <a:gd name="connsiteY4" fmla="*/ 436212 h 914636"/>
              <a:gd name="connsiteX5" fmla="*/ 111687 w 160192"/>
              <a:gd name="connsiteY5" fmla="*/ 178 h 914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192" h="914636">
                <a:moveTo>
                  <a:pt x="111687" y="178"/>
                </a:moveTo>
                <a:cubicBezTo>
                  <a:pt x="106043" y="-7583"/>
                  <a:pt x="142731" y="239362"/>
                  <a:pt x="124387" y="389645"/>
                </a:cubicBezTo>
                <a:cubicBezTo>
                  <a:pt x="106043" y="539928"/>
                  <a:pt x="12203" y="844728"/>
                  <a:pt x="1620" y="901878"/>
                </a:cubicBezTo>
                <a:cubicBezTo>
                  <a:pt x="-8963" y="959028"/>
                  <a:pt x="34782" y="810156"/>
                  <a:pt x="60887" y="732545"/>
                </a:cubicBezTo>
                <a:cubicBezTo>
                  <a:pt x="86992" y="654934"/>
                  <a:pt x="145553" y="554745"/>
                  <a:pt x="158253" y="436212"/>
                </a:cubicBezTo>
                <a:cubicBezTo>
                  <a:pt x="170953" y="317679"/>
                  <a:pt x="117331" y="7939"/>
                  <a:pt x="111687" y="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40E26AA2-66B1-466B-829F-31ECBA826D4F}"/>
              </a:ext>
            </a:extLst>
          </p:cNvPr>
          <p:cNvSpPr/>
          <p:nvPr/>
        </p:nvSpPr>
        <p:spPr>
          <a:xfrm>
            <a:off x="7540561" y="6784709"/>
            <a:ext cx="185814" cy="706474"/>
          </a:xfrm>
          <a:custGeom>
            <a:avLst/>
            <a:gdLst>
              <a:gd name="connsiteX0" fmla="*/ 128652 w 185814"/>
              <a:gd name="connsiteY0" fmla="*/ 266 h 706474"/>
              <a:gd name="connsiteX1" fmla="*/ 160402 w 185814"/>
              <a:gd name="connsiteY1" fmla="*/ 271729 h 706474"/>
              <a:gd name="connsiteX2" fmla="*/ 185802 w 185814"/>
              <a:gd name="connsiteY2" fmla="*/ 357454 h 706474"/>
              <a:gd name="connsiteX3" fmla="*/ 157227 w 185814"/>
              <a:gd name="connsiteY3" fmla="*/ 414604 h 706474"/>
              <a:gd name="connsiteX4" fmla="*/ 98489 w 185814"/>
              <a:gd name="connsiteY4" fmla="*/ 447941 h 706474"/>
              <a:gd name="connsiteX5" fmla="*/ 8002 w 185814"/>
              <a:gd name="connsiteY5" fmla="*/ 689241 h 706474"/>
              <a:gd name="connsiteX6" fmla="*/ 12764 w 185814"/>
              <a:gd name="connsiteY6" fmla="*/ 660666 h 706474"/>
              <a:gd name="connsiteX7" fmla="*/ 81027 w 185814"/>
              <a:gd name="connsiteY7" fmla="*/ 449529 h 706474"/>
              <a:gd name="connsiteX8" fmla="*/ 166752 w 185814"/>
              <a:gd name="connsiteY8" fmla="*/ 373329 h 706474"/>
              <a:gd name="connsiteX9" fmla="*/ 155639 w 185814"/>
              <a:gd name="connsiteY9" fmla="*/ 325704 h 706474"/>
              <a:gd name="connsiteX10" fmla="*/ 128652 w 185814"/>
              <a:gd name="connsiteY10" fmla="*/ 266 h 70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814" h="706474">
                <a:moveTo>
                  <a:pt x="128652" y="266"/>
                </a:moveTo>
                <a:cubicBezTo>
                  <a:pt x="129446" y="-8730"/>
                  <a:pt x="150877" y="212198"/>
                  <a:pt x="160402" y="271729"/>
                </a:cubicBezTo>
                <a:cubicBezTo>
                  <a:pt x="169927" y="331260"/>
                  <a:pt x="186331" y="333642"/>
                  <a:pt x="185802" y="357454"/>
                </a:cubicBezTo>
                <a:cubicBezTo>
                  <a:pt x="185273" y="381266"/>
                  <a:pt x="171779" y="399523"/>
                  <a:pt x="157227" y="414604"/>
                </a:cubicBezTo>
                <a:cubicBezTo>
                  <a:pt x="142675" y="429685"/>
                  <a:pt x="123360" y="402168"/>
                  <a:pt x="98489" y="447941"/>
                </a:cubicBezTo>
                <a:cubicBezTo>
                  <a:pt x="73618" y="493714"/>
                  <a:pt x="22289" y="653787"/>
                  <a:pt x="8002" y="689241"/>
                </a:cubicBezTo>
                <a:cubicBezTo>
                  <a:pt x="-6286" y="724695"/>
                  <a:pt x="593" y="700618"/>
                  <a:pt x="12764" y="660666"/>
                </a:cubicBezTo>
                <a:cubicBezTo>
                  <a:pt x="24935" y="620714"/>
                  <a:pt x="55362" y="497418"/>
                  <a:pt x="81027" y="449529"/>
                </a:cubicBezTo>
                <a:cubicBezTo>
                  <a:pt x="106692" y="401640"/>
                  <a:pt x="154317" y="393966"/>
                  <a:pt x="166752" y="373329"/>
                </a:cubicBezTo>
                <a:cubicBezTo>
                  <a:pt x="179187" y="352692"/>
                  <a:pt x="161195" y="386823"/>
                  <a:pt x="155639" y="325704"/>
                </a:cubicBezTo>
                <a:cubicBezTo>
                  <a:pt x="150083" y="264585"/>
                  <a:pt x="127858" y="9262"/>
                  <a:pt x="128652" y="2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21343A61-3023-4DB3-8543-F52FABBE9D93}"/>
              </a:ext>
            </a:extLst>
          </p:cNvPr>
          <p:cNvSpPr/>
          <p:nvPr/>
        </p:nvSpPr>
        <p:spPr>
          <a:xfrm>
            <a:off x="7568287" y="7380555"/>
            <a:ext cx="754446" cy="114619"/>
          </a:xfrm>
          <a:custGeom>
            <a:avLst/>
            <a:gdLst>
              <a:gd name="connsiteX0" fmla="*/ 53830 w 754446"/>
              <a:gd name="connsiteY0" fmla="*/ 114562 h 114619"/>
              <a:gd name="connsiteX1" fmla="*/ 259146 w 754446"/>
              <a:gd name="connsiteY1" fmla="*/ 93395 h 114619"/>
              <a:gd name="connsiteX2" fmla="*/ 352280 w 754446"/>
              <a:gd name="connsiteY2" fmla="*/ 27778 h 114619"/>
              <a:gd name="connsiteX3" fmla="*/ 553363 w 754446"/>
              <a:gd name="connsiteY3" fmla="*/ 19312 h 114619"/>
              <a:gd name="connsiteX4" fmla="*/ 754446 w 754446"/>
              <a:gd name="connsiteY4" fmla="*/ 21428 h 114619"/>
              <a:gd name="connsiteX5" fmla="*/ 555480 w 754446"/>
              <a:gd name="connsiteY5" fmla="*/ 262 h 114619"/>
              <a:gd name="connsiteX6" fmla="*/ 233746 w 754446"/>
              <a:gd name="connsiteY6" fmla="*/ 38362 h 114619"/>
              <a:gd name="connsiteX7" fmla="*/ 123680 w 754446"/>
              <a:gd name="connsiteY7" fmla="*/ 95512 h 114619"/>
              <a:gd name="connsiteX8" fmla="*/ 3030 w 754446"/>
              <a:gd name="connsiteY8" fmla="*/ 99745 h 114619"/>
              <a:gd name="connsiteX9" fmla="*/ 53830 w 754446"/>
              <a:gd name="connsiteY9" fmla="*/ 114562 h 114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4446" h="114619">
                <a:moveTo>
                  <a:pt x="53830" y="114562"/>
                </a:moveTo>
                <a:cubicBezTo>
                  <a:pt x="96516" y="113504"/>
                  <a:pt x="209404" y="107859"/>
                  <a:pt x="259146" y="93395"/>
                </a:cubicBezTo>
                <a:cubicBezTo>
                  <a:pt x="308888" y="78931"/>
                  <a:pt x="303244" y="40125"/>
                  <a:pt x="352280" y="27778"/>
                </a:cubicBezTo>
                <a:cubicBezTo>
                  <a:pt x="401316" y="15431"/>
                  <a:pt x="553363" y="19312"/>
                  <a:pt x="553363" y="19312"/>
                </a:cubicBezTo>
                <a:cubicBezTo>
                  <a:pt x="620391" y="18254"/>
                  <a:pt x="754093" y="24603"/>
                  <a:pt x="754446" y="21428"/>
                </a:cubicBezTo>
                <a:cubicBezTo>
                  <a:pt x="754799" y="18253"/>
                  <a:pt x="642263" y="-2560"/>
                  <a:pt x="555480" y="262"/>
                </a:cubicBezTo>
                <a:cubicBezTo>
                  <a:pt x="468697" y="3084"/>
                  <a:pt x="305713" y="22487"/>
                  <a:pt x="233746" y="38362"/>
                </a:cubicBezTo>
                <a:cubicBezTo>
                  <a:pt x="161779" y="54237"/>
                  <a:pt x="162133" y="85282"/>
                  <a:pt x="123680" y="95512"/>
                </a:cubicBezTo>
                <a:cubicBezTo>
                  <a:pt x="85227" y="105742"/>
                  <a:pt x="13966" y="97628"/>
                  <a:pt x="3030" y="99745"/>
                </a:cubicBezTo>
                <a:cubicBezTo>
                  <a:pt x="-7906" y="101862"/>
                  <a:pt x="11144" y="115620"/>
                  <a:pt x="53830" y="114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C6027BB3-4D0E-4B30-9684-776DA1A933A3}"/>
              </a:ext>
            </a:extLst>
          </p:cNvPr>
          <p:cNvSpPr/>
          <p:nvPr/>
        </p:nvSpPr>
        <p:spPr>
          <a:xfrm>
            <a:off x="8038514" y="7581893"/>
            <a:ext cx="205950" cy="275922"/>
          </a:xfrm>
          <a:custGeom>
            <a:avLst/>
            <a:gdLst>
              <a:gd name="connsiteX0" fmla="*/ 205903 w 205950"/>
              <a:gd name="connsiteY0" fmla="*/ 7 h 275922"/>
              <a:gd name="connsiteX1" fmla="*/ 51386 w 205950"/>
              <a:gd name="connsiteY1" fmla="*/ 97374 h 275922"/>
              <a:gd name="connsiteX2" fmla="*/ 4819 w 205950"/>
              <a:gd name="connsiteY2" fmla="*/ 273057 h 275922"/>
              <a:gd name="connsiteX3" fmla="*/ 4819 w 205950"/>
              <a:gd name="connsiteY3" fmla="*/ 198974 h 275922"/>
              <a:gd name="connsiteX4" fmla="*/ 34453 w 205950"/>
              <a:gd name="connsiteY4" fmla="*/ 101607 h 275922"/>
              <a:gd name="connsiteX5" fmla="*/ 205903 w 205950"/>
              <a:gd name="connsiteY5" fmla="*/ 7 h 275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950" h="275922">
                <a:moveTo>
                  <a:pt x="205903" y="7"/>
                </a:moveTo>
                <a:cubicBezTo>
                  <a:pt x="208725" y="-698"/>
                  <a:pt x="84900" y="51866"/>
                  <a:pt x="51386" y="97374"/>
                </a:cubicBezTo>
                <a:cubicBezTo>
                  <a:pt x="17872" y="142882"/>
                  <a:pt x="12580" y="256124"/>
                  <a:pt x="4819" y="273057"/>
                </a:cubicBezTo>
                <a:cubicBezTo>
                  <a:pt x="-2942" y="289990"/>
                  <a:pt x="-120" y="227549"/>
                  <a:pt x="4819" y="198974"/>
                </a:cubicBezTo>
                <a:cubicBezTo>
                  <a:pt x="9758" y="170399"/>
                  <a:pt x="3056" y="134768"/>
                  <a:pt x="34453" y="101607"/>
                </a:cubicBezTo>
                <a:cubicBezTo>
                  <a:pt x="65850" y="68446"/>
                  <a:pt x="203081" y="712"/>
                  <a:pt x="205903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3BD04AD4-C278-4B55-AC5A-7C0D2903989D}"/>
              </a:ext>
            </a:extLst>
          </p:cNvPr>
          <p:cNvSpPr/>
          <p:nvPr/>
        </p:nvSpPr>
        <p:spPr>
          <a:xfrm>
            <a:off x="7883595" y="6350000"/>
            <a:ext cx="337482" cy="353911"/>
          </a:xfrm>
          <a:custGeom>
            <a:avLst/>
            <a:gdLst>
              <a:gd name="connsiteX0" fmla="*/ 166088 w 337482"/>
              <a:gd name="connsiteY0" fmla="*/ 0 h 353911"/>
              <a:gd name="connsiteX1" fmla="*/ 307905 w 337482"/>
              <a:gd name="connsiteY1" fmla="*/ 152400 h 353911"/>
              <a:gd name="connsiteX2" fmla="*/ 335422 w 337482"/>
              <a:gd name="connsiteY2" fmla="*/ 332317 h 353911"/>
              <a:gd name="connsiteX3" fmla="*/ 274038 w 337482"/>
              <a:gd name="connsiteY3" fmla="*/ 306917 h 353911"/>
              <a:gd name="connsiteX4" fmla="*/ 988 w 337482"/>
              <a:gd name="connsiteY4" fmla="*/ 237067 h 353911"/>
              <a:gd name="connsiteX5" fmla="*/ 187255 w 337482"/>
              <a:gd name="connsiteY5" fmla="*/ 281517 h 353911"/>
              <a:gd name="connsiteX6" fmla="*/ 316372 w 337482"/>
              <a:gd name="connsiteY6" fmla="*/ 353483 h 353911"/>
              <a:gd name="connsiteX7" fmla="*/ 316372 w 337482"/>
              <a:gd name="connsiteY7" fmla="*/ 245533 h 353911"/>
              <a:gd name="connsiteX8" fmla="*/ 293088 w 337482"/>
              <a:gd name="connsiteY8" fmla="*/ 152400 h 353911"/>
              <a:gd name="connsiteX9" fmla="*/ 166088 w 337482"/>
              <a:gd name="connsiteY9" fmla="*/ 0 h 353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7482" h="353911">
                <a:moveTo>
                  <a:pt x="166088" y="0"/>
                </a:moveTo>
                <a:cubicBezTo>
                  <a:pt x="168557" y="0"/>
                  <a:pt x="279683" y="97014"/>
                  <a:pt x="307905" y="152400"/>
                </a:cubicBezTo>
                <a:cubicBezTo>
                  <a:pt x="336127" y="207786"/>
                  <a:pt x="341066" y="306564"/>
                  <a:pt x="335422" y="332317"/>
                </a:cubicBezTo>
                <a:cubicBezTo>
                  <a:pt x="329778" y="358070"/>
                  <a:pt x="329777" y="322792"/>
                  <a:pt x="274038" y="306917"/>
                </a:cubicBezTo>
                <a:cubicBezTo>
                  <a:pt x="218299" y="291042"/>
                  <a:pt x="15452" y="241300"/>
                  <a:pt x="988" y="237067"/>
                </a:cubicBezTo>
                <a:cubicBezTo>
                  <a:pt x="-13476" y="232834"/>
                  <a:pt x="134691" y="262114"/>
                  <a:pt x="187255" y="281517"/>
                </a:cubicBezTo>
                <a:cubicBezTo>
                  <a:pt x="239819" y="300920"/>
                  <a:pt x="294853" y="359480"/>
                  <a:pt x="316372" y="353483"/>
                </a:cubicBezTo>
                <a:cubicBezTo>
                  <a:pt x="337892" y="347486"/>
                  <a:pt x="320253" y="279047"/>
                  <a:pt x="316372" y="245533"/>
                </a:cubicBezTo>
                <a:cubicBezTo>
                  <a:pt x="312491" y="212019"/>
                  <a:pt x="315666" y="192264"/>
                  <a:pt x="293088" y="152400"/>
                </a:cubicBezTo>
                <a:cubicBezTo>
                  <a:pt x="270510" y="112536"/>
                  <a:pt x="163619" y="0"/>
                  <a:pt x="16608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5B76DABE-3C87-47FA-85D6-CCFF786233DF}"/>
              </a:ext>
            </a:extLst>
          </p:cNvPr>
          <p:cNvSpPr/>
          <p:nvPr/>
        </p:nvSpPr>
        <p:spPr>
          <a:xfrm>
            <a:off x="7829236" y="6701200"/>
            <a:ext cx="331368" cy="608972"/>
          </a:xfrm>
          <a:custGeom>
            <a:avLst/>
            <a:gdLst>
              <a:gd name="connsiteX0" fmla="*/ 61697 w 331368"/>
              <a:gd name="connsiteY0" fmla="*/ 167 h 608972"/>
              <a:gd name="connsiteX1" fmla="*/ 70164 w 331368"/>
              <a:gd name="connsiteY1" fmla="*/ 182200 h 608972"/>
              <a:gd name="connsiteX2" fmla="*/ 108264 w 331368"/>
              <a:gd name="connsiteY2" fmla="*/ 311317 h 608972"/>
              <a:gd name="connsiteX3" fmla="*/ 330514 w 331368"/>
              <a:gd name="connsiteY3" fmla="*/ 603417 h 608972"/>
              <a:gd name="connsiteX4" fmla="*/ 180231 w 331368"/>
              <a:gd name="connsiteY4" fmla="*/ 487000 h 608972"/>
              <a:gd name="connsiteX5" fmla="*/ 61697 w 331368"/>
              <a:gd name="connsiteY5" fmla="*/ 290150 h 608972"/>
              <a:gd name="connsiteX6" fmla="*/ 314 w 331368"/>
              <a:gd name="connsiteY6" fmla="*/ 152567 h 608972"/>
              <a:gd name="connsiteX7" fmla="*/ 61697 w 331368"/>
              <a:gd name="connsiteY7" fmla="*/ 167 h 60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368" h="608972">
                <a:moveTo>
                  <a:pt x="61697" y="167"/>
                </a:moveTo>
                <a:cubicBezTo>
                  <a:pt x="73339" y="5106"/>
                  <a:pt x="62403" y="130342"/>
                  <a:pt x="70164" y="182200"/>
                </a:cubicBezTo>
                <a:cubicBezTo>
                  <a:pt x="77925" y="234058"/>
                  <a:pt x="64872" y="241114"/>
                  <a:pt x="108264" y="311317"/>
                </a:cubicBezTo>
                <a:cubicBezTo>
                  <a:pt x="151656" y="381520"/>
                  <a:pt x="318520" y="574137"/>
                  <a:pt x="330514" y="603417"/>
                </a:cubicBezTo>
                <a:cubicBezTo>
                  <a:pt x="342508" y="632697"/>
                  <a:pt x="225034" y="539211"/>
                  <a:pt x="180231" y="487000"/>
                </a:cubicBezTo>
                <a:cubicBezTo>
                  <a:pt x="135428" y="434789"/>
                  <a:pt x="91683" y="345889"/>
                  <a:pt x="61697" y="290150"/>
                </a:cubicBezTo>
                <a:cubicBezTo>
                  <a:pt x="31711" y="234411"/>
                  <a:pt x="5253" y="204425"/>
                  <a:pt x="314" y="152567"/>
                </a:cubicBezTo>
                <a:cubicBezTo>
                  <a:pt x="-4625" y="100709"/>
                  <a:pt x="50055" y="-4772"/>
                  <a:pt x="61697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DB26E3E6-E3D2-4A70-8A5E-9E6F6FBC95CD}"/>
              </a:ext>
            </a:extLst>
          </p:cNvPr>
          <p:cNvSpPr/>
          <p:nvPr/>
        </p:nvSpPr>
        <p:spPr>
          <a:xfrm>
            <a:off x="3282675" y="9083686"/>
            <a:ext cx="2642658" cy="338019"/>
          </a:xfrm>
          <a:custGeom>
            <a:avLst/>
            <a:gdLst>
              <a:gd name="connsiteX0" fmla="*/ 74358 w 2642658"/>
              <a:gd name="connsiteY0" fmla="*/ 322781 h 338019"/>
              <a:gd name="connsiteX1" fmla="*/ 150558 w 2642658"/>
              <a:gd name="connsiteY1" fmla="*/ 318547 h 338019"/>
              <a:gd name="connsiteX2" fmla="*/ 1107292 w 2642658"/>
              <a:gd name="connsiteY2" fmla="*/ 314314 h 338019"/>
              <a:gd name="connsiteX3" fmla="*/ 2576258 w 2642658"/>
              <a:gd name="connsiteY3" fmla="*/ 9514 h 338019"/>
              <a:gd name="connsiteX4" fmla="*/ 2288392 w 2642658"/>
              <a:gd name="connsiteY4" fmla="*/ 98414 h 338019"/>
              <a:gd name="connsiteX5" fmla="*/ 1373992 w 2642658"/>
              <a:gd name="connsiteY5" fmla="*/ 314314 h 338019"/>
              <a:gd name="connsiteX6" fmla="*/ 74358 w 2642658"/>
              <a:gd name="connsiteY6" fmla="*/ 322781 h 338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2658" h="338019">
                <a:moveTo>
                  <a:pt x="74358" y="322781"/>
                </a:moveTo>
                <a:cubicBezTo>
                  <a:pt x="-129548" y="323486"/>
                  <a:pt x="150558" y="318547"/>
                  <a:pt x="150558" y="318547"/>
                </a:cubicBezTo>
                <a:cubicBezTo>
                  <a:pt x="322714" y="317136"/>
                  <a:pt x="703009" y="365819"/>
                  <a:pt x="1107292" y="314314"/>
                </a:cubicBezTo>
                <a:cubicBezTo>
                  <a:pt x="1511575" y="262809"/>
                  <a:pt x="2379408" y="45497"/>
                  <a:pt x="2576258" y="9514"/>
                </a:cubicBezTo>
                <a:cubicBezTo>
                  <a:pt x="2773108" y="-26469"/>
                  <a:pt x="2488770" y="47614"/>
                  <a:pt x="2288392" y="98414"/>
                </a:cubicBezTo>
                <a:cubicBezTo>
                  <a:pt x="2088014" y="149214"/>
                  <a:pt x="1740175" y="275509"/>
                  <a:pt x="1373992" y="314314"/>
                </a:cubicBezTo>
                <a:cubicBezTo>
                  <a:pt x="1007809" y="353119"/>
                  <a:pt x="278264" y="322076"/>
                  <a:pt x="74358" y="3227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D4B8813D-1888-4653-B89A-0499817A31EE}"/>
              </a:ext>
            </a:extLst>
          </p:cNvPr>
          <p:cNvSpPr/>
          <p:nvPr/>
        </p:nvSpPr>
        <p:spPr>
          <a:xfrm>
            <a:off x="6979276" y="5720051"/>
            <a:ext cx="269987" cy="1135007"/>
          </a:xfrm>
          <a:custGeom>
            <a:avLst/>
            <a:gdLst>
              <a:gd name="connsiteX0" fmla="*/ 127644 w 269987"/>
              <a:gd name="connsiteY0" fmla="*/ 29 h 1135007"/>
              <a:gd name="connsiteX1" fmla="*/ 208924 w 269987"/>
              <a:gd name="connsiteY1" fmla="*/ 472469 h 1135007"/>
              <a:gd name="connsiteX2" fmla="*/ 644 w 269987"/>
              <a:gd name="connsiteY2" fmla="*/ 1127789 h 1135007"/>
              <a:gd name="connsiteX3" fmla="*/ 147964 w 269987"/>
              <a:gd name="connsiteY3" fmla="*/ 802669 h 1135007"/>
              <a:gd name="connsiteX4" fmla="*/ 269884 w 269987"/>
              <a:gd name="connsiteY4" fmla="*/ 492789 h 1135007"/>
              <a:gd name="connsiteX5" fmla="*/ 127644 w 269987"/>
              <a:gd name="connsiteY5" fmla="*/ 29 h 1135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987" h="1135007">
                <a:moveTo>
                  <a:pt x="127644" y="29"/>
                </a:moveTo>
                <a:cubicBezTo>
                  <a:pt x="117484" y="-3358"/>
                  <a:pt x="230091" y="284509"/>
                  <a:pt x="208924" y="472469"/>
                </a:cubicBezTo>
                <a:cubicBezTo>
                  <a:pt x="187757" y="660429"/>
                  <a:pt x="10804" y="1072756"/>
                  <a:pt x="644" y="1127789"/>
                </a:cubicBezTo>
                <a:cubicBezTo>
                  <a:pt x="-9516" y="1182822"/>
                  <a:pt x="103091" y="908502"/>
                  <a:pt x="147964" y="802669"/>
                </a:cubicBezTo>
                <a:cubicBezTo>
                  <a:pt x="192837" y="696836"/>
                  <a:pt x="273271" y="622329"/>
                  <a:pt x="269884" y="492789"/>
                </a:cubicBezTo>
                <a:cubicBezTo>
                  <a:pt x="266497" y="363249"/>
                  <a:pt x="137804" y="3416"/>
                  <a:pt x="127644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6C562121-96F3-4EAD-AC84-8D99160826D6}"/>
              </a:ext>
            </a:extLst>
          </p:cNvPr>
          <p:cNvSpPr/>
          <p:nvPr/>
        </p:nvSpPr>
        <p:spPr>
          <a:xfrm>
            <a:off x="6658260" y="7365826"/>
            <a:ext cx="330611" cy="1281826"/>
          </a:xfrm>
          <a:custGeom>
            <a:avLst/>
            <a:gdLst>
              <a:gd name="connsiteX0" fmla="*/ 326740 w 330611"/>
              <a:gd name="connsiteY0" fmla="*/ 174 h 1281826"/>
              <a:gd name="connsiteX1" fmla="*/ 282290 w 330611"/>
              <a:gd name="connsiteY1" fmla="*/ 679624 h 1281826"/>
              <a:gd name="connsiteX2" fmla="*/ 2890 w 330611"/>
              <a:gd name="connsiteY2" fmla="*/ 1276524 h 1281826"/>
              <a:gd name="connsiteX3" fmla="*/ 142590 w 330611"/>
              <a:gd name="connsiteY3" fmla="*/ 952674 h 1281826"/>
              <a:gd name="connsiteX4" fmla="*/ 237840 w 330611"/>
              <a:gd name="connsiteY4" fmla="*/ 616124 h 1281826"/>
              <a:gd name="connsiteX5" fmla="*/ 326740 w 330611"/>
              <a:gd name="connsiteY5" fmla="*/ 174 h 1281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611" h="1281826">
                <a:moveTo>
                  <a:pt x="326740" y="174"/>
                </a:moveTo>
                <a:cubicBezTo>
                  <a:pt x="334148" y="10757"/>
                  <a:pt x="336265" y="466899"/>
                  <a:pt x="282290" y="679624"/>
                </a:cubicBezTo>
                <a:cubicBezTo>
                  <a:pt x="228315" y="892349"/>
                  <a:pt x="26173" y="1231016"/>
                  <a:pt x="2890" y="1276524"/>
                </a:cubicBezTo>
                <a:cubicBezTo>
                  <a:pt x="-20393" y="1322032"/>
                  <a:pt x="103432" y="1062741"/>
                  <a:pt x="142590" y="952674"/>
                </a:cubicBezTo>
                <a:cubicBezTo>
                  <a:pt x="181748" y="842607"/>
                  <a:pt x="205032" y="768524"/>
                  <a:pt x="237840" y="616124"/>
                </a:cubicBezTo>
                <a:cubicBezTo>
                  <a:pt x="270648" y="463724"/>
                  <a:pt x="319332" y="-10409"/>
                  <a:pt x="326740" y="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400B07FF-63A0-4229-943E-DA8E0142426B}"/>
              </a:ext>
            </a:extLst>
          </p:cNvPr>
          <p:cNvSpPr/>
          <p:nvPr/>
        </p:nvSpPr>
        <p:spPr>
          <a:xfrm>
            <a:off x="3225744" y="10045347"/>
            <a:ext cx="332256" cy="1538172"/>
          </a:xfrm>
          <a:custGeom>
            <a:avLst/>
            <a:gdLst>
              <a:gd name="connsiteX0" fmla="*/ 56 w 332256"/>
              <a:gd name="connsiteY0" fmla="*/ 6703 h 1538172"/>
              <a:gd name="connsiteX1" fmla="*/ 209606 w 332256"/>
              <a:gd name="connsiteY1" fmla="*/ 343253 h 1538172"/>
              <a:gd name="connsiteX2" fmla="*/ 273106 w 332256"/>
              <a:gd name="connsiteY2" fmla="*/ 1492603 h 1538172"/>
              <a:gd name="connsiteX3" fmla="*/ 273106 w 332256"/>
              <a:gd name="connsiteY3" fmla="*/ 1225903 h 1538172"/>
              <a:gd name="connsiteX4" fmla="*/ 330256 w 332256"/>
              <a:gd name="connsiteY4" fmla="*/ 457553 h 1538172"/>
              <a:gd name="connsiteX5" fmla="*/ 190556 w 332256"/>
              <a:gd name="connsiteY5" fmla="*/ 146403 h 1538172"/>
              <a:gd name="connsiteX6" fmla="*/ 56 w 332256"/>
              <a:gd name="connsiteY6" fmla="*/ 6703 h 153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2256" h="1538172">
                <a:moveTo>
                  <a:pt x="56" y="6703"/>
                </a:moveTo>
                <a:cubicBezTo>
                  <a:pt x="3231" y="39511"/>
                  <a:pt x="164098" y="95603"/>
                  <a:pt x="209606" y="343253"/>
                </a:cubicBezTo>
                <a:cubicBezTo>
                  <a:pt x="255114" y="590903"/>
                  <a:pt x="262523" y="1345495"/>
                  <a:pt x="273106" y="1492603"/>
                </a:cubicBezTo>
                <a:cubicBezTo>
                  <a:pt x="283689" y="1639711"/>
                  <a:pt x="263581" y="1398411"/>
                  <a:pt x="273106" y="1225903"/>
                </a:cubicBezTo>
                <a:cubicBezTo>
                  <a:pt x="282631" y="1053395"/>
                  <a:pt x="344014" y="637470"/>
                  <a:pt x="330256" y="457553"/>
                </a:cubicBezTo>
                <a:cubicBezTo>
                  <a:pt x="316498" y="277636"/>
                  <a:pt x="251939" y="224720"/>
                  <a:pt x="190556" y="146403"/>
                </a:cubicBezTo>
                <a:cubicBezTo>
                  <a:pt x="129173" y="68086"/>
                  <a:pt x="-3119" y="-26105"/>
                  <a:pt x="56" y="67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52811B97-4D8C-4672-A44A-E7C22CC24F88}"/>
              </a:ext>
            </a:extLst>
          </p:cNvPr>
          <p:cNvSpPr/>
          <p:nvPr/>
        </p:nvSpPr>
        <p:spPr>
          <a:xfrm>
            <a:off x="7553460" y="8272257"/>
            <a:ext cx="284081" cy="1871547"/>
          </a:xfrm>
          <a:custGeom>
            <a:avLst/>
            <a:gdLst>
              <a:gd name="connsiteX0" fmla="*/ 282440 w 284081"/>
              <a:gd name="connsiteY0" fmla="*/ 8143 h 1871547"/>
              <a:gd name="connsiteX1" fmla="*/ 117340 w 284081"/>
              <a:gd name="connsiteY1" fmla="*/ 560593 h 1871547"/>
              <a:gd name="connsiteX2" fmla="*/ 91940 w 284081"/>
              <a:gd name="connsiteY2" fmla="*/ 1138443 h 1871547"/>
              <a:gd name="connsiteX3" fmla="*/ 136390 w 284081"/>
              <a:gd name="connsiteY3" fmla="*/ 1849643 h 1871547"/>
              <a:gd name="connsiteX4" fmla="*/ 130040 w 284081"/>
              <a:gd name="connsiteY4" fmla="*/ 1627393 h 1871547"/>
              <a:gd name="connsiteX5" fmla="*/ 3040 w 284081"/>
              <a:gd name="connsiteY5" fmla="*/ 998743 h 1871547"/>
              <a:gd name="connsiteX6" fmla="*/ 282440 w 284081"/>
              <a:gd name="connsiteY6" fmla="*/ 8143 h 1871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4081" h="1871547">
                <a:moveTo>
                  <a:pt x="282440" y="8143"/>
                </a:moveTo>
                <a:cubicBezTo>
                  <a:pt x="301490" y="-64882"/>
                  <a:pt x="149090" y="372210"/>
                  <a:pt x="117340" y="560593"/>
                </a:cubicBezTo>
                <a:cubicBezTo>
                  <a:pt x="85590" y="748976"/>
                  <a:pt x="88765" y="923601"/>
                  <a:pt x="91940" y="1138443"/>
                </a:cubicBezTo>
                <a:cubicBezTo>
                  <a:pt x="95115" y="1353285"/>
                  <a:pt x="130040" y="1768151"/>
                  <a:pt x="136390" y="1849643"/>
                </a:cubicBezTo>
                <a:cubicBezTo>
                  <a:pt x="142740" y="1931135"/>
                  <a:pt x="152265" y="1769210"/>
                  <a:pt x="130040" y="1627393"/>
                </a:cubicBezTo>
                <a:cubicBezTo>
                  <a:pt x="107815" y="1485576"/>
                  <a:pt x="-21302" y="1262268"/>
                  <a:pt x="3040" y="998743"/>
                </a:cubicBezTo>
                <a:cubicBezTo>
                  <a:pt x="27382" y="735218"/>
                  <a:pt x="263390" y="81168"/>
                  <a:pt x="282440" y="8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E57A378F-5669-46B0-BFE7-2353B4B1CE4C}"/>
              </a:ext>
            </a:extLst>
          </p:cNvPr>
          <p:cNvSpPr/>
          <p:nvPr/>
        </p:nvSpPr>
        <p:spPr>
          <a:xfrm>
            <a:off x="7583021" y="9782364"/>
            <a:ext cx="113652" cy="1918085"/>
          </a:xfrm>
          <a:custGeom>
            <a:avLst/>
            <a:gdLst>
              <a:gd name="connsiteX0" fmla="*/ 113179 w 113652"/>
              <a:gd name="connsiteY0" fmla="*/ 79186 h 1918085"/>
              <a:gd name="connsiteX1" fmla="*/ 62379 w 113652"/>
              <a:gd name="connsiteY1" fmla="*/ 142686 h 1918085"/>
              <a:gd name="connsiteX2" fmla="*/ 87779 w 113652"/>
              <a:gd name="connsiteY2" fmla="*/ 1279336 h 1918085"/>
              <a:gd name="connsiteX3" fmla="*/ 5229 w 113652"/>
              <a:gd name="connsiteY3" fmla="*/ 1901636 h 1918085"/>
              <a:gd name="connsiteX4" fmla="*/ 11579 w 113652"/>
              <a:gd name="connsiteY4" fmla="*/ 1692086 h 1918085"/>
              <a:gd name="connsiteX5" fmla="*/ 36979 w 113652"/>
              <a:gd name="connsiteY5" fmla="*/ 1203136 h 1918085"/>
              <a:gd name="connsiteX6" fmla="*/ 30629 w 113652"/>
              <a:gd name="connsiteY6" fmla="*/ 669736 h 1918085"/>
              <a:gd name="connsiteX7" fmla="*/ 87779 w 113652"/>
              <a:gd name="connsiteY7" fmla="*/ 28386 h 1918085"/>
              <a:gd name="connsiteX8" fmla="*/ 62379 w 113652"/>
              <a:gd name="connsiteY8" fmla="*/ 104586 h 1918085"/>
              <a:gd name="connsiteX9" fmla="*/ 87779 w 113652"/>
              <a:gd name="connsiteY9" fmla="*/ 28386 h 1918085"/>
              <a:gd name="connsiteX10" fmla="*/ 113179 w 113652"/>
              <a:gd name="connsiteY10" fmla="*/ 79186 h 191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3652" h="1918085">
                <a:moveTo>
                  <a:pt x="113179" y="79186"/>
                </a:moveTo>
                <a:cubicBezTo>
                  <a:pt x="108946" y="98236"/>
                  <a:pt x="66612" y="-57339"/>
                  <a:pt x="62379" y="142686"/>
                </a:cubicBezTo>
                <a:cubicBezTo>
                  <a:pt x="58146" y="342711"/>
                  <a:pt x="97304" y="986178"/>
                  <a:pt x="87779" y="1279336"/>
                </a:cubicBezTo>
                <a:cubicBezTo>
                  <a:pt x="78254" y="1572494"/>
                  <a:pt x="17929" y="1832844"/>
                  <a:pt x="5229" y="1901636"/>
                </a:cubicBezTo>
                <a:cubicBezTo>
                  <a:pt x="-7471" y="1970428"/>
                  <a:pt x="6287" y="1808503"/>
                  <a:pt x="11579" y="1692086"/>
                </a:cubicBezTo>
                <a:cubicBezTo>
                  <a:pt x="16871" y="1575669"/>
                  <a:pt x="33804" y="1373528"/>
                  <a:pt x="36979" y="1203136"/>
                </a:cubicBezTo>
                <a:cubicBezTo>
                  <a:pt x="40154" y="1032744"/>
                  <a:pt x="22162" y="865528"/>
                  <a:pt x="30629" y="669736"/>
                </a:cubicBezTo>
                <a:cubicBezTo>
                  <a:pt x="39096" y="473944"/>
                  <a:pt x="82487" y="122578"/>
                  <a:pt x="87779" y="28386"/>
                </a:cubicBezTo>
                <a:cubicBezTo>
                  <a:pt x="93071" y="-65806"/>
                  <a:pt x="62379" y="104586"/>
                  <a:pt x="62379" y="104586"/>
                </a:cubicBezTo>
                <a:cubicBezTo>
                  <a:pt x="62379" y="104586"/>
                  <a:pt x="83546" y="30503"/>
                  <a:pt x="87779" y="28386"/>
                </a:cubicBezTo>
                <a:cubicBezTo>
                  <a:pt x="92012" y="26269"/>
                  <a:pt x="117412" y="60136"/>
                  <a:pt x="113179" y="79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C89C5070-9B8E-4B7E-8421-DEA75E78FA7D}"/>
              </a:ext>
            </a:extLst>
          </p:cNvPr>
          <p:cNvSpPr/>
          <p:nvPr/>
        </p:nvSpPr>
        <p:spPr>
          <a:xfrm>
            <a:off x="2008576" y="2790892"/>
            <a:ext cx="2050971" cy="2156453"/>
          </a:xfrm>
          <a:custGeom>
            <a:avLst/>
            <a:gdLst>
              <a:gd name="connsiteX0" fmla="*/ 2050344 w 2050971"/>
              <a:gd name="connsiteY0" fmla="*/ 165668 h 2156453"/>
              <a:gd name="connsiteX1" fmla="*/ 1603304 w 2050971"/>
              <a:gd name="connsiteY1" fmla="*/ 69148 h 2156453"/>
              <a:gd name="connsiteX2" fmla="*/ 1054664 w 2050971"/>
              <a:gd name="connsiteY2" fmla="*/ 231708 h 2156453"/>
              <a:gd name="connsiteX3" fmla="*/ 506024 w 2050971"/>
              <a:gd name="connsiteY3" fmla="*/ 724468 h 2156453"/>
              <a:gd name="connsiteX4" fmla="*/ 135184 w 2050971"/>
              <a:gd name="connsiteY4" fmla="*/ 1318828 h 2156453"/>
              <a:gd name="connsiteX5" fmla="*/ 8184 w 2050971"/>
              <a:gd name="connsiteY5" fmla="*/ 2106228 h 2156453"/>
              <a:gd name="connsiteX6" fmla="*/ 13264 w 2050971"/>
              <a:gd name="connsiteY6" fmla="*/ 2030028 h 2156453"/>
              <a:gd name="connsiteX7" fmla="*/ 18344 w 2050971"/>
              <a:gd name="connsiteY7" fmla="*/ 1649028 h 2156453"/>
              <a:gd name="connsiteX8" fmla="*/ 165664 w 2050971"/>
              <a:gd name="connsiteY8" fmla="*/ 1110548 h 2156453"/>
              <a:gd name="connsiteX9" fmla="*/ 724464 w 2050971"/>
              <a:gd name="connsiteY9" fmla="*/ 348548 h 2156453"/>
              <a:gd name="connsiteX10" fmla="*/ 1506784 w 2050971"/>
              <a:gd name="connsiteY10" fmla="*/ 3108 h 2156453"/>
              <a:gd name="connsiteX11" fmla="*/ 2050344 w 2050971"/>
              <a:gd name="connsiteY11" fmla="*/ 165668 h 2156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50971" h="2156453">
                <a:moveTo>
                  <a:pt x="2050344" y="165668"/>
                </a:moveTo>
                <a:cubicBezTo>
                  <a:pt x="2066431" y="176675"/>
                  <a:pt x="1769251" y="58141"/>
                  <a:pt x="1603304" y="69148"/>
                </a:cubicBezTo>
                <a:cubicBezTo>
                  <a:pt x="1437357" y="80155"/>
                  <a:pt x="1237544" y="122488"/>
                  <a:pt x="1054664" y="231708"/>
                </a:cubicBezTo>
                <a:cubicBezTo>
                  <a:pt x="871784" y="340928"/>
                  <a:pt x="659271" y="543281"/>
                  <a:pt x="506024" y="724468"/>
                </a:cubicBezTo>
                <a:cubicBezTo>
                  <a:pt x="352777" y="905655"/>
                  <a:pt x="218157" y="1088535"/>
                  <a:pt x="135184" y="1318828"/>
                </a:cubicBezTo>
                <a:cubicBezTo>
                  <a:pt x="52211" y="1549121"/>
                  <a:pt x="28504" y="1987695"/>
                  <a:pt x="8184" y="2106228"/>
                </a:cubicBezTo>
                <a:cubicBezTo>
                  <a:pt x="-12136" y="2224761"/>
                  <a:pt x="11571" y="2106228"/>
                  <a:pt x="13264" y="2030028"/>
                </a:cubicBezTo>
                <a:cubicBezTo>
                  <a:pt x="14957" y="1953828"/>
                  <a:pt x="-7056" y="1802275"/>
                  <a:pt x="18344" y="1649028"/>
                </a:cubicBezTo>
                <a:cubicBezTo>
                  <a:pt x="43744" y="1495781"/>
                  <a:pt x="47977" y="1327295"/>
                  <a:pt x="165664" y="1110548"/>
                </a:cubicBezTo>
                <a:cubicBezTo>
                  <a:pt x="283351" y="893801"/>
                  <a:pt x="500944" y="533121"/>
                  <a:pt x="724464" y="348548"/>
                </a:cubicBezTo>
                <a:cubicBezTo>
                  <a:pt x="947984" y="163975"/>
                  <a:pt x="1283264" y="31895"/>
                  <a:pt x="1506784" y="3108"/>
                </a:cubicBezTo>
                <a:cubicBezTo>
                  <a:pt x="1730304" y="-25679"/>
                  <a:pt x="2034257" y="154661"/>
                  <a:pt x="2050344" y="1656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BB9F8AD7-7CAB-4D7E-8D91-7AE8A95D7E72}"/>
              </a:ext>
            </a:extLst>
          </p:cNvPr>
          <p:cNvSpPr/>
          <p:nvPr/>
        </p:nvSpPr>
        <p:spPr>
          <a:xfrm>
            <a:off x="4054533" y="2783805"/>
            <a:ext cx="1830430" cy="932564"/>
          </a:xfrm>
          <a:custGeom>
            <a:avLst/>
            <a:gdLst>
              <a:gd name="connsiteX0" fmla="*/ 39947 w 1830430"/>
              <a:gd name="connsiteY0" fmla="*/ 157515 h 932564"/>
              <a:gd name="connsiteX1" fmla="*/ 90747 w 1830430"/>
              <a:gd name="connsiteY1" fmla="*/ 152435 h 932564"/>
              <a:gd name="connsiteX2" fmla="*/ 1091507 w 1830430"/>
              <a:gd name="connsiteY2" fmla="*/ 111795 h 932564"/>
              <a:gd name="connsiteX3" fmla="*/ 1807787 w 1830430"/>
              <a:gd name="connsiteY3" fmla="*/ 909355 h 932564"/>
              <a:gd name="connsiteX4" fmla="*/ 1624907 w 1830430"/>
              <a:gd name="connsiteY4" fmla="*/ 670595 h 932564"/>
              <a:gd name="connsiteX5" fmla="*/ 1355667 w 1830430"/>
              <a:gd name="connsiteY5" fmla="*/ 172755 h 932564"/>
              <a:gd name="connsiteX6" fmla="*/ 771467 w 1830430"/>
              <a:gd name="connsiteY6" fmla="*/ 35 h 932564"/>
              <a:gd name="connsiteX7" fmla="*/ 39947 w 1830430"/>
              <a:gd name="connsiteY7" fmla="*/ 157515 h 93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0430" h="932564">
                <a:moveTo>
                  <a:pt x="39947" y="157515"/>
                </a:moveTo>
                <a:cubicBezTo>
                  <a:pt x="-73506" y="182915"/>
                  <a:pt x="90747" y="152435"/>
                  <a:pt x="90747" y="152435"/>
                </a:cubicBezTo>
                <a:cubicBezTo>
                  <a:pt x="266007" y="144815"/>
                  <a:pt x="805334" y="-14358"/>
                  <a:pt x="1091507" y="111795"/>
                </a:cubicBezTo>
                <a:cubicBezTo>
                  <a:pt x="1377680" y="237948"/>
                  <a:pt x="1718887" y="816222"/>
                  <a:pt x="1807787" y="909355"/>
                </a:cubicBezTo>
                <a:cubicBezTo>
                  <a:pt x="1896687" y="1002488"/>
                  <a:pt x="1700260" y="793362"/>
                  <a:pt x="1624907" y="670595"/>
                </a:cubicBezTo>
                <a:cubicBezTo>
                  <a:pt x="1549554" y="547828"/>
                  <a:pt x="1497907" y="284515"/>
                  <a:pt x="1355667" y="172755"/>
                </a:cubicBezTo>
                <a:cubicBezTo>
                  <a:pt x="1213427" y="60995"/>
                  <a:pt x="991600" y="2575"/>
                  <a:pt x="771467" y="35"/>
                </a:cubicBezTo>
                <a:cubicBezTo>
                  <a:pt x="551334" y="-2505"/>
                  <a:pt x="153400" y="132115"/>
                  <a:pt x="39947" y="157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118E1F6F-45A5-4689-86EE-82887013C65C}"/>
              </a:ext>
            </a:extLst>
          </p:cNvPr>
          <p:cNvSpPr/>
          <p:nvPr/>
        </p:nvSpPr>
        <p:spPr>
          <a:xfrm>
            <a:off x="5823561" y="3611878"/>
            <a:ext cx="1408134" cy="1886979"/>
          </a:xfrm>
          <a:custGeom>
            <a:avLst/>
            <a:gdLst>
              <a:gd name="connsiteX0" fmla="*/ 18439 w 1408134"/>
              <a:gd name="connsiteY0" fmla="*/ 2 h 1886979"/>
              <a:gd name="connsiteX1" fmla="*/ 130199 w 1408134"/>
              <a:gd name="connsiteY1" fmla="*/ 416562 h 1886979"/>
              <a:gd name="connsiteX2" fmla="*/ 551839 w 1408134"/>
              <a:gd name="connsiteY2" fmla="*/ 924562 h 1886979"/>
              <a:gd name="connsiteX3" fmla="*/ 1349399 w 1408134"/>
              <a:gd name="connsiteY3" fmla="*/ 1828802 h 1886979"/>
              <a:gd name="connsiteX4" fmla="*/ 1212239 w 1408134"/>
              <a:gd name="connsiteY4" fmla="*/ 1645922 h 1886979"/>
              <a:gd name="connsiteX5" fmla="*/ 130199 w 1408134"/>
              <a:gd name="connsiteY5" fmla="*/ 421642 h 1886979"/>
              <a:gd name="connsiteX6" fmla="*/ 18439 w 1408134"/>
              <a:gd name="connsiteY6" fmla="*/ 2 h 188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8134" h="1886979">
                <a:moveTo>
                  <a:pt x="18439" y="2"/>
                </a:moveTo>
                <a:cubicBezTo>
                  <a:pt x="18439" y="-845"/>
                  <a:pt x="41299" y="262469"/>
                  <a:pt x="130199" y="416562"/>
                </a:cubicBezTo>
                <a:cubicBezTo>
                  <a:pt x="219099" y="570655"/>
                  <a:pt x="348639" y="689189"/>
                  <a:pt x="551839" y="924562"/>
                </a:cubicBezTo>
                <a:cubicBezTo>
                  <a:pt x="755039" y="1159935"/>
                  <a:pt x="1239332" y="1708575"/>
                  <a:pt x="1349399" y="1828802"/>
                </a:cubicBezTo>
                <a:cubicBezTo>
                  <a:pt x="1459466" y="1949029"/>
                  <a:pt x="1415439" y="1880449"/>
                  <a:pt x="1212239" y="1645922"/>
                </a:cubicBezTo>
                <a:cubicBezTo>
                  <a:pt x="1009039" y="1411395"/>
                  <a:pt x="327472" y="691729"/>
                  <a:pt x="130199" y="421642"/>
                </a:cubicBezTo>
                <a:cubicBezTo>
                  <a:pt x="-67074" y="151555"/>
                  <a:pt x="18439" y="849"/>
                  <a:pt x="18439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29EBC7A1-6B42-4365-B098-F4275B464F13}"/>
              </a:ext>
            </a:extLst>
          </p:cNvPr>
          <p:cNvSpPr/>
          <p:nvPr/>
        </p:nvSpPr>
        <p:spPr>
          <a:xfrm>
            <a:off x="3554248" y="2137245"/>
            <a:ext cx="1697350" cy="130017"/>
          </a:xfrm>
          <a:custGeom>
            <a:avLst/>
            <a:gdLst>
              <a:gd name="connsiteX0" fmla="*/ 1697202 w 1697350"/>
              <a:gd name="connsiteY0" fmla="*/ 59855 h 130017"/>
              <a:gd name="connsiteX1" fmla="*/ 871702 w 1697350"/>
              <a:gd name="connsiteY1" fmla="*/ 59855 h 130017"/>
              <a:gd name="connsiteX2" fmla="*/ 20802 w 1697350"/>
              <a:gd name="connsiteY2" fmla="*/ 2705 h 130017"/>
              <a:gd name="connsiteX3" fmla="*/ 306552 w 1697350"/>
              <a:gd name="connsiteY3" fmla="*/ 21755 h 130017"/>
              <a:gd name="connsiteX4" fmla="*/ 808202 w 1697350"/>
              <a:gd name="connsiteY4" fmla="*/ 129705 h 130017"/>
              <a:gd name="connsiteX5" fmla="*/ 1697202 w 1697350"/>
              <a:gd name="connsiteY5" fmla="*/ 59855 h 130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7350" h="130017">
                <a:moveTo>
                  <a:pt x="1697202" y="59855"/>
                </a:moveTo>
                <a:cubicBezTo>
                  <a:pt x="1707785" y="48213"/>
                  <a:pt x="1151102" y="69380"/>
                  <a:pt x="871702" y="59855"/>
                </a:cubicBezTo>
                <a:cubicBezTo>
                  <a:pt x="592302" y="50330"/>
                  <a:pt x="114994" y="9055"/>
                  <a:pt x="20802" y="2705"/>
                </a:cubicBezTo>
                <a:cubicBezTo>
                  <a:pt x="-73390" y="-3645"/>
                  <a:pt x="175319" y="588"/>
                  <a:pt x="306552" y="21755"/>
                </a:cubicBezTo>
                <a:cubicBezTo>
                  <a:pt x="437785" y="42922"/>
                  <a:pt x="578544" y="124413"/>
                  <a:pt x="808202" y="129705"/>
                </a:cubicBezTo>
                <a:cubicBezTo>
                  <a:pt x="1037860" y="134997"/>
                  <a:pt x="1686619" y="71497"/>
                  <a:pt x="1697202" y="598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601576D0-9573-43AB-AD6D-77CD453937E4}"/>
              </a:ext>
            </a:extLst>
          </p:cNvPr>
          <p:cNvSpPr/>
          <p:nvPr/>
        </p:nvSpPr>
        <p:spPr>
          <a:xfrm>
            <a:off x="2313447" y="2244809"/>
            <a:ext cx="1884389" cy="631300"/>
          </a:xfrm>
          <a:custGeom>
            <a:avLst/>
            <a:gdLst>
              <a:gd name="connsiteX0" fmla="*/ 1833103 w 1884389"/>
              <a:gd name="connsiteY0" fmla="*/ 53891 h 631300"/>
              <a:gd name="connsiteX1" fmla="*/ 1769603 w 1884389"/>
              <a:gd name="connsiteY1" fmla="*/ 47541 h 631300"/>
              <a:gd name="connsiteX2" fmla="*/ 988553 w 1884389"/>
              <a:gd name="connsiteY2" fmla="*/ 41191 h 631300"/>
              <a:gd name="connsiteX3" fmla="*/ 29703 w 1884389"/>
              <a:gd name="connsiteY3" fmla="*/ 619041 h 631300"/>
              <a:gd name="connsiteX4" fmla="*/ 302753 w 1884389"/>
              <a:gd name="connsiteY4" fmla="*/ 403141 h 631300"/>
              <a:gd name="connsiteX5" fmla="*/ 899653 w 1884389"/>
              <a:gd name="connsiteY5" fmla="*/ 22141 h 631300"/>
              <a:gd name="connsiteX6" fmla="*/ 1833103 w 1884389"/>
              <a:gd name="connsiteY6" fmla="*/ 53891 h 63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4389" h="631300">
                <a:moveTo>
                  <a:pt x="1833103" y="53891"/>
                </a:moveTo>
                <a:cubicBezTo>
                  <a:pt x="1978095" y="58124"/>
                  <a:pt x="1769603" y="47541"/>
                  <a:pt x="1769603" y="47541"/>
                </a:cubicBezTo>
                <a:cubicBezTo>
                  <a:pt x="1628845" y="45424"/>
                  <a:pt x="1278536" y="-54059"/>
                  <a:pt x="988553" y="41191"/>
                </a:cubicBezTo>
                <a:cubicBezTo>
                  <a:pt x="698570" y="136441"/>
                  <a:pt x="144003" y="558716"/>
                  <a:pt x="29703" y="619041"/>
                </a:cubicBezTo>
                <a:cubicBezTo>
                  <a:pt x="-84597" y="679366"/>
                  <a:pt x="157761" y="502624"/>
                  <a:pt x="302753" y="403141"/>
                </a:cubicBezTo>
                <a:cubicBezTo>
                  <a:pt x="447745" y="303658"/>
                  <a:pt x="638245" y="83524"/>
                  <a:pt x="899653" y="22141"/>
                </a:cubicBezTo>
                <a:cubicBezTo>
                  <a:pt x="1161061" y="-39242"/>
                  <a:pt x="1688111" y="49658"/>
                  <a:pt x="1833103" y="538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FCFC93E4-9742-4D15-B301-A8BB4F9DEDDB}"/>
              </a:ext>
            </a:extLst>
          </p:cNvPr>
          <p:cNvSpPr/>
          <p:nvPr/>
        </p:nvSpPr>
        <p:spPr>
          <a:xfrm>
            <a:off x="1782765" y="2924371"/>
            <a:ext cx="575010" cy="1003728"/>
          </a:xfrm>
          <a:custGeom>
            <a:avLst/>
            <a:gdLst>
              <a:gd name="connsiteX0" fmla="*/ 573085 w 575010"/>
              <a:gd name="connsiteY0" fmla="*/ 2979 h 1003728"/>
              <a:gd name="connsiteX1" fmla="*/ 211135 w 575010"/>
              <a:gd name="connsiteY1" fmla="*/ 447479 h 1003728"/>
              <a:gd name="connsiteX2" fmla="*/ 14285 w 575010"/>
              <a:gd name="connsiteY2" fmla="*/ 987229 h 1003728"/>
              <a:gd name="connsiteX3" fmla="*/ 26985 w 575010"/>
              <a:gd name="connsiteY3" fmla="*/ 847529 h 1003728"/>
              <a:gd name="connsiteX4" fmla="*/ 39685 w 575010"/>
              <a:gd name="connsiteY4" fmla="*/ 669729 h 1003728"/>
              <a:gd name="connsiteX5" fmla="*/ 573085 w 575010"/>
              <a:gd name="connsiteY5" fmla="*/ 2979 h 1003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5010" h="1003728">
                <a:moveTo>
                  <a:pt x="573085" y="2979"/>
                </a:moveTo>
                <a:cubicBezTo>
                  <a:pt x="601660" y="-34063"/>
                  <a:pt x="304268" y="283437"/>
                  <a:pt x="211135" y="447479"/>
                </a:cubicBezTo>
                <a:cubicBezTo>
                  <a:pt x="118002" y="611521"/>
                  <a:pt x="44977" y="920554"/>
                  <a:pt x="14285" y="987229"/>
                </a:cubicBezTo>
                <a:cubicBezTo>
                  <a:pt x="-16407" y="1053904"/>
                  <a:pt x="22752" y="900446"/>
                  <a:pt x="26985" y="847529"/>
                </a:cubicBezTo>
                <a:cubicBezTo>
                  <a:pt x="31218" y="794612"/>
                  <a:pt x="-43923" y="810487"/>
                  <a:pt x="39685" y="669729"/>
                </a:cubicBezTo>
                <a:cubicBezTo>
                  <a:pt x="123293" y="528971"/>
                  <a:pt x="544510" y="40021"/>
                  <a:pt x="573085" y="29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2777BEE4-5162-4507-9F7E-1FF0B1D590D0}"/>
              </a:ext>
            </a:extLst>
          </p:cNvPr>
          <p:cNvSpPr/>
          <p:nvPr/>
        </p:nvSpPr>
        <p:spPr>
          <a:xfrm>
            <a:off x="1631491" y="3929621"/>
            <a:ext cx="240214" cy="1661642"/>
          </a:xfrm>
          <a:custGeom>
            <a:avLst/>
            <a:gdLst>
              <a:gd name="connsiteX0" fmla="*/ 127459 w 240214"/>
              <a:gd name="connsiteY0" fmla="*/ 7379 h 1661642"/>
              <a:gd name="connsiteX1" fmla="*/ 63959 w 240214"/>
              <a:gd name="connsiteY1" fmla="*/ 426479 h 1661642"/>
              <a:gd name="connsiteX2" fmla="*/ 76659 w 240214"/>
              <a:gd name="connsiteY2" fmla="*/ 864629 h 1661642"/>
              <a:gd name="connsiteX3" fmla="*/ 235409 w 240214"/>
              <a:gd name="connsiteY3" fmla="*/ 1632979 h 1661642"/>
              <a:gd name="connsiteX4" fmla="*/ 184609 w 240214"/>
              <a:gd name="connsiteY4" fmla="*/ 1455179 h 1661642"/>
              <a:gd name="connsiteX5" fmla="*/ 38559 w 240214"/>
              <a:gd name="connsiteY5" fmla="*/ 1048779 h 1661642"/>
              <a:gd name="connsiteX6" fmla="*/ 6809 w 240214"/>
              <a:gd name="connsiteY6" fmla="*/ 794779 h 1661642"/>
              <a:gd name="connsiteX7" fmla="*/ 127459 w 240214"/>
              <a:gd name="connsiteY7" fmla="*/ 7379 h 1661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214" h="1661642">
                <a:moveTo>
                  <a:pt x="127459" y="7379"/>
                </a:moveTo>
                <a:cubicBezTo>
                  <a:pt x="136984" y="-54004"/>
                  <a:pt x="72426" y="283604"/>
                  <a:pt x="63959" y="426479"/>
                </a:cubicBezTo>
                <a:cubicBezTo>
                  <a:pt x="55492" y="569354"/>
                  <a:pt x="48084" y="663546"/>
                  <a:pt x="76659" y="864629"/>
                </a:cubicBezTo>
                <a:cubicBezTo>
                  <a:pt x="105234" y="1065712"/>
                  <a:pt x="217417" y="1534554"/>
                  <a:pt x="235409" y="1632979"/>
                </a:cubicBezTo>
                <a:cubicBezTo>
                  <a:pt x="253401" y="1731404"/>
                  <a:pt x="217417" y="1552546"/>
                  <a:pt x="184609" y="1455179"/>
                </a:cubicBezTo>
                <a:cubicBezTo>
                  <a:pt x="151801" y="1357812"/>
                  <a:pt x="68192" y="1158846"/>
                  <a:pt x="38559" y="1048779"/>
                </a:cubicBezTo>
                <a:cubicBezTo>
                  <a:pt x="8926" y="938712"/>
                  <a:pt x="-11183" y="967287"/>
                  <a:pt x="6809" y="794779"/>
                </a:cubicBezTo>
                <a:cubicBezTo>
                  <a:pt x="24801" y="622271"/>
                  <a:pt x="117934" y="68762"/>
                  <a:pt x="127459" y="73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8C3CA95E-31BF-40DD-BC3B-2135ACC55187}"/>
              </a:ext>
            </a:extLst>
          </p:cNvPr>
          <p:cNvSpPr/>
          <p:nvPr/>
        </p:nvSpPr>
        <p:spPr>
          <a:xfrm>
            <a:off x="5141900" y="2202704"/>
            <a:ext cx="2130576" cy="455737"/>
          </a:xfrm>
          <a:custGeom>
            <a:avLst/>
            <a:gdLst>
              <a:gd name="connsiteX0" fmla="*/ 82033 w 2130576"/>
              <a:gd name="connsiteY0" fmla="*/ 15563 h 455737"/>
              <a:gd name="connsiteX1" fmla="*/ 183633 w 2130576"/>
              <a:gd name="connsiteY1" fmla="*/ 15563 h 455737"/>
              <a:gd name="connsiteX2" fmla="*/ 1098033 w 2130576"/>
              <a:gd name="connsiteY2" fmla="*/ 108696 h 455737"/>
              <a:gd name="connsiteX3" fmla="*/ 2105567 w 2130576"/>
              <a:gd name="connsiteY3" fmla="*/ 447363 h 455737"/>
              <a:gd name="connsiteX4" fmla="*/ 1766900 w 2130576"/>
              <a:gd name="connsiteY4" fmla="*/ 337296 h 455737"/>
              <a:gd name="connsiteX5" fmla="*/ 1131900 w 2130576"/>
              <a:gd name="connsiteY5" fmla="*/ 167963 h 455737"/>
              <a:gd name="connsiteX6" fmla="*/ 82033 w 2130576"/>
              <a:gd name="connsiteY6" fmla="*/ 15563 h 455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0576" h="455737">
                <a:moveTo>
                  <a:pt x="82033" y="15563"/>
                </a:moveTo>
                <a:cubicBezTo>
                  <a:pt x="-76012" y="-9837"/>
                  <a:pt x="14300" y="41"/>
                  <a:pt x="183633" y="15563"/>
                </a:cubicBezTo>
                <a:cubicBezTo>
                  <a:pt x="352966" y="31085"/>
                  <a:pt x="777711" y="36729"/>
                  <a:pt x="1098033" y="108696"/>
                </a:cubicBezTo>
                <a:cubicBezTo>
                  <a:pt x="1418355" y="180663"/>
                  <a:pt x="1994089" y="409263"/>
                  <a:pt x="2105567" y="447363"/>
                </a:cubicBezTo>
                <a:cubicBezTo>
                  <a:pt x="2217045" y="485463"/>
                  <a:pt x="1929178" y="383863"/>
                  <a:pt x="1766900" y="337296"/>
                </a:cubicBezTo>
                <a:cubicBezTo>
                  <a:pt x="1604622" y="290729"/>
                  <a:pt x="1418355" y="221585"/>
                  <a:pt x="1131900" y="167963"/>
                </a:cubicBezTo>
                <a:cubicBezTo>
                  <a:pt x="845445" y="114341"/>
                  <a:pt x="240078" y="40963"/>
                  <a:pt x="82033" y="15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82FC8600-BE02-4EC5-8BCE-ADF0FB59B72A}"/>
              </a:ext>
            </a:extLst>
          </p:cNvPr>
          <p:cNvSpPr/>
          <p:nvPr/>
        </p:nvSpPr>
        <p:spPr>
          <a:xfrm>
            <a:off x="7137084" y="2658345"/>
            <a:ext cx="1264417" cy="1253674"/>
          </a:xfrm>
          <a:custGeom>
            <a:avLst/>
            <a:gdLst>
              <a:gd name="connsiteX0" fmla="*/ 316 w 1264417"/>
              <a:gd name="connsiteY0" fmla="*/ 188 h 1253674"/>
              <a:gd name="connsiteX1" fmla="*/ 618383 w 1264417"/>
              <a:gd name="connsiteY1" fmla="*/ 474322 h 1253674"/>
              <a:gd name="connsiteX2" fmla="*/ 1244916 w 1264417"/>
              <a:gd name="connsiteY2" fmla="*/ 1227855 h 1253674"/>
              <a:gd name="connsiteX3" fmla="*/ 1117916 w 1264417"/>
              <a:gd name="connsiteY3" fmla="*/ 1092388 h 1253674"/>
              <a:gd name="connsiteX4" fmla="*/ 542183 w 1264417"/>
              <a:gd name="connsiteY4" fmla="*/ 525122 h 1253674"/>
              <a:gd name="connsiteX5" fmla="*/ 316 w 1264417"/>
              <a:gd name="connsiteY5" fmla="*/ 188 h 1253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4417" h="1253674">
                <a:moveTo>
                  <a:pt x="316" y="188"/>
                </a:moveTo>
                <a:cubicBezTo>
                  <a:pt x="13016" y="-8279"/>
                  <a:pt x="410950" y="269711"/>
                  <a:pt x="618383" y="474322"/>
                </a:cubicBezTo>
                <a:cubicBezTo>
                  <a:pt x="825816" y="678933"/>
                  <a:pt x="1161661" y="1124844"/>
                  <a:pt x="1244916" y="1227855"/>
                </a:cubicBezTo>
                <a:cubicBezTo>
                  <a:pt x="1328171" y="1330866"/>
                  <a:pt x="1117916" y="1092388"/>
                  <a:pt x="1117916" y="1092388"/>
                </a:cubicBezTo>
                <a:cubicBezTo>
                  <a:pt x="1000794" y="975266"/>
                  <a:pt x="724216" y="712800"/>
                  <a:pt x="542183" y="525122"/>
                </a:cubicBezTo>
                <a:cubicBezTo>
                  <a:pt x="360150" y="337444"/>
                  <a:pt x="-12384" y="8655"/>
                  <a:pt x="316" y="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09C37CE9-5526-4628-B2C9-99F58234AB34}"/>
              </a:ext>
            </a:extLst>
          </p:cNvPr>
          <p:cNvSpPr/>
          <p:nvPr/>
        </p:nvSpPr>
        <p:spPr>
          <a:xfrm>
            <a:off x="8467172" y="3946083"/>
            <a:ext cx="591069" cy="2679092"/>
          </a:xfrm>
          <a:custGeom>
            <a:avLst/>
            <a:gdLst>
              <a:gd name="connsiteX0" fmla="*/ 3060 w 591069"/>
              <a:gd name="connsiteY0" fmla="*/ 19525 h 2679092"/>
              <a:gd name="connsiteX1" fmla="*/ 320693 w 591069"/>
              <a:gd name="connsiteY1" fmla="*/ 616292 h 2679092"/>
              <a:gd name="connsiteX2" fmla="*/ 590201 w 591069"/>
              <a:gd name="connsiteY2" fmla="*/ 1376688 h 2679092"/>
              <a:gd name="connsiteX3" fmla="*/ 407321 w 591069"/>
              <a:gd name="connsiteY3" fmla="*/ 2637597 h 2679092"/>
              <a:gd name="connsiteX4" fmla="*/ 426571 w 591069"/>
              <a:gd name="connsiteY4" fmla="*/ 2300713 h 2679092"/>
              <a:gd name="connsiteX5" fmla="*/ 522824 w 591069"/>
              <a:gd name="connsiteY5" fmla="*/ 1559568 h 2679092"/>
              <a:gd name="connsiteX6" fmla="*/ 522824 w 591069"/>
              <a:gd name="connsiteY6" fmla="*/ 1357437 h 2679092"/>
              <a:gd name="connsiteX7" fmla="*/ 3060 w 591069"/>
              <a:gd name="connsiteY7" fmla="*/ 19525 h 2679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1069" h="2679092">
                <a:moveTo>
                  <a:pt x="3060" y="19525"/>
                </a:moveTo>
                <a:cubicBezTo>
                  <a:pt x="-30628" y="-103999"/>
                  <a:pt x="222836" y="390098"/>
                  <a:pt x="320693" y="616292"/>
                </a:cubicBezTo>
                <a:cubicBezTo>
                  <a:pt x="418550" y="842486"/>
                  <a:pt x="575763" y="1039804"/>
                  <a:pt x="590201" y="1376688"/>
                </a:cubicBezTo>
                <a:cubicBezTo>
                  <a:pt x="604639" y="1713572"/>
                  <a:pt x="434593" y="2483593"/>
                  <a:pt x="407321" y="2637597"/>
                </a:cubicBezTo>
                <a:cubicBezTo>
                  <a:pt x="380049" y="2791601"/>
                  <a:pt x="407321" y="2480384"/>
                  <a:pt x="426571" y="2300713"/>
                </a:cubicBezTo>
                <a:cubicBezTo>
                  <a:pt x="445821" y="2121042"/>
                  <a:pt x="506782" y="1716781"/>
                  <a:pt x="522824" y="1559568"/>
                </a:cubicBezTo>
                <a:cubicBezTo>
                  <a:pt x="538866" y="1402355"/>
                  <a:pt x="604639" y="1615715"/>
                  <a:pt x="522824" y="1357437"/>
                </a:cubicBezTo>
                <a:cubicBezTo>
                  <a:pt x="441009" y="1099159"/>
                  <a:pt x="36748" y="143049"/>
                  <a:pt x="3060" y="19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F9498553-84AA-4988-A269-95A89F938B60}"/>
              </a:ext>
            </a:extLst>
          </p:cNvPr>
          <p:cNvSpPr/>
          <p:nvPr/>
        </p:nvSpPr>
        <p:spPr>
          <a:xfrm>
            <a:off x="8512207" y="6809933"/>
            <a:ext cx="432807" cy="835498"/>
          </a:xfrm>
          <a:custGeom>
            <a:avLst/>
            <a:gdLst>
              <a:gd name="connsiteX0" fmla="*/ 429662 w 432807"/>
              <a:gd name="connsiteY0" fmla="*/ 33629 h 835498"/>
              <a:gd name="connsiteX1" fmla="*/ 6151 w 432807"/>
              <a:gd name="connsiteY1" fmla="*/ 822901 h 835498"/>
              <a:gd name="connsiteX2" fmla="*/ 179406 w 432807"/>
              <a:gd name="connsiteY2" fmla="*/ 495642 h 835498"/>
              <a:gd name="connsiteX3" fmla="*/ 198656 w 432807"/>
              <a:gd name="connsiteY3" fmla="*/ 178008 h 835498"/>
              <a:gd name="connsiteX4" fmla="*/ 429662 w 432807"/>
              <a:gd name="connsiteY4" fmla="*/ 33629 h 835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2807" h="835498">
                <a:moveTo>
                  <a:pt x="429662" y="33629"/>
                </a:moveTo>
                <a:cubicBezTo>
                  <a:pt x="397578" y="141111"/>
                  <a:pt x="47860" y="745899"/>
                  <a:pt x="6151" y="822901"/>
                </a:cubicBezTo>
                <a:cubicBezTo>
                  <a:pt x="-35558" y="899903"/>
                  <a:pt x="147322" y="603124"/>
                  <a:pt x="179406" y="495642"/>
                </a:cubicBezTo>
                <a:cubicBezTo>
                  <a:pt x="211490" y="388160"/>
                  <a:pt x="158551" y="251802"/>
                  <a:pt x="198656" y="178008"/>
                </a:cubicBezTo>
                <a:cubicBezTo>
                  <a:pt x="238761" y="104214"/>
                  <a:pt x="461746" y="-73853"/>
                  <a:pt x="429662" y="336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06D43F33-056F-47F7-BC16-547E08F5B6F8}"/>
              </a:ext>
            </a:extLst>
          </p:cNvPr>
          <p:cNvSpPr/>
          <p:nvPr/>
        </p:nvSpPr>
        <p:spPr>
          <a:xfrm>
            <a:off x="7812230" y="7833917"/>
            <a:ext cx="551624" cy="1763900"/>
          </a:xfrm>
          <a:custGeom>
            <a:avLst/>
            <a:gdLst>
              <a:gd name="connsiteX0" fmla="*/ 550720 w 551624"/>
              <a:gd name="connsiteY0" fmla="*/ 1983 h 1763900"/>
              <a:gd name="connsiteX1" fmla="*/ 137970 w 551624"/>
              <a:gd name="connsiteY1" fmla="*/ 535383 h 1763900"/>
              <a:gd name="connsiteX2" fmla="*/ 87170 w 551624"/>
              <a:gd name="connsiteY2" fmla="*/ 795733 h 1763900"/>
              <a:gd name="connsiteX3" fmla="*/ 195120 w 551624"/>
              <a:gd name="connsiteY3" fmla="*/ 1716483 h 1763900"/>
              <a:gd name="connsiteX4" fmla="*/ 195120 w 551624"/>
              <a:gd name="connsiteY4" fmla="*/ 1538683 h 1763900"/>
              <a:gd name="connsiteX5" fmla="*/ 10970 w 551624"/>
              <a:gd name="connsiteY5" fmla="*/ 744933 h 1763900"/>
              <a:gd name="connsiteX6" fmla="*/ 550720 w 551624"/>
              <a:gd name="connsiteY6" fmla="*/ 1983 h 176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1624" h="1763900">
                <a:moveTo>
                  <a:pt x="550720" y="1983"/>
                </a:moveTo>
                <a:cubicBezTo>
                  <a:pt x="571887" y="-32942"/>
                  <a:pt x="215228" y="403091"/>
                  <a:pt x="137970" y="535383"/>
                </a:cubicBezTo>
                <a:cubicBezTo>
                  <a:pt x="60712" y="667675"/>
                  <a:pt x="77645" y="598883"/>
                  <a:pt x="87170" y="795733"/>
                </a:cubicBezTo>
                <a:cubicBezTo>
                  <a:pt x="96695" y="992583"/>
                  <a:pt x="177128" y="1592658"/>
                  <a:pt x="195120" y="1716483"/>
                </a:cubicBezTo>
                <a:cubicBezTo>
                  <a:pt x="213112" y="1840308"/>
                  <a:pt x="225812" y="1700608"/>
                  <a:pt x="195120" y="1538683"/>
                </a:cubicBezTo>
                <a:cubicBezTo>
                  <a:pt x="164428" y="1376758"/>
                  <a:pt x="-50413" y="999991"/>
                  <a:pt x="10970" y="744933"/>
                </a:cubicBezTo>
                <a:cubicBezTo>
                  <a:pt x="72353" y="489875"/>
                  <a:pt x="529553" y="36908"/>
                  <a:pt x="550720" y="19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BFB5FFBD-3933-4FFD-81A4-560A38B2E92C}"/>
              </a:ext>
            </a:extLst>
          </p:cNvPr>
          <p:cNvSpPr/>
          <p:nvPr/>
        </p:nvSpPr>
        <p:spPr>
          <a:xfrm>
            <a:off x="8616950" y="7740258"/>
            <a:ext cx="400722" cy="1837541"/>
          </a:xfrm>
          <a:custGeom>
            <a:avLst/>
            <a:gdLst>
              <a:gd name="connsiteX0" fmla="*/ 0 w 400722"/>
              <a:gd name="connsiteY0" fmla="*/ 392 h 1837541"/>
              <a:gd name="connsiteX1" fmla="*/ 387350 w 400722"/>
              <a:gd name="connsiteY1" fmla="*/ 819542 h 1837541"/>
              <a:gd name="connsiteX2" fmla="*/ 266700 w 400722"/>
              <a:gd name="connsiteY2" fmla="*/ 1810142 h 1837541"/>
              <a:gd name="connsiteX3" fmla="*/ 304800 w 400722"/>
              <a:gd name="connsiteY3" fmla="*/ 1505342 h 1837541"/>
              <a:gd name="connsiteX4" fmla="*/ 387350 w 400722"/>
              <a:gd name="connsiteY4" fmla="*/ 921142 h 1837541"/>
              <a:gd name="connsiteX5" fmla="*/ 0 w 400722"/>
              <a:gd name="connsiteY5" fmla="*/ 392 h 1837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0722" h="1837541">
                <a:moveTo>
                  <a:pt x="0" y="392"/>
                </a:moveTo>
                <a:cubicBezTo>
                  <a:pt x="0" y="-16541"/>
                  <a:pt x="342900" y="517917"/>
                  <a:pt x="387350" y="819542"/>
                </a:cubicBezTo>
                <a:cubicBezTo>
                  <a:pt x="431800" y="1121167"/>
                  <a:pt x="280458" y="1695842"/>
                  <a:pt x="266700" y="1810142"/>
                </a:cubicBezTo>
                <a:cubicBezTo>
                  <a:pt x="252942" y="1924442"/>
                  <a:pt x="284692" y="1653509"/>
                  <a:pt x="304800" y="1505342"/>
                </a:cubicBezTo>
                <a:cubicBezTo>
                  <a:pt x="324908" y="1357175"/>
                  <a:pt x="439208" y="1170909"/>
                  <a:pt x="387350" y="921142"/>
                </a:cubicBezTo>
                <a:cubicBezTo>
                  <a:pt x="335492" y="671375"/>
                  <a:pt x="0" y="17325"/>
                  <a:pt x="0" y="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F9F6E914-24E4-4766-A35F-CA2E04036177}"/>
              </a:ext>
            </a:extLst>
          </p:cNvPr>
          <p:cNvSpPr/>
          <p:nvPr/>
        </p:nvSpPr>
        <p:spPr>
          <a:xfrm>
            <a:off x="8584744" y="8286704"/>
            <a:ext cx="486465" cy="1874074"/>
          </a:xfrm>
          <a:custGeom>
            <a:avLst/>
            <a:gdLst>
              <a:gd name="connsiteX0" fmla="*/ 456 w 486465"/>
              <a:gd name="connsiteY0" fmla="*/ 46 h 1874074"/>
              <a:gd name="connsiteX1" fmla="*/ 254456 w 486465"/>
              <a:gd name="connsiteY1" fmla="*/ 647746 h 1874074"/>
              <a:gd name="connsiteX2" fmla="*/ 210006 w 486465"/>
              <a:gd name="connsiteY2" fmla="*/ 1250996 h 1874074"/>
              <a:gd name="connsiteX3" fmla="*/ 483056 w 486465"/>
              <a:gd name="connsiteY3" fmla="*/ 1854246 h 1874074"/>
              <a:gd name="connsiteX4" fmla="*/ 349706 w 486465"/>
              <a:gd name="connsiteY4" fmla="*/ 1676446 h 1874074"/>
              <a:gd name="connsiteX5" fmla="*/ 152856 w 486465"/>
              <a:gd name="connsiteY5" fmla="*/ 1162096 h 1874074"/>
              <a:gd name="connsiteX6" fmla="*/ 190956 w 486465"/>
              <a:gd name="connsiteY6" fmla="*/ 679496 h 1874074"/>
              <a:gd name="connsiteX7" fmla="*/ 456 w 486465"/>
              <a:gd name="connsiteY7" fmla="*/ 46 h 1874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6465" h="1874074">
                <a:moveTo>
                  <a:pt x="456" y="46"/>
                </a:moveTo>
                <a:cubicBezTo>
                  <a:pt x="11039" y="-5246"/>
                  <a:pt x="219531" y="439254"/>
                  <a:pt x="254456" y="647746"/>
                </a:cubicBezTo>
                <a:cubicBezTo>
                  <a:pt x="289381" y="856238"/>
                  <a:pt x="171906" y="1049913"/>
                  <a:pt x="210006" y="1250996"/>
                </a:cubicBezTo>
                <a:cubicBezTo>
                  <a:pt x="248106" y="1452079"/>
                  <a:pt x="459773" y="1783338"/>
                  <a:pt x="483056" y="1854246"/>
                </a:cubicBezTo>
                <a:cubicBezTo>
                  <a:pt x="506339" y="1925154"/>
                  <a:pt x="404739" y="1791804"/>
                  <a:pt x="349706" y="1676446"/>
                </a:cubicBezTo>
                <a:cubicBezTo>
                  <a:pt x="294673" y="1561088"/>
                  <a:pt x="179314" y="1328254"/>
                  <a:pt x="152856" y="1162096"/>
                </a:cubicBezTo>
                <a:cubicBezTo>
                  <a:pt x="126398" y="995938"/>
                  <a:pt x="215298" y="866821"/>
                  <a:pt x="190956" y="679496"/>
                </a:cubicBezTo>
                <a:cubicBezTo>
                  <a:pt x="166614" y="492171"/>
                  <a:pt x="-10127" y="5338"/>
                  <a:pt x="456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05561082-7409-41AA-A929-F945F842CDAA}"/>
              </a:ext>
            </a:extLst>
          </p:cNvPr>
          <p:cNvSpPr/>
          <p:nvPr/>
        </p:nvSpPr>
        <p:spPr>
          <a:xfrm>
            <a:off x="8259051" y="8023771"/>
            <a:ext cx="365401" cy="1500797"/>
          </a:xfrm>
          <a:custGeom>
            <a:avLst/>
            <a:gdLst>
              <a:gd name="connsiteX0" fmla="*/ 332499 w 365401"/>
              <a:gd name="connsiteY0" fmla="*/ 47079 h 1500797"/>
              <a:gd name="connsiteX1" fmla="*/ 288049 w 365401"/>
              <a:gd name="connsiteY1" fmla="*/ 104229 h 1500797"/>
              <a:gd name="connsiteX2" fmla="*/ 78499 w 365401"/>
              <a:gd name="connsiteY2" fmla="*/ 618579 h 1500797"/>
              <a:gd name="connsiteX3" fmla="*/ 262649 w 365401"/>
              <a:gd name="connsiteY3" fmla="*/ 1342479 h 1500797"/>
              <a:gd name="connsiteX4" fmla="*/ 364249 w 365401"/>
              <a:gd name="connsiteY4" fmla="*/ 1494879 h 1500797"/>
              <a:gd name="connsiteX5" fmla="*/ 199149 w 365401"/>
              <a:gd name="connsiteY5" fmla="*/ 1221829 h 1500797"/>
              <a:gd name="connsiteX6" fmla="*/ 2299 w 365401"/>
              <a:gd name="connsiteY6" fmla="*/ 650329 h 1500797"/>
              <a:gd name="connsiteX7" fmla="*/ 332499 w 365401"/>
              <a:gd name="connsiteY7" fmla="*/ 47079 h 1500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401" h="1500797">
                <a:moveTo>
                  <a:pt x="332499" y="47079"/>
                </a:moveTo>
                <a:cubicBezTo>
                  <a:pt x="380124" y="-43938"/>
                  <a:pt x="330382" y="8979"/>
                  <a:pt x="288049" y="104229"/>
                </a:cubicBezTo>
                <a:cubicBezTo>
                  <a:pt x="245716" y="199479"/>
                  <a:pt x="82732" y="412204"/>
                  <a:pt x="78499" y="618579"/>
                </a:cubicBezTo>
                <a:cubicBezTo>
                  <a:pt x="74266" y="824954"/>
                  <a:pt x="215024" y="1196429"/>
                  <a:pt x="262649" y="1342479"/>
                </a:cubicBezTo>
                <a:cubicBezTo>
                  <a:pt x="310274" y="1488529"/>
                  <a:pt x="374832" y="1514987"/>
                  <a:pt x="364249" y="1494879"/>
                </a:cubicBezTo>
                <a:cubicBezTo>
                  <a:pt x="353666" y="1474771"/>
                  <a:pt x="259474" y="1362587"/>
                  <a:pt x="199149" y="1221829"/>
                </a:cubicBezTo>
                <a:cubicBezTo>
                  <a:pt x="138824" y="1081071"/>
                  <a:pt x="-20984" y="844004"/>
                  <a:pt x="2299" y="650329"/>
                </a:cubicBezTo>
                <a:cubicBezTo>
                  <a:pt x="25582" y="456654"/>
                  <a:pt x="284874" y="138096"/>
                  <a:pt x="332499" y="47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180A9F3B-351A-4D08-A469-20906078F5C5}"/>
              </a:ext>
            </a:extLst>
          </p:cNvPr>
          <p:cNvSpPr/>
          <p:nvPr/>
        </p:nvSpPr>
        <p:spPr>
          <a:xfrm>
            <a:off x="7267354" y="8125955"/>
            <a:ext cx="1252816" cy="2215302"/>
          </a:xfrm>
          <a:custGeom>
            <a:avLst/>
            <a:gdLst>
              <a:gd name="connsiteX0" fmla="*/ 1013046 w 1252816"/>
              <a:gd name="connsiteY0" fmla="*/ 59195 h 2215302"/>
              <a:gd name="connsiteX1" fmla="*/ 924146 w 1252816"/>
              <a:gd name="connsiteY1" fmla="*/ 135395 h 2215302"/>
              <a:gd name="connsiteX2" fmla="*/ 854296 w 1252816"/>
              <a:gd name="connsiteY2" fmla="*/ 916445 h 2215302"/>
              <a:gd name="connsiteX3" fmla="*/ 1247996 w 1252816"/>
              <a:gd name="connsiteY3" fmla="*/ 1703845 h 2215302"/>
              <a:gd name="connsiteX4" fmla="*/ 1000346 w 1252816"/>
              <a:gd name="connsiteY4" fmla="*/ 1926095 h 2215302"/>
              <a:gd name="connsiteX5" fmla="*/ 9746 w 1252816"/>
              <a:gd name="connsiteY5" fmla="*/ 2211845 h 2215302"/>
              <a:gd name="connsiteX6" fmla="*/ 530446 w 1252816"/>
              <a:gd name="connsiteY6" fmla="*/ 2059445 h 2215302"/>
              <a:gd name="connsiteX7" fmla="*/ 1120996 w 1252816"/>
              <a:gd name="connsiteY7" fmla="*/ 1697495 h 2215302"/>
              <a:gd name="connsiteX8" fmla="*/ 866996 w 1252816"/>
              <a:gd name="connsiteY8" fmla="*/ 1151395 h 2215302"/>
              <a:gd name="connsiteX9" fmla="*/ 752696 w 1252816"/>
              <a:gd name="connsiteY9" fmla="*/ 757695 h 2215302"/>
              <a:gd name="connsiteX10" fmla="*/ 1013046 w 1252816"/>
              <a:gd name="connsiteY10" fmla="*/ 59195 h 221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52816" h="2215302">
                <a:moveTo>
                  <a:pt x="1013046" y="59195"/>
                </a:moveTo>
                <a:cubicBezTo>
                  <a:pt x="1041621" y="-44522"/>
                  <a:pt x="950604" y="-7480"/>
                  <a:pt x="924146" y="135395"/>
                </a:cubicBezTo>
                <a:cubicBezTo>
                  <a:pt x="897688" y="278270"/>
                  <a:pt x="800321" y="655037"/>
                  <a:pt x="854296" y="916445"/>
                </a:cubicBezTo>
                <a:cubicBezTo>
                  <a:pt x="908271" y="1177853"/>
                  <a:pt x="1223654" y="1535570"/>
                  <a:pt x="1247996" y="1703845"/>
                </a:cubicBezTo>
                <a:cubicBezTo>
                  <a:pt x="1272338" y="1872120"/>
                  <a:pt x="1206721" y="1841428"/>
                  <a:pt x="1000346" y="1926095"/>
                </a:cubicBezTo>
                <a:cubicBezTo>
                  <a:pt x="793971" y="2010762"/>
                  <a:pt x="88063" y="2189620"/>
                  <a:pt x="9746" y="2211845"/>
                </a:cubicBezTo>
                <a:cubicBezTo>
                  <a:pt x="-68571" y="2234070"/>
                  <a:pt x="345238" y="2145170"/>
                  <a:pt x="530446" y="2059445"/>
                </a:cubicBezTo>
                <a:cubicBezTo>
                  <a:pt x="715654" y="1973720"/>
                  <a:pt x="1064904" y="1848837"/>
                  <a:pt x="1120996" y="1697495"/>
                </a:cubicBezTo>
                <a:cubicBezTo>
                  <a:pt x="1177088" y="1546153"/>
                  <a:pt x="928379" y="1308028"/>
                  <a:pt x="866996" y="1151395"/>
                </a:cubicBezTo>
                <a:cubicBezTo>
                  <a:pt x="805613" y="994762"/>
                  <a:pt x="734704" y="943962"/>
                  <a:pt x="752696" y="757695"/>
                </a:cubicBezTo>
                <a:cubicBezTo>
                  <a:pt x="770688" y="571428"/>
                  <a:pt x="984471" y="162912"/>
                  <a:pt x="1013046" y="59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789F1B5B-3CA9-496B-AF53-D93D90814C06}"/>
              </a:ext>
            </a:extLst>
          </p:cNvPr>
          <p:cNvSpPr/>
          <p:nvPr/>
        </p:nvSpPr>
        <p:spPr>
          <a:xfrm>
            <a:off x="1439883" y="5952595"/>
            <a:ext cx="395389" cy="971190"/>
          </a:xfrm>
          <a:custGeom>
            <a:avLst/>
            <a:gdLst>
              <a:gd name="connsiteX0" fmla="*/ 395267 w 395389"/>
              <a:gd name="connsiteY0" fmla="*/ 3705 h 971190"/>
              <a:gd name="connsiteX1" fmla="*/ 242867 w 395389"/>
              <a:gd name="connsiteY1" fmla="*/ 213255 h 971190"/>
              <a:gd name="connsiteX2" fmla="*/ 134917 w 395389"/>
              <a:gd name="connsiteY2" fmla="*/ 759355 h 971190"/>
              <a:gd name="connsiteX3" fmla="*/ 1567 w 395389"/>
              <a:gd name="connsiteY3" fmla="*/ 968905 h 971190"/>
              <a:gd name="connsiteX4" fmla="*/ 230167 w 395389"/>
              <a:gd name="connsiteY4" fmla="*/ 645055 h 971190"/>
              <a:gd name="connsiteX5" fmla="*/ 268267 w 395389"/>
              <a:gd name="connsiteY5" fmla="*/ 365655 h 971190"/>
              <a:gd name="connsiteX6" fmla="*/ 395267 w 395389"/>
              <a:gd name="connsiteY6" fmla="*/ 3705 h 971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5389" h="971190">
                <a:moveTo>
                  <a:pt x="395267" y="3705"/>
                </a:moveTo>
                <a:cubicBezTo>
                  <a:pt x="391034" y="-21695"/>
                  <a:pt x="286259" y="87313"/>
                  <a:pt x="242867" y="213255"/>
                </a:cubicBezTo>
                <a:cubicBezTo>
                  <a:pt x="199475" y="339197"/>
                  <a:pt x="175134" y="633413"/>
                  <a:pt x="134917" y="759355"/>
                </a:cubicBezTo>
                <a:cubicBezTo>
                  <a:pt x="94700" y="885297"/>
                  <a:pt x="-14308" y="987955"/>
                  <a:pt x="1567" y="968905"/>
                </a:cubicBezTo>
                <a:cubicBezTo>
                  <a:pt x="17442" y="949855"/>
                  <a:pt x="185717" y="745597"/>
                  <a:pt x="230167" y="645055"/>
                </a:cubicBezTo>
                <a:cubicBezTo>
                  <a:pt x="274617" y="544513"/>
                  <a:pt x="243925" y="465138"/>
                  <a:pt x="268267" y="365655"/>
                </a:cubicBezTo>
                <a:cubicBezTo>
                  <a:pt x="292609" y="266172"/>
                  <a:pt x="399500" y="29105"/>
                  <a:pt x="395267" y="3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2902A8CE-A3CA-4BE1-BB4C-878313D8B644}"/>
              </a:ext>
            </a:extLst>
          </p:cNvPr>
          <p:cNvSpPr/>
          <p:nvPr/>
        </p:nvSpPr>
        <p:spPr>
          <a:xfrm>
            <a:off x="294905" y="7047378"/>
            <a:ext cx="1451557" cy="551810"/>
          </a:xfrm>
          <a:custGeom>
            <a:avLst/>
            <a:gdLst>
              <a:gd name="connsiteX0" fmla="*/ 1362445 w 1451557"/>
              <a:gd name="connsiteY0" fmla="*/ 102722 h 551810"/>
              <a:gd name="connsiteX1" fmla="*/ 829045 w 1451557"/>
              <a:gd name="connsiteY1" fmla="*/ 20172 h 551810"/>
              <a:gd name="connsiteX2" fmla="*/ 22595 w 1451557"/>
              <a:gd name="connsiteY2" fmla="*/ 540872 h 551810"/>
              <a:gd name="connsiteX3" fmla="*/ 270245 w 1451557"/>
              <a:gd name="connsiteY3" fmla="*/ 356722 h 551810"/>
              <a:gd name="connsiteX4" fmla="*/ 765545 w 1451557"/>
              <a:gd name="connsiteY4" fmla="*/ 147172 h 551810"/>
              <a:gd name="connsiteX5" fmla="*/ 1425945 w 1451557"/>
              <a:gd name="connsiteY5" fmla="*/ 90022 h 551810"/>
              <a:gd name="connsiteX6" fmla="*/ 1324345 w 1451557"/>
              <a:gd name="connsiteY6" fmla="*/ 64622 h 551810"/>
              <a:gd name="connsiteX7" fmla="*/ 1362445 w 1451557"/>
              <a:gd name="connsiteY7" fmla="*/ 102722 h 551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51557" h="551810">
                <a:moveTo>
                  <a:pt x="1362445" y="102722"/>
                </a:moveTo>
                <a:cubicBezTo>
                  <a:pt x="1279895" y="95314"/>
                  <a:pt x="1052353" y="-52853"/>
                  <a:pt x="829045" y="20172"/>
                </a:cubicBezTo>
                <a:cubicBezTo>
                  <a:pt x="605737" y="93197"/>
                  <a:pt x="115728" y="484780"/>
                  <a:pt x="22595" y="540872"/>
                </a:cubicBezTo>
                <a:cubicBezTo>
                  <a:pt x="-70538" y="596964"/>
                  <a:pt x="146420" y="422339"/>
                  <a:pt x="270245" y="356722"/>
                </a:cubicBezTo>
                <a:cubicBezTo>
                  <a:pt x="394070" y="291105"/>
                  <a:pt x="572928" y="191622"/>
                  <a:pt x="765545" y="147172"/>
                </a:cubicBezTo>
                <a:cubicBezTo>
                  <a:pt x="958162" y="102722"/>
                  <a:pt x="1332812" y="103780"/>
                  <a:pt x="1425945" y="90022"/>
                </a:cubicBezTo>
                <a:cubicBezTo>
                  <a:pt x="1519078" y="76264"/>
                  <a:pt x="1328578" y="61447"/>
                  <a:pt x="1324345" y="64622"/>
                </a:cubicBezTo>
                <a:cubicBezTo>
                  <a:pt x="1320112" y="67797"/>
                  <a:pt x="1444995" y="110130"/>
                  <a:pt x="1362445" y="1027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E77D2842-EF01-402D-A92A-7B3F9F1824F5}"/>
              </a:ext>
            </a:extLst>
          </p:cNvPr>
          <p:cNvSpPr/>
          <p:nvPr/>
        </p:nvSpPr>
        <p:spPr>
          <a:xfrm>
            <a:off x="1095030" y="7517580"/>
            <a:ext cx="565812" cy="819182"/>
          </a:xfrm>
          <a:custGeom>
            <a:avLst/>
            <a:gdLst>
              <a:gd name="connsiteX0" fmla="*/ 562320 w 565812"/>
              <a:gd name="connsiteY0" fmla="*/ 820 h 819182"/>
              <a:gd name="connsiteX1" fmla="*/ 244820 w 565812"/>
              <a:gd name="connsiteY1" fmla="*/ 216720 h 819182"/>
              <a:gd name="connsiteX2" fmla="*/ 136870 w 565812"/>
              <a:gd name="connsiteY2" fmla="*/ 400870 h 819182"/>
              <a:gd name="connsiteX3" fmla="*/ 174970 w 565812"/>
              <a:gd name="connsiteY3" fmla="*/ 813620 h 819182"/>
              <a:gd name="connsiteX4" fmla="*/ 149570 w 565812"/>
              <a:gd name="connsiteY4" fmla="*/ 616770 h 819182"/>
              <a:gd name="connsiteX5" fmla="*/ 16220 w 565812"/>
              <a:gd name="connsiteY5" fmla="*/ 299270 h 819182"/>
              <a:gd name="connsiteX6" fmla="*/ 562320 w 565812"/>
              <a:gd name="connsiteY6" fmla="*/ 820 h 819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5812" h="819182">
                <a:moveTo>
                  <a:pt x="562320" y="820"/>
                </a:moveTo>
                <a:cubicBezTo>
                  <a:pt x="600420" y="-12938"/>
                  <a:pt x="315728" y="150045"/>
                  <a:pt x="244820" y="216720"/>
                </a:cubicBezTo>
                <a:cubicBezTo>
                  <a:pt x="173912" y="283395"/>
                  <a:pt x="148512" y="301387"/>
                  <a:pt x="136870" y="400870"/>
                </a:cubicBezTo>
                <a:cubicBezTo>
                  <a:pt x="125228" y="500353"/>
                  <a:pt x="172853" y="777637"/>
                  <a:pt x="174970" y="813620"/>
                </a:cubicBezTo>
                <a:cubicBezTo>
                  <a:pt x="177087" y="849603"/>
                  <a:pt x="176028" y="702495"/>
                  <a:pt x="149570" y="616770"/>
                </a:cubicBezTo>
                <a:cubicBezTo>
                  <a:pt x="123112" y="531045"/>
                  <a:pt x="-53630" y="398753"/>
                  <a:pt x="16220" y="299270"/>
                </a:cubicBezTo>
                <a:cubicBezTo>
                  <a:pt x="86070" y="199787"/>
                  <a:pt x="524220" y="14578"/>
                  <a:pt x="562320" y="8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226B0239-C726-451B-BFCE-50CBA1313FF6}"/>
              </a:ext>
            </a:extLst>
          </p:cNvPr>
          <p:cNvSpPr/>
          <p:nvPr/>
        </p:nvSpPr>
        <p:spPr>
          <a:xfrm>
            <a:off x="1612787" y="7962814"/>
            <a:ext cx="237420" cy="1082160"/>
          </a:xfrm>
          <a:custGeom>
            <a:avLst/>
            <a:gdLst>
              <a:gd name="connsiteX0" fmla="*/ 120763 w 237420"/>
              <a:gd name="connsiteY0" fmla="*/ 86 h 1082160"/>
              <a:gd name="connsiteX1" fmla="*/ 113 w 237420"/>
              <a:gd name="connsiteY1" fmla="*/ 336636 h 1082160"/>
              <a:gd name="connsiteX2" fmla="*/ 146163 w 237420"/>
              <a:gd name="connsiteY2" fmla="*/ 469986 h 1082160"/>
              <a:gd name="connsiteX3" fmla="*/ 114413 w 237420"/>
              <a:gd name="connsiteY3" fmla="*/ 717636 h 1082160"/>
              <a:gd name="connsiteX4" fmla="*/ 203313 w 237420"/>
              <a:gd name="connsiteY4" fmla="*/ 1079586 h 1082160"/>
              <a:gd name="connsiteX5" fmla="*/ 152513 w 237420"/>
              <a:gd name="connsiteY5" fmla="*/ 870036 h 1082160"/>
              <a:gd name="connsiteX6" fmla="*/ 158863 w 237420"/>
              <a:gd name="connsiteY6" fmla="*/ 685886 h 1082160"/>
              <a:gd name="connsiteX7" fmla="*/ 235063 w 237420"/>
              <a:gd name="connsiteY7" fmla="*/ 438236 h 1082160"/>
              <a:gd name="connsiteX8" fmla="*/ 57263 w 237420"/>
              <a:gd name="connsiteY8" fmla="*/ 304886 h 1082160"/>
              <a:gd name="connsiteX9" fmla="*/ 120763 w 237420"/>
              <a:gd name="connsiteY9" fmla="*/ 86 h 108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7420" h="1082160">
                <a:moveTo>
                  <a:pt x="120763" y="86"/>
                </a:moveTo>
                <a:cubicBezTo>
                  <a:pt x="111238" y="5378"/>
                  <a:pt x="-4120" y="258319"/>
                  <a:pt x="113" y="336636"/>
                </a:cubicBezTo>
                <a:cubicBezTo>
                  <a:pt x="4346" y="414953"/>
                  <a:pt x="127113" y="406486"/>
                  <a:pt x="146163" y="469986"/>
                </a:cubicBezTo>
                <a:cubicBezTo>
                  <a:pt x="165213" y="533486"/>
                  <a:pt x="104888" y="616036"/>
                  <a:pt x="114413" y="717636"/>
                </a:cubicBezTo>
                <a:cubicBezTo>
                  <a:pt x="123938" y="819236"/>
                  <a:pt x="196963" y="1054186"/>
                  <a:pt x="203313" y="1079586"/>
                </a:cubicBezTo>
                <a:cubicBezTo>
                  <a:pt x="209663" y="1104986"/>
                  <a:pt x="159921" y="935652"/>
                  <a:pt x="152513" y="870036"/>
                </a:cubicBezTo>
                <a:cubicBezTo>
                  <a:pt x="145105" y="804420"/>
                  <a:pt x="145105" y="757853"/>
                  <a:pt x="158863" y="685886"/>
                </a:cubicBezTo>
                <a:cubicBezTo>
                  <a:pt x="172621" y="613919"/>
                  <a:pt x="251996" y="501736"/>
                  <a:pt x="235063" y="438236"/>
                </a:cubicBezTo>
                <a:cubicBezTo>
                  <a:pt x="218130" y="374736"/>
                  <a:pt x="73138" y="374736"/>
                  <a:pt x="57263" y="304886"/>
                </a:cubicBezTo>
                <a:cubicBezTo>
                  <a:pt x="41388" y="235036"/>
                  <a:pt x="130288" y="-5206"/>
                  <a:pt x="120763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B3C04CBD-AD5C-41A3-B506-6D352A540C4A}"/>
              </a:ext>
            </a:extLst>
          </p:cNvPr>
          <p:cNvSpPr/>
          <p:nvPr/>
        </p:nvSpPr>
        <p:spPr>
          <a:xfrm>
            <a:off x="949951" y="7385327"/>
            <a:ext cx="714713" cy="382711"/>
          </a:xfrm>
          <a:custGeom>
            <a:avLst/>
            <a:gdLst>
              <a:gd name="connsiteX0" fmla="*/ 618499 w 714713"/>
              <a:gd name="connsiteY0" fmla="*/ 12423 h 382711"/>
              <a:gd name="connsiteX1" fmla="*/ 186699 w 714713"/>
              <a:gd name="connsiteY1" fmla="*/ 82273 h 382711"/>
              <a:gd name="connsiteX2" fmla="*/ 2549 w 714713"/>
              <a:gd name="connsiteY2" fmla="*/ 380723 h 382711"/>
              <a:gd name="connsiteX3" fmla="*/ 123199 w 714713"/>
              <a:gd name="connsiteY3" fmla="*/ 202923 h 382711"/>
              <a:gd name="connsiteX4" fmla="*/ 675649 w 714713"/>
              <a:gd name="connsiteY4" fmla="*/ 18773 h 382711"/>
              <a:gd name="connsiteX5" fmla="*/ 618499 w 714713"/>
              <a:gd name="connsiteY5" fmla="*/ 12423 h 382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4713" h="382711">
                <a:moveTo>
                  <a:pt x="618499" y="12423"/>
                </a:moveTo>
                <a:cubicBezTo>
                  <a:pt x="537007" y="23006"/>
                  <a:pt x="289357" y="20890"/>
                  <a:pt x="186699" y="82273"/>
                </a:cubicBezTo>
                <a:cubicBezTo>
                  <a:pt x="84041" y="143656"/>
                  <a:pt x="13132" y="360615"/>
                  <a:pt x="2549" y="380723"/>
                </a:cubicBezTo>
                <a:cubicBezTo>
                  <a:pt x="-8034" y="400831"/>
                  <a:pt x="11016" y="263248"/>
                  <a:pt x="123199" y="202923"/>
                </a:cubicBezTo>
                <a:cubicBezTo>
                  <a:pt x="235382" y="142598"/>
                  <a:pt x="595216" y="49465"/>
                  <a:pt x="675649" y="18773"/>
                </a:cubicBezTo>
                <a:cubicBezTo>
                  <a:pt x="756082" y="-11919"/>
                  <a:pt x="699991" y="1840"/>
                  <a:pt x="618499" y="12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B080C653-3F2A-4984-B06B-3E9E1D0E2164}"/>
              </a:ext>
            </a:extLst>
          </p:cNvPr>
          <p:cNvSpPr/>
          <p:nvPr/>
        </p:nvSpPr>
        <p:spPr>
          <a:xfrm>
            <a:off x="1222994" y="8285770"/>
            <a:ext cx="630284" cy="555956"/>
          </a:xfrm>
          <a:custGeom>
            <a:avLst/>
            <a:gdLst>
              <a:gd name="connsiteX0" fmla="*/ 15256 w 630284"/>
              <a:gd name="connsiteY0" fmla="*/ 980 h 555956"/>
              <a:gd name="connsiteX1" fmla="*/ 78756 w 630284"/>
              <a:gd name="connsiteY1" fmla="*/ 191480 h 555956"/>
              <a:gd name="connsiteX2" fmla="*/ 586756 w 630284"/>
              <a:gd name="connsiteY2" fmla="*/ 540730 h 555956"/>
              <a:gd name="connsiteX3" fmla="*/ 561356 w 630284"/>
              <a:gd name="connsiteY3" fmla="*/ 470880 h 555956"/>
              <a:gd name="connsiteX4" fmla="*/ 218456 w 630284"/>
              <a:gd name="connsiteY4" fmla="*/ 267680 h 555956"/>
              <a:gd name="connsiteX5" fmla="*/ 15256 w 630284"/>
              <a:gd name="connsiteY5" fmla="*/ 980 h 555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0284" h="555956">
                <a:moveTo>
                  <a:pt x="15256" y="980"/>
                </a:moveTo>
                <a:cubicBezTo>
                  <a:pt x="-8027" y="-11720"/>
                  <a:pt x="-16494" y="101522"/>
                  <a:pt x="78756" y="191480"/>
                </a:cubicBezTo>
                <a:cubicBezTo>
                  <a:pt x="174006" y="281438"/>
                  <a:pt x="506323" y="494163"/>
                  <a:pt x="586756" y="540730"/>
                </a:cubicBezTo>
                <a:cubicBezTo>
                  <a:pt x="667189" y="587297"/>
                  <a:pt x="622739" y="516388"/>
                  <a:pt x="561356" y="470880"/>
                </a:cubicBezTo>
                <a:cubicBezTo>
                  <a:pt x="499973" y="425372"/>
                  <a:pt x="312648" y="341763"/>
                  <a:pt x="218456" y="267680"/>
                </a:cubicBezTo>
                <a:cubicBezTo>
                  <a:pt x="124264" y="193597"/>
                  <a:pt x="38539" y="13680"/>
                  <a:pt x="15256" y="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A66AA612-E6AF-49C0-BA3C-6F3C0E07D4E4}"/>
              </a:ext>
            </a:extLst>
          </p:cNvPr>
          <p:cNvSpPr/>
          <p:nvPr/>
        </p:nvSpPr>
        <p:spPr>
          <a:xfrm>
            <a:off x="1408829" y="8934449"/>
            <a:ext cx="625495" cy="823321"/>
          </a:xfrm>
          <a:custGeom>
            <a:avLst/>
            <a:gdLst>
              <a:gd name="connsiteX0" fmla="*/ 508871 w 625495"/>
              <a:gd name="connsiteY0" fmla="*/ 19051 h 823321"/>
              <a:gd name="connsiteX1" fmla="*/ 458071 w 625495"/>
              <a:gd name="connsiteY1" fmla="*/ 44451 h 823321"/>
              <a:gd name="connsiteX2" fmla="*/ 197721 w 625495"/>
              <a:gd name="connsiteY2" fmla="*/ 215901 h 823321"/>
              <a:gd name="connsiteX3" fmla="*/ 146921 w 625495"/>
              <a:gd name="connsiteY3" fmla="*/ 355601 h 823321"/>
              <a:gd name="connsiteX4" fmla="*/ 610471 w 625495"/>
              <a:gd name="connsiteY4" fmla="*/ 806451 h 823321"/>
              <a:gd name="connsiteX5" fmla="*/ 477121 w 625495"/>
              <a:gd name="connsiteY5" fmla="*/ 704851 h 823321"/>
              <a:gd name="connsiteX6" fmla="*/ 127871 w 625495"/>
              <a:gd name="connsiteY6" fmla="*/ 488951 h 823321"/>
              <a:gd name="connsiteX7" fmla="*/ 19921 w 625495"/>
              <a:gd name="connsiteY7" fmla="*/ 292101 h 823321"/>
              <a:gd name="connsiteX8" fmla="*/ 508871 w 625495"/>
              <a:gd name="connsiteY8" fmla="*/ 19051 h 823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5495" h="823321">
                <a:moveTo>
                  <a:pt x="508871" y="19051"/>
                </a:moveTo>
                <a:cubicBezTo>
                  <a:pt x="581896" y="-22224"/>
                  <a:pt x="509929" y="11643"/>
                  <a:pt x="458071" y="44451"/>
                </a:cubicBezTo>
                <a:cubicBezTo>
                  <a:pt x="406213" y="77259"/>
                  <a:pt x="249579" y="164043"/>
                  <a:pt x="197721" y="215901"/>
                </a:cubicBezTo>
                <a:cubicBezTo>
                  <a:pt x="145863" y="267759"/>
                  <a:pt x="78129" y="257176"/>
                  <a:pt x="146921" y="355601"/>
                </a:cubicBezTo>
                <a:cubicBezTo>
                  <a:pt x="215713" y="454026"/>
                  <a:pt x="555438" y="748243"/>
                  <a:pt x="610471" y="806451"/>
                </a:cubicBezTo>
                <a:cubicBezTo>
                  <a:pt x="665504" y="864659"/>
                  <a:pt x="557554" y="757768"/>
                  <a:pt x="477121" y="704851"/>
                </a:cubicBezTo>
                <a:cubicBezTo>
                  <a:pt x="396688" y="651934"/>
                  <a:pt x="204071" y="557743"/>
                  <a:pt x="127871" y="488951"/>
                </a:cubicBezTo>
                <a:cubicBezTo>
                  <a:pt x="51671" y="420159"/>
                  <a:pt x="-41462" y="368301"/>
                  <a:pt x="19921" y="292101"/>
                </a:cubicBezTo>
                <a:cubicBezTo>
                  <a:pt x="81304" y="215901"/>
                  <a:pt x="435846" y="60326"/>
                  <a:pt x="508871" y="190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E1BE90B9-D1E7-4252-9815-DF5FF7A146CD}"/>
              </a:ext>
            </a:extLst>
          </p:cNvPr>
          <p:cNvSpPr/>
          <p:nvPr/>
        </p:nvSpPr>
        <p:spPr>
          <a:xfrm>
            <a:off x="1961680" y="9786293"/>
            <a:ext cx="1327909" cy="827098"/>
          </a:xfrm>
          <a:custGeom>
            <a:avLst/>
            <a:gdLst>
              <a:gd name="connsiteX0" fmla="*/ 1321270 w 1327909"/>
              <a:gd name="connsiteY0" fmla="*/ 310207 h 827098"/>
              <a:gd name="connsiteX1" fmla="*/ 1213320 w 1327909"/>
              <a:gd name="connsiteY1" fmla="*/ 557857 h 827098"/>
              <a:gd name="connsiteX2" fmla="*/ 984720 w 1327909"/>
              <a:gd name="connsiteY2" fmla="*/ 742007 h 827098"/>
              <a:gd name="connsiteX3" fmla="*/ 489420 w 1327909"/>
              <a:gd name="connsiteY3" fmla="*/ 824557 h 827098"/>
              <a:gd name="connsiteX4" fmla="*/ 25870 w 1327909"/>
              <a:gd name="connsiteY4" fmla="*/ 653107 h 827098"/>
              <a:gd name="connsiteX5" fmla="*/ 70320 w 1327909"/>
              <a:gd name="connsiteY5" fmla="*/ 11757 h 827098"/>
              <a:gd name="connsiteX6" fmla="*/ 25870 w 1327909"/>
              <a:gd name="connsiteY6" fmla="*/ 246707 h 827098"/>
              <a:gd name="connsiteX7" fmla="*/ 19520 w 1327909"/>
              <a:gd name="connsiteY7" fmla="*/ 361007 h 827098"/>
              <a:gd name="connsiteX8" fmla="*/ 286220 w 1327909"/>
              <a:gd name="connsiteY8" fmla="*/ 653107 h 827098"/>
              <a:gd name="connsiteX9" fmla="*/ 851370 w 1327909"/>
              <a:gd name="connsiteY9" fmla="*/ 684857 h 827098"/>
              <a:gd name="connsiteX10" fmla="*/ 1029170 w 1327909"/>
              <a:gd name="connsiteY10" fmla="*/ 583257 h 827098"/>
              <a:gd name="connsiteX11" fmla="*/ 1321270 w 1327909"/>
              <a:gd name="connsiteY11" fmla="*/ 310207 h 827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27909" h="827098">
                <a:moveTo>
                  <a:pt x="1321270" y="310207"/>
                </a:moveTo>
                <a:cubicBezTo>
                  <a:pt x="1351962" y="305974"/>
                  <a:pt x="1269412" y="485890"/>
                  <a:pt x="1213320" y="557857"/>
                </a:cubicBezTo>
                <a:cubicBezTo>
                  <a:pt x="1157228" y="629824"/>
                  <a:pt x="1105370" y="697557"/>
                  <a:pt x="984720" y="742007"/>
                </a:cubicBezTo>
                <a:cubicBezTo>
                  <a:pt x="864070" y="786457"/>
                  <a:pt x="649228" y="839374"/>
                  <a:pt x="489420" y="824557"/>
                </a:cubicBezTo>
                <a:cubicBezTo>
                  <a:pt x="329612" y="809740"/>
                  <a:pt x="95720" y="788574"/>
                  <a:pt x="25870" y="653107"/>
                </a:cubicBezTo>
                <a:cubicBezTo>
                  <a:pt x="-43980" y="517640"/>
                  <a:pt x="70320" y="79490"/>
                  <a:pt x="70320" y="11757"/>
                </a:cubicBezTo>
                <a:cubicBezTo>
                  <a:pt x="70320" y="-55976"/>
                  <a:pt x="34337" y="188499"/>
                  <a:pt x="25870" y="246707"/>
                </a:cubicBezTo>
                <a:cubicBezTo>
                  <a:pt x="17403" y="304915"/>
                  <a:pt x="-23872" y="293274"/>
                  <a:pt x="19520" y="361007"/>
                </a:cubicBezTo>
                <a:cubicBezTo>
                  <a:pt x="62912" y="428740"/>
                  <a:pt x="147578" y="599132"/>
                  <a:pt x="286220" y="653107"/>
                </a:cubicBezTo>
                <a:cubicBezTo>
                  <a:pt x="424862" y="707082"/>
                  <a:pt x="727545" y="696499"/>
                  <a:pt x="851370" y="684857"/>
                </a:cubicBezTo>
                <a:cubicBezTo>
                  <a:pt x="975195" y="673215"/>
                  <a:pt x="955087" y="643582"/>
                  <a:pt x="1029170" y="583257"/>
                </a:cubicBezTo>
                <a:cubicBezTo>
                  <a:pt x="1103253" y="522932"/>
                  <a:pt x="1290578" y="314440"/>
                  <a:pt x="1321270" y="310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8DAE37A8-9D86-4A41-B314-751516566998}"/>
              </a:ext>
            </a:extLst>
          </p:cNvPr>
          <p:cNvSpPr/>
          <p:nvPr/>
        </p:nvSpPr>
        <p:spPr>
          <a:xfrm>
            <a:off x="2115622" y="9631510"/>
            <a:ext cx="520061" cy="1307648"/>
          </a:xfrm>
          <a:custGeom>
            <a:avLst/>
            <a:gdLst>
              <a:gd name="connsiteX0" fmla="*/ 157678 w 520061"/>
              <a:gd name="connsiteY0" fmla="*/ 26840 h 1307648"/>
              <a:gd name="connsiteX1" fmla="*/ 125928 w 520061"/>
              <a:gd name="connsiteY1" fmla="*/ 109390 h 1307648"/>
              <a:gd name="connsiteX2" fmla="*/ 37028 w 520061"/>
              <a:gd name="connsiteY2" fmla="*/ 331640 h 1307648"/>
              <a:gd name="connsiteX3" fmla="*/ 94178 w 520061"/>
              <a:gd name="connsiteY3" fmla="*/ 674540 h 1307648"/>
              <a:gd name="connsiteX4" fmla="*/ 506928 w 520061"/>
              <a:gd name="connsiteY4" fmla="*/ 1290490 h 1307648"/>
              <a:gd name="connsiteX5" fmla="*/ 379928 w 520061"/>
              <a:gd name="connsiteY5" fmla="*/ 1087290 h 1307648"/>
              <a:gd name="connsiteX6" fmla="*/ 5278 w 520061"/>
              <a:gd name="connsiteY6" fmla="*/ 572940 h 1307648"/>
              <a:gd name="connsiteX7" fmla="*/ 157678 w 520061"/>
              <a:gd name="connsiteY7" fmla="*/ 26840 h 1307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0061" h="1307648">
                <a:moveTo>
                  <a:pt x="157678" y="26840"/>
                </a:moveTo>
                <a:cubicBezTo>
                  <a:pt x="177786" y="-50418"/>
                  <a:pt x="146036" y="58590"/>
                  <a:pt x="125928" y="109390"/>
                </a:cubicBezTo>
                <a:cubicBezTo>
                  <a:pt x="105820" y="160190"/>
                  <a:pt x="42320" y="237448"/>
                  <a:pt x="37028" y="331640"/>
                </a:cubicBezTo>
                <a:cubicBezTo>
                  <a:pt x="31736" y="425832"/>
                  <a:pt x="15861" y="514732"/>
                  <a:pt x="94178" y="674540"/>
                </a:cubicBezTo>
                <a:cubicBezTo>
                  <a:pt x="172495" y="834348"/>
                  <a:pt x="459303" y="1221698"/>
                  <a:pt x="506928" y="1290490"/>
                </a:cubicBezTo>
                <a:cubicBezTo>
                  <a:pt x="554553" y="1359282"/>
                  <a:pt x="463536" y="1206882"/>
                  <a:pt x="379928" y="1087290"/>
                </a:cubicBezTo>
                <a:cubicBezTo>
                  <a:pt x="296320" y="967698"/>
                  <a:pt x="42320" y="747565"/>
                  <a:pt x="5278" y="572940"/>
                </a:cubicBezTo>
                <a:cubicBezTo>
                  <a:pt x="-31764" y="398315"/>
                  <a:pt x="137570" y="104098"/>
                  <a:pt x="157678" y="26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239E0269-4D82-4BFD-B7F8-9D1BB7AAB8F5}"/>
              </a:ext>
            </a:extLst>
          </p:cNvPr>
          <p:cNvSpPr/>
          <p:nvPr/>
        </p:nvSpPr>
        <p:spPr>
          <a:xfrm>
            <a:off x="2050409" y="9283688"/>
            <a:ext cx="641610" cy="1548747"/>
          </a:xfrm>
          <a:custGeom>
            <a:avLst/>
            <a:gdLst>
              <a:gd name="connsiteX0" fmla="*/ 641 w 641610"/>
              <a:gd name="connsiteY0" fmla="*/ 12 h 1548747"/>
              <a:gd name="connsiteX1" fmla="*/ 337191 w 641610"/>
              <a:gd name="connsiteY1" fmla="*/ 463562 h 1548747"/>
              <a:gd name="connsiteX2" fmla="*/ 508641 w 641610"/>
              <a:gd name="connsiteY2" fmla="*/ 819162 h 1548747"/>
              <a:gd name="connsiteX3" fmla="*/ 635641 w 641610"/>
              <a:gd name="connsiteY3" fmla="*/ 1517662 h 1548747"/>
              <a:gd name="connsiteX4" fmla="*/ 616591 w 641610"/>
              <a:gd name="connsiteY4" fmla="*/ 1390662 h 1548747"/>
              <a:gd name="connsiteX5" fmla="*/ 578491 w 641610"/>
              <a:gd name="connsiteY5" fmla="*/ 1066812 h 1548747"/>
              <a:gd name="connsiteX6" fmla="*/ 260991 w 641610"/>
              <a:gd name="connsiteY6" fmla="*/ 450862 h 1548747"/>
              <a:gd name="connsiteX7" fmla="*/ 641 w 641610"/>
              <a:gd name="connsiteY7" fmla="*/ 12 h 1548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1610" h="1548747">
                <a:moveTo>
                  <a:pt x="641" y="12"/>
                </a:moveTo>
                <a:cubicBezTo>
                  <a:pt x="13341" y="2129"/>
                  <a:pt x="252524" y="327037"/>
                  <a:pt x="337191" y="463562"/>
                </a:cubicBezTo>
                <a:cubicBezTo>
                  <a:pt x="421858" y="600087"/>
                  <a:pt x="458899" y="643479"/>
                  <a:pt x="508641" y="819162"/>
                </a:cubicBezTo>
                <a:cubicBezTo>
                  <a:pt x="558383" y="994845"/>
                  <a:pt x="617649" y="1422412"/>
                  <a:pt x="635641" y="1517662"/>
                </a:cubicBezTo>
                <a:cubicBezTo>
                  <a:pt x="653633" y="1612912"/>
                  <a:pt x="626116" y="1465804"/>
                  <a:pt x="616591" y="1390662"/>
                </a:cubicBezTo>
                <a:cubicBezTo>
                  <a:pt x="607066" y="1315520"/>
                  <a:pt x="637758" y="1223445"/>
                  <a:pt x="578491" y="1066812"/>
                </a:cubicBezTo>
                <a:cubicBezTo>
                  <a:pt x="519224" y="910179"/>
                  <a:pt x="355183" y="629720"/>
                  <a:pt x="260991" y="450862"/>
                </a:cubicBezTo>
                <a:cubicBezTo>
                  <a:pt x="166799" y="272004"/>
                  <a:pt x="-12059" y="-2105"/>
                  <a:pt x="641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26644C32-6FE0-4472-A19B-83D7953518FF}"/>
              </a:ext>
            </a:extLst>
          </p:cNvPr>
          <p:cNvSpPr/>
          <p:nvPr/>
        </p:nvSpPr>
        <p:spPr>
          <a:xfrm>
            <a:off x="2241758" y="2524478"/>
            <a:ext cx="1961944" cy="1012830"/>
          </a:xfrm>
          <a:custGeom>
            <a:avLst/>
            <a:gdLst>
              <a:gd name="connsiteX0" fmla="*/ 1961942 w 1961944"/>
              <a:gd name="connsiteY0" fmla="*/ 301272 h 1012830"/>
              <a:gd name="connsiteX1" fmla="*/ 1434892 w 1961944"/>
              <a:gd name="connsiteY1" fmla="*/ 85372 h 1012830"/>
              <a:gd name="connsiteX2" fmla="*/ 799892 w 1961944"/>
              <a:gd name="connsiteY2" fmla="*/ 218722 h 1012830"/>
              <a:gd name="connsiteX3" fmla="*/ 31542 w 1961944"/>
              <a:gd name="connsiteY3" fmla="*/ 980722 h 1012830"/>
              <a:gd name="connsiteX4" fmla="*/ 196642 w 1961944"/>
              <a:gd name="connsiteY4" fmla="*/ 802922 h 1012830"/>
              <a:gd name="connsiteX5" fmla="*/ 647492 w 1961944"/>
              <a:gd name="connsiteY5" fmla="*/ 186972 h 1012830"/>
              <a:gd name="connsiteX6" fmla="*/ 1441242 w 1961944"/>
              <a:gd name="connsiteY6" fmla="*/ 2822 h 1012830"/>
              <a:gd name="connsiteX7" fmla="*/ 1961942 w 1961944"/>
              <a:gd name="connsiteY7" fmla="*/ 301272 h 1012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1944" h="1012830">
                <a:moveTo>
                  <a:pt x="1961942" y="301272"/>
                </a:moveTo>
                <a:cubicBezTo>
                  <a:pt x="1960884" y="315030"/>
                  <a:pt x="1628567" y="99130"/>
                  <a:pt x="1434892" y="85372"/>
                </a:cubicBezTo>
                <a:cubicBezTo>
                  <a:pt x="1241217" y="71614"/>
                  <a:pt x="1033784" y="69497"/>
                  <a:pt x="799892" y="218722"/>
                </a:cubicBezTo>
                <a:cubicBezTo>
                  <a:pt x="566000" y="367947"/>
                  <a:pt x="132084" y="883355"/>
                  <a:pt x="31542" y="980722"/>
                </a:cubicBezTo>
                <a:cubicBezTo>
                  <a:pt x="-69000" y="1078089"/>
                  <a:pt x="93984" y="935214"/>
                  <a:pt x="196642" y="802922"/>
                </a:cubicBezTo>
                <a:cubicBezTo>
                  <a:pt x="299300" y="670630"/>
                  <a:pt x="440059" y="320322"/>
                  <a:pt x="647492" y="186972"/>
                </a:cubicBezTo>
                <a:cubicBezTo>
                  <a:pt x="854925" y="53622"/>
                  <a:pt x="1221109" y="-15170"/>
                  <a:pt x="1441242" y="2822"/>
                </a:cubicBezTo>
                <a:cubicBezTo>
                  <a:pt x="1661375" y="20814"/>
                  <a:pt x="1963000" y="287514"/>
                  <a:pt x="1961942" y="301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8B28E278-2D2B-4937-B2CF-D7ADEEBCA473}"/>
              </a:ext>
            </a:extLst>
          </p:cNvPr>
          <p:cNvSpPr/>
          <p:nvPr/>
        </p:nvSpPr>
        <p:spPr>
          <a:xfrm>
            <a:off x="1795404" y="3555374"/>
            <a:ext cx="491879" cy="1356076"/>
          </a:xfrm>
          <a:custGeom>
            <a:avLst/>
            <a:gdLst>
              <a:gd name="connsiteX0" fmla="*/ 490596 w 491879"/>
              <a:gd name="connsiteY0" fmla="*/ 626 h 1356076"/>
              <a:gd name="connsiteX1" fmla="*/ 154046 w 491879"/>
              <a:gd name="connsiteY1" fmla="*/ 495926 h 1356076"/>
              <a:gd name="connsiteX2" fmla="*/ 134996 w 491879"/>
              <a:gd name="connsiteY2" fmla="*/ 1334126 h 1356076"/>
              <a:gd name="connsiteX3" fmla="*/ 122296 w 491879"/>
              <a:gd name="connsiteY3" fmla="*/ 1067426 h 1356076"/>
              <a:gd name="connsiteX4" fmla="*/ 14346 w 491879"/>
              <a:gd name="connsiteY4" fmla="*/ 591176 h 1356076"/>
              <a:gd name="connsiteX5" fmla="*/ 490596 w 491879"/>
              <a:gd name="connsiteY5" fmla="*/ 626 h 1356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1879" h="1356076">
                <a:moveTo>
                  <a:pt x="490596" y="626"/>
                </a:moveTo>
                <a:cubicBezTo>
                  <a:pt x="513879" y="-15249"/>
                  <a:pt x="213313" y="273676"/>
                  <a:pt x="154046" y="495926"/>
                </a:cubicBezTo>
                <a:cubicBezTo>
                  <a:pt x="94779" y="718176"/>
                  <a:pt x="140288" y="1238876"/>
                  <a:pt x="134996" y="1334126"/>
                </a:cubicBezTo>
                <a:cubicBezTo>
                  <a:pt x="129704" y="1429376"/>
                  <a:pt x="142404" y="1191251"/>
                  <a:pt x="122296" y="1067426"/>
                </a:cubicBezTo>
                <a:cubicBezTo>
                  <a:pt x="102188" y="943601"/>
                  <a:pt x="-45979" y="766859"/>
                  <a:pt x="14346" y="591176"/>
                </a:cubicBezTo>
                <a:cubicBezTo>
                  <a:pt x="74671" y="415493"/>
                  <a:pt x="467313" y="16501"/>
                  <a:pt x="490596" y="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8925C3F0-D34A-428F-88FD-A77D150E19FE}"/>
              </a:ext>
            </a:extLst>
          </p:cNvPr>
          <p:cNvSpPr/>
          <p:nvPr/>
        </p:nvSpPr>
        <p:spPr>
          <a:xfrm>
            <a:off x="3319055" y="2351006"/>
            <a:ext cx="1068355" cy="290775"/>
          </a:xfrm>
          <a:custGeom>
            <a:avLst/>
            <a:gdLst>
              <a:gd name="connsiteX0" fmla="*/ 1062445 w 1068355"/>
              <a:gd name="connsiteY0" fmla="*/ 290594 h 290775"/>
              <a:gd name="connsiteX1" fmla="*/ 636995 w 1068355"/>
              <a:gd name="connsiteY1" fmla="*/ 4844 h 290775"/>
              <a:gd name="connsiteX2" fmla="*/ 8345 w 1068355"/>
              <a:gd name="connsiteY2" fmla="*/ 106444 h 290775"/>
              <a:gd name="connsiteX3" fmla="*/ 325845 w 1068355"/>
              <a:gd name="connsiteY3" fmla="*/ 49294 h 290775"/>
              <a:gd name="connsiteX4" fmla="*/ 1062445 w 1068355"/>
              <a:gd name="connsiteY4" fmla="*/ 290594 h 29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8355" h="290775">
                <a:moveTo>
                  <a:pt x="1062445" y="290594"/>
                </a:moveTo>
                <a:cubicBezTo>
                  <a:pt x="1114303" y="283186"/>
                  <a:pt x="812678" y="35536"/>
                  <a:pt x="636995" y="4844"/>
                </a:cubicBezTo>
                <a:cubicBezTo>
                  <a:pt x="461312" y="-25848"/>
                  <a:pt x="60203" y="99036"/>
                  <a:pt x="8345" y="106444"/>
                </a:cubicBezTo>
                <a:cubicBezTo>
                  <a:pt x="-43513" y="113852"/>
                  <a:pt x="156512" y="21777"/>
                  <a:pt x="325845" y="49294"/>
                </a:cubicBezTo>
                <a:cubicBezTo>
                  <a:pt x="495178" y="76811"/>
                  <a:pt x="1010587" y="298002"/>
                  <a:pt x="1062445" y="290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A2765FB2-0660-4BA6-9BE6-111B5A90BCB7}"/>
              </a:ext>
            </a:extLst>
          </p:cNvPr>
          <p:cNvSpPr/>
          <p:nvPr/>
        </p:nvSpPr>
        <p:spPr>
          <a:xfrm>
            <a:off x="1961009" y="2450773"/>
            <a:ext cx="1283859" cy="1266599"/>
          </a:xfrm>
          <a:custGeom>
            <a:avLst/>
            <a:gdLst>
              <a:gd name="connsiteX0" fmla="*/ 1283841 w 1283859"/>
              <a:gd name="connsiteY0" fmla="*/ 327 h 1266599"/>
              <a:gd name="connsiteX1" fmla="*/ 699641 w 1283859"/>
              <a:gd name="connsiteY1" fmla="*/ 260677 h 1266599"/>
              <a:gd name="connsiteX2" fmla="*/ 26541 w 1283859"/>
              <a:gd name="connsiteY2" fmla="*/ 1225877 h 1266599"/>
              <a:gd name="connsiteX3" fmla="*/ 153541 w 1283859"/>
              <a:gd name="connsiteY3" fmla="*/ 1041727 h 1266599"/>
              <a:gd name="connsiteX4" fmla="*/ 324991 w 1283859"/>
              <a:gd name="connsiteY4" fmla="*/ 628977 h 1266599"/>
              <a:gd name="connsiteX5" fmla="*/ 718691 w 1283859"/>
              <a:gd name="connsiteY5" fmla="*/ 216227 h 1266599"/>
              <a:gd name="connsiteX6" fmla="*/ 1283841 w 1283859"/>
              <a:gd name="connsiteY6" fmla="*/ 327 h 126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3859" h="1266599">
                <a:moveTo>
                  <a:pt x="1283841" y="327"/>
                </a:moveTo>
                <a:cubicBezTo>
                  <a:pt x="1280666" y="7735"/>
                  <a:pt x="909191" y="56419"/>
                  <a:pt x="699641" y="260677"/>
                </a:cubicBezTo>
                <a:cubicBezTo>
                  <a:pt x="490091" y="464935"/>
                  <a:pt x="117558" y="1095702"/>
                  <a:pt x="26541" y="1225877"/>
                </a:cubicBezTo>
                <a:cubicBezTo>
                  <a:pt x="-64476" y="1356052"/>
                  <a:pt x="103799" y="1141210"/>
                  <a:pt x="153541" y="1041727"/>
                </a:cubicBezTo>
                <a:cubicBezTo>
                  <a:pt x="203283" y="942244"/>
                  <a:pt x="230799" y="766560"/>
                  <a:pt x="324991" y="628977"/>
                </a:cubicBezTo>
                <a:cubicBezTo>
                  <a:pt x="419183" y="491394"/>
                  <a:pt x="563116" y="319944"/>
                  <a:pt x="718691" y="216227"/>
                </a:cubicBezTo>
                <a:cubicBezTo>
                  <a:pt x="874266" y="112510"/>
                  <a:pt x="1287016" y="-7081"/>
                  <a:pt x="1283841" y="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076C3E8A-7189-478C-B6D3-98C33E559644}"/>
              </a:ext>
            </a:extLst>
          </p:cNvPr>
          <p:cNvSpPr/>
          <p:nvPr/>
        </p:nvSpPr>
        <p:spPr>
          <a:xfrm>
            <a:off x="3368569" y="2135731"/>
            <a:ext cx="1255817" cy="270955"/>
          </a:xfrm>
          <a:custGeom>
            <a:avLst/>
            <a:gdLst>
              <a:gd name="connsiteX0" fmla="*/ 1254231 w 1255817"/>
              <a:gd name="connsiteY0" fmla="*/ 270919 h 270955"/>
              <a:gd name="connsiteX1" fmla="*/ 593831 w 1255817"/>
              <a:gd name="connsiteY1" fmla="*/ 10569 h 270955"/>
              <a:gd name="connsiteX2" fmla="*/ 3281 w 1255817"/>
              <a:gd name="connsiteY2" fmla="*/ 48669 h 270955"/>
              <a:gd name="connsiteX3" fmla="*/ 396981 w 1255817"/>
              <a:gd name="connsiteY3" fmla="*/ 29619 h 270955"/>
              <a:gd name="connsiteX4" fmla="*/ 1254231 w 1255817"/>
              <a:gd name="connsiteY4" fmla="*/ 270919 h 27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817" h="270955">
                <a:moveTo>
                  <a:pt x="1254231" y="270919"/>
                </a:moveTo>
                <a:cubicBezTo>
                  <a:pt x="1287039" y="267744"/>
                  <a:pt x="802323" y="47611"/>
                  <a:pt x="593831" y="10569"/>
                </a:cubicBezTo>
                <a:cubicBezTo>
                  <a:pt x="385339" y="-26473"/>
                  <a:pt x="36089" y="45494"/>
                  <a:pt x="3281" y="48669"/>
                </a:cubicBezTo>
                <a:cubicBezTo>
                  <a:pt x="-29527" y="51844"/>
                  <a:pt x="189548" y="-10598"/>
                  <a:pt x="396981" y="29619"/>
                </a:cubicBezTo>
                <a:cubicBezTo>
                  <a:pt x="604414" y="69836"/>
                  <a:pt x="1221423" y="274094"/>
                  <a:pt x="1254231" y="2709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500CB8B3-B7E9-4277-BB6C-E6820B3BCDC9}"/>
              </a:ext>
            </a:extLst>
          </p:cNvPr>
          <p:cNvSpPr/>
          <p:nvPr/>
        </p:nvSpPr>
        <p:spPr>
          <a:xfrm>
            <a:off x="3879811" y="2584255"/>
            <a:ext cx="2133734" cy="667121"/>
          </a:xfrm>
          <a:custGeom>
            <a:avLst/>
            <a:gdLst>
              <a:gd name="connsiteX0" fmla="*/ 39 w 2133734"/>
              <a:gd name="connsiteY0" fmla="*/ 298645 h 667121"/>
              <a:gd name="connsiteX1" fmla="*/ 552489 w 2133734"/>
              <a:gd name="connsiteY1" fmla="*/ 82745 h 667121"/>
              <a:gd name="connsiteX2" fmla="*/ 1079539 w 2133734"/>
              <a:gd name="connsiteY2" fmla="*/ 25595 h 667121"/>
              <a:gd name="connsiteX3" fmla="*/ 1905039 w 2133734"/>
              <a:gd name="connsiteY3" fmla="*/ 393895 h 667121"/>
              <a:gd name="connsiteX4" fmla="*/ 2133639 w 2133734"/>
              <a:gd name="connsiteY4" fmla="*/ 666945 h 667121"/>
              <a:gd name="connsiteX5" fmla="*/ 1930439 w 2133734"/>
              <a:gd name="connsiteY5" fmla="*/ 431995 h 667121"/>
              <a:gd name="connsiteX6" fmla="*/ 1714539 w 2133734"/>
              <a:gd name="connsiteY6" fmla="*/ 216095 h 667121"/>
              <a:gd name="connsiteX7" fmla="*/ 1358939 w 2133734"/>
              <a:gd name="connsiteY7" fmla="*/ 195 h 667121"/>
              <a:gd name="connsiteX8" fmla="*/ 25439 w 2133734"/>
              <a:gd name="connsiteY8" fmla="*/ 254195 h 667121"/>
              <a:gd name="connsiteX9" fmla="*/ 520739 w 2133734"/>
              <a:gd name="connsiteY9" fmla="*/ 6545 h 667121"/>
              <a:gd name="connsiteX10" fmla="*/ 39 w 2133734"/>
              <a:gd name="connsiteY10" fmla="*/ 298645 h 66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33734" h="667121">
                <a:moveTo>
                  <a:pt x="39" y="298645"/>
                </a:moveTo>
                <a:cubicBezTo>
                  <a:pt x="5331" y="311345"/>
                  <a:pt x="372572" y="128253"/>
                  <a:pt x="552489" y="82745"/>
                </a:cubicBezTo>
                <a:cubicBezTo>
                  <a:pt x="732406" y="37237"/>
                  <a:pt x="854114" y="-26263"/>
                  <a:pt x="1079539" y="25595"/>
                </a:cubicBezTo>
                <a:cubicBezTo>
                  <a:pt x="1304964" y="77453"/>
                  <a:pt x="1729356" y="287003"/>
                  <a:pt x="1905039" y="393895"/>
                </a:cubicBezTo>
                <a:cubicBezTo>
                  <a:pt x="2080722" y="500787"/>
                  <a:pt x="2133639" y="666945"/>
                  <a:pt x="2133639" y="666945"/>
                </a:cubicBezTo>
                <a:cubicBezTo>
                  <a:pt x="2137872" y="673295"/>
                  <a:pt x="2000289" y="507137"/>
                  <a:pt x="1930439" y="431995"/>
                </a:cubicBezTo>
                <a:cubicBezTo>
                  <a:pt x="1860589" y="356853"/>
                  <a:pt x="1809789" y="288062"/>
                  <a:pt x="1714539" y="216095"/>
                </a:cubicBezTo>
                <a:cubicBezTo>
                  <a:pt x="1619289" y="144128"/>
                  <a:pt x="1640456" y="-6155"/>
                  <a:pt x="1358939" y="195"/>
                </a:cubicBezTo>
                <a:cubicBezTo>
                  <a:pt x="1077422" y="6545"/>
                  <a:pt x="165139" y="253137"/>
                  <a:pt x="25439" y="254195"/>
                </a:cubicBezTo>
                <a:cubicBezTo>
                  <a:pt x="-114261" y="255253"/>
                  <a:pt x="522856" y="195"/>
                  <a:pt x="520739" y="6545"/>
                </a:cubicBezTo>
                <a:cubicBezTo>
                  <a:pt x="518622" y="12895"/>
                  <a:pt x="-5253" y="285945"/>
                  <a:pt x="39" y="2986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E0D2E431-7630-436F-95E4-61CB16C82177}"/>
              </a:ext>
            </a:extLst>
          </p:cNvPr>
          <p:cNvSpPr/>
          <p:nvPr/>
        </p:nvSpPr>
        <p:spPr>
          <a:xfrm>
            <a:off x="4221711" y="2292077"/>
            <a:ext cx="2677819" cy="1137246"/>
          </a:xfrm>
          <a:custGeom>
            <a:avLst/>
            <a:gdLst>
              <a:gd name="connsiteX0" fmla="*/ 1039 w 2677819"/>
              <a:gd name="connsiteY0" fmla="*/ 254273 h 1137246"/>
              <a:gd name="connsiteX1" fmla="*/ 699539 w 2677819"/>
              <a:gd name="connsiteY1" fmla="*/ 127273 h 1137246"/>
              <a:gd name="connsiteX2" fmla="*/ 1201189 w 2677819"/>
              <a:gd name="connsiteY2" fmla="*/ 209823 h 1137246"/>
              <a:gd name="connsiteX3" fmla="*/ 2604539 w 2677819"/>
              <a:gd name="connsiteY3" fmla="*/ 1092473 h 1137246"/>
              <a:gd name="connsiteX4" fmla="*/ 2388639 w 2677819"/>
              <a:gd name="connsiteY4" fmla="*/ 933723 h 1137246"/>
              <a:gd name="connsiteX5" fmla="*/ 1607589 w 2677819"/>
              <a:gd name="connsiteY5" fmla="*/ 298723 h 1137246"/>
              <a:gd name="connsiteX6" fmla="*/ 864639 w 2677819"/>
              <a:gd name="connsiteY6" fmla="*/ 273 h 1137246"/>
              <a:gd name="connsiteX7" fmla="*/ 1039 w 2677819"/>
              <a:gd name="connsiteY7" fmla="*/ 254273 h 1137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77819" h="1137246">
                <a:moveTo>
                  <a:pt x="1039" y="254273"/>
                </a:moveTo>
                <a:cubicBezTo>
                  <a:pt x="-26478" y="275440"/>
                  <a:pt x="499514" y="134681"/>
                  <a:pt x="699539" y="127273"/>
                </a:cubicBezTo>
                <a:cubicBezTo>
                  <a:pt x="899564" y="119865"/>
                  <a:pt x="883689" y="48956"/>
                  <a:pt x="1201189" y="209823"/>
                </a:cubicBezTo>
                <a:cubicBezTo>
                  <a:pt x="1518689" y="370690"/>
                  <a:pt x="2406631" y="971823"/>
                  <a:pt x="2604539" y="1092473"/>
                </a:cubicBezTo>
                <a:cubicBezTo>
                  <a:pt x="2802447" y="1213123"/>
                  <a:pt x="2554797" y="1066015"/>
                  <a:pt x="2388639" y="933723"/>
                </a:cubicBezTo>
                <a:cubicBezTo>
                  <a:pt x="2222481" y="801431"/>
                  <a:pt x="1861589" y="454298"/>
                  <a:pt x="1607589" y="298723"/>
                </a:cubicBezTo>
                <a:cubicBezTo>
                  <a:pt x="1353589" y="143148"/>
                  <a:pt x="1126047" y="9798"/>
                  <a:pt x="864639" y="273"/>
                </a:cubicBezTo>
                <a:cubicBezTo>
                  <a:pt x="603231" y="-9252"/>
                  <a:pt x="28556" y="233106"/>
                  <a:pt x="1039" y="254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CFC95850-D305-4234-97A5-FF9716141E69}"/>
              </a:ext>
            </a:extLst>
          </p:cNvPr>
          <p:cNvSpPr/>
          <p:nvPr/>
        </p:nvSpPr>
        <p:spPr>
          <a:xfrm>
            <a:off x="5697852" y="2331723"/>
            <a:ext cx="2611817" cy="1843519"/>
          </a:xfrm>
          <a:custGeom>
            <a:avLst/>
            <a:gdLst>
              <a:gd name="connsiteX0" fmla="*/ 74298 w 2611817"/>
              <a:gd name="connsiteY0" fmla="*/ 17777 h 1843519"/>
              <a:gd name="connsiteX1" fmla="*/ 169548 w 2611817"/>
              <a:gd name="connsiteY1" fmla="*/ 55877 h 1843519"/>
              <a:gd name="connsiteX2" fmla="*/ 1147448 w 2611817"/>
              <a:gd name="connsiteY2" fmla="*/ 265427 h 1843519"/>
              <a:gd name="connsiteX3" fmla="*/ 2519048 w 2611817"/>
              <a:gd name="connsiteY3" fmla="*/ 1738627 h 1843519"/>
              <a:gd name="connsiteX4" fmla="*/ 2385698 w 2611817"/>
              <a:gd name="connsiteY4" fmla="*/ 1624327 h 1843519"/>
              <a:gd name="connsiteX5" fmla="*/ 1560198 w 2611817"/>
              <a:gd name="connsiteY5" fmla="*/ 824227 h 1843519"/>
              <a:gd name="connsiteX6" fmla="*/ 950598 w 2611817"/>
              <a:gd name="connsiteY6" fmla="*/ 303527 h 1843519"/>
              <a:gd name="connsiteX7" fmla="*/ 74298 w 2611817"/>
              <a:gd name="connsiteY7" fmla="*/ 17777 h 1843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1817" h="1843519">
                <a:moveTo>
                  <a:pt x="74298" y="17777"/>
                </a:moveTo>
                <a:cubicBezTo>
                  <a:pt x="-55877" y="-23498"/>
                  <a:pt x="-9310" y="14602"/>
                  <a:pt x="169548" y="55877"/>
                </a:cubicBezTo>
                <a:cubicBezTo>
                  <a:pt x="348406" y="97152"/>
                  <a:pt x="755865" y="-15031"/>
                  <a:pt x="1147448" y="265427"/>
                </a:cubicBezTo>
                <a:cubicBezTo>
                  <a:pt x="1539031" y="545885"/>
                  <a:pt x="2312673" y="1512144"/>
                  <a:pt x="2519048" y="1738627"/>
                </a:cubicBezTo>
                <a:cubicBezTo>
                  <a:pt x="2725423" y="1965110"/>
                  <a:pt x="2545506" y="1776727"/>
                  <a:pt x="2385698" y="1624327"/>
                </a:cubicBezTo>
                <a:cubicBezTo>
                  <a:pt x="2225890" y="1471927"/>
                  <a:pt x="1799381" y="1044360"/>
                  <a:pt x="1560198" y="824227"/>
                </a:cubicBezTo>
                <a:cubicBezTo>
                  <a:pt x="1321015" y="604094"/>
                  <a:pt x="1196131" y="438994"/>
                  <a:pt x="950598" y="303527"/>
                </a:cubicBezTo>
                <a:cubicBezTo>
                  <a:pt x="705065" y="168060"/>
                  <a:pt x="204473" y="59052"/>
                  <a:pt x="74298" y="177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629CF0EA-2939-4A71-9F40-6A4F42E6F8F4}"/>
              </a:ext>
            </a:extLst>
          </p:cNvPr>
          <p:cNvSpPr/>
          <p:nvPr/>
        </p:nvSpPr>
        <p:spPr>
          <a:xfrm>
            <a:off x="5946951" y="3241252"/>
            <a:ext cx="973967" cy="1754380"/>
          </a:xfrm>
          <a:custGeom>
            <a:avLst/>
            <a:gdLst>
              <a:gd name="connsiteX0" fmla="*/ 41099 w 973967"/>
              <a:gd name="connsiteY0" fmla="*/ 48048 h 1754380"/>
              <a:gd name="connsiteX1" fmla="*/ 2999 w 973967"/>
              <a:gd name="connsiteY1" fmla="*/ 359198 h 1754380"/>
              <a:gd name="connsiteX2" fmla="*/ 129999 w 973967"/>
              <a:gd name="connsiteY2" fmla="*/ 638598 h 1754380"/>
              <a:gd name="connsiteX3" fmla="*/ 923749 w 973967"/>
              <a:gd name="connsiteY3" fmla="*/ 1686348 h 1754380"/>
              <a:gd name="connsiteX4" fmla="*/ 834849 w 973967"/>
              <a:gd name="connsiteY4" fmla="*/ 1578398 h 1754380"/>
              <a:gd name="connsiteX5" fmla="*/ 364949 w 973967"/>
              <a:gd name="connsiteY5" fmla="*/ 981498 h 1754380"/>
              <a:gd name="connsiteX6" fmla="*/ 53799 w 973967"/>
              <a:gd name="connsiteY6" fmla="*/ 98848 h 1754380"/>
              <a:gd name="connsiteX7" fmla="*/ 41099 w 973967"/>
              <a:gd name="connsiteY7" fmla="*/ 48048 h 175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3967" h="1754380">
                <a:moveTo>
                  <a:pt x="41099" y="48048"/>
                </a:moveTo>
                <a:cubicBezTo>
                  <a:pt x="32632" y="91440"/>
                  <a:pt x="-11818" y="260773"/>
                  <a:pt x="2999" y="359198"/>
                </a:cubicBezTo>
                <a:cubicBezTo>
                  <a:pt x="17816" y="457623"/>
                  <a:pt x="-23459" y="417406"/>
                  <a:pt x="129999" y="638598"/>
                </a:cubicBezTo>
                <a:cubicBezTo>
                  <a:pt x="283457" y="859790"/>
                  <a:pt x="806274" y="1529715"/>
                  <a:pt x="923749" y="1686348"/>
                </a:cubicBezTo>
                <a:cubicBezTo>
                  <a:pt x="1041224" y="1842981"/>
                  <a:pt x="927982" y="1695873"/>
                  <a:pt x="834849" y="1578398"/>
                </a:cubicBezTo>
                <a:cubicBezTo>
                  <a:pt x="741716" y="1460923"/>
                  <a:pt x="495124" y="1228089"/>
                  <a:pt x="364949" y="981498"/>
                </a:cubicBezTo>
                <a:cubicBezTo>
                  <a:pt x="234774" y="734907"/>
                  <a:pt x="106716" y="251248"/>
                  <a:pt x="53799" y="98848"/>
                </a:cubicBezTo>
                <a:cubicBezTo>
                  <a:pt x="882" y="-53552"/>
                  <a:pt x="49566" y="4656"/>
                  <a:pt x="41099" y="480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BCBE866A-13EE-4C36-B2E3-D8028F7BBD29}"/>
              </a:ext>
            </a:extLst>
          </p:cNvPr>
          <p:cNvSpPr/>
          <p:nvPr/>
        </p:nvSpPr>
        <p:spPr>
          <a:xfrm>
            <a:off x="5775877" y="2438172"/>
            <a:ext cx="2682067" cy="2488412"/>
          </a:xfrm>
          <a:custGeom>
            <a:avLst/>
            <a:gdLst>
              <a:gd name="connsiteX0" fmla="*/ 116923 w 2682067"/>
              <a:gd name="connsiteY0" fmla="*/ 25628 h 2488412"/>
              <a:gd name="connsiteX1" fmla="*/ 201590 w 2682067"/>
              <a:gd name="connsiteY1" fmla="*/ 144161 h 2488412"/>
              <a:gd name="connsiteX2" fmla="*/ 1353056 w 2682067"/>
              <a:gd name="connsiteY2" fmla="*/ 702961 h 2488412"/>
              <a:gd name="connsiteX3" fmla="*/ 2597656 w 2682067"/>
              <a:gd name="connsiteY3" fmla="*/ 2396295 h 2488412"/>
              <a:gd name="connsiteX4" fmla="*/ 2462190 w 2682067"/>
              <a:gd name="connsiteY4" fmla="*/ 2150761 h 2488412"/>
              <a:gd name="connsiteX5" fmla="*/ 1590123 w 2682067"/>
              <a:gd name="connsiteY5" fmla="*/ 1194028 h 2488412"/>
              <a:gd name="connsiteX6" fmla="*/ 1099056 w 2682067"/>
              <a:gd name="connsiteY6" fmla="*/ 652161 h 2488412"/>
              <a:gd name="connsiteX7" fmla="*/ 66123 w 2682067"/>
              <a:gd name="connsiteY7" fmla="*/ 59495 h 2488412"/>
              <a:gd name="connsiteX8" fmla="*/ 116923 w 2682067"/>
              <a:gd name="connsiteY8" fmla="*/ 25628 h 2488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82067" h="2488412">
                <a:moveTo>
                  <a:pt x="116923" y="25628"/>
                </a:moveTo>
                <a:cubicBezTo>
                  <a:pt x="139501" y="39739"/>
                  <a:pt x="-4432" y="31272"/>
                  <a:pt x="201590" y="144161"/>
                </a:cubicBezTo>
                <a:cubicBezTo>
                  <a:pt x="407612" y="257050"/>
                  <a:pt x="953712" y="327605"/>
                  <a:pt x="1353056" y="702961"/>
                </a:cubicBezTo>
                <a:cubicBezTo>
                  <a:pt x="1752400" y="1078317"/>
                  <a:pt x="2412800" y="2154995"/>
                  <a:pt x="2597656" y="2396295"/>
                </a:cubicBezTo>
                <a:cubicBezTo>
                  <a:pt x="2782512" y="2637595"/>
                  <a:pt x="2630112" y="2351139"/>
                  <a:pt x="2462190" y="2150761"/>
                </a:cubicBezTo>
                <a:cubicBezTo>
                  <a:pt x="2294268" y="1950383"/>
                  <a:pt x="1817312" y="1443795"/>
                  <a:pt x="1590123" y="1194028"/>
                </a:cubicBezTo>
                <a:cubicBezTo>
                  <a:pt x="1362934" y="944261"/>
                  <a:pt x="1353056" y="841250"/>
                  <a:pt x="1099056" y="652161"/>
                </a:cubicBezTo>
                <a:cubicBezTo>
                  <a:pt x="845056" y="463072"/>
                  <a:pt x="231223" y="158273"/>
                  <a:pt x="66123" y="59495"/>
                </a:cubicBezTo>
                <a:cubicBezTo>
                  <a:pt x="-98977" y="-39283"/>
                  <a:pt x="94345" y="11517"/>
                  <a:pt x="116923" y="25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79CD54EA-B286-48F7-BF18-DAF64396B2E4}"/>
              </a:ext>
            </a:extLst>
          </p:cNvPr>
          <p:cNvSpPr/>
          <p:nvPr/>
        </p:nvSpPr>
        <p:spPr>
          <a:xfrm>
            <a:off x="6365140" y="3320490"/>
            <a:ext cx="1356863" cy="2061752"/>
          </a:xfrm>
          <a:custGeom>
            <a:avLst/>
            <a:gdLst>
              <a:gd name="connsiteX0" fmla="*/ 196527 w 1356863"/>
              <a:gd name="connsiteY0" fmla="*/ 49243 h 2061752"/>
              <a:gd name="connsiteX1" fmla="*/ 196527 w 1356863"/>
              <a:gd name="connsiteY1" fmla="*/ 116977 h 2061752"/>
              <a:gd name="connsiteX2" fmla="*/ 145727 w 1356863"/>
              <a:gd name="connsiteY2" fmla="*/ 565710 h 2061752"/>
              <a:gd name="connsiteX3" fmla="*/ 255793 w 1356863"/>
              <a:gd name="connsiteY3" fmla="*/ 878977 h 2061752"/>
              <a:gd name="connsiteX4" fmla="*/ 1297193 w 1356863"/>
              <a:gd name="connsiteY4" fmla="*/ 2005043 h 2061752"/>
              <a:gd name="connsiteX5" fmla="*/ 1102460 w 1356863"/>
              <a:gd name="connsiteY5" fmla="*/ 1776443 h 2061752"/>
              <a:gd name="connsiteX6" fmla="*/ 44127 w 1356863"/>
              <a:gd name="connsiteY6" fmla="*/ 760443 h 2061752"/>
              <a:gd name="connsiteX7" fmla="*/ 196527 w 1356863"/>
              <a:gd name="connsiteY7" fmla="*/ 49243 h 2061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6863" h="2061752">
                <a:moveTo>
                  <a:pt x="196527" y="49243"/>
                </a:moveTo>
                <a:cubicBezTo>
                  <a:pt x="221927" y="-58001"/>
                  <a:pt x="204994" y="30899"/>
                  <a:pt x="196527" y="116977"/>
                </a:cubicBezTo>
                <a:cubicBezTo>
                  <a:pt x="188060" y="203055"/>
                  <a:pt x="135849" y="438710"/>
                  <a:pt x="145727" y="565710"/>
                </a:cubicBezTo>
                <a:cubicBezTo>
                  <a:pt x="155605" y="692710"/>
                  <a:pt x="63882" y="639088"/>
                  <a:pt x="255793" y="878977"/>
                </a:cubicBezTo>
                <a:cubicBezTo>
                  <a:pt x="447704" y="1118866"/>
                  <a:pt x="1156082" y="1855465"/>
                  <a:pt x="1297193" y="2005043"/>
                </a:cubicBezTo>
                <a:cubicBezTo>
                  <a:pt x="1438304" y="2154621"/>
                  <a:pt x="1311304" y="1983876"/>
                  <a:pt x="1102460" y="1776443"/>
                </a:cubicBezTo>
                <a:cubicBezTo>
                  <a:pt x="893616" y="1569010"/>
                  <a:pt x="193705" y="1044076"/>
                  <a:pt x="44127" y="760443"/>
                </a:cubicBezTo>
                <a:cubicBezTo>
                  <a:pt x="-105451" y="476810"/>
                  <a:pt x="171127" y="156487"/>
                  <a:pt x="196527" y="49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CEDB1FE8-BCF9-48A2-8C66-C5A664D6826C}"/>
              </a:ext>
            </a:extLst>
          </p:cNvPr>
          <p:cNvSpPr/>
          <p:nvPr/>
        </p:nvSpPr>
        <p:spPr>
          <a:xfrm>
            <a:off x="8408748" y="4097135"/>
            <a:ext cx="506696" cy="2267586"/>
          </a:xfrm>
          <a:custGeom>
            <a:avLst/>
            <a:gdLst>
              <a:gd name="connsiteX0" fmla="*/ 40985 w 506696"/>
              <a:gd name="connsiteY0" fmla="*/ 76932 h 2267586"/>
              <a:gd name="connsiteX1" fmla="*/ 57919 w 506696"/>
              <a:gd name="connsiteY1" fmla="*/ 178532 h 2267586"/>
              <a:gd name="connsiteX2" fmla="*/ 371185 w 506696"/>
              <a:gd name="connsiteY2" fmla="*/ 982865 h 2267586"/>
              <a:gd name="connsiteX3" fmla="*/ 405052 w 506696"/>
              <a:gd name="connsiteY3" fmla="*/ 2218998 h 2267586"/>
              <a:gd name="connsiteX4" fmla="*/ 405052 w 506696"/>
              <a:gd name="connsiteY4" fmla="*/ 1931132 h 2267586"/>
              <a:gd name="connsiteX5" fmla="*/ 489719 w 506696"/>
              <a:gd name="connsiteY5" fmla="*/ 1118332 h 2267586"/>
              <a:gd name="connsiteX6" fmla="*/ 40985 w 506696"/>
              <a:gd name="connsiteY6" fmla="*/ 76932 h 2267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6696" h="2267586">
                <a:moveTo>
                  <a:pt x="40985" y="76932"/>
                </a:moveTo>
                <a:cubicBezTo>
                  <a:pt x="-30982" y="-79701"/>
                  <a:pt x="2886" y="27543"/>
                  <a:pt x="57919" y="178532"/>
                </a:cubicBezTo>
                <a:cubicBezTo>
                  <a:pt x="112952" y="329521"/>
                  <a:pt x="313330" y="642787"/>
                  <a:pt x="371185" y="982865"/>
                </a:cubicBezTo>
                <a:cubicBezTo>
                  <a:pt x="429040" y="1322943"/>
                  <a:pt x="399408" y="2060954"/>
                  <a:pt x="405052" y="2218998"/>
                </a:cubicBezTo>
                <a:cubicBezTo>
                  <a:pt x="410696" y="2377042"/>
                  <a:pt x="390941" y="2114576"/>
                  <a:pt x="405052" y="1931132"/>
                </a:cubicBezTo>
                <a:cubicBezTo>
                  <a:pt x="419163" y="1747688"/>
                  <a:pt x="553219" y="1425954"/>
                  <a:pt x="489719" y="1118332"/>
                </a:cubicBezTo>
                <a:cubicBezTo>
                  <a:pt x="426219" y="810710"/>
                  <a:pt x="112952" y="233565"/>
                  <a:pt x="40985" y="769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6EA4DBAF-52D6-44FD-9D02-3EDDC68A615E}"/>
              </a:ext>
            </a:extLst>
          </p:cNvPr>
          <p:cNvSpPr/>
          <p:nvPr/>
        </p:nvSpPr>
        <p:spPr>
          <a:xfrm>
            <a:off x="8021619" y="4008254"/>
            <a:ext cx="698140" cy="2883388"/>
          </a:xfrm>
          <a:custGeom>
            <a:avLst/>
            <a:gdLst>
              <a:gd name="connsiteX0" fmla="*/ 47114 w 698140"/>
              <a:gd name="connsiteY0" fmla="*/ 72679 h 2883388"/>
              <a:gd name="connsiteX1" fmla="*/ 80981 w 698140"/>
              <a:gd name="connsiteY1" fmla="*/ 140413 h 2883388"/>
              <a:gd name="connsiteX2" fmla="*/ 588981 w 698140"/>
              <a:gd name="connsiteY2" fmla="*/ 953213 h 2883388"/>
              <a:gd name="connsiteX3" fmla="*/ 690581 w 698140"/>
              <a:gd name="connsiteY3" fmla="*/ 2773546 h 2883388"/>
              <a:gd name="connsiteX4" fmla="*/ 673648 w 698140"/>
              <a:gd name="connsiteY4" fmla="*/ 2587279 h 2883388"/>
              <a:gd name="connsiteX5" fmla="*/ 538181 w 698140"/>
              <a:gd name="connsiteY5" fmla="*/ 1825279 h 2883388"/>
              <a:gd name="connsiteX6" fmla="*/ 538181 w 698140"/>
              <a:gd name="connsiteY6" fmla="*/ 893946 h 2883388"/>
              <a:gd name="connsiteX7" fmla="*/ 47114 w 698140"/>
              <a:gd name="connsiteY7" fmla="*/ 72679 h 288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8140" h="2883388">
                <a:moveTo>
                  <a:pt x="47114" y="72679"/>
                </a:moveTo>
                <a:cubicBezTo>
                  <a:pt x="-29086" y="-52910"/>
                  <a:pt x="-9330" y="-6343"/>
                  <a:pt x="80981" y="140413"/>
                </a:cubicBezTo>
                <a:cubicBezTo>
                  <a:pt x="171292" y="287169"/>
                  <a:pt x="487381" y="514357"/>
                  <a:pt x="588981" y="953213"/>
                </a:cubicBezTo>
                <a:cubicBezTo>
                  <a:pt x="690581" y="1392069"/>
                  <a:pt x="676470" y="2501202"/>
                  <a:pt x="690581" y="2773546"/>
                </a:cubicBezTo>
                <a:cubicBezTo>
                  <a:pt x="704692" y="3045890"/>
                  <a:pt x="699048" y="2745324"/>
                  <a:pt x="673648" y="2587279"/>
                </a:cubicBezTo>
                <a:cubicBezTo>
                  <a:pt x="648248" y="2429234"/>
                  <a:pt x="560759" y="2107501"/>
                  <a:pt x="538181" y="1825279"/>
                </a:cubicBezTo>
                <a:cubicBezTo>
                  <a:pt x="515603" y="1543057"/>
                  <a:pt x="624259" y="1183224"/>
                  <a:pt x="538181" y="893946"/>
                </a:cubicBezTo>
                <a:cubicBezTo>
                  <a:pt x="452103" y="604668"/>
                  <a:pt x="123314" y="198268"/>
                  <a:pt x="47114" y="726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1FA4B9A1-14FE-4D4B-90D6-E2B7FDFB7040}"/>
              </a:ext>
            </a:extLst>
          </p:cNvPr>
          <p:cNvSpPr/>
          <p:nvPr/>
        </p:nvSpPr>
        <p:spPr>
          <a:xfrm>
            <a:off x="6933422" y="3555910"/>
            <a:ext cx="1470212" cy="1820488"/>
          </a:xfrm>
          <a:custGeom>
            <a:avLst/>
            <a:gdLst>
              <a:gd name="connsiteX0" fmla="*/ 778 w 1470212"/>
              <a:gd name="connsiteY0" fmla="*/ 90 h 1820488"/>
              <a:gd name="connsiteX1" fmla="*/ 796645 w 1470212"/>
              <a:gd name="connsiteY1" fmla="*/ 685890 h 1820488"/>
              <a:gd name="connsiteX2" fmla="*/ 1457045 w 1470212"/>
              <a:gd name="connsiteY2" fmla="*/ 1795023 h 1820488"/>
              <a:gd name="connsiteX3" fmla="*/ 1253845 w 1470212"/>
              <a:gd name="connsiteY3" fmla="*/ 1490223 h 1820488"/>
              <a:gd name="connsiteX4" fmla="*/ 661178 w 1470212"/>
              <a:gd name="connsiteY4" fmla="*/ 643557 h 1820488"/>
              <a:gd name="connsiteX5" fmla="*/ 778 w 1470212"/>
              <a:gd name="connsiteY5" fmla="*/ 90 h 182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0212" h="1820488">
                <a:moveTo>
                  <a:pt x="778" y="90"/>
                </a:moveTo>
                <a:cubicBezTo>
                  <a:pt x="23356" y="7146"/>
                  <a:pt x="553934" y="386735"/>
                  <a:pt x="796645" y="685890"/>
                </a:cubicBezTo>
                <a:cubicBezTo>
                  <a:pt x="1039356" y="985046"/>
                  <a:pt x="1380845" y="1660968"/>
                  <a:pt x="1457045" y="1795023"/>
                </a:cubicBezTo>
                <a:cubicBezTo>
                  <a:pt x="1533245" y="1929078"/>
                  <a:pt x="1253845" y="1490223"/>
                  <a:pt x="1253845" y="1490223"/>
                </a:cubicBezTo>
                <a:cubicBezTo>
                  <a:pt x="1121201" y="1298312"/>
                  <a:pt x="870022" y="889090"/>
                  <a:pt x="661178" y="643557"/>
                </a:cubicBezTo>
                <a:cubicBezTo>
                  <a:pt x="452334" y="398024"/>
                  <a:pt x="-21800" y="-6966"/>
                  <a:pt x="778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9098E218-2229-4DE6-B595-F2A1F85D4882}"/>
              </a:ext>
            </a:extLst>
          </p:cNvPr>
          <p:cNvSpPr/>
          <p:nvPr/>
        </p:nvSpPr>
        <p:spPr>
          <a:xfrm>
            <a:off x="6664581" y="3555980"/>
            <a:ext cx="1156634" cy="1392073"/>
          </a:xfrm>
          <a:custGeom>
            <a:avLst/>
            <a:gdLst>
              <a:gd name="connsiteX0" fmla="*/ 184952 w 1156634"/>
              <a:gd name="connsiteY0" fmla="*/ 20 h 1392073"/>
              <a:gd name="connsiteX1" fmla="*/ 176486 w 1156634"/>
              <a:gd name="connsiteY1" fmla="*/ 491087 h 1392073"/>
              <a:gd name="connsiteX2" fmla="*/ 1107819 w 1156634"/>
              <a:gd name="connsiteY2" fmla="*/ 1354687 h 1392073"/>
              <a:gd name="connsiteX3" fmla="*/ 921552 w 1156634"/>
              <a:gd name="connsiteY3" fmla="*/ 1159953 h 1392073"/>
              <a:gd name="connsiteX4" fmla="*/ 32552 w 1156634"/>
              <a:gd name="connsiteY4" fmla="*/ 474153 h 1392073"/>
              <a:gd name="connsiteX5" fmla="*/ 184952 w 1156634"/>
              <a:gd name="connsiteY5" fmla="*/ 20 h 1392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6634" h="1392073">
                <a:moveTo>
                  <a:pt x="184952" y="20"/>
                </a:moveTo>
                <a:cubicBezTo>
                  <a:pt x="208941" y="2842"/>
                  <a:pt x="22675" y="265309"/>
                  <a:pt x="176486" y="491087"/>
                </a:cubicBezTo>
                <a:cubicBezTo>
                  <a:pt x="330297" y="716865"/>
                  <a:pt x="983641" y="1243209"/>
                  <a:pt x="1107819" y="1354687"/>
                </a:cubicBezTo>
                <a:cubicBezTo>
                  <a:pt x="1231997" y="1466165"/>
                  <a:pt x="1100763" y="1306709"/>
                  <a:pt x="921552" y="1159953"/>
                </a:cubicBezTo>
                <a:cubicBezTo>
                  <a:pt x="742341" y="1013197"/>
                  <a:pt x="152496" y="666064"/>
                  <a:pt x="32552" y="474153"/>
                </a:cubicBezTo>
                <a:cubicBezTo>
                  <a:pt x="-87392" y="282242"/>
                  <a:pt x="160963" y="-2802"/>
                  <a:pt x="184952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813D6B68-3906-448E-89AC-5264E8A8149B}"/>
              </a:ext>
            </a:extLst>
          </p:cNvPr>
          <p:cNvSpPr/>
          <p:nvPr/>
        </p:nvSpPr>
        <p:spPr>
          <a:xfrm>
            <a:off x="7016191" y="4951499"/>
            <a:ext cx="1620258" cy="806306"/>
          </a:xfrm>
          <a:custGeom>
            <a:avLst/>
            <a:gdLst>
              <a:gd name="connsiteX0" fmla="*/ 559 w 1620258"/>
              <a:gd name="connsiteY0" fmla="*/ 1501 h 806306"/>
              <a:gd name="connsiteX1" fmla="*/ 451409 w 1620258"/>
              <a:gd name="connsiteY1" fmla="*/ 598401 h 806306"/>
              <a:gd name="connsiteX2" fmla="*/ 845109 w 1620258"/>
              <a:gd name="connsiteY2" fmla="*/ 693651 h 806306"/>
              <a:gd name="connsiteX3" fmla="*/ 1607109 w 1620258"/>
              <a:gd name="connsiteY3" fmla="*/ 325351 h 806306"/>
              <a:gd name="connsiteX4" fmla="*/ 1270559 w 1620258"/>
              <a:gd name="connsiteY4" fmla="*/ 471401 h 806306"/>
              <a:gd name="connsiteX5" fmla="*/ 546659 w 1620258"/>
              <a:gd name="connsiteY5" fmla="*/ 795251 h 806306"/>
              <a:gd name="connsiteX6" fmla="*/ 559 w 1620258"/>
              <a:gd name="connsiteY6" fmla="*/ 1501 h 80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0258" h="806306">
                <a:moveTo>
                  <a:pt x="559" y="1501"/>
                </a:moveTo>
                <a:cubicBezTo>
                  <a:pt x="-15316" y="-31307"/>
                  <a:pt x="310651" y="483043"/>
                  <a:pt x="451409" y="598401"/>
                </a:cubicBezTo>
                <a:cubicBezTo>
                  <a:pt x="592167" y="713759"/>
                  <a:pt x="652492" y="739159"/>
                  <a:pt x="845109" y="693651"/>
                </a:cubicBezTo>
                <a:cubicBezTo>
                  <a:pt x="1037726" y="648143"/>
                  <a:pt x="1536201" y="362393"/>
                  <a:pt x="1607109" y="325351"/>
                </a:cubicBezTo>
                <a:cubicBezTo>
                  <a:pt x="1678017" y="288309"/>
                  <a:pt x="1447301" y="393084"/>
                  <a:pt x="1270559" y="471401"/>
                </a:cubicBezTo>
                <a:cubicBezTo>
                  <a:pt x="1093817" y="549718"/>
                  <a:pt x="754092" y="869334"/>
                  <a:pt x="546659" y="795251"/>
                </a:cubicBezTo>
                <a:cubicBezTo>
                  <a:pt x="339226" y="721168"/>
                  <a:pt x="16434" y="34309"/>
                  <a:pt x="559" y="1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2BB7A91E-49AF-4BD9-A3AB-B5B94E0FD453}"/>
              </a:ext>
            </a:extLst>
          </p:cNvPr>
          <p:cNvSpPr/>
          <p:nvPr/>
        </p:nvSpPr>
        <p:spPr>
          <a:xfrm>
            <a:off x="7441876" y="5843553"/>
            <a:ext cx="1099805" cy="606113"/>
          </a:xfrm>
          <a:custGeom>
            <a:avLst/>
            <a:gdLst>
              <a:gd name="connsiteX0" fmla="*/ 324 w 1099805"/>
              <a:gd name="connsiteY0" fmla="*/ 4797 h 606113"/>
              <a:gd name="connsiteX1" fmla="*/ 736924 w 1099805"/>
              <a:gd name="connsiteY1" fmla="*/ 157197 h 606113"/>
              <a:gd name="connsiteX2" fmla="*/ 1092524 w 1099805"/>
              <a:gd name="connsiteY2" fmla="*/ 601697 h 606113"/>
              <a:gd name="connsiteX3" fmla="*/ 965524 w 1099805"/>
              <a:gd name="connsiteY3" fmla="*/ 366747 h 606113"/>
              <a:gd name="connsiteX4" fmla="*/ 832174 w 1099805"/>
              <a:gd name="connsiteY4" fmla="*/ 68297 h 606113"/>
              <a:gd name="connsiteX5" fmla="*/ 324 w 1099805"/>
              <a:gd name="connsiteY5" fmla="*/ 4797 h 606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9805" h="606113">
                <a:moveTo>
                  <a:pt x="324" y="4797"/>
                </a:moveTo>
                <a:cubicBezTo>
                  <a:pt x="-15551" y="19614"/>
                  <a:pt x="554891" y="57714"/>
                  <a:pt x="736924" y="157197"/>
                </a:cubicBezTo>
                <a:cubicBezTo>
                  <a:pt x="918957" y="256680"/>
                  <a:pt x="1054424" y="566772"/>
                  <a:pt x="1092524" y="601697"/>
                </a:cubicBezTo>
                <a:cubicBezTo>
                  <a:pt x="1130624" y="636622"/>
                  <a:pt x="1008916" y="455647"/>
                  <a:pt x="965524" y="366747"/>
                </a:cubicBezTo>
                <a:cubicBezTo>
                  <a:pt x="922132" y="277847"/>
                  <a:pt x="994099" y="127564"/>
                  <a:pt x="832174" y="68297"/>
                </a:cubicBezTo>
                <a:cubicBezTo>
                  <a:pt x="670249" y="9030"/>
                  <a:pt x="16199" y="-10020"/>
                  <a:pt x="324" y="47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81E25586-AF2B-4A8D-A3A6-01D0F24B0C32}"/>
              </a:ext>
            </a:extLst>
          </p:cNvPr>
          <p:cNvSpPr/>
          <p:nvPr/>
        </p:nvSpPr>
        <p:spPr>
          <a:xfrm>
            <a:off x="7289675" y="4682301"/>
            <a:ext cx="971957" cy="725537"/>
          </a:xfrm>
          <a:custGeom>
            <a:avLst/>
            <a:gdLst>
              <a:gd name="connsiteX0" fmla="*/ 25525 w 971957"/>
              <a:gd name="connsiteY0" fmla="*/ 42099 h 725537"/>
              <a:gd name="connsiteX1" fmla="*/ 139825 w 971957"/>
              <a:gd name="connsiteY1" fmla="*/ 118299 h 725537"/>
              <a:gd name="connsiteX2" fmla="*/ 673225 w 971957"/>
              <a:gd name="connsiteY2" fmla="*/ 658049 h 725537"/>
              <a:gd name="connsiteX3" fmla="*/ 971675 w 971957"/>
              <a:gd name="connsiteY3" fmla="*/ 658049 h 725537"/>
              <a:gd name="connsiteX4" fmla="*/ 724025 w 971957"/>
              <a:gd name="connsiteY4" fmla="*/ 721549 h 725537"/>
              <a:gd name="connsiteX5" fmla="*/ 539875 w 971957"/>
              <a:gd name="connsiteY5" fmla="*/ 645349 h 725537"/>
              <a:gd name="connsiteX6" fmla="*/ 25525 w 971957"/>
              <a:gd name="connsiteY6" fmla="*/ 42099 h 72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1957" h="725537">
                <a:moveTo>
                  <a:pt x="25525" y="42099"/>
                </a:moveTo>
                <a:cubicBezTo>
                  <a:pt x="-41150" y="-45743"/>
                  <a:pt x="31875" y="15641"/>
                  <a:pt x="139825" y="118299"/>
                </a:cubicBezTo>
                <a:cubicBezTo>
                  <a:pt x="247775" y="220957"/>
                  <a:pt x="534583" y="568091"/>
                  <a:pt x="673225" y="658049"/>
                </a:cubicBezTo>
                <a:cubicBezTo>
                  <a:pt x="811867" y="748007"/>
                  <a:pt x="963208" y="647466"/>
                  <a:pt x="971675" y="658049"/>
                </a:cubicBezTo>
                <a:cubicBezTo>
                  <a:pt x="980142" y="668632"/>
                  <a:pt x="795992" y="723666"/>
                  <a:pt x="724025" y="721549"/>
                </a:cubicBezTo>
                <a:cubicBezTo>
                  <a:pt x="652058" y="719432"/>
                  <a:pt x="656292" y="755416"/>
                  <a:pt x="539875" y="645349"/>
                </a:cubicBezTo>
                <a:cubicBezTo>
                  <a:pt x="423458" y="535282"/>
                  <a:pt x="92200" y="129941"/>
                  <a:pt x="25525" y="420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409CD455-6F92-407D-A061-3CC5AF313D79}"/>
              </a:ext>
            </a:extLst>
          </p:cNvPr>
          <p:cNvSpPr/>
          <p:nvPr/>
        </p:nvSpPr>
        <p:spPr>
          <a:xfrm>
            <a:off x="7156422" y="5425561"/>
            <a:ext cx="406680" cy="2823699"/>
          </a:xfrm>
          <a:custGeom>
            <a:avLst/>
            <a:gdLst>
              <a:gd name="connsiteX0" fmla="*/ 28 w 406680"/>
              <a:gd name="connsiteY0" fmla="*/ 10039 h 2823699"/>
              <a:gd name="connsiteX1" fmla="*/ 323878 w 406680"/>
              <a:gd name="connsiteY1" fmla="*/ 587889 h 2823699"/>
              <a:gd name="connsiteX2" fmla="*/ 368328 w 406680"/>
              <a:gd name="connsiteY2" fmla="*/ 924439 h 2823699"/>
              <a:gd name="connsiteX3" fmla="*/ 406428 w 406680"/>
              <a:gd name="connsiteY3" fmla="*/ 1387989 h 2823699"/>
              <a:gd name="connsiteX4" fmla="*/ 349278 w 406680"/>
              <a:gd name="connsiteY4" fmla="*/ 1762639 h 2823699"/>
              <a:gd name="connsiteX5" fmla="*/ 120678 w 406680"/>
              <a:gd name="connsiteY5" fmla="*/ 2772289 h 2823699"/>
              <a:gd name="connsiteX6" fmla="*/ 177828 w 406680"/>
              <a:gd name="connsiteY6" fmla="*/ 2562739 h 2823699"/>
              <a:gd name="connsiteX7" fmla="*/ 336578 w 406680"/>
              <a:gd name="connsiteY7" fmla="*/ 1591189 h 2823699"/>
              <a:gd name="connsiteX8" fmla="*/ 342928 w 406680"/>
              <a:gd name="connsiteY8" fmla="*/ 1114939 h 2823699"/>
              <a:gd name="connsiteX9" fmla="*/ 28 w 406680"/>
              <a:gd name="connsiteY9" fmla="*/ 10039 h 28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6680" h="2823699">
                <a:moveTo>
                  <a:pt x="28" y="10039"/>
                </a:moveTo>
                <a:cubicBezTo>
                  <a:pt x="-3147" y="-77803"/>
                  <a:pt x="262495" y="435489"/>
                  <a:pt x="323878" y="587889"/>
                </a:cubicBezTo>
                <a:cubicBezTo>
                  <a:pt x="385261" y="740289"/>
                  <a:pt x="354570" y="791089"/>
                  <a:pt x="368328" y="924439"/>
                </a:cubicBezTo>
                <a:cubicBezTo>
                  <a:pt x="382086" y="1057789"/>
                  <a:pt x="409603" y="1248289"/>
                  <a:pt x="406428" y="1387989"/>
                </a:cubicBezTo>
                <a:cubicBezTo>
                  <a:pt x="403253" y="1527689"/>
                  <a:pt x="396903" y="1531922"/>
                  <a:pt x="349278" y="1762639"/>
                </a:cubicBezTo>
                <a:cubicBezTo>
                  <a:pt x="301653" y="1993356"/>
                  <a:pt x="149253" y="2638939"/>
                  <a:pt x="120678" y="2772289"/>
                </a:cubicBezTo>
                <a:cubicBezTo>
                  <a:pt x="92103" y="2905639"/>
                  <a:pt x="141845" y="2759589"/>
                  <a:pt x="177828" y="2562739"/>
                </a:cubicBezTo>
                <a:cubicBezTo>
                  <a:pt x="213811" y="2365889"/>
                  <a:pt x="309061" y="1832489"/>
                  <a:pt x="336578" y="1591189"/>
                </a:cubicBezTo>
                <a:cubicBezTo>
                  <a:pt x="364095" y="1349889"/>
                  <a:pt x="394786" y="1375289"/>
                  <a:pt x="342928" y="1114939"/>
                </a:cubicBezTo>
                <a:cubicBezTo>
                  <a:pt x="291070" y="854589"/>
                  <a:pt x="3203" y="97881"/>
                  <a:pt x="28" y="100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2D9F1705-0A4D-477E-80E8-B0C9E54B8C24}"/>
              </a:ext>
            </a:extLst>
          </p:cNvPr>
          <p:cNvSpPr/>
          <p:nvPr/>
        </p:nvSpPr>
        <p:spPr>
          <a:xfrm>
            <a:off x="7106239" y="6438876"/>
            <a:ext cx="324130" cy="1435213"/>
          </a:xfrm>
          <a:custGeom>
            <a:avLst/>
            <a:gdLst>
              <a:gd name="connsiteX0" fmla="*/ 323261 w 324130"/>
              <a:gd name="connsiteY0" fmla="*/ 24 h 1435213"/>
              <a:gd name="connsiteX1" fmla="*/ 101011 w 324130"/>
              <a:gd name="connsiteY1" fmla="*/ 533424 h 1435213"/>
              <a:gd name="connsiteX2" fmla="*/ 132761 w 324130"/>
              <a:gd name="connsiteY2" fmla="*/ 1409724 h 1435213"/>
              <a:gd name="connsiteX3" fmla="*/ 126411 w 324130"/>
              <a:gd name="connsiteY3" fmla="*/ 1143024 h 1435213"/>
              <a:gd name="connsiteX4" fmla="*/ 5761 w 324130"/>
              <a:gd name="connsiteY4" fmla="*/ 552474 h 1435213"/>
              <a:gd name="connsiteX5" fmla="*/ 323261 w 324130"/>
              <a:gd name="connsiteY5" fmla="*/ 24 h 1435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130" h="1435213">
                <a:moveTo>
                  <a:pt x="323261" y="24"/>
                </a:moveTo>
                <a:cubicBezTo>
                  <a:pt x="339136" y="-3151"/>
                  <a:pt x="132761" y="298474"/>
                  <a:pt x="101011" y="533424"/>
                </a:cubicBezTo>
                <a:cubicBezTo>
                  <a:pt x="69261" y="768374"/>
                  <a:pt x="128528" y="1308124"/>
                  <a:pt x="132761" y="1409724"/>
                </a:cubicBezTo>
                <a:cubicBezTo>
                  <a:pt x="136994" y="1511324"/>
                  <a:pt x="147578" y="1285899"/>
                  <a:pt x="126411" y="1143024"/>
                </a:cubicBezTo>
                <a:cubicBezTo>
                  <a:pt x="105244" y="1000149"/>
                  <a:pt x="-29164" y="747207"/>
                  <a:pt x="5761" y="552474"/>
                </a:cubicBezTo>
                <a:cubicBezTo>
                  <a:pt x="40686" y="357741"/>
                  <a:pt x="307386" y="3199"/>
                  <a:pt x="323261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6840B77C-50A0-4AD0-9E98-22A4399E0085}"/>
              </a:ext>
            </a:extLst>
          </p:cNvPr>
          <p:cNvSpPr/>
          <p:nvPr/>
        </p:nvSpPr>
        <p:spPr>
          <a:xfrm>
            <a:off x="2107628" y="5266668"/>
            <a:ext cx="296254" cy="159426"/>
          </a:xfrm>
          <a:custGeom>
            <a:avLst/>
            <a:gdLst>
              <a:gd name="connsiteX0" fmla="*/ 572 w 296254"/>
              <a:gd name="connsiteY0" fmla="*/ 159407 h 159426"/>
              <a:gd name="connsiteX1" fmla="*/ 146622 w 296254"/>
              <a:gd name="connsiteY1" fmla="*/ 41932 h 159426"/>
              <a:gd name="connsiteX2" fmla="*/ 295847 w 296254"/>
              <a:gd name="connsiteY2" fmla="*/ 13357 h 159426"/>
              <a:gd name="connsiteX3" fmla="*/ 187897 w 296254"/>
              <a:gd name="connsiteY3" fmla="*/ 657 h 159426"/>
              <a:gd name="connsiteX4" fmla="*/ 98997 w 296254"/>
              <a:gd name="connsiteY4" fmla="*/ 32407 h 159426"/>
              <a:gd name="connsiteX5" fmla="*/ 572 w 296254"/>
              <a:gd name="connsiteY5" fmla="*/ 159407 h 159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6254" h="159426">
                <a:moveTo>
                  <a:pt x="572" y="159407"/>
                </a:moveTo>
                <a:cubicBezTo>
                  <a:pt x="8510" y="160995"/>
                  <a:pt x="97410" y="66274"/>
                  <a:pt x="146622" y="41932"/>
                </a:cubicBezTo>
                <a:cubicBezTo>
                  <a:pt x="195834" y="17590"/>
                  <a:pt x="288968" y="20236"/>
                  <a:pt x="295847" y="13357"/>
                </a:cubicBezTo>
                <a:cubicBezTo>
                  <a:pt x="302726" y="6478"/>
                  <a:pt x="220705" y="-2518"/>
                  <a:pt x="187897" y="657"/>
                </a:cubicBezTo>
                <a:cubicBezTo>
                  <a:pt x="155089" y="3832"/>
                  <a:pt x="128630" y="10711"/>
                  <a:pt x="98997" y="32407"/>
                </a:cubicBezTo>
                <a:cubicBezTo>
                  <a:pt x="69364" y="54103"/>
                  <a:pt x="-7366" y="157819"/>
                  <a:pt x="572" y="159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ACB38CAA-D40F-42A8-9DFF-85888FF0D2B9}"/>
              </a:ext>
            </a:extLst>
          </p:cNvPr>
          <p:cNvSpPr/>
          <p:nvPr/>
        </p:nvSpPr>
        <p:spPr>
          <a:xfrm>
            <a:off x="3272206" y="1911319"/>
            <a:ext cx="1571032" cy="332417"/>
          </a:xfrm>
          <a:custGeom>
            <a:avLst/>
            <a:gdLst>
              <a:gd name="connsiteX0" fmla="*/ 1515694 w 1571032"/>
              <a:gd name="connsiteY0" fmla="*/ 317531 h 332417"/>
              <a:gd name="connsiteX1" fmla="*/ 1471244 w 1571032"/>
              <a:gd name="connsiteY1" fmla="*/ 273081 h 332417"/>
              <a:gd name="connsiteX2" fmla="*/ 963244 w 1571032"/>
              <a:gd name="connsiteY2" fmla="*/ 31 h 332417"/>
              <a:gd name="connsiteX3" fmla="*/ 10744 w 1571032"/>
              <a:gd name="connsiteY3" fmla="*/ 254031 h 332417"/>
              <a:gd name="connsiteX4" fmla="*/ 474294 w 1571032"/>
              <a:gd name="connsiteY4" fmla="*/ 127031 h 332417"/>
              <a:gd name="connsiteX5" fmla="*/ 855294 w 1571032"/>
              <a:gd name="connsiteY5" fmla="*/ 76231 h 332417"/>
              <a:gd name="connsiteX6" fmla="*/ 1515694 w 1571032"/>
              <a:gd name="connsiteY6" fmla="*/ 317531 h 332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1032" h="332417">
                <a:moveTo>
                  <a:pt x="1515694" y="317531"/>
                </a:moveTo>
                <a:cubicBezTo>
                  <a:pt x="1618352" y="350339"/>
                  <a:pt x="1563319" y="325998"/>
                  <a:pt x="1471244" y="273081"/>
                </a:cubicBezTo>
                <a:cubicBezTo>
                  <a:pt x="1379169" y="220164"/>
                  <a:pt x="1206661" y="3206"/>
                  <a:pt x="963244" y="31"/>
                </a:cubicBezTo>
                <a:cubicBezTo>
                  <a:pt x="719827" y="-3144"/>
                  <a:pt x="92236" y="232864"/>
                  <a:pt x="10744" y="254031"/>
                </a:cubicBezTo>
                <a:cubicBezTo>
                  <a:pt x="-70748" y="275198"/>
                  <a:pt x="333536" y="156664"/>
                  <a:pt x="474294" y="127031"/>
                </a:cubicBezTo>
                <a:cubicBezTo>
                  <a:pt x="615052" y="97398"/>
                  <a:pt x="683844" y="51889"/>
                  <a:pt x="855294" y="76231"/>
                </a:cubicBezTo>
                <a:cubicBezTo>
                  <a:pt x="1026744" y="100573"/>
                  <a:pt x="1413036" y="284723"/>
                  <a:pt x="1515694" y="317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5216172B-A122-473A-9E85-ACDE6F59ACA4}"/>
              </a:ext>
            </a:extLst>
          </p:cNvPr>
          <p:cNvSpPr/>
          <p:nvPr/>
        </p:nvSpPr>
        <p:spPr>
          <a:xfrm>
            <a:off x="4104291" y="1885834"/>
            <a:ext cx="1768245" cy="355217"/>
          </a:xfrm>
          <a:custGeom>
            <a:avLst/>
            <a:gdLst>
              <a:gd name="connsiteX0" fmla="*/ 35909 w 1768245"/>
              <a:gd name="connsiteY0" fmla="*/ 298566 h 355217"/>
              <a:gd name="connsiteX1" fmla="*/ 118459 w 1768245"/>
              <a:gd name="connsiteY1" fmla="*/ 298566 h 355217"/>
              <a:gd name="connsiteX2" fmla="*/ 556609 w 1768245"/>
              <a:gd name="connsiteY2" fmla="*/ 116 h 355217"/>
              <a:gd name="connsiteX3" fmla="*/ 1667859 w 1768245"/>
              <a:gd name="connsiteY3" fmla="*/ 336666 h 355217"/>
              <a:gd name="connsiteX4" fmla="*/ 1598009 w 1768245"/>
              <a:gd name="connsiteY4" fmla="*/ 285866 h 355217"/>
              <a:gd name="connsiteX5" fmla="*/ 626459 w 1768245"/>
              <a:gd name="connsiteY5" fmla="*/ 69966 h 355217"/>
              <a:gd name="connsiteX6" fmla="*/ 35909 w 1768245"/>
              <a:gd name="connsiteY6" fmla="*/ 298566 h 355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8245" h="355217">
                <a:moveTo>
                  <a:pt x="35909" y="298566"/>
                </a:moveTo>
                <a:cubicBezTo>
                  <a:pt x="-48758" y="336666"/>
                  <a:pt x="31676" y="348308"/>
                  <a:pt x="118459" y="298566"/>
                </a:cubicBezTo>
                <a:cubicBezTo>
                  <a:pt x="205242" y="248824"/>
                  <a:pt x="298376" y="-6234"/>
                  <a:pt x="556609" y="116"/>
                </a:cubicBezTo>
                <a:cubicBezTo>
                  <a:pt x="814842" y="6466"/>
                  <a:pt x="1494292" y="289041"/>
                  <a:pt x="1667859" y="336666"/>
                </a:cubicBezTo>
                <a:cubicBezTo>
                  <a:pt x="1841426" y="384291"/>
                  <a:pt x="1771576" y="330316"/>
                  <a:pt x="1598009" y="285866"/>
                </a:cubicBezTo>
                <a:cubicBezTo>
                  <a:pt x="1424442" y="241416"/>
                  <a:pt x="882576" y="64674"/>
                  <a:pt x="626459" y="69966"/>
                </a:cubicBezTo>
                <a:cubicBezTo>
                  <a:pt x="370342" y="75258"/>
                  <a:pt x="120576" y="260466"/>
                  <a:pt x="35909" y="2985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C37E4235-12A9-46CB-8391-7FBD6866A24B}"/>
              </a:ext>
            </a:extLst>
          </p:cNvPr>
          <p:cNvSpPr/>
          <p:nvPr/>
        </p:nvSpPr>
        <p:spPr>
          <a:xfrm>
            <a:off x="4298840" y="1999114"/>
            <a:ext cx="1291334" cy="191881"/>
          </a:xfrm>
          <a:custGeom>
            <a:avLst/>
            <a:gdLst>
              <a:gd name="connsiteX0" fmla="*/ 14080 w 1291334"/>
              <a:gd name="connsiteY0" fmla="*/ 159886 h 191881"/>
              <a:gd name="connsiteX1" fmla="*/ 146160 w 1291334"/>
              <a:gd name="connsiteY1" fmla="*/ 88766 h 191881"/>
              <a:gd name="connsiteX2" fmla="*/ 466200 w 1291334"/>
              <a:gd name="connsiteY2" fmla="*/ 2406 h 191881"/>
              <a:gd name="connsiteX3" fmla="*/ 1279000 w 1291334"/>
              <a:gd name="connsiteY3" fmla="*/ 190366 h 191881"/>
              <a:gd name="connsiteX4" fmla="*/ 923400 w 1291334"/>
              <a:gd name="connsiteY4" fmla="*/ 88766 h 191881"/>
              <a:gd name="connsiteX5" fmla="*/ 466200 w 1291334"/>
              <a:gd name="connsiteY5" fmla="*/ 48126 h 191881"/>
              <a:gd name="connsiteX6" fmla="*/ 14080 w 1291334"/>
              <a:gd name="connsiteY6" fmla="*/ 159886 h 19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1334" h="191881">
                <a:moveTo>
                  <a:pt x="14080" y="159886"/>
                </a:moveTo>
                <a:cubicBezTo>
                  <a:pt x="-39260" y="166659"/>
                  <a:pt x="70807" y="115013"/>
                  <a:pt x="146160" y="88766"/>
                </a:cubicBezTo>
                <a:cubicBezTo>
                  <a:pt x="221513" y="62519"/>
                  <a:pt x="277393" y="-14527"/>
                  <a:pt x="466200" y="2406"/>
                </a:cubicBezTo>
                <a:cubicBezTo>
                  <a:pt x="655007" y="19339"/>
                  <a:pt x="1202800" y="175973"/>
                  <a:pt x="1279000" y="190366"/>
                </a:cubicBezTo>
                <a:cubicBezTo>
                  <a:pt x="1355200" y="204759"/>
                  <a:pt x="1058867" y="112473"/>
                  <a:pt x="923400" y="88766"/>
                </a:cubicBezTo>
                <a:cubicBezTo>
                  <a:pt x="787933" y="65059"/>
                  <a:pt x="624527" y="34579"/>
                  <a:pt x="466200" y="48126"/>
                </a:cubicBezTo>
                <a:cubicBezTo>
                  <a:pt x="307873" y="61673"/>
                  <a:pt x="67420" y="153113"/>
                  <a:pt x="14080" y="1598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8E9063DD-5014-4AAD-8171-9EF0C2EE7934}"/>
              </a:ext>
            </a:extLst>
          </p:cNvPr>
          <p:cNvSpPr/>
          <p:nvPr/>
        </p:nvSpPr>
        <p:spPr>
          <a:xfrm>
            <a:off x="2868674" y="2036311"/>
            <a:ext cx="1756586" cy="247908"/>
          </a:xfrm>
          <a:custGeom>
            <a:avLst/>
            <a:gdLst>
              <a:gd name="connsiteX0" fmla="*/ 1728726 w 1756586"/>
              <a:gd name="connsiteY0" fmla="*/ 193809 h 247908"/>
              <a:gd name="connsiteX1" fmla="*/ 1662686 w 1756586"/>
              <a:gd name="connsiteY1" fmla="*/ 168409 h 247908"/>
              <a:gd name="connsiteX2" fmla="*/ 1164846 w 1756586"/>
              <a:gd name="connsiteY2" fmla="*/ 769 h 247908"/>
              <a:gd name="connsiteX3" fmla="*/ 16766 w 1756586"/>
              <a:gd name="connsiteY3" fmla="*/ 244609 h 247908"/>
              <a:gd name="connsiteX4" fmla="*/ 524766 w 1756586"/>
              <a:gd name="connsiteY4" fmla="*/ 137929 h 247908"/>
              <a:gd name="connsiteX5" fmla="*/ 1124206 w 1756586"/>
              <a:gd name="connsiteY5" fmla="*/ 82049 h 247908"/>
              <a:gd name="connsiteX6" fmla="*/ 1728726 w 1756586"/>
              <a:gd name="connsiteY6" fmla="*/ 193809 h 24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6586" h="247908">
                <a:moveTo>
                  <a:pt x="1728726" y="193809"/>
                </a:moveTo>
                <a:cubicBezTo>
                  <a:pt x="1818473" y="208202"/>
                  <a:pt x="1662686" y="168409"/>
                  <a:pt x="1662686" y="168409"/>
                </a:cubicBezTo>
                <a:cubicBezTo>
                  <a:pt x="1568706" y="136236"/>
                  <a:pt x="1439166" y="-11931"/>
                  <a:pt x="1164846" y="769"/>
                </a:cubicBezTo>
                <a:cubicBezTo>
                  <a:pt x="890526" y="13469"/>
                  <a:pt x="16766" y="244609"/>
                  <a:pt x="16766" y="244609"/>
                </a:cubicBezTo>
                <a:cubicBezTo>
                  <a:pt x="-89914" y="267469"/>
                  <a:pt x="340193" y="165022"/>
                  <a:pt x="524766" y="137929"/>
                </a:cubicBezTo>
                <a:cubicBezTo>
                  <a:pt x="709339" y="110836"/>
                  <a:pt x="929473" y="72736"/>
                  <a:pt x="1124206" y="82049"/>
                </a:cubicBezTo>
                <a:cubicBezTo>
                  <a:pt x="1318939" y="91362"/>
                  <a:pt x="1638979" y="179416"/>
                  <a:pt x="1728726" y="193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948642D4-20D5-432C-A002-E79F27F7334C}"/>
              </a:ext>
            </a:extLst>
          </p:cNvPr>
          <p:cNvSpPr/>
          <p:nvPr/>
        </p:nvSpPr>
        <p:spPr>
          <a:xfrm>
            <a:off x="1965420" y="2748365"/>
            <a:ext cx="2533288" cy="2021056"/>
          </a:xfrm>
          <a:custGeom>
            <a:avLst/>
            <a:gdLst>
              <a:gd name="connsiteX0" fmla="*/ 2174780 w 2533288"/>
              <a:gd name="connsiteY0" fmla="*/ 432985 h 2021056"/>
              <a:gd name="connsiteX1" fmla="*/ 1749330 w 2533288"/>
              <a:gd name="connsiteY1" fmla="*/ 382185 h 2021056"/>
              <a:gd name="connsiteX2" fmla="*/ 892080 w 2533288"/>
              <a:gd name="connsiteY2" fmla="*/ 1023535 h 2021056"/>
              <a:gd name="connsiteX3" fmla="*/ 1298480 w 2533288"/>
              <a:gd name="connsiteY3" fmla="*/ 636185 h 2021056"/>
              <a:gd name="connsiteX4" fmla="*/ 682530 w 2533288"/>
              <a:gd name="connsiteY4" fmla="*/ 1341035 h 2021056"/>
              <a:gd name="connsiteX5" fmla="*/ 1006380 w 2533288"/>
              <a:gd name="connsiteY5" fmla="*/ 1080685 h 2021056"/>
              <a:gd name="connsiteX6" fmla="*/ 472980 w 2533288"/>
              <a:gd name="connsiteY6" fmla="*/ 1791885 h 2021056"/>
              <a:gd name="connsiteX7" fmla="*/ 625380 w 2533288"/>
              <a:gd name="connsiteY7" fmla="*/ 1537885 h 2021056"/>
              <a:gd name="connsiteX8" fmla="*/ 9430 w 2533288"/>
              <a:gd name="connsiteY8" fmla="*/ 2020485 h 2021056"/>
              <a:gd name="connsiteX9" fmla="*/ 238030 w 2533288"/>
              <a:gd name="connsiteY9" fmla="*/ 1423585 h 2021056"/>
              <a:gd name="connsiteX10" fmla="*/ 41180 w 2533288"/>
              <a:gd name="connsiteY10" fmla="*/ 1887135 h 2021056"/>
              <a:gd name="connsiteX11" fmla="*/ 244380 w 2533288"/>
              <a:gd name="connsiteY11" fmla="*/ 1023535 h 2021056"/>
              <a:gd name="connsiteX12" fmla="*/ 276130 w 2533288"/>
              <a:gd name="connsiteY12" fmla="*/ 1321985 h 2021056"/>
              <a:gd name="connsiteX13" fmla="*/ 549180 w 2533288"/>
              <a:gd name="connsiteY13" fmla="*/ 515535 h 2021056"/>
              <a:gd name="connsiteX14" fmla="*/ 663480 w 2533288"/>
              <a:gd name="connsiteY14" fmla="*/ 775885 h 2021056"/>
              <a:gd name="connsiteX15" fmla="*/ 1050830 w 2533288"/>
              <a:gd name="connsiteY15" fmla="*/ 147235 h 2021056"/>
              <a:gd name="connsiteX16" fmla="*/ 1590580 w 2533288"/>
              <a:gd name="connsiteY16" fmla="*/ 71035 h 2021056"/>
              <a:gd name="connsiteX17" fmla="*/ 511080 w 2533288"/>
              <a:gd name="connsiteY17" fmla="*/ 572685 h 2021056"/>
              <a:gd name="connsiteX18" fmla="*/ 1419130 w 2533288"/>
              <a:gd name="connsiteY18" fmla="*/ 39285 h 2021056"/>
              <a:gd name="connsiteX19" fmla="*/ 1552480 w 2533288"/>
              <a:gd name="connsiteY19" fmla="*/ 64685 h 2021056"/>
              <a:gd name="connsiteX20" fmla="*/ 1368330 w 2533288"/>
              <a:gd name="connsiteY20" fmla="*/ 261535 h 2021056"/>
              <a:gd name="connsiteX21" fmla="*/ 2530380 w 2533288"/>
              <a:gd name="connsiteY21" fmla="*/ 191685 h 2021056"/>
              <a:gd name="connsiteX22" fmla="*/ 974630 w 2533288"/>
              <a:gd name="connsiteY22" fmla="*/ 388535 h 2021056"/>
              <a:gd name="connsiteX23" fmla="*/ 1673130 w 2533288"/>
              <a:gd name="connsiteY23" fmla="*/ 312335 h 2021056"/>
              <a:gd name="connsiteX24" fmla="*/ 2174780 w 2533288"/>
              <a:gd name="connsiteY24" fmla="*/ 432985 h 2021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533288" h="2021056">
                <a:moveTo>
                  <a:pt x="2174780" y="432985"/>
                </a:moveTo>
                <a:cubicBezTo>
                  <a:pt x="2187480" y="444627"/>
                  <a:pt x="1963113" y="283760"/>
                  <a:pt x="1749330" y="382185"/>
                </a:cubicBezTo>
                <a:cubicBezTo>
                  <a:pt x="1535547" y="480610"/>
                  <a:pt x="967222" y="981202"/>
                  <a:pt x="892080" y="1023535"/>
                </a:cubicBezTo>
                <a:cubicBezTo>
                  <a:pt x="816938" y="1065868"/>
                  <a:pt x="1333405" y="583268"/>
                  <a:pt x="1298480" y="636185"/>
                </a:cubicBezTo>
                <a:cubicBezTo>
                  <a:pt x="1263555" y="689102"/>
                  <a:pt x="731213" y="1266952"/>
                  <a:pt x="682530" y="1341035"/>
                </a:cubicBezTo>
                <a:cubicBezTo>
                  <a:pt x="633847" y="1415118"/>
                  <a:pt x="1041305" y="1005543"/>
                  <a:pt x="1006380" y="1080685"/>
                </a:cubicBezTo>
                <a:cubicBezTo>
                  <a:pt x="971455" y="1155827"/>
                  <a:pt x="536480" y="1715685"/>
                  <a:pt x="472980" y="1791885"/>
                </a:cubicBezTo>
                <a:cubicBezTo>
                  <a:pt x="409480" y="1868085"/>
                  <a:pt x="702638" y="1499785"/>
                  <a:pt x="625380" y="1537885"/>
                </a:cubicBezTo>
                <a:cubicBezTo>
                  <a:pt x="548122" y="1575985"/>
                  <a:pt x="73988" y="2039535"/>
                  <a:pt x="9430" y="2020485"/>
                </a:cubicBezTo>
                <a:cubicBezTo>
                  <a:pt x="-55128" y="2001435"/>
                  <a:pt x="232738" y="1445810"/>
                  <a:pt x="238030" y="1423585"/>
                </a:cubicBezTo>
                <a:cubicBezTo>
                  <a:pt x="243322" y="1401360"/>
                  <a:pt x="40122" y="1953810"/>
                  <a:pt x="41180" y="1887135"/>
                </a:cubicBezTo>
                <a:cubicBezTo>
                  <a:pt x="42238" y="1820460"/>
                  <a:pt x="205222" y="1117727"/>
                  <a:pt x="244380" y="1023535"/>
                </a:cubicBezTo>
                <a:cubicBezTo>
                  <a:pt x="283538" y="929343"/>
                  <a:pt x="225330" y="1406652"/>
                  <a:pt x="276130" y="1321985"/>
                </a:cubicBezTo>
                <a:cubicBezTo>
                  <a:pt x="326930" y="1237318"/>
                  <a:pt x="484622" y="606552"/>
                  <a:pt x="549180" y="515535"/>
                </a:cubicBezTo>
                <a:cubicBezTo>
                  <a:pt x="613738" y="424518"/>
                  <a:pt x="579872" y="837268"/>
                  <a:pt x="663480" y="775885"/>
                </a:cubicBezTo>
                <a:cubicBezTo>
                  <a:pt x="747088" y="714502"/>
                  <a:pt x="896313" y="264710"/>
                  <a:pt x="1050830" y="147235"/>
                </a:cubicBezTo>
                <a:cubicBezTo>
                  <a:pt x="1205347" y="29760"/>
                  <a:pt x="1680538" y="127"/>
                  <a:pt x="1590580" y="71035"/>
                </a:cubicBezTo>
                <a:cubicBezTo>
                  <a:pt x="1500622" y="141943"/>
                  <a:pt x="539655" y="577977"/>
                  <a:pt x="511080" y="572685"/>
                </a:cubicBezTo>
                <a:cubicBezTo>
                  <a:pt x="482505" y="567393"/>
                  <a:pt x="1245563" y="123952"/>
                  <a:pt x="1419130" y="39285"/>
                </a:cubicBezTo>
                <a:cubicBezTo>
                  <a:pt x="1592697" y="-45382"/>
                  <a:pt x="1560947" y="27643"/>
                  <a:pt x="1552480" y="64685"/>
                </a:cubicBezTo>
                <a:cubicBezTo>
                  <a:pt x="1544013" y="101727"/>
                  <a:pt x="1205347" y="240368"/>
                  <a:pt x="1368330" y="261535"/>
                </a:cubicBezTo>
                <a:cubicBezTo>
                  <a:pt x="1531313" y="282702"/>
                  <a:pt x="2595997" y="170518"/>
                  <a:pt x="2530380" y="191685"/>
                </a:cubicBezTo>
                <a:cubicBezTo>
                  <a:pt x="2464763" y="212852"/>
                  <a:pt x="1117505" y="368427"/>
                  <a:pt x="974630" y="388535"/>
                </a:cubicBezTo>
                <a:cubicBezTo>
                  <a:pt x="831755" y="408643"/>
                  <a:pt x="1476280" y="304927"/>
                  <a:pt x="1673130" y="312335"/>
                </a:cubicBezTo>
                <a:cubicBezTo>
                  <a:pt x="1869980" y="319743"/>
                  <a:pt x="2162080" y="421343"/>
                  <a:pt x="2174780" y="43298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BBF81100-3067-430D-8691-28E221BC10C8}"/>
              </a:ext>
            </a:extLst>
          </p:cNvPr>
          <p:cNvSpPr/>
          <p:nvPr/>
        </p:nvSpPr>
        <p:spPr>
          <a:xfrm>
            <a:off x="1915242" y="2718153"/>
            <a:ext cx="2395009" cy="1681805"/>
          </a:xfrm>
          <a:custGeom>
            <a:avLst/>
            <a:gdLst>
              <a:gd name="connsiteX0" fmla="*/ 2346878 w 2395009"/>
              <a:gd name="connsiteY0" fmla="*/ 329847 h 1681805"/>
              <a:gd name="connsiteX1" fmla="*/ 2296078 w 2395009"/>
              <a:gd name="connsiteY1" fmla="*/ 329847 h 1681805"/>
              <a:gd name="connsiteX2" fmla="*/ 1854118 w 2395009"/>
              <a:gd name="connsiteY2" fmla="*/ 213007 h 1681805"/>
              <a:gd name="connsiteX3" fmla="*/ 939718 w 2395009"/>
              <a:gd name="connsiteY3" fmla="*/ 548287 h 1681805"/>
              <a:gd name="connsiteX4" fmla="*/ 1325798 w 2395009"/>
              <a:gd name="connsiteY4" fmla="*/ 350167 h 1681805"/>
              <a:gd name="connsiteX5" fmla="*/ 685718 w 2395009"/>
              <a:gd name="connsiteY5" fmla="*/ 827687 h 1681805"/>
              <a:gd name="connsiteX6" fmla="*/ 492678 w 2395009"/>
              <a:gd name="connsiteY6" fmla="*/ 1157887 h 1681805"/>
              <a:gd name="connsiteX7" fmla="*/ 756838 w 2395009"/>
              <a:gd name="connsiteY7" fmla="*/ 644807 h 1681805"/>
              <a:gd name="connsiteX8" fmla="*/ 340278 w 2395009"/>
              <a:gd name="connsiteY8" fmla="*/ 1340767 h 1681805"/>
              <a:gd name="connsiteX9" fmla="*/ 213278 w 2395009"/>
              <a:gd name="connsiteY9" fmla="*/ 1630327 h 1681805"/>
              <a:gd name="connsiteX10" fmla="*/ 157398 w 2395009"/>
              <a:gd name="connsiteY10" fmla="*/ 1472847 h 1681805"/>
              <a:gd name="connsiteX11" fmla="*/ 15158 w 2395009"/>
              <a:gd name="connsiteY11" fmla="*/ 1676047 h 1681805"/>
              <a:gd name="connsiteX12" fmla="*/ 60878 w 2395009"/>
              <a:gd name="connsiteY12" fmla="*/ 1198527 h 1681805"/>
              <a:gd name="connsiteX13" fmla="*/ 518078 w 2395009"/>
              <a:gd name="connsiteY13" fmla="*/ 502567 h 1681805"/>
              <a:gd name="connsiteX14" fmla="*/ 1208958 w 2395009"/>
              <a:gd name="connsiteY14" fmla="*/ 45367 h 1681805"/>
              <a:gd name="connsiteX15" fmla="*/ 1716958 w 2395009"/>
              <a:gd name="connsiteY15" fmla="*/ 50447 h 1681805"/>
              <a:gd name="connsiteX16" fmla="*/ 2346878 w 2395009"/>
              <a:gd name="connsiteY16" fmla="*/ 329847 h 1681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95009" h="1681805">
                <a:moveTo>
                  <a:pt x="2346878" y="329847"/>
                </a:moveTo>
                <a:cubicBezTo>
                  <a:pt x="2443398" y="376414"/>
                  <a:pt x="2378205" y="349320"/>
                  <a:pt x="2296078" y="329847"/>
                </a:cubicBezTo>
                <a:cubicBezTo>
                  <a:pt x="2213951" y="310374"/>
                  <a:pt x="2080178" y="176600"/>
                  <a:pt x="1854118" y="213007"/>
                </a:cubicBezTo>
                <a:cubicBezTo>
                  <a:pt x="1628058" y="249414"/>
                  <a:pt x="1027771" y="525427"/>
                  <a:pt x="939718" y="548287"/>
                </a:cubicBezTo>
                <a:cubicBezTo>
                  <a:pt x="851665" y="571147"/>
                  <a:pt x="1368131" y="303600"/>
                  <a:pt x="1325798" y="350167"/>
                </a:cubicBezTo>
                <a:cubicBezTo>
                  <a:pt x="1283465" y="396734"/>
                  <a:pt x="824571" y="693067"/>
                  <a:pt x="685718" y="827687"/>
                </a:cubicBezTo>
                <a:cubicBezTo>
                  <a:pt x="546865" y="962307"/>
                  <a:pt x="480825" y="1188367"/>
                  <a:pt x="492678" y="1157887"/>
                </a:cubicBezTo>
                <a:cubicBezTo>
                  <a:pt x="504531" y="1127407"/>
                  <a:pt x="782238" y="614327"/>
                  <a:pt x="756838" y="644807"/>
                </a:cubicBezTo>
                <a:cubicBezTo>
                  <a:pt x="731438" y="675287"/>
                  <a:pt x="430871" y="1176514"/>
                  <a:pt x="340278" y="1340767"/>
                </a:cubicBezTo>
                <a:cubicBezTo>
                  <a:pt x="249685" y="1505020"/>
                  <a:pt x="243758" y="1608314"/>
                  <a:pt x="213278" y="1630327"/>
                </a:cubicBezTo>
                <a:cubicBezTo>
                  <a:pt x="182798" y="1652340"/>
                  <a:pt x="190418" y="1465227"/>
                  <a:pt x="157398" y="1472847"/>
                </a:cubicBezTo>
                <a:cubicBezTo>
                  <a:pt x="124378" y="1480467"/>
                  <a:pt x="31245" y="1721767"/>
                  <a:pt x="15158" y="1676047"/>
                </a:cubicBezTo>
                <a:cubicBezTo>
                  <a:pt x="-929" y="1630327"/>
                  <a:pt x="-22942" y="1394107"/>
                  <a:pt x="60878" y="1198527"/>
                </a:cubicBezTo>
                <a:cubicBezTo>
                  <a:pt x="144698" y="1002947"/>
                  <a:pt x="326731" y="694760"/>
                  <a:pt x="518078" y="502567"/>
                </a:cubicBezTo>
                <a:cubicBezTo>
                  <a:pt x="709425" y="310374"/>
                  <a:pt x="1009145" y="120720"/>
                  <a:pt x="1208958" y="45367"/>
                </a:cubicBezTo>
                <a:cubicBezTo>
                  <a:pt x="1408771" y="-29986"/>
                  <a:pt x="1523071" y="494"/>
                  <a:pt x="1716958" y="50447"/>
                </a:cubicBezTo>
                <a:cubicBezTo>
                  <a:pt x="1910845" y="100400"/>
                  <a:pt x="2250358" y="283280"/>
                  <a:pt x="2346878" y="32984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DD424602-A548-4E76-895B-BF693E797CEB}"/>
              </a:ext>
            </a:extLst>
          </p:cNvPr>
          <p:cNvSpPr/>
          <p:nvPr/>
        </p:nvSpPr>
        <p:spPr>
          <a:xfrm>
            <a:off x="2885306" y="2688577"/>
            <a:ext cx="2901338" cy="933711"/>
          </a:xfrm>
          <a:custGeom>
            <a:avLst/>
            <a:gdLst>
              <a:gd name="connsiteX0" fmla="*/ 929774 w 2901338"/>
              <a:gd name="connsiteY0" fmla="*/ 400063 h 933711"/>
              <a:gd name="connsiteX1" fmla="*/ 985654 w 2901338"/>
              <a:gd name="connsiteY1" fmla="*/ 389903 h 933711"/>
              <a:gd name="connsiteX2" fmla="*/ 1910214 w 2901338"/>
              <a:gd name="connsiteY2" fmla="*/ 283223 h 933711"/>
              <a:gd name="connsiteX3" fmla="*/ 2748414 w 2901338"/>
              <a:gd name="connsiteY3" fmla="*/ 867423 h 933711"/>
              <a:gd name="connsiteX4" fmla="*/ 2159134 w 2901338"/>
              <a:gd name="connsiteY4" fmla="*/ 405143 h 933711"/>
              <a:gd name="connsiteX5" fmla="*/ 2895734 w 2901338"/>
              <a:gd name="connsiteY5" fmla="*/ 933463 h 933711"/>
              <a:gd name="connsiteX6" fmla="*/ 2514734 w 2901338"/>
              <a:gd name="connsiteY6" fmla="*/ 476263 h 933711"/>
              <a:gd name="connsiteX7" fmla="*/ 2834774 w 2901338"/>
              <a:gd name="connsiteY7" fmla="*/ 618503 h 933711"/>
              <a:gd name="connsiteX8" fmla="*/ 2514734 w 2901338"/>
              <a:gd name="connsiteY8" fmla="*/ 181623 h 933711"/>
              <a:gd name="connsiteX9" fmla="*/ 2082934 w 2901338"/>
              <a:gd name="connsiteY9" fmla="*/ 44463 h 933711"/>
              <a:gd name="connsiteX10" fmla="*/ 1117734 w 2901338"/>
              <a:gd name="connsiteY10" fmla="*/ 3823 h 933711"/>
              <a:gd name="connsiteX11" fmla="*/ 421774 w 2901338"/>
              <a:gd name="connsiteY11" fmla="*/ 125743 h 933711"/>
              <a:gd name="connsiteX12" fmla="*/ 1691774 w 2901338"/>
              <a:gd name="connsiteY12" fmla="*/ 19063 h 933711"/>
              <a:gd name="connsiteX13" fmla="*/ 310014 w 2901338"/>
              <a:gd name="connsiteY13" fmla="*/ 339103 h 933711"/>
              <a:gd name="connsiteX14" fmla="*/ 990734 w 2901338"/>
              <a:gd name="connsiteY14" fmla="*/ 227343 h 933711"/>
              <a:gd name="connsiteX15" fmla="*/ 1036454 w 2901338"/>
              <a:gd name="connsiteY15" fmla="*/ 293383 h 933711"/>
              <a:gd name="connsiteX16" fmla="*/ 134 w 2901338"/>
              <a:gd name="connsiteY16" fmla="*/ 577863 h 933711"/>
              <a:gd name="connsiteX17" fmla="*/ 929774 w 2901338"/>
              <a:gd name="connsiteY17" fmla="*/ 400063 h 933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01338" h="933711">
                <a:moveTo>
                  <a:pt x="929774" y="400063"/>
                </a:moveTo>
                <a:lnTo>
                  <a:pt x="985654" y="389903"/>
                </a:lnTo>
                <a:cubicBezTo>
                  <a:pt x="1149061" y="370430"/>
                  <a:pt x="1616421" y="203636"/>
                  <a:pt x="1910214" y="283223"/>
                </a:cubicBezTo>
                <a:cubicBezTo>
                  <a:pt x="2204007" y="362810"/>
                  <a:pt x="2706927" y="847103"/>
                  <a:pt x="2748414" y="867423"/>
                </a:cubicBezTo>
                <a:cubicBezTo>
                  <a:pt x="2789901" y="887743"/>
                  <a:pt x="2134581" y="394136"/>
                  <a:pt x="2159134" y="405143"/>
                </a:cubicBezTo>
                <a:cubicBezTo>
                  <a:pt x="2183687" y="416150"/>
                  <a:pt x="2836467" y="921610"/>
                  <a:pt x="2895734" y="933463"/>
                </a:cubicBezTo>
                <a:cubicBezTo>
                  <a:pt x="2955001" y="945316"/>
                  <a:pt x="2524894" y="528756"/>
                  <a:pt x="2514734" y="476263"/>
                </a:cubicBezTo>
                <a:cubicBezTo>
                  <a:pt x="2504574" y="423770"/>
                  <a:pt x="2834774" y="667610"/>
                  <a:pt x="2834774" y="618503"/>
                </a:cubicBezTo>
                <a:cubicBezTo>
                  <a:pt x="2834774" y="569396"/>
                  <a:pt x="2640041" y="277296"/>
                  <a:pt x="2514734" y="181623"/>
                </a:cubicBezTo>
                <a:cubicBezTo>
                  <a:pt x="2389427" y="85950"/>
                  <a:pt x="2315767" y="74096"/>
                  <a:pt x="2082934" y="44463"/>
                </a:cubicBezTo>
                <a:cubicBezTo>
                  <a:pt x="1850101" y="14830"/>
                  <a:pt x="1394594" y="-9724"/>
                  <a:pt x="1117734" y="3823"/>
                </a:cubicBezTo>
                <a:cubicBezTo>
                  <a:pt x="840874" y="17370"/>
                  <a:pt x="326101" y="123203"/>
                  <a:pt x="421774" y="125743"/>
                </a:cubicBezTo>
                <a:cubicBezTo>
                  <a:pt x="517447" y="128283"/>
                  <a:pt x="1710401" y="-16497"/>
                  <a:pt x="1691774" y="19063"/>
                </a:cubicBezTo>
                <a:cubicBezTo>
                  <a:pt x="1673147" y="54623"/>
                  <a:pt x="426854" y="304390"/>
                  <a:pt x="310014" y="339103"/>
                </a:cubicBezTo>
                <a:cubicBezTo>
                  <a:pt x="193174" y="373816"/>
                  <a:pt x="869661" y="234963"/>
                  <a:pt x="990734" y="227343"/>
                </a:cubicBezTo>
                <a:cubicBezTo>
                  <a:pt x="1111807" y="219723"/>
                  <a:pt x="1201554" y="234963"/>
                  <a:pt x="1036454" y="293383"/>
                </a:cubicBezTo>
                <a:cubicBezTo>
                  <a:pt x="871354" y="351803"/>
                  <a:pt x="11987" y="565163"/>
                  <a:pt x="134" y="577863"/>
                </a:cubicBezTo>
                <a:cubicBezTo>
                  <a:pt x="-11719" y="590563"/>
                  <a:pt x="765521" y="431390"/>
                  <a:pt x="929774" y="40006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D483D848-AFC4-4212-9F15-4CF170528F6F}"/>
              </a:ext>
            </a:extLst>
          </p:cNvPr>
          <p:cNvSpPr/>
          <p:nvPr/>
        </p:nvSpPr>
        <p:spPr>
          <a:xfrm>
            <a:off x="5741238" y="3024783"/>
            <a:ext cx="1625953" cy="2963440"/>
          </a:xfrm>
          <a:custGeom>
            <a:avLst/>
            <a:gdLst>
              <a:gd name="connsiteX0" fmla="*/ 132512 w 1625953"/>
              <a:gd name="connsiteY0" fmla="*/ 512167 h 2963440"/>
              <a:gd name="connsiteX1" fmla="*/ 11862 w 1625953"/>
              <a:gd name="connsiteY1" fmla="*/ 931267 h 2963440"/>
              <a:gd name="connsiteX2" fmla="*/ 430962 w 1625953"/>
              <a:gd name="connsiteY2" fmla="*/ 1369417 h 2963440"/>
              <a:gd name="connsiteX3" fmla="*/ 799262 w 1625953"/>
              <a:gd name="connsiteY3" fmla="*/ 1725017 h 2963440"/>
              <a:gd name="connsiteX4" fmla="*/ 469062 w 1625953"/>
              <a:gd name="connsiteY4" fmla="*/ 1445617 h 2963440"/>
              <a:gd name="connsiteX5" fmla="*/ 704012 w 1625953"/>
              <a:gd name="connsiteY5" fmla="*/ 1661517 h 2963440"/>
              <a:gd name="connsiteX6" fmla="*/ 888162 w 1625953"/>
              <a:gd name="connsiteY6" fmla="*/ 2106017 h 2963440"/>
              <a:gd name="connsiteX7" fmla="*/ 1186612 w 1625953"/>
              <a:gd name="connsiteY7" fmla="*/ 2487017 h 2963440"/>
              <a:gd name="connsiteX8" fmla="*/ 869112 w 1625953"/>
              <a:gd name="connsiteY8" fmla="*/ 1807567 h 2963440"/>
              <a:gd name="connsiteX9" fmla="*/ 1618412 w 1625953"/>
              <a:gd name="connsiteY9" fmla="*/ 2461617 h 2963440"/>
              <a:gd name="connsiteX10" fmla="*/ 1262812 w 1625953"/>
              <a:gd name="connsiteY10" fmla="*/ 2245717 h 2963440"/>
              <a:gd name="connsiteX11" fmla="*/ 1389812 w 1625953"/>
              <a:gd name="connsiteY11" fmla="*/ 2963267 h 2963440"/>
              <a:gd name="connsiteX12" fmla="*/ 1161212 w 1625953"/>
              <a:gd name="connsiteY12" fmla="*/ 2309217 h 2963440"/>
              <a:gd name="connsiteX13" fmla="*/ 1135812 w 1625953"/>
              <a:gd name="connsiteY13" fmla="*/ 1832967 h 2963440"/>
              <a:gd name="connsiteX14" fmla="*/ 380162 w 1625953"/>
              <a:gd name="connsiteY14" fmla="*/ 1223367 h 2963440"/>
              <a:gd name="connsiteX15" fmla="*/ 361112 w 1625953"/>
              <a:gd name="connsiteY15" fmla="*/ 696317 h 2963440"/>
              <a:gd name="connsiteX16" fmla="*/ 437312 w 1625953"/>
              <a:gd name="connsiteY16" fmla="*/ 10517 h 2963440"/>
              <a:gd name="connsiteX17" fmla="*/ 208712 w 1625953"/>
              <a:gd name="connsiteY17" fmla="*/ 270867 h 2963440"/>
              <a:gd name="connsiteX18" fmla="*/ 265862 w 1625953"/>
              <a:gd name="connsiteY18" fmla="*/ 137517 h 2963440"/>
              <a:gd name="connsiteX19" fmla="*/ 316662 w 1625953"/>
              <a:gd name="connsiteY19" fmla="*/ 150217 h 2963440"/>
              <a:gd name="connsiteX20" fmla="*/ 132512 w 1625953"/>
              <a:gd name="connsiteY20" fmla="*/ 512167 h 296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625953" h="2963440">
                <a:moveTo>
                  <a:pt x="132512" y="512167"/>
                </a:moveTo>
                <a:cubicBezTo>
                  <a:pt x="81712" y="642342"/>
                  <a:pt x="-37880" y="788392"/>
                  <a:pt x="11862" y="931267"/>
                </a:cubicBezTo>
                <a:cubicBezTo>
                  <a:pt x="61604" y="1074142"/>
                  <a:pt x="299729" y="1237125"/>
                  <a:pt x="430962" y="1369417"/>
                </a:cubicBezTo>
                <a:cubicBezTo>
                  <a:pt x="562195" y="1501709"/>
                  <a:pt x="792912" y="1712317"/>
                  <a:pt x="799262" y="1725017"/>
                </a:cubicBezTo>
                <a:cubicBezTo>
                  <a:pt x="805612" y="1737717"/>
                  <a:pt x="484937" y="1456200"/>
                  <a:pt x="469062" y="1445617"/>
                </a:cubicBezTo>
                <a:cubicBezTo>
                  <a:pt x="453187" y="1435034"/>
                  <a:pt x="634162" y="1551450"/>
                  <a:pt x="704012" y="1661517"/>
                </a:cubicBezTo>
                <a:cubicBezTo>
                  <a:pt x="773862" y="1771584"/>
                  <a:pt x="807729" y="1968434"/>
                  <a:pt x="888162" y="2106017"/>
                </a:cubicBezTo>
                <a:cubicBezTo>
                  <a:pt x="968595" y="2243600"/>
                  <a:pt x="1189787" y="2536759"/>
                  <a:pt x="1186612" y="2487017"/>
                </a:cubicBezTo>
                <a:cubicBezTo>
                  <a:pt x="1183437" y="2437275"/>
                  <a:pt x="797145" y="1811800"/>
                  <a:pt x="869112" y="1807567"/>
                </a:cubicBezTo>
                <a:cubicBezTo>
                  <a:pt x="941079" y="1803334"/>
                  <a:pt x="1552795" y="2388592"/>
                  <a:pt x="1618412" y="2461617"/>
                </a:cubicBezTo>
                <a:cubicBezTo>
                  <a:pt x="1684029" y="2534642"/>
                  <a:pt x="1300912" y="2162109"/>
                  <a:pt x="1262812" y="2245717"/>
                </a:cubicBezTo>
                <a:cubicBezTo>
                  <a:pt x="1224712" y="2329325"/>
                  <a:pt x="1406745" y="2952684"/>
                  <a:pt x="1389812" y="2963267"/>
                </a:cubicBezTo>
                <a:cubicBezTo>
                  <a:pt x="1372879" y="2973850"/>
                  <a:pt x="1203545" y="2497600"/>
                  <a:pt x="1161212" y="2309217"/>
                </a:cubicBezTo>
                <a:cubicBezTo>
                  <a:pt x="1118879" y="2120834"/>
                  <a:pt x="1265987" y="2013942"/>
                  <a:pt x="1135812" y="1832967"/>
                </a:cubicBezTo>
                <a:cubicBezTo>
                  <a:pt x="1005637" y="1651992"/>
                  <a:pt x="509279" y="1412809"/>
                  <a:pt x="380162" y="1223367"/>
                </a:cubicBezTo>
                <a:cubicBezTo>
                  <a:pt x="251045" y="1033925"/>
                  <a:pt x="351587" y="898459"/>
                  <a:pt x="361112" y="696317"/>
                </a:cubicBezTo>
                <a:cubicBezTo>
                  <a:pt x="370637" y="494175"/>
                  <a:pt x="462712" y="81425"/>
                  <a:pt x="437312" y="10517"/>
                </a:cubicBezTo>
                <a:cubicBezTo>
                  <a:pt x="411912" y="-60391"/>
                  <a:pt x="237287" y="249700"/>
                  <a:pt x="208712" y="270867"/>
                </a:cubicBezTo>
                <a:cubicBezTo>
                  <a:pt x="180137" y="292034"/>
                  <a:pt x="247870" y="157625"/>
                  <a:pt x="265862" y="137517"/>
                </a:cubicBezTo>
                <a:cubicBezTo>
                  <a:pt x="283854" y="117409"/>
                  <a:pt x="336770" y="94125"/>
                  <a:pt x="316662" y="150217"/>
                </a:cubicBezTo>
                <a:cubicBezTo>
                  <a:pt x="296554" y="206309"/>
                  <a:pt x="183312" y="381992"/>
                  <a:pt x="132512" y="51216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252FE406-E10C-46BE-97FF-9C45248A622F}"/>
              </a:ext>
            </a:extLst>
          </p:cNvPr>
          <p:cNvSpPr/>
          <p:nvPr/>
        </p:nvSpPr>
        <p:spPr>
          <a:xfrm>
            <a:off x="6551267" y="4314512"/>
            <a:ext cx="1113806" cy="3733142"/>
          </a:xfrm>
          <a:custGeom>
            <a:avLst/>
            <a:gdLst>
              <a:gd name="connsiteX0" fmla="*/ 503583 w 1113806"/>
              <a:gd name="connsiteY0" fmla="*/ 530538 h 3733142"/>
              <a:gd name="connsiteX1" fmla="*/ 528983 w 1113806"/>
              <a:gd name="connsiteY1" fmla="*/ 606738 h 3733142"/>
              <a:gd name="connsiteX2" fmla="*/ 979833 w 1113806"/>
              <a:gd name="connsiteY2" fmla="*/ 1406838 h 3733142"/>
              <a:gd name="connsiteX3" fmla="*/ 1113183 w 1113806"/>
              <a:gd name="connsiteY3" fmla="*/ 1933888 h 3733142"/>
              <a:gd name="connsiteX4" fmla="*/ 1030633 w 1113806"/>
              <a:gd name="connsiteY4" fmla="*/ 3057838 h 3733142"/>
              <a:gd name="connsiteX5" fmla="*/ 1049683 w 1113806"/>
              <a:gd name="connsiteY5" fmla="*/ 2321238 h 3733142"/>
              <a:gd name="connsiteX6" fmla="*/ 878233 w 1113806"/>
              <a:gd name="connsiteY6" fmla="*/ 3165788 h 3733142"/>
              <a:gd name="connsiteX7" fmla="*/ 503583 w 1113806"/>
              <a:gd name="connsiteY7" fmla="*/ 3730938 h 3733142"/>
              <a:gd name="connsiteX8" fmla="*/ 605183 w 1113806"/>
              <a:gd name="connsiteY8" fmla="*/ 2962588 h 3733142"/>
              <a:gd name="connsiteX9" fmla="*/ 84483 w 1113806"/>
              <a:gd name="connsiteY9" fmla="*/ 3375338 h 3733142"/>
              <a:gd name="connsiteX10" fmla="*/ 363883 w 1113806"/>
              <a:gd name="connsiteY10" fmla="*/ 2410138 h 3733142"/>
              <a:gd name="connsiteX11" fmla="*/ 255933 w 1113806"/>
              <a:gd name="connsiteY11" fmla="*/ 1387788 h 3733142"/>
              <a:gd name="connsiteX12" fmla="*/ 668683 w 1113806"/>
              <a:gd name="connsiteY12" fmla="*/ 2016438 h 3733142"/>
              <a:gd name="connsiteX13" fmla="*/ 173383 w 1113806"/>
              <a:gd name="connsiteY13" fmla="*/ 676588 h 3733142"/>
              <a:gd name="connsiteX14" fmla="*/ 668683 w 1113806"/>
              <a:gd name="connsiteY14" fmla="*/ 1514788 h 3733142"/>
              <a:gd name="connsiteX15" fmla="*/ 1933 w 1113806"/>
              <a:gd name="connsiteY15" fmla="*/ 28888 h 3733142"/>
              <a:gd name="connsiteX16" fmla="*/ 503583 w 1113806"/>
              <a:gd name="connsiteY16" fmla="*/ 530538 h 3733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13806" h="3733142">
                <a:moveTo>
                  <a:pt x="503583" y="530538"/>
                </a:moveTo>
                <a:cubicBezTo>
                  <a:pt x="591425" y="626846"/>
                  <a:pt x="449608" y="460688"/>
                  <a:pt x="528983" y="606738"/>
                </a:cubicBezTo>
                <a:cubicBezTo>
                  <a:pt x="608358" y="752788"/>
                  <a:pt x="882466" y="1185646"/>
                  <a:pt x="979833" y="1406838"/>
                </a:cubicBezTo>
                <a:cubicBezTo>
                  <a:pt x="1077200" y="1628030"/>
                  <a:pt x="1104716" y="1658721"/>
                  <a:pt x="1113183" y="1933888"/>
                </a:cubicBezTo>
                <a:cubicBezTo>
                  <a:pt x="1121650" y="2209055"/>
                  <a:pt x="1041216" y="2993280"/>
                  <a:pt x="1030633" y="3057838"/>
                </a:cubicBezTo>
                <a:cubicBezTo>
                  <a:pt x="1020050" y="3122396"/>
                  <a:pt x="1075083" y="2303246"/>
                  <a:pt x="1049683" y="2321238"/>
                </a:cubicBezTo>
                <a:cubicBezTo>
                  <a:pt x="1024283" y="2339230"/>
                  <a:pt x="969250" y="2930838"/>
                  <a:pt x="878233" y="3165788"/>
                </a:cubicBezTo>
                <a:cubicBezTo>
                  <a:pt x="787216" y="3400738"/>
                  <a:pt x="549091" y="3764805"/>
                  <a:pt x="503583" y="3730938"/>
                </a:cubicBezTo>
                <a:cubicBezTo>
                  <a:pt x="458075" y="3697071"/>
                  <a:pt x="675033" y="3021855"/>
                  <a:pt x="605183" y="2962588"/>
                </a:cubicBezTo>
                <a:cubicBezTo>
                  <a:pt x="535333" y="2903321"/>
                  <a:pt x="124700" y="3467413"/>
                  <a:pt x="84483" y="3375338"/>
                </a:cubicBezTo>
                <a:cubicBezTo>
                  <a:pt x="44266" y="3283263"/>
                  <a:pt x="335308" y="2741396"/>
                  <a:pt x="363883" y="2410138"/>
                </a:cubicBezTo>
                <a:cubicBezTo>
                  <a:pt x="392458" y="2078880"/>
                  <a:pt x="205133" y="1453405"/>
                  <a:pt x="255933" y="1387788"/>
                </a:cubicBezTo>
                <a:cubicBezTo>
                  <a:pt x="306733" y="1322171"/>
                  <a:pt x="682441" y="2134971"/>
                  <a:pt x="668683" y="2016438"/>
                </a:cubicBezTo>
                <a:cubicBezTo>
                  <a:pt x="654925" y="1897905"/>
                  <a:pt x="173383" y="760196"/>
                  <a:pt x="173383" y="676588"/>
                </a:cubicBezTo>
                <a:cubicBezTo>
                  <a:pt x="173383" y="592980"/>
                  <a:pt x="697258" y="1622738"/>
                  <a:pt x="668683" y="1514788"/>
                </a:cubicBezTo>
                <a:cubicBezTo>
                  <a:pt x="640108" y="1406838"/>
                  <a:pt x="36858" y="190813"/>
                  <a:pt x="1933" y="28888"/>
                </a:cubicBezTo>
                <a:cubicBezTo>
                  <a:pt x="-32992" y="-133037"/>
                  <a:pt x="415741" y="434230"/>
                  <a:pt x="503583" y="53053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ED265C7E-CBC9-45BD-BFFD-6824D430938F}"/>
              </a:ext>
            </a:extLst>
          </p:cNvPr>
          <p:cNvSpPr/>
          <p:nvPr/>
        </p:nvSpPr>
        <p:spPr>
          <a:xfrm>
            <a:off x="5455833" y="6248032"/>
            <a:ext cx="2388816" cy="3433879"/>
          </a:xfrm>
          <a:custGeom>
            <a:avLst/>
            <a:gdLst>
              <a:gd name="connsiteX0" fmla="*/ 2215502 w 2388816"/>
              <a:gd name="connsiteY0" fmla="*/ 1163421 h 3433879"/>
              <a:gd name="connsiteX1" fmla="*/ 1868992 w 2388816"/>
              <a:gd name="connsiteY1" fmla="*/ 2106696 h 3433879"/>
              <a:gd name="connsiteX2" fmla="*/ 1637986 w 2388816"/>
              <a:gd name="connsiteY2" fmla="*/ 2818966 h 3433879"/>
              <a:gd name="connsiteX3" fmla="*/ 1753489 w 2388816"/>
              <a:gd name="connsiteY3" fmla="*/ 2347328 h 3433879"/>
              <a:gd name="connsiteX4" fmla="*/ 1512858 w 2388816"/>
              <a:gd name="connsiteY4" fmla="*/ 3126974 h 3433879"/>
              <a:gd name="connsiteX5" fmla="*/ 1551359 w 2388816"/>
              <a:gd name="connsiteY5" fmla="*/ 2183699 h 3433879"/>
              <a:gd name="connsiteX6" fmla="*/ 925716 w 2388816"/>
              <a:gd name="connsiteY6" fmla="*/ 3203976 h 3433879"/>
              <a:gd name="connsiteX7" fmla="*/ 69068 w 2388816"/>
              <a:gd name="connsiteY7" fmla="*/ 3425357 h 3433879"/>
              <a:gd name="connsiteX8" fmla="*/ 136445 w 2388816"/>
              <a:gd name="connsiteY8" fmla="*/ 3348355 h 3433879"/>
              <a:gd name="connsiteX9" fmla="*/ 810213 w 2388816"/>
              <a:gd name="connsiteY9" fmla="*/ 2982595 h 3433879"/>
              <a:gd name="connsiteX10" fmla="*/ 1532108 w 2388816"/>
              <a:gd name="connsiteY10" fmla="*/ 788035 h 3433879"/>
              <a:gd name="connsiteX11" fmla="*/ 1233725 w 2388816"/>
              <a:gd name="connsiteY11" fmla="*/ 2703463 h 3433879"/>
              <a:gd name="connsiteX12" fmla="*/ 1406980 w 2388816"/>
              <a:gd name="connsiteY12" fmla="*/ 1548431 h 3433879"/>
              <a:gd name="connsiteX13" fmla="*/ 1541733 w 2388816"/>
              <a:gd name="connsiteY13" fmla="*/ 1375176 h 3433879"/>
              <a:gd name="connsiteX14" fmla="*/ 2379131 w 2388816"/>
              <a:gd name="connsiteY14" fmla="*/ 8389 h 3433879"/>
              <a:gd name="connsiteX15" fmla="*/ 2013371 w 2388816"/>
              <a:gd name="connsiteY15" fmla="*/ 816911 h 3433879"/>
              <a:gd name="connsiteX16" fmla="*/ 2215502 w 2388816"/>
              <a:gd name="connsiteY16" fmla="*/ 1163421 h 3433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88816" h="3433879">
                <a:moveTo>
                  <a:pt x="2215502" y="1163421"/>
                </a:moveTo>
                <a:cubicBezTo>
                  <a:pt x="2191439" y="1378385"/>
                  <a:pt x="1965245" y="1830772"/>
                  <a:pt x="1868992" y="2106696"/>
                </a:cubicBezTo>
                <a:cubicBezTo>
                  <a:pt x="1772739" y="2382620"/>
                  <a:pt x="1657236" y="2778861"/>
                  <a:pt x="1637986" y="2818966"/>
                </a:cubicBezTo>
                <a:cubicBezTo>
                  <a:pt x="1618736" y="2859071"/>
                  <a:pt x="1774344" y="2295993"/>
                  <a:pt x="1753489" y="2347328"/>
                </a:cubicBezTo>
                <a:cubicBezTo>
                  <a:pt x="1732634" y="2398663"/>
                  <a:pt x="1546546" y="3154245"/>
                  <a:pt x="1512858" y="3126974"/>
                </a:cubicBezTo>
                <a:cubicBezTo>
                  <a:pt x="1479170" y="3099703"/>
                  <a:pt x="1649216" y="2170865"/>
                  <a:pt x="1551359" y="2183699"/>
                </a:cubicBezTo>
                <a:cubicBezTo>
                  <a:pt x="1453502" y="2196533"/>
                  <a:pt x="1172764" y="2997033"/>
                  <a:pt x="925716" y="3203976"/>
                </a:cubicBezTo>
                <a:cubicBezTo>
                  <a:pt x="678668" y="3410919"/>
                  <a:pt x="200613" y="3401294"/>
                  <a:pt x="69068" y="3425357"/>
                </a:cubicBezTo>
                <a:cubicBezTo>
                  <a:pt x="-62477" y="3449420"/>
                  <a:pt x="12921" y="3422149"/>
                  <a:pt x="136445" y="3348355"/>
                </a:cubicBezTo>
                <a:cubicBezTo>
                  <a:pt x="259969" y="3274561"/>
                  <a:pt x="577603" y="3409315"/>
                  <a:pt x="810213" y="2982595"/>
                </a:cubicBezTo>
                <a:cubicBezTo>
                  <a:pt x="1042823" y="2555875"/>
                  <a:pt x="1461523" y="834557"/>
                  <a:pt x="1532108" y="788035"/>
                </a:cubicBezTo>
                <a:cubicBezTo>
                  <a:pt x="1602693" y="741513"/>
                  <a:pt x="1254580" y="2576730"/>
                  <a:pt x="1233725" y="2703463"/>
                </a:cubicBezTo>
                <a:cubicBezTo>
                  <a:pt x="1212870" y="2830196"/>
                  <a:pt x="1355645" y="1769812"/>
                  <a:pt x="1406980" y="1548431"/>
                </a:cubicBezTo>
                <a:cubicBezTo>
                  <a:pt x="1458315" y="1327050"/>
                  <a:pt x="1379708" y="1631850"/>
                  <a:pt x="1541733" y="1375176"/>
                </a:cubicBezTo>
                <a:cubicBezTo>
                  <a:pt x="1703758" y="1118502"/>
                  <a:pt x="2300525" y="101433"/>
                  <a:pt x="2379131" y="8389"/>
                </a:cubicBezTo>
                <a:cubicBezTo>
                  <a:pt x="2457737" y="-84655"/>
                  <a:pt x="2032621" y="622802"/>
                  <a:pt x="2013371" y="816911"/>
                </a:cubicBezTo>
                <a:cubicBezTo>
                  <a:pt x="1994121" y="1011020"/>
                  <a:pt x="2239565" y="948457"/>
                  <a:pt x="2215502" y="116342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DA868D45-DFDD-481A-9B33-E10C958A652D}"/>
              </a:ext>
            </a:extLst>
          </p:cNvPr>
          <p:cNvSpPr/>
          <p:nvPr/>
        </p:nvSpPr>
        <p:spPr>
          <a:xfrm>
            <a:off x="2269067" y="9329808"/>
            <a:ext cx="4267241" cy="618550"/>
          </a:xfrm>
          <a:custGeom>
            <a:avLst/>
            <a:gdLst>
              <a:gd name="connsiteX0" fmla="*/ 618066 w 4267241"/>
              <a:gd name="connsiteY0" fmla="*/ 457659 h 618550"/>
              <a:gd name="connsiteX1" fmla="*/ 694266 w 4267241"/>
              <a:gd name="connsiteY1" fmla="*/ 457659 h 618550"/>
              <a:gd name="connsiteX2" fmla="*/ 2167466 w 4267241"/>
              <a:gd name="connsiteY2" fmla="*/ 533859 h 618550"/>
              <a:gd name="connsiteX3" fmla="*/ 3039533 w 4267241"/>
              <a:gd name="connsiteY3" fmla="*/ 330659 h 618550"/>
              <a:gd name="connsiteX4" fmla="*/ 4267200 w 4267241"/>
              <a:gd name="connsiteY4" fmla="*/ 459 h 618550"/>
              <a:gd name="connsiteX5" fmla="*/ 2997200 w 4267241"/>
              <a:gd name="connsiteY5" fmla="*/ 406859 h 618550"/>
              <a:gd name="connsiteX6" fmla="*/ 2506133 w 4267241"/>
              <a:gd name="connsiteY6" fmla="*/ 567725 h 618550"/>
              <a:gd name="connsiteX7" fmla="*/ 3649133 w 4267241"/>
              <a:gd name="connsiteY7" fmla="*/ 347592 h 618550"/>
              <a:gd name="connsiteX8" fmla="*/ 2015066 w 4267241"/>
              <a:gd name="connsiteY8" fmla="*/ 618525 h 618550"/>
              <a:gd name="connsiteX9" fmla="*/ 0 w 4267241"/>
              <a:gd name="connsiteY9" fmla="*/ 364525 h 618550"/>
              <a:gd name="connsiteX10" fmla="*/ 702733 w 4267241"/>
              <a:gd name="connsiteY10" fmla="*/ 457659 h 618550"/>
              <a:gd name="connsiteX11" fmla="*/ 618066 w 4267241"/>
              <a:gd name="connsiteY11" fmla="*/ 457659 h 618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67241" h="618550">
                <a:moveTo>
                  <a:pt x="618066" y="457659"/>
                </a:moveTo>
                <a:lnTo>
                  <a:pt x="694266" y="457659"/>
                </a:lnTo>
                <a:cubicBezTo>
                  <a:pt x="952499" y="470359"/>
                  <a:pt x="1776588" y="555026"/>
                  <a:pt x="2167466" y="533859"/>
                </a:cubicBezTo>
                <a:cubicBezTo>
                  <a:pt x="2558344" y="512692"/>
                  <a:pt x="2689577" y="419559"/>
                  <a:pt x="3039533" y="330659"/>
                </a:cubicBezTo>
                <a:cubicBezTo>
                  <a:pt x="3389489" y="241759"/>
                  <a:pt x="4274255" y="-12241"/>
                  <a:pt x="4267200" y="459"/>
                </a:cubicBezTo>
                <a:cubicBezTo>
                  <a:pt x="4260145" y="13159"/>
                  <a:pt x="3290711" y="312315"/>
                  <a:pt x="2997200" y="406859"/>
                </a:cubicBezTo>
                <a:cubicBezTo>
                  <a:pt x="2703689" y="501403"/>
                  <a:pt x="2397478" y="577603"/>
                  <a:pt x="2506133" y="567725"/>
                </a:cubicBezTo>
                <a:cubicBezTo>
                  <a:pt x="2614788" y="557847"/>
                  <a:pt x="3730977" y="339125"/>
                  <a:pt x="3649133" y="347592"/>
                </a:cubicBezTo>
                <a:cubicBezTo>
                  <a:pt x="3567289" y="356059"/>
                  <a:pt x="2623255" y="615703"/>
                  <a:pt x="2015066" y="618525"/>
                </a:cubicBezTo>
                <a:cubicBezTo>
                  <a:pt x="1406877" y="621347"/>
                  <a:pt x="218722" y="391336"/>
                  <a:pt x="0" y="364525"/>
                </a:cubicBezTo>
                <a:lnTo>
                  <a:pt x="702733" y="457659"/>
                </a:lnTo>
                <a:cubicBezTo>
                  <a:pt x="804333" y="468948"/>
                  <a:pt x="619477" y="457659"/>
                  <a:pt x="618066" y="45765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389E1AE0-1E40-424F-8DA6-F57D4ECEE6A3}"/>
              </a:ext>
            </a:extLst>
          </p:cNvPr>
          <p:cNvSpPr/>
          <p:nvPr/>
        </p:nvSpPr>
        <p:spPr>
          <a:xfrm>
            <a:off x="1801721" y="4811259"/>
            <a:ext cx="393579" cy="754307"/>
          </a:xfrm>
          <a:custGeom>
            <a:avLst/>
            <a:gdLst>
              <a:gd name="connsiteX0" fmla="*/ 382679 w 393579"/>
              <a:gd name="connsiteY0" fmla="*/ 4581 h 754307"/>
              <a:gd name="connsiteX1" fmla="*/ 286159 w 393579"/>
              <a:gd name="connsiteY1" fmla="*/ 207781 h 754307"/>
              <a:gd name="connsiteX2" fmla="*/ 194719 w 393579"/>
              <a:gd name="connsiteY2" fmla="*/ 451621 h 754307"/>
              <a:gd name="connsiteX3" fmla="*/ 143919 w 393579"/>
              <a:gd name="connsiteY3" fmla="*/ 751341 h 754307"/>
              <a:gd name="connsiteX4" fmla="*/ 88039 w 393579"/>
              <a:gd name="connsiteY4" fmla="*/ 593861 h 754307"/>
              <a:gd name="connsiteX5" fmla="*/ 11839 w 393579"/>
              <a:gd name="connsiteY5" fmla="*/ 410981 h 754307"/>
              <a:gd name="connsiteX6" fmla="*/ 382679 w 393579"/>
              <a:gd name="connsiteY6" fmla="*/ 4581 h 754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579" h="754307">
                <a:moveTo>
                  <a:pt x="382679" y="4581"/>
                </a:moveTo>
                <a:cubicBezTo>
                  <a:pt x="428399" y="-29286"/>
                  <a:pt x="317486" y="133274"/>
                  <a:pt x="286159" y="207781"/>
                </a:cubicBezTo>
                <a:cubicBezTo>
                  <a:pt x="254832" y="282288"/>
                  <a:pt x="218426" y="361028"/>
                  <a:pt x="194719" y="451621"/>
                </a:cubicBezTo>
                <a:cubicBezTo>
                  <a:pt x="171012" y="542214"/>
                  <a:pt x="161699" y="727634"/>
                  <a:pt x="143919" y="751341"/>
                </a:cubicBezTo>
                <a:cubicBezTo>
                  <a:pt x="126139" y="775048"/>
                  <a:pt x="110052" y="650588"/>
                  <a:pt x="88039" y="593861"/>
                </a:cubicBezTo>
                <a:cubicBezTo>
                  <a:pt x="66026" y="537134"/>
                  <a:pt x="-33881" y="510041"/>
                  <a:pt x="11839" y="410981"/>
                </a:cubicBezTo>
                <a:cubicBezTo>
                  <a:pt x="57559" y="311921"/>
                  <a:pt x="336959" y="38448"/>
                  <a:pt x="382679" y="458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E4EC5BFF-17B3-4373-9D15-E48EA148712D}"/>
              </a:ext>
            </a:extLst>
          </p:cNvPr>
          <p:cNvSpPr/>
          <p:nvPr/>
        </p:nvSpPr>
        <p:spPr>
          <a:xfrm>
            <a:off x="1540409" y="5556264"/>
            <a:ext cx="516370" cy="1567679"/>
          </a:xfrm>
          <a:custGeom>
            <a:avLst/>
            <a:gdLst>
              <a:gd name="connsiteX0" fmla="*/ 496671 w 516370"/>
              <a:gd name="connsiteY0" fmla="*/ 21576 h 1567679"/>
              <a:gd name="connsiteX1" fmla="*/ 400151 w 516370"/>
              <a:gd name="connsiteY1" fmla="*/ 488936 h 1567679"/>
              <a:gd name="connsiteX2" fmla="*/ 207111 w 516370"/>
              <a:gd name="connsiteY2" fmla="*/ 1510016 h 1567679"/>
              <a:gd name="connsiteX3" fmla="*/ 176631 w 516370"/>
              <a:gd name="connsiteY3" fmla="*/ 1408416 h 1567679"/>
              <a:gd name="connsiteX4" fmla="*/ 8991 w 516370"/>
              <a:gd name="connsiteY4" fmla="*/ 1144256 h 1567679"/>
              <a:gd name="connsiteX5" fmla="*/ 496671 w 516370"/>
              <a:gd name="connsiteY5" fmla="*/ 21576 h 1567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6370" h="1567679">
                <a:moveTo>
                  <a:pt x="496671" y="21576"/>
                </a:moveTo>
                <a:cubicBezTo>
                  <a:pt x="561864" y="-87644"/>
                  <a:pt x="448411" y="240863"/>
                  <a:pt x="400151" y="488936"/>
                </a:cubicBezTo>
                <a:cubicBezTo>
                  <a:pt x="351891" y="737009"/>
                  <a:pt x="244364" y="1356769"/>
                  <a:pt x="207111" y="1510016"/>
                </a:cubicBezTo>
                <a:cubicBezTo>
                  <a:pt x="169858" y="1663263"/>
                  <a:pt x="209651" y="1469376"/>
                  <a:pt x="176631" y="1408416"/>
                </a:cubicBezTo>
                <a:cubicBezTo>
                  <a:pt x="143611" y="1347456"/>
                  <a:pt x="-42656" y="1377089"/>
                  <a:pt x="8991" y="1144256"/>
                </a:cubicBezTo>
                <a:cubicBezTo>
                  <a:pt x="60638" y="911423"/>
                  <a:pt x="431478" y="130796"/>
                  <a:pt x="496671" y="2157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6D0FDC5B-6D93-4007-BCC5-9977F7D83DFD}"/>
              </a:ext>
            </a:extLst>
          </p:cNvPr>
          <p:cNvSpPr/>
          <p:nvPr/>
        </p:nvSpPr>
        <p:spPr>
          <a:xfrm>
            <a:off x="1553929" y="6746896"/>
            <a:ext cx="561202" cy="1876307"/>
          </a:xfrm>
          <a:custGeom>
            <a:avLst/>
            <a:gdLst>
              <a:gd name="connsiteX0" fmla="*/ 290111 w 561202"/>
              <a:gd name="connsiteY0" fmla="*/ 304144 h 1876307"/>
              <a:gd name="connsiteX1" fmla="*/ 234231 w 561202"/>
              <a:gd name="connsiteY1" fmla="*/ 492104 h 1876307"/>
              <a:gd name="connsiteX2" fmla="*/ 203751 w 561202"/>
              <a:gd name="connsiteY2" fmla="*/ 700384 h 1876307"/>
              <a:gd name="connsiteX3" fmla="*/ 213911 w 561202"/>
              <a:gd name="connsiteY3" fmla="*/ 1035664 h 1876307"/>
              <a:gd name="connsiteX4" fmla="*/ 554271 w 561202"/>
              <a:gd name="connsiteY4" fmla="*/ 1863704 h 1876307"/>
              <a:gd name="connsiteX5" fmla="*/ 437431 w 561202"/>
              <a:gd name="connsiteY5" fmla="*/ 1543664 h 1876307"/>
              <a:gd name="connsiteX6" fmla="*/ 371391 w 561202"/>
              <a:gd name="connsiteY6" fmla="*/ 1645264 h 1876307"/>
              <a:gd name="connsiteX7" fmla="*/ 112311 w 561202"/>
              <a:gd name="connsiteY7" fmla="*/ 868024 h 1876307"/>
              <a:gd name="connsiteX8" fmla="*/ 551 w 561202"/>
              <a:gd name="connsiteY8" fmla="*/ 4424 h 1876307"/>
              <a:gd name="connsiteX9" fmla="*/ 152951 w 561202"/>
              <a:gd name="connsiteY9" fmla="*/ 522584 h 1876307"/>
              <a:gd name="connsiteX10" fmla="*/ 290111 w 561202"/>
              <a:gd name="connsiteY10" fmla="*/ 304144 h 1876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1202" h="1876307">
                <a:moveTo>
                  <a:pt x="290111" y="304144"/>
                </a:moveTo>
                <a:cubicBezTo>
                  <a:pt x="303658" y="299064"/>
                  <a:pt x="248624" y="426064"/>
                  <a:pt x="234231" y="492104"/>
                </a:cubicBezTo>
                <a:cubicBezTo>
                  <a:pt x="219838" y="558144"/>
                  <a:pt x="207138" y="609791"/>
                  <a:pt x="203751" y="700384"/>
                </a:cubicBezTo>
                <a:cubicBezTo>
                  <a:pt x="200364" y="790977"/>
                  <a:pt x="155491" y="841777"/>
                  <a:pt x="213911" y="1035664"/>
                </a:cubicBezTo>
                <a:cubicBezTo>
                  <a:pt x="272331" y="1229551"/>
                  <a:pt x="517018" y="1779037"/>
                  <a:pt x="554271" y="1863704"/>
                </a:cubicBezTo>
                <a:cubicBezTo>
                  <a:pt x="591524" y="1948371"/>
                  <a:pt x="467911" y="1580071"/>
                  <a:pt x="437431" y="1543664"/>
                </a:cubicBezTo>
                <a:cubicBezTo>
                  <a:pt x="406951" y="1507257"/>
                  <a:pt x="425578" y="1757871"/>
                  <a:pt x="371391" y="1645264"/>
                </a:cubicBezTo>
                <a:cubicBezTo>
                  <a:pt x="317204" y="1532657"/>
                  <a:pt x="174118" y="1141497"/>
                  <a:pt x="112311" y="868024"/>
                </a:cubicBezTo>
                <a:cubicBezTo>
                  <a:pt x="50504" y="594551"/>
                  <a:pt x="-6222" y="61997"/>
                  <a:pt x="551" y="4424"/>
                </a:cubicBezTo>
                <a:cubicBezTo>
                  <a:pt x="7324" y="-53149"/>
                  <a:pt x="103844" y="469244"/>
                  <a:pt x="152951" y="522584"/>
                </a:cubicBezTo>
                <a:cubicBezTo>
                  <a:pt x="202058" y="575924"/>
                  <a:pt x="276564" y="309224"/>
                  <a:pt x="290111" y="30414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BA8406B7-9C1A-4444-905B-DC74F3FF2DA1}"/>
              </a:ext>
            </a:extLst>
          </p:cNvPr>
          <p:cNvSpPr/>
          <p:nvPr/>
        </p:nvSpPr>
        <p:spPr>
          <a:xfrm>
            <a:off x="1600197" y="7261138"/>
            <a:ext cx="1286081" cy="2727975"/>
          </a:xfrm>
          <a:custGeom>
            <a:avLst/>
            <a:gdLst>
              <a:gd name="connsiteX0" fmla="*/ 412753 w 1286081"/>
              <a:gd name="connsiteY0" fmla="*/ 1298662 h 2727975"/>
              <a:gd name="connsiteX1" fmla="*/ 482603 w 1286081"/>
              <a:gd name="connsiteY1" fmla="*/ 1679662 h 2727975"/>
              <a:gd name="connsiteX2" fmla="*/ 704853 w 1286081"/>
              <a:gd name="connsiteY2" fmla="*/ 2047962 h 2727975"/>
              <a:gd name="connsiteX3" fmla="*/ 1282703 w 1286081"/>
              <a:gd name="connsiteY3" fmla="*/ 2530562 h 2727975"/>
              <a:gd name="connsiteX4" fmla="*/ 946153 w 1286081"/>
              <a:gd name="connsiteY4" fmla="*/ 2365462 h 2727975"/>
              <a:gd name="connsiteX5" fmla="*/ 1009653 w 1286081"/>
              <a:gd name="connsiteY5" fmla="*/ 2435312 h 2727975"/>
              <a:gd name="connsiteX6" fmla="*/ 1270003 w 1286081"/>
              <a:gd name="connsiteY6" fmla="*/ 2727412 h 2727975"/>
              <a:gd name="connsiteX7" fmla="*/ 641353 w 1286081"/>
              <a:gd name="connsiteY7" fmla="*/ 2498812 h 2727975"/>
              <a:gd name="connsiteX8" fmla="*/ 374653 w 1286081"/>
              <a:gd name="connsiteY8" fmla="*/ 2136862 h 2727975"/>
              <a:gd name="connsiteX9" fmla="*/ 266703 w 1286081"/>
              <a:gd name="connsiteY9" fmla="*/ 1362162 h 2727975"/>
              <a:gd name="connsiteX10" fmla="*/ 3 w 1286081"/>
              <a:gd name="connsiteY10" fmla="*/ 3262 h 2727975"/>
              <a:gd name="connsiteX11" fmla="*/ 260353 w 1286081"/>
              <a:gd name="connsiteY11" fmla="*/ 968462 h 2727975"/>
              <a:gd name="connsiteX12" fmla="*/ 285753 w 1286081"/>
              <a:gd name="connsiteY12" fmla="*/ 517612 h 2727975"/>
              <a:gd name="connsiteX13" fmla="*/ 412753 w 1286081"/>
              <a:gd name="connsiteY13" fmla="*/ 1298662 h 2727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86081" h="2727975">
                <a:moveTo>
                  <a:pt x="412753" y="1298662"/>
                </a:moveTo>
                <a:cubicBezTo>
                  <a:pt x="445561" y="1492337"/>
                  <a:pt x="433920" y="1554779"/>
                  <a:pt x="482603" y="1679662"/>
                </a:cubicBezTo>
                <a:cubicBezTo>
                  <a:pt x="531286" y="1804545"/>
                  <a:pt x="571503" y="1906145"/>
                  <a:pt x="704853" y="2047962"/>
                </a:cubicBezTo>
                <a:cubicBezTo>
                  <a:pt x="838203" y="2189779"/>
                  <a:pt x="1242486" y="2477645"/>
                  <a:pt x="1282703" y="2530562"/>
                </a:cubicBezTo>
                <a:cubicBezTo>
                  <a:pt x="1322920" y="2583479"/>
                  <a:pt x="991661" y="2381337"/>
                  <a:pt x="946153" y="2365462"/>
                </a:cubicBezTo>
                <a:cubicBezTo>
                  <a:pt x="900645" y="2349587"/>
                  <a:pt x="1009653" y="2435312"/>
                  <a:pt x="1009653" y="2435312"/>
                </a:cubicBezTo>
                <a:cubicBezTo>
                  <a:pt x="1063628" y="2495637"/>
                  <a:pt x="1331386" y="2716829"/>
                  <a:pt x="1270003" y="2727412"/>
                </a:cubicBezTo>
                <a:cubicBezTo>
                  <a:pt x="1208620" y="2737995"/>
                  <a:pt x="790578" y="2597237"/>
                  <a:pt x="641353" y="2498812"/>
                </a:cubicBezTo>
                <a:cubicBezTo>
                  <a:pt x="492128" y="2400387"/>
                  <a:pt x="437095" y="2326304"/>
                  <a:pt x="374653" y="2136862"/>
                </a:cubicBezTo>
                <a:cubicBezTo>
                  <a:pt x="312211" y="1947420"/>
                  <a:pt x="329145" y="1717762"/>
                  <a:pt x="266703" y="1362162"/>
                </a:cubicBezTo>
                <a:cubicBezTo>
                  <a:pt x="204261" y="1006562"/>
                  <a:pt x="1061" y="68879"/>
                  <a:pt x="3" y="3262"/>
                </a:cubicBezTo>
                <a:cubicBezTo>
                  <a:pt x="-1055" y="-62355"/>
                  <a:pt x="212728" y="882737"/>
                  <a:pt x="260353" y="968462"/>
                </a:cubicBezTo>
                <a:cubicBezTo>
                  <a:pt x="307978" y="1054187"/>
                  <a:pt x="262470" y="468929"/>
                  <a:pt x="285753" y="517612"/>
                </a:cubicBezTo>
                <a:cubicBezTo>
                  <a:pt x="309036" y="566295"/>
                  <a:pt x="379945" y="1104987"/>
                  <a:pt x="412753" y="12986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507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私たちはどうかしている（わたどう）怪演&amp;quot;観月ありさ&amp;quot;の「ナースのお仕事」再放送希望！無料視聴できるのは？ - Middle Edge（ミドルエッジ）" hidden="1">
            <a:extLst>
              <a:ext uri="{FF2B5EF4-FFF2-40B4-BE49-F238E27FC236}">
                <a16:creationId xmlns:a16="http://schemas.microsoft.com/office/drawing/2014/main" id="{F2491DDA-0044-4735-AE85-5732F305A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523" y="1743066"/>
            <a:ext cx="7390154" cy="9846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F84BBEDC-1540-4B60-AC56-56E670FA5424}"/>
              </a:ext>
            </a:extLst>
          </p:cNvPr>
          <p:cNvSpPr/>
          <p:nvPr/>
        </p:nvSpPr>
        <p:spPr>
          <a:xfrm>
            <a:off x="4097243" y="5181092"/>
            <a:ext cx="1379491" cy="400817"/>
          </a:xfrm>
          <a:custGeom>
            <a:avLst/>
            <a:gdLst>
              <a:gd name="connsiteX0" fmla="*/ 30257 w 1379491"/>
              <a:gd name="connsiteY0" fmla="*/ 384683 h 400817"/>
              <a:gd name="connsiteX1" fmla="*/ 541432 w 1379491"/>
              <a:gd name="connsiteY1" fmla="*/ 32258 h 400817"/>
              <a:gd name="connsiteX2" fmla="*/ 1033557 w 1379491"/>
              <a:gd name="connsiteY2" fmla="*/ 64008 h 400817"/>
              <a:gd name="connsiteX3" fmla="*/ 1370107 w 1379491"/>
              <a:gd name="connsiteY3" fmla="*/ 181483 h 400817"/>
              <a:gd name="connsiteX4" fmla="*/ 1236757 w 1379491"/>
              <a:gd name="connsiteY4" fmla="*/ 137033 h 400817"/>
              <a:gd name="connsiteX5" fmla="*/ 731932 w 1379491"/>
              <a:gd name="connsiteY5" fmla="*/ 25908 h 400817"/>
              <a:gd name="connsiteX6" fmla="*/ 608107 w 1379491"/>
              <a:gd name="connsiteY6" fmla="*/ 25908 h 400817"/>
              <a:gd name="connsiteX7" fmla="*/ 115982 w 1379491"/>
              <a:gd name="connsiteY7" fmla="*/ 311658 h 400817"/>
              <a:gd name="connsiteX8" fmla="*/ 30257 w 1379491"/>
              <a:gd name="connsiteY8" fmla="*/ 384683 h 400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9491" h="400817">
                <a:moveTo>
                  <a:pt x="30257" y="384683"/>
                </a:moveTo>
                <a:cubicBezTo>
                  <a:pt x="101165" y="338116"/>
                  <a:pt x="374216" y="85704"/>
                  <a:pt x="541432" y="32258"/>
                </a:cubicBezTo>
                <a:cubicBezTo>
                  <a:pt x="708648" y="-21188"/>
                  <a:pt x="895445" y="39137"/>
                  <a:pt x="1033557" y="64008"/>
                </a:cubicBezTo>
                <a:cubicBezTo>
                  <a:pt x="1171669" y="88879"/>
                  <a:pt x="1336240" y="169312"/>
                  <a:pt x="1370107" y="181483"/>
                </a:cubicBezTo>
                <a:cubicBezTo>
                  <a:pt x="1403974" y="193654"/>
                  <a:pt x="1343119" y="162962"/>
                  <a:pt x="1236757" y="137033"/>
                </a:cubicBezTo>
                <a:cubicBezTo>
                  <a:pt x="1130395" y="111104"/>
                  <a:pt x="836707" y="44429"/>
                  <a:pt x="731932" y="25908"/>
                </a:cubicBezTo>
                <a:cubicBezTo>
                  <a:pt x="627157" y="7387"/>
                  <a:pt x="710765" y="-21717"/>
                  <a:pt x="608107" y="25908"/>
                </a:cubicBezTo>
                <a:cubicBezTo>
                  <a:pt x="505449" y="73533"/>
                  <a:pt x="208586" y="255566"/>
                  <a:pt x="115982" y="311658"/>
                </a:cubicBezTo>
                <a:cubicBezTo>
                  <a:pt x="23378" y="367750"/>
                  <a:pt x="-40651" y="431250"/>
                  <a:pt x="30257" y="384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8F14CB4F-34E5-427B-B402-8E06DDF6F9A4}"/>
              </a:ext>
            </a:extLst>
          </p:cNvPr>
          <p:cNvSpPr/>
          <p:nvPr/>
        </p:nvSpPr>
        <p:spPr>
          <a:xfrm>
            <a:off x="4135539" y="5512736"/>
            <a:ext cx="330796" cy="307042"/>
          </a:xfrm>
          <a:custGeom>
            <a:avLst/>
            <a:gdLst>
              <a:gd name="connsiteX0" fmla="*/ 328511 w 330796"/>
              <a:gd name="connsiteY0" fmla="*/ 652 h 307042"/>
              <a:gd name="connsiteX1" fmla="*/ 158649 w 330796"/>
              <a:gd name="connsiteY1" fmla="*/ 116539 h 307042"/>
              <a:gd name="connsiteX2" fmla="*/ 52286 w 330796"/>
              <a:gd name="connsiteY2" fmla="*/ 135589 h 307042"/>
              <a:gd name="connsiteX3" fmla="*/ 15774 w 330796"/>
              <a:gd name="connsiteY3" fmla="*/ 165752 h 307042"/>
              <a:gd name="connsiteX4" fmla="*/ 33236 w 330796"/>
              <a:gd name="connsiteY4" fmla="*/ 227664 h 307042"/>
              <a:gd name="connsiteX5" fmla="*/ 133249 w 330796"/>
              <a:gd name="connsiteY5" fmla="*/ 307039 h 307042"/>
              <a:gd name="connsiteX6" fmla="*/ 25299 w 330796"/>
              <a:gd name="connsiteY6" fmla="*/ 230839 h 307042"/>
              <a:gd name="connsiteX7" fmla="*/ 25299 w 330796"/>
              <a:gd name="connsiteY7" fmla="*/ 175277 h 307042"/>
              <a:gd name="connsiteX8" fmla="*/ 328511 w 330796"/>
              <a:gd name="connsiteY8" fmla="*/ 652 h 307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0796" h="307042">
                <a:moveTo>
                  <a:pt x="328511" y="652"/>
                </a:moveTo>
                <a:cubicBezTo>
                  <a:pt x="350736" y="-9138"/>
                  <a:pt x="204686" y="94050"/>
                  <a:pt x="158649" y="116539"/>
                </a:cubicBezTo>
                <a:cubicBezTo>
                  <a:pt x="112612" y="139028"/>
                  <a:pt x="76098" y="127387"/>
                  <a:pt x="52286" y="135589"/>
                </a:cubicBezTo>
                <a:cubicBezTo>
                  <a:pt x="28474" y="143791"/>
                  <a:pt x="18949" y="150406"/>
                  <a:pt x="15774" y="165752"/>
                </a:cubicBezTo>
                <a:cubicBezTo>
                  <a:pt x="12599" y="181098"/>
                  <a:pt x="13657" y="204116"/>
                  <a:pt x="33236" y="227664"/>
                </a:cubicBezTo>
                <a:cubicBezTo>
                  <a:pt x="52815" y="251212"/>
                  <a:pt x="134572" y="306510"/>
                  <a:pt x="133249" y="307039"/>
                </a:cubicBezTo>
                <a:cubicBezTo>
                  <a:pt x="131926" y="307568"/>
                  <a:pt x="43291" y="252799"/>
                  <a:pt x="25299" y="230839"/>
                </a:cubicBezTo>
                <a:cubicBezTo>
                  <a:pt x="7307" y="208879"/>
                  <a:pt x="-21268" y="214171"/>
                  <a:pt x="25299" y="175277"/>
                </a:cubicBezTo>
                <a:cubicBezTo>
                  <a:pt x="71866" y="136383"/>
                  <a:pt x="306286" y="10442"/>
                  <a:pt x="328511" y="6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9CD6A89C-6E17-4715-90B8-8294445F1BAF}"/>
              </a:ext>
            </a:extLst>
          </p:cNvPr>
          <p:cNvSpPr/>
          <p:nvPr/>
        </p:nvSpPr>
        <p:spPr>
          <a:xfrm>
            <a:off x="4302125" y="5280867"/>
            <a:ext cx="1197086" cy="364290"/>
          </a:xfrm>
          <a:custGeom>
            <a:avLst/>
            <a:gdLst>
              <a:gd name="connsiteX0" fmla="*/ 1047750 w 1197086"/>
              <a:gd name="connsiteY0" fmla="*/ 364283 h 364290"/>
              <a:gd name="connsiteX1" fmla="*/ 1193800 w 1197086"/>
              <a:gd name="connsiteY1" fmla="*/ 278558 h 364290"/>
              <a:gd name="connsiteX2" fmla="*/ 1144588 w 1197086"/>
              <a:gd name="connsiteY2" fmla="*/ 280146 h 364290"/>
              <a:gd name="connsiteX3" fmla="*/ 1087438 w 1197086"/>
              <a:gd name="connsiteY3" fmla="*/ 265858 h 364290"/>
              <a:gd name="connsiteX4" fmla="*/ 1082675 w 1197086"/>
              <a:gd name="connsiteY4" fmla="*/ 175371 h 364290"/>
              <a:gd name="connsiteX5" fmla="*/ 1041400 w 1197086"/>
              <a:gd name="connsiteY5" fmla="*/ 210296 h 364290"/>
              <a:gd name="connsiteX6" fmla="*/ 973138 w 1197086"/>
              <a:gd name="connsiteY6" fmla="*/ 178546 h 364290"/>
              <a:gd name="connsiteX7" fmla="*/ 933450 w 1197086"/>
              <a:gd name="connsiteY7" fmla="*/ 169021 h 364290"/>
              <a:gd name="connsiteX8" fmla="*/ 981075 w 1197086"/>
              <a:gd name="connsiteY8" fmla="*/ 134096 h 364290"/>
              <a:gd name="connsiteX9" fmla="*/ 858838 w 1197086"/>
              <a:gd name="connsiteY9" fmla="*/ 154733 h 364290"/>
              <a:gd name="connsiteX10" fmla="*/ 895350 w 1197086"/>
              <a:gd name="connsiteY10" fmla="*/ 65833 h 364290"/>
              <a:gd name="connsiteX11" fmla="*/ 833438 w 1197086"/>
              <a:gd name="connsiteY11" fmla="*/ 148383 h 364290"/>
              <a:gd name="connsiteX12" fmla="*/ 790575 w 1197086"/>
              <a:gd name="connsiteY12" fmla="*/ 130921 h 364290"/>
              <a:gd name="connsiteX13" fmla="*/ 687388 w 1197086"/>
              <a:gd name="connsiteY13" fmla="*/ 108696 h 364290"/>
              <a:gd name="connsiteX14" fmla="*/ 685800 w 1197086"/>
              <a:gd name="connsiteY14" fmla="*/ 108696 h 364290"/>
              <a:gd name="connsiteX15" fmla="*/ 690563 w 1197086"/>
              <a:gd name="connsiteY15" fmla="*/ 46783 h 364290"/>
              <a:gd name="connsiteX16" fmla="*/ 692150 w 1197086"/>
              <a:gd name="connsiteY16" fmla="*/ 3921 h 364290"/>
              <a:gd name="connsiteX17" fmla="*/ 671513 w 1197086"/>
              <a:gd name="connsiteY17" fmla="*/ 148383 h 364290"/>
              <a:gd name="connsiteX18" fmla="*/ 623888 w 1197086"/>
              <a:gd name="connsiteY18" fmla="*/ 24558 h 364290"/>
              <a:gd name="connsiteX19" fmla="*/ 623888 w 1197086"/>
              <a:gd name="connsiteY19" fmla="*/ 127746 h 364290"/>
              <a:gd name="connsiteX20" fmla="*/ 547688 w 1197086"/>
              <a:gd name="connsiteY20" fmla="*/ 35671 h 364290"/>
              <a:gd name="connsiteX21" fmla="*/ 547688 w 1197086"/>
              <a:gd name="connsiteY21" fmla="*/ 149971 h 364290"/>
              <a:gd name="connsiteX22" fmla="*/ 506413 w 1197086"/>
              <a:gd name="connsiteY22" fmla="*/ 80121 h 364290"/>
              <a:gd name="connsiteX23" fmla="*/ 487363 w 1197086"/>
              <a:gd name="connsiteY23" fmla="*/ 54721 h 364290"/>
              <a:gd name="connsiteX24" fmla="*/ 504825 w 1197086"/>
              <a:gd name="connsiteY24" fmla="*/ 161083 h 364290"/>
              <a:gd name="connsiteX25" fmla="*/ 444500 w 1197086"/>
              <a:gd name="connsiteY25" fmla="*/ 89646 h 364290"/>
              <a:gd name="connsiteX26" fmla="*/ 400050 w 1197086"/>
              <a:gd name="connsiteY26" fmla="*/ 16621 h 364290"/>
              <a:gd name="connsiteX27" fmla="*/ 407988 w 1197086"/>
              <a:gd name="connsiteY27" fmla="*/ 146796 h 364290"/>
              <a:gd name="connsiteX28" fmla="*/ 398463 w 1197086"/>
              <a:gd name="connsiteY28" fmla="*/ 145208 h 364290"/>
              <a:gd name="connsiteX29" fmla="*/ 371475 w 1197086"/>
              <a:gd name="connsiteY29" fmla="*/ 92821 h 364290"/>
              <a:gd name="connsiteX30" fmla="*/ 341313 w 1197086"/>
              <a:gd name="connsiteY30" fmla="*/ 13446 h 364290"/>
              <a:gd name="connsiteX31" fmla="*/ 336550 w 1197086"/>
              <a:gd name="connsiteY31" fmla="*/ 37258 h 364290"/>
              <a:gd name="connsiteX32" fmla="*/ 336550 w 1197086"/>
              <a:gd name="connsiteY32" fmla="*/ 102346 h 364290"/>
              <a:gd name="connsiteX33" fmla="*/ 379413 w 1197086"/>
              <a:gd name="connsiteY33" fmla="*/ 176958 h 364290"/>
              <a:gd name="connsiteX34" fmla="*/ 331788 w 1197086"/>
              <a:gd name="connsiteY34" fmla="*/ 119808 h 364290"/>
              <a:gd name="connsiteX35" fmla="*/ 285750 w 1197086"/>
              <a:gd name="connsiteY35" fmla="*/ 46783 h 364290"/>
              <a:gd name="connsiteX36" fmla="*/ 322263 w 1197086"/>
              <a:gd name="connsiteY36" fmla="*/ 142033 h 364290"/>
              <a:gd name="connsiteX37" fmla="*/ 325438 w 1197086"/>
              <a:gd name="connsiteY37" fmla="*/ 154733 h 364290"/>
              <a:gd name="connsiteX38" fmla="*/ 227013 w 1197086"/>
              <a:gd name="connsiteY38" fmla="*/ 100758 h 364290"/>
              <a:gd name="connsiteX39" fmla="*/ 158750 w 1197086"/>
              <a:gd name="connsiteY39" fmla="*/ 91233 h 364290"/>
              <a:gd name="connsiteX40" fmla="*/ 222250 w 1197086"/>
              <a:gd name="connsiteY40" fmla="*/ 116633 h 364290"/>
              <a:gd name="connsiteX41" fmla="*/ 312738 w 1197086"/>
              <a:gd name="connsiteY41" fmla="*/ 173783 h 364290"/>
              <a:gd name="connsiteX42" fmla="*/ 268288 w 1197086"/>
              <a:gd name="connsiteY42" fmla="*/ 173783 h 364290"/>
              <a:gd name="connsiteX43" fmla="*/ 0 w 1197086"/>
              <a:gd name="connsiteY43" fmla="*/ 186483 h 364290"/>
              <a:gd name="connsiteX44" fmla="*/ 298450 w 1197086"/>
              <a:gd name="connsiteY44" fmla="*/ 186483 h 364290"/>
              <a:gd name="connsiteX45" fmla="*/ 157163 w 1197086"/>
              <a:gd name="connsiteY45" fmla="*/ 235696 h 364290"/>
              <a:gd name="connsiteX46" fmla="*/ 139700 w 1197086"/>
              <a:gd name="connsiteY46" fmla="*/ 270621 h 364290"/>
              <a:gd name="connsiteX47" fmla="*/ 261938 w 1197086"/>
              <a:gd name="connsiteY47" fmla="*/ 227758 h 364290"/>
              <a:gd name="connsiteX48" fmla="*/ 430213 w 1197086"/>
              <a:gd name="connsiteY48" fmla="*/ 176958 h 364290"/>
              <a:gd name="connsiteX49" fmla="*/ 628650 w 1197086"/>
              <a:gd name="connsiteY49" fmla="*/ 181721 h 364290"/>
              <a:gd name="connsiteX50" fmla="*/ 885825 w 1197086"/>
              <a:gd name="connsiteY50" fmla="*/ 234108 h 364290"/>
              <a:gd name="connsiteX51" fmla="*/ 957263 w 1197086"/>
              <a:gd name="connsiteY51" fmla="*/ 292846 h 364290"/>
              <a:gd name="connsiteX52" fmla="*/ 923925 w 1197086"/>
              <a:gd name="connsiteY52" fmla="*/ 248396 h 364290"/>
              <a:gd name="connsiteX53" fmla="*/ 985838 w 1197086"/>
              <a:gd name="connsiteY53" fmla="*/ 283321 h 364290"/>
              <a:gd name="connsiteX54" fmla="*/ 1047750 w 1197086"/>
              <a:gd name="connsiteY54" fmla="*/ 364283 h 36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197086" h="364290">
                <a:moveTo>
                  <a:pt x="1047750" y="364283"/>
                </a:moveTo>
                <a:cubicBezTo>
                  <a:pt x="1082410" y="363489"/>
                  <a:pt x="1177660" y="292581"/>
                  <a:pt x="1193800" y="278558"/>
                </a:cubicBezTo>
                <a:cubicBezTo>
                  <a:pt x="1209940" y="264535"/>
                  <a:pt x="1162315" y="282263"/>
                  <a:pt x="1144588" y="280146"/>
                </a:cubicBezTo>
                <a:cubicBezTo>
                  <a:pt x="1126861" y="278029"/>
                  <a:pt x="1097757" y="283321"/>
                  <a:pt x="1087438" y="265858"/>
                </a:cubicBezTo>
                <a:cubicBezTo>
                  <a:pt x="1077119" y="248395"/>
                  <a:pt x="1090348" y="184631"/>
                  <a:pt x="1082675" y="175371"/>
                </a:cubicBezTo>
                <a:cubicBezTo>
                  <a:pt x="1075002" y="166111"/>
                  <a:pt x="1059656" y="209767"/>
                  <a:pt x="1041400" y="210296"/>
                </a:cubicBezTo>
                <a:cubicBezTo>
                  <a:pt x="1023144" y="210825"/>
                  <a:pt x="991130" y="185425"/>
                  <a:pt x="973138" y="178546"/>
                </a:cubicBezTo>
                <a:cubicBezTo>
                  <a:pt x="955146" y="171667"/>
                  <a:pt x="932127" y="176429"/>
                  <a:pt x="933450" y="169021"/>
                </a:cubicBezTo>
                <a:cubicBezTo>
                  <a:pt x="934773" y="161613"/>
                  <a:pt x="993510" y="136477"/>
                  <a:pt x="981075" y="134096"/>
                </a:cubicBezTo>
                <a:cubicBezTo>
                  <a:pt x="968640" y="131715"/>
                  <a:pt x="873125" y="166110"/>
                  <a:pt x="858838" y="154733"/>
                </a:cubicBezTo>
                <a:cubicBezTo>
                  <a:pt x="844551" y="143356"/>
                  <a:pt x="899583" y="66891"/>
                  <a:pt x="895350" y="65833"/>
                </a:cubicBezTo>
                <a:cubicBezTo>
                  <a:pt x="891117" y="64775"/>
                  <a:pt x="850900" y="137535"/>
                  <a:pt x="833438" y="148383"/>
                </a:cubicBezTo>
                <a:cubicBezTo>
                  <a:pt x="815976" y="159231"/>
                  <a:pt x="814917" y="137535"/>
                  <a:pt x="790575" y="130921"/>
                </a:cubicBezTo>
                <a:cubicBezTo>
                  <a:pt x="766233" y="124306"/>
                  <a:pt x="704850" y="112400"/>
                  <a:pt x="687388" y="108696"/>
                </a:cubicBezTo>
                <a:cubicBezTo>
                  <a:pt x="669926" y="104992"/>
                  <a:pt x="685271" y="119015"/>
                  <a:pt x="685800" y="108696"/>
                </a:cubicBezTo>
                <a:cubicBezTo>
                  <a:pt x="686329" y="98377"/>
                  <a:pt x="689505" y="64245"/>
                  <a:pt x="690563" y="46783"/>
                </a:cubicBezTo>
                <a:cubicBezTo>
                  <a:pt x="691621" y="29321"/>
                  <a:pt x="695325" y="-13012"/>
                  <a:pt x="692150" y="3921"/>
                </a:cubicBezTo>
                <a:cubicBezTo>
                  <a:pt x="688975" y="20854"/>
                  <a:pt x="682890" y="144944"/>
                  <a:pt x="671513" y="148383"/>
                </a:cubicBezTo>
                <a:cubicBezTo>
                  <a:pt x="660136" y="151822"/>
                  <a:pt x="631825" y="27997"/>
                  <a:pt x="623888" y="24558"/>
                </a:cubicBezTo>
                <a:cubicBezTo>
                  <a:pt x="615951" y="21119"/>
                  <a:pt x="636588" y="125894"/>
                  <a:pt x="623888" y="127746"/>
                </a:cubicBezTo>
                <a:cubicBezTo>
                  <a:pt x="611188" y="129598"/>
                  <a:pt x="560388" y="31967"/>
                  <a:pt x="547688" y="35671"/>
                </a:cubicBezTo>
                <a:cubicBezTo>
                  <a:pt x="534988" y="39375"/>
                  <a:pt x="554567" y="142563"/>
                  <a:pt x="547688" y="149971"/>
                </a:cubicBezTo>
                <a:cubicBezTo>
                  <a:pt x="540809" y="157379"/>
                  <a:pt x="516467" y="95996"/>
                  <a:pt x="506413" y="80121"/>
                </a:cubicBezTo>
                <a:cubicBezTo>
                  <a:pt x="496359" y="64246"/>
                  <a:pt x="487628" y="41227"/>
                  <a:pt x="487363" y="54721"/>
                </a:cubicBezTo>
                <a:cubicBezTo>
                  <a:pt x="487098" y="68215"/>
                  <a:pt x="511969" y="155262"/>
                  <a:pt x="504825" y="161083"/>
                </a:cubicBezTo>
                <a:cubicBezTo>
                  <a:pt x="497681" y="166904"/>
                  <a:pt x="461962" y="113723"/>
                  <a:pt x="444500" y="89646"/>
                </a:cubicBezTo>
                <a:cubicBezTo>
                  <a:pt x="427038" y="65569"/>
                  <a:pt x="406135" y="7096"/>
                  <a:pt x="400050" y="16621"/>
                </a:cubicBezTo>
                <a:cubicBezTo>
                  <a:pt x="393965" y="26146"/>
                  <a:pt x="407988" y="146796"/>
                  <a:pt x="407988" y="146796"/>
                </a:cubicBezTo>
                <a:cubicBezTo>
                  <a:pt x="407723" y="168227"/>
                  <a:pt x="404548" y="154204"/>
                  <a:pt x="398463" y="145208"/>
                </a:cubicBezTo>
                <a:cubicBezTo>
                  <a:pt x="392378" y="136212"/>
                  <a:pt x="381000" y="114781"/>
                  <a:pt x="371475" y="92821"/>
                </a:cubicBezTo>
                <a:cubicBezTo>
                  <a:pt x="361950" y="70861"/>
                  <a:pt x="347134" y="22707"/>
                  <a:pt x="341313" y="13446"/>
                </a:cubicBezTo>
                <a:cubicBezTo>
                  <a:pt x="335492" y="4185"/>
                  <a:pt x="337344" y="22441"/>
                  <a:pt x="336550" y="37258"/>
                </a:cubicBezTo>
                <a:cubicBezTo>
                  <a:pt x="335756" y="52075"/>
                  <a:pt x="329406" y="79063"/>
                  <a:pt x="336550" y="102346"/>
                </a:cubicBezTo>
                <a:cubicBezTo>
                  <a:pt x="343694" y="125629"/>
                  <a:pt x="380207" y="174048"/>
                  <a:pt x="379413" y="176958"/>
                </a:cubicBezTo>
                <a:cubicBezTo>
                  <a:pt x="378619" y="179868"/>
                  <a:pt x="347398" y="141504"/>
                  <a:pt x="331788" y="119808"/>
                </a:cubicBezTo>
                <a:cubicBezTo>
                  <a:pt x="316177" y="98112"/>
                  <a:pt x="287337" y="43079"/>
                  <a:pt x="285750" y="46783"/>
                </a:cubicBezTo>
                <a:cubicBezTo>
                  <a:pt x="284163" y="50487"/>
                  <a:pt x="315648" y="124041"/>
                  <a:pt x="322263" y="142033"/>
                </a:cubicBezTo>
                <a:cubicBezTo>
                  <a:pt x="328878" y="160025"/>
                  <a:pt x="341313" y="161612"/>
                  <a:pt x="325438" y="154733"/>
                </a:cubicBezTo>
                <a:cubicBezTo>
                  <a:pt x="309563" y="147854"/>
                  <a:pt x="254794" y="111341"/>
                  <a:pt x="227013" y="100758"/>
                </a:cubicBezTo>
                <a:cubicBezTo>
                  <a:pt x="199232" y="90175"/>
                  <a:pt x="159544" y="88587"/>
                  <a:pt x="158750" y="91233"/>
                </a:cubicBezTo>
                <a:cubicBezTo>
                  <a:pt x="157956" y="93879"/>
                  <a:pt x="196585" y="102875"/>
                  <a:pt x="222250" y="116633"/>
                </a:cubicBezTo>
                <a:cubicBezTo>
                  <a:pt x="247915" y="130391"/>
                  <a:pt x="305065" y="164258"/>
                  <a:pt x="312738" y="173783"/>
                </a:cubicBezTo>
                <a:cubicBezTo>
                  <a:pt x="320411" y="183308"/>
                  <a:pt x="268288" y="173783"/>
                  <a:pt x="268288" y="173783"/>
                </a:cubicBezTo>
                <a:lnTo>
                  <a:pt x="0" y="186483"/>
                </a:lnTo>
                <a:cubicBezTo>
                  <a:pt x="5027" y="188600"/>
                  <a:pt x="272256" y="178281"/>
                  <a:pt x="298450" y="186483"/>
                </a:cubicBezTo>
                <a:cubicBezTo>
                  <a:pt x="324644" y="194685"/>
                  <a:pt x="183621" y="221673"/>
                  <a:pt x="157163" y="235696"/>
                </a:cubicBezTo>
                <a:cubicBezTo>
                  <a:pt x="130705" y="249719"/>
                  <a:pt x="122237" y="271944"/>
                  <a:pt x="139700" y="270621"/>
                </a:cubicBezTo>
                <a:cubicBezTo>
                  <a:pt x="157163" y="269298"/>
                  <a:pt x="213519" y="243369"/>
                  <a:pt x="261938" y="227758"/>
                </a:cubicBezTo>
                <a:cubicBezTo>
                  <a:pt x="310357" y="212147"/>
                  <a:pt x="369094" y="184631"/>
                  <a:pt x="430213" y="176958"/>
                </a:cubicBezTo>
                <a:cubicBezTo>
                  <a:pt x="491332" y="169285"/>
                  <a:pt x="552715" y="172196"/>
                  <a:pt x="628650" y="181721"/>
                </a:cubicBezTo>
                <a:cubicBezTo>
                  <a:pt x="704585" y="191246"/>
                  <a:pt x="831056" y="215587"/>
                  <a:pt x="885825" y="234108"/>
                </a:cubicBezTo>
                <a:cubicBezTo>
                  <a:pt x="940594" y="252629"/>
                  <a:pt x="950913" y="290465"/>
                  <a:pt x="957263" y="292846"/>
                </a:cubicBezTo>
                <a:cubicBezTo>
                  <a:pt x="963613" y="295227"/>
                  <a:pt x="919163" y="249983"/>
                  <a:pt x="923925" y="248396"/>
                </a:cubicBezTo>
                <a:cubicBezTo>
                  <a:pt x="928687" y="246809"/>
                  <a:pt x="964407" y="266652"/>
                  <a:pt x="985838" y="283321"/>
                </a:cubicBezTo>
                <a:cubicBezTo>
                  <a:pt x="1007269" y="299990"/>
                  <a:pt x="1013090" y="365077"/>
                  <a:pt x="1047750" y="364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719A0743-6A0E-483F-94AE-8BCB687DDC03}"/>
              </a:ext>
            </a:extLst>
          </p:cNvPr>
          <p:cNvSpPr/>
          <p:nvPr/>
        </p:nvSpPr>
        <p:spPr>
          <a:xfrm>
            <a:off x="4297628" y="5555982"/>
            <a:ext cx="169616" cy="180142"/>
          </a:xfrm>
          <a:custGeom>
            <a:avLst/>
            <a:gdLst>
              <a:gd name="connsiteX0" fmla="*/ 169597 w 169616"/>
              <a:gd name="connsiteY0" fmla="*/ 268 h 180142"/>
              <a:gd name="connsiteX1" fmla="*/ 42597 w 169616"/>
              <a:gd name="connsiteY1" fmla="*/ 124093 h 180142"/>
              <a:gd name="connsiteX2" fmla="*/ 1322 w 169616"/>
              <a:gd name="connsiteY2" fmla="*/ 179656 h 180142"/>
              <a:gd name="connsiteX3" fmla="*/ 14022 w 169616"/>
              <a:gd name="connsiteY3" fmla="*/ 147906 h 180142"/>
              <a:gd name="connsiteX4" fmla="*/ 52122 w 169616"/>
              <a:gd name="connsiteY4" fmla="*/ 92343 h 180142"/>
              <a:gd name="connsiteX5" fmla="*/ 169597 w 169616"/>
              <a:gd name="connsiteY5" fmla="*/ 268 h 180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616" h="180142">
                <a:moveTo>
                  <a:pt x="169597" y="268"/>
                </a:moveTo>
                <a:cubicBezTo>
                  <a:pt x="168010" y="5560"/>
                  <a:pt x="70643" y="94195"/>
                  <a:pt x="42597" y="124093"/>
                </a:cubicBezTo>
                <a:cubicBezTo>
                  <a:pt x="14551" y="153991"/>
                  <a:pt x="6084" y="175687"/>
                  <a:pt x="1322" y="179656"/>
                </a:cubicBezTo>
                <a:cubicBezTo>
                  <a:pt x="-3440" y="183625"/>
                  <a:pt x="5555" y="162458"/>
                  <a:pt x="14022" y="147906"/>
                </a:cubicBezTo>
                <a:cubicBezTo>
                  <a:pt x="22489" y="133354"/>
                  <a:pt x="26457" y="115362"/>
                  <a:pt x="52122" y="92343"/>
                </a:cubicBezTo>
                <a:cubicBezTo>
                  <a:pt x="77787" y="69324"/>
                  <a:pt x="171184" y="-5024"/>
                  <a:pt x="169597" y="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94437431-5497-460D-8369-B811F3C49EDD}"/>
              </a:ext>
            </a:extLst>
          </p:cNvPr>
          <p:cNvSpPr/>
          <p:nvPr/>
        </p:nvSpPr>
        <p:spPr>
          <a:xfrm>
            <a:off x="4302066" y="5719047"/>
            <a:ext cx="541067" cy="102783"/>
          </a:xfrm>
          <a:custGeom>
            <a:avLst/>
            <a:gdLst>
              <a:gd name="connsiteX0" fmla="*/ 59 w 541067"/>
              <a:gd name="connsiteY0" fmla="*/ 18178 h 102783"/>
              <a:gd name="connsiteX1" fmla="*/ 141347 w 541067"/>
              <a:gd name="connsiteY1" fmla="*/ 24528 h 102783"/>
              <a:gd name="connsiteX2" fmla="*/ 184209 w 541067"/>
              <a:gd name="connsiteY2" fmla="*/ 67391 h 102783"/>
              <a:gd name="connsiteX3" fmla="*/ 268347 w 541067"/>
              <a:gd name="connsiteY3" fmla="*/ 76916 h 102783"/>
              <a:gd name="connsiteX4" fmla="*/ 539809 w 541067"/>
              <a:gd name="connsiteY4" fmla="*/ 95966 h 102783"/>
              <a:gd name="connsiteX5" fmla="*/ 362009 w 541067"/>
              <a:gd name="connsiteY5" fmla="*/ 102316 h 102783"/>
              <a:gd name="connsiteX6" fmla="*/ 181034 w 541067"/>
              <a:gd name="connsiteY6" fmla="*/ 84853 h 102783"/>
              <a:gd name="connsiteX7" fmla="*/ 138172 w 541067"/>
              <a:gd name="connsiteY7" fmla="*/ 37228 h 102783"/>
              <a:gd name="connsiteX8" fmla="*/ 123884 w 541067"/>
              <a:gd name="connsiteY8" fmla="*/ 716 h 102783"/>
              <a:gd name="connsiteX9" fmla="*/ 59 w 541067"/>
              <a:gd name="connsiteY9" fmla="*/ 18178 h 102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1067" h="102783">
                <a:moveTo>
                  <a:pt x="59" y="18178"/>
                </a:moveTo>
                <a:cubicBezTo>
                  <a:pt x="2970" y="22147"/>
                  <a:pt x="110655" y="16326"/>
                  <a:pt x="141347" y="24528"/>
                </a:cubicBezTo>
                <a:cubicBezTo>
                  <a:pt x="172039" y="32730"/>
                  <a:pt x="163042" y="58660"/>
                  <a:pt x="184209" y="67391"/>
                </a:cubicBezTo>
                <a:cubicBezTo>
                  <a:pt x="205376" y="76122"/>
                  <a:pt x="209080" y="72154"/>
                  <a:pt x="268347" y="76916"/>
                </a:cubicBezTo>
                <a:cubicBezTo>
                  <a:pt x="327614" y="81679"/>
                  <a:pt x="524199" y="91733"/>
                  <a:pt x="539809" y="95966"/>
                </a:cubicBezTo>
                <a:cubicBezTo>
                  <a:pt x="555419" y="100199"/>
                  <a:pt x="421805" y="104168"/>
                  <a:pt x="362009" y="102316"/>
                </a:cubicBezTo>
                <a:cubicBezTo>
                  <a:pt x="302213" y="100464"/>
                  <a:pt x="218340" y="95701"/>
                  <a:pt x="181034" y="84853"/>
                </a:cubicBezTo>
                <a:cubicBezTo>
                  <a:pt x="143728" y="74005"/>
                  <a:pt x="147697" y="51251"/>
                  <a:pt x="138172" y="37228"/>
                </a:cubicBezTo>
                <a:cubicBezTo>
                  <a:pt x="128647" y="23205"/>
                  <a:pt x="145315" y="5214"/>
                  <a:pt x="123884" y="716"/>
                </a:cubicBezTo>
                <a:cubicBezTo>
                  <a:pt x="102453" y="-3782"/>
                  <a:pt x="-2852" y="14209"/>
                  <a:pt x="59" y="18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CC5C69A5-F08A-4FFF-A224-C9CA05DFD596}"/>
              </a:ext>
            </a:extLst>
          </p:cNvPr>
          <p:cNvSpPr/>
          <p:nvPr/>
        </p:nvSpPr>
        <p:spPr>
          <a:xfrm>
            <a:off x="4293543" y="5770346"/>
            <a:ext cx="342485" cy="62397"/>
          </a:xfrm>
          <a:custGeom>
            <a:avLst/>
            <a:gdLst>
              <a:gd name="connsiteX0" fmla="*/ 645 w 342485"/>
              <a:gd name="connsiteY0" fmla="*/ 217 h 62397"/>
              <a:gd name="connsiteX1" fmla="*/ 135582 w 342485"/>
              <a:gd name="connsiteY1" fmla="*/ 57367 h 62397"/>
              <a:gd name="connsiteX2" fmla="*/ 341957 w 342485"/>
              <a:gd name="connsiteY2" fmla="*/ 57367 h 62397"/>
              <a:gd name="connsiteX3" fmla="*/ 189557 w 342485"/>
              <a:gd name="connsiteY3" fmla="*/ 38317 h 62397"/>
              <a:gd name="connsiteX4" fmla="*/ 645 w 342485"/>
              <a:gd name="connsiteY4" fmla="*/ 217 h 62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485" h="62397">
                <a:moveTo>
                  <a:pt x="645" y="217"/>
                </a:moveTo>
                <a:cubicBezTo>
                  <a:pt x="-8351" y="3392"/>
                  <a:pt x="78697" y="47842"/>
                  <a:pt x="135582" y="57367"/>
                </a:cubicBezTo>
                <a:cubicBezTo>
                  <a:pt x="192467" y="66892"/>
                  <a:pt x="332961" y="60542"/>
                  <a:pt x="341957" y="57367"/>
                </a:cubicBezTo>
                <a:cubicBezTo>
                  <a:pt x="350953" y="54192"/>
                  <a:pt x="242738" y="47048"/>
                  <a:pt x="189557" y="38317"/>
                </a:cubicBezTo>
                <a:cubicBezTo>
                  <a:pt x="136376" y="29586"/>
                  <a:pt x="9641" y="-2958"/>
                  <a:pt x="645" y="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DD3AF4F3-4EC8-4E26-B7E5-A74C7606CDBA}"/>
              </a:ext>
            </a:extLst>
          </p:cNvPr>
          <p:cNvSpPr/>
          <p:nvPr/>
        </p:nvSpPr>
        <p:spPr>
          <a:xfrm>
            <a:off x="4802633" y="5633912"/>
            <a:ext cx="566667" cy="181723"/>
          </a:xfrm>
          <a:custGeom>
            <a:avLst/>
            <a:gdLst>
              <a:gd name="connsiteX0" fmla="*/ 566292 w 566667"/>
              <a:gd name="connsiteY0" fmla="*/ 126 h 181723"/>
              <a:gd name="connsiteX1" fmla="*/ 464692 w 566667"/>
              <a:gd name="connsiteY1" fmla="*/ 98551 h 181723"/>
              <a:gd name="connsiteX2" fmla="*/ 336105 w 566667"/>
              <a:gd name="connsiteY2" fmla="*/ 139826 h 181723"/>
              <a:gd name="connsiteX3" fmla="*/ 229742 w 566667"/>
              <a:gd name="connsiteY3" fmla="*/ 166813 h 181723"/>
              <a:gd name="connsiteX4" fmla="*/ 97980 w 566667"/>
              <a:gd name="connsiteY4" fmla="*/ 177926 h 181723"/>
              <a:gd name="connsiteX5" fmla="*/ 2730 w 566667"/>
              <a:gd name="connsiteY5" fmla="*/ 181101 h 181723"/>
              <a:gd name="connsiteX6" fmla="*/ 205930 w 566667"/>
              <a:gd name="connsiteY6" fmla="*/ 166813 h 181723"/>
              <a:gd name="connsiteX7" fmla="*/ 428180 w 566667"/>
              <a:gd name="connsiteY7" fmla="*/ 120776 h 181723"/>
              <a:gd name="connsiteX8" fmla="*/ 566292 w 566667"/>
              <a:gd name="connsiteY8" fmla="*/ 126 h 181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6667" h="181723">
                <a:moveTo>
                  <a:pt x="566292" y="126"/>
                </a:moveTo>
                <a:cubicBezTo>
                  <a:pt x="572377" y="-3578"/>
                  <a:pt x="503056" y="75268"/>
                  <a:pt x="464692" y="98551"/>
                </a:cubicBezTo>
                <a:cubicBezTo>
                  <a:pt x="426327" y="121834"/>
                  <a:pt x="375263" y="128449"/>
                  <a:pt x="336105" y="139826"/>
                </a:cubicBezTo>
                <a:cubicBezTo>
                  <a:pt x="296947" y="151203"/>
                  <a:pt x="269429" y="160463"/>
                  <a:pt x="229742" y="166813"/>
                </a:cubicBezTo>
                <a:cubicBezTo>
                  <a:pt x="190055" y="173163"/>
                  <a:pt x="135815" y="175545"/>
                  <a:pt x="97980" y="177926"/>
                </a:cubicBezTo>
                <a:cubicBezTo>
                  <a:pt x="60145" y="180307"/>
                  <a:pt x="-15262" y="182953"/>
                  <a:pt x="2730" y="181101"/>
                </a:cubicBezTo>
                <a:cubicBezTo>
                  <a:pt x="20722" y="179249"/>
                  <a:pt x="135022" y="176867"/>
                  <a:pt x="205930" y="166813"/>
                </a:cubicBezTo>
                <a:cubicBezTo>
                  <a:pt x="276838" y="156759"/>
                  <a:pt x="371030" y="146176"/>
                  <a:pt x="428180" y="120776"/>
                </a:cubicBezTo>
                <a:cubicBezTo>
                  <a:pt x="485330" y="95376"/>
                  <a:pt x="560207" y="3830"/>
                  <a:pt x="566292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80FDDDF6-DB77-4951-8A49-B3AEF0BFBCBB}"/>
              </a:ext>
            </a:extLst>
          </p:cNvPr>
          <p:cNvSpPr/>
          <p:nvPr/>
        </p:nvSpPr>
        <p:spPr>
          <a:xfrm>
            <a:off x="4829121" y="5615120"/>
            <a:ext cx="614158" cy="315360"/>
          </a:xfrm>
          <a:custGeom>
            <a:avLst/>
            <a:gdLst>
              <a:gd name="connsiteX0" fmla="*/ 609654 w 614158"/>
              <a:gd name="connsiteY0" fmla="*/ 1455 h 315360"/>
              <a:gd name="connsiteX1" fmla="*/ 550917 w 614158"/>
              <a:gd name="connsiteY1" fmla="*/ 80830 h 315360"/>
              <a:gd name="connsiteX2" fmla="*/ 593779 w 614158"/>
              <a:gd name="connsiteY2" fmla="*/ 109405 h 315360"/>
              <a:gd name="connsiteX3" fmla="*/ 501704 w 614158"/>
              <a:gd name="connsiteY3" fmla="*/ 91943 h 315360"/>
              <a:gd name="connsiteX4" fmla="*/ 517579 w 614158"/>
              <a:gd name="connsiteY4" fmla="*/ 182430 h 315360"/>
              <a:gd name="connsiteX5" fmla="*/ 531867 w 614158"/>
              <a:gd name="connsiteY5" fmla="*/ 209418 h 315360"/>
              <a:gd name="connsiteX6" fmla="*/ 473129 w 614158"/>
              <a:gd name="connsiteY6" fmla="*/ 141155 h 315360"/>
              <a:gd name="connsiteX7" fmla="*/ 506467 w 614158"/>
              <a:gd name="connsiteY7" fmla="*/ 191955 h 315360"/>
              <a:gd name="connsiteX8" fmla="*/ 506467 w 614158"/>
              <a:gd name="connsiteY8" fmla="*/ 195130 h 315360"/>
              <a:gd name="connsiteX9" fmla="*/ 420742 w 614158"/>
              <a:gd name="connsiteY9" fmla="*/ 195130 h 315360"/>
              <a:gd name="connsiteX10" fmla="*/ 379467 w 614158"/>
              <a:gd name="connsiteY10" fmla="*/ 188780 h 315360"/>
              <a:gd name="connsiteX11" fmla="*/ 541392 w 614158"/>
              <a:gd name="connsiteY11" fmla="*/ 188780 h 315360"/>
              <a:gd name="connsiteX12" fmla="*/ 360417 w 614158"/>
              <a:gd name="connsiteY12" fmla="*/ 190368 h 315360"/>
              <a:gd name="connsiteX13" fmla="*/ 362004 w 614158"/>
              <a:gd name="connsiteY13" fmla="*/ 263393 h 315360"/>
              <a:gd name="connsiteX14" fmla="*/ 354067 w 614158"/>
              <a:gd name="connsiteY14" fmla="*/ 218943 h 315360"/>
              <a:gd name="connsiteX15" fmla="*/ 366767 w 614158"/>
              <a:gd name="connsiteY15" fmla="*/ 255455 h 315360"/>
              <a:gd name="connsiteX16" fmla="*/ 304854 w 614158"/>
              <a:gd name="connsiteY16" fmla="*/ 244343 h 315360"/>
              <a:gd name="connsiteX17" fmla="*/ 192142 w 614158"/>
              <a:gd name="connsiteY17" fmla="*/ 225293 h 315360"/>
              <a:gd name="connsiteX18" fmla="*/ 368354 w 614158"/>
              <a:gd name="connsiteY18" fmla="*/ 249105 h 315360"/>
              <a:gd name="connsiteX19" fmla="*/ 198492 w 614158"/>
              <a:gd name="connsiteY19" fmla="*/ 245930 h 315360"/>
              <a:gd name="connsiteX20" fmla="*/ 331842 w 614158"/>
              <a:gd name="connsiteY20" fmla="*/ 314193 h 315360"/>
              <a:gd name="connsiteX21" fmla="*/ 209604 w 614158"/>
              <a:gd name="connsiteY21" fmla="*/ 288793 h 315360"/>
              <a:gd name="connsiteX22" fmla="*/ 173092 w 614158"/>
              <a:gd name="connsiteY22" fmla="*/ 285618 h 315360"/>
              <a:gd name="connsiteX23" fmla="*/ 171504 w 614158"/>
              <a:gd name="connsiteY23" fmla="*/ 258630 h 315360"/>
              <a:gd name="connsiteX24" fmla="*/ 293742 w 614158"/>
              <a:gd name="connsiteY24" fmla="*/ 274505 h 315360"/>
              <a:gd name="connsiteX25" fmla="*/ 98479 w 614158"/>
              <a:gd name="connsiteY25" fmla="*/ 247518 h 315360"/>
              <a:gd name="connsiteX26" fmla="*/ 98479 w 614158"/>
              <a:gd name="connsiteY26" fmla="*/ 288793 h 315360"/>
              <a:gd name="connsiteX27" fmla="*/ 96892 w 614158"/>
              <a:gd name="connsiteY27" fmla="*/ 247518 h 315360"/>
              <a:gd name="connsiteX28" fmla="*/ 3229 w 614158"/>
              <a:gd name="connsiteY28" fmla="*/ 293555 h 315360"/>
              <a:gd name="connsiteX29" fmla="*/ 38154 w 614158"/>
              <a:gd name="connsiteY29" fmla="*/ 250693 h 315360"/>
              <a:gd name="connsiteX30" fmla="*/ 195317 w 614158"/>
              <a:gd name="connsiteY30" fmla="*/ 211005 h 315360"/>
              <a:gd name="connsiteX31" fmla="*/ 338192 w 614158"/>
              <a:gd name="connsiteY31" fmla="*/ 184018 h 315360"/>
              <a:gd name="connsiteX32" fmla="*/ 406454 w 614158"/>
              <a:gd name="connsiteY32" fmla="*/ 157030 h 315360"/>
              <a:gd name="connsiteX33" fmla="*/ 609654 w 614158"/>
              <a:gd name="connsiteY33" fmla="*/ 1455 h 315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614158" h="315360">
                <a:moveTo>
                  <a:pt x="609654" y="1455"/>
                </a:moveTo>
                <a:cubicBezTo>
                  <a:pt x="633731" y="-11245"/>
                  <a:pt x="553563" y="62838"/>
                  <a:pt x="550917" y="80830"/>
                </a:cubicBezTo>
                <a:cubicBezTo>
                  <a:pt x="548271" y="98822"/>
                  <a:pt x="601981" y="107553"/>
                  <a:pt x="593779" y="109405"/>
                </a:cubicBezTo>
                <a:cubicBezTo>
                  <a:pt x="585577" y="111257"/>
                  <a:pt x="514404" y="79772"/>
                  <a:pt x="501704" y="91943"/>
                </a:cubicBezTo>
                <a:cubicBezTo>
                  <a:pt x="489004" y="104114"/>
                  <a:pt x="512552" y="162851"/>
                  <a:pt x="517579" y="182430"/>
                </a:cubicBezTo>
                <a:cubicBezTo>
                  <a:pt x="522606" y="202009"/>
                  <a:pt x="539275" y="216297"/>
                  <a:pt x="531867" y="209418"/>
                </a:cubicBezTo>
                <a:cubicBezTo>
                  <a:pt x="524459" y="202539"/>
                  <a:pt x="477362" y="144065"/>
                  <a:pt x="473129" y="141155"/>
                </a:cubicBezTo>
                <a:cubicBezTo>
                  <a:pt x="468896" y="138245"/>
                  <a:pt x="506467" y="191955"/>
                  <a:pt x="506467" y="191955"/>
                </a:cubicBezTo>
                <a:cubicBezTo>
                  <a:pt x="512023" y="200951"/>
                  <a:pt x="520754" y="194601"/>
                  <a:pt x="506467" y="195130"/>
                </a:cubicBezTo>
                <a:cubicBezTo>
                  <a:pt x="492179" y="195659"/>
                  <a:pt x="441909" y="196188"/>
                  <a:pt x="420742" y="195130"/>
                </a:cubicBezTo>
                <a:cubicBezTo>
                  <a:pt x="399575" y="194072"/>
                  <a:pt x="359359" y="189838"/>
                  <a:pt x="379467" y="188780"/>
                </a:cubicBezTo>
                <a:cubicBezTo>
                  <a:pt x="399575" y="187722"/>
                  <a:pt x="544567" y="188515"/>
                  <a:pt x="541392" y="188780"/>
                </a:cubicBezTo>
                <a:cubicBezTo>
                  <a:pt x="538217" y="189045"/>
                  <a:pt x="390315" y="177933"/>
                  <a:pt x="360417" y="190368"/>
                </a:cubicBezTo>
                <a:cubicBezTo>
                  <a:pt x="330519" y="202803"/>
                  <a:pt x="363062" y="258631"/>
                  <a:pt x="362004" y="263393"/>
                </a:cubicBezTo>
                <a:cubicBezTo>
                  <a:pt x="360946" y="268155"/>
                  <a:pt x="353273" y="220266"/>
                  <a:pt x="354067" y="218943"/>
                </a:cubicBezTo>
                <a:cubicBezTo>
                  <a:pt x="354861" y="217620"/>
                  <a:pt x="374969" y="251222"/>
                  <a:pt x="366767" y="255455"/>
                </a:cubicBezTo>
                <a:cubicBezTo>
                  <a:pt x="358565" y="259688"/>
                  <a:pt x="304854" y="244343"/>
                  <a:pt x="304854" y="244343"/>
                </a:cubicBezTo>
                <a:lnTo>
                  <a:pt x="192142" y="225293"/>
                </a:lnTo>
                <a:cubicBezTo>
                  <a:pt x="202725" y="226087"/>
                  <a:pt x="367296" y="245666"/>
                  <a:pt x="368354" y="249105"/>
                </a:cubicBezTo>
                <a:cubicBezTo>
                  <a:pt x="369412" y="252544"/>
                  <a:pt x="204577" y="235082"/>
                  <a:pt x="198492" y="245930"/>
                </a:cubicBezTo>
                <a:cubicBezTo>
                  <a:pt x="192407" y="256778"/>
                  <a:pt x="329990" y="307049"/>
                  <a:pt x="331842" y="314193"/>
                </a:cubicBezTo>
                <a:cubicBezTo>
                  <a:pt x="333694" y="321337"/>
                  <a:pt x="236062" y="293555"/>
                  <a:pt x="209604" y="288793"/>
                </a:cubicBezTo>
                <a:cubicBezTo>
                  <a:pt x="183146" y="284031"/>
                  <a:pt x="179442" y="290645"/>
                  <a:pt x="173092" y="285618"/>
                </a:cubicBezTo>
                <a:cubicBezTo>
                  <a:pt x="166742" y="280591"/>
                  <a:pt x="151396" y="260482"/>
                  <a:pt x="171504" y="258630"/>
                </a:cubicBezTo>
                <a:cubicBezTo>
                  <a:pt x="191612" y="256778"/>
                  <a:pt x="293742" y="274505"/>
                  <a:pt x="293742" y="274505"/>
                </a:cubicBezTo>
                <a:cubicBezTo>
                  <a:pt x="281571" y="272653"/>
                  <a:pt x="131023" y="245137"/>
                  <a:pt x="98479" y="247518"/>
                </a:cubicBezTo>
                <a:cubicBezTo>
                  <a:pt x="65935" y="249899"/>
                  <a:pt x="98479" y="288793"/>
                  <a:pt x="98479" y="288793"/>
                </a:cubicBezTo>
                <a:cubicBezTo>
                  <a:pt x="98215" y="288793"/>
                  <a:pt x="112767" y="246724"/>
                  <a:pt x="96892" y="247518"/>
                </a:cubicBezTo>
                <a:cubicBezTo>
                  <a:pt x="81017" y="248312"/>
                  <a:pt x="13019" y="293026"/>
                  <a:pt x="3229" y="293555"/>
                </a:cubicBezTo>
                <a:cubicBezTo>
                  <a:pt x="-6561" y="294084"/>
                  <a:pt x="6139" y="264451"/>
                  <a:pt x="38154" y="250693"/>
                </a:cubicBezTo>
                <a:cubicBezTo>
                  <a:pt x="70169" y="236935"/>
                  <a:pt x="145311" y="222118"/>
                  <a:pt x="195317" y="211005"/>
                </a:cubicBezTo>
                <a:cubicBezTo>
                  <a:pt x="245323" y="199892"/>
                  <a:pt x="303003" y="193014"/>
                  <a:pt x="338192" y="184018"/>
                </a:cubicBezTo>
                <a:cubicBezTo>
                  <a:pt x="373381" y="175022"/>
                  <a:pt x="365444" y="186399"/>
                  <a:pt x="406454" y="157030"/>
                </a:cubicBezTo>
                <a:cubicBezTo>
                  <a:pt x="447464" y="127661"/>
                  <a:pt x="585577" y="14155"/>
                  <a:pt x="609654" y="14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4A371898-71B3-4F21-8D86-14A70287802C}"/>
              </a:ext>
            </a:extLst>
          </p:cNvPr>
          <p:cNvSpPr/>
          <p:nvPr/>
        </p:nvSpPr>
        <p:spPr>
          <a:xfrm>
            <a:off x="5433999" y="5512458"/>
            <a:ext cx="122751" cy="311531"/>
          </a:xfrm>
          <a:custGeom>
            <a:avLst/>
            <a:gdLst>
              <a:gd name="connsiteX0" fmla="*/ 14 w 122751"/>
              <a:gd name="connsiteY0" fmla="*/ 930 h 311531"/>
              <a:gd name="connsiteX1" fmla="*/ 103201 w 122751"/>
              <a:gd name="connsiteY1" fmla="*/ 80305 h 311531"/>
              <a:gd name="connsiteX2" fmla="*/ 82564 w 122751"/>
              <a:gd name="connsiteY2" fmla="*/ 153330 h 311531"/>
              <a:gd name="connsiteX3" fmla="*/ 92089 w 122751"/>
              <a:gd name="connsiteY3" fmla="*/ 310492 h 311531"/>
              <a:gd name="connsiteX4" fmla="*/ 80976 w 122751"/>
              <a:gd name="connsiteY4" fmla="*/ 215242 h 311531"/>
              <a:gd name="connsiteX5" fmla="*/ 114314 w 122751"/>
              <a:gd name="connsiteY5" fmla="*/ 91417 h 311531"/>
              <a:gd name="connsiteX6" fmla="*/ 111139 w 122751"/>
              <a:gd name="connsiteY6" fmla="*/ 42205 h 311531"/>
              <a:gd name="connsiteX7" fmla="*/ 14 w 122751"/>
              <a:gd name="connsiteY7" fmla="*/ 930 h 311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751" h="311531">
                <a:moveTo>
                  <a:pt x="14" y="930"/>
                </a:moveTo>
                <a:cubicBezTo>
                  <a:pt x="-1309" y="7280"/>
                  <a:pt x="89443" y="54905"/>
                  <a:pt x="103201" y="80305"/>
                </a:cubicBezTo>
                <a:cubicBezTo>
                  <a:pt x="116959" y="105705"/>
                  <a:pt x="84416" y="114966"/>
                  <a:pt x="82564" y="153330"/>
                </a:cubicBezTo>
                <a:cubicBezTo>
                  <a:pt x="80712" y="191694"/>
                  <a:pt x="92354" y="300173"/>
                  <a:pt x="92089" y="310492"/>
                </a:cubicBezTo>
                <a:cubicBezTo>
                  <a:pt x="91824" y="320811"/>
                  <a:pt x="77272" y="251754"/>
                  <a:pt x="80976" y="215242"/>
                </a:cubicBezTo>
                <a:cubicBezTo>
                  <a:pt x="84680" y="178730"/>
                  <a:pt x="109287" y="120256"/>
                  <a:pt x="114314" y="91417"/>
                </a:cubicBezTo>
                <a:cubicBezTo>
                  <a:pt x="119341" y="62578"/>
                  <a:pt x="132041" y="62313"/>
                  <a:pt x="111139" y="42205"/>
                </a:cubicBezTo>
                <a:cubicBezTo>
                  <a:pt x="90237" y="22097"/>
                  <a:pt x="1337" y="-5420"/>
                  <a:pt x="14" y="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864491DF-5A2F-4CB0-B836-174E7C3FFFDE}"/>
              </a:ext>
            </a:extLst>
          </p:cNvPr>
          <p:cNvSpPr/>
          <p:nvPr/>
        </p:nvSpPr>
        <p:spPr>
          <a:xfrm>
            <a:off x="4610811" y="5438516"/>
            <a:ext cx="617944" cy="375737"/>
          </a:xfrm>
          <a:custGeom>
            <a:avLst/>
            <a:gdLst>
              <a:gd name="connsiteX0" fmla="*/ 4052 w 617944"/>
              <a:gd name="connsiteY0" fmla="*/ 28834 h 375737"/>
              <a:gd name="connsiteX1" fmla="*/ 105652 w 617944"/>
              <a:gd name="connsiteY1" fmla="*/ 33597 h 375737"/>
              <a:gd name="connsiteX2" fmla="*/ 145339 w 617944"/>
              <a:gd name="connsiteY2" fmla="*/ 46297 h 375737"/>
              <a:gd name="connsiteX3" fmla="*/ 154864 w 617944"/>
              <a:gd name="connsiteY3" fmla="*/ 81222 h 375737"/>
              <a:gd name="connsiteX4" fmla="*/ 104064 w 617944"/>
              <a:gd name="connsiteY4" fmla="*/ 165359 h 375737"/>
              <a:gd name="connsiteX5" fmla="*/ 126289 w 617944"/>
              <a:gd name="connsiteY5" fmla="*/ 290772 h 375737"/>
              <a:gd name="connsiteX6" fmla="*/ 191377 w 617944"/>
              <a:gd name="connsiteY6" fmla="*/ 360622 h 375737"/>
              <a:gd name="connsiteX7" fmla="*/ 315202 w 617944"/>
              <a:gd name="connsiteY7" fmla="*/ 374909 h 375737"/>
              <a:gd name="connsiteX8" fmla="*/ 512052 w 617944"/>
              <a:gd name="connsiteY8" fmla="*/ 365384 h 375737"/>
              <a:gd name="connsiteX9" fmla="*/ 585077 w 617944"/>
              <a:gd name="connsiteY9" fmla="*/ 295534 h 375737"/>
              <a:gd name="connsiteX10" fmla="*/ 615239 w 617944"/>
              <a:gd name="connsiteY10" fmla="*/ 173297 h 375737"/>
              <a:gd name="connsiteX11" fmla="*/ 605714 w 617944"/>
              <a:gd name="connsiteY11" fmla="*/ 51059 h 375737"/>
              <a:gd name="connsiteX12" fmla="*/ 519989 w 617944"/>
              <a:gd name="connsiteY12" fmla="*/ 20897 h 375737"/>
              <a:gd name="connsiteX13" fmla="*/ 259639 w 617944"/>
              <a:gd name="connsiteY13" fmla="*/ 259 h 375737"/>
              <a:gd name="connsiteX14" fmla="*/ 4052 w 617944"/>
              <a:gd name="connsiteY14" fmla="*/ 28834 h 375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17944" h="375737">
                <a:moveTo>
                  <a:pt x="4052" y="28834"/>
                </a:moveTo>
                <a:cubicBezTo>
                  <a:pt x="-21613" y="34390"/>
                  <a:pt x="82104" y="30687"/>
                  <a:pt x="105652" y="33597"/>
                </a:cubicBezTo>
                <a:cubicBezTo>
                  <a:pt x="129200" y="36507"/>
                  <a:pt x="137137" y="38360"/>
                  <a:pt x="145339" y="46297"/>
                </a:cubicBezTo>
                <a:cubicBezTo>
                  <a:pt x="153541" y="54234"/>
                  <a:pt x="161743" y="61378"/>
                  <a:pt x="154864" y="81222"/>
                </a:cubicBezTo>
                <a:cubicBezTo>
                  <a:pt x="147985" y="101066"/>
                  <a:pt x="108827" y="130434"/>
                  <a:pt x="104064" y="165359"/>
                </a:cubicBezTo>
                <a:cubicBezTo>
                  <a:pt x="99302" y="200284"/>
                  <a:pt x="111737" y="258228"/>
                  <a:pt x="126289" y="290772"/>
                </a:cubicBezTo>
                <a:cubicBezTo>
                  <a:pt x="140841" y="323316"/>
                  <a:pt x="159891" y="346599"/>
                  <a:pt x="191377" y="360622"/>
                </a:cubicBezTo>
                <a:cubicBezTo>
                  <a:pt x="222863" y="374645"/>
                  <a:pt x="261756" y="374115"/>
                  <a:pt x="315202" y="374909"/>
                </a:cubicBezTo>
                <a:cubicBezTo>
                  <a:pt x="368648" y="375703"/>
                  <a:pt x="467073" y="378613"/>
                  <a:pt x="512052" y="365384"/>
                </a:cubicBezTo>
                <a:cubicBezTo>
                  <a:pt x="557031" y="352155"/>
                  <a:pt x="567879" y="327548"/>
                  <a:pt x="585077" y="295534"/>
                </a:cubicBezTo>
                <a:cubicBezTo>
                  <a:pt x="602275" y="263520"/>
                  <a:pt x="611800" y="214043"/>
                  <a:pt x="615239" y="173297"/>
                </a:cubicBezTo>
                <a:cubicBezTo>
                  <a:pt x="618678" y="132551"/>
                  <a:pt x="621589" y="76459"/>
                  <a:pt x="605714" y="51059"/>
                </a:cubicBezTo>
                <a:cubicBezTo>
                  <a:pt x="589839" y="25659"/>
                  <a:pt x="577668" y="29364"/>
                  <a:pt x="519989" y="20897"/>
                </a:cubicBezTo>
                <a:cubicBezTo>
                  <a:pt x="462310" y="12430"/>
                  <a:pt x="339543" y="-2122"/>
                  <a:pt x="259639" y="259"/>
                </a:cubicBezTo>
                <a:cubicBezTo>
                  <a:pt x="179735" y="2640"/>
                  <a:pt x="29717" y="23278"/>
                  <a:pt x="4052" y="28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DCAD7D52-F1E9-4A63-9B32-AF0E1630DFFB}"/>
              </a:ext>
            </a:extLst>
          </p:cNvPr>
          <p:cNvSpPr/>
          <p:nvPr/>
        </p:nvSpPr>
        <p:spPr>
          <a:xfrm rot="605561">
            <a:off x="4889501" y="5548313"/>
            <a:ext cx="165100" cy="635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58B400A1-9E85-4A9C-886F-8839B60A471C}"/>
              </a:ext>
            </a:extLst>
          </p:cNvPr>
          <p:cNvSpPr/>
          <p:nvPr/>
        </p:nvSpPr>
        <p:spPr>
          <a:xfrm>
            <a:off x="3953689" y="4883099"/>
            <a:ext cx="598979" cy="40419"/>
          </a:xfrm>
          <a:custGeom>
            <a:avLst/>
            <a:gdLst>
              <a:gd name="connsiteX0" fmla="*/ 244 w 598979"/>
              <a:gd name="connsiteY0" fmla="*/ 14868 h 40419"/>
              <a:gd name="connsiteX1" fmla="*/ 269061 w 598979"/>
              <a:gd name="connsiteY1" fmla="*/ 10634 h 40419"/>
              <a:gd name="connsiteX2" fmla="*/ 588678 w 598979"/>
              <a:gd name="connsiteY2" fmla="*/ 40268 h 40419"/>
              <a:gd name="connsiteX3" fmla="*/ 501894 w 598979"/>
              <a:gd name="connsiteY3" fmla="*/ 21218 h 40419"/>
              <a:gd name="connsiteX4" fmla="*/ 315628 w 598979"/>
              <a:gd name="connsiteY4" fmla="*/ 51 h 40419"/>
              <a:gd name="connsiteX5" fmla="*/ 244 w 598979"/>
              <a:gd name="connsiteY5" fmla="*/ 14868 h 40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8979" h="40419">
                <a:moveTo>
                  <a:pt x="244" y="14868"/>
                </a:moveTo>
                <a:cubicBezTo>
                  <a:pt x="-7517" y="16632"/>
                  <a:pt x="170989" y="6401"/>
                  <a:pt x="269061" y="10634"/>
                </a:cubicBezTo>
                <a:cubicBezTo>
                  <a:pt x="367133" y="14867"/>
                  <a:pt x="549873" y="38504"/>
                  <a:pt x="588678" y="40268"/>
                </a:cubicBezTo>
                <a:cubicBezTo>
                  <a:pt x="627483" y="42032"/>
                  <a:pt x="547402" y="27921"/>
                  <a:pt x="501894" y="21218"/>
                </a:cubicBezTo>
                <a:cubicBezTo>
                  <a:pt x="456386" y="14515"/>
                  <a:pt x="403117" y="-1007"/>
                  <a:pt x="315628" y="51"/>
                </a:cubicBezTo>
                <a:cubicBezTo>
                  <a:pt x="228139" y="1109"/>
                  <a:pt x="8005" y="13104"/>
                  <a:pt x="244" y="14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EEBC2F39-7D8D-4842-854A-17EC1EF1C192}"/>
              </a:ext>
            </a:extLst>
          </p:cNvPr>
          <p:cNvSpPr/>
          <p:nvPr/>
        </p:nvSpPr>
        <p:spPr>
          <a:xfrm>
            <a:off x="4639733" y="4721506"/>
            <a:ext cx="355283" cy="75204"/>
          </a:xfrm>
          <a:custGeom>
            <a:avLst/>
            <a:gdLst>
              <a:gd name="connsiteX0" fmla="*/ 0 w 355283"/>
              <a:gd name="connsiteY0" fmla="*/ 74861 h 75204"/>
              <a:gd name="connsiteX1" fmla="*/ 201084 w 355283"/>
              <a:gd name="connsiteY1" fmla="*/ 30411 h 75204"/>
              <a:gd name="connsiteX2" fmla="*/ 353484 w 355283"/>
              <a:gd name="connsiteY2" fmla="*/ 36761 h 75204"/>
              <a:gd name="connsiteX3" fmla="*/ 279400 w 355283"/>
              <a:gd name="connsiteY3" fmla="*/ 11361 h 75204"/>
              <a:gd name="connsiteX4" fmla="*/ 198967 w 355283"/>
              <a:gd name="connsiteY4" fmla="*/ 2894 h 75204"/>
              <a:gd name="connsiteX5" fmla="*/ 0 w 355283"/>
              <a:gd name="connsiteY5" fmla="*/ 74861 h 75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5283" h="75204">
                <a:moveTo>
                  <a:pt x="0" y="74861"/>
                </a:moveTo>
                <a:cubicBezTo>
                  <a:pt x="353" y="79447"/>
                  <a:pt x="142170" y="36761"/>
                  <a:pt x="201084" y="30411"/>
                </a:cubicBezTo>
                <a:cubicBezTo>
                  <a:pt x="259998" y="24061"/>
                  <a:pt x="340431" y="39936"/>
                  <a:pt x="353484" y="36761"/>
                </a:cubicBezTo>
                <a:cubicBezTo>
                  <a:pt x="366537" y="33586"/>
                  <a:pt x="305153" y="17005"/>
                  <a:pt x="279400" y="11361"/>
                </a:cubicBezTo>
                <a:cubicBezTo>
                  <a:pt x="253647" y="5717"/>
                  <a:pt x="239889" y="-5220"/>
                  <a:pt x="198967" y="2894"/>
                </a:cubicBezTo>
                <a:cubicBezTo>
                  <a:pt x="158045" y="11008"/>
                  <a:pt x="-353" y="70275"/>
                  <a:pt x="0" y="748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5B77B1C6-161A-40DC-8B46-2794421B0924}"/>
              </a:ext>
            </a:extLst>
          </p:cNvPr>
          <p:cNvSpPr/>
          <p:nvPr/>
        </p:nvSpPr>
        <p:spPr>
          <a:xfrm>
            <a:off x="5162226" y="4680181"/>
            <a:ext cx="489691" cy="133438"/>
          </a:xfrm>
          <a:custGeom>
            <a:avLst/>
            <a:gdLst>
              <a:gd name="connsiteX0" fmla="*/ 324 w 489691"/>
              <a:gd name="connsiteY0" fmla="*/ 12469 h 133438"/>
              <a:gd name="connsiteX1" fmla="*/ 267024 w 489691"/>
              <a:gd name="connsiteY1" fmla="*/ 31519 h 133438"/>
              <a:gd name="connsiteX2" fmla="*/ 440591 w 489691"/>
              <a:gd name="connsiteY2" fmla="*/ 109836 h 133438"/>
              <a:gd name="connsiteX3" fmla="*/ 489274 w 489691"/>
              <a:gd name="connsiteY3" fmla="*/ 133119 h 133438"/>
              <a:gd name="connsiteX4" fmla="*/ 421541 w 489691"/>
              <a:gd name="connsiteY4" fmla="*/ 97136 h 133438"/>
              <a:gd name="connsiteX5" fmla="*/ 324174 w 489691"/>
              <a:gd name="connsiteY5" fmla="*/ 6119 h 133438"/>
              <a:gd name="connsiteX6" fmla="*/ 324 w 489691"/>
              <a:gd name="connsiteY6" fmla="*/ 12469 h 13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9691" h="133438">
                <a:moveTo>
                  <a:pt x="324" y="12469"/>
                </a:moveTo>
                <a:cubicBezTo>
                  <a:pt x="-9201" y="16702"/>
                  <a:pt x="193646" y="15291"/>
                  <a:pt x="267024" y="31519"/>
                </a:cubicBezTo>
                <a:cubicBezTo>
                  <a:pt x="340402" y="47747"/>
                  <a:pt x="403549" y="92903"/>
                  <a:pt x="440591" y="109836"/>
                </a:cubicBezTo>
                <a:cubicBezTo>
                  <a:pt x="477633" y="126769"/>
                  <a:pt x="492449" y="135236"/>
                  <a:pt x="489274" y="133119"/>
                </a:cubicBezTo>
                <a:cubicBezTo>
                  <a:pt x="486099" y="131002"/>
                  <a:pt x="449058" y="118303"/>
                  <a:pt x="421541" y="97136"/>
                </a:cubicBezTo>
                <a:cubicBezTo>
                  <a:pt x="394024" y="75969"/>
                  <a:pt x="390849" y="21288"/>
                  <a:pt x="324174" y="6119"/>
                </a:cubicBezTo>
                <a:cubicBezTo>
                  <a:pt x="257499" y="-9050"/>
                  <a:pt x="9849" y="8236"/>
                  <a:pt x="324" y="12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BA5FFA7F-C4BA-44DB-B8EF-FA927FBC45B8}"/>
              </a:ext>
            </a:extLst>
          </p:cNvPr>
          <p:cNvSpPr/>
          <p:nvPr/>
        </p:nvSpPr>
        <p:spPr>
          <a:xfrm>
            <a:off x="5727620" y="4903552"/>
            <a:ext cx="422609" cy="218916"/>
          </a:xfrm>
          <a:custGeom>
            <a:avLst/>
            <a:gdLst>
              <a:gd name="connsiteX0" fmla="*/ 80 w 422609"/>
              <a:gd name="connsiteY0" fmla="*/ 765 h 218916"/>
              <a:gd name="connsiteX1" fmla="*/ 213863 w 422609"/>
              <a:gd name="connsiteY1" fmla="*/ 45215 h 218916"/>
              <a:gd name="connsiteX2" fmla="*/ 296413 w 422609"/>
              <a:gd name="connsiteY2" fmla="*/ 117181 h 218916"/>
              <a:gd name="connsiteX3" fmla="*/ 421297 w 422609"/>
              <a:gd name="connsiteY3" fmla="*/ 218781 h 218916"/>
              <a:gd name="connsiteX4" fmla="*/ 351447 w 422609"/>
              <a:gd name="connsiteY4" fmla="*/ 136231 h 218916"/>
              <a:gd name="connsiteX5" fmla="*/ 190580 w 422609"/>
              <a:gd name="connsiteY5" fmla="*/ 24048 h 218916"/>
              <a:gd name="connsiteX6" fmla="*/ 80 w 422609"/>
              <a:gd name="connsiteY6" fmla="*/ 765 h 21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2609" h="218916">
                <a:moveTo>
                  <a:pt x="80" y="765"/>
                </a:moveTo>
                <a:cubicBezTo>
                  <a:pt x="3960" y="4293"/>
                  <a:pt x="164474" y="25812"/>
                  <a:pt x="213863" y="45215"/>
                </a:cubicBezTo>
                <a:cubicBezTo>
                  <a:pt x="263252" y="64618"/>
                  <a:pt x="261841" y="88253"/>
                  <a:pt x="296413" y="117181"/>
                </a:cubicBezTo>
                <a:cubicBezTo>
                  <a:pt x="330985" y="146109"/>
                  <a:pt x="412125" y="215606"/>
                  <a:pt x="421297" y="218781"/>
                </a:cubicBezTo>
                <a:cubicBezTo>
                  <a:pt x="430469" y="221956"/>
                  <a:pt x="389900" y="168686"/>
                  <a:pt x="351447" y="136231"/>
                </a:cubicBezTo>
                <a:cubicBezTo>
                  <a:pt x="312994" y="103776"/>
                  <a:pt x="248083" y="42040"/>
                  <a:pt x="190580" y="24048"/>
                </a:cubicBezTo>
                <a:cubicBezTo>
                  <a:pt x="133077" y="6056"/>
                  <a:pt x="-3800" y="-2763"/>
                  <a:pt x="80" y="7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741A175E-834E-461C-8942-A165C6354A6F}"/>
              </a:ext>
            </a:extLst>
          </p:cNvPr>
          <p:cNvSpPr/>
          <p:nvPr/>
        </p:nvSpPr>
        <p:spPr>
          <a:xfrm>
            <a:off x="4782534" y="4487077"/>
            <a:ext cx="419968" cy="96610"/>
          </a:xfrm>
          <a:custGeom>
            <a:avLst/>
            <a:gdLst>
              <a:gd name="connsiteX0" fmla="*/ 3249 w 419968"/>
              <a:gd name="connsiteY0" fmla="*/ 256 h 96610"/>
              <a:gd name="connsiteX1" fmla="*/ 407533 w 419968"/>
              <a:gd name="connsiteY1" fmla="*/ 93390 h 96610"/>
              <a:gd name="connsiteX2" fmla="*/ 308049 w 419968"/>
              <a:gd name="connsiteY2" fmla="*/ 74340 h 96610"/>
              <a:gd name="connsiteX3" fmla="*/ 221266 w 419968"/>
              <a:gd name="connsiteY3" fmla="*/ 65873 h 96610"/>
              <a:gd name="connsiteX4" fmla="*/ 3249 w 419968"/>
              <a:gd name="connsiteY4" fmla="*/ 256 h 9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9968" h="96610">
                <a:moveTo>
                  <a:pt x="3249" y="256"/>
                </a:moveTo>
                <a:cubicBezTo>
                  <a:pt x="34294" y="4842"/>
                  <a:pt x="356733" y="81043"/>
                  <a:pt x="407533" y="93390"/>
                </a:cubicBezTo>
                <a:cubicBezTo>
                  <a:pt x="458333" y="105737"/>
                  <a:pt x="339094" y="78926"/>
                  <a:pt x="308049" y="74340"/>
                </a:cubicBezTo>
                <a:cubicBezTo>
                  <a:pt x="277005" y="69754"/>
                  <a:pt x="269949" y="77867"/>
                  <a:pt x="221266" y="65873"/>
                </a:cubicBezTo>
                <a:cubicBezTo>
                  <a:pt x="172583" y="53879"/>
                  <a:pt x="-27796" y="-4330"/>
                  <a:pt x="3249" y="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52357537-5C1C-4A15-A999-DBA383961AD6}"/>
              </a:ext>
            </a:extLst>
          </p:cNvPr>
          <p:cNvSpPr/>
          <p:nvPr/>
        </p:nvSpPr>
        <p:spPr>
          <a:xfrm>
            <a:off x="5573183" y="4584089"/>
            <a:ext cx="182231" cy="102920"/>
          </a:xfrm>
          <a:custGeom>
            <a:avLst/>
            <a:gdLst>
              <a:gd name="connsiteX0" fmla="*/ 0 w 182231"/>
              <a:gd name="connsiteY0" fmla="*/ 611 h 102920"/>
              <a:gd name="connsiteX1" fmla="*/ 158750 w 182231"/>
              <a:gd name="connsiteY1" fmla="*/ 38711 h 102920"/>
              <a:gd name="connsiteX2" fmla="*/ 179917 w 182231"/>
              <a:gd name="connsiteY2" fmla="*/ 102211 h 102920"/>
              <a:gd name="connsiteX3" fmla="*/ 160867 w 182231"/>
              <a:gd name="connsiteY3" fmla="*/ 68344 h 102920"/>
              <a:gd name="connsiteX4" fmla="*/ 0 w 182231"/>
              <a:gd name="connsiteY4" fmla="*/ 611 h 1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231" h="102920">
                <a:moveTo>
                  <a:pt x="0" y="611"/>
                </a:moveTo>
                <a:cubicBezTo>
                  <a:pt x="-353" y="-4328"/>
                  <a:pt x="128764" y="21778"/>
                  <a:pt x="158750" y="38711"/>
                </a:cubicBezTo>
                <a:cubicBezTo>
                  <a:pt x="188736" y="55644"/>
                  <a:pt x="179564" y="97272"/>
                  <a:pt x="179917" y="102211"/>
                </a:cubicBezTo>
                <a:cubicBezTo>
                  <a:pt x="180270" y="107150"/>
                  <a:pt x="191559" y="85277"/>
                  <a:pt x="160867" y="68344"/>
                </a:cubicBezTo>
                <a:cubicBezTo>
                  <a:pt x="130175" y="51411"/>
                  <a:pt x="353" y="5550"/>
                  <a:pt x="0" y="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010F6BB4-03BB-406F-896F-1F0786082FE5}"/>
              </a:ext>
            </a:extLst>
          </p:cNvPr>
          <p:cNvSpPr/>
          <p:nvPr/>
        </p:nvSpPr>
        <p:spPr>
          <a:xfrm>
            <a:off x="5717774" y="4720119"/>
            <a:ext cx="312751" cy="205759"/>
          </a:xfrm>
          <a:custGeom>
            <a:avLst/>
            <a:gdLst>
              <a:gd name="connsiteX0" fmla="*/ 1459 w 312751"/>
              <a:gd name="connsiteY0" fmla="*/ 48 h 205759"/>
              <a:gd name="connsiteX1" fmla="*/ 177143 w 312751"/>
              <a:gd name="connsiteY1" fmla="*/ 84714 h 205759"/>
              <a:gd name="connsiteX2" fmla="*/ 177143 w 312751"/>
              <a:gd name="connsiteY2" fmla="*/ 116464 h 205759"/>
              <a:gd name="connsiteX3" fmla="*/ 270276 w 312751"/>
              <a:gd name="connsiteY3" fmla="*/ 188431 h 205759"/>
              <a:gd name="connsiteX4" fmla="*/ 312609 w 312751"/>
              <a:gd name="connsiteY4" fmla="*/ 205364 h 205759"/>
              <a:gd name="connsiteX5" fmla="*/ 257576 w 312751"/>
              <a:gd name="connsiteY5" fmla="*/ 177848 h 205759"/>
              <a:gd name="connsiteX6" fmla="*/ 103059 w 312751"/>
              <a:gd name="connsiteY6" fmla="*/ 74131 h 205759"/>
              <a:gd name="connsiteX7" fmla="*/ 1459 w 312751"/>
              <a:gd name="connsiteY7" fmla="*/ 48 h 20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751" h="205759">
                <a:moveTo>
                  <a:pt x="1459" y="48"/>
                </a:moveTo>
                <a:cubicBezTo>
                  <a:pt x="13806" y="1812"/>
                  <a:pt x="147862" y="65311"/>
                  <a:pt x="177143" y="84714"/>
                </a:cubicBezTo>
                <a:cubicBezTo>
                  <a:pt x="206424" y="104117"/>
                  <a:pt x="161621" y="99178"/>
                  <a:pt x="177143" y="116464"/>
                </a:cubicBezTo>
                <a:cubicBezTo>
                  <a:pt x="192665" y="133750"/>
                  <a:pt x="247698" y="173614"/>
                  <a:pt x="270276" y="188431"/>
                </a:cubicBezTo>
                <a:cubicBezTo>
                  <a:pt x="292854" y="203248"/>
                  <a:pt x="314726" y="207128"/>
                  <a:pt x="312609" y="205364"/>
                </a:cubicBezTo>
                <a:cubicBezTo>
                  <a:pt x="310492" y="203600"/>
                  <a:pt x="292501" y="199720"/>
                  <a:pt x="257576" y="177848"/>
                </a:cubicBezTo>
                <a:cubicBezTo>
                  <a:pt x="222651" y="155976"/>
                  <a:pt x="148215" y="103059"/>
                  <a:pt x="103059" y="74131"/>
                </a:cubicBezTo>
                <a:cubicBezTo>
                  <a:pt x="57903" y="45203"/>
                  <a:pt x="-10888" y="-1716"/>
                  <a:pt x="1459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1EB5704B-91C8-4A83-B51B-0AE8E3ECB9A5}"/>
              </a:ext>
            </a:extLst>
          </p:cNvPr>
          <p:cNvSpPr/>
          <p:nvPr/>
        </p:nvSpPr>
        <p:spPr>
          <a:xfrm>
            <a:off x="4895108" y="4444964"/>
            <a:ext cx="485086" cy="60377"/>
          </a:xfrm>
          <a:custGeom>
            <a:avLst/>
            <a:gdLst>
              <a:gd name="connsiteX0" fmla="*/ 742 w 485086"/>
              <a:gd name="connsiteY0" fmla="*/ 36 h 60377"/>
              <a:gd name="connsiteX1" fmla="*/ 362692 w 485086"/>
              <a:gd name="connsiteY1" fmla="*/ 48719 h 60377"/>
              <a:gd name="connsiteX2" fmla="*/ 468525 w 485086"/>
              <a:gd name="connsiteY2" fmla="*/ 59303 h 60377"/>
              <a:gd name="connsiteX3" fmla="*/ 479109 w 485086"/>
              <a:gd name="connsiteY3" fmla="*/ 59303 h 60377"/>
              <a:gd name="connsiteX4" fmla="*/ 411375 w 485086"/>
              <a:gd name="connsiteY4" fmla="*/ 52953 h 60377"/>
              <a:gd name="connsiteX5" fmla="*/ 271675 w 485086"/>
              <a:gd name="connsiteY5" fmla="*/ 57186 h 60377"/>
              <a:gd name="connsiteX6" fmla="*/ 742 w 485086"/>
              <a:gd name="connsiteY6" fmla="*/ 36 h 60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5086" h="60377">
                <a:moveTo>
                  <a:pt x="742" y="36"/>
                </a:moveTo>
                <a:cubicBezTo>
                  <a:pt x="15912" y="-1375"/>
                  <a:pt x="284728" y="38841"/>
                  <a:pt x="362692" y="48719"/>
                </a:cubicBezTo>
                <a:cubicBezTo>
                  <a:pt x="440656" y="58597"/>
                  <a:pt x="468525" y="59303"/>
                  <a:pt x="468525" y="59303"/>
                </a:cubicBezTo>
                <a:cubicBezTo>
                  <a:pt x="487928" y="61067"/>
                  <a:pt x="488634" y="60361"/>
                  <a:pt x="479109" y="59303"/>
                </a:cubicBezTo>
                <a:cubicBezTo>
                  <a:pt x="469584" y="58245"/>
                  <a:pt x="445947" y="53306"/>
                  <a:pt x="411375" y="52953"/>
                </a:cubicBezTo>
                <a:cubicBezTo>
                  <a:pt x="376803" y="52600"/>
                  <a:pt x="336233" y="65300"/>
                  <a:pt x="271675" y="57186"/>
                </a:cubicBezTo>
                <a:cubicBezTo>
                  <a:pt x="207117" y="49072"/>
                  <a:pt x="-14428" y="1447"/>
                  <a:pt x="742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FE906022-281D-4974-A2C0-AECF25003D9D}"/>
              </a:ext>
            </a:extLst>
          </p:cNvPr>
          <p:cNvSpPr/>
          <p:nvPr/>
        </p:nvSpPr>
        <p:spPr>
          <a:xfrm>
            <a:off x="4433180" y="4516881"/>
            <a:ext cx="572903" cy="68096"/>
          </a:xfrm>
          <a:custGeom>
            <a:avLst/>
            <a:gdLst>
              <a:gd name="connsiteX0" fmla="*/ 572737 w 572903"/>
              <a:gd name="connsiteY0" fmla="*/ 67819 h 68096"/>
              <a:gd name="connsiteX1" fmla="*/ 168453 w 572903"/>
              <a:gd name="connsiteY1" fmla="*/ 86 h 68096"/>
              <a:gd name="connsiteX2" fmla="*/ 1237 w 572903"/>
              <a:gd name="connsiteY2" fmla="*/ 53002 h 68096"/>
              <a:gd name="connsiteX3" fmla="*/ 117653 w 572903"/>
              <a:gd name="connsiteY3" fmla="*/ 25486 h 68096"/>
              <a:gd name="connsiteX4" fmla="*/ 572737 w 572903"/>
              <a:gd name="connsiteY4" fmla="*/ 67819 h 68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2903" h="68096">
                <a:moveTo>
                  <a:pt x="572737" y="67819"/>
                </a:moveTo>
                <a:cubicBezTo>
                  <a:pt x="581204" y="63586"/>
                  <a:pt x="263703" y="2555"/>
                  <a:pt x="168453" y="86"/>
                </a:cubicBezTo>
                <a:cubicBezTo>
                  <a:pt x="73203" y="-2384"/>
                  <a:pt x="9704" y="48769"/>
                  <a:pt x="1237" y="53002"/>
                </a:cubicBezTo>
                <a:cubicBezTo>
                  <a:pt x="-7230" y="57235"/>
                  <a:pt x="27342" y="24428"/>
                  <a:pt x="117653" y="25486"/>
                </a:cubicBezTo>
                <a:cubicBezTo>
                  <a:pt x="207964" y="26544"/>
                  <a:pt x="564270" y="72052"/>
                  <a:pt x="572737" y="67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EE070FE5-9037-40FC-ACC1-6BAE1693AAB2}"/>
              </a:ext>
            </a:extLst>
          </p:cNvPr>
          <p:cNvSpPr/>
          <p:nvPr/>
        </p:nvSpPr>
        <p:spPr>
          <a:xfrm>
            <a:off x="3928409" y="4571119"/>
            <a:ext cx="64389" cy="354795"/>
          </a:xfrm>
          <a:custGeom>
            <a:avLst/>
            <a:gdLst>
              <a:gd name="connsiteX0" fmla="*/ 124 w 64389"/>
              <a:gd name="connsiteY0" fmla="*/ 881 h 354795"/>
              <a:gd name="connsiteX1" fmla="*/ 46691 w 64389"/>
              <a:gd name="connsiteY1" fmla="*/ 108831 h 354795"/>
              <a:gd name="connsiteX2" fmla="*/ 21291 w 64389"/>
              <a:gd name="connsiteY2" fmla="*/ 348014 h 354795"/>
              <a:gd name="connsiteX3" fmla="*/ 38224 w 64389"/>
              <a:gd name="connsiteY3" fmla="*/ 278164 h 354795"/>
              <a:gd name="connsiteX4" fmla="*/ 63624 w 64389"/>
              <a:gd name="connsiteY4" fmla="*/ 161748 h 354795"/>
              <a:gd name="connsiteX5" fmla="*/ 124 w 64389"/>
              <a:gd name="connsiteY5" fmla="*/ 881 h 354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389" h="354795">
                <a:moveTo>
                  <a:pt x="124" y="881"/>
                </a:moveTo>
                <a:cubicBezTo>
                  <a:pt x="-2698" y="-7938"/>
                  <a:pt x="43163" y="50976"/>
                  <a:pt x="46691" y="108831"/>
                </a:cubicBezTo>
                <a:cubicBezTo>
                  <a:pt x="50219" y="166686"/>
                  <a:pt x="22702" y="319792"/>
                  <a:pt x="21291" y="348014"/>
                </a:cubicBezTo>
                <a:cubicBezTo>
                  <a:pt x="19880" y="376236"/>
                  <a:pt x="31169" y="309208"/>
                  <a:pt x="38224" y="278164"/>
                </a:cubicBezTo>
                <a:cubicBezTo>
                  <a:pt x="45279" y="247120"/>
                  <a:pt x="68916" y="205140"/>
                  <a:pt x="63624" y="161748"/>
                </a:cubicBezTo>
                <a:cubicBezTo>
                  <a:pt x="58332" y="118356"/>
                  <a:pt x="2946" y="9700"/>
                  <a:pt x="124" y="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1E859397-8466-4BB7-A160-48B2D7032265}"/>
              </a:ext>
            </a:extLst>
          </p:cNvPr>
          <p:cNvSpPr/>
          <p:nvPr/>
        </p:nvSpPr>
        <p:spPr>
          <a:xfrm>
            <a:off x="4068565" y="4600415"/>
            <a:ext cx="66741" cy="122894"/>
          </a:xfrm>
          <a:custGeom>
            <a:avLst/>
            <a:gdLst>
              <a:gd name="connsiteX0" fmla="*/ 1785 w 66741"/>
              <a:gd name="connsiteY0" fmla="*/ 121868 h 122894"/>
              <a:gd name="connsiteX1" fmla="*/ 65285 w 66741"/>
              <a:gd name="connsiteY1" fmla="*/ 3335 h 122894"/>
              <a:gd name="connsiteX2" fmla="*/ 44118 w 66741"/>
              <a:gd name="connsiteY2" fmla="*/ 35085 h 122894"/>
              <a:gd name="connsiteX3" fmla="*/ 18718 w 66741"/>
              <a:gd name="connsiteY3" fmla="*/ 60485 h 122894"/>
              <a:gd name="connsiteX4" fmla="*/ 1785 w 66741"/>
              <a:gd name="connsiteY4" fmla="*/ 121868 h 122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41" h="122894">
                <a:moveTo>
                  <a:pt x="1785" y="121868"/>
                </a:moveTo>
                <a:cubicBezTo>
                  <a:pt x="9546" y="112343"/>
                  <a:pt x="58230" y="17799"/>
                  <a:pt x="65285" y="3335"/>
                </a:cubicBezTo>
                <a:cubicBezTo>
                  <a:pt x="72340" y="-11129"/>
                  <a:pt x="51879" y="25560"/>
                  <a:pt x="44118" y="35085"/>
                </a:cubicBezTo>
                <a:cubicBezTo>
                  <a:pt x="36357" y="44610"/>
                  <a:pt x="23657" y="49196"/>
                  <a:pt x="18718" y="60485"/>
                </a:cubicBezTo>
                <a:cubicBezTo>
                  <a:pt x="13779" y="71774"/>
                  <a:pt x="-5976" y="131393"/>
                  <a:pt x="1785" y="121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561A6C72-D31A-4597-BB4F-14A0383D5E0B}"/>
              </a:ext>
            </a:extLst>
          </p:cNvPr>
          <p:cNvSpPr/>
          <p:nvPr/>
        </p:nvSpPr>
        <p:spPr>
          <a:xfrm>
            <a:off x="4273523" y="4561069"/>
            <a:ext cx="242988" cy="70651"/>
          </a:xfrm>
          <a:custGeom>
            <a:avLst/>
            <a:gdLst>
              <a:gd name="connsiteX0" fmla="*/ 241327 w 242988"/>
              <a:gd name="connsiteY0" fmla="*/ 348 h 70651"/>
              <a:gd name="connsiteX1" fmla="*/ 129144 w 242988"/>
              <a:gd name="connsiteY1" fmla="*/ 25748 h 70651"/>
              <a:gd name="connsiteX2" fmla="*/ 33894 w 242988"/>
              <a:gd name="connsiteY2" fmla="*/ 27864 h 70651"/>
              <a:gd name="connsiteX3" fmla="*/ 27 w 242988"/>
              <a:gd name="connsiteY3" fmla="*/ 70198 h 70651"/>
              <a:gd name="connsiteX4" fmla="*/ 38127 w 242988"/>
              <a:gd name="connsiteY4" fmla="*/ 46914 h 70651"/>
              <a:gd name="connsiteX5" fmla="*/ 241327 w 242988"/>
              <a:gd name="connsiteY5" fmla="*/ 348 h 70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988" h="70651">
                <a:moveTo>
                  <a:pt x="241327" y="348"/>
                </a:moveTo>
                <a:cubicBezTo>
                  <a:pt x="256496" y="-3180"/>
                  <a:pt x="163716" y="21162"/>
                  <a:pt x="129144" y="25748"/>
                </a:cubicBezTo>
                <a:cubicBezTo>
                  <a:pt x="94572" y="30334"/>
                  <a:pt x="55413" y="20456"/>
                  <a:pt x="33894" y="27864"/>
                </a:cubicBezTo>
                <a:cubicBezTo>
                  <a:pt x="12375" y="35272"/>
                  <a:pt x="-678" y="67023"/>
                  <a:pt x="27" y="70198"/>
                </a:cubicBezTo>
                <a:cubicBezTo>
                  <a:pt x="732" y="73373"/>
                  <a:pt x="3202" y="59261"/>
                  <a:pt x="38127" y="46914"/>
                </a:cubicBezTo>
                <a:cubicBezTo>
                  <a:pt x="73052" y="34567"/>
                  <a:pt x="226158" y="3876"/>
                  <a:pt x="241327" y="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4C242556-BF50-4A33-9B2E-41842846D8A8}"/>
              </a:ext>
            </a:extLst>
          </p:cNvPr>
          <p:cNvSpPr/>
          <p:nvPr/>
        </p:nvSpPr>
        <p:spPr>
          <a:xfrm>
            <a:off x="4204167" y="4564480"/>
            <a:ext cx="88582" cy="83968"/>
          </a:xfrm>
          <a:custGeom>
            <a:avLst/>
            <a:gdLst>
              <a:gd name="connsiteX0" fmla="*/ 88433 w 88582"/>
              <a:gd name="connsiteY0" fmla="*/ 81603 h 83968"/>
              <a:gd name="connsiteX1" fmla="*/ 3766 w 88582"/>
              <a:gd name="connsiteY1" fmla="*/ 1170 h 83968"/>
              <a:gd name="connsiteX2" fmla="*/ 14350 w 88582"/>
              <a:gd name="connsiteY2" fmla="*/ 37153 h 83968"/>
              <a:gd name="connsiteX3" fmla="*/ 10116 w 88582"/>
              <a:gd name="connsiteY3" fmla="*/ 83720 h 83968"/>
              <a:gd name="connsiteX4" fmla="*/ 24933 w 88582"/>
              <a:gd name="connsiteY4" fmla="*/ 56203 h 83968"/>
              <a:gd name="connsiteX5" fmla="*/ 88433 w 88582"/>
              <a:gd name="connsiteY5" fmla="*/ 81603 h 83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582" h="83968">
                <a:moveTo>
                  <a:pt x="88433" y="81603"/>
                </a:moveTo>
                <a:cubicBezTo>
                  <a:pt x="84905" y="72431"/>
                  <a:pt x="16113" y="8578"/>
                  <a:pt x="3766" y="1170"/>
                </a:cubicBezTo>
                <a:cubicBezTo>
                  <a:pt x="-8581" y="-6238"/>
                  <a:pt x="13292" y="23395"/>
                  <a:pt x="14350" y="37153"/>
                </a:cubicBezTo>
                <a:cubicBezTo>
                  <a:pt x="15408" y="50911"/>
                  <a:pt x="8352" y="80545"/>
                  <a:pt x="10116" y="83720"/>
                </a:cubicBezTo>
                <a:cubicBezTo>
                  <a:pt x="11880" y="86895"/>
                  <a:pt x="17877" y="58672"/>
                  <a:pt x="24933" y="56203"/>
                </a:cubicBezTo>
                <a:cubicBezTo>
                  <a:pt x="31989" y="53734"/>
                  <a:pt x="91961" y="90775"/>
                  <a:pt x="88433" y="81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DE5D55F8-3ADB-4EE6-9844-BAA11175D95C}"/>
              </a:ext>
            </a:extLst>
          </p:cNvPr>
          <p:cNvSpPr/>
          <p:nvPr/>
        </p:nvSpPr>
        <p:spPr>
          <a:xfrm>
            <a:off x="2269379" y="5258305"/>
            <a:ext cx="658660" cy="269128"/>
          </a:xfrm>
          <a:custGeom>
            <a:avLst/>
            <a:gdLst>
              <a:gd name="connsiteX0" fmla="*/ 3921 w 658660"/>
              <a:gd name="connsiteY0" fmla="*/ 20662 h 269128"/>
              <a:gd name="connsiteX1" fmla="*/ 287554 w 658660"/>
              <a:gd name="connsiteY1" fmla="*/ 14312 h 269128"/>
              <a:gd name="connsiteX2" fmla="*/ 602938 w 658660"/>
              <a:gd name="connsiteY2" fmla="*/ 177295 h 269128"/>
              <a:gd name="connsiteX3" fmla="*/ 655854 w 658660"/>
              <a:gd name="connsiteY3" fmla="*/ 268312 h 269128"/>
              <a:gd name="connsiteX4" fmla="*/ 647388 w 658660"/>
              <a:gd name="connsiteY4" fmla="*/ 219628 h 269128"/>
              <a:gd name="connsiteX5" fmla="*/ 613521 w 658660"/>
              <a:gd name="connsiteY5" fmla="*/ 177295 h 269128"/>
              <a:gd name="connsiteX6" fmla="*/ 363754 w 658660"/>
              <a:gd name="connsiteY6" fmla="*/ 69345 h 269128"/>
              <a:gd name="connsiteX7" fmla="*/ 137271 w 658660"/>
              <a:gd name="connsiteY7" fmla="*/ 1612 h 269128"/>
              <a:gd name="connsiteX8" fmla="*/ 3921 w 658660"/>
              <a:gd name="connsiteY8" fmla="*/ 20662 h 26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8660" h="269128">
                <a:moveTo>
                  <a:pt x="3921" y="20662"/>
                </a:moveTo>
                <a:cubicBezTo>
                  <a:pt x="28968" y="22779"/>
                  <a:pt x="187718" y="-11793"/>
                  <a:pt x="287554" y="14312"/>
                </a:cubicBezTo>
                <a:cubicBezTo>
                  <a:pt x="387390" y="40417"/>
                  <a:pt x="541555" y="134962"/>
                  <a:pt x="602938" y="177295"/>
                </a:cubicBezTo>
                <a:cubicBezTo>
                  <a:pt x="664321" y="219628"/>
                  <a:pt x="648446" y="261257"/>
                  <a:pt x="655854" y="268312"/>
                </a:cubicBezTo>
                <a:cubicBezTo>
                  <a:pt x="663262" y="275368"/>
                  <a:pt x="654444" y="234798"/>
                  <a:pt x="647388" y="219628"/>
                </a:cubicBezTo>
                <a:cubicBezTo>
                  <a:pt x="640333" y="204459"/>
                  <a:pt x="660793" y="202342"/>
                  <a:pt x="613521" y="177295"/>
                </a:cubicBezTo>
                <a:cubicBezTo>
                  <a:pt x="566249" y="152248"/>
                  <a:pt x="443129" y="98625"/>
                  <a:pt x="363754" y="69345"/>
                </a:cubicBezTo>
                <a:cubicBezTo>
                  <a:pt x="284379" y="40065"/>
                  <a:pt x="194774" y="9726"/>
                  <a:pt x="137271" y="1612"/>
                </a:cubicBezTo>
                <a:cubicBezTo>
                  <a:pt x="79768" y="-6502"/>
                  <a:pt x="-21126" y="18545"/>
                  <a:pt x="3921" y="20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C92D7347-50AD-4264-A1E9-77401106CD89}"/>
              </a:ext>
            </a:extLst>
          </p:cNvPr>
          <p:cNvSpPr/>
          <p:nvPr/>
        </p:nvSpPr>
        <p:spPr>
          <a:xfrm>
            <a:off x="2728626" y="5472646"/>
            <a:ext cx="267317" cy="420157"/>
          </a:xfrm>
          <a:custGeom>
            <a:avLst/>
            <a:gdLst>
              <a:gd name="connsiteX0" fmla="*/ 173324 w 267317"/>
              <a:gd name="connsiteY0" fmla="*/ 420154 h 420157"/>
              <a:gd name="connsiteX1" fmla="*/ 262224 w 267317"/>
              <a:gd name="connsiteY1" fmla="*/ 282571 h 420157"/>
              <a:gd name="connsiteX2" fmla="*/ 251641 w 267317"/>
              <a:gd name="connsiteY2" fmla="*/ 210604 h 420157"/>
              <a:gd name="connsiteX3" fmla="*/ 211424 w 267317"/>
              <a:gd name="connsiteY3" fmla="*/ 140754 h 420157"/>
              <a:gd name="connsiteX4" fmla="*/ 6107 w 267317"/>
              <a:gd name="connsiteY4" fmla="*/ 5287 h 420157"/>
              <a:gd name="connsiteX5" fmla="*/ 65374 w 267317"/>
              <a:gd name="connsiteY5" fmla="*/ 37037 h 420157"/>
              <a:gd name="connsiteX6" fmla="*/ 181791 w 267317"/>
              <a:gd name="connsiteY6" fmla="*/ 125937 h 420157"/>
              <a:gd name="connsiteX7" fmla="*/ 222007 w 267317"/>
              <a:gd name="connsiteY7" fmla="*/ 202137 h 420157"/>
              <a:gd name="connsiteX8" fmla="*/ 234707 w 267317"/>
              <a:gd name="connsiteY8" fmla="*/ 236004 h 420157"/>
              <a:gd name="connsiteX9" fmla="*/ 234707 w 267317"/>
              <a:gd name="connsiteY9" fmla="*/ 278337 h 420157"/>
              <a:gd name="connsiteX10" fmla="*/ 173324 w 267317"/>
              <a:gd name="connsiteY10" fmla="*/ 420154 h 420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7317" h="420157">
                <a:moveTo>
                  <a:pt x="173324" y="420154"/>
                </a:moveTo>
                <a:cubicBezTo>
                  <a:pt x="177910" y="420860"/>
                  <a:pt x="249171" y="317496"/>
                  <a:pt x="262224" y="282571"/>
                </a:cubicBezTo>
                <a:cubicBezTo>
                  <a:pt x="275277" y="247646"/>
                  <a:pt x="260108" y="234240"/>
                  <a:pt x="251641" y="210604"/>
                </a:cubicBezTo>
                <a:cubicBezTo>
                  <a:pt x="243174" y="186968"/>
                  <a:pt x="252346" y="174973"/>
                  <a:pt x="211424" y="140754"/>
                </a:cubicBezTo>
                <a:cubicBezTo>
                  <a:pt x="170502" y="106534"/>
                  <a:pt x="30449" y="22573"/>
                  <a:pt x="6107" y="5287"/>
                </a:cubicBezTo>
                <a:cubicBezTo>
                  <a:pt x="-18235" y="-11999"/>
                  <a:pt x="36093" y="16929"/>
                  <a:pt x="65374" y="37037"/>
                </a:cubicBezTo>
                <a:cubicBezTo>
                  <a:pt x="94655" y="57145"/>
                  <a:pt x="155685" y="98420"/>
                  <a:pt x="181791" y="125937"/>
                </a:cubicBezTo>
                <a:cubicBezTo>
                  <a:pt x="207897" y="153454"/>
                  <a:pt x="213188" y="183792"/>
                  <a:pt x="222007" y="202137"/>
                </a:cubicBezTo>
                <a:cubicBezTo>
                  <a:pt x="230826" y="220482"/>
                  <a:pt x="232590" y="223304"/>
                  <a:pt x="234707" y="236004"/>
                </a:cubicBezTo>
                <a:cubicBezTo>
                  <a:pt x="236824" y="248704"/>
                  <a:pt x="242468" y="250467"/>
                  <a:pt x="234707" y="278337"/>
                </a:cubicBezTo>
                <a:cubicBezTo>
                  <a:pt x="226946" y="306207"/>
                  <a:pt x="168738" y="419448"/>
                  <a:pt x="173324" y="420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6993D718-6FFF-4D8A-9A53-8EA592B396E8}"/>
              </a:ext>
            </a:extLst>
          </p:cNvPr>
          <p:cNvSpPr/>
          <p:nvPr/>
        </p:nvSpPr>
        <p:spPr>
          <a:xfrm>
            <a:off x="2163266" y="5446159"/>
            <a:ext cx="780323" cy="208137"/>
          </a:xfrm>
          <a:custGeom>
            <a:avLst/>
            <a:gdLst>
              <a:gd name="connsiteX0" fmla="*/ 8434 w 780323"/>
              <a:gd name="connsiteY0" fmla="*/ 97391 h 208137"/>
              <a:gd name="connsiteX1" fmla="*/ 285717 w 780323"/>
              <a:gd name="connsiteY1" fmla="*/ 71991 h 208137"/>
              <a:gd name="connsiteX2" fmla="*/ 374617 w 780323"/>
              <a:gd name="connsiteY2" fmla="*/ 69874 h 208137"/>
              <a:gd name="connsiteX3" fmla="*/ 476217 w 780323"/>
              <a:gd name="connsiteY3" fmla="*/ 74108 h 208137"/>
              <a:gd name="connsiteX4" fmla="*/ 573584 w 780323"/>
              <a:gd name="connsiteY4" fmla="*/ 91041 h 208137"/>
              <a:gd name="connsiteX5" fmla="*/ 772551 w 780323"/>
              <a:gd name="connsiteY5" fmla="*/ 205341 h 208137"/>
              <a:gd name="connsiteX6" fmla="*/ 719634 w 780323"/>
              <a:gd name="connsiteY6" fmla="*/ 163008 h 208137"/>
              <a:gd name="connsiteX7" fmla="*/ 531251 w 780323"/>
              <a:gd name="connsiteY7" fmla="*/ 52941 h 208137"/>
              <a:gd name="connsiteX8" fmla="*/ 349217 w 780323"/>
              <a:gd name="connsiteY8" fmla="*/ 46591 h 208137"/>
              <a:gd name="connsiteX9" fmla="*/ 266667 w 780323"/>
              <a:gd name="connsiteY9" fmla="*/ 24 h 208137"/>
              <a:gd name="connsiteX10" fmla="*/ 190467 w 780323"/>
              <a:gd name="connsiteY10" fmla="*/ 40241 h 208137"/>
              <a:gd name="connsiteX11" fmla="*/ 141784 w 780323"/>
              <a:gd name="connsiteY11" fmla="*/ 46591 h 208137"/>
              <a:gd name="connsiteX12" fmla="*/ 76167 w 780323"/>
              <a:gd name="connsiteY12" fmla="*/ 50824 h 208137"/>
              <a:gd name="connsiteX13" fmla="*/ 8434 w 780323"/>
              <a:gd name="connsiteY13" fmla="*/ 97391 h 208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0323" h="208137">
                <a:moveTo>
                  <a:pt x="8434" y="97391"/>
                </a:moveTo>
                <a:lnTo>
                  <a:pt x="285717" y="71991"/>
                </a:lnTo>
                <a:cubicBezTo>
                  <a:pt x="346747" y="67405"/>
                  <a:pt x="342867" y="69521"/>
                  <a:pt x="374617" y="69874"/>
                </a:cubicBezTo>
                <a:cubicBezTo>
                  <a:pt x="406367" y="70227"/>
                  <a:pt x="443056" y="70580"/>
                  <a:pt x="476217" y="74108"/>
                </a:cubicBezTo>
                <a:cubicBezTo>
                  <a:pt x="509378" y="77636"/>
                  <a:pt x="524195" y="69169"/>
                  <a:pt x="573584" y="91041"/>
                </a:cubicBezTo>
                <a:cubicBezTo>
                  <a:pt x="622973" y="112913"/>
                  <a:pt x="748209" y="193347"/>
                  <a:pt x="772551" y="205341"/>
                </a:cubicBezTo>
                <a:cubicBezTo>
                  <a:pt x="796893" y="217335"/>
                  <a:pt x="759851" y="188408"/>
                  <a:pt x="719634" y="163008"/>
                </a:cubicBezTo>
                <a:cubicBezTo>
                  <a:pt x="679417" y="137608"/>
                  <a:pt x="592987" y="72344"/>
                  <a:pt x="531251" y="52941"/>
                </a:cubicBezTo>
                <a:cubicBezTo>
                  <a:pt x="469515" y="33538"/>
                  <a:pt x="393314" y="55410"/>
                  <a:pt x="349217" y="46591"/>
                </a:cubicBezTo>
                <a:cubicBezTo>
                  <a:pt x="305120" y="37772"/>
                  <a:pt x="293125" y="1082"/>
                  <a:pt x="266667" y="24"/>
                </a:cubicBezTo>
                <a:cubicBezTo>
                  <a:pt x="240209" y="-1034"/>
                  <a:pt x="211281" y="32480"/>
                  <a:pt x="190467" y="40241"/>
                </a:cubicBezTo>
                <a:cubicBezTo>
                  <a:pt x="169653" y="48002"/>
                  <a:pt x="160834" y="44827"/>
                  <a:pt x="141784" y="46591"/>
                </a:cubicBezTo>
                <a:cubicBezTo>
                  <a:pt x="122734" y="48355"/>
                  <a:pt x="95217" y="49766"/>
                  <a:pt x="76167" y="50824"/>
                </a:cubicBezTo>
                <a:cubicBezTo>
                  <a:pt x="57117" y="51882"/>
                  <a:pt x="-26491" y="93863"/>
                  <a:pt x="8434" y="97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00ADBFB3-ACA9-4411-9CBB-BE358D703014}"/>
              </a:ext>
            </a:extLst>
          </p:cNvPr>
          <p:cNvSpPr/>
          <p:nvPr/>
        </p:nvSpPr>
        <p:spPr>
          <a:xfrm>
            <a:off x="1799167" y="5410160"/>
            <a:ext cx="594219" cy="311646"/>
          </a:xfrm>
          <a:custGeom>
            <a:avLst/>
            <a:gdLst>
              <a:gd name="connsiteX0" fmla="*/ 592666 w 594219"/>
              <a:gd name="connsiteY0" fmla="*/ 84707 h 311646"/>
              <a:gd name="connsiteX1" fmla="*/ 455083 w 594219"/>
              <a:gd name="connsiteY1" fmla="*/ 88940 h 311646"/>
              <a:gd name="connsiteX2" fmla="*/ 361950 w 594219"/>
              <a:gd name="connsiteY2" fmla="*/ 65657 h 311646"/>
              <a:gd name="connsiteX3" fmla="*/ 251883 w 594219"/>
              <a:gd name="connsiteY3" fmla="*/ 29673 h 311646"/>
              <a:gd name="connsiteX4" fmla="*/ 224366 w 594219"/>
              <a:gd name="connsiteY4" fmla="*/ 40 h 311646"/>
              <a:gd name="connsiteX5" fmla="*/ 266700 w 594219"/>
              <a:gd name="connsiteY5" fmla="*/ 36023 h 311646"/>
              <a:gd name="connsiteX6" fmla="*/ 321733 w 594219"/>
              <a:gd name="connsiteY6" fmla="*/ 78357 h 311646"/>
              <a:gd name="connsiteX7" fmla="*/ 410633 w 594219"/>
              <a:gd name="connsiteY7" fmla="*/ 116457 h 311646"/>
              <a:gd name="connsiteX8" fmla="*/ 349250 w 594219"/>
              <a:gd name="connsiteY8" fmla="*/ 124923 h 311646"/>
              <a:gd name="connsiteX9" fmla="*/ 279400 w 594219"/>
              <a:gd name="connsiteY9" fmla="*/ 122807 h 311646"/>
              <a:gd name="connsiteX10" fmla="*/ 156633 w 594219"/>
              <a:gd name="connsiteY10" fmla="*/ 59307 h 311646"/>
              <a:gd name="connsiteX11" fmla="*/ 241300 w 594219"/>
              <a:gd name="connsiteY11" fmla="*/ 118573 h 311646"/>
              <a:gd name="connsiteX12" fmla="*/ 302683 w 594219"/>
              <a:gd name="connsiteY12" fmla="*/ 177840 h 311646"/>
              <a:gd name="connsiteX13" fmla="*/ 207433 w 594219"/>
              <a:gd name="connsiteY13" fmla="*/ 182073 h 311646"/>
              <a:gd name="connsiteX14" fmla="*/ 152400 w 594219"/>
              <a:gd name="connsiteY14" fmla="*/ 163023 h 311646"/>
              <a:gd name="connsiteX15" fmla="*/ 93133 w 594219"/>
              <a:gd name="connsiteY15" fmla="*/ 120690 h 311646"/>
              <a:gd name="connsiteX16" fmla="*/ 213783 w 594219"/>
              <a:gd name="connsiteY16" fmla="*/ 184190 h 311646"/>
              <a:gd name="connsiteX17" fmla="*/ 275166 w 594219"/>
              <a:gd name="connsiteY17" fmla="*/ 199007 h 311646"/>
              <a:gd name="connsiteX18" fmla="*/ 211666 w 594219"/>
              <a:gd name="connsiteY18" fmla="*/ 213823 h 311646"/>
              <a:gd name="connsiteX19" fmla="*/ 177800 w 594219"/>
              <a:gd name="connsiteY19" fmla="*/ 230757 h 311646"/>
              <a:gd name="connsiteX20" fmla="*/ 124883 w 594219"/>
              <a:gd name="connsiteY20" fmla="*/ 226523 h 311646"/>
              <a:gd name="connsiteX21" fmla="*/ 0 w 594219"/>
              <a:gd name="connsiteY21" fmla="*/ 169373 h 311646"/>
              <a:gd name="connsiteX22" fmla="*/ 127000 w 594219"/>
              <a:gd name="connsiteY22" fmla="*/ 237107 h 311646"/>
              <a:gd name="connsiteX23" fmla="*/ 218016 w 594219"/>
              <a:gd name="connsiteY23" fmla="*/ 279440 h 311646"/>
              <a:gd name="connsiteX24" fmla="*/ 69850 w 594219"/>
              <a:gd name="connsiteY24" fmla="*/ 239223 h 311646"/>
              <a:gd name="connsiteX25" fmla="*/ 19050 w 594219"/>
              <a:gd name="connsiteY25" fmla="*/ 230757 h 311646"/>
              <a:gd name="connsiteX26" fmla="*/ 86783 w 594219"/>
              <a:gd name="connsiteY26" fmla="*/ 283673 h 311646"/>
              <a:gd name="connsiteX27" fmla="*/ 184150 w 594219"/>
              <a:gd name="connsiteY27" fmla="*/ 311190 h 311646"/>
              <a:gd name="connsiteX28" fmla="*/ 228600 w 594219"/>
              <a:gd name="connsiteY28" fmla="*/ 262507 h 311646"/>
              <a:gd name="connsiteX29" fmla="*/ 287866 w 594219"/>
              <a:gd name="connsiteY29" fmla="*/ 220173 h 311646"/>
              <a:gd name="connsiteX30" fmla="*/ 357716 w 594219"/>
              <a:gd name="connsiteY30" fmla="*/ 173607 h 311646"/>
              <a:gd name="connsiteX31" fmla="*/ 592666 w 594219"/>
              <a:gd name="connsiteY31" fmla="*/ 84707 h 311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594219" h="311646">
                <a:moveTo>
                  <a:pt x="592666" y="84707"/>
                </a:moveTo>
                <a:cubicBezTo>
                  <a:pt x="608894" y="70596"/>
                  <a:pt x="493536" y="92115"/>
                  <a:pt x="455083" y="88940"/>
                </a:cubicBezTo>
                <a:cubicBezTo>
                  <a:pt x="416630" y="85765"/>
                  <a:pt x="395817" y="75535"/>
                  <a:pt x="361950" y="65657"/>
                </a:cubicBezTo>
                <a:cubicBezTo>
                  <a:pt x="328083" y="55779"/>
                  <a:pt x="274814" y="40609"/>
                  <a:pt x="251883" y="29673"/>
                </a:cubicBezTo>
                <a:cubicBezTo>
                  <a:pt x="228952" y="18737"/>
                  <a:pt x="221896" y="-1018"/>
                  <a:pt x="224366" y="40"/>
                </a:cubicBezTo>
                <a:cubicBezTo>
                  <a:pt x="226835" y="1098"/>
                  <a:pt x="250472" y="22970"/>
                  <a:pt x="266700" y="36023"/>
                </a:cubicBezTo>
                <a:cubicBezTo>
                  <a:pt x="282928" y="49076"/>
                  <a:pt x="297744" y="64951"/>
                  <a:pt x="321733" y="78357"/>
                </a:cubicBezTo>
                <a:cubicBezTo>
                  <a:pt x="345722" y="91763"/>
                  <a:pt x="406047" y="108696"/>
                  <a:pt x="410633" y="116457"/>
                </a:cubicBezTo>
                <a:cubicBezTo>
                  <a:pt x="415219" y="124218"/>
                  <a:pt x="371122" y="123865"/>
                  <a:pt x="349250" y="124923"/>
                </a:cubicBezTo>
                <a:cubicBezTo>
                  <a:pt x="327378" y="125981"/>
                  <a:pt x="311503" y="133743"/>
                  <a:pt x="279400" y="122807"/>
                </a:cubicBezTo>
                <a:cubicBezTo>
                  <a:pt x="247297" y="111871"/>
                  <a:pt x="162983" y="60013"/>
                  <a:pt x="156633" y="59307"/>
                </a:cubicBezTo>
                <a:cubicBezTo>
                  <a:pt x="150283" y="58601"/>
                  <a:pt x="216958" y="98818"/>
                  <a:pt x="241300" y="118573"/>
                </a:cubicBezTo>
                <a:cubicBezTo>
                  <a:pt x="265642" y="138328"/>
                  <a:pt x="308327" y="167257"/>
                  <a:pt x="302683" y="177840"/>
                </a:cubicBezTo>
                <a:cubicBezTo>
                  <a:pt x="297039" y="188423"/>
                  <a:pt x="232480" y="184543"/>
                  <a:pt x="207433" y="182073"/>
                </a:cubicBezTo>
                <a:cubicBezTo>
                  <a:pt x="182386" y="179603"/>
                  <a:pt x="171450" y="173253"/>
                  <a:pt x="152400" y="163023"/>
                </a:cubicBezTo>
                <a:cubicBezTo>
                  <a:pt x="133350" y="152793"/>
                  <a:pt x="82902" y="117162"/>
                  <a:pt x="93133" y="120690"/>
                </a:cubicBezTo>
                <a:cubicBezTo>
                  <a:pt x="103364" y="124218"/>
                  <a:pt x="183444" y="171137"/>
                  <a:pt x="213783" y="184190"/>
                </a:cubicBezTo>
                <a:cubicBezTo>
                  <a:pt x="244122" y="197243"/>
                  <a:pt x="275519" y="194068"/>
                  <a:pt x="275166" y="199007"/>
                </a:cubicBezTo>
                <a:cubicBezTo>
                  <a:pt x="274813" y="203946"/>
                  <a:pt x="227894" y="208531"/>
                  <a:pt x="211666" y="213823"/>
                </a:cubicBezTo>
                <a:cubicBezTo>
                  <a:pt x="195438" y="219115"/>
                  <a:pt x="192264" y="228640"/>
                  <a:pt x="177800" y="230757"/>
                </a:cubicBezTo>
                <a:cubicBezTo>
                  <a:pt x="163336" y="232874"/>
                  <a:pt x="154516" y="236754"/>
                  <a:pt x="124883" y="226523"/>
                </a:cubicBezTo>
                <a:cubicBezTo>
                  <a:pt x="95250" y="216292"/>
                  <a:pt x="-353" y="167609"/>
                  <a:pt x="0" y="169373"/>
                </a:cubicBezTo>
                <a:cubicBezTo>
                  <a:pt x="353" y="171137"/>
                  <a:pt x="90664" y="218763"/>
                  <a:pt x="127000" y="237107"/>
                </a:cubicBezTo>
                <a:cubicBezTo>
                  <a:pt x="163336" y="255451"/>
                  <a:pt x="227541" y="279087"/>
                  <a:pt x="218016" y="279440"/>
                </a:cubicBezTo>
                <a:cubicBezTo>
                  <a:pt x="208491" y="279793"/>
                  <a:pt x="103011" y="247337"/>
                  <a:pt x="69850" y="239223"/>
                </a:cubicBezTo>
                <a:cubicBezTo>
                  <a:pt x="36689" y="231109"/>
                  <a:pt x="16228" y="223349"/>
                  <a:pt x="19050" y="230757"/>
                </a:cubicBezTo>
                <a:cubicBezTo>
                  <a:pt x="21872" y="238165"/>
                  <a:pt x="59266" y="270268"/>
                  <a:pt x="86783" y="283673"/>
                </a:cubicBezTo>
                <a:cubicBezTo>
                  <a:pt x="114300" y="297079"/>
                  <a:pt x="160514" y="314718"/>
                  <a:pt x="184150" y="311190"/>
                </a:cubicBezTo>
                <a:cubicBezTo>
                  <a:pt x="207786" y="307662"/>
                  <a:pt x="211314" y="277677"/>
                  <a:pt x="228600" y="262507"/>
                </a:cubicBezTo>
                <a:cubicBezTo>
                  <a:pt x="245886" y="247337"/>
                  <a:pt x="266347" y="234990"/>
                  <a:pt x="287866" y="220173"/>
                </a:cubicBezTo>
                <a:cubicBezTo>
                  <a:pt x="309385" y="205356"/>
                  <a:pt x="310444" y="198301"/>
                  <a:pt x="357716" y="173607"/>
                </a:cubicBezTo>
                <a:cubicBezTo>
                  <a:pt x="404988" y="148913"/>
                  <a:pt x="576438" y="98818"/>
                  <a:pt x="592666" y="847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21410A29-D267-425C-84E2-2250100C0CAF}"/>
              </a:ext>
            </a:extLst>
          </p:cNvPr>
          <p:cNvSpPr/>
          <p:nvPr/>
        </p:nvSpPr>
        <p:spPr>
          <a:xfrm>
            <a:off x="2131483" y="5430287"/>
            <a:ext cx="836059" cy="217905"/>
          </a:xfrm>
          <a:custGeom>
            <a:avLst/>
            <a:gdLst>
              <a:gd name="connsiteX0" fmla="*/ 0 w 836059"/>
              <a:gd name="connsiteY0" fmla="*/ 32830 h 217905"/>
              <a:gd name="connsiteX1" fmla="*/ 325967 w 836059"/>
              <a:gd name="connsiteY1" fmla="*/ 3196 h 217905"/>
              <a:gd name="connsiteX2" fmla="*/ 370417 w 836059"/>
              <a:gd name="connsiteY2" fmla="*/ 3196 h 217905"/>
              <a:gd name="connsiteX3" fmla="*/ 429684 w 836059"/>
              <a:gd name="connsiteY3" fmla="*/ 24363 h 217905"/>
              <a:gd name="connsiteX4" fmla="*/ 611717 w 836059"/>
              <a:gd name="connsiteY4" fmla="*/ 56113 h 217905"/>
              <a:gd name="connsiteX5" fmla="*/ 831850 w 836059"/>
              <a:gd name="connsiteY5" fmla="*/ 212746 h 217905"/>
              <a:gd name="connsiteX6" fmla="*/ 762000 w 836059"/>
              <a:gd name="connsiteY6" fmla="*/ 183113 h 217905"/>
              <a:gd name="connsiteX7" fmla="*/ 488950 w 836059"/>
              <a:gd name="connsiteY7" fmla="*/ 73046 h 217905"/>
              <a:gd name="connsiteX8" fmla="*/ 201084 w 836059"/>
              <a:gd name="connsiteY8" fmla="*/ 64580 h 217905"/>
              <a:gd name="connsiteX9" fmla="*/ 0 w 836059"/>
              <a:gd name="connsiteY9" fmla="*/ 32830 h 21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6059" h="217905">
                <a:moveTo>
                  <a:pt x="0" y="32830"/>
                </a:moveTo>
                <a:lnTo>
                  <a:pt x="325967" y="3196"/>
                </a:lnTo>
                <a:cubicBezTo>
                  <a:pt x="387703" y="-1743"/>
                  <a:pt x="353131" y="-332"/>
                  <a:pt x="370417" y="3196"/>
                </a:cubicBezTo>
                <a:cubicBezTo>
                  <a:pt x="387703" y="6724"/>
                  <a:pt x="389467" y="15543"/>
                  <a:pt x="429684" y="24363"/>
                </a:cubicBezTo>
                <a:cubicBezTo>
                  <a:pt x="469901" y="33183"/>
                  <a:pt x="544689" y="24716"/>
                  <a:pt x="611717" y="56113"/>
                </a:cubicBezTo>
                <a:cubicBezTo>
                  <a:pt x="678745" y="87510"/>
                  <a:pt x="806803" y="191579"/>
                  <a:pt x="831850" y="212746"/>
                </a:cubicBezTo>
                <a:cubicBezTo>
                  <a:pt x="856897" y="233913"/>
                  <a:pt x="762000" y="183113"/>
                  <a:pt x="762000" y="183113"/>
                </a:cubicBezTo>
                <a:cubicBezTo>
                  <a:pt x="704850" y="159830"/>
                  <a:pt x="582436" y="92802"/>
                  <a:pt x="488950" y="73046"/>
                </a:cubicBezTo>
                <a:cubicBezTo>
                  <a:pt x="395464" y="53291"/>
                  <a:pt x="283281" y="66697"/>
                  <a:pt x="201084" y="64580"/>
                </a:cubicBezTo>
                <a:lnTo>
                  <a:pt x="0" y="3283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CA573F95-8AE8-4243-BF97-F6518F9EF18C}"/>
              </a:ext>
            </a:extLst>
          </p:cNvPr>
          <p:cNvSpPr/>
          <p:nvPr/>
        </p:nvSpPr>
        <p:spPr>
          <a:xfrm>
            <a:off x="2150481" y="5517970"/>
            <a:ext cx="279534" cy="308869"/>
          </a:xfrm>
          <a:custGeom>
            <a:avLst/>
            <a:gdLst>
              <a:gd name="connsiteX0" fmla="*/ 279452 w 279534"/>
              <a:gd name="connsiteY0" fmla="*/ 180 h 308869"/>
              <a:gd name="connsiteX1" fmla="*/ 52969 w 279534"/>
              <a:gd name="connsiteY1" fmla="*/ 84847 h 308869"/>
              <a:gd name="connsiteX2" fmla="*/ 29686 w 279534"/>
              <a:gd name="connsiteY2" fmla="*/ 131413 h 308869"/>
              <a:gd name="connsiteX3" fmla="*/ 25452 w 279534"/>
              <a:gd name="connsiteY3" fmla="*/ 304980 h 308869"/>
              <a:gd name="connsiteX4" fmla="*/ 21219 w 279534"/>
              <a:gd name="connsiteY4" fmla="*/ 241480 h 308869"/>
              <a:gd name="connsiteX5" fmla="*/ 2169 w 279534"/>
              <a:gd name="connsiteY5" fmla="*/ 118713 h 308869"/>
              <a:gd name="connsiteX6" fmla="*/ 78369 w 279534"/>
              <a:gd name="connsiteY6" fmla="*/ 63680 h 308869"/>
              <a:gd name="connsiteX7" fmla="*/ 279452 w 279534"/>
              <a:gd name="connsiteY7" fmla="*/ 180 h 30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9534" h="308869">
                <a:moveTo>
                  <a:pt x="279452" y="180"/>
                </a:moveTo>
                <a:cubicBezTo>
                  <a:pt x="275219" y="3708"/>
                  <a:pt x="94597" y="62975"/>
                  <a:pt x="52969" y="84847"/>
                </a:cubicBezTo>
                <a:cubicBezTo>
                  <a:pt x="11341" y="106719"/>
                  <a:pt x="34272" y="94724"/>
                  <a:pt x="29686" y="131413"/>
                </a:cubicBezTo>
                <a:cubicBezTo>
                  <a:pt x="25100" y="168102"/>
                  <a:pt x="26863" y="286636"/>
                  <a:pt x="25452" y="304980"/>
                </a:cubicBezTo>
                <a:cubicBezTo>
                  <a:pt x="24041" y="323324"/>
                  <a:pt x="25099" y="272524"/>
                  <a:pt x="21219" y="241480"/>
                </a:cubicBezTo>
                <a:cubicBezTo>
                  <a:pt x="17339" y="210436"/>
                  <a:pt x="-7356" y="148346"/>
                  <a:pt x="2169" y="118713"/>
                </a:cubicBezTo>
                <a:cubicBezTo>
                  <a:pt x="11694" y="89080"/>
                  <a:pt x="32508" y="81672"/>
                  <a:pt x="78369" y="63680"/>
                </a:cubicBezTo>
                <a:cubicBezTo>
                  <a:pt x="124230" y="45688"/>
                  <a:pt x="283685" y="-3348"/>
                  <a:pt x="279452" y="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F65BAEB1-01E1-406C-BCB6-0A1888C3167F}"/>
              </a:ext>
            </a:extLst>
          </p:cNvPr>
          <p:cNvSpPr/>
          <p:nvPr/>
        </p:nvSpPr>
        <p:spPr>
          <a:xfrm>
            <a:off x="2055280" y="5645126"/>
            <a:ext cx="106385" cy="277733"/>
          </a:xfrm>
          <a:custGeom>
            <a:avLst/>
            <a:gdLst>
              <a:gd name="connsiteX0" fmla="*/ 3 w 106385"/>
              <a:gd name="connsiteY0" fmla="*/ 24 h 277733"/>
              <a:gd name="connsiteX1" fmla="*/ 40220 w 106385"/>
              <a:gd name="connsiteY1" fmla="*/ 177824 h 277733"/>
              <a:gd name="connsiteX2" fmla="*/ 103720 w 106385"/>
              <a:gd name="connsiteY2" fmla="*/ 275191 h 277733"/>
              <a:gd name="connsiteX3" fmla="*/ 91020 w 106385"/>
              <a:gd name="connsiteY3" fmla="*/ 245557 h 277733"/>
              <a:gd name="connsiteX4" fmla="*/ 59270 w 106385"/>
              <a:gd name="connsiteY4" fmla="*/ 205341 h 277733"/>
              <a:gd name="connsiteX5" fmla="*/ 42337 w 106385"/>
              <a:gd name="connsiteY5" fmla="*/ 165124 h 277733"/>
              <a:gd name="connsiteX6" fmla="*/ 3 w 106385"/>
              <a:gd name="connsiteY6" fmla="*/ 24 h 27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385" h="277733">
                <a:moveTo>
                  <a:pt x="3" y="24"/>
                </a:moveTo>
                <a:cubicBezTo>
                  <a:pt x="-350" y="2141"/>
                  <a:pt x="22934" y="131963"/>
                  <a:pt x="40220" y="177824"/>
                </a:cubicBezTo>
                <a:cubicBezTo>
                  <a:pt x="57506" y="223685"/>
                  <a:pt x="95253" y="263902"/>
                  <a:pt x="103720" y="275191"/>
                </a:cubicBezTo>
                <a:cubicBezTo>
                  <a:pt x="112187" y="286480"/>
                  <a:pt x="98428" y="257199"/>
                  <a:pt x="91020" y="245557"/>
                </a:cubicBezTo>
                <a:cubicBezTo>
                  <a:pt x="83612" y="233915"/>
                  <a:pt x="67384" y="218746"/>
                  <a:pt x="59270" y="205341"/>
                </a:cubicBezTo>
                <a:cubicBezTo>
                  <a:pt x="51156" y="191936"/>
                  <a:pt x="50098" y="195110"/>
                  <a:pt x="42337" y="165124"/>
                </a:cubicBezTo>
                <a:cubicBezTo>
                  <a:pt x="34576" y="135138"/>
                  <a:pt x="356" y="-2093"/>
                  <a:pt x="3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6490E2DF-0DB4-4B25-8311-9EF707BC7632}"/>
              </a:ext>
            </a:extLst>
          </p:cNvPr>
          <p:cNvSpPr/>
          <p:nvPr/>
        </p:nvSpPr>
        <p:spPr>
          <a:xfrm>
            <a:off x="2173678" y="5822799"/>
            <a:ext cx="368449" cy="92438"/>
          </a:xfrm>
          <a:custGeom>
            <a:avLst/>
            <a:gdLst>
              <a:gd name="connsiteX0" fmla="*/ 139 w 368449"/>
              <a:gd name="connsiteY0" fmla="*/ 151 h 92438"/>
              <a:gd name="connsiteX1" fmla="*/ 108089 w 368449"/>
              <a:gd name="connsiteY1" fmla="*/ 84818 h 92438"/>
              <a:gd name="connsiteX2" fmla="*/ 237205 w 368449"/>
              <a:gd name="connsiteY2" fmla="*/ 84818 h 92438"/>
              <a:gd name="connsiteX3" fmla="*/ 368439 w 368449"/>
              <a:gd name="connsiteY3" fmla="*/ 53068 h 92438"/>
              <a:gd name="connsiteX4" fmla="*/ 243555 w 368449"/>
              <a:gd name="connsiteY4" fmla="*/ 67884 h 92438"/>
              <a:gd name="connsiteX5" fmla="*/ 89039 w 368449"/>
              <a:gd name="connsiteY5" fmla="*/ 63651 h 92438"/>
              <a:gd name="connsiteX6" fmla="*/ 139 w 368449"/>
              <a:gd name="connsiteY6" fmla="*/ 151 h 9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8449" h="92438">
                <a:moveTo>
                  <a:pt x="139" y="151"/>
                </a:moveTo>
                <a:cubicBezTo>
                  <a:pt x="3314" y="3679"/>
                  <a:pt x="68578" y="70707"/>
                  <a:pt x="108089" y="84818"/>
                </a:cubicBezTo>
                <a:cubicBezTo>
                  <a:pt x="147600" y="98929"/>
                  <a:pt x="193813" y="90110"/>
                  <a:pt x="237205" y="84818"/>
                </a:cubicBezTo>
                <a:cubicBezTo>
                  <a:pt x="280597" y="79526"/>
                  <a:pt x="367381" y="55890"/>
                  <a:pt x="368439" y="53068"/>
                </a:cubicBezTo>
                <a:cubicBezTo>
                  <a:pt x="369497" y="50246"/>
                  <a:pt x="290122" y="66120"/>
                  <a:pt x="243555" y="67884"/>
                </a:cubicBezTo>
                <a:cubicBezTo>
                  <a:pt x="196988" y="69648"/>
                  <a:pt x="129256" y="71412"/>
                  <a:pt x="89039" y="63651"/>
                </a:cubicBezTo>
                <a:cubicBezTo>
                  <a:pt x="48822" y="55890"/>
                  <a:pt x="-3036" y="-3377"/>
                  <a:pt x="139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3970C4F7-2F1F-4348-93C3-455313913DD6}"/>
              </a:ext>
            </a:extLst>
          </p:cNvPr>
          <p:cNvSpPr/>
          <p:nvPr/>
        </p:nvSpPr>
        <p:spPr>
          <a:xfrm>
            <a:off x="2535474" y="5811112"/>
            <a:ext cx="389988" cy="69484"/>
          </a:xfrm>
          <a:custGeom>
            <a:avLst/>
            <a:gdLst>
              <a:gd name="connsiteX0" fmla="*/ 293 w 389988"/>
              <a:gd name="connsiteY0" fmla="*/ 64755 h 69484"/>
              <a:gd name="connsiteX1" fmla="*/ 186559 w 389988"/>
              <a:gd name="connsiteY1" fmla="*/ 62638 h 69484"/>
              <a:gd name="connsiteX2" fmla="*/ 275459 w 389988"/>
              <a:gd name="connsiteY2" fmla="*/ 37238 h 69484"/>
              <a:gd name="connsiteX3" fmla="*/ 389759 w 389988"/>
              <a:gd name="connsiteY3" fmla="*/ 30888 h 69484"/>
              <a:gd name="connsiteX4" fmla="*/ 302976 w 389988"/>
              <a:gd name="connsiteY4" fmla="*/ 5488 h 69484"/>
              <a:gd name="connsiteX5" fmla="*/ 233126 w 389988"/>
              <a:gd name="connsiteY5" fmla="*/ 5488 h 69484"/>
              <a:gd name="connsiteX6" fmla="*/ 293 w 389988"/>
              <a:gd name="connsiteY6" fmla="*/ 64755 h 69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9988" h="69484">
                <a:moveTo>
                  <a:pt x="293" y="64755"/>
                </a:moveTo>
                <a:cubicBezTo>
                  <a:pt x="-7468" y="74280"/>
                  <a:pt x="140698" y="67224"/>
                  <a:pt x="186559" y="62638"/>
                </a:cubicBezTo>
                <a:cubicBezTo>
                  <a:pt x="232420" y="58052"/>
                  <a:pt x="241592" y="42530"/>
                  <a:pt x="275459" y="37238"/>
                </a:cubicBezTo>
                <a:cubicBezTo>
                  <a:pt x="309326" y="31946"/>
                  <a:pt x="385173" y="36180"/>
                  <a:pt x="389759" y="30888"/>
                </a:cubicBezTo>
                <a:cubicBezTo>
                  <a:pt x="394345" y="25596"/>
                  <a:pt x="329082" y="9721"/>
                  <a:pt x="302976" y="5488"/>
                </a:cubicBezTo>
                <a:cubicBezTo>
                  <a:pt x="276870" y="1255"/>
                  <a:pt x="283221" y="-4390"/>
                  <a:pt x="233126" y="5488"/>
                </a:cubicBezTo>
                <a:cubicBezTo>
                  <a:pt x="183032" y="15366"/>
                  <a:pt x="8054" y="55230"/>
                  <a:pt x="293" y="647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FAACB0DA-EC35-4B56-8885-3676905816C1}"/>
              </a:ext>
            </a:extLst>
          </p:cNvPr>
          <p:cNvSpPr/>
          <p:nvPr/>
        </p:nvSpPr>
        <p:spPr>
          <a:xfrm>
            <a:off x="2366424" y="5473182"/>
            <a:ext cx="616079" cy="398451"/>
          </a:xfrm>
          <a:custGeom>
            <a:avLst/>
            <a:gdLst>
              <a:gd name="connsiteX0" fmla="*/ 9 w 616079"/>
              <a:gd name="connsiteY0" fmla="*/ 13218 h 398451"/>
              <a:gd name="connsiteX1" fmla="*/ 110076 w 616079"/>
              <a:gd name="connsiteY1" fmla="*/ 51318 h 398451"/>
              <a:gd name="connsiteX2" fmla="*/ 150293 w 616079"/>
              <a:gd name="connsiteY2" fmla="*/ 51318 h 398451"/>
              <a:gd name="connsiteX3" fmla="*/ 160876 w 616079"/>
              <a:gd name="connsiteY3" fmla="*/ 55551 h 398451"/>
              <a:gd name="connsiteX4" fmla="*/ 95259 w 616079"/>
              <a:gd name="connsiteY4" fmla="*/ 146568 h 398451"/>
              <a:gd name="connsiteX5" fmla="*/ 76209 w 616079"/>
              <a:gd name="connsiteY5" fmla="*/ 207951 h 398451"/>
              <a:gd name="connsiteX6" fmla="*/ 127009 w 616079"/>
              <a:gd name="connsiteY6" fmla="*/ 360351 h 398451"/>
              <a:gd name="connsiteX7" fmla="*/ 160876 w 616079"/>
              <a:gd name="connsiteY7" fmla="*/ 394218 h 398451"/>
              <a:gd name="connsiteX8" fmla="*/ 292109 w 616079"/>
              <a:gd name="connsiteY8" fmla="*/ 394218 h 398451"/>
              <a:gd name="connsiteX9" fmla="*/ 495309 w 616079"/>
              <a:gd name="connsiteY9" fmla="*/ 360351 h 398451"/>
              <a:gd name="connsiteX10" fmla="*/ 571509 w 616079"/>
              <a:gd name="connsiteY10" fmla="*/ 356118 h 398451"/>
              <a:gd name="connsiteX11" fmla="*/ 613843 w 616079"/>
              <a:gd name="connsiteY11" fmla="*/ 239701 h 398451"/>
              <a:gd name="connsiteX12" fmla="*/ 601143 w 616079"/>
              <a:gd name="connsiteY12" fmla="*/ 188901 h 398451"/>
              <a:gd name="connsiteX13" fmla="*/ 524943 w 616079"/>
              <a:gd name="connsiteY13" fmla="*/ 112701 h 398451"/>
              <a:gd name="connsiteX14" fmla="*/ 294226 w 616079"/>
              <a:gd name="connsiteY14" fmla="*/ 19568 h 398451"/>
              <a:gd name="connsiteX15" fmla="*/ 116426 w 616079"/>
              <a:gd name="connsiteY15" fmla="*/ 518 h 398451"/>
              <a:gd name="connsiteX16" fmla="*/ 9 w 616079"/>
              <a:gd name="connsiteY16" fmla="*/ 13218 h 39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16079" h="398451">
                <a:moveTo>
                  <a:pt x="9" y="13218"/>
                </a:moveTo>
                <a:cubicBezTo>
                  <a:pt x="-1049" y="21685"/>
                  <a:pt x="85029" y="44968"/>
                  <a:pt x="110076" y="51318"/>
                </a:cubicBezTo>
                <a:cubicBezTo>
                  <a:pt x="135123" y="57668"/>
                  <a:pt x="150293" y="51318"/>
                  <a:pt x="150293" y="51318"/>
                </a:cubicBezTo>
                <a:cubicBezTo>
                  <a:pt x="158760" y="52024"/>
                  <a:pt x="170048" y="39676"/>
                  <a:pt x="160876" y="55551"/>
                </a:cubicBezTo>
                <a:cubicBezTo>
                  <a:pt x="151704" y="71426"/>
                  <a:pt x="109370" y="121168"/>
                  <a:pt x="95259" y="146568"/>
                </a:cubicBezTo>
                <a:cubicBezTo>
                  <a:pt x="81148" y="171968"/>
                  <a:pt x="70917" y="172321"/>
                  <a:pt x="76209" y="207951"/>
                </a:cubicBezTo>
                <a:cubicBezTo>
                  <a:pt x="81501" y="243581"/>
                  <a:pt x="112898" y="329307"/>
                  <a:pt x="127009" y="360351"/>
                </a:cubicBezTo>
                <a:cubicBezTo>
                  <a:pt x="141120" y="391396"/>
                  <a:pt x="133359" y="388574"/>
                  <a:pt x="160876" y="394218"/>
                </a:cubicBezTo>
                <a:cubicBezTo>
                  <a:pt x="188393" y="399862"/>
                  <a:pt x="236370" y="399863"/>
                  <a:pt x="292109" y="394218"/>
                </a:cubicBezTo>
                <a:cubicBezTo>
                  <a:pt x="347848" y="388574"/>
                  <a:pt x="448742" y="366701"/>
                  <a:pt x="495309" y="360351"/>
                </a:cubicBezTo>
                <a:cubicBezTo>
                  <a:pt x="541876" y="354001"/>
                  <a:pt x="551753" y="376226"/>
                  <a:pt x="571509" y="356118"/>
                </a:cubicBezTo>
                <a:cubicBezTo>
                  <a:pt x="591265" y="336010"/>
                  <a:pt x="608904" y="267571"/>
                  <a:pt x="613843" y="239701"/>
                </a:cubicBezTo>
                <a:cubicBezTo>
                  <a:pt x="618782" y="211832"/>
                  <a:pt x="615960" y="210068"/>
                  <a:pt x="601143" y="188901"/>
                </a:cubicBezTo>
                <a:cubicBezTo>
                  <a:pt x="586326" y="167734"/>
                  <a:pt x="576096" y="140923"/>
                  <a:pt x="524943" y="112701"/>
                </a:cubicBezTo>
                <a:cubicBezTo>
                  <a:pt x="473790" y="84479"/>
                  <a:pt x="362312" y="38265"/>
                  <a:pt x="294226" y="19568"/>
                </a:cubicBezTo>
                <a:cubicBezTo>
                  <a:pt x="226140" y="871"/>
                  <a:pt x="162640" y="2987"/>
                  <a:pt x="116426" y="518"/>
                </a:cubicBezTo>
                <a:cubicBezTo>
                  <a:pt x="70212" y="-1952"/>
                  <a:pt x="1067" y="4751"/>
                  <a:pt x="9" y="132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ECBBF373-1CD6-466B-BB14-EAD34A86FDE6}"/>
              </a:ext>
            </a:extLst>
          </p:cNvPr>
          <p:cNvSpPr/>
          <p:nvPr/>
        </p:nvSpPr>
        <p:spPr>
          <a:xfrm rot="605561">
            <a:off x="2589571" y="5599596"/>
            <a:ext cx="245852" cy="945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07C756B3-19DE-4DE7-9E62-2EEE5BE28F80}"/>
              </a:ext>
            </a:extLst>
          </p:cNvPr>
          <p:cNvSpPr/>
          <p:nvPr/>
        </p:nvSpPr>
        <p:spPr>
          <a:xfrm>
            <a:off x="2219602" y="5419689"/>
            <a:ext cx="692944" cy="186451"/>
          </a:xfrm>
          <a:custGeom>
            <a:avLst/>
            <a:gdLst>
              <a:gd name="connsiteX0" fmla="*/ 1311 w 692944"/>
              <a:gd name="connsiteY0" fmla="*/ 20674 h 186451"/>
              <a:gd name="connsiteX1" fmla="*/ 253723 w 692944"/>
              <a:gd name="connsiteY1" fmla="*/ 36 h 186451"/>
              <a:gd name="connsiteX2" fmla="*/ 402948 w 692944"/>
              <a:gd name="connsiteY2" fmla="*/ 25436 h 186451"/>
              <a:gd name="connsiteX3" fmla="*/ 595036 w 692944"/>
              <a:gd name="connsiteY3" fmla="*/ 79411 h 186451"/>
              <a:gd name="connsiteX4" fmla="*/ 687111 w 692944"/>
              <a:gd name="connsiteY4" fmla="*/ 182599 h 186451"/>
              <a:gd name="connsiteX5" fmla="*/ 649011 w 692944"/>
              <a:gd name="connsiteY5" fmla="*/ 154024 h 186451"/>
              <a:gd name="connsiteX6" fmla="*/ 371198 w 692944"/>
              <a:gd name="connsiteY6" fmla="*/ 55599 h 186451"/>
              <a:gd name="connsiteX7" fmla="*/ 1311 w 692944"/>
              <a:gd name="connsiteY7" fmla="*/ 20674 h 18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2944" h="186451">
                <a:moveTo>
                  <a:pt x="1311" y="20674"/>
                </a:moveTo>
                <a:cubicBezTo>
                  <a:pt x="-18268" y="11413"/>
                  <a:pt x="186784" y="-758"/>
                  <a:pt x="253723" y="36"/>
                </a:cubicBezTo>
                <a:cubicBezTo>
                  <a:pt x="320662" y="830"/>
                  <a:pt x="346063" y="12207"/>
                  <a:pt x="402948" y="25436"/>
                </a:cubicBezTo>
                <a:cubicBezTo>
                  <a:pt x="459833" y="38665"/>
                  <a:pt x="547676" y="53217"/>
                  <a:pt x="595036" y="79411"/>
                </a:cubicBezTo>
                <a:cubicBezTo>
                  <a:pt x="642396" y="105605"/>
                  <a:pt x="678115" y="170164"/>
                  <a:pt x="687111" y="182599"/>
                </a:cubicBezTo>
                <a:cubicBezTo>
                  <a:pt x="696107" y="195035"/>
                  <a:pt x="701663" y="175191"/>
                  <a:pt x="649011" y="154024"/>
                </a:cubicBezTo>
                <a:cubicBezTo>
                  <a:pt x="596359" y="132857"/>
                  <a:pt x="479413" y="78882"/>
                  <a:pt x="371198" y="55599"/>
                </a:cubicBezTo>
                <a:cubicBezTo>
                  <a:pt x="262983" y="32316"/>
                  <a:pt x="20890" y="29935"/>
                  <a:pt x="1311" y="206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8DBB9439-85FC-4042-83C1-D4CB02B04DBE}"/>
              </a:ext>
            </a:extLst>
          </p:cNvPr>
          <p:cNvSpPr/>
          <p:nvPr/>
        </p:nvSpPr>
        <p:spPr>
          <a:xfrm>
            <a:off x="2015880" y="5445027"/>
            <a:ext cx="217736" cy="73575"/>
          </a:xfrm>
          <a:custGeom>
            <a:avLst/>
            <a:gdLst>
              <a:gd name="connsiteX0" fmla="*/ 217733 w 217736"/>
              <a:gd name="connsiteY0" fmla="*/ 73123 h 73575"/>
              <a:gd name="connsiteX1" fmla="*/ 127245 w 217736"/>
              <a:gd name="connsiteY1" fmla="*/ 54073 h 73575"/>
              <a:gd name="connsiteX2" fmla="*/ 55808 w 217736"/>
              <a:gd name="connsiteY2" fmla="*/ 25498 h 73575"/>
              <a:gd name="connsiteX3" fmla="*/ 1833 w 217736"/>
              <a:gd name="connsiteY3" fmla="*/ 98 h 73575"/>
              <a:gd name="connsiteX4" fmla="*/ 124070 w 217736"/>
              <a:gd name="connsiteY4" fmla="*/ 35023 h 73575"/>
              <a:gd name="connsiteX5" fmla="*/ 217733 w 217736"/>
              <a:gd name="connsiteY5" fmla="*/ 73123 h 73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736" h="73575">
                <a:moveTo>
                  <a:pt x="217733" y="73123"/>
                </a:moveTo>
                <a:cubicBezTo>
                  <a:pt x="218262" y="76298"/>
                  <a:pt x="154232" y="62010"/>
                  <a:pt x="127245" y="54073"/>
                </a:cubicBezTo>
                <a:cubicBezTo>
                  <a:pt x="100258" y="46136"/>
                  <a:pt x="76710" y="34494"/>
                  <a:pt x="55808" y="25498"/>
                </a:cubicBezTo>
                <a:cubicBezTo>
                  <a:pt x="34906" y="16502"/>
                  <a:pt x="-9544" y="-1490"/>
                  <a:pt x="1833" y="98"/>
                </a:cubicBezTo>
                <a:cubicBezTo>
                  <a:pt x="13210" y="1685"/>
                  <a:pt x="87293" y="21794"/>
                  <a:pt x="124070" y="35023"/>
                </a:cubicBezTo>
                <a:cubicBezTo>
                  <a:pt x="160847" y="48252"/>
                  <a:pt x="217204" y="69948"/>
                  <a:pt x="217733" y="73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F21826F5-4E35-498E-BFBF-974678E23BE0}"/>
              </a:ext>
            </a:extLst>
          </p:cNvPr>
          <p:cNvSpPr/>
          <p:nvPr/>
        </p:nvSpPr>
        <p:spPr>
          <a:xfrm>
            <a:off x="1966834" y="5492500"/>
            <a:ext cx="217782" cy="66968"/>
          </a:xfrm>
          <a:custGeom>
            <a:avLst/>
            <a:gdLst>
              <a:gd name="connsiteX0" fmla="*/ 79 w 217782"/>
              <a:gd name="connsiteY0" fmla="*/ 250 h 66968"/>
              <a:gd name="connsiteX1" fmla="*/ 90566 w 217782"/>
              <a:gd name="connsiteY1" fmla="*/ 46288 h 66968"/>
              <a:gd name="connsiteX2" fmla="*/ 215979 w 217782"/>
              <a:gd name="connsiteY2" fmla="*/ 66925 h 66968"/>
              <a:gd name="connsiteX3" fmla="*/ 158829 w 217782"/>
              <a:gd name="connsiteY3" fmla="*/ 51050 h 66968"/>
              <a:gd name="connsiteX4" fmla="*/ 76279 w 217782"/>
              <a:gd name="connsiteY4" fmla="*/ 28825 h 66968"/>
              <a:gd name="connsiteX5" fmla="*/ 79 w 217782"/>
              <a:gd name="connsiteY5" fmla="*/ 250 h 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782" h="66968">
                <a:moveTo>
                  <a:pt x="79" y="250"/>
                </a:moveTo>
                <a:cubicBezTo>
                  <a:pt x="2460" y="3160"/>
                  <a:pt x="54583" y="35175"/>
                  <a:pt x="90566" y="46288"/>
                </a:cubicBezTo>
                <a:cubicBezTo>
                  <a:pt x="126549" y="57401"/>
                  <a:pt x="204602" y="66131"/>
                  <a:pt x="215979" y="66925"/>
                </a:cubicBezTo>
                <a:cubicBezTo>
                  <a:pt x="227356" y="67719"/>
                  <a:pt x="182112" y="57400"/>
                  <a:pt x="158829" y="51050"/>
                </a:cubicBezTo>
                <a:cubicBezTo>
                  <a:pt x="135546" y="44700"/>
                  <a:pt x="103002" y="37027"/>
                  <a:pt x="76279" y="28825"/>
                </a:cubicBezTo>
                <a:cubicBezTo>
                  <a:pt x="49556" y="20623"/>
                  <a:pt x="-2302" y="-2660"/>
                  <a:pt x="79" y="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2E43A0C8-B9F6-44E4-839D-8CEDA7CB8608}"/>
              </a:ext>
            </a:extLst>
          </p:cNvPr>
          <p:cNvSpPr/>
          <p:nvPr/>
        </p:nvSpPr>
        <p:spPr>
          <a:xfrm>
            <a:off x="2031772" y="4570479"/>
            <a:ext cx="329038" cy="276166"/>
          </a:xfrm>
          <a:custGeom>
            <a:avLst/>
            <a:gdLst>
              <a:gd name="connsiteX0" fmla="*/ 228 w 329038"/>
              <a:gd name="connsiteY0" fmla="*/ 276159 h 276166"/>
              <a:gd name="connsiteX1" fmla="*/ 141516 w 329038"/>
              <a:gd name="connsiteY1" fmla="*/ 60259 h 276166"/>
              <a:gd name="connsiteX2" fmla="*/ 179616 w 329038"/>
              <a:gd name="connsiteY2" fmla="*/ 53909 h 276166"/>
              <a:gd name="connsiteX3" fmla="*/ 217716 w 329038"/>
              <a:gd name="connsiteY3" fmla="*/ 23746 h 276166"/>
              <a:gd name="connsiteX4" fmla="*/ 328841 w 329038"/>
              <a:gd name="connsiteY4" fmla="*/ 14221 h 276166"/>
              <a:gd name="connsiteX5" fmla="*/ 243116 w 329038"/>
              <a:gd name="connsiteY5" fmla="*/ 1521 h 276166"/>
              <a:gd name="connsiteX6" fmla="*/ 178028 w 329038"/>
              <a:gd name="connsiteY6" fmla="*/ 52321 h 276166"/>
              <a:gd name="connsiteX7" fmla="*/ 228 w 329038"/>
              <a:gd name="connsiteY7" fmla="*/ 276159 h 276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9038" h="276166">
                <a:moveTo>
                  <a:pt x="228" y="276159"/>
                </a:moveTo>
                <a:cubicBezTo>
                  <a:pt x="-5857" y="277482"/>
                  <a:pt x="111618" y="97301"/>
                  <a:pt x="141516" y="60259"/>
                </a:cubicBezTo>
                <a:cubicBezTo>
                  <a:pt x="171414" y="23217"/>
                  <a:pt x="166916" y="59994"/>
                  <a:pt x="179616" y="53909"/>
                </a:cubicBezTo>
                <a:cubicBezTo>
                  <a:pt x="192316" y="47824"/>
                  <a:pt x="192845" y="30361"/>
                  <a:pt x="217716" y="23746"/>
                </a:cubicBezTo>
                <a:cubicBezTo>
                  <a:pt x="242587" y="17131"/>
                  <a:pt x="324608" y="17925"/>
                  <a:pt x="328841" y="14221"/>
                </a:cubicBezTo>
                <a:cubicBezTo>
                  <a:pt x="333074" y="10517"/>
                  <a:pt x="268252" y="-4829"/>
                  <a:pt x="243116" y="1521"/>
                </a:cubicBezTo>
                <a:cubicBezTo>
                  <a:pt x="217980" y="7871"/>
                  <a:pt x="217980" y="10781"/>
                  <a:pt x="178028" y="52321"/>
                </a:cubicBezTo>
                <a:cubicBezTo>
                  <a:pt x="138076" y="93861"/>
                  <a:pt x="6313" y="274836"/>
                  <a:pt x="228" y="276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6B860210-3EF3-4CAD-81C7-8E6C4EDC1806}"/>
              </a:ext>
            </a:extLst>
          </p:cNvPr>
          <p:cNvSpPr/>
          <p:nvPr/>
        </p:nvSpPr>
        <p:spPr>
          <a:xfrm>
            <a:off x="2496971" y="4613675"/>
            <a:ext cx="347964" cy="88513"/>
          </a:xfrm>
          <a:custGeom>
            <a:avLst/>
            <a:gdLst>
              <a:gd name="connsiteX0" fmla="*/ 167 w 347964"/>
              <a:gd name="connsiteY0" fmla="*/ 1188 h 88513"/>
              <a:gd name="connsiteX1" fmla="*/ 122404 w 347964"/>
              <a:gd name="connsiteY1" fmla="*/ 15475 h 88513"/>
              <a:gd name="connsiteX2" fmla="*/ 174792 w 347964"/>
              <a:gd name="connsiteY2" fmla="*/ 36113 h 88513"/>
              <a:gd name="connsiteX3" fmla="*/ 255754 w 347964"/>
              <a:gd name="connsiteY3" fmla="*/ 71038 h 88513"/>
              <a:gd name="connsiteX4" fmla="*/ 347829 w 347964"/>
              <a:gd name="connsiteY4" fmla="*/ 88500 h 88513"/>
              <a:gd name="connsiteX5" fmla="*/ 277979 w 347964"/>
              <a:gd name="connsiteY5" fmla="*/ 74213 h 88513"/>
              <a:gd name="connsiteX6" fmla="*/ 150979 w 347964"/>
              <a:gd name="connsiteY6" fmla="*/ 47225 h 88513"/>
              <a:gd name="connsiteX7" fmla="*/ 167 w 347964"/>
              <a:gd name="connsiteY7" fmla="*/ 1188 h 88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964" h="88513">
                <a:moveTo>
                  <a:pt x="167" y="1188"/>
                </a:moveTo>
                <a:cubicBezTo>
                  <a:pt x="-4596" y="-4104"/>
                  <a:pt x="93300" y="9654"/>
                  <a:pt x="122404" y="15475"/>
                </a:cubicBezTo>
                <a:cubicBezTo>
                  <a:pt x="151508" y="21296"/>
                  <a:pt x="152567" y="26853"/>
                  <a:pt x="174792" y="36113"/>
                </a:cubicBezTo>
                <a:cubicBezTo>
                  <a:pt x="197017" y="45373"/>
                  <a:pt x="226915" y="62307"/>
                  <a:pt x="255754" y="71038"/>
                </a:cubicBezTo>
                <a:cubicBezTo>
                  <a:pt x="284593" y="79769"/>
                  <a:pt x="344125" y="87971"/>
                  <a:pt x="347829" y="88500"/>
                </a:cubicBezTo>
                <a:cubicBezTo>
                  <a:pt x="351533" y="89029"/>
                  <a:pt x="277979" y="74213"/>
                  <a:pt x="277979" y="74213"/>
                </a:cubicBezTo>
                <a:cubicBezTo>
                  <a:pt x="245171" y="67334"/>
                  <a:pt x="197281" y="61512"/>
                  <a:pt x="150979" y="47225"/>
                </a:cubicBezTo>
                <a:cubicBezTo>
                  <a:pt x="104677" y="32938"/>
                  <a:pt x="4930" y="6480"/>
                  <a:pt x="167" y="1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0E921260-3FEC-46AF-98DD-88D3E3A25EA8}"/>
              </a:ext>
            </a:extLst>
          </p:cNvPr>
          <p:cNvSpPr/>
          <p:nvPr/>
        </p:nvSpPr>
        <p:spPr>
          <a:xfrm>
            <a:off x="2044492" y="4787701"/>
            <a:ext cx="150061" cy="104980"/>
          </a:xfrm>
          <a:custGeom>
            <a:avLst/>
            <a:gdLst>
              <a:gd name="connsiteX0" fmla="*/ 208 w 150061"/>
              <a:gd name="connsiteY0" fmla="*/ 104974 h 104980"/>
              <a:gd name="connsiteX1" fmla="*/ 133558 w 150061"/>
              <a:gd name="connsiteY1" fmla="*/ 17662 h 104980"/>
              <a:gd name="connsiteX2" fmla="*/ 144671 w 150061"/>
              <a:gd name="connsiteY2" fmla="*/ 199 h 104980"/>
              <a:gd name="connsiteX3" fmla="*/ 103396 w 150061"/>
              <a:gd name="connsiteY3" fmla="*/ 22424 h 104980"/>
              <a:gd name="connsiteX4" fmla="*/ 208 w 150061"/>
              <a:gd name="connsiteY4" fmla="*/ 104974 h 10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061" h="104980">
                <a:moveTo>
                  <a:pt x="208" y="104974"/>
                </a:moveTo>
                <a:cubicBezTo>
                  <a:pt x="5235" y="104180"/>
                  <a:pt x="109481" y="35124"/>
                  <a:pt x="133558" y="17662"/>
                </a:cubicBezTo>
                <a:cubicBezTo>
                  <a:pt x="157635" y="200"/>
                  <a:pt x="149698" y="-595"/>
                  <a:pt x="144671" y="199"/>
                </a:cubicBezTo>
                <a:cubicBezTo>
                  <a:pt x="139644" y="993"/>
                  <a:pt x="124298" y="6284"/>
                  <a:pt x="103396" y="22424"/>
                </a:cubicBezTo>
                <a:cubicBezTo>
                  <a:pt x="82494" y="38564"/>
                  <a:pt x="-4819" y="105768"/>
                  <a:pt x="208" y="1049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2A41AB25-EE0F-45AA-BDE3-80B40B544D28}"/>
              </a:ext>
            </a:extLst>
          </p:cNvPr>
          <p:cNvSpPr/>
          <p:nvPr/>
        </p:nvSpPr>
        <p:spPr>
          <a:xfrm>
            <a:off x="2206432" y="4827490"/>
            <a:ext cx="345096" cy="49458"/>
          </a:xfrm>
          <a:custGeom>
            <a:avLst/>
            <a:gdLst>
              <a:gd name="connsiteX0" fmla="*/ 193 w 345096"/>
              <a:gd name="connsiteY0" fmla="*/ 98 h 49458"/>
              <a:gd name="connsiteX1" fmla="*/ 181168 w 345096"/>
              <a:gd name="connsiteY1" fmla="*/ 49310 h 49458"/>
              <a:gd name="connsiteX2" fmla="*/ 344681 w 345096"/>
              <a:gd name="connsiteY2" fmla="*/ 15973 h 49458"/>
              <a:gd name="connsiteX3" fmla="*/ 225618 w 345096"/>
              <a:gd name="connsiteY3" fmla="*/ 35023 h 49458"/>
              <a:gd name="connsiteX4" fmla="*/ 147831 w 345096"/>
              <a:gd name="connsiteY4" fmla="*/ 36610 h 49458"/>
              <a:gd name="connsiteX5" fmla="*/ 193 w 345096"/>
              <a:gd name="connsiteY5" fmla="*/ 98 h 4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5096" h="49458">
                <a:moveTo>
                  <a:pt x="193" y="98"/>
                </a:moveTo>
                <a:cubicBezTo>
                  <a:pt x="5749" y="2215"/>
                  <a:pt x="123753" y="46664"/>
                  <a:pt x="181168" y="49310"/>
                </a:cubicBezTo>
                <a:cubicBezTo>
                  <a:pt x="238583" y="51956"/>
                  <a:pt x="337273" y="18354"/>
                  <a:pt x="344681" y="15973"/>
                </a:cubicBezTo>
                <a:cubicBezTo>
                  <a:pt x="352089" y="13592"/>
                  <a:pt x="258426" y="31583"/>
                  <a:pt x="225618" y="35023"/>
                </a:cubicBezTo>
                <a:cubicBezTo>
                  <a:pt x="192810" y="38463"/>
                  <a:pt x="185666" y="42431"/>
                  <a:pt x="147831" y="36610"/>
                </a:cubicBezTo>
                <a:cubicBezTo>
                  <a:pt x="109996" y="30789"/>
                  <a:pt x="-5363" y="-2019"/>
                  <a:pt x="193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47A2AC05-8C66-4AB7-B9B2-451717FDDAA6}"/>
              </a:ext>
            </a:extLst>
          </p:cNvPr>
          <p:cNvSpPr/>
          <p:nvPr/>
        </p:nvSpPr>
        <p:spPr>
          <a:xfrm>
            <a:off x="2746371" y="4825867"/>
            <a:ext cx="283654" cy="92746"/>
          </a:xfrm>
          <a:custGeom>
            <a:avLst/>
            <a:gdLst>
              <a:gd name="connsiteX0" fmla="*/ 4 w 283654"/>
              <a:gd name="connsiteY0" fmla="*/ 133 h 92746"/>
              <a:gd name="connsiteX1" fmla="*/ 92079 w 283654"/>
              <a:gd name="connsiteY1" fmla="*/ 66808 h 92746"/>
              <a:gd name="connsiteX2" fmla="*/ 279404 w 283654"/>
              <a:gd name="connsiteY2" fmla="*/ 92208 h 92746"/>
              <a:gd name="connsiteX3" fmla="*/ 212729 w 283654"/>
              <a:gd name="connsiteY3" fmla="*/ 84271 h 92746"/>
              <a:gd name="connsiteX4" fmla="*/ 95254 w 283654"/>
              <a:gd name="connsiteY4" fmla="*/ 85858 h 92746"/>
              <a:gd name="connsiteX5" fmla="*/ 4 w 283654"/>
              <a:gd name="connsiteY5" fmla="*/ 133 h 92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654" h="92746">
                <a:moveTo>
                  <a:pt x="4" y="133"/>
                </a:moveTo>
                <a:cubicBezTo>
                  <a:pt x="-525" y="-3042"/>
                  <a:pt x="45512" y="51462"/>
                  <a:pt x="92079" y="66808"/>
                </a:cubicBezTo>
                <a:cubicBezTo>
                  <a:pt x="138646" y="82154"/>
                  <a:pt x="259296" y="89298"/>
                  <a:pt x="279404" y="92208"/>
                </a:cubicBezTo>
                <a:cubicBezTo>
                  <a:pt x="299512" y="95118"/>
                  <a:pt x="243421" y="85329"/>
                  <a:pt x="212729" y="84271"/>
                </a:cubicBezTo>
                <a:cubicBezTo>
                  <a:pt x="182037" y="83213"/>
                  <a:pt x="127268" y="95383"/>
                  <a:pt x="95254" y="85858"/>
                </a:cubicBezTo>
                <a:cubicBezTo>
                  <a:pt x="63240" y="76333"/>
                  <a:pt x="533" y="3308"/>
                  <a:pt x="4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A8D77E6F-F20F-471C-87EE-58CD98776BFB}"/>
              </a:ext>
            </a:extLst>
          </p:cNvPr>
          <p:cNvSpPr/>
          <p:nvPr/>
        </p:nvSpPr>
        <p:spPr>
          <a:xfrm>
            <a:off x="2932088" y="4735500"/>
            <a:ext cx="114682" cy="173009"/>
          </a:xfrm>
          <a:custGeom>
            <a:avLst/>
            <a:gdLst>
              <a:gd name="connsiteX0" fmla="*/ 25 w 114682"/>
              <a:gd name="connsiteY0" fmla="*/ 13 h 173009"/>
              <a:gd name="connsiteX1" fmla="*/ 96862 w 114682"/>
              <a:gd name="connsiteY1" fmla="*/ 61925 h 173009"/>
              <a:gd name="connsiteX2" fmla="*/ 114325 w 114682"/>
              <a:gd name="connsiteY2" fmla="*/ 171463 h 173009"/>
              <a:gd name="connsiteX3" fmla="*/ 107975 w 114682"/>
              <a:gd name="connsiteY3" fmla="*/ 123838 h 173009"/>
              <a:gd name="connsiteX4" fmla="*/ 100037 w 114682"/>
              <a:gd name="connsiteY4" fmla="*/ 88913 h 173009"/>
              <a:gd name="connsiteX5" fmla="*/ 87337 w 114682"/>
              <a:gd name="connsiteY5" fmla="*/ 66688 h 173009"/>
              <a:gd name="connsiteX6" fmla="*/ 25 w 114682"/>
              <a:gd name="connsiteY6" fmla="*/ 13 h 173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682" h="173009">
                <a:moveTo>
                  <a:pt x="25" y="13"/>
                </a:moveTo>
                <a:cubicBezTo>
                  <a:pt x="1612" y="-781"/>
                  <a:pt x="77812" y="33350"/>
                  <a:pt x="96862" y="61925"/>
                </a:cubicBezTo>
                <a:cubicBezTo>
                  <a:pt x="115912" y="90500"/>
                  <a:pt x="112473" y="161144"/>
                  <a:pt x="114325" y="171463"/>
                </a:cubicBezTo>
                <a:cubicBezTo>
                  <a:pt x="116177" y="181782"/>
                  <a:pt x="110356" y="137596"/>
                  <a:pt x="107975" y="123838"/>
                </a:cubicBezTo>
                <a:cubicBezTo>
                  <a:pt x="105594" y="110080"/>
                  <a:pt x="103477" y="98438"/>
                  <a:pt x="100037" y="88913"/>
                </a:cubicBezTo>
                <a:cubicBezTo>
                  <a:pt x="96597" y="79388"/>
                  <a:pt x="103476" y="79917"/>
                  <a:pt x="87337" y="66688"/>
                </a:cubicBezTo>
                <a:cubicBezTo>
                  <a:pt x="71198" y="53459"/>
                  <a:pt x="-1562" y="807"/>
                  <a:pt x="25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4096C39B-88EE-496C-9405-F05A069B1EAE}"/>
              </a:ext>
            </a:extLst>
          </p:cNvPr>
          <p:cNvSpPr/>
          <p:nvPr/>
        </p:nvSpPr>
        <p:spPr>
          <a:xfrm>
            <a:off x="2379130" y="5873493"/>
            <a:ext cx="514554" cy="97723"/>
          </a:xfrm>
          <a:custGeom>
            <a:avLst/>
            <a:gdLst>
              <a:gd name="connsiteX0" fmla="*/ 514353 w 514554"/>
              <a:gd name="connsiteY0" fmla="*/ 257 h 97723"/>
              <a:gd name="connsiteX1" fmla="*/ 260353 w 514554"/>
              <a:gd name="connsiteY1" fmla="*/ 36240 h 97723"/>
              <a:gd name="connsiteX2" fmla="*/ 139703 w 514554"/>
              <a:gd name="connsiteY2" fmla="*/ 57407 h 97723"/>
              <a:gd name="connsiteX3" fmla="*/ 3 w 514554"/>
              <a:gd name="connsiteY3" fmla="*/ 97624 h 97723"/>
              <a:gd name="connsiteX4" fmla="*/ 135470 w 514554"/>
              <a:gd name="connsiteY4" fmla="*/ 44707 h 97723"/>
              <a:gd name="connsiteX5" fmla="*/ 215903 w 514554"/>
              <a:gd name="connsiteY5" fmla="*/ 21424 h 97723"/>
              <a:gd name="connsiteX6" fmla="*/ 514353 w 514554"/>
              <a:gd name="connsiteY6" fmla="*/ 257 h 97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4554" h="97723">
                <a:moveTo>
                  <a:pt x="514353" y="257"/>
                </a:moveTo>
                <a:cubicBezTo>
                  <a:pt x="521761" y="2726"/>
                  <a:pt x="322795" y="26715"/>
                  <a:pt x="260353" y="36240"/>
                </a:cubicBezTo>
                <a:cubicBezTo>
                  <a:pt x="197911" y="45765"/>
                  <a:pt x="183095" y="47176"/>
                  <a:pt x="139703" y="57407"/>
                </a:cubicBezTo>
                <a:cubicBezTo>
                  <a:pt x="96311" y="67638"/>
                  <a:pt x="708" y="99741"/>
                  <a:pt x="3" y="97624"/>
                </a:cubicBezTo>
                <a:cubicBezTo>
                  <a:pt x="-703" y="95507"/>
                  <a:pt x="99487" y="57407"/>
                  <a:pt x="135470" y="44707"/>
                </a:cubicBezTo>
                <a:cubicBezTo>
                  <a:pt x="171453" y="32007"/>
                  <a:pt x="148875" y="29185"/>
                  <a:pt x="215903" y="21424"/>
                </a:cubicBezTo>
                <a:cubicBezTo>
                  <a:pt x="282931" y="13663"/>
                  <a:pt x="506945" y="-2212"/>
                  <a:pt x="514353" y="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3262E8A9-462A-49E6-B3B6-6054D529777C}"/>
              </a:ext>
            </a:extLst>
          </p:cNvPr>
          <p:cNvSpPr/>
          <p:nvPr/>
        </p:nvSpPr>
        <p:spPr>
          <a:xfrm>
            <a:off x="1948508" y="5776229"/>
            <a:ext cx="485070" cy="267029"/>
          </a:xfrm>
          <a:custGeom>
            <a:avLst/>
            <a:gdLst>
              <a:gd name="connsiteX0" fmla="*/ 111009 w 485070"/>
              <a:gd name="connsiteY0" fmla="*/ 154 h 267029"/>
              <a:gd name="connsiteX1" fmla="*/ 19992 w 485070"/>
              <a:gd name="connsiteY1" fmla="*/ 76354 h 267029"/>
              <a:gd name="connsiteX2" fmla="*/ 942 w 485070"/>
              <a:gd name="connsiteY2" fmla="*/ 131388 h 267029"/>
              <a:gd name="connsiteX3" fmla="*/ 15759 w 485070"/>
              <a:gd name="connsiteY3" fmla="*/ 105988 h 267029"/>
              <a:gd name="connsiteX4" fmla="*/ 121592 w 485070"/>
              <a:gd name="connsiteY4" fmla="*/ 135621 h 267029"/>
              <a:gd name="connsiteX5" fmla="*/ 146992 w 485070"/>
              <a:gd name="connsiteY5" fmla="*/ 152554 h 267029"/>
              <a:gd name="connsiteX6" fmla="*/ 159692 w 485070"/>
              <a:gd name="connsiteY6" fmla="*/ 171604 h 267029"/>
              <a:gd name="connsiteX7" fmla="*/ 204142 w 485070"/>
              <a:gd name="connsiteY7" fmla="*/ 131388 h 267029"/>
              <a:gd name="connsiteX8" fmla="*/ 273992 w 485070"/>
              <a:gd name="connsiteY8" fmla="*/ 237221 h 267029"/>
              <a:gd name="connsiteX9" fmla="*/ 280342 w 485070"/>
              <a:gd name="connsiteY9" fmla="*/ 169488 h 267029"/>
              <a:gd name="connsiteX10" fmla="*/ 356542 w 485070"/>
              <a:gd name="connsiteY10" fmla="*/ 266854 h 267029"/>
              <a:gd name="connsiteX11" fmla="*/ 360775 w 485070"/>
              <a:gd name="connsiteY11" fmla="*/ 192771 h 267029"/>
              <a:gd name="connsiteX12" fmla="*/ 483542 w 485070"/>
              <a:gd name="connsiteY12" fmla="*/ 169488 h 267029"/>
              <a:gd name="connsiteX13" fmla="*/ 263409 w 485070"/>
              <a:gd name="connsiteY13" fmla="*/ 173721 h 267029"/>
              <a:gd name="connsiteX14" fmla="*/ 146992 w 485070"/>
              <a:gd name="connsiteY14" fmla="*/ 120804 h 267029"/>
              <a:gd name="connsiteX15" fmla="*/ 45392 w 485070"/>
              <a:gd name="connsiteY15" fmla="*/ 97521 h 267029"/>
              <a:gd name="connsiteX16" fmla="*/ 111009 w 485070"/>
              <a:gd name="connsiteY16" fmla="*/ 154 h 267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85070" h="267029">
                <a:moveTo>
                  <a:pt x="111009" y="154"/>
                </a:moveTo>
                <a:cubicBezTo>
                  <a:pt x="106776" y="-3374"/>
                  <a:pt x="38336" y="54482"/>
                  <a:pt x="19992" y="76354"/>
                </a:cubicBezTo>
                <a:cubicBezTo>
                  <a:pt x="1648" y="98226"/>
                  <a:pt x="1647" y="126449"/>
                  <a:pt x="942" y="131388"/>
                </a:cubicBezTo>
                <a:cubicBezTo>
                  <a:pt x="237" y="136327"/>
                  <a:pt x="-4349" y="105283"/>
                  <a:pt x="15759" y="105988"/>
                </a:cubicBezTo>
                <a:cubicBezTo>
                  <a:pt x="35867" y="106694"/>
                  <a:pt x="99720" y="127860"/>
                  <a:pt x="121592" y="135621"/>
                </a:cubicBezTo>
                <a:cubicBezTo>
                  <a:pt x="143464" y="143382"/>
                  <a:pt x="140642" y="146557"/>
                  <a:pt x="146992" y="152554"/>
                </a:cubicBezTo>
                <a:cubicBezTo>
                  <a:pt x="153342" y="158551"/>
                  <a:pt x="150167" y="175132"/>
                  <a:pt x="159692" y="171604"/>
                </a:cubicBezTo>
                <a:cubicBezTo>
                  <a:pt x="169217" y="168076"/>
                  <a:pt x="185092" y="120452"/>
                  <a:pt x="204142" y="131388"/>
                </a:cubicBezTo>
                <a:cubicBezTo>
                  <a:pt x="223192" y="142324"/>
                  <a:pt x="261292" y="230871"/>
                  <a:pt x="273992" y="237221"/>
                </a:cubicBezTo>
                <a:cubicBezTo>
                  <a:pt x="286692" y="243571"/>
                  <a:pt x="266584" y="164549"/>
                  <a:pt x="280342" y="169488"/>
                </a:cubicBezTo>
                <a:cubicBezTo>
                  <a:pt x="294100" y="174427"/>
                  <a:pt x="343137" y="262974"/>
                  <a:pt x="356542" y="266854"/>
                </a:cubicBezTo>
                <a:cubicBezTo>
                  <a:pt x="369947" y="270734"/>
                  <a:pt x="339608" y="208999"/>
                  <a:pt x="360775" y="192771"/>
                </a:cubicBezTo>
                <a:cubicBezTo>
                  <a:pt x="381942" y="176543"/>
                  <a:pt x="499770" y="172663"/>
                  <a:pt x="483542" y="169488"/>
                </a:cubicBezTo>
                <a:cubicBezTo>
                  <a:pt x="467314" y="166313"/>
                  <a:pt x="319501" y="181835"/>
                  <a:pt x="263409" y="173721"/>
                </a:cubicBezTo>
                <a:cubicBezTo>
                  <a:pt x="207317" y="165607"/>
                  <a:pt x="183328" y="133504"/>
                  <a:pt x="146992" y="120804"/>
                </a:cubicBezTo>
                <a:cubicBezTo>
                  <a:pt x="110656" y="108104"/>
                  <a:pt x="52447" y="113749"/>
                  <a:pt x="45392" y="97521"/>
                </a:cubicBezTo>
                <a:cubicBezTo>
                  <a:pt x="38336" y="81293"/>
                  <a:pt x="115242" y="3682"/>
                  <a:pt x="111009" y="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067FD498-94A9-46D9-90AF-B26A23A11FD4}"/>
              </a:ext>
            </a:extLst>
          </p:cNvPr>
          <p:cNvSpPr/>
          <p:nvPr/>
        </p:nvSpPr>
        <p:spPr>
          <a:xfrm>
            <a:off x="1878701" y="5763841"/>
            <a:ext cx="153567" cy="133212"/>
          </a:xfrm>
          <a:custGeom>
            <a:avLst/>
            <a:gdLst>
              <a:gd name="connsiteX0" fmla="*/ 153299 w 153567"/>
              <a:gd name="connsiteY0" fmla="*/ 1959 h 133212"/>
              <a:gd name="connsiteX1" fmla="*/ 17832 w 153567"/>
              <a:gd name="connsiteY1" fmla="*/ 71809 h 133212"/>
              <a:gd name="connsiteX2" fmla="*/ 899 w 153567"/>
              <a:gd name="connsiteY2" fmla="*/ 133192 h 133212"/>
              <a:gd name="connsiteX3" fmla="*/ 11482 w 153567"/>
              <a:gd name="connsiteY3" fmla="*/ 65459 h 133212"/>
              <a:gd name="connsiteX4" fmla="*/ 51699 w 153567"/>
              <a:gd name="connsiteY4" fmla="*/ 23126 h 133212"/>
              <a:gd name="connsiteX5" fmla="*/ 153299 w 153567"/>
              <a:gd name="connsiteY5" fmla="*/ 1959 h 13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567" h="133212">
                <a:moveTo>
                  <a:pt x="153299" y="1959"/>
                </a:moveTo>
                <a:cubicBezTo>
                  <a:pt x="147655" y="10073"/>
                  <a:pt x="43232" y="49937"/>
                  <a:pt x="17832" y="71809"/>
                </a:cubicBezTo>
                <a:cubicBezTo>
                  <a:pt x="-7568" y="93681"/>
                  <a:pt x="1957" y="134250"/>
                  <a:pt x="899" y="133192"/>
                </a:cubicBezTo>
                <a:cubicBezTo>
                  <a:pt x="-159" y="132134"/>
                  <a:pt x="3015" y="83803"/>
                  <a:pt x="11482" y="65459"/>
                </a:cubicBezTo>
                <a:cubicBezTo>
                  <a:pt x="19949" y="47115"/>
                  <a:pt x="29474" y="33356"/>
                  <a:pt x="51699" y="23126"/>
                </a:cubicBezTo>
                <a:cubicBezTo>
                  <a:pt x="73924" y="12896"/>
                  <a:pt x="158943" y="-6155"/>
                  <a:pt x="153299" y="1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5EB5EFC3-36F3-4228-915A-3ED6B658B5B2}"/>
              </a:ext>
            </a:extLst>
          </p:cNvPr>
          <p:cNvSpPr/>
          <p:nvPr/>
        </p:nvSpPr>
        <p:spPr>
          <a:xfrm>
            <a:off x="2045674" y="5547671"/>
            <a:ext cx="361266" cy="396465"/>
          </a:xfrm>
          <a:custGeom>
            <a:avLst/>
            <a:gdLst>
              <a:gd name="connsiteX0" fmla="*/ 202226 w 361266"/>
              <a:gd name="connsiteY0" fmla="*/ 112 h 396465"/>
              <a:gd name="connsiteX1" fmla="*/ 121793 w 361266"/>
              <a:gd name="connsiteY1" fmla="*/ 80546 h 396465"/>
              <a:gd name="connsiteX2" fmla="*/ 104859 w 361266"/>
              <a:gd name="connsiteY2" fmla="*/ 154629 h 396465"/>
              <a:gd name="connsiteX3" fmla="*/ 126026 w 361266"/>
              <a:gd name="connsiteY3" fmla="*/ 264696 h 396465"/>
              <a:gd name="connsiteX4" fmla="*/ 181059 w 361266"/>
              <a:gd name="connsiteY4" fmla="*/ 326079 h 396465"/>
              <a:gd name="connsiteX5" fmla="*/ 272076 w 361266"/>
              <a:gd name="connsiteY5" fmla="*/ 357829 h 396465"/>
              <a:gd name="connsiteX6" fmla="*/ 360976 w 361266"/>
              <a:gd name="connsiteY6" fmla="*/ 372646 h 396465"/>
              <a:gd name="connsiteX7" fmla="*/ 293243 w 361266"/>
              <a:gd name="connsiteY7" fmla="*/ 364179 h 396465"/>
              <a:gd name="connsiteX8" fmla="*/ 106976 w 361266"/>
              <a:gd name="connsiteY8" fmla="*/ 393812 h 396465"/>
              <a:gd name="connsiteX9" fmla="*/ 60409 w 361266"/>
              <a:gd name="connsiteY9" fmla="*/ 285862 h 396465"/>
              <a:gd name="connsiteX10" fmla="*/ 1143 w 361266"/>
              <a:gd name="connsiteY10" fmla="*/ 93246 h 396465"/>
              <a:gd name="connsiteX11" fmla="*/ 37126 w 361266"/>
              <a:gd name="connsiteY11" fmla="*/ 63612 h 396465"/>
              <a:gd name="connsiteX12" fmla="*/ 202226 w 361266"/>
              <a:gd name="connsiteY12" fmla="*/ 112 h 396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1266" h="396465">
                <a:moveTo>
                  <a:pt x="202226" y="112"/>
                </a:moveTo>
                <a:cubicBezTo>
                  <a:pt x="216337" y="2934"/>
                  <a:pt x="138021" y="54793"/>
                  <a:pt x="121793" y="80546"/>
                </a:cubicBezTo>
                <a:cubicBezTo>
                  <a:pt x="105565" y="106299"/>
                  <a:pt x="104153" y="123937"/>
                  <a:pt x="104859" y="154629"/>
                </a:cubicBezTo>
                <a:cubicBezTo>
                  <a:pt x="105564" y="185321"/>
                  <a:pt x="113326" y="236121"/>
                  <a:pt x="126026" y="264696"/>
                </a:cubicBezTo>
                <a:cubicBezTo>
                  <a:pt x="138726" y="293271"/>
                  <a:pt x="156717" y="310557"/>
                  <a:pt x="181059" y="326079"/>
                </a:cubicBezTo>
                <a:cubicBezTo>
                  <a:pt x="205401" y="341601"/>
                  <a:pt x="242090" y="350068"/>
                  <a:pt x="272076" y="357829"/>
                </a:cubicBezTo>
                <a:cubicBezTo>
                  <a:pt x="302062" y="365590"/>
                  <a:pt x="357448" y="371588"/>
                  <a:pt x="360976" y="372646"/>
                </a:cubicBezTo>
                <a:cubicBezTo>
                  <a:pt x="364504" y="373704"/>
                  <a:pt x="335576" y="360651"/>
                  <a:pt x="293243" y="364179"/>
                </a:cubicBezTo>
                <a:cubicBezTo>
                  <a:pt x="250910" y="367707"/>
                  <a:pt x="145782" y="406865"/>
                  <a:pt x="106976" y="393812"/>
                </a:cubicBezTo>
                <a:cubicBezTo>
                  <a:pt x="68170" y="380759"/>
                  <a:pt x="78048" y="335956"/>
                  <a:pt x="60409" y="285862"/>
                </a:cubicBezTo>
                <a:cubicBezTo>
                  <a:pt x="42770" y="235768"/>
                  <a:pt x="5023" y="130288"/>
                  <a:pt x="1143" y="93246"/>
                </a:cubicBezTo>
                <a:cubicBezTo>
                  <a:pt x="-2738" y="56204"/>
                  <a:pt x="1848" y="78781"/>
                  <a:pt x="37126" y="63612"/>
                </a:cubicBezTo>
                <a:cubicBezTo>
                  <a:pt x="72404" y="48443"/>
                  <a:pt x="188115" y="-2710"/>
                  <a:pt x="202226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37E99684-44E1-4170-9D59-EACC1607ECD5}"/>
              </a:ext>
            </a:extLst>
          </p:cNvPr>
          <p:cNvSpPr/>
          <p:nvPr/>
        </p:nvSpPr>
        <p:spPr>
          <a:xfrm>
            <a:off x="3248019" y="5219608"/>
            <a:ext cx="76427" cy="394274"/>
          </a:xfrm>
          <a:custGeom>
            <a:avLst/>
            <a:gdLst>
              <a:gd name="connsiteX0" fmla="*/ 15881 w 76427"/>
              <a:gd name="connsiteY0" fmla="*/ 92 h 394274"/>
              <a:gd name="connsiteX1" fmla="*/ 47631 w 76427"/>
              <a:gd name="connsiteY1" fmla="*/ 247742 h 394274"/>
              <a:gd name="connsiteX2" fmla="*/ 6 w 76427"/>
              <a:gd name="connsiteY2" fmla="*/ 393792 h 394274"/>
              <a:gd name="connsiteX3" fmla="*/ 44456 w 76427"/>
              <a:gd name="connsiteY3" fmla="*/ 292192 h 394274"/>
              <a:gd name="connsiteX4" fmla="*/ 76206 w 76427"/>
              <a:gd name="connsiteY4" fmla="*/ 219167 h 394274"/>
              <a:gd name="connsiteX5" fmla="*/ 15881 w 76427"/>
              <a:gd name="connsiteY5" fmla="*/ 92 h 394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427" h="394274">
                <a:moveTo>
                  <a:pt x="15881" y="92"/>
                </a:moveTo>
                <a:cubicBezTo>
                  <a:pt x="11119" y="4854"/>
                  <a:pt x="50277" y="182125"/>
                  <a:pt x="47631" y="247742"/>
                </a:cubicBezTo>
                <a:cubicBezTo>
                  <a:pt x="44985" y="313359"/>
                  <a:pt x="535" y="386384"/>
                  <a:pt x="6" y="393792"/>
                </a:cubicBezTo>
                <a:cubicBezTo>
                  <a:pt x="-523" y="401200"/>
                  <a:pt x="31756" y="321296"/>
                  <a:pt x="44456" y="292192"/>
                </a:cubicBezTo>
                <a:cubicBezTo>
                  <a:pt x="57156" y="263088"/>
                  <a:pt x="78852" y="263088"/>
                  <a:pt x="76206" y="219167"/>
                </a:cubicBezTo>
                <a:cubicBezTo>
                  <a:pt x="73560" y="175246"/>
                  <a:pt x="20643" y="-4670"/>
                  <a:pt x="15881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C2CE7A02-009F-4A03-96C5-67CF34E64775}"/>
              </a:ext>
            </a:extLst>
          </p:cNvPr>
          <p:cNvSpPr/>
          <p:nvPr/>
        </p:nvSpPr>
        <p:spPr>
          <a:xfrm>
            <a:off x="3088346" y="5668288"/>
            <a:ext cx="154664" cy="356230"/>
          </a:xfrm>
          <a:custGeom>
            <a:avLst/>
            <a:gdLst>
              <a:gd name="connsiteX0" fmla="*/ 154387 w 154664"/>
              <a:gd name="connsiteY0" fmla="*/ 145 h 356230"/>
              <a:gd name="connsiteX1" fmla="*/ 95121 w 154664"/>
              <a:gd name="connsiteY1" fmla="*/ 158895 h 356230"/>
              <a:gd name="connsiteX2" fmla="*/ 1987 w 154664"/>
              <a:gd name="connsiteY2" fmla="*/ 351512 h 356230"/>
              <a:gd name="connsiteX3" fmla="*/ 37971 w 154664"/>
              <a:gd name="connsiteY3" fmla="*/ 288012 h 356230"/>
              <a:gd name="connsiteX4" fmla="*/ 114171 w 154664"/>
              <a:gd name="connsiteY4" fmla="*/ 186412 h 356230"/>
              <a:gd name="connsiteX5" fmla="*/ 154387 w 154664"/>
              <a:gd name="connsiteY5" fmla="*/ 145 h 356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4664" h="356230">
                <a:moveTo>
                  <a:pt x="154387" y="145"/>
                </a:moveTo>
                <a:cubicBezTo>
                  <a:pt x="151212" y="-4441"/>
                  <a:pt x="120521" y="100334"/>
                  <a:pt x="95121" y="158895"/>
                </a:cubicBezTo>
                <a:cubicBezTo>
                  <a:pt x="69721" y="217456"/>
                  <a:pt x="11512" y="329993"/>
                  <a:pt x="1987" y="351512"/>
                </a:cubicBezTo>
                <a:cubicBezTo>
                  <a:pt x="-7538" y="373031"/>
                  <a:pt x="19274" y="315529"/>
                  <a:pt x="37971" y="288012"/>
                </a:cubicBezTo>
                <a:cubicBezTo>
                  <a:pt x="56668" y="260495"/>
                  <a:pt x="95474" y="230157"/>
                  <a:pt x="114171" y="186412"/>
                </a:cubicBezTo>
                <a:cubicBezTo>
                  <a:pt x="132868" y="142668"/>
                  <a:pt x="157562" y="4731"/>
                  <a:pt x="154387" y="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238EF4EF-6269-408D-A9F1-07DB7F994C01}"/>
              </a:ext>
            </a:extLst>
          </p:cNvPr>
          <p:cNvSpPr/>
          <p:nvPr/>
        </p:nvSpPr>
        <p:spPr>
          <a:xfrm>
            <a:off x="2717162" y="6022049"/>
            <a:ext cx="371447" cy="633260"/>
          </a:xfrm>
          <a:custGeom>
            <a:avLst/>
            <a:gdLst>
              <a:gd name="connsiteX0" fmla="*/ 368938 w 371447"/>
              <a:gd name="connsiteY0" fmla="*/ 926 h 633260"/>
              <a:gd name="connsiteX1" fmla="*/ 286388 w 371447"/>
              <a:gd name="connsiteY1" fmla="*/ 210476 h 633260"/>
              <a:gd name="connsiteX2" fmla="*/ 165738 w 371447"/>
              <a:gd name="connsiteY2" fmla="*/ 315251 h 633260"/>
              <a:gd name="connsiteX3" fmla="*/ 22863 w 371447"/>
              <a:gd name="connsiteY3" fmla="*/ 512101 h 633260"/>
              <a:gd name="connsiteX4" fmla="*/ 638 w 371447"/>
              <a:gd name="connsiteY4" fmla="*/ 632751 h 633260"/>
              <a:gd name="connsiteX5" fmla="*/ 26038 w 371447"/>
              <a:gd name="connsiteY5" fmla="*/ 550201 h 633260"/>
              <a:gd name="connsiteX6" fmla="*/ 114938 w 371447"/>
              <a:gd name="connsiteY6" fmla="*/ 426376 h 633260"/>
              <a:gd name="connsiteX7" fmla="*/ 273688 w 371447"/>
              <a:gd name="connsiteY7" fmla="*/ 232701 h 633260"/>
              <a:gd name="connsiteX8" fmla="*/ 343538 w 371447"/>
              <a:gd name="connsiteY8" fmla="*/ 137451 h 633260"/>
              <a:gd name="connsiteX9" fmla="*/ 368938 w 371447"/>
              <a:gd name="connsiteY9" fmla="*/ 926 h 633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1447" h="633260">
                <a:moveTo>
                  <a:pt x="368938" y="926"/>
                </a:moveTo>
                <a:cubicBezTo>
                  <a:pt x="359413" y="13097"/>
                  <a:pt x="320255" y="158089"/>
                  <a:pt x="286388" y="210476"/>
                </a:cubicBezTo>
                <a:cubicBezTo>
                  <a:pt x="252521" y="262863"/>
                  <a:pt x="209659" y="264980"/>
                  <a:pt x="165738" y="315251"/>
                </a:cubicBezTo>
                <a:cubicBezTo>
                  <a:pt x="121817" y="365522"/>
                  <a:pt x="50380" y="459184"/>
                  <a:pt x="22863" y="512101"/>
                </a:cubicBezTo>
                <a:cubicBezTo>
                  <a:pt x="-4654" y="565018"/>
                  <a:pt x="109" y="626401"/>
                  <a:pt x="638" y="632751"/>
                </a:cubicBezTo>
                <a:cubicBezTo>
                  <a:pt x="1167" y="639101"/>
                  <a:pt x="6988" y="584597"/>
                  <a:pt x="26038" y="550201"/>
                </a:cubicBezTo>
                <a:cubicBezTo>
                  <a:pt x="45088" y="515805"/>
                  <a:pt x="73663" y="479293"/>
                  <a:pt x="114938" y="426376"/>
                </a:cubicBezTo>
                <a:cubicBezTo>
                  <a:pt x="156213" y="373459"/>
                  <a:pt x="235588" y="280855"/>
                  <a:pt x="273688" y="232701"/>
                </a:cubicBezTo>
                <a:cubicBezTo>
                  <a:pt x="311788" y="184547"/>
                  <a:pt x="328192" y="175022"/>
                  <a:pt x="343538" y="137451"/>
                </a:cubicBezTo>
                <a:cubicBezTo>
                  <a:pt x="358884" y="99880"/>
                  <a:pt x="378463" y="-11245"/>
                  <a:pt x="368938" y="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4FC7CC57-B171-4C04-8E1E-8807365B9D90}"/>
              </a:ext>
            </a:extLst>
          </p:cNvPr>
          <p:cNvSpPr/>
          <p:nvPr/>
        </p:nvSpPr>
        <p:spPr>
          <a:xfrm>
            <a:off x="2628859" y="6729457"/>
            <a:ext cx="131274" cy="480090"/>
          </a:xfrm>
          <a:custGeom>
            <a:avLst/>
            <a:gdLst>
              <a:gd name="connsiteX0" fmla="*/ 86824 w 131274"/>
              <a:gd name="connsiteY0" fmla="*/ 1543 h 480090"/>
              <a:gd name="connsiteX1" fmla="*/ 21208 w 131274"/>
              <a:gd name="connsiteY1" fmla="*/ 172993 h 480090"/>
              <a:gd name="connsiteX2" fmla="*/ 41 w 131274"/>
              <a:gd name="connsiteY2" fmla="*/ 272476 h 480090"/>
              <a:gd name="connsiteX3" fmla="*/ 16974 w 131274"/>
              <a:gd name="connsiteY3" fmla="*/ 376193 h 480090"/>
              <a:gd name="connsiteX4" fmla="*/ 55074 w 131274"/>
              <a:gd name="connsiteY4" fmla="*/ 433343 h 480090"/>
              <a:gd name="connsiteX5" fmla="*/ 131274 w 131274"/>
              <a:gd name="connsiteY5" fmla="*/ 479910 h 480090"/>
              <a:gd name="connsiteX6" fmla="*/ 55074 w 131274"/>
              <a:gd name="connsiteY6" fmla="*/ 441810 h 480090"/>
              <a:gd name="connsiteX7" fmla="*/ 14858 w 131274"/>
              <a:gd name="connsiteY7" fmla="*/ 280943 h 480090"/>
              <a:gd name="connsiteX8" fmla="*/ 86824 w 131274"/>
              <a:gd name="connsiteY8" fmla="*/ 1543 h 48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274" h="480090">
                <a:moveTo>
                  <a:pt x="86824" y="1543"/>
                </a:moveTo>
                <a:cubicBezTo>
                  <a:pt x="87882" y="-16448"/>
                  <a:pt x="35672" y="127838"/>
                  <a:pt x="21208" y="172993"/>
                </a:cubicBezTo>
                <a:cubicBezTo>
                  <a:pt x="6744" y="218148"/>
                  <a:pt x="747" y="238609"/>
                  <a:pt x="41" y="272476"/>
                </a:cubicBezTo>
                <a:cubicBezTo>
                  <a:pt x="-665" y="306343"/>
                  <a:pt x="7802" y="349382"/>
                  <a:pt x="16974" y="376193"/>
                </a:cubicBezTo>
                <a:cubicBezTo>
                  <a:pt x="26146" y="403004"/>
                  <a:pt x="36024" y="416057"/>
                  <a:pt x="55074" y="433343"/>
                </a:cubicBezTo>
                <a:cubicBezTo>
                  <a:pt x="74124" y="450629"/>
                  <a:pt x="131274" y="478499"/>
                  <a:pt x="131274" y="479910"/>
                </a:cubicBezTo>
                <a:cubicBezTo>
                  <a:pt x="131274" y="481321"/>
                  <a:pt x="74477" y="474971"/>
                  <a:pt x="55074" y="441810"/>
                </a:cubicBezTo>
                <a:cubicBezTo>
                  <a:pt x="35671" y="408649"/>
                  <a:pt x="11683" y="352910"/>
                  <a:pt x="14858" y="280943"/>
                </a:cubicBezTo>
                <a:cubicBezTo>
                  <a:pt x="18033" y="208976"/>
                  <a:pt x="85766" y="19534"/>
                  <a:pt x="86824" y="1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B8DB87D9-2A14-4A99-BA4D-64C2CFA4D51C}"/>
              </a:ext>
            </a:extLst>
          </p:cNvPr>
          <p:cNvSpPr/>
          <p:nvPr/>
        </p:nvSpPr>
        <p:spPr>
          <a:xfrm>
            <a:off x="3708304" y="6552751"/>
            <a:ext cx="229100" cy="670243"/>
          </a:xfrm>
          <a:custGeom>
            <a:avLst/>
            <a:gdLst>
              <a:gd name="connsiteX0" fmla="*/ 96 w 229100"/>
              <a:gd name="connsiteY0" fmla="*/ 449 h 670243"/>
              <a:gd name="connsiteX1" fmla="*/ 167313 w 229100"/>
              <a:gd name="connsiteY1" fmla="*/ 110516 h 670243"/>
              <a:gd name="connsiteX2" fmla="*/ 207529 w 229100"/>
              <a:gd name="connsiteY2" fmla="*/ 188832 h 670243"/>
              <a:gd name="connsiteX3" fmla="*/ 228696 w 229100"/>
              <a:gd name="connsiteY3" fmla="*/ 466116 h 670243"/>
              <a:gd name="connsiteX4" fmla="*/ 220229 w 229100"/>
              <a:gd name="connsiteY4" fmla="*/ 514799 h 670243"/>
              <a:gd name="connsiteX5" fmla="*/ 205413 w 229100"/>
              <a:gd name="connsiteY5" fmla="*/ 546549 h 670243"/>
              <a:gd name="connsiteX6" fmla="*/ 114396 w 229100"/>
              <a:gd name="connsiteY6" fmla="*/ 665082 h 670243"/>
              <a:gd name="connsiteX7" fmla="*/ 135563 w 229100"/>
              <a:gd name="connsiteY7" fmla="*/ 633332 h 670243"/>
              <a:gd name="connsiteX8" fmla="*/ 213879 w 229100"/>
              <a:gd name="connsiteY8" fmla="*/ 493632 h 670243"/>
              <a:gd name="connsiteX9" fmla="*/ 220229 w 229100"/>
              <a:gd name="connsiteY9" fmla="*/ 444949 h 670243"/>
              <a:gd name="connsiteX10" fmla="*/ 192713 w 229100"/>
              <a:gd name="connsiteY10" fmla="*/ 154966 h 670243"/>
              <a:gd name="connsiteX11" fmla="*/ 96 w 229100"/>
              <a:gd name="connsiteY11" fmla="*/ 449 h 670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9100" h="670243">
                <a:moveTo>
                  <a:pt x="96" y="449"/>
                </a:moveTo>
                <a:cubicBezTo>
                  <a:pt x="-4137" y="-6959"/>
                  <a:pt x="132741" y="79119"/>
                  <a:pt x="167313" y="110516"/>
                </a:cubicBezTo>
                <a:cubicBezTo>
                  <a:pt x="201885" y="141913"/>
                  <a:pt x="197299" y="129565"/>
                  <a:pt x="207529" y="188832"/>
                </a:cubicBezTo>
                <a:cubicBezTo>
                  <a:pt x="217760" y="248099"/>
                  <a:pt x="226579" y="411788"/>
                  <a:pt x="228696" y="466116"/>
                </a:cubicBezTo>
                <a:cubicBezTo>
                  <a:pt x="230813" y="520444"/>
                  <a:pt x="224109" y="501394"/>
                  <a:pt x="220229" y="514799"/>
                </a:cubicBezTo>
                <a:cubicBezTo>
                  <a:pt x="216349" y="528204"/>
                  <a:pt x="223052" y="521502"/>
                  <a:pt x="205413" y="546549"/>
                </a:cubicBezTo>
                <a:cubicBezTo>
                  <a:pt x="187774" y="571596"/>
                  <a:pt x="126038" y="650618"/>
                  <a:pt x="114396" y="665082"/>
                </a:cubicBezTo>
                <a:cubicBezTo>
                  <a:pt x="102754" y="679546"/>
                  <a:pt x="118983" y="661907"/>
                  <a:pt x="135563" y="633332"/>
                </a:cubicBezTo>
                <a:cubicBezTo>
                  <a:pt x="152143" y="604757"/>
                  <a:pt x="199768" y="525029"/>
                  <a:pt x="213879" y="493632"/>
                </a:cubicBezTo>
                <a:cubicBezTo>
                  <a:pt x="227990" y="462235"/>
                  <a:pt x="223757" y="501393"/>
                  <a:pt x="220229" y="444949"/>
                </a:cubicBezTo>
                <a:cubicBezTo>
                  <a:pt x="216701" y="388505"/>
                  <a:pt x="227991" y="227638"/>
                  <a:pt x="192713" y="154966"/>
                </a:cubicBezTo>
                <a:cubicBezTo>
                  <a:pt x="157435" y="82294"/>
                  <a:pt x="4329" y="7857"/>
                  <a:pt x="96" y="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EC1495DE-C059-400A-B96E-84EEA9CB0933}"/>
              </a:ext>
            </a:extLst>
          </p:cNvPr>
          <p:cNvSpPr/>
          <p:nvPr/>
        </p:nvSpPr>
        <p:spPr>
          <a:xfrm>
            <a:off x="2736850" y="6900705"/>
            <a:ext cx="192993" cy="151755"/>
          </a:xfrm>
          <a:custGeom>
            <a:avLst/>
            <a:gdLst>
              <a:gd name="connsiteX0" fmla="*/ 0 w 192993"/>
              <a:gd name="connsiteY0" fmla="*/ 52545 h 151755"/>
              <a:gd name="connsiteX1" fmla="*/ 42863 w 192993"/>
              <a:gd name="connsiteY1" fmla="*/ 12858 h 151755"/>
              <a:gd name="connsiteX2" fmla="*/ 73025 w 192993"/>
              <a:gd name="connsiteY2" fmla="*/ 35083 h 151755"/>
              <a:gd name="connsiteX3" fmla="*/ 188913 w 192993"/>
              <a:gd name="connsiteY3" fmla="*/ 149383 h 151755"/>
              <a:gd name="connsiteX4" fmla="*/ 161925 w 192993"/>
              <a:gd name="connsiteY4" fmla="*/ 108108 h 151755"/>
              <a:gd name="connsiteX5" fmla="*/ 114300 w 192993"/>
              <a:gd name="connsiteY5" fmla="*/ 55720 h 151755"/>
              <a:gd name="connsiteX6" fmla="*/ 42863 w 192993"/>
              <a:gd name="connsiteY6" fmla="*/ 158 h 151755"/>
              <a:gd name="connsiteX7" fmla="*/ 0 w 192993"/>
              <a:gd name="connsiteY7" fmla="*/ 52545 h 151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993" h="151755">
                <a:moveTo>
                  <a:pt x="0" y="52545"/>
                </a:moveTo>
                <a:cubicBezTo>
                  <a:pt x="0" y="54662"/>
                  <a:pt x="30692" y="15768"/>
                  <a:pt x="42863" y="12858"/>
                </a:cubicBezTo>
                <a:cubicBezTo>
                  <a:pt x="55034" y="9948"/>
                  <a:pt x="48683" y="12329"/>
                  <a:pt x="73025" y="35083"/>
                </a:cubicBezTo>
                <a:cubicBezTo>
                  <a:pt x="97367" y="57837"/>
                  <a:pt x="174096" y="137212"/>
                  <a:pt x="188913" y="149383"/>
                </a:cubicBezTo>
                <a:cubicBezTo>
                  <a:pt x="203730" y="161554"/>
                  <a:pt x="174360" y="123718"/>
                  <a:pt x="161925" y="108108"/>
                </a:cubicBezTo>
                <a:cubicBezTo>
                  <a:pt x="149490" y="92498"/>
                  <a:pt x="134144" y="73712"/>
                  <a:pt x="114300" y="55720"/>
                </a:cubicBezTo>
                <a:cubicBezTo>
                  <a:pt x="94456" y="37728"/>
                  <a:pt x="60325" y="3597"/>
                  <a:pt x="42863" y="158"/>
                </a:cubicBezTo>
                <a:cubicBezTo>
                  <a:pt x="25401" y="-3281"/>
                  <a:pt x="0" y="50428"/>
                  <a:pt x="0" y="52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C15534B9-EB7A-4889-9E7F-DF1618C5AB6E}"/>
              </a:ext>
            </a:extLst>
          </p:cNvPr>
          <p:cNvSpPr/>
          <p:nvPr/>
        </p:nvSpPr>
        <p:spPr>
          <a:xfrm>
            <a:off x="3155274" y="6875460"/>
            <a:ext cx="461197" cy="273317"/>
          </a:xfrm>
          <a:custGeom>
            <a:avLst/>
            <a:gdLst>
              <a:gd name="connsiteX0" fmla="*/ 2264 w 461197"/>
              <a:gd name="connsiteY0" fmla="*/ 61915 h 273317"/>
              <a:gd name="connsiteX1" fmla="*/ 161014 w 461197"/>
              <a:gd name="connsiteY1" fmla="*/ 3 h 273317"/>
              <a:gd name="connsiteX2" fmla="*/ 303889 w 461197"/>
              <a:gd name="connsiteY2" fmla="*/ 65090 h 273317"/>
              <a:gd name="connsiteX3" fmla="*/ 394376 w 461197"/>
              <a:gd name="connsiteY3" fmla="*/ 133353 h 273317"/>
              <a:gd name="connsiteX4" fmla="*/ 453114 w 461197"/>
              <a:gd name="connsiteY4" fmla="*/ 230190 h 273317"/>
              <a:gd name="connsiteX5" fmla="*/ 456289 w 461197"/>
              <a:gd name="connsiteY5" fmla="*/ 254003 h 273317"/>
              <a:gd name="connsiteX6" fmla="*/ 411839 w 461197"/>
              <a:gd name="connsiteY6" fmla="*/ 273053 h 273317"/>
              <a:gd name="connsiteX7" fmla="*/ 448351 w 461197"/>
              <a:gd name="connsiteY7" fmla="*/ 239715 h 273317"/>
              <a:gd name="connsiteX8" fmla="*/ 440414 w 461197"/>
              <a:gd name="connsiteY8" fmla="*/ 161928 h 273317"/>
              <a:gd name="connsiteX9" fmla="*/ 270551 w 461197"/>
              <a:gd name="connsiteY9" fmla="*/ 34928 h 273317"/>
              <a:gd name="connsiteX10" fmla="*/ 80051 w 461197"/>
              <a:gd name="connsiteY10" fmla="*/ 9528 h 273317"/>
              <a:gd name="connsiteX11" fmla="*/ 2264 w 461197"/>
              <a:gd name="connsiteY11" fmla="*/ 61915 h 273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1197" h="273317">
                <a:moveTo>
                  <a:pt x="2264" y="61915"/>
                </a:moveTo>
                <a:cubicBezTo>
                  <a:pt x="15758" y="60328"/>
                  <a:pt x="110743" y="-526"/>
                  <a:pt x="161014" y="3"/>
                </a:cubicBezTo>
                <a:cubicBezTo>
                  <a:pt x="211285" y="532"/>
                  <a:pt x="264995" y="42865"/>
                  <a:pt x="303889" y="65090"/>
                </a:cubicBezTo>
                <a:cubicBezTo>
                  <a:pt x="342783" y="87315"/>
                  <a:pt x="369505" y="105836"/>
                  <a:pt x="394376" y="133353"/>
                </a:cubicBezTo>
                <a:cubicBezTo>
                  <a:pt x="419247" y="160870"/>
                  <a:pt x="442795" y="210082"/>
                  <a:pt x="453114" y="230190"/>
                </a:cubicBezTo>
                <a:cubicBezTo>
                  <a:pt x="463433" y="250298"/>
                  <a:pt x="463168" y="246859"/>
                  <a:pt x="456289" y="254003"/>
                </a:cubicBezTo>
                <a:cubicBezTo>
                  <a:pt x="449410" y="261147"/>
                  <a:pt x="413162" y="275434"/>
                  <a:pt x="411839" y="273053"/>
                </a:cubicBezTo>
                <a:cubicBezTo>
                  <a:pt x="410516" y="270672"/>
                  <a:pt x="443588" y="258236"/>
                  <a:pt x="448351" y="239715"/>
                </a:cubicBezTo>
                <a:cubicBezTo>
                  <a:pt x="453114" y="221194"/>
                  <a:pt x="470047" y="196059"/>
                  <a:pt x="440414" y="161928"/>
                </a:cubicBezTo>
                <a:cubicBezTo>
                  <a:pt x="410781" y="127797"/>
                  <a:pt x="330612" y="60328"/>
                  <a:pt x="270551" y="34928"/>
                </a:cubicBezTo>
                <a:cubicBezTo>
                  <a:pt x="210491" y="9528"/>
                  <a:pt x="121855" y="4766"/>
                  <a:pt x="80051" y="9528"/>
                </a:cubicBezTo>
                <a:cubicBezTo>
                  <a:pt x="38247" y="14290"/>
                  <a:pt x="-11230" y="63502"/>
                  <a:pt x="2264" y="61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F7A282B4-3F16-4CF8-AF21-3C75E637C163}"/>
              </a:ext>
            </a:extLst>
          </p:cNvPr>
          <p:cNvSpPr/>
          <p:nvPr/>
        </p:nvSpPr>
        <p:spPr>
          <a:xfrm>
            <a:off x="3078209" y="6194037"/>
            <a:ext cx="343079" cy="537421"/>
          </a:xfrm>
          <a:custGeom>
            <a:avLst/>
            <a:gdLst>
              <a:gd name="connsiteX0" fmla="*/ 335551 w 343079"/>
              <a:gd name="connsiteY0" fmla="*/ 28963 h 537421"/>
              <a:gd name="connsiteX1" fmla="*/ 223791 w 343079"/>
              <a:gd name="connsiteY1" fmla="*/ 486163 h 537421"/>
              <a:gd name="connsiteX2" fmla="*/ 152671 w 343079"/>
              <a:gd name="connsiteY2" fmla="*/ 506483 h 537421"/>
              <a:gd name="connsiteX3" fmla="*/ 271 w 343079"/>
              <a:gd name="connsiteY3" fmla="*/ 536963 h 537421"/>
              <a:gd name="connsiteX4" fmla="*/ 193311 w 343079"/>
              <a:gd name="connsiteY4" fmla="*/ 481083 h 537421"/>
              <a:gd name="connsiteX5" fmla="*/ 223791 w 343079"/>
              <a:gd name="connsiteY5" fmla="*/ 420123 h 537421"/>
              <a:gd name="connsiteX6" fmla="*/ 320311 w 343079"/>
              <a:gd name="connsiteY6" fmla="*/ 84843 h 537421"/>
              <a:gd name="connsiteX7" fmla="*/ 335551 w 343079"/>
              <a:gd name="connsiteY7" fmla="*/ 28963 h 537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079" h="537421">
                <a:moveTo>
                  <a:pt x="335551" y="28963"/>
                </a:moveTo>
                <a:cubicBezTo>
                  <a:pt x="319464" y="95850"/>
                  <a:pt x="254271" y="406576"/>
                  <a:pt x="223791" y="486163"/>
                </a:cubicBezTo>
                <a:cubicBezTo>
                  <a:pt x="193311" y="565750"/>
                  <a:pt x="189924" y="498016"/>
                  <a:pt x="152671" y="506483"/>
                </a:cubicBezTo>
                <a:cubicBezTo>
                  <a:pt x="115418" y="514950"/>
                  <a:pt x="-6502" y="541196"/>
                  <a:pt x="271" y="536963"/>
                </a:cubicBezTo>
                <a:cubicBezTo>
                  <a:pt x="7044" y="532730"/>
                  <a:pt x="156058" y="500556"/>
                  <a:pt x="193311" y="481083"/>
                </a:cubicBezTo>
                <a:cubicBezTo>
                  <a:pt x="230564" y="461610"/>
                  <a:pt x="202624" y="486163"/>
                  <a:pt x="223791" y="420123"/>
                </a:cubicBezTo>
                <a:cubicBezTo>
                  <a:pt x="244958" y="354083"/>
                  <a:pt x="300838" y="145803"/>
                  <a:pt x="320311" y="84843"/>
                </a:cubicBezTo>
                <a:cubicBezTo>
                  <a:pt x="339784" y="23883"/>
                  <a:pt x="351638" y="-37924"/>
                  <a:pt x="335551" y="289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A1D1D4A4-AE33-4126-989D-CB572D05632B}"/>
              </a:ext>
            </a:extLst>
          </p:cNvPr>
          <p:cNvSpPr/>
          <p:nvPr/>
        </p:nvSpPr>
        <p:spPr>
          <a:xfrm>
            <a:off x="2846586" y="6431037"/>
            <a:ext cx="100252" cy="289803"/>
          </a:xfrm>
          <a:custGeom>
            <a:avLst/>
            <a:gdLst>
              <a:gd name="connsiteX0" fmla="*/ 99814 w 100252"/>
              <a:gd name="connsiteY0" fmla="*/ 243 h 289803"/>
              <a:gd name="connsiteX1" fmla="*/ 3294 w 100252"/>
              <a:gd name="connsiteY1" fmla="*/ 208523 h 289803"/>
              <a:gd name="connsiteX2" fmla="*/ 28694 w 100252"/>
              <a:gd name="connsiteY2" fmla="*/ 244083 h 289803"/>
              <a:gd name="connsiteX3" fmla="*/ 89654 w 100252"/>
              <a:gd name="connsiteY3" fmla="*/ 289803 h 289803"/>
              <a:gd name="connsiteX4" fmla="*/ 28694 w 100252"/>
              <a:gd name="connsiteY4" fmla="*/ 244083 h 289803"/>
              <a:gd name="connsiteX5" fmla="*/ 38854 w 100252"/>
              <a:gd name="connsiteY5" fmla="*/ 167883 h 289803"/>
              <a:gd name="connsiteX6" fmla="*/ 99814 w 100252"/>
              <a:gd name="connsiteY6" fmla="*/ 243 h 289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252" h="289803">
                <a:moveTo>
                  <a:pt x="99814" y="243"/>
                </a:moveTo>
                <a:cubicBezTo>
                  <a:pt x="93887" y="7016"/>
                  <a:pt x="15147" y="167883"/>
                  <a:pt x="3294" y="208523"/>
                </a:cubicBezTo>
                <a:cubicBezTo>
                  <a:pt x="-8559" y="249163"/>
                  <a:pt x="14301" y="230536"/>
                  <a:pt x="28694" y="244083"/>
                </a:cubicBezTo>
                <a:cubicBezTo>
                  <a:pt x="43087" y="257630"/>
                  <a:pt x="89654" y="289803"/>
                  <a:pt x="89654" y="289803"/>
                </a:cubicBezTo>
                <a:cubicBezTo>
                  <a:pt x="89654" y="289803"/>
                  <a:pt x="37161" y="264403"/>
                  <a:pt x="28694" y="244083"/>
                </a:cubicBezTo>
                <a:cubicBezTo>
                  <a:pt x="20227" y="223763"/>
                  <a:pt x="27847" y="205983"/>
                  <a:pt x="38854" y="167883"/>
                </a:cubicBezTo>
                <a:cubicBezTo>
                  <a:pt x="49861" y="129783"/>
                  <a:pt x="105741" y="-6530"/>
                  <a:pt x="99814" y="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A3232572-9723-44C8-B687-1768832814EA}"/>
              </a:ext>
            </a:extLst>
          </p:cNvPr>
          <p:cNvSpPr/>
          <p:nvPr/>
        </p:nvSpPr>
        <p:spPr>
          <a:xfrm>
            <a:off x="3198512" y="5907748"/>
            <a:ext cx="189852" cy="577838"/>
          </a:xfrm>
          <a:custGeom>
            <a:avLst/>
            <a:gdLst>
              <a:gd name="connsiteX0" fmla="*/ 189848 w 189852"/>
              <a:gd name="connsiteY0" fmla="*/ 292 h 577838"/>
              <a:gd name="connsiteX1" fmla="*/ 47608 w 189852"/>
              <a:gd name="connsiteY1" fmla="*/ 340652 h 577838"/>
              <a:gd name="connsiteX2" fmla="*/ 1888 w 189852"/>
              <a:gd name="connsiteY2" fmla="*/ 574332 h 577838"/>
              <a:gd name="connsiteX3" fmla="*/ 12048 w 189852"/>
              <a:gd name="connsiteY3" fmla="*/ 467652 h 577838"/>
              <a:gd name="connsiteX4" fmla="*/ 42528 w 189852"/>
              <a:gd name="connsiteY4" fmla="*/ 284772 h 577838"/>
              <a:gd name="connsiteX5" fmla="*/ 189848 w 189852"/>
              <a:gd name="connsiteY5" fmla="*/ 292 h 577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852" h="577838">
                <a:moveTo>
                  <a:pt x="189848" y="292"/>
                </a:moveTo>
                <a:cubicBezTo>
                  <a:pt x="190695" y="9605"/>
                  <a:pt x="78935" y="244979"/>
                  <a:pt x="47608" y="340652"/>
                </a:cubicBezTo>
                <a:cubicBezTo>
                  <a:pt x="16281" y="436325"/>
                  <a:pt x="7815" y="553165"/>
                  <a:pt x="1888" y="574332"/>
                </a:cubicBezTo>
                <a:cubicBezTo>
                  <a:pt x="-4039" y="595499"/>
                  <a:pt x="5275" y="515912"/>
                  <a:pt x="12048" y="467652"/>
                </a:cubicBezTo>
                <a:cubicBezTo>
                  <a:pt x="18821" y="419392"/>
                  <a:pt x="6968" y="362665"/>
                  <a:pt x="42528" y="284772"/>
                </a:cubicBezTo>
                <a:cubicBezTo>
                  <a:pt x="78088" y="206879"/>
                  <a:pt x="189001" y="-9021"/>
                  <a:pt x="189848" y="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B7E870A4-592E-489B-858F-E3552502D83E}"/>
              </a:ext>
            </a:extLst>
          </p:cNvPr>
          <p:cNvSpPr/>
          <p:nvPr/>
        </p:nvSpPr>
        <p:spPr>
          <a:xfrm>
            <a:off x="3359034" y="6668444"/>
            <a:ext cx="410042" cy="94416"/>
          </a:xfrm>
          <a:custGeom>
            <a:avLst/>
            <a:gdLst>
              <a:gd name="connsiteX0" fmla="*/ 116 w 410042"/>
              <a:gd name="connsiteY0" fmla="*/ 94306 h 94416"/>
              <a:gd name="connsiteX1" fmla="*/ 219191 w 410042"/>
              <a:gd name="connsiteY1" fmla="*/ 2231 h 94416"/>
              <a:gd name="connsiteX2" fmla="*/ 406516 w 410042"/>
              <a:gd name="connsiteY2" fmla="*/ 27631 h 94416"/>
              <a:gd name="connsiteX3" fmla="*/ 330316 w 410042"/>
              <a:gd name="connsiteY3" fmla="*/ 18106 h 94416"/>
              <a:gd name="connsiteX4" fmla="*/ 190616 w 410042"/>
              <a:gd name="connsiteY4" fmla="*/ 21281 h 94416"/>
              <a:gd name="connsiteX5" fmla="*/ 116 w 410042"/>
              <a:gd name="connsiteY5" fmla="*/ 94306 h 9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0042" h="94416">
                <a:moveTo>
                  <a:pt x="116" y="94306"/>
                </a:moveTo>
                <a:cubicBezTo>
                  <a:pt x="4878" y="91131"/>
                  <a:pt x="151458" y="13344"/>
                  <a:pt x="219191" y="2231"/>
                </a:cubicBezTo>
                <a:cubicBezTo>
                  <a:pt x="286924" y="-8882"/>
                  <a:pt x="387995" y="24985"/>
                  <a:pt x="406516" y="27631"/>
                </a:cubicBezTo>
                <a:cubicBezTo>
                  <a:pt x="425037" y="30277"/>
                  <a:pt x="366299" y="19164"/>
                  <a:pt x="330316" y="18106"/>
                </a:cubicBezTo>
                <a:cubicBezTo>
                  <a:pt x="294333" y="17048"/>
                  <a:pt x="243004" y="11227"/>
                  <a:pt x="190616" y="21281"/>
                </a:cubicBezTo>
                <a:cubicBezTo>
                  <a:pt x="138229" y="31335"/>
                  <a:pt x="-4646" y="97481"/>
                  <a:pt x="116" y="94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D0E5C1FF-4773-4F49-9DB3-70D0A96F5B93}"/>
              </a:ext>
            </a:extLst>
          </p:cNvPr>
          <p:cNvSpPr/>
          <p:nvPr/>
        </p:nvSpPr>
        <p:spPr>
          <a:xfrm>
            <a:off x="2957871" y="7029449"/>
            <a:ext cx="348230" cy="140282"/>
          </a:xfrm>
          <a:custGeom>
            <a:avLst/>
            <a:gdLst>
              <a:gd name="connsiteX0" fmla="*/ 162096 w 348230"/>
              <a:gd name="connsiteY0" fmla="*/ 1 h 140282"/>
              <a:gd name="connsiteX1" fmla="*/ 221362 w 348230"/>
              <a:gd name="connsiteY1" fmla="*/ 82551 h 140282"/>
              <a:gd name="connsiteX2" fmla="*/ 346246 w 348230"/>
              <a:gd name="connsiteY2" fmla="*/ 101601 h 140282"/>
              <a:gd name="connsiteX3" fmla="*/ 291212 w 348230"/>
              <a:gd name="connsiteY3" fmla="*/ 116418 h 140282"/>
              <a:gd name="connsiteX4" fmla="*/ 200196 w 348230"/>
              <a:gd name="connsiteY4" fmla="*/ 129118 h 140282"/>
              <a:gd name="connsiteX5" fmla="*/ 3346 w 348230"/>
              <a:gd name="connsiteY5" fmla="*/ 137584 h 140282"/>
              <a:gd name="connsiteX6" fmla="*/ 90129 w 348230"/>
              <a:gd name="connsiteY6" fmla="*/ 137584 h 140282"/>
              <a:gd name="connsiteX7" fmla="*/ 267929 w 348230"/>
              <a:gd name="connsiteY7" fmla="*/ 105834 h 140282"/>
              <a:gd name="connsiteX8" fmla="*/ 219246 w 348230"/>
              <a:gd name="connsiteY8" fmla="*/ 80434 h 140282"/>
              <a:gd name="connsiteX9" fmla="*/ 162096 w 348230"/>
              <a:gd name="connsiteY9" fmla="*/ 1 h 140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8230" h="140282">
                <a:moveTo>
                  <a:pt x="162096" y="1"/>
                </a:moveTo>
                <a:cubicBezTo>
                  <a:pt x="162449" y="354"/>
                  <a:pt x="190670" y="65618"/>
                  <a:pt x="221362" y="82551"/>
                </a:cubicBezTo>
                <a:cubicBezTo>
                  <a:pt x="252054" y="99484"/>
                  <a:pt x="334604" y="95957"/>
                  <a:pt x="346246" y="101601"/>
                </a:cubicBezTo>
                <a:cubicBezTo>
                  <a:pt x="357888" y="107245"/>
                  <a:pt x="315554" y="111832"/>
                  <a:pt x="291212" y="116418"/>
                </a:cubicBezTo>
                <a:cubicBezTo>
                  <a:pt x="266870" y="121004"/>
                  <a:pt x="248174" y="125590"/>
                  <a:pt x="200196" y="129118"/>
                </a:cubicBezTo>
                <a:cubicBezTo>
                  <a:pt x="152218" y="132646"/>
                  <a:pt x="21690" y="136173"/>
                  <a:pt x="3346" y="137584"/>
                </a:cubicBezTo>
                <a:cubicBezTo>
                  <a:pt x="-14998" y="138995"/>
                  <a:pt x="46032" y="142876"/>
                  <a:pt x="90129" y="137584"/>
                </a:cubicBezTo>
                <a:cubicBezTo>
                  <a:pt x="134226" y="132292"/>
                  <a:pt x="246410" y="115359"/>
                  <a:pt x="267929" y="105834"/>
                </a:cubicBezTo>
                <a:cubicBezTo>
                  <a:pt x="289448" y="96309"/>
                  <a:pt x="236179" y="93487"/>
                  <a:pt x="219246" y="80434"/>
                </a:cubicBezTo>
                <a:cubicBezTo>
                  <a:pt x="202313" y="67381"/>
                  <a:pt x="161743" y="-352"/>
                  <a:pt x="16209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DB337602-FE6E-4CA3-9D93-F7DC8D654951}"/>
              </a:ext>
            </a:extLst>
          </p:cNvPr>
          <p:cNvSpPr/>
          <p:nvPr/>
        </p:nvSpPr>
        <p:spPr>
          <a:xfrm>
            <a:off x="3574704" y="5134424"/>
            <a:ext cx="256492" cy="489260"/>
          </a:xfrm>
          <a:custGeom>
            <a:avLst/>
            <a:gdLst>
              <a:gd name="connsiteX0" fmla="*/ 256463 w 256492"/>
              <a:gd name="connsiteY0" fmla="*/ 609 h 489260"/>
              <a:gd name="connsiteX1" fmla="*/ 104063 w 256492"/>
              <a:gd name="connsiteY1" fmla="*/ 237676 h 489260"/>
              <a:gd name="connsiteX2" fmla="*/ 2463 w 256492"/>
              <a:gd name="connsiteY2" fmla="*/ 483209 h 489260"/>
              <a:gd name="connsiteX3" fmla="*/ 36329 w 256492"/>
              <a:gd name="connsiteY3" fmla="*/ 398543 h 489260"/>
              <a:gd name="connsiteX4" fmla="*/ 91363 w 256492"/>
              <a:gd name="connsiteY4" fmla="*/ 224976 h 489260"/>
              <a:gd name="connsiteX5" fmla="*/ 116763 w 256492"/>
              <a:gd name="connsiteY5" fmla="*/ 169943 h 489260"/>
              <a:gd name="connsiteX6" fmla="*/ 256463 w 256492"/>
              <a:gd name="connsiteY6" fmla="*/ 609 h 489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6492" h="489260">
                <a:moveTo>
                  <a:pt x="256463" y="609"/>
                </a:moveTo>
                <a:cubicBezTo>
                  <a:pt x="254346" y="11898"/>
                  <a:pt x="146396" y="157243"/>
                  <a:pt x="104063" y="237676"/>
                </a:cubicBezTo>
                <a:cubicBezTo>
                  <a:pt x="61730" y="318109"/>
                  <a:pt x="13752" y="456398"/>
                  <a:pt x="2463" y="483209"/>
                </a:cubicBezTo>
                <a:cubicBezTo>
                  <a:pt x="-8826" y="510020"/>
                  <a:pt x="21512" y="441582"/>
                  <a:pt x="36329" y="398543"/>
                </a:cubicBezTo>
                <a:cubicBezTo>
                  <a:pt x="51146" y="355504"/>
                  <a:pt x="77957" y="263076"/>
                  <a:pt x="91363" y="224976"/>
                </a:cubicBezTo>
                <a:cubicBezTo>
                  <a:pt x="104769" y="186876"/>
                  <a:pt x="89246" y="201693"/>
                  <a:pt x="116763" y="169943"/>
                </a:cubicBezTo>
                <a:cubicBezTo>
                  <a:pt x="144280" y="138193"/>
                  <a:pt x="258580" y="-10680"/>
                  <a:pt x="256463" y="6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140C8B07-E975-4625-9D21-640ADBC71B0B}"/>
              </a:ext>
            </a:extLst>
          </p:cNvPr>
          <p:cNvSpPr/>
          <p:nvPr/>
        </p:nvSpPr>
        <p:spPr>
          <a:xfrm>
            <a:off x="3162295" y="7247867"/>
            <a:ext cx="85730" cy="254665"/>
          </a:xfrm>
          <a:custGeom>
            <a:avLst/>
            <a:gdLst>
              <a:gd name="connsiteX0" fmla="*/ 53980 w 85730"/>
              <a:gd name="connsiteY0" fmla="*/ 658 h 254665"/>
              <a:gd name="connsiteX1" fmla="*/ 47630 w 85730"/>
              <a:gd name="connsiteY1" fmla="*/ 184808 h 254665"/>
              <a:gd name="connsiteX2" fmla="*/ 5 w 85730"/>
              <a:gd name="connsiteY2" fmla="*/ 254658 h 254665"/>
              <a:gd name="connsiteX3" fmla="*/ 50805 w 85730"/>
              <a:gd name="connsiteY3" fmla="*/ 181633 h 254665"/>
              <a:gd name="connsiteX4" fmla="*/ 85730 w 85730"/>
              <a:gd name="connsiteY4" fmla="*/ 124483 h 254665"/>
              <a:gd name="connsiteX5" fmla="*/ 53980 w 85730"/>
              <a:gd name="connsiteY5" fmla="*/ 658 h 254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730" h="254665">
                <a:moveTo>
                  <a:pt x="53980" y="658"/>
                </a:moveTo>
                <a:cubicBezTo>
                  <a:pt x="47630" y="10712"/>
                  <a:pt x="56626" y="142475"/>
                  <a:pt x="47630" y="184808"/>
                </a:cubicBezTo>
                <a:cubicBezTo>
                  <a:pt x="38634" y="227141"/>
                  <a:pt x="-524" y="255187"/>
                  <a:pt x="5" y="254658"/>
                </a:cubicBezTo>
                <a:cubicBezTo>
                  <a:pt x="534" y="254129"/>
                  <a:pt x="36517" y="203329"/>
                  <a:pt x="50805" y="181633"/>
                </a:cubicBezTo>
                <a:cubicBezTo>
                  <a:pt x="65093" y="159937"/>
                  <a:pt x="85730" y="150412"/>
                  <a:pt x="85730" y="124483"/>
                </a:cubicBezTo>
                <a:cubicBezTo>
                  <a:pt x="85730" y="98554"/>
                  <a:pt x="60330" y="-9396"/>
                  <a:pt x="53980" y="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6EA7DF62-83F2-432C-9177-B8B23D3BF364}"/>
              </a:ext>
            </a:extLst>
          </p:cNvPr>
          <p:cNvSpPr/>
          <p:nvPr/>
        </p:nvSpPr>
        <p:spPr>
          <a:xfrm>
            <a:off x="2920978" y="7242084"/>
            <a:ext cx="184979" cy="273617"/>
          </a:xfrm>
          <a:custGeom>
            <a:avLst/>
            <a:gdLst>
              <a:gd name="connsiteX0" fmla="*/ 184172 w 184979"/>
              <a:gd name="connsiteY0" fmla="*/ 91 h 273617"/>
              <a:gd name="connsiteX1" fmla="*/ 133372 w 184979"/>
              <a:gd name="connsiteY1" fmla="*/ 171541 h 273617"/>
              <a:gd name="connsiteX2" fmla="*/ 117497 w 184979"/>
              <a:gd name="connsiteY2" fmla="*/ 193766 h 273617"/>
              <a:gd name="connsiteX3" fmla="*/ 22 w 184979"/>
              <a:gd name="connsiteY3" fmla="*/ 273141 h 273617"/>
              <a:gd name="connsiteX4" fmla="*/ 107972 w 184979"/>
              <a:gd name="connsiteY4" fmla="*/ 225516 h 273617"/>
              <a:gd name="connsiteX5" fmla="*/ 161947 w 184979"/>
              <a:gd name="connsiteY5" fmla="*/ 196941 h 273617"/>
              <a:gd name="connsiteX6" fmla="*/ 184172 w 184979"/>
              <a:gd name="connsiteY6" fmla="*/ 91 h 273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979" h="273617">
                <a:moveTo>
                  <a:pt x="184172" y="91"/>
                </a:moveTo>
                <a:cubicBezTo>
                  <a:pt x="179410" y="-4142"/>
                  <a:pt x="144484" y="139262"/>
                  <a:pt x="133372" y="171541"/>
                </a:cubicBezTo>
                <a:cubicBezTo>
                  <a:pt x="122259" y="203820"/>
                  <a:pt x="139722" y="176833"/>
                  <a:pt x="117497" y="193766"/>
                </a:cubicBezTo>
                <a:cubicBezTo>
                  <a:pt x="95272" y="210699"/>
                  <a:pt x="1609" y="267849"/>
                  <a:pt x="22" y="273141"/>
                </a:cubicBezTo>
                <a:cubicBezTo>
                  <a:pt x="-1565" y="278433"/>
                  <a:pt x="80985" y="238216"/>
                  <a:pt x="107972" y="225516"/>
                </a:cubicBezTo>
                <a:cubicBezTo>
                  <a:pt x="134959" y="212816"/>
                  <a:pt x="152422" y="232395"/>
                  <a:pt x="161947" y="196941"/>
                </a:cubicBezTo>
                <a:cubicBezTo>
                  <a:pt x="171472" y="161487"/>
                  <a:pt x="188934" y="4324"/>
                  <a:pt x="184172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2E4478FC-0848-4651-8256-5F75828186CF}"/>
              </a:ext>
            </a:extLst>
          </p:cNvPr>
          <p:cNvSpPr/>
          <p:nvPr/>
        </p:nvSpPr>
        <p:spPr>
          <a:xfrm>
            <a:off x="3452695" y="7856602"/>
            <a:ext cx="611312" cy="438853"/>
          </a:xfrm>
          <a:custGeom>
            <a:avLst/>
            <a:gdLst>
              <a:gd name="connsiteX0" fmla="*/ 1705 w 611312"/>
              <a:gd name="connsiteY0" fmla="*/ 1523 h 438853"/>
              <a:gd name="connsiteX1" fmla="*/ 211255 w 611312"/>
              <a:gd name="connsiteY1" fmla="*/ 125348 h 438853"/>
              <a:gd name="connsiteX2" fmla="*/ 347780 w 611312"/>
              <a:gd name="connsiteY2" fmla="*/ 236473 h 438853"/>
              <a:gd name="connsiteX3" fmla="*/ 468430 w 611312"/>
              <a:gd name="connsiteY3" fmla="*/ 290448 h 438853"/>
              <a:gd name="connsiteX4" fmla="*/ 538280 w 611312"/>
              <a:gd name="connsiteY4" fmla="*/ 325373 h 438853"/>
              <a:gd name="connsiteX5" fmla="*/ 589080 w 611312"/>
              <a:gd name="connsiteY5" fmla="*/ 379348 h 438853"/>
              <a:gd name="connsiteX6" fmla="*/ 576380 w 611312"/>
              <a:gd name="connsiteY6" fmla="*/ 401573 h 438853"/>
              <a:gd name="connsiteX7" fmla="*/ 401755 w 611312"/>
              <a:gd name="connsiteY7" fmla="*/ 436498 h 438853"/>
              <a:gd name="connsiteX8" fmla="*/ 547805 w 611312"/>
              <a:gd name="connsiteY8" fmla="*/ 433323 h 438853"/>
              <a:gd name="connsiteX9" fmla="*/ 611305 w 611312"/>
              <a:gd name="connsiteY9" fmla="*/ 414273 h 438853"/>
              <a:gd name="connsiteX10" fmla="*/ 544630 w 611312"/>
              <a:gd name="connsiteY10" fmla="*/ 322198 h 438853"/>
              <a:gd name="connsiteX11" fmla="*/ 316030 w 611312"/>
              <a:gd name="connsiteY11" fmla="*/ 207898 h 438853"/>
              <a:gd name="connsiteX12" fmla="*/ 122355 w 611312"/>
              <a:gd name="connsiteY12" fmla="*/ 65023 h 438853"/>
              <a:gd name="connsiteX13" fmla="*/ 1705 w 611312"/>
              <a:gd name="connsiteY13" fmla="*/ 1523 h 438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11312" h="438853">
                <a:moveTo>
                  <a:pt x="1705" y="1523"/>
                </a:moveTo>
                <a:cubicBezTo>
                  <a:pt x="16522" y="11577"/>
                  <a:pt x="153576" y="86190"/>
                  <a:pt x="211255" y="125348"/>
                </a:cubicBezTo>
                <a:cubicBezTo>
                  <a:pt x="268934" y="164506"/>
                  <a:pt x="304918" y="208956"/>
                  <a:pt x="347780" y="236473"/>
                </a:cubicBezTo>
                <a:cubicBezTo>
                  <a:pt x="390642" y="263990"/>
                  <a:pt x="468430" y="290448"/>
                  <a:pt x="468430" y="290448"/>
                </a:cubicBezTo>
                <a:cubicBezTo>
                  <a:pt x="500180" y="305265"/>
                  <a:pt x="518172" y="310556"/>
                  <a:pt x="538280" y="325373"/>
                </a:cubicBezTo>
                <a:cubicBezTo>
                  <a:pt x="558388" y="340190"/>
                  <a:pt x="582730" y="366648"/>
                  <a:pt x="589080" y="379348"/>
                </a:cubicBezTo>
                <a:cubicBezTo>
                  <a:pt x="595430" y="392048"/>
                  <a:pt x="607601" y="392048"/>
                  <a:pt x="576380" y="401573"/>
                </a:cubicBezTo>
                <a:cubicBezTo>
                  <a:pt x="545159" y="411098"/>
                  <a:pt x="406518" y="431206"/>
                  <a:pt x="401755" y="436498"/>
                </a:cubicBezTo>
                <a:cubicBezTo>
                  <a:pt x="396993" y="441790"/>
                  <a:pt x="512880" y="437027"/>
                  <a:pt x="547805" y="433323"/>
                </a:cubicBezTo>
                <a:cubicBezTo>
                  <a:pt x="582730" y="429619"/>
                  <a:pt x="611834" y="432794"/>
                  <a:pt x="611305" y="414273"/>
                </a:cubicBezTo>
                <a:cubicBezTo>
                  <a:pt x="610776" y="395752"/>
                  <a:pt x="593842" y="356594"/>
                  <a:pt x="544630" y="322198"/>
                </a:cubicBezTo>
                <a:cubicBezTo>
                  <a:pt x="495418" y="287802"/>
                  <a:pt x="386409" y="250760"/>
                  <a:pt x="316030" y="207898"/>
                </a:cubicBezTo>
                <a:cubicBezTo>
                  <a:pt x="245651" y="165036"/>
                  <a:pt x="172626" y="96773"/>
                  <a:pt x="122355" y="65023"/>
                </a:cubicBezTo>
                <a:cubicBezTo>
                  <a:pt x="72084" y="33273"/>
                  <a:pt x="-13112" y="-8531"/>
                  <a:pt x="1705" y="15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F57DD7F2-965C-428D-92C6-200A766BF1F0}"/>
              </a:ext>
            </a:extLst>
          </p:cNvPr>
          <p:cNvSpPr/>
          <p:nvPr/>
        </p:nvSpPr>
        <p:spPr>
          <a:xfrm>
            <a:off x="2828783" y="7696186"/>
            <a:ext cx="76878" cy="194508"/>
          </a:xfrm>
          <a:custGeom>
            <a:avLst/>
            <a:gdLst>
              <a:gd name="connsiteX0" fmla="*/ 76342 w 76878"/>
              <a:gd name="connsiteY0" fmla="*/ 14 h 194508"/>
              <a:gd name="connsiteX1" fmla="*/ 35067 w 76878"/>
              <a:gd name="connsiteY1" fmla="*/ 82564 h 194508"/>
              <a:gd name="connsiteX2" fmla="*/ 54117 w 76878"/>
              <a:gd name="connsiteY2" fmla="*/ 193689 h 194508"/>
              <a:gd name="connsiteX3" fmla="*/ 41417 w 76878"/>
              <a:gd name="connsiteY3" fmla="*/ 130189 h 194508"/>
              <a:gd name="connsiteX4" fmla="*/ 142 w 76878"/>
              <a:gd name="connsiteY4" fmla="*/ 76214 h 194508"/>
              <a:gd name="connsiteX5" fmla="*/ 76342 w 76878"/>
              <a:gd name="connsiteY5" fmla="*/ 14 h 19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878" h="194508">
                <a:moveTo>
                  <a:pt x="76342" y="14"/>
                </a:moveTo>
                <a:cubicBezTo>
                  <a:pt x="82163" y="1072"/>
                  <a:pt x="38771" y="50285"/>
                  <a:pt x="35067" y="82564"/>
                </a:cubicBezTo>
                <a:cubicBezTo>
                  <a:pt x="31363" y="114843"/>
                  <a:pt x="53059" y="185752"/>
                  <a:pt x="54117" y="193689"/>
                </a:cubicBezTo>
                <a:cubicBezTo>
                  <a:pt x="55175" y="201626"/>
                  <a:pt x="50413" y="149768"/>
                  <a:pt x="41417" y="130189"/>
                </a:cubicBezTo>
                <a:cubicBezTo>
                  <a:pt x="32421" y="110610"/>
                  <a:pt x="-2504" y="95793"/>
                  <a:pt x="142" y="76214"/>
                </a:cubicBezTo>
                <a:cubicBezTo>
                  <a:pt x="2788" y="56635"/>
                  <a:pt x="70521" y="-1044"/>
                  <a:pt x="76342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3A998CF2-99CE-447B-BAFE-45BC56B2AD53}"/>
              </a:ext>
            </a:extLst>
          </p:cNvPr>
          <p:cNvSpPr/>
          <p:nvPr/>
        </p:nvSpPr>
        <p:spPr>
          <a:xfrm>
            <a:off x="2355530" y="7989480"/>
            <a:ext cx="571869" cy="275050"/>
          </a:xfrm>
          <a:custGeom>
            <a:avLst/>
            <a:gdLst>
              <a:gd name="connsiteX0" fmla="*/ 320 w 571869"/>
              <a:gd name="connsiteY0" fmla="*/ 275045 h 275050"/>
              <a:gd name="connsiteX1" fmla="*/ 162245 w 571869"/>
              <a:gd name="connsiteY1" fmla="*/ 94070 h 275050"/>
              <a:gd name="connsiteX2" fmla="*/ 381320 w 571869"/>
              <a:gd name="connsiteY2" fmla="*/ 17870 h 275050"/>
              <a:gd name="connsiteX3" fmla="*/ 568645 w 571869"/>
              <a:gd name="connsiteY3" fmla="*/ 1995 h 275050"/>
              <a:gd name="connsiteX4" fmla="*/ 486095 w 571869"/>
              <a:gd name="connsiteY4" fmla="*/ 5170 h 275050"/>
              <a:gd name="connsiteX5" fmla="*/ 311470 w 571869"/>
              <a:gd name="connsiteY5" fmla="*/ 46445 h 275050"/>
              <a:gd name="connsiteX6" fmla="*/ 203520 w 571869"/>
              <a:gd name="connsiteY6" fmla="*/ 100420 h 275050"/>
              <a:gd name="connsiteX7" fmla="*/ 320 w 571869"/>
              <a:gd name="connsiteY7" fmla="*/ 275045 h 27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1869" h="275050">
                <a:moveTo>
                  <a:pt x="320" y="275045"/>
                </a:moveTo>
                <a:cubicBezTo>
                  <a:pt x="-6559" y="273987"/>
                  <a:pt x="98745" y="136932"/>
                  <a:pt x="162245" y="94070"/>
                </a:cubicBezTo>
                <a:cubicBezTo>
                  <a:pt x="225745" y="51207"/>
                  <a:pt x="313587" y="33216"/>
                  <a:pt x="381320" y="17870"/>
                </a:cubicBezTo>
                <a:cubicBezTo>
                  <a:pt x="449053" y="2524"/>
                  <a:pt x="551183" y="4112"/>
                  <a:pt x="568645" y="1995"/>
                </a:cubicBezTo>
                <a:cubicBezTo>
                  <a:pt x="586107" y="-122"/>
                  <a:pt x="528957" y="-2238"/>
                  <a:pt x="486095" y="5170"/>
                </a:cubicBezTo>
                <a:cubicBezTo>
                  <a:pt x="443233" y="12578"/>
                  <a:pt x="358566" y="30570"/>
                  <a:pt x="311470" y="46445"/>
                </a:cubicBezTo>
                <a:cubicBezTo>
                  <a:pt x="264374" y="62320"/>
                  <a:pt x="252733" y="64966"/>
                  <a:pt x="203520" y="100420"/>
                </a:cubicBezTo>
                <a:cubicBezTo>
                  <a:pt x="154307" y="135874"/>
                  <a:pt x="7199" y="276103"/>
                  <a:pt x="320" y="2750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E1AD0204-60F2-436E-9950-142C6B7500DD}"/>
              </a:ext>
            </a:extLst>
          </p:cNvPr>
          <p:cNvSpPr/>
          <p:nvPr/>
        </p:nvSpPr>
        <p:spPr>
          <a:xfrm>
            <a:off x="2839619" y="7979474"/>
            <a:ext cx="997141" cy="241380"/>
          </a:xfrm>
          <a:custGeom>
            <a:avLst/>
            <a:gdLst>
              <a:gd name="connsiteX0" fmla="*/ 84556 w 997141"/>
              <a:gd name="connsiteY0" fmla="*/ 12001 h 241380"/>
              <a:gd name="connsiteX1" fmla="*/ 500481 w 997141"/>
              <a:gd name="connsiteY1" fmla="*/ 62801 h 241380"/>
              <a:gd name="connsiteX2" fmla="*/ 690981 w 997141"/>
              <a:gd name="connsiteY2" fmla="*/ 139001 h 241380"/>
              <a:gd name="connsiteX3" fmla="*/ 821156 w 997141"/>
              <a:gd name="connsiteY3" fmla="*/ 183451 h 241380"/>
              <a:gd name="connsiteX4" fmla="*/ 992606 w 997141"/>
              <a:gd name="connsiteY4" fmla="*/ 240601 h 241380"/>
              <a:gd name="connsiteX5" fmla="*/ 932281 w 997141"/>
              <a:gd name="connsiteY5" fmla="*/ 212026 h 241380"/>
              <a:gd name="connsiteX6" fmla="*/ 770356 w 997141"/>
              <a:gd name="connsiteY6" fmla="*/ 148526 h 241380"/>
              <a:gd name="connsiteX7" fmla="*/ 662406 w 997141"/>
              <a:gd name="connsiteY7" fmla="*/ 94551 h 241380"/>
              <a:gd name="connsiteX8" fmla="*/ 411581 w 997141"/>
              <a:gd name="connsiteY8" fmla="*/ 69151 h 241380"/>
              <a:gd name="connsiteX9" fmla="*/ 27406 w 997141"/>
              <a:gd name="connsiteY9" fmla="*/ 5651 h 241380"/>
              <a:gd name="connsiteX10" fmla="*/ 84556 w 997141"/>
              <a:gd name="connsiteY10" fmla="*/ 12001 h 241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7141" h="241380">
                <a:moveTo>
                  <a:pt x="84556" y="12001"/>
                </a:moveTo>
                <a:cubicBezTo>
                  <a:pt x="163402" y="21526"/>
                  <a:pt x="399410" y="41634"/>
                  <a:pt x="500481" y="62801"/>
                </a:cubicBezTo>
                <a:cubicBezTo>
                  <a:pt x="601552" y="83968"/>
                  <a:pt x="637535" y="118893"/>
                  <a:pt x="690981" y="139001"/>
                </a:cubicBezTo>
                <a:cubicBezTo>
                  <a:pt x="744427" y="159109"/>
                  <a:pt x="770885" y="166518"/>
                  <a:pt x="821156" y="183451"/>
                </a:cubicBezTo>
                <a:lnTo>
                  <a:pt x="992606" y="240601"/>
                </a:lnTo>
                <a:cubicBezTo>
                  <a:pt x="1011127" y="245364"/>
                  <a:pt x="969323" y="227372"/>
                  <a:pt x="932281" y="212026"/>
                </a:cubicBezTo>
                <a:cubicBezTo>
                  <a:pt x="895239" y="196680"/>
                  <a:pt x="815335" y="168105"/>
                  <a:pt x="770356" y="148526"/>
                </a:cubicBezTo>
                <a:cubicBezTo>
                  <a:pt x="725377" y="128947"/>
                  <a:pt x="722202" y="107780"/>
                  <a:pt x="662406" y="94551"/>
                </a:cubicBezTo>
                <a:cubicBezTo>
                  <a:pt x="602610" y="81322"/>
                  <a:pt x="517414" y="83968"/>
                  <a:pt x="411581" y="69151"/>
                </a:cubicBezTo>
                <a:cubicBezTo>
                  <a:pt x="305748" y="54334"/>
                  <a:pt x="82968" y="17293"/>
                  <a:pt x="27406" y="5651"/>
                </a:cubicBezTo>
                <a:cubicBezTo>
                  <a:pt x="-28156" y="-5991"/>
                  <a:pt x="5710" y="2476"/>
                  <a:pt x="84556" y="120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C458532B-1371-46D4-AC14-7AF85B45C3E1}"/>
              </a:ext>
            </a:extLst>
          </p:cNvPr>
          <p:cNvSpPr/>
          <p:nvPr/>
        </p:nvSpPr>
        <p:spPr>
          <a:xfrm>
            <a:off x="2415924" y="7709621"/>
            <a:ext cx="397481" cy="234233"/>
          </a:xfrm>
          <a:custGeom>
            <a:avLst/>
            <a:gdLst>
              <a:gd name="connsiteX0" fmla="*/ 397126 w 397481"/>
              <a:gd name="connsiteY0" fmla="*/ 2454 h 234233"/>
              <a:gd name="connsiteX1" fmla="*/ 136776 w 397481"/>
              <a:gd name="connsiteY1" fmla="*/ 104054 h 234233"/>
              <a:gd name="connsiteX2" fmla="*/ 57401 w 397481"/>
              <a:gd name="connsiteY2" fmla="*/ 170729 h 234233"/>
              <a:gd name="connsiteX3" fmla="*/ 251 w 397481"/>
              <a:gd name="connsiteY3" fmla="*/ 234229 h 234233"/>
              <a:gd name="connsiteX4" fmla="*/ 79626 w 397481"/>
              <a:gd name="connsiteY4" fmla="*/ 167554 h 234233"/>
              <a:gd name="connsiteX5" fmla="*/ 190751 w 397481"/>
              <a:gd name="connsiteY5" fmla="*/ 43729 h 234233"/>
              <a:gd name="connsiteX6" fmla="*/ 397126 w 397481"/>
              <a:gd name="connsiteY6" fmla="*/ 2454 h 234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7481" h="234233">
                <a:moveTo>
                  <a:pt x="397126" y="2454"/>
                </a:moveTo>
                <a:cubicBezTo>
                  <a:pt x="388130" y="12508"/>
                  <a:pt x="193397" y="76008"/>
                  <a:pt x="136776" y="104054"/>
                </a:cubicBezTo>
                <a:cubicBezTo>
                  <a:pt x="80155" y="132100"/>
                  <a:pt x="80155" y="149033"/>
                  <a:pt x="57401" y="170729"/>
                </a:cubicBezTo>
                <a:cubicBezTo>
                  <a:pt x="34647" y="192425"/>
                  <a:pt x="-3453" y="234758"/>
                  <a:pt x="251" y="234229"/>
                </a:cubicBezTo>
                <a:cubicBezTo>
                  <a:pt x="3955" y="233700"/>
                  <a:pt x="47876" y="199304"/>
                  <a:pt x="79626" y="167554"/>
                </a:cubicBezTo>
                <a:cubicBezTo>
                  <a:pt x="111376" y="135804"/>
                  <a:pt x="139422" y="72833"/>
                  <a:pt x="190751" y="43729"/>
                </a:cubicBezTo>
                <a:cubicBezTo>
                  <a:pt x="242080" y="14625"/>
                  <a:pt x="406122" y="-7600"/>
                  <a:pt x="397126" y="2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54E0AFB9-2515-4B09-A11D-19D649805491}"/>
              </a:ext>
            </a:extLst>
          </p:cNvPr>
          <p:cNvSpPr/>
          <p:nvPr/>
        </p:nvSpPr>
        <p:spPr>
          <a:xfrm>
            <a:off x="2974506" y="7694142"/>
            <a:ext cx="420259" cy="114201"/>
          </a:xfrm>
          <a:custGeom>
            <a:avLst/>
            <a:gdLst>
              <a:gd name="connsiteX0" fmla="*/ 469 w 420259"/>
              <a:gd name="connsiteY0" fmla="*/ 2058 h 114201"/>
              <a:gd name="connsiteX1" fmla="*/ 213194 w 420259"/>
              <a:gd name="connsiteY1" fmla="*/ 24283 h 114201"/>
              <a:gd name="connsiteX2" fmla="*/ 413219 w 420259"/>
              <a:gd name="connsiteY2" fmla="*/ 110008 h 114201"/>
              <a:gd name="connsiteX3" fmla="*/ 365594 w 420259"/>
              <a:gd name="connsiteY3" fmla="*/ 97308 h 114201"/>
              <a:gd name="connsiteX4" fmla="*/ 273519 w 420259"/>
              <a:gd name="connsiteY4" fmla="*/ 65558 h 114201"/>
              <a:gd name="connsiteX5" fmla="*/ 469 w 420259"/>
              <a:gd name="connsiteY5" fmla="*/ 2058 h 114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0259" h="114201">
                <a:moveTo>
                  <a:pt x="469" y="2058"/>
                </a:moveTo>
                <a:cubicBezTo>
                  <a:pt x="-9585" y="-4821"/>
                  <a:pt x="144402" y="6291"/>
                  <a:pt x="213194" y="24283"/>
                </a:cubicBezTo>
                <a:cubicBezTo>
                  <a:pt x="281986" y="42275"/>
                  <a:pt x="387819" y="97837"/>
                  <a:pt x="413219" y="110008"/>
                </a:cubicBezTo>
                <a:cubicBezTo>
                  <a:pt x="438619" y="122179"/>
                  <a:pt x="388877" y="104716"/>
                  <a:pt x="365594" y="97308"/>
                </a:cubicBezTo>
                <a:cubicBezTo>
                  <a:pt x="342311" y="89900"/>
                  <a:pt x="329611" y="80375"/>
                  <a:pt x="273519" y="65558"/>
                </a:cubicBezTo>
                <a:cubicBezTo>
                  <a:pt x="217427" y="50741"/>
                  <a:pt x="10523" y="8937"/>
                  <a:pt x="469" y="2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A6E75C69-D284-47A8-A773-444EAC334547}"/>
              </a:ext>
            </a:extLst>
          </p:cNvPr>
          <p:cNvSpPr/>
          <p:nvPr/>
        </p:nvSpPr>
        <p:spPr>
          <a:xfrm>
            <a:off x="2363126" y="7970403"/>
            <a:ext cx="73158" cy="174532"/>
          </a:xfrm>
          <a:custGeom>
            <a:avLst/>
            <a:gdLst>
              <a:gd name="connsiteX0" fmla="*/ 73157 w 73158"/>
              <a:gd name="connsiteY0" fmla="*/ 964 h 174532"/>
              <a:gd name="connsiteX1" fmla="*/ 7541 w 73158"/>
              <a:gd name="connsiteY1" fmla="*/ 121614 h 174532"/>
              <a:gd name="connsiteX2" fmla="*/ 1191 w 73158"/>
              <a:gd name="connsiteY2" fmla="*/ 174530 h 174532"/>
              <a:gd name="connsiteX3" fmla="*/ 5424 w 73158"/>
              <a:gd name="connsiteY3" fmla="*/ 123730 h 174532"/>
              <a:gd name="connsiteX4" fmla="*/ 5424 w 73158"/>
              <a:gd name="connsiteY4" fmla="*/ 68697 h 174532"/>
              <a:gd name="connsiteX5" fmla="*/ 73157 w 73158"/>
              <a:gd name="connsiteY5" fmla="*/ 964 h 17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158" h="174532">
                <a:moveTo>
                  <a:pt x="73157" y="964"/>
                </a:moveTo>
                <a:cubicBezTo>
                  <a:pt x="73510" y="9783"/>
                  <a:pt x="19535" y="92686"/>
                  <a:pt x="7541" y="121614"/>
                </a:cubicBezTo>
                <a:cubicBezTo>
                  <a:pt x="-4453" y="150542"/>
                  <a:pt x="1544" y="174177"/>
                  <a:pt x="1191" y="174530"/>
                </a:cubicBezTo>
                <a:cubicBezTo>
                  <a:pt x="838" y="174883"/>
                  <a:pt x="4719" y="141369"/>
                  <a:pt x="5424" y="123730"/>
                </a:cubicBezTo>
                <a:cubicBezTo>
                  <a:pt x="6129" y="106091"/>
                  <a:pt x="-1632" y="91275"/>
                  <a:pt x="5424" y="68697"/>
                </a:cubicBezTo>
                <a:cubicBezTo>
                  <a:pt x="12479" y="46119"/>
                  <a:pt x="72804" y="-7855"/>
                  <a:pt x="73157" y="9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98424183-0EE1-4F73-956C-92B655303A89}"/>
              </a:ext>
            </a:extLst>
          </p:cNvPr>
          <p:cNvSpPr/>
          <p:nvPr/>
        </p:nvSpPr>
        <p:spPr>
          <a:xfrm>
            <a:off x="2579598" y="8273956"/>
            <a:ext cx="1034180" cy="23480"/>
          </a:xfrm>
          <a:custGeom>
            <a:avLst/>
            <a:gdLst>
              <a:gd name="connsiteX0" fmla="*/ 4852 w 1034180"/>
              <a:gd name="connsiteY0" fmla="*/ 10677 h 23480"/>
              <a:gd name="connsiteX1" fmla="*/ 284252 w 1034180"/>
              <a:gd name="connsiteY1" fmla="*/ 23377 h 23480"/>
              <a:gd name="connsiteX2" fmla="*/ 578469 w 1034180"/>
              <a:gd name="connsiteY2" fmla="*/ 17027 h 23480"/>
              <a:gd name="connsiteX3" fmla="*/ 1012385 w 1034180"/>
              <a:gd name="connsiteY3" fmla="*/ 14911 h 23480"/>
              <a:gd name="connsiteX4" fmla="*/ 953119 w 1034180"/>
              <a:gd name="connsiteY4" fmla="*/ 10677 h 23480"/>
              <a:gd name="connsiteX5" fmla="*/ 811302 w 1034180"/>
              <a:gd name="connsiteY5" fmla="*/ 8561 h 23480"/>
              <a:gd name="connsiteX6" fmla="*/ 654669 w 1034180"/>
              <a:gd name="connsiteY6" fmla="*/ 8561 h 23480"/>
              <a:gd name="connsiteX7" fmla="*/ 527669 w 1034180"/>
              <a:gd name="connsiteY7" fmla="*/ 94 h 23480"/>
              <a:gd name="connsiteX8" fmla="*/ 4852 w 1034180"/>
              <a:gd name="connsiteY8" fmla="*/ 10677 h 23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4180" h="23480">
                <a:moveTo>
                  <a:pt x="4852" y="10677"/>
                </a:moveTo>
                <a:cubicBezTo>
                  <a:pt x="-35717" y="14557"/>
                  <a:pt x="188649" y="22319"/>
                  <a:pt x="284252" y="23377"/>
                </a:cubicBezTo>
                <a:cubicBezTo>
                  <a:pt x="379855" y="24435"/>
                  <a:pt x="578469" y="17027"/>
                  <a:pt x="578469" y="17027"/>
                </a:cubicBezTo>
                <a:lnTo>
                  <a:pt x="1012385" y="14911"/>
                </a:lnTo>
                <a:cubicBezTo>
                  <a:pt x="1074827" y="13853"/>
                  <a:pt x="986633" y="11735"/>
                  <a:pt x="953119" y="10677"/>
                </a:cubicBezTo>
                <a:cubicBezTo>
                  <a:pt x="919605" y="9619"/>
                  <a:pt x="811302" y="8561"/>
                  <a:pt x="811302" y="8561"/>
                </a:cubicBezTo>
                <a:cubicBezTo>
                  <a:pt x="761560" y="8208"/>
                  <a:pt x="701941" y="9972"/>
                  <a:pt x="654669" y="8561"/>
                </a:cubicBezTo>
                <a:cubicBezTo>
                  <a:pt x="607397" y="7150"/>
                  <a:pt x="634913" y="-964"/>
                  <a:pt x="527669" y="94"/>
                </a:cubicBezTo>
                <a:cubicBezTo>
                  <a:pt x="420425" y="1152"/>
                  <a:pt x="45421" y="6797"/>
                  <a:pt x="4852" y="10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802E3DF6-2401-4090-A2F7-F94B5846ABA6}"/>
              </a:ext>
            </a:extLst>
          </p:cNvPr>
          <p:cNvSpPr/>
          <p:nvPr/>
        </p:nvSpPr>
        <p:spPr>
          <a:xfrm>
            <a:off x="1933169" y="4882684"/>
            <a:ext cx="146857" cy="593620"/>
          </a:xfrm>
          <a:custGeom>
            <a:avLst/>
            <a:gdLst>
              <a:gd name="connsiteX0" fmla="*/ 145398 w 146857"/>
              <a:gd name="connsiteY0" fmla="*/ 466 h 593620"/>
              <a:gd name="connsiteX1" fmla="*/ 58614 w 146857"/>
              <a:gd name="connsiteY1" fmla="*/ 171916 h 593620"/>
              <a:gd name="connsiteX2" fmla="*/ 1464 w 146857"/>
              <a:gd name="connsiteY2" fmla="*/ 584666 h 593620"/>
              <a:gd name="connsiteX3" fmla="*/ 24748 w 146857"/>
              <a:gd name="connsiteY3" fmla="*/ 430149 h 593620"/>
              <a:gd name="connsiteX4" fmla="*/ 107298 w 146857"/>
              <a:gd name="connsiteY4" fmla="*/ 131699 h 593620"/>
              <a:gd name="connsiteX5" fmla="*/ 145398 w 146857"/>
              <a:gd name="connsiteY5" fmla="*/ 466 h 593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857" h="593620">
                <a:moveTo>
                  <a:pt x="145398" y="466"/>
                </a:moveTo>
                <a:cubicBezTo>
                  <a:pt x="137284" y="7169"/>
                  <a:pt x="82603" y="74549"/>
                  <a:pt x="58614" y="171916"/>
                </a:cubicBezTo>
                <a:cubicBezTo>
                  <a:pt x="34625" y="269283"/>
                  <a:pt x="7108" y="541627"/>
                  <a:pt x="1464" y="584666"/>
                </a:cubicBezTo>
                <a:cubicBezTo>
                  <a:pt x="-4180" y="627705"/>
                  <a:pt x="7109" y="505644"/>
                  <a:pt x="24748" y="430149"/>
                </a:cubicBezTo>
                <a:cubicBezTo>
                  <a:pt x="42387" y="354655"/>
                  <a:pt x="88601" y="202960"/>
                  <a:pt x="107298" y="131699"/>
                </a:cubicBezTo>
                <a:cubicBezTo>
                  <a:pt x="125995" y="60438"/>
                  <a:pt x="153512" y="-6237"/>
                  <a:pt x="145398" y="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35BAA1A2-2A0A-4685-8804-6E384D27EE4D}"/>
              </a:ext>
            </a:extLst>
          </p:cNvPr>
          <p:cNvSpPr/>
          <p:nvPr/>
        </p:nvSpPr>
        <p:spPr>
          <a:xfrm>
            <a:off x="1609857" y="5953046"/>
            <a:ext cx="299535" cy="1146977"/>
          </a:xfrm>
          <a:custGeom>
            <a:avLst/>
            <a:gdLst>
              <a:gd name="connsiteX0" fmla="*/ 293026 w 299535"/>
              <a:gd name="connsiteY0" fmla="*/ 28654 h 1146977"/>
              <a:gd name="connsiteX1" fmla="*/ 227410 w 299535"/>
              <a:gd name="connsiteY1" fmla="*/ 233971 h 1146977"/>
              <a:gd name="connsiteX2" fmla="*/ 146976 w 299535"/>
              <a:gd name="connsiteY2" fmla="*/ 517604 h 1146977"/>
              <a:gd name="connsiteX3" fmla="*/ 47493 w 299535"/>
              <a:gd name="connsiteY3" fmla="*/ 816054 h 1146977"/>
              <a:gd name="connsiteX4" fmla="*/ 926 w 299535"/>
              <a:gd name="connsiteY4" fmla="*/ 951521 h 1146977"/>
              <a:gd name="connsiteX5" fmla="*/ 15743 w 299535"/>
              <a:gd name="connsiteY5" fmla="*/ 1146254 h 1146977"/>
              <a:gd name="connsiteX6" fmla="*/ 7276 w 299535"/>
              <a:gd name="connsiteY6" fmla="*/ 1012904 h 1146977"/>
              <a:gd name="connsiteX7" fmla="*/ 60193 w 299535"/>
              <a:gd name="connsiteY7" fmla="*/ 890137 h 1146977"/>
              <a:gd name="connsiteX8" fmla="*/ 293026 w 299535"/>
              <a:gd name="connsiteY8" fmla="*/ 28654 h 1146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9535" h="1146977">
                <a:moveTo>
                  <a:pt x="293026" y="28654"/>
                </a:moveTo>
                <a:cubicBezTo>
                  <a:pt x="320896" y="-80707"/>
                  <a:pt x="251752" y="152479"/>
                  <a:pt x="227410" y="233971"/>
                </a:cubicBezTo>
                <a:cubicBezTo>
                  <a:pt x="203068" y="315463"/>
                  <a:pt x="176962" y="420590"/>
                  <a:pt x="146976" y="517604"/>
                </a:cubicBezTo>
                <a:cubicBezTo>
                  <a:pt x="116990" y="614618"/>
                  <a:pt x="71835" y="743735"/>
                  <a:pt x="47493" y="816054"/>
                </a:cubicBezTo>
                <a:cubicBezTo>
                  <a:pt x="23151" y="888373"/>
                  <a:pt x="6218" y="896488"/>
                  <a:pt x="926" y="951521"/>
                </a:cubicBezTo>
                <a:cubicBezTo>
                  <a:pt x="-4366" y="1006554"/>
                  <a:pt x="14685" y="1136024"/>
                  <a:pt x="15743" y="1146254"/>
                </a:cubicBezTo>
                <a:cubicBezTo>
                  <a:pt x="16801" y="1156485"/>
                  <a:pt x="-132" y="1055590"/>
                  <a:pt x="7276" y="1012904"/>
                </a:cubicBezTo>
                <a:cubicBezTo>
                  <a:pt x="14684" y="970218"/>
                  <a:pt x="13626" y="1050651"/>
                  <a:pt x="60193" y="890137"/>
                </a:cubicBezTo>
                <a:cubicBezTo>
                  <a:pt x="106760" y="729623"/>
                  <a:pt x="265156" y="138015"/>
                  <a:pt x="293026" y="28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5CB529E9-0C71-436B-B09A-4920B29043BE}"/>
              </a:ext>
            </a:extLst>
          </p:cNvPr>
          <p:cNvSpPr/>
          <p:nvPr/>
        </p:nvSpPr>
        <p:spPr>
          <a:xfrm>
            <a:off x="1630608" y="7013639"/>
            <a:ext cx="356543" cy="1936174"/>
          </a:xfrm>
          <a:custGeom>
            <a:avLst/>
            <a:gdLst>
              <a:gd name="connsiteX0" fmla="*/ 72 w 356543"/>
              <a:gd name="connsiteY0" fmla="*/ 1841 h 1936174"/>
              <a:gd name="connsiteX1" fmla="*/ 55952 w 356543"/>
              <a:gd name="connsiteY1" fmla="*/ 743521 h 1936174"/>
              <a:gd name="connsiteX2" fmla="*/ 340432 w 356543"/>
              <a:gd name="connsiteY2" fmla="*/ 1896681 h 1936174"/>
              <a:gd name="connsiteX3" fmla="*/ 315032 w 356543"/>
              <a:gd name="connsiteY3" fmla="*/ 1632521 h 1936174"/>
              <a:gd name="connsiteX4" fmla="*/ 264232 w 356543"/>
              <a:gd name="connsiteY4" fmla="*/ 1276921 h 1936174"/>
              <a:gd name="connsiteX5" fmla="*/ 50872 w 356543"/>
              <a:gd name="connsiteY5" fmla="*/ 555561 h 1936174"/>
              <a:gd name="connsiteX6" fmla="*/ 72 w 356543"/>
              <a:gd name="connsiteY6" fmla="*/ 1841 h 193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6543" h="1936174">
                <a:moveTo>
                  <a:pt x="72" y="1841"/>
                </a:moveTo>
                <a:cubicBezTo>
                  <a:pt x="919" y="33168"/>
                  <a:pt x="-775" y="427714"/>
                  <a:pt x="55952" y="743521"/>
                </a:cubicBezTo>
                <a:cubicBezTo>
                  <a:pt x="112679" y="1059328"/>
                  <a:pt x="297252" y="1748514"/>
                  <a:pt x="340432" y="1896681"/>
                </a:cubicBezTo>
                <a:cubicBezTo>
                  <a:pt x="383612" y="2044848"/>
                  <a:pt x="327732" y="1735814"/>
                  <a:pt x="315032" y="1632521"/>
                </a:cubicBezTo>
                <a:cubicBezTo>
                  <a:pt x="302332" y="1529228"/>
                  <a:pt x="308259" y="1456414"/>
                  <a:pt x="264232" y="1276921"/>
                </a:cubicBezTo>
                <a:cubicBezTo>
                  <a:pt x="220205" y="1097428"/>
                  <a:pt x="96592" y="764688"/>
                  <a:pt x="50872" y="555561"/>
                </a:cubicBezTo>
                <a:cubicBezTo>
                  <a:pt x="5152" y="346434"/>
                  <a:pt x="-775" y="-29486"/>
                  <a:pt x="72" y="1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D23E94D1-9917-48D4-A699-80A7BF175A76}"/>
              </a:ext>
            </a:extLst>
          </p:cNvPr>
          <p:cNvSpPr/>
          <p:nvPr/>
        </p:nvSpPr>
        <p:spPr>
          <a:xfrm>
            <a:off x="1953013" y="8940303"/>
            <a:ext cx="1156357" cy="1011858"/>
          </a:xfrm>
          <a:custGeom>
            <a:avLst/>
            <a:gdLst>
              <a:gd name="connsiteX0" fmla="*/ 94227 w 1156357"/>
              <a:gd name="connsiteY0" fmla="*/ 86857 h 1011858"/>
              <a:gd name="connsiteX1" fmla="*/ 414267 w 1156357"/>
              <a:gd name="connsiteY1" fmla="*/ 691377 h 1011858"/>
              <a:gd name="connsiteX2" fmla="*/ 1140707 w 1156357"/>
              <a:gd name="connsiteY2" fmla="*/ 1006337 h 1011858"/>
              <a:gd name="connsiteX3" fmla="*/ 881627 w 1156357"/>
              <a:gd name="connsiteY3" fmla="*/ 879337 h 1011858"/>
              <a:gd name="connsiteX4" fmla="*/ 515867 w 1156357"/>
              <a:gd name="connsiteY4" fmla="*/ 716777 h 1011858"/>
              <a:gd name="connsiteX5" fmla="*/ 23107 w 1156357"/>
              <a:gd name="connsiteY5" fmla="*/ 25897 h 1011858"/>
              <a:gd name="connsiteX6" fmla="*/ 78987 w 1156357"/>
              <a:gd name="connsiteY6" fmla="*/ 137657 h 1011858"/>
              <a:gd name="connsiteX7" fmla="*/ 94227 w 1156357"/>
              <a:gd name="connsiteY7" fmla="*/ 86857 h 1011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6357" h="1011858">
                <a:moveTo>
                  <a:pt x="94227" y="86857"/>
                </a:moveTo>
                <a:cubicBezTo>
                  <a:pt x="150107" y="179144"/>
                  <a:pt x="239854" y="538130"/>
                  <a:pt x="414267" y="691377"/>
                </a:cubicBezTo>
                <a:cubicBezTo>
                  <a:pt x="588680" y="844624"/>
                  <a:pt x="1062814" y="975010"/>
                  <a:pt x="1140707" y="1006337"/>
                </a:cubicBezTo>
                <a:cubicBezTo>
                  <a:pt x="1218600" y="1037664"/>
                  <a:pt x="985767" y="927597"/>
                  <a:pt x="881627" y="879337"/>
                </a:cubicBezTo>
                <a:cubicBezTo>
                  <a:pt x="777487" y="831077"/>
                  <a:pt x="658954" y="859017"/>
                  <a:pt x="515867" y="716777"/>
                </a:cubicBezTo>
                <a:cubicBezTo>
                  <a:pt x="372780" y="574537"/>
                  <a:pt x="95920" y="122417"/>
                  <a:pt x="23107" y="25897"/>
                </a:cubicBezTo>
                <a:cubicBezTo>
                  <a:pt x="-49706" y="-70623"/>
                  <a:pt x="72214" y="133424"/>
                  <a:pt x="78987" y="137657"/>
                </a:cubicBezTo>
                <a:cubicBezTo>
                  <a:pt x="85760" y="141890"/>
                  <a:pt x="38347" y="-5430"/>
                  <a:pt x="94227" y="868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30EBB514-C315-4BB9-A30B-764AB88444F3}"/>
              </a:ext>
            </a:extLst>
          </p:cNvPr>
          <p:cNvSpPr/>
          <p:nvPr/>
        </p:nvSpPr>
        <p:spPr>
          <a:xfrm>
            <a:off x="7602743" y="6191754"/>
            <a:ext cx="819009" cy="234464"/>
          </a:xfrm>
          <a:custGeom>
            <a:avLst/>
            <a:gdLst>
              <a:gd name="connsiteX0" fmla="*/ 324 w 819009"/>
              <a:gd name="connsiteY0" fmla="*/ 234446 h 234464"/>
              <a:gd name="connsiteX1" fmla="*/ 241624 w 819009"/>
              <a:gd name="connsiteY1" fmla="*/ 27013 h 234464"/>
              <a:gd name="connsiteX2" fmla="*/ 542190 w 819009"/>
              <a:gd name="connsiteY2" fmla="*/ 22779 h 234464"/>
              <a:gd name="connsiteX3" fmla="*/ 817357 w 819009"/>
              <a:gd name="connsiteY3" fmla="*/ 213279 h 234464"/>
              <a:gd name="connsiteX4" fmla="*/ 639557 w 819009"/>
              <a:gd name="connsiteY4" fmla="*/ 111679 h 234464"/>
              <a:gd name="connsiteX5" fmla="*/ 292424 w 819009"/>
              <a:gd name="connsiteY5" fmla="*/ 39713 h 234464"/>
              <a:gd name="connsiteX6" fmla="*/ 324 w 819009"/>
              <a:gd name="connsiteY6" fmla="*/ 234446 h 234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9009" h="234464">
                <a:moveTo>
                  <a:pt x="324" y="234446"/>
                </a:moveTo>
                <a:cubicBezTo>
                  <a:pt x="-8143" y="232329"/>
                  <a:pt x="151313" y="62291"/>
                  <a:pt x="241624" y="27013"/>
                </a:cubicBezTo>
                <a:cubicBezTo>
                  <a:pt x="331935" y="-8265"/>
                  <a:pt x="446235" y="-8265"/>
                  <a:pt x="542190" y="22779"/>
                </a:cubicBezTo>
                <a:cubicBezTo>
                  <a:pt x="638145" y="53823"/>
                  <a:pt x="801129" y="198462"/>
                  <a:pt x="817357" y="213279"/>
                </a:cubicBezTo>
                <a:cubicBezTo>
                  <a:pt x="833585" y="228096"/>
                  <a:pt x="727046" y="140607"/>
                  <a:pt x="639557" y="111679"/>
                </a:cubicBezTo>
                <a:cubicBezTo>
                  <a:pt x="552068" y="82751"/>
                  <a:pt x="406724" y="22074"/>
                  <a:pt x="292424" y="39713"/>
                </a:cubicBezTo>
                <a:cubicBezTo>
                  <a:pt x="178124" y="57352"/>
                  <a:pt x="8791" y="236563"/>
                  <a:pt x="324" y="2344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F077D8F7-CEE4-454E-8C64-ECA8B85FFCBA}"/>
              </a:ext>
            </a:extLst>
          </p:cNvPr>
          <p:cNvSpPr/>
          <p:nvPr/>
        </p:nvSpPr>
        <p:spPr>
          <a:xfrm>
            <a:off x="8447319" y="6531604"/>
            <a:ext cx="185854" cy="954155"/>
          </a:xfrm>
          <a:custGeom>
            <a:avLst/>
            <a:gdLst>
              <a:gd name="connsiteX0" fmla="*/ 57448 w 185854"/>
              <a:gd name="connsiteY0" fmla="*/ 429 h 954155"/>
              <a:gd name="connsiteX1" fmla="*/ 133648 w 185854"/>
              <a:gd name="connsiteY1" fmla="*/ 351796 h 954155"/>
              <a:gd name="connsiteX2" fmla="*/ 133648 w 185854"/>
              <a:gd name="connsiteY2" fmla="*/ 550763 h 954155"/>
              <a:gd name="connsiteX3" fmla="*/ 2414 w 185854"/>
              <a:gd name="connsiteY3" fmla="*/ 940229 h 954155"/>
              <a:gd name="connsiteX4" fmla="*/ 57448 w 185854"/>
              <a:gd name="connsiteY4" fmla="*/ 834396 h 954155"/>
              <a:gd name="connsiteX5" fmla="*/ 167514 w 185854"/>
              <a:gd name="connsiteY5" fmla="*/ 516896 h 954155"/>
              <a:gd name="connsiteX6" fmla="*/ 171748 w 185854"/>
              <a:gd name="connsiteY6" fmla="*/ 427996 h 954155"/>
              <a:gd name="connsiteX7" fmla="*/ 57448 w 185854"/>
              <a:gd name="connsiteY7" fmla="*/ 429 h 954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854" h="954155">
                <a:moveTo>
                  <a:pt x="57448" y="429"/>
                </a:moveTo>
                <a:cubicBezTo>
                  <a:pt x="51098" y="-12271"/>
                  <a:pt x="120948" y="260074"/>
                  <a:pt x="133648" y="351796"/>
                </a:cubicBezTo>
                <a:cubicBezTo>
                  <a:pt x="146348" y="443518"/>
                  <a:pt x="155520" y="452691"/>
                  <a:pt x="133648" y="550763"/>
                </a:cubicBezTo>
                <a:cubicBezTo>
                  <a:pt x="111776" y="648835"/>
                  <a:pt x="15114" y="892957"/>
                  <a:pt x="2414" y="940229"/>
                </a:cubicBezTo>
                <a:cubicBezTo>
                  <a:pt x="-10286" y="987501"/>
                  <a:pt x="29931" y="904951"/>
                  <a:pt x="57448" y="834396"/>
                </a:cubicBezTo>
                <a:cubicBezTo>
                  <a:pt x="84965" y="763841"/>
                  <a:pt x="148464" y="584629"/>
                  <a:pt x="167514" y="516896"/>
                </a:cubicBezTo>
                <a:cubicBezTo>
                  <a:pt x="186564" y="449163"/>
                  <a:pt x="195031" y="519718"/>
                  <a:pt x="171748" y="427996"/>
                </a:cubicBezTo>
                <a:cubicBezTo>
                  <a:pt x="148465" y="336274"/>
                  <a:pt x="63798" y="13129"/>
                  <a:pt x="57448" y="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16B4C843-013F-48E9-A0E5-2DE29977168B}"/>
              </a:ext>
            </a:extLst>
          </p:cNvPr>
          <p:cNvSpPr/>
          <p:nvPr/>
        </p:nvSpPr>
        <p:spPr>
          <a:xfrm>
            <a:off x="8228980" y="6481153"/>
            <a:ext cx="189366" cy="1159345"/>
          </a:xfrm>
          <a:custGeom>
            <a:avLst/>
            <a:gdLst>
              <a:gd name="connsiteX0" fmla="*/ 161487 w 189366"/>
              <a:gd name="connsiteY0" fmla="*/ 80 h 1159345"/>
              <a:gd name="connsiteX1" fmla="*/ 119153 w 189366"/>
              <a:gd name="connsiteY1" fmla="*/ 300647 h 1159345"/>
              <a:gd name="connsiteX2" fmla="*/ 182653 w 189366"/>
              <a:gd name="connsiteY2" fmla="*/ 846747 h 1159345"/>
              <a:gd name="connsiteX3" fmla="*/ 178420 w 189366"/>
              <a:gd name="connsiteY3" fmla="*/ 922947 h 1159345"/>
              <a:gd name="connsiteX4" fmla="*/ 102220 w 189366"/>
              <a:gd name="connsiteY4" fmla="*/ 1011847 h 1159345"/>
              <a:gd name="connsiteX5" fmla="*/ 620 w 189366"/>
              <a:gd name="connsiteY5" fmla="*/ 1155780 h 1159345"/>
              <a:gd name="connsiteX6" fmla="*/ 153020 w 189366"/>
              <a:gd name="connsiteY6" fmla="*/ 850980 h 1159345"/>
              <a:gd name="connsiteX7" fmla="*/ 89520 w 189366"/>
              <a:gd name="connsiteY7" fmla="*/ 508080 h 1159345"/>
              <a:gd name="connsiteX8" fmla="*/ 72587 w 189366"/>
              <a:gd name="connsiteY8" fmla="*/ 326047 h 1159345"/>
              <a:gd name="connsiteX9" fmla="*/ 161487 w 189366"/>
              <a:gd name="connsiteY9" fmla="*/ 80 h 1159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366" h="1159345">
                <a:moveTo>
                  <a:pt x="161487" y="80"/>
                </a:moveTo>
                <a:cubicBezTo>
                  <a:pt x="169248" y="-4153"/>
                  <a:pt x="115625" y="159536"/>
                  <a:pt x="119153" y="300647"/>
                </a:cubicBezTo>
                <a:cubicBezTo>
                  <a:pt x="122681" y="441758"/>
                  <a:pt x="172775" y="743030"/>
                  <a:pt x="182653" y="846747"/>
                </a:cubicBezTo>
                <a:cubicBezTo>
                  <a:pt x="192531" y="950464"/>
                  <a:pt x="191826" y="895430"/>
                  <a:pt x="178420" y="922947"/>
                </a:cubicBezTo>
                <a:cubicBezTo>
                  <a:pt x="165015" y="950464"/>
                  <a:pt x="131853" y="973042"/>
                  <a:pt x="102220" y="1011847"/>
                </a:cubicBezTo>
                <a:cubicBezTo>
                  <a:pt x="72587" y="1050652"/>
                  <a:pt x="-7847" y="1182591"/>
                  <a:pt x="620" y="1155780"/>
                </a:cubicBezTo>
                <a:cubicBezTo>
                  <a:pt x="9087" y="1128969"/>
                  <a:pt x="138203" y="958930"/>
                  <a:pt x="153020" y="850980"/>
                </a:cubicBezTo>
                <a:cubicBezTo>
                  <a:pt x="167837" y="743030"/>
                  <a:pt x="102925" y="595569"/>
                  <a:pt x="89520" y="508080"/>
                </a:cubicBezTo>
                <a:cubicBezTo>
                  <a:pt x="76115" y="420591"/>
                  <a:pt x="61298" y="409303"/>
                  <a:pt x="72587" y="326047"/>
                </a:cubicBezTo>
                <a:cubicBezTo>
                  <a:pt x="83876" y="242792"/>
                  <a:pt x="153726" y="4313"/>
                  <a:pt x="161487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8167B013-46BE-470A-801E-166778AD5523}"/>
              </a:ext>
            </a:extLst>
          </p:cNvPr>
          <p:cNvSpPr/>
          <p:nvPr/>
        </p:nvSpPr>
        <p:spPr>
          <a:xfrm>
            <a:off x="7288667" y="7583538"/>
            <a:ext cx="1140532" cy="934133"/>
          </a:xfrm>
          <a:custGeom>
            <a:avLst/>
            <a:gdLst>
              <a:gd name="connsiteX0" fmla="*/ 1114500 w 1140532"/>
              <a:gd name="connsiteY0" fmla="*/ 23762 h 934133"/>
              <a:gd name="connsiteX1" fmla="*/ 1076400 w 1140532"/>
              <a:gd name="connsiteY1" fmla="*/ 57629 h 934133"/>
              <a:gd name="connsiteX2" fmla="*/ 797000 w 1140532"/>
              <a:gd name="connsiteY2" fmla="*/ 341262 h 934133"/>
              <a:gd name="connsiteX3" fmla="*/ 581100 w 1140532"/>
              <a:gd name="connsiteY3" fmla="*/ 519062 h 934133"/>
              <a:gd name="connsiteX4" fmla="*/ 424466 w 1140532"/>
              <a:gd name="connsiteY4" fmla="*/ 637595 h 934133"/>
              <a:gd name="connsiteX5" fmla="*/ 123900 w 1140532"/>
              <a:gd name="connsiteY5" fmla="*/ 713795 h 934133"/>
              <a:gd name="connsiteX6" fmla="*/ 1133 w 1140532"/>
              <a:gd name="connsiteY6" fmla="*/ 933929 h 934133"/>
              <a:gd name="connsiteX7" fmla="*/ 68866 w 1140532"/>
              <a:gd name="connsiteY7" fmla="*/ 751895 h 934133"/>
              <a:gd name="connsiteX8" fmla="*/ 170466 w 1140532"/>
              <a:gd name="connsiteY8" fmla="*/ 662995 h 934133"/>
              <a:gd name="connsiteX9" fmla="*/ 471033 w 1140532"/>
              <a:gd name="connsiteY9" fmla="*/ 591029 h 934133"/>
              <a:gd name="connsiteX10" fmla="*/ 750433 w 1140532"/>
              <a:gd name="connsiteY10" fmla="*/ 337029 h 934133"/>
              <a:gd name="connsiteX11" fmla="*/ 1114500 w 1140532"/>
              <a:gd name="connsiteY11" fmla="*/ 23762 h 934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40532" h="934133">
                <a:moveTo>
                  <a:pt x="1114500" y="23762"/>
                </a:moveTo>
                <a:cubicBezTo>
                  <a:pt x="1168828" y="-22805"/>
                  <a:pt x="1129317" y="4712"/>
                  <a:pt x="1076400" y="57629"/>
                </a:cubicBezTo>
                <a:cubicBezTo>
                  <a:pt x="1023483" y="110546"/>
                  <a:pt x="879550" y="264357"/>
                  <a:pt x="797000" y="341262"/>
                </a:cubicBezTo>
                <a:cubicBezTo>
                  <a:pt x="714450" y="418167"/>
                  <a:pt x="643189" y="469673"/>
                  <a:pt x="581100" y="519062"/>
                </a:cubicBezTo>
                <a:cubicBezTo>
                  <a:pt x="519011" y="568451"/>
                  <a:pt x="500666" y="605140"/>
                  <a:pt x="424466" y="637595"/>
                </a:cubicBezTo>
                <a:cubicBezTo>
                  <a:pt x="348266" y="670051"/>
                  <a:pt x="194455" y="664406"/>
                  <a:pt x="123900" y="713795"/>
                </a:cubicBezTo>
                <a:cubicBezTo>
                  <a:pt x="53345" y="763184"/>
                  <a:pt x="10305" y="927579"/>
                  <a:pt x="1133" y="933929"/>
                </a:cubicBezTo>
                <a:cubicBezTo>
                  <a:pt x="-8039" y="940279"/>
                  <a:pt x="40644" y="797051"/>
                  <a:pt x="68866" y="751895"/>
                </a:cubicBezTo>
                <a:cubicBezTo>
                  <a:pt x="97088" y="706739"/>
                  <a:pt x="103438" y="689806"/>
                  <a:pt x="170466" y="662995"/>
                </a:cubicBezTo>
                <a:cubicBezTo>
                  <a:pt x="237494" y="636184"/>
                  <a:pt x="374372" y="645357"/>
                  <a:pt x="471033" y="591029"/>
                </a:cubicBezTo>
                <a:cubicBezTo>
                  <a:pt x="567694" y="536701"/>
                  <a:pt x="642483" y="428046"/>
                  <a:pt x="750433" y="337029"/>
                </a:cubicBezTo>
                <a:cubicBezTo>
                  <a:pt x="858383" y="246012"/>
                  <a:pt x="1060172" y="70329"/>
                  <a:pt x="1114500" y="23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EC202ACA-3745-4287-BA13-79A32E5BFD7A}"/>
              </a:ext>
            </a:extLst>
          </p:cNvPr>
          <p:cNvSpPr/>
          <p:nvPr/>
        </p:nvSpPr>
        <p:spPr>
          <a:xfrm>
            <a:off x="7440580" y="6595355"/>
            <a:ext cx="160192" cy="914636"/>
          </a:xfrm>
          <a:custGeom>
            <a:avLst/>
            <a:gdLst>
              <a:gd name="connsiteX0" fmla="*/ 111687 w 160192"/>
              <a:gd name="connsiteY0" fmla="*/ 178 h 914636"/>
              <a:gd name="connsiteX1" fmla="*/ 124387 w 160192"/>
              <a:gd name="connsiteY1" fmla="*/ 389645 h 914636"/>
              <a:gd name="connsiteX2" fmla="*/ 1620 w 160192"/>
              <a:gd name="connsiteY2" fmla="*/ 901878 h 914636"/>
              <a:gd name="connsiteX3" fmla="*/ 60887 w 160192"/>
              <a:gd name="connsiteY3" fmla="*/ 732545 h 914636"/>
              <a:gd name="connsiteX4" fmla="*/ 158253 w 160192"/>
              <a:gd name="connsiteY4" fmla="*/ 436212 h 914636"/>
              <a:gd name="connsiteX5" fmla="*/ 111687 w 160192"/>
              <a:gd name="connsiteY5" fmla="*/ 178 h 914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192" h="914636">
                <a:moveTo>
                  <a:pt x="111687" y="178"/>
                </a:moveTo>
                <a:cubicBezTo>
                  <a:pt x="106043" y="-7583"/>
                  <a:pt x="142731" y="239362"/>
                  <a:pt x="124387" y="389645"/>
                </a:cubicBezTo>
                <a:cubicBezTo>
                  <a:pt x="106043" y="539928"/>
                  <a:pt x="12203" y="844728"/>
                  <a:pt x="1620" y="901878"/>
                </a:cubicBezTo>
                <a:cubicBezTo>
                  <a:pt x="-8963" y="959028"/>
                  <a:pt x="34782" y="810156"/>
                  <a:pt x="60887" y="732545"/>
                </a:cubicBezTo>
                <a:cubicBezTo>
                  <a:pt x="86992" y="654934"/>
                  <a:pt x="145553" y="554745"/>
                  <a:pt x="158253" y="436212"/>
                </a:cubicBezTo>
                <a:cubicBezTo>
                  <a:pt x="170953" y="317679"/>
                  <a:pt x="117331" y="7939"/>
                  <a:pt x="111687" y="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40E26AA2-66B1-466B-829F-31ECBA826D4F}"/>
              </a:ext>
            </a:extLst>
          </p:cNvPr>
          <p:cNvSpPr/>
          <p:nvPr/>
        </p:nvSpPr>
        <p:spPr>
          <a:xfrm>
            <a:off x="7540561" y="6784709"/>
            <a:ext cx="185814" cy="706474"/>
          </a:xfrm>
          <a:custGeom>
            <a:avLst/>
            <a:gdLst>
              <a:gd name="connsiteX0" fmla="*/ 128652 w 185814"/>
              <a:gd name="connsiteY0" fmla="*/ 266 h 706474"/>
              <a:gd name="connsiteX1" fmla="*/ 160402 w 185814"/>
              <a:gd name="connsiteY1" fmla="*/ 271729 h 706474"/>
              <a:gd name="connsiteX2" fmla="*/ 185802 w 185814"/>
              <a:gd name="connsiteY2" fmla="*/ 357454 h 706474"/>
              <a:gd name="connsiteX3" fmla="*/ 157227 w 185814"/>
              <a:gd name="connsiteY3" fmla="*/ 414604 h 706474"/>
              <a:gd name="connsiteX4" fmla="*/ 98489 w 185814"/>
              <a:gd name="connsiteY4" fmla="*/ 447941 h 706474"/>
              <a:gd name="connsiteX5" fmla="*/ 8002 w 185814"/>
              <a:gd name="connsiteY5" fmla="*/ 689241 h 706474"/>
              <a:gd name="connsiteX6" fmla="*/ 12764 w 185814"/>
              <a:gd name="connsiteY6" fmla="*/ 660666 h 706474"/>
              <a:gd name="connsiteX7" fmla="*/ 81027 w 185814"/>
              <a:gd name="connsiteY7" fmla="*/ 449529 h 706474"/>
              <a:gd name="connsiteX8" fmla="*/ 166752 w 185814"/>
              <a:gd name="connsiteY8" fmla="*/ 373329 h 706474"/>
              <a:gd name="connsiteX9" fmla="*/ 155639 w 185814"/>
              <a:gd name="connsiteY9" fmla="*/ 325704 h 706474"/>
              <a:gd name="connsiteX10" fmla="*/ 128652 w 185814"/>
              <a:gd name="connsiteY10" fmla="*/ 266 h 70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814" h="706474">
                <a:moveTo>
                  <a:pt x="128652" y="266"/>
                </a:moveTo>
                <a:cubicBezTo>
                  <a:pt x="129446" y="-8730"/>
                  <a:pt x="150877" y="212198"/>
                  <a:pt x="160402" y="271729"/>
                </a:cubicBezTo>
                <a:cubicBezTo>
                  <a:pt x="169927" y="331260"/>
                  <a:pt x="186331" y="333642"/>
                  <a:pt x="185802" y="357454"/>
                </a:cubicBezTo>
                <a:cubicBezTo>
                  <a:pt x="185273" y="381266"/>
                  <a:pt x="171779" y="399523"/>
                  <a:pt x="157227" y="414604"/>
                </a:cubicBezTo>
                <a:cubicBezTo>
                  <a:pt x="142675" y="429685"/>
                  <a:pt x="123360" y="402168"/>
                  <a:pt x="98489" y="447941"/>
                </a:cubicBezTo>
                <a:cubicBezTo>
                  <a:pt x="73618" y="493714"/>
                  <a:pt x="22289" y="653787"/>
                  <a:pt x="8002" y="689241"/>
                </a:cubicBezTo>
                <a:cubicBezTo>
                  <a:pt x="-6286" y="724695"/>
                  <a:pt x="593" y="700618"/>
                  <a:pt x="12764" y="660666"/>
                </a:cubicBezTo>
                <a:cubicBezTo>
                  <a:pt x="24935" y="620714"/>
                  <a:pt x="55362" y="497418"/>
                  <a:pt x="81027" y="449529"/>
                </a:cubicBezTo>
                <a:cubicBezTo>
                  <a:pt x="106692" y="401640"/>
                  <a:pt x="154317" y="393966"/>
                  <a:pt x="166752" y="373329"/>
                </a:cubicBezTo>
                <a:cubicBezTo>
                  <a:pt x="179187" y="352692"/>
                  <a:pt x="161195" y="386823"/>
                  <a:pt x="155639" y="325704"/>
                </a:cubicBezTo>
                <a:cubicBezTo>
                  <a:pt x="150083" y="264585"/>
                  <a:pt x="127858" y="9262"/>
                  <a:pt x="128652" y="2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21343A61-3023-4DB3-8543-F52FABBE9D93}"/>
              </a:ext>
            </a:extLst>
          </p:cNvPr>
          <p:cNvSpPr/>
          <p:nvPr/>
        </p:nvSpPr>
        <p:spPr>
          <a:xfrm>
            <a:off x="7568287" y="7380555"/>
            <a:ext cx="754446" cy="114619"/>
          </a:xfrm>
          <a:custGeom>
            <a:avLst/>
            <a:gdLst>
              <a:gd name="connsiteX0" fmla="*/ 53830 w 754446"/>
              <a:gd name="connsiteY0" fmla="*/ 114562 h 114619"/>
              <a:gd name="connsiteX1" fmla="*/ 259146 w 754446"/>
              <a:gd name="connsiteY1" fmla="*/ 93395 h 114619"/>
              <a:gd name="connsiteX2" fmla="*/ 352280 w 754446"/>
              <a:gd name="connsiteY2" fmla="*/ 27778 h 114619"/>
              <a:gd name="connsiteX3" fmla="*/ 553363 w 754446"/>
              <a:gd name="connsiteY3" fmla="*/ 19312 h 114619"/>
              <a:gd name="connsiteX4" fmla="*/ 754446 w 754446"/>
              <a:gd name="connsiteY4" fmla="*/ 21428 h 114619"/>
              <a:gd name="connsiteX5" fmla="*/ 555480 w 754446"/>
              <a:gd name="connsiteY5" fmla="*/ 262 h 114619"/>
              <a:gd name="connsiteX6" fmla="*/ 233746 w 754446"/>
              <a:gd name="connsiteY6" fmla="*/ 38362 h 114619"/>
              <a:gd name="connsiteX7" fmla="*/ 123680 w 754446"/>
              <a:gd name="connsiteY7" fmla="*/ 95512 h 114619"/>
              <a:gd name="connsiteX8" fmla="*/ 3030 w 754446"/>
              <a:gd name="connsiteY8" fmla="*/ 99745 h 114619"/>
              <a:gd name="connsiteX9" fmla="*/ 53830 w 754446"/>
              <a:gd name="connsiteY9" fmla="*/ 114562 h 114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4446" h="114619">
                <a:moveTo>
                  <a:pt x="53830" y="114562"/>
                </a:moveTo>
                <a:cubicBezTo>
                  <a:pt x="96516" y="113504"/>
                  <a:pt x="209404" y="107859"/>
                  <a:pt x="259146" y="93395"/>
                </a:cubicBezTo>
                <a:cubicBezTo>
                  <a:pt x="308888" y="78931"/>
                  <a:pt x="303244" y="40125"/>
                  <a:pt x="352280" y="27778"/>
                </a:cubicBezTo>
                <a:cubicBezTo>
                  <a:pt x="401316" y="15431"/>
                  <a:pt x="553363" y="19312"/>
                  <a:pt x="553363" y="19312"/>
                </a:cubicBezTo>
                <a:cubicBezTo>
                  <a:pt x="620391" y="18254"/>
                  <a:pt x="754093" y="24603"/>
                  <a:pt x="754446" y="21428"/>
                </a:cubicBezTo>
                <a:cubicBezTo>
                  <a:pt x="754799" y="18253"/>
                  <a:pt x="642263" y="-2560"/>
                  <a:pt x="555480" y="262"/>
                </a:cubicBezTo>
                <a:cubicBezTo>
                  <a:pt x="468697" y="3084"/>
                  <a:pt x="305713" y="22487"/>
                  <a:pt x="233746" y="38362"/>
                </a:cubicBezTo>
                <a:cubicBezTo>
                  <a:pt x="161779" y="54237"/>
                  <a:pt x="162133" y="85282"/>
                  <a:pt x="123680" y="95512"/>
                </a:cubicBezTo>
                <a:cubicBezTo>
                  <a:pt x="85227" y="105742"/>
                  <a:pt x="13966" y="97628"/>
                  <a:pt x="3030" y="99745"/>
                </a:cubicBezTo>
                <a:cubicBezTo>
                  <a:pt x="-7906" y="101862"/>
                  <a:pt x="11144" y="115620"/>
                  <a:pt x="53830" y="114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C6027BB3-4D0E-4B30-9684-776DA1A933A3}"/>
              </a:ext>
            </a:extLst>
          </p:cNvPr>
          <p:cNvSpPr/>
          <p:nvPr/>
        </p:nvSpPr>
        <p:spPr>
          <a:xfrm>
            <a:off x="8038514" y="7581893"/>
            <a:ext cx="205950" cy="275922"/>
          </a:xfrm>
          <a:custGeom>
            <a:avLst/>
            <a:gdLst>
              <a:gd name="connsiteX0" fmla="*/ 205903 w 205950"/>
              <a:gd name="connsiteY0" fmla="*/ 7 h 275922"/>
              <a:gd name="connsiteX1" fmla="*/ 51386 w 205950"/>
              <a:gd name="connsiteY1" fmla="*/ 97374 h 275922"/>
              <a:gd name="connsiteX2" fmla="*/ 4819 w 205950"/>
              <a:gd name="connsiteY2" fmla="*/ 273057 h 275922"/>
              <a:gd name="connsiteX3" fmla="*/ 4819 w 205950"/>
              <a:gd name="connsiteY3" fmla="*/ 198974 h 275922"/>
              <a:gd name="connsiteX4" fmla="*/ 34453 w 205950"/>
              <a:gd name="connsiteY4" fmla="*/ 101607 h 275922"/>
              <a:gd name="connsiteX5" fmla="*/ 205903 w 205950"/>
              <a:gd name="connsiteY5" fmla="*/ 7 h 275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950" h="275922">
                <a:moveTo>
                  <a:pt x="205903" y="7"/>
                </a:moveTo>
                <a:cubicBezTo>
                  <a:pt x="208725" y="-698"/>
                  <a:pt x="84900" y="51866"/>
                  <a:pt x="51386" y="97374"/>
                </a:cubicBezTo>
                <a:cubicBezTo>
                  <a:pt x="17872" y="142882"/>
                  <a:pt x="12580" y="256124"/>
                  <a:pt x="4819" y="273057"/>
                </a:cubicBezTo>
                <a:cubicBezTo>
                  <a:pt x="-2942" y="289990"/>
                  <a:pt x="-120" y="227549"/>
                  <a:pt x="4819" y="198974"/>
                </a:cubicBezTo>
                <a:cubicBezTo>
                  <a:pt x="9758" y="170399"/>
                  <a:pt x="3056" y="134768"/>
                  <a:pt x="34453" y="101607"/>
                </a:cubicBezTo>
                <a:cubicBezTo>
                  <a:pt x="65850" y="68446"/>
                  <a:pt x="203081" y="712"/>
                  <a:pt x="205903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3BD04AD4-C278-4B55-AC5A-7C0D2903989D}"/>
              </a:ext>
            </a:extLst>
          </p:cNvPr>
          <p:cNvSpPr/>
          <p:nvPr/>
        </p:nvSpPr>
        <p:spPr>
          <a:xfrm>
            <a:off x="7883595" y="6350000"/>
            <a:ext cx="337482" cy="353911"/>
          </a:xfrm>
          <a:custGeom>
            <a:avLst/>
            <a:gdLst>
              <a:gd name="connsiteX0" fmla="*/ 166088 w 337482"/>
              <a:gd name="connsiteY0" fmla="*/ 0 h 353911"/>
              <a:gd name="connsiteX1" fmla="*/ 307905 w 337482"/>
              <a:gd name="connsiteY1" fmla="*/ 152400 h 353911"/>
              <a:gd name="connsiteX2" fmla="*/ 335422 w 337482"/>
              <a:gd name="connsiteY2" fmla="*/ 332317 h 353911"/>
              <a:gd name="connsiteX3" fmla="*/ 274038 w 337482"/>
              <a:gd name="connsiteY3" fmla="*/ 306917 h 353911"/>
              <a:gd name="connsiteX4" fmla="*/ 988 w 337482"/>
              <a:gd name="connsiteY4" fmla="*/ 237067 h 353911"/>
              <a:gd name="connsiteX5" fmla="*/ 187255 w 337482"/>
              <a:gd name="connsiteY5" fmla="*/ 281517 h 353911"/>
              <a:gd name="connsiteX6" fmla="*/ 316372 w 337482"/>
              <a:gd name="connsiteY6" fmla="*/ 353483 h 353911"/>
              <a:gd name="connsiteX7" fmla="*/ 316372 w 337482"/>
              <a:gd name="connsiteY7" fmla="*/ 245533 h 353911"/>
              <a:gd name="connsiteX8" fmla="*/ 293088 w 337482"/>
              <a:gd name="connsiteY8" fmla="*/ 152400 h 353911"/>
              <a:gd name="connsiteX9" fmla="*/ 166088 w 337482"/>
              <a:gd name="connsiteY9" fmla="*/ 0 h 353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7482" h="353911">
                <a:moveTo>
                  <a:pt x="166088" y="0"/>
                </a:moveTo>
                <a:cubicBezTo>
                  <a:pt x="168557" y="0"/>
                  <a:pt x="279683" y="97014"/>
                  <a:pt x="307905" y="152400"/>
                </a:cubicBezTo>
                <a:cubicBezTo>
                  <a:pt x="336127" y="207786"/>
                  <a:pt x="341066" y="306564"/>
                  <a:pt x="335422" y="332317"/>
                </a:cubicBezTo>
                <a:cubicBezTo>
                  <a:pt x="329778" y="358070"/>
                  <a:pt x="329777" y="322792"/>
                  <a:pt x="274038" y="306917"/>
                </a:cubicBezTo>
                <a:cubicBezTo>
                  <a:pt x="218299" y="291042"/>
                  <a:pt x="15452" y="241300"/>
                  <a:pt x="988" y="237067"/>
                </a:cubicBezTo>
                <a:cubicBezTo>
                  <a:pt x="-13476" y="232834"/>
                  <a:pt x="134691" y="262114"/>
                  <a:pt x="187255" y="281517"/>
                </a:cubicBezTo>
                <a:cubicBezTo>
                  <a:pt x="239819" y="300920"/>
                  <a:pt x="294853" y="359480"/>
                  <a:pt x="316372" y="353483"/>
                </a:cubicBezTo>
                <a:cubicBezTo>
                  <a:pt x="337892" y="347486"/>
                  <a:pt x="320253" y="279047"/>
                  <a:pt x="316372" y="245533"/>
                </a:cubicBezTo>
                <a:cubicBezTo>
                  <a:pt x="312491" y="212019"/>
                  <a:pt x="315666" y="192264"/>
                  <a:pt x="293088" y="152400"/>
                </a:cubicBezTo>
                <a:cubicBezTo>
                  <a:pt x="270510" y="112536"/>
                  <a:pt x="163619" y="0"/>
                  <a:pt x="16608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5B76DABE-3C87-47FA-85D6-CCFF786233DF}"/>
              </a:ext>
            </a:extLst>
          </p:cNvPr>
          <p:cNvSpPr/>
          <p:nvPr/>
        </p:nvSpPr>
        <p:spPr>
          <a:xfrm>
            <a:off x="7829236" y="6701200"/>
            <a:ext cx="331368" cy="608972"/>
          </a:xfrm>
          <a:custGeom>
            <a:avLst/>
            <a:gdLst>
              <a:gd name="connsiteX0" fmla="*/ 61697 w 331368"/>
              <a:gd name="connsiteY0" fmla="*/ 167 h 608972"/>
              <a:gd name="connsiteX1" fmla="*/ 70164 w 331368"/>
              <a:gd name="connsiteY1" fmla="*/ 182200 h 608972"/>
              <a:gd name="connsiteX2" fmla="*/ 108264 w 331368"/>
              <a:gd name="connsiteY2" fmla="*/ 311317 h 608972"/>
              <a:gd name="connsiteX3" fmla="*/ 330514 w 331368"/>
              <a:gd name="connsiteY3" fmla="*/ 603417 h 608972"/>
              <a:gd name="connsiteX4" fmla="*/ 180231 w 331368"/>
              <a:gd name="connsiteY4" fmla="*/ 487000 h 608972"/>
              <a:gd name="connsiteX5" fmla="*/ 61697 w 331368"/>
              <a:gd name="connsiteY5" fmla="*/ 290150 h 608972"/>
              <a:gd name="connsiteX6" fmla="*/ 314 w 331368"/>
              <a:gd name="connsiteY6" fmla="*/ 152567 h 608972"/>
              <a:gd name="connsiteX7" fmla="*/ 61697 w 331368"/>
              <a:gd name="connsiteY7" fmla="*/ 167 h 60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368" h="608972">
                <a:moveTo>
                  <a:pt x="61697" y="167"/>
                </a:moveTo>
                <a:cubicBezTo>
                  <a:pt x="73339" y="5106"/>
                  <a:pt x="62403" y="130342"/>
                  <a:pt x="70164" y="182200"/>
                </a:cubicBezTo>
                <a:cubicBezTo>
                  <a:pt x="77925" y="234058"/>
                  <a:pt x="64872" y="241114"/>
                  <a:pt x="108264" y="311317"/>
                </a:cubicBezTo>
                <a:cubicBezTo>
                  <a:pt x="151656" y="381520"/>
                  <a:pt x="318520" y="574137"/>
                  <a:pt x="330514" y="603417"/>
                </a:cubicBezTo>
                <a:cubicBezTo>
                  <a:pt x="342508" y="632697"/>
                  <a:pt x="225034" y="539211"/>
                  <a:pt x="180231" y="487000"/>
                </a:cubicBezTo>
                <a:cubicBezTo>
                  <a:pt x="135428" y="434789"/>
                  <a:pt x="91683" y="345889"/>
                  <a:pt x="61697" y="290150"/>
                </a:cubicBezTo>
                <a:cubicBezTo>
                  <a:pt x="31711" y="234411"/>
                  <a:pt x="5253" y="204425"/>
                  <a:pt x="314" y="152567"/>
                </a:cubicBezTo>
                <a:cubicBezTo>
                  <a:pt x="-4625" y="100709"/>
                  <a:pt x="50055" y="-4772"/>
                  <a:pt x="61697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DB26E3E6-E3D2-4A70-8A5E-9E6F6FBC95CD}"/>
              </a:ext>
            </a:extLst>
          </p:cNvPr>
          <p:cNvSpPr/>
          <p:nvPr/>
        </p:nvSpPr>
        <p:spPr>
          <a:xfrm>
            <a:off x="3282675" y="9083686"/>
            <a:ext cx="2642658" cy="338019"/>
          </a:xfrm>
          <a:custGeom>
            <a:avLst/>
            <a:gdLst>
              <a:gd name="connsiteX0" fmla="*/ 74358 w 2642658"/>
              <a:gd name="connsiteY0" fmla="*/ 322781 h 338019"/>
              <a:gd name="connsiteX1" fmla="*/ 150558 w 2642658"/>
              <a:gd name="connsiteY1" fmla="*/ 318547 h 338019"/>
              <a:gd name="connsiteX2" fmla="*/ 1107292 w 2642658"/>
              <a:gd name="connsiteY2" fmla="*/ 314314 h 338019"/>
              <a:gd name="connsiteX3" fmla="*/ 2576258 w 2642658"/>
              <a:gd name="connsiteY3" fmla="*/ 9514 h 338019"/>
              <a:gd name="connsiteX4" fmla="*/ 2288392 w 2642658"/>
              <a:gd name="connsiteY4" fmla="*/ 98414 h 338019"/>
              <a:gd name="connsiteX5" fmla="*/ 1373992 w 2642658"/>
              <a:gd name="connsiteY5" fmla="*/ 314314 h 338019"/>
              <a:gd name="connsiteX6" fmla="*/ 74358 w 2642658"/>
              <a:gd name="connsiteY6" fmla="*/ 322781 h 338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2658" h="338019">
                <a:moveTo>
                  <a:pt x="74358" y="322781"/>
                </a:moveTo>
                <a:cubicBezTo>
                  <a:pt x="-129548" y="323486"/>
                  <a:pt x="150558" y="318547"/>
                  <a:pt x="150558" y="318547"/>
                </a:cubicBezTo>
                <a:cubicBezTo>
                  <a:pt x="322714" y="317136"/>
                  <a:pt x="703009" y="365819"/>
                  <a:pt x="1107292" y="314314"/>
                </a:cubicBezTo>
                <a:cubicBezTo>
                  <a:pt x="1511575" y="262809"/>
                  <a:pt x="2379408" y="45497"/>
                  <a:pt x="2576258" y="9514"/>
                </a:cubicBezTo>
                <a:cubicBezTo>
                  <a:pt x="2773108" y="-26469"/>
                  <a:pt x="2488770" y="47614"/>
                  <a:pt x="2288392" y="98414"/>
                </a:cubicBezTo>
                <a:cubicBezTo>
                  <a:pt x="2088014" y="149214"/>
                  <a:pt x="1740175" y="275509"/>
                  <a:pt x="1373992" y="314314"/>
                </a:cubicBezTo>
                <a:cubicBezTo>
                  <a:pt x="1007809" y="353119"/>
                  <a:pt x="278264" y="322076"/>
                  <a:pt x="74358" y="3227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D4B8813D-1888-4653-B89A-0499817A31EE}"/>
              </a:ext>
            </a:extLst>
          </p:cNvPr>
          <p:cNvSpPr/>
          <p:nvPr/>
        </p:nvSpPr>
        <p:spPr>
          <a:xfrm>
            <a:off x="6979276" y="5720051"/>
            <a:ext cx="269987" cy="1135007"/>
          </a:xfrm>
          <a:custGeom>
            <a:avLst/>
            <a:gdLst>
              <a:gd name="connsiteX0" fmla="*/ 127644 w 269987"/>
              <a:gd name="connsiteY0" fmla="*/ 29 h 1135007"/>
              <a:gd name="connsiteX1" fmla="*/ 208924 w 269987"/>
              <a:gd name="connsiteY1" fmla="*/ 472469 h 1135007"/>
              <a:gd name="connsiteX2" fmla="*/ 644 w 269987"/>
              <a:gd name="connsiteY2" fmla="*/ 1127789 h 1135007"/>
              <a:gd name="connsiteX3" fmla="*/ 147964 w 269987"/>
              <a:gd name="connsiteY3" fmla="*/ 802669 h 1135007"/>
              <a:gd name="connsiteX4" fmla="*/ 269884 w 269987"/>
              <a:gd name="connsiteY4" fmla="*/ 492789 h 1135007"/>
              <a:gd name="connsiteX5" fmla="*/ 127644 w 269987"/>
              <a:gd name="connsiteY5" fmla="*/ 29 h 1135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987" h="1135007">
                <a:moveTo>
                  <a:pt x="127644" y="29"/>
                </a:moveTo>
                <a:cubicBezTo>
                  <a:pt x="117484" y="-3358"/>
                  <a:pt x="230091" y="284509"/>
                  <a:pt x="208924" y="472469"/>
                </a:cubicBezTo>
                <a:cubicBezTo>
                  <a:pt x="187757" y="660429"/>
                  <a:pt x="10804" y="1072756"/>
                  <a:pt x="644" y="1127789"/>
                </a:cubicBezTo>
                <a:cubicBezTo>
                  <a:pt x="-9516" y="1182822"/>
                  <a:pt x="103091" y="908502"/>
                  <a:pt x="147964" y="802669"/>
                </a:cubicBezTo>
                <a:cubicBezTo>
                  <a:pt x="192837" y="696836"/>
                  <a:pt x="273271" y="622329"/>
                  <a:pt x="269884" y="492789"/>
                </a:cubicBezTo>
                <a:cubicBezTo>
                  <a:pt x="266497" y="363249"/>
                  <a:pt x="137804" y="3416"/>
                  <a:pt x="127644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6C562121-96F3-4EAD-AC84-8D99160826D6}"/>
              </a:ext>
            </a:extLst>
          </p:cNvPr>
          <p:cNvSpPr/>
          <p:nvPr/>
        </p:nvSpPr>
        <p:spPr>
          <a:xfrm>
            <a:off x="6658260" y="7365826"/>
            <a:ext cx="330611" cy="1281826"/>
          </a:xfrm>
          <a:custGeom>
            <a:avLst/>
            <a:gdLst>
              <a:gd name="connsiteX0" fmla="*/ 326740 w 330611"/>
              <a:gd name="connsiteY0" fmla="*/ 174 h 1281826"/>
              <a:gd name="connsiteX1" fmla="*/ 282290 w 330611"/>
              <a:gd name="connsiteY1" fmla="*/ 679624 h 1281826"/>
              <a:gd name="connsiteX2" fmla="*/ 2890 w 330611"/>
              <a:gd name="connsiteY2" fmla="*/ 1276524 h 1281826"/>
              <a:gd name="connsiteX3" fmla="*/ 142590 w 330611"/>
              <a:gd name="connsiteY3" fmla="*/ 952674 h 1281826"/>
              <a:gd name="connsiteX4" fmla="*/ 237840 w 330611"/>
              <a:gd name="connsiteY4" fmla="*/ 616124 h 1281826"/>
              <a:gd name="connsiteX5" fmla="*/ 326740 w 330611"/>
              <a:gd name="connsiteY5" fmla="*/ 174 h 1281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611" h="1281826">
                <a:moveTo>
                  <a:pt x="326740" y="174"/>
                </a:moveTo>
                <a:cubicBezTo>
                  <a:pt x="334148" y="10757"/>
                  <a:pt x="336265" y="466899"/>
                  <a:pt x="282290" y="679624"/>
                </a:cubicBezTo>
                <a:cubicBezTo>
                  <a:pt x="228315" y="892349"/>
                  <a:pt x="26173" y="1231016"/>
                  <a:pt x="2890" y="1276524"/>
                </a:cubicBezTo>
                <a:cubicBezTo>
                  <a:pt x="-20393" y="1322032"/>
                  <a:pt x="103432" y="1062741"/>
                  <a:pt x="142590" y="952674"/>
                </a:cubicBezTo>
                <a:cubicBezTo>
                  <a:pt x="181748" y="842607"/>
                  <a:pt x="205032" y="768524"/>
                  <a:pt x="237840" y="616124"/>
                </a:cubicBezTo>
                <a:cubicBezTo>
                  <a:pt x="270648" y="463724"/>
                  <a:pt x="319332" y="-10409"/>
                  <a:pt x="326740" y="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400B07FF-63A0-4229-943E-DA8E0142426B}"/>
              </a:ext>
            </a:extLst>
          </p:cNvPr>
          <p:cNvSpPr/>
          <p:nvPr/>
        </p:nvSpPr>
        <p:spPr>
          <a:xfrm>
            <a:off x="3225744" y="10045347"/>
            <a:ext cx="332256" cy="1538172"/>
          </a:xfrm>
          <a:custGeom>
            <a:avLst/>
            <a:gdLst>
              <a:gd name="connsiteX0" fmla="*/ 56 w 332256"/>
              <a:gd name="connsiteY0" fmla="*/ 6703 h 1538172"/>
              <a:gd name="connsiteX1" fmla="*/ 209606 w 332256"/>
              <a:gd name="connsiteY1" fmla="*/ 343253 h 1538172"/>
              <a:gd name="connsiteX2" fmla="*/ 273106 w 332256"/>
              <a:gd name="connsiteY2" fmla="*/ 1492603 h 1538172"/>
              <a:gd name="connsiteX3" fmla="*/ 273106 w 332256"/>
              <a:gd name="connsiteY3" fmla="*/ 1225903 h 1538172"/>
              <a:gd name="connsiteX4" fmla="*/ 330256 w 332256"/>
              <a:gd name="connsiteY4" fmla="*/ 457553 h 1538172"/>
              <a:gd name="connsiteX5" fmla="*/ 190556 w 332256"/>
              <a:gd name="connsiteY5" fmla="*/ 146403 h 1538172"/>
              <a:gd name="connsiteX6" fmla="*/ 56 w 332256"/>
              <a:gd name="connsiteY6" fmla="*/ 6703 h 153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2256" h="1538172">
                <a:moveTo>
                  <a:pt x="56" y="6703"/>
                </a:moveTo>
                <a:cubicBezTo>
                  <a:pt x="3231" y="39511"/>
                  <a:pt x="164098" y="95603"/>
                  <a:pt x="209606" y="343253"/>
                </a:cubicBezTo>
                <a:cubicBezTo>
                  <a:pt x="255114" y="590903"/>
                  <a:pt x="262523" y="1345495"/>
                  <a:pt x="273106" y="1492603"/>
                </a:cubicBezTo>
                <a:cubicBezTo>
                  <a:pt x="283689" y="1639711"/>
                  <a:pt x="263581" y="1398411"/>
                  <a:pt x="273106" y="1225903"/>
                </a:cubicBezTo>
                <a:cubicBezTo>
                  <a:pt x="282631" y="1053395"/>
                  <a:pt x="344014" y="637470"/>
                  <a:pt x="330256" y="457553"/>
                </a:cubicBezTo>
                <a:cubicBezTo>
                  <a:pt x="316498" y="277636"/>
                  <a:pt x="251939" y="224720"/>
                  <a:pt x="190556" y="146403"/>
                </a:cubicBezTo>
                <a:cubicBezTo>
                  <a:pt x="129173" y="68086"/>
                  <a:pt x="-3119" y="-26105"/>
                  <a:pt x="56" y="67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52811B97-4D8C-4672-A44A-E7C22CC24F88}"/>
              </a:ext>
            </a:extLst>
          </p:cNvPr>
          <p:cNvSpPr/>
          <p:nvPr/>
        </p:nvSpPr>
        <p:spPr>
          <a:xfrm>
            <a:off x="7553460" y="8272257"/>
            <a:ext cx="284081" cy="1871547"/>
          </a:xfrm>
          <a:custGeom>
            <a:avLst/>
            <a:gdLst>
              <a:gd name="connsiteX0" fmla="*/ 282440 w 284081"/>
              <a:gd name="connsiteY0" fmla="*/ 8143 h 1871547"/>
              <a:gd name="connsiteX1" fmla="*/ 117340 w 284081"/>
              <a:gd name="connsiteY1" fmla="*/ 560593 h 1871547"/>
              <a:gd name="connsiteX2" fmla="*/ 91940 w 284081"/>
              <a:gd name="connsiteY2" fmla="*/ 1138443 h 1871547"/>
              <a:gd name="connsiteX3" fmla="*/ 136390 w 284081"/>
              <a:gd name="connsiteY3" fmla="*/ 1849643 h 1871547"/>
              <a:gd name="connsiteX4" fmla="*/ 130040 w 284081"/>
              <a:gd name="connsiteY4" fmla="*/ 1627393 h 1871547"/>
              <a:gd name="connsiteX5" fmla="*/ 3040 w 284081"/>
              <a:gd name="connsiteY5" fmla="*/ 998743 h 1871547"/>
              <a:gd name="connsiteX6" fmla="*/ 282440 w 284081"/>
              <a:gd name="connsiteY6" fmla="*/ 8143 h 1871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4081" h="1871547">
                <a:moveTo>
                  <a:pt x="282440" y="8143"/>
                </a:moveTo>
                <a:cubicBezTo>
                  <a:pt x="301490" y="-64882"/>
                  <a:pt x="149090" y="372210"/>
                  <a:pt x="117340" y="560593"/>
                </a:cubicBezTo>
                <a:cubicBezTo>
                  <a:pt x="85590" y="748976"/>
                  <a:pt x="88765" y="923601"/>
                  <a:pt x="91940" y="1138443"/>
                </a:cubicBezTo>
                <a:cubicBezTo>
                  <a:pt x="95115" y="1353285"/>
                  <a:pt x="130040" y="1768151"/>
                  <a:pt x="136390" y="1849643"/>
                </a:cubicBezTo>
                <a:cubicBezTo>
                  <a:pt x="142740" y="1931135"/>
                  <a:pt x="152265" y="1769210"/>
                  <a:pt x="130040" y="1627393"/>
                </a:cubicBezTo>
                <a:cubicBezTo>
                  <a:pt x="107815" y="1485576"/>
                  <a:pt x="-21302" y="1262268"/>
                  <a:pt x="3040" y="998743"/>
                </a:cubicBezTo>
                <a:cubicBezTo>
                  <a:pt x="27382" y="735218"/>
                  <a:pt x="263390" y="81168"/>
                  <a:pt x="282440" y="8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E57A378F-5669-46B0-BFE7-2353B4B1CE4C}"/>
              </a:ext>
            </a:extLst>
          </p:cNvPr>
          <p:cNvSpPr/>
          <p:nvPr/>
        </p:nvSpPr>
        <p:spPr>
          <a:xfrm>
            <a:off x="7583021" y="9782364"/>
            <a:ext cx="113652" cy="1918085"/>
          </a:xfrm>
          <a:custGeom>
            <a:avLst/>
            <a:gdLst>
              <a:gd name="connsiteX0" fmla="*/ 113179 w 113652"/>
              <a:gd name="connsiteY0" fmla="*/ 79186 h 1918085"/>
              <a:gd name="connsiteX1" fmla="*/ 62379 w 113652"/>
              <a:gd name="connsiteY1" fmla="*/ 142686 h 1918085"/>
              <a:gd name="connsiteX2" fmla="*/ 87779 w 113652"/>
              <a:gd name="connsiteY2" fmla="*/ 1279336 h 1918085"/>
              <a:gd name="connsiteX3" fmla="*/ 5229 w 113652"/>
              <a:gd name="connsiteY3" fmla="*/ 1901636 h 1918085"/>
              <a:gd name="connsiteX4" fmla="*/ 11579 w 113652"/>
              <a:gd name="connsiteY4" fmla="*/ 1692086 h 1918085"/>
              <a:gd name="connsiteX5" fmla="*/ 36979 w 113652"/>
              <a:gd name="connsiteY5" fmla="*/ 1203136 h 1918085"/>
              <a:gd name="connsiteX6" fmla="*/ 30629 w 113652"/>
              <a:gd name="connsiteY6" fmla="*/ 669736 h 1918085"/>
              <a:gd name="connsiteX7" fmla="*/ 87779 w 113652"/>
              <a:gd name="connsiteY7" fmla="*/ 28386 h 1918085"/>
              <a:gd name="connsiteX8" fmla="*/ 62379 w 113652"/>
              <a:gd name="connsiteY8" fmla="*/ 104586 h 1918085"/>
              <a:gd name="connsiteX9" fmla="*/ 87779 w 113652"/>
              <a:gd name="connsiteY9" fmla="*/ 28386 h 1918085"/>
              <a:gd name="connsiteX10" fmla="*/ 113179 w 113652"/>
              <a:gd name="connsiteY10" fmla="*/ 79186 h 191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3652" h="1918085">
                <a:moveTo>
                  <a:pt x="113179" y="79186"/>
                </a:moveTo>
                <a:cubicBezTo>
                  <a:pt x="108946" y="98236"/>
                  <a:pt x="66612" y="-57339"/>
                  <a:pt x="62379" y="142686"/>
                </a:cubicBezTo>
                <a:cubicBezTo>
                  <a:pt x="58146" y="342711"/>
                  <a:pt x="97304" y="986178"/>
                  <a:pt x="87779" y="1279336"/>
                </a:cubicBezTo>
                <a:cubicBezTo>
                  <a:pt x="78254" y="1572494"/>
                  <a:pt x="17929" y="1832844"/>
                  <a:pt x="5229" y="1901636"/>
                </a:cubicBezTo>
                <a:cubicBezTo>
                  <a:pt x="-7471" y="1970428"/>
                  <a:pt x="6287" y="1808503"/>
                  <a:pt x="11579" y="1692086"/>
                </a:cubicBezTo>
                <a:cubicBezTo>
                  <a:pt x="16871" y="1575669"/>
                  <a:pt x="33804" y="1373528"/>
                  <a:pt x="36979" y="1203136"/>
                </a:cubicBezTo>
                <a:cubicBezTo>
                  <a:pt x="40154" y="1032744"/>
                  <a:pt x="22162" y="865528"/>
                  <a:pt x="30629" y="669736"/>
                </a:cubicBezTo>
                <a:cubicBezTo>
                  <a:pt x="39096" y="473944"/>
                  <a:pt x="82487" y="122578"/>
                  <a:pt x="87779" y="28386"/>
                </a:cubicBezTo>
                <a:cubicBezTo>
                  <a:pt x="93071" y="-65806"/>
                  <a:pt x="62379" y="104586"/>
                  <a:pt x="62379" y="104586"/>
                </a:cubicBezTo>
                <a:cubicBezTo>
                  <a:pt x="62379" y="104586"/>
                  <a:pt x="83546" y="30503"/>
                  <a:pt x="87779" y="28386"/>
                </a:cubicBezTo>
                <a:cubicBezTo>
                  <a:pt x="92012" y="26269"/>
                  <a:pt x="117412" y="60136"/>
                  <a:pt x="113179" y="79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C89C5070-9B8E-4B7E-8421-DEA75E78FA7D}"/>
              </a:ext>
            </a:extLst>
          </p:cNvPr>
          <p:cNvSpPr/>
          <p:nvPr/>
        </p:nvSpPr>
        <p:spPr>
          <a:xfrm>
            <a:off x="2008576" y="2790892"/>
            <a:ext cx="2050971" cy="2156453"/>
          </a:xfrm>
          <a:custGeom>
            <a:avLst/>
            <a:gdLst>
              <a:gd name="connsiteX0" fmla="*/ 2050344 w 2050971"/>
              <a:gd name="connsiteY0" fmla="*/ 165668 h 2156453"/>
              <a:gd name="connsiteX1" fmla="*/ 1603304 w 2050971"/>
              <a:gd name="connsiteY1" fmla="*/ 69148 h 2156453"/>
              <a:gd name="connsiteX2" fmla="*/ 1054664 w 2050971"/>
              <a:gd name="connsiteY2" fmla="*/ 231708 h 2156453"/>
              <a:gd name="connsiteX3" fmla="*/ 506024 w 2050971"/>
              <a:gd name="connsiteY3" fmla="*/ 724468 h 2156453"/>
              <a:gd name="connsiteX4" fmla="*/ 135184 w 2050971"/>
              <a:gd name="connsiteY4" fmla="*/ 1318828 h 2156453"/>
              <a:gd name="connsiteX5" fmla="*/ 8184 w 2050971"/>
              <a:gd name="connsiteY5" fmla="*/ 2106228 h 2156453"/>
              <a:gd name="connsiteX6" fmla="*/ 13264 w 2050971"/>
              <a:gd name="connsiteY6" fmla="*/ 2030028 h 2156453"/>
              <a:gd name="connsiteX7" fmla="*/ 18344 w 2050971"/>
              <a:gd name="connsiteY7" fmla="*/ 1649028 h 2156453"/>
              <a:gd name="connsiteX8" fmla="*/ 165664 w 2050971"/>
              <a:gd name="connsiteY8" fmla="*/ 1110548 h 2156453"/>
              <a:gd name="connsiteX9" fmla="*/ 724464 w 2050971"/>
              <a:gd name="connsiteY9" fmla="*/ 348548 h 2156453"/>
              <a:gd name="connsiteX10" fmla="*/ 1506784 w 2050971"/>
              <a:gd name="connsiteY10" fmla="*/ 3108 h 2156453"/>
              <a:gd name="connsiteX11" fmla="*/ 2050344 w 2050971"/>
              <a:gd name="connsiteY11" fmla="*/ 165668 h 2156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50971" h="2156453">
                <a:moveTo>
                  <a:pt x="2050344" y="165668"/>
                </a:moveTo>
                <a:cubicBezTo>
                  <a:pt x="2066431" y="176675"/>
                  <a:pt x="1769251" y="58141"/>
                  <a:pt x="1603304" y="69148"/>
                </a:cubicBezTo>
                <a:cubicBezTo>
                  <a:pt x="1437357" y="80155"/>
                  <a:pt x="1237544" y="122488"/>
                  <a:pt x="1054664" y="231708"/>
                </a:cubicBezTo>
                <a:cubicBezTo>
                  <a:pt x="871784" y="340928"/>
                  <a:pt x="659271" y="543281"/>
                  <a:pt x="506024" y="724468"/>
                </a:cubicBezTo>
                <a:cubicBezTo>
                  <a:pt x="352777" y="905655"/>
                  <a:pt x="218157" y="1088535"/>
                  <a:pt x="135184" y="1318828"/>
                </a:cubicBezTo>
                <a:cubicBezTo>
                  <a:pt x="52211" y="1549121"/>
                  <a:pt x="28504" y="1987695"/>
                  <a:pt x="8184" y="2106228"/>
                </a:cubicBezTo>
                <a:cubicBezTo>
                  <a:pt x="-12136" y="2224761"/>
                  <a:pt x="11571" y="2106228"/>
                  <a:pt x="13264" y="2030028"/>
                </a:cubicBezTo>
                <a:cubicBezTo>
                  <a:pt x="14957" y="1953828"/>
                  <a:pt x="-7056" y="1802275"/>
                  <a:pt x="18344" y="1649028"/>
                </a:cubicBezTo>
                <a:cubicBezTo>
                  <a:pt x="43744" y="1495781"/>
                  <a:pt x="47977" y="1327295"/>
                  <a:pt x="165664" y="1110548"/>
                </a:cubicBezTo>
                <a:cubicBezTo>
                  <a:pt x="283351" y="893801"/>
                  <a:pt x="500944" y="533121"/>
                  <a:pt x="724464" y="348548"/>
                </a:cubicBezTo>
                <a:cubicBezTo>
                  <a:pt x="947984" y="163975"/>
                  <a:pt x="1283264" y="31895"/>
                  <a:pt x="1506784" y="3108"/>
                </a:cubicBezTo>
                <a:cubicBezTo>
                  <a:pt x="1730304" y="-25679"/>
                  <a:pt x="2034257" y="154661"/>
                  <a:pt x="2050344" y="1656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BB9F8AD7-7CAB-4D7E-8D91-7AE8A95D7E72}"/>
              </a:ext>
            </a:extLst>
          </p:cNvPr>
          <p:cNvSpPr/>
          <p:nvPr/>
        </p:nvSpPr>
        <p:spPr>
          <a:xfrm>
            <a:off x="4054533" y="2783805"/>
            <a:ext cx="1830430" cy="932564"/>
          </a:xfrm>
          <a:custGeom>
            <a:avLst/>
            <a:gdLst>
              <a:gd name="connsiteX0" fmla="*/ 39947 w 1830430"/>
              <a:gd name="connsiteY0" fmla="*/ 157515 h 932564"/>
              <a:gd name="connsiteX1" fmla="*/ 90747 w 1830430"/>
              <a:gd name="connsiteY1" fmla="*/ 152435 h 932564"/>
              <a:gd name="connsiteX2" fmla="*/ 1091507 w 1830430"/>
              <a:gd name="connsiteY2" fmla="*/ 111795 h 932564"/>
              <a:gd name="connsiteX3" fmla="*/ 1807787 w 1830430"/>
              <a:gd name="connsiteY3" fmla="*/ 909355 h 932564"/>
              <a:gd name="connsiteX4" fmla="*/ 1624907 w 1830430"/>
              <a:gd name="connsiteY4" fmla="*/ 670595 h 932564"/>
              <a:gd name="connsiteX5" fmla="*/ 1355667 w 1830430"/>
              <a:gd name="connsiteY5" fmla="*/ 172755 h 932564"/>
              <a:gd name="connsiteX6" fmla="*/ 771467 w 1830430"/>
              <a:gd name="connsiteY6" fmla="*/ 35 h 932564"/>
              <a:gd name="connsiteX7" fmla="*/ 39947 w 1830430"/>
              <a:gd name="connsiteY7" fmla="*/ 157515 h 93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0430" h="932564">
                <a:moveTo>
                  <a:pt x="39947" y="157515"/>
                </a:moveTo>
                <a:cubicBezTo>
                  <a:pt x="-73506" y="182915"/>
                  <a:pt x="90747" y="152435"/>
                  <a:pt x="90747" y="152435"/>
                </a:cubicBezTo>
                <a:cubicBezTo>
                  <a:pt x="266007" y="144815"/>
                  <a:pt x="805334" y="-14358"/>
                  <a:pt x="1091507" y="111795"/>
                </a:cubicBezTo>
                <a:cubicBezTo>
                  <a:pt x="1377680" y="237948"/>
                  <a:pt x="1718887" y="816222"/>
                  <a:pt x="1807787" y="909355"/>
                </a:cubicBezTo>
                <a:cubicBezTo>
                  <a:pt x="1896687" y="1002488"/>
                  <a:pt x="1700260" y="793362"/>
                  <a:pt x="1624907" y="670595"/>
                </a:cubicBezTo>
                <a:cubicBezTo>
                  <a:pt x="1549554" y="547828"/>
                  <a:pt x="1497907" y="284515"/>
                  <a:pt x="1355667" y="172755"/>
                </a:cubicBezTo>
                <a:cubicBezTo>
                  <a:pt x="1213427" y="60995"/>
                  <a:pt x="991600" y="2575"/>
                  <a:pt x="771467" y="35"/>
                </a:cubicBezTo>
                <a:cubicBezTo>
                  <a:pt x="551334" y="-2505"/>
                  <a:pt x="153400" y="132115"/>
                  <a:pt x="39947" y="157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118E1F6F-45A5-4689-86EE-82887013C65C}"/>
              </a:ext>
            </a:extLst>
          </p:cNvPr>
          <p:cNvSpPr/>
          <p:nvPr/>
        </p:nvSpPr>
        <p:spPr>
          <a:xfrm>
            <a:off x="5823561" y="3611878"/>
            <a:ext cx="1408134" cy="1886979"/>
          </a:xfrm>
          <a:custGeom>
            <a:avLst/>
            <a:gdLst>
              <a:gd name="connsiteX0" fmla="*/ 18439 w 1408134"/>
              <a:gd name="connsiteY0" fmla="*/ 2 h 1886979"/>
              <a:gd name="connsiteX1" fmla="*/ 130199 w 1408134"/>
              <a:gd name="connsiteY1" fmla="*/ 416562 h 1886979"/>
              <a:gd name="connsiteX2" fmla="*/ 551839 w 1408134"/>
              <a:gd name="connsiteY2" fmla="*/ 924562 h 1886979"/>
              <a:gd name="connsiteX3" fmla="*/ 1349399 w 1408134"/>
              <a:gd name="connsiteY3" fmla="*/ 1828802 h 1886979"/>
              <a:gd name="connsiteX4" fmla="*/ 1212239 w 1408134"/>
              <a:gd name="connsiteY4" fmla="*/ 1645922 h 1886979"/>
              <a:gd name="connsiteX5" fmla="*/ 130199 w 1408134"/>
              <a:gd name="connsiteY5" fmla="*/ 421642 h 1886979"/>
              <a:gd name="connsiteX6" fmla="*/ 18439 w 1408134"/>
              <a:gd name="connsiteY6" fmla="*/ 2 h 188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8134" h="1886979">
                <a:moveTo>
                  <a:pt x="18439" y="2"/>
                </a:moveTo>
                <a:cubicBezTo>
                  <a:pt x="18439" y="-845"/>
                  <a:pt x="41299" y="262469"/>
                  <a:pt x="130199" y="416562"/>
                </a:cubicBezTo>
                <a:cubicBezTo>
                  <a:pt x="219099" y="570655"/>
                  <a:pt x="348639" y="689189"/>
                  <a:pt x="551839" y="924562"/>
                </a:cubicBezTo>
                <a:cubicBezTo>
                  <a:pt x="755039" y="1159935"/>
                  <a:pt x="1239332" y="1708575"/>
                  <a:pt x="1349399" y="1828802"/>
                </a:cubicBezTo>
                <a:cubicBezTo>
                  <a:pt x="1459466" y="1949029"/>
                  <a:pt x="1415439" y="1880449"/>
                  <a:pt x="1212239" y="1645922"/>
                </a:cubicBezTo>
                <a:cubicBezTo>
                  <a:pt x="1009039" y="1411395"/>
                  <a:pt x="327472" y="691729"/>
                  <a:pt x="130199" y="421642"/>
                </a:cubicBezTo>
                <a:cubicBezTo>
                  <a:pt x="-67074" y="151555"/>
                  <a:pt x="18439" y="849"/>
                  <a:pt x="18439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29EBC7A1-6B42-4365-B098-F4275B464F13}"/>
              </a:ext>
            </a:extLst>
          </p:cNvPr>
          <p:cNvSpPr/>
          <p:nvPr/>
        </p:nvSpPr>
        <p:spPr>
          <a:xfrm>
            <a:off x="3554248" y="2137245"/>
            <a:ext cx="1697350" cy="130017"/>
          </a:xfrm>
          <a:custGeom>
            <a:avLst/>
            <a:gdLst>
              <a:gd name="connsiteX0" fmla="*/ 1697202 w 1697350"/>
              <a:gd name="connsiteY0" fmla="*/ 59855 h 130017"/>
              <a:gd name="connsiteX1" fmla="*/ 871702 w 1697350"/>
              <a:gd name="connsiteY1" fmla="*/ 59855 h 130017"/>
              <a:gd name="connsiteX2" fmla="*/ 20802 w 1697350"/>
              <a:gd name="connsiteY2" fmla="*/ 2705 h 130017"/>
              <a:gd name="connsiteX3" fmla="*/ 306552 w 1697350"/>
              <a:gd name="connsiteY3" fmla="*/ 21755 h 130017"/>
              <a:gd name="connsiteX4" fmla="*/ 808202 w 1697350"/>
              <a:gd name="connsiteY4" fmla="*/ 129705 h 130017"/>
              <a:gd name="connsiteX5" fmla="*/ 1697202 w 1697350"/>
              <a:gd name="connsiteY5" fmla="*/ 59855 h 130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7350" h="130017">
                <a:moveTo>
                  <a:pt x="1697202" y="59855"/>
                </a:moveTo>
                <a:cubicBezTo>
                  <a:pt x="1707785" y="48213"/>
                  <a:pt x="1151102" y="69380"/>
                  <a:pt x="871702" y="59855"/>
                </a:cubicBezTo>
                <a:cubicBezTo>
                  <a:pt x="592302" y="50330"/>
                  <a:pt x="114994" y="9055"/>
                  <a:pt x="20802" y="2705"/>
                </a:cubicBezTo>
                <a:cubicBezTo>
                  <a:pt x="-73390" y="-3645"/>
                  <a:pt x="175319" y="588"/>
                  <a:pt x="306552" y="21755"/>
                </a:cubicBezTo>
                <a:cubicBezTo>
                  <a:pt x="437785" y="42922"/>
                  <a:pt x="578544" y="124413"/>
                  <a:pt x="808202" y="129705"/>
                </a:cubicBezTo>
                <a:cubicBezTo>
                  <a:pt x="1037860" y="134997"/>
                  <a:pt x="1686619" y="71497"/>
                  <a:pt x="1697202" y="598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601576D0-9573-43AB-AD6D-77CD453937E4}"/>
              </a:ext>
            </a:extLst>
          </p:cNvPr>
          <p:cNvSpPr/>
          <p:nvPr/>
        </p:nvSpPr>
        <p:spPr>
          <a:xfrm>
            <a:off x="2313447" y="2244809"/>
            <a:ext cx="1884389" cy="631300"/>
          </a:xfrm>
          <a:custGeom>
            <a:avLst/>
            <a:gdLst>
              <a:gd name="connsiteX0" fmla="*/ 1833103 w 1884389"/>
              <a:gd name="connsiteY0" fmla="*/ 53891 h 631300"/>
              <a:gd name="connsiteX1" fmla="*/ 1769603 w 1884389"/>
              <a:gd name="connsiteY1" fmla="*/ 47541 h 631300"/>
              <a:gd name="connsiteX2" fmla="*/ 988553 w 1884389"/>
              <a:gd name="connsiteY2" fmla="*/ 41191 h 631300"/>
              <a:gd name="connsiteX3" fmla="*/ 29703 w 1884389"/>
              <a:gd name="connsiteY3" fmla="*/ 619041 h 631300"/>
              <a:gd name="connsiteX4" fmla="*/ 302753 w 1884389"/>
              <a:gd name="connsiteY4" fmla="*/ 403141 h 631300"/>
              <a:gd name="connsiteX5" fmla="*/ 899653 w 1884389"/>
              <a:gd name="connsiteY5" fmla="*/ 22141 h 631300"/>
              <a:gd name="connsiteX6" fmla="*/ 1833103 w 1884389"/>
              <a:gd name="connsiteY6" fmla="*/ 53891 h 63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4389" h="631300">
                <a:moveTo>
                  <a:pt x="1833103" y="53891"/>
                </a:moveTo>
                <a:cubicBezTo>
                  <a:pt x="1978095" y="58124"/>
                  <a:pt x="1769603" y="47541"/>
                  <a:pt x="1769603" y="47541"/>
                </a:cubicBezTo>
                <a:cubicBezTo>
                  <a:pt x="1628845" y="45424"/>
                  <a:pt x="1278536" y="-54059"/>
                  <a:pt x="988553" y="41191"/>
                </a:cubicBezTo>
                <a:cubicBezTo>
                  <a:pt x="698570" y="136441"/>
                  <a:pt x="144003" y="558716"/>
                  <a:pt x="29703" y="619041"/>
                </a:cubicBezTo>
                <a:cubicBezTo>
                  <a:pt x="-84597" y="679366"/>
                  <a:pt x="157761" y="502624"/>
                  <a:pt x="302753" y="403141"/>
                </a:cubicBezTo>
                <a:cubicBezTo>
                  <a:pt x="447745" y="303658"/>
                  <a:pt x="638245" y="83524"/>
                  <a:pt x="899653" y="22141"/>
                </a:cubicBezTo>
                <a:cubicBezTo>
                  <a:pt x="1161061" y="-39242"/>
                  <a:pt x="1688111" y="49658"/>
                  <a:pt x="1833103" y="538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FCFC93E4-9742-4D15-B301-A8BB4F9DEDDB}"/>
              </a:ext>
            </a:extLst>
          </p:cNvPr>
          <p:cNvSpPr/>
          <p:nvPr/>
        </p:nvSpPr>
        <p:spPr>
          <a:xfrm>
            <a:off x="1782765" y="2924371"/>
            <a:ext cx="575010" cy="1003728"/>
          </a:xfrm>
          <a:custGeom>
            <a:avLst/>
            <a:gdLst>
              <a:gd name="connsiteX0" fmla="*/ 573085 w 575010"/>
              <a:gd name="connsiteY0" fmla="*/ 2979 h 1003728"/>
              <a:gd name="connsiteX1" fmla="*/ 211135 w 575010"/>
              <a:gd name="connsiteY1" fmla="*/ 447479 h 1003728"/>
              <a:gd name="connsiteX2" fmla="*/ 14285 w 575010"/>
              <a:gd name="connsiteY2" fmla="*/ 987229 h 1003728"/>
              <a:gd name="connsiteX3" fmla="*/ 26985 w 575010"/>
              <a:gd name="connsiteY3" fmla="*/ 847529 h 1003728"/>
              <a:gd name="connsiteX4" fmla="*/ 39685 w 575010"/>
              <a:gd name="connsiteY4" fmla="*/ 669729 h 1003728"/>
              <a:gd name="connsiteX5" fmla="*/ 573085 w 575010"/>
              <a:gd name="connsiteY5" fmla="*/ 2979 h 1003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5010" h="1003728">
                <a:moveTo>
                  <a:pt x="573085" y="2979"/>
                </a:moveTo>
                <a:cubicBezTo>
                  <a:pt x="601660" y="-34063"/>
                  <a:pt x="304268" y="283437"/>
                  <a:pt x="211135" y="447479"/>
                </a:cubicBezTo>
                <a:cubicBezTo>
                  <a:pt x="118002" y="611521"/>
                  <a:pt x="44977" y="920554"/>
                  <a:pt x="14285" y="987229"/>
                </a:cubicBezTo>
                <a:cubicBezTo>
                  <a:pt x="-16407" y="1053904"/>
                  <a:pt x="22752" y="900446"/>
                  <a:pt x="26985" y="847529"/>
                </a:cubicBezTo>
                <a:cubicBezTo>
                  <a:pt x="31218" y="794612"/>
                  <a:pt x="-43923" y="810487"/>
                  <a:pt x="39685" y="669729"/>
                </a:cubicBezTo>
                <a:cubicBezTo>
                  <a:pt x="123293" y="528971"/>
                  <a:pt x="544510" y="40021"/>
                  <a:pt x="573085" y="29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2777BEE4-5162-4507-9F7E-1FF0B1D590D0}"/>
              </a:ext>
            </a:extLst>
          </p:cNvPr>
          <p:cNvSpPr/>
          <p:nvPr/>
        </p:nvSpPr>
        <p:spPr>
          <a:xfrm>
            <a:off x="1631491" y="3929621"/>
            <a:ext cx="240214" cy="1661642"/>
          </a:xfrm>
          <a:custGeom>
            <a:avLst/>
            <a:gdLst>
              <a:gd name="connsiteX0" fmla="*/ 127459 w 240214"/>
              <a:gd name="connsiteY0" fmla="*/ 7379 h 1661642"/>
              <a:gd name="connsiteX1" fmla="*/ 63959 w 240214"/>
              <a:gd name="connsiteY1" fmla="*/ 426479 h 1661642"/>
              <a:gd name="connsiteX2" fmla="*/ 76659 w 240214"/>
              <a:gd name="connsiteY2" fmla="*/ 864629 h 1661642"/>
              <a:gd name="connsiteX3" fmla="*/ 235409 w 240214"/>
              <a:gd name="connsiteY3" fmla="*/ 1632979 h 1661642"/>
              <a:gd name="connsiteX4" fmla="*/ 184609 w 240214"/>
              <a:gd name="connsiteY4" fmla="*/ 1455179 h 1661642"/>
              <a:gd name="connsiteX5" fmla="*/ 38559 w 240214"/>
              <a:gd name="connsiteY5" fmla="*/ 1048779 h 1661642"/>
              <a:gd name="connsiteX6" fmla="*/ 6809 w 240214"/>
              <a:gd name="connsiteY6" fmla="*/ 794779 h 1661642"/>
              <a:gd name="connsiteX7" fmla="*/ 127459 w 240214"/>
              <a:gd name="connsiteY7" fmla="*/ 7379 h 1661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214" h="1661642">
                <a:moveTo>
                  <a:pt x="127459" y="7379"/>
                </a:moveTo>
                <a:cubicBezTo>
                  <a:pt x="136984" y="-54004"/>
                  <a:pt x="72426" y="283604"/>
                  <a:pt x="63959" y="426479"/>
                </a:cubicBezTo>
                <a:cubicBezTo>
                  <a:pt x="55492" y="569354"/>
                  <a:pt x="48084" y="663546"/>
                  <a:pt x="76659" y="864629"/>
                </a:cubicBezTo>
                <a:cubicBezTo>
                  <a:pt x="105234" y="1065712"/>
                  <a:pt x="217417" y="1534554"/>
                  <a:pt x="235409" y="1632979"/>
                </a:cubicBezTo>
                <a:cubicBezTo>
                  <a:pt x="253401" y="1731404"/>
                  <a:pt x="217417" y="1552546"/>
                  <a:pt x="184609" y="1455179"/>
                </a:cubicBezTo>
                <a:cubicBezTo>
                  <a:pt x="151801" y="1357812"/>
                  <a:pt x="68192" y="1158846"/>
                  <a:pt x="38559" y="1048779"/>
                </a:cubicBezTo>
                <a:cubicBezTo>
                  <a:pt x="8926" y="938712"/>
                  <a:pt x="-11183" y="967287"/>
                  <a:pt x="6809" y="794779"/>
                </a:cubicBezTo>
                <a:cubicBezTo>
                  <a:pt x="24801" y="622271"/>
                  <a:pt x="117934" y="68762"/>
                  <a:pt x="127459" y="73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8C3CA95E-31BF-40DD-BC3B-2135ACC55187}"/>
              </a:ext>
            </a:extLst>
          </p:cNvPr>
          <p:cNvSpPr/>
          <p:nvPr/>
        </p:nvSpPr>
        <p:spPr>
          <a:xfrm>
            <a:off x="5141900" y="2202704"/>
            <a:ext cx="2130576" cy="455737"/>
          </a:xfrm>
          <a:custGeom>
            <a:avLst/>
            <a:gdLst>
              <a:gd name="connsiteX0" fmla="*/ 82033 w 2130576"/>
              <a:gd name="connsiteY0" fmla="*/ 15563 h 455737"/>
              <a:gd name="connsiteX1" fmla="*/ 183633 w 2130576"/>
              <a:gd name="connsiteY1" fmla="*/ 15563 h 455737"/>
              <a:gd name="connsiteX2" fmla="*/ 1098033 w 2130576"/>
              <a:gd name="connsiteY2" fmla="*/ 108696 h 455737"/>
              <a:gd name="connsiteX3" fmla="*/ 2105567 w 2130576"/>
              <a:gd name="connsiteY3" fmla="*/ 447363 h 455737"/>
              <a:gd name="connsiteX4" fmla="*/ 1766900 w 2130576"/>
              <a:gd name="connsiteY4" fmla="*/ 337296 h 455737"/>
              <a:gd name="connsiteX5" fmla="*/ 1131900 w 2130576"/>
              <a:gd name="connsiteY5" fmla="*/ 167963 h 455737"/>
              <a:gd name="connsiteX6" fmla="*/ 82033 w 2130576"/>
              <a:gd name="connsiteY6" fmla="*/ 15563 h 455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0576" h="455737">
                <a:moveTo>
                  <a:pt x="82033" y="15563"/>
                </a:moveTo>
                <a:cubicBezTo>
                  <a:pt x="-76012" y="-9837"/>
                  <a:pt x="14300" y="41"/>
                  <a:pt x="183633" y="15563"/>
                </a:cubicBezTo>
                <a:cubicBezTo>
                  <a:pt x="352966" y="31085"/>
                  <a:pt x="777711" y="36729"/>
                  <a:pt x="1098033" y="108696"/>
                </a:cubicBezTo>
                <a:cubicBezTo>
                  <a:pt x="1418355" y="180663"/>
                  <a:pt x="1994089" y="409263"/>
                  <a:pt x="2105567" y="447363"/>
                </a:cubicBezTo>
                <a:cubicBezTo>
                  <a:pt x="2217045" y="485463"/>
                  <a:pt x="1929178" y="383863"/>
                  <a:pt x="1766900" y="337296"/>
                </a:cubicBezTo>
                <a:cubicBezTo>
                  <a:pt x="1604622" y="290729"/>
                  <a:pt x="1418355" y="221585"/>
                  <a:pt x="1131900" y="167963"/>
                </a:cubicBezTo>
                <a:cubicBezTo>
                  <a:pt x="845445" y="114341"/>
                  <a:pt x="240078" y="40963"/>
                  <a:pt x="82033" y="15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82FC8600-BE02-4EC5-8BCE-ADF0FB59B72A}"/>
              </a:ext>
            </a:extLst>
          </p:cNvPr>
          <p:cNvSpPr/>
          <p:nvPr/>
        </p:nvSpPr>
        <p:spPr>
          <a:xfrm>
            <a:off x="7137084" y="2658345"/>
            <a:ext cx="1264417" cy="1253674"/>
          </a:xfrm>
          <a:custGeom>
            <a:avLst/>
            <a:gdLst>
              <a:gd name="connsiteX0" fmla="*/ 316 w 1264417"/>
              <a:gd name="connsiteY0" fmla="*/ 188 h 1253674"/>
              <a:gd name="connsiteX1" fmla="*/ 618383 w 1264417"/>
              <a:gd name="connsiteY1" fmla="*/ 474322 h 1253674"/>
              <a:gd name="connsiteX2" fmla="*/ 1244916 w 1264417"/>
              <a:gd name="connsiteY2" fmla="*/ 1227855 h 1253674"/>
              <a:gd name="connsiteX3" fmla="*/ 1117916 w 1264417"/>
              <a:gd name="connsiteY3" fmla="*/ 1092388 h 1253674"/>
              <a:gd name="connsiteX4" fmla="*/ 542183 w 1264417"/>
              <a:gd name="connsiteY4" fmla="*/ 525122 h 1253674"/>
              <a:gd name="connsiteX5" fmla="*/ 316 w 1264417"/>
              <a:gd name="connsiteY5" fmla="*/ 188 h 1253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4417" h="1253674">
                <a:moveTo>
                  <a:pt x="316" y="188"/>
                </a:moveTo>
                <a:cubicBezTo>
                  <a:pt x="13016" y="-8279"/>
                  <a:pt x="410950" y="269711"/>
                  <a:pt x="618383" y="474322"/>
                </a:cubicBezTo>
                <a:cubicBezTo>
                  <a:pt x="825816" y="678933"/>
                  <a:pt x="1161661" y="1124844"/>
                  <a:pt x="1244916" y="1227855"/>
                </a:cubicBezTo>
                <a:cubicBezTo>
                  <a:pt x="1328171" y="1330866"/>
                  <a:pt x="1117916" y="1092388"/>
                  <a:pt x="1117916" y="1092388"/>
                </a:cubicBezTo>
                <a:cubicBezTo>
                  <a:pt x="1000794" y="975266"/>
                  <a:pt x="724216" y="712800"/>
                  <a:pt x="542183" y="525122"/>
                </a:cubicBezTo>
                <a:cubicBezTo>
                  <a:pt x="360150" y="337444"/>
                  <a:pt x="-12384" y="8655"/>
                  <a:pt x="316" y="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09C37CE9-5526-4628-B2C9-99F58234AB34}"/>
              </a:ext>
            </a:extLst>
          </p:cNvPr>
          <p:cNvSpPr/>
          <p:nvPr/>
        </p:nvSpPr>
        <p:spPr>
          <a:xfrm>
            <a:off x="8467172" y="3946083"/>
            <a:ext cx="591069" cy="2679092"/>
          </a:xfrm>
          <a:custGeom>
            <a:avLst/>
            <a:gdLst>
              <a:gd name="connsiteX0" fmla="*/ 3060 w 591069"/>
              <a:gd name="connsiteY0" fmla="*/ 19525 h 2679092"/>
              <a:gd name="connsiteX1" fmla="*/ 320693 w 591069"/>
              <a:gd name="connsiteY1" fmla="*/ 616292 h 2679092"/>
              <a:gd name="connsiteX2" fmla="*/ 590201 w 591069"/>
              <a:gd name="connsiteY2" fmla="*/ 1376688 h 2679092"/>
              <a:gd name="connsiteX3" fmla="*/ 407321 w 591069"/>
              <a:gd name="connsiteY3" fmla="*/ 2637597 h 2679092"/>
              <a:gd name="connsiteX4" fmla="*/ 426571 w 591069"/>
              <a:gd name="connsiteY4" fmla="*/ 2300713 h 2679092"/>
              <a:gd name="connsiteX5" fmla="*/ 522824 w 591069"/>
              <a:gd name="connsiteY5" fmla="*/ 1559568 h 2679092"/>
              <a:gd name="connsiteX6" fmla="*/ 522824 w 591069"/>
              <a:gd name="connsiteY6" fmla="*/ 1357437 h 2679092"/>
              <a:gd name="connsiteX7" fmla="*/ 3060 w 591069"/>
              <a:gd name="connsiteY7" fmla="*/ 19525 h 2679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1069" h="2679092">
                <a:moveTo>
                  <a:pt x="3060" y="19525"/>
                </a:moveTo>
                <a:cubicBezTo>
                  <a:pt x="-30628" y="-103999"/>
                  <a:pt x="222836" y="390098"/>
                  <a:pt x="320693" y="616292"/>
                </a:cubicBezTo>
                <a:cubicBezTo>
                  <a:pt x="418550" y="842486"/>
                  <a:pt x="575763" y="1039804"/>
                  <a:pt x="590201" y="1376688"/>
                </a:cubicBezTo>
                <a:cubicBezTo>
                  <a:pt x="604639" y="1713572"/>
                  <a:pt x="434593" y="2483593"/>
                  <a:pt x="407321" y="2637597"/>
                </a:cubicBezTo>
                <a:cubicBezTo>
                  <a:pt x="380049" y="2791601"/>
                  <a:pt x="407321" y="2480384"/>
                  <a:pt x="426571" y="2300713"/>
                </a:cubicBezTo>
                <a:cubicBezTo>
                  <a:pt x="445821" y="2121042"/>
                  <a:pt x="506782" y="1716781"/>
                  <a:pt x="522824" y="1559568"/>
                </a:cubicBezTo>
                <a:cubicBezTo>
                  <a:pt x="538866" y="1402355"/>
                  <a:pt x="604639" y="1615715"/>
                  <a:pt x="522824" y="1357437"/>
                </a:cubicBezTo>
                <a:cubicBezTo>
                  <a:pt x="441009" y="1099159"/>
                  <a:pt x="36748" y="143049"/>
                  <a:pt x="3060" y="19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F9498553-84AA-4988-A269-95A89F938B60}"/>
              </a:ext>
            </a:extLst>
          </p:cNvPr>
          <p:cNvSpPr/>
          <p:nvPr/>
        </p:nvSpPr>
        <p:spPr>
          <a:xfrm>
            <a:off x="8512207" y="6809933"/>
            <a:ext cx="432807" cy="835498"/>
          </a:xfrm>
          <a:custGeom>
            <a:avLst/>
            <a:gdLst>
              <a:gd name="connsiteX0" fmla="*/ 429662 w 432807"/>
              <a:gd name="connsiteY0" fmla="*/ 33629 h 835498"/>
              <a:gd name="connsiteX1" fmla="*/ 6151 w 432807"/>
              <a:gd name="connsiteY1" fmla="*/ 822901 h 835498"/>
              <a:gd name="connsiteX2" fmla="*/ 179406 w 432807"/>
              <a:gd name="connsiteY2" fmla="*/ 495642 h 835498"/>
              <a:gd name="connsiteX3" fmla="*/ 198656 w 432807"/>
              <a:gd name="connsiteY3" fmla="*/ 178008 h 835498"/>
              <a:gd name="connsiteX4" fmla="*/ 429662 w 432807"/>
              <a:gd name="connsiteY4" fmla="*/ 33629 h 835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2807" h="835498">
                <a:moveTo>
                  <a:pt x="429662" y="33629"/>
                </a:moveTo>
                <a:cubicBezTo>
                  <a:pt x="397578" y="141111"/>
                  <a:pt x="47860" y="745899"/>
                  <a:pt x="6151" y="822901"/>
                </a:cubicBezTo>
                <a:cubicBezTo>
                  <a:pt x="-35558" y="899903"/>
                  <a:pt x="147322" y="603124"/>
                  <a:pt x="179406" y="495642"/>
                </a:cubicBezTo>
                <a:cubicBezTo>
                  <a:pt x="211490" y="388160"/>
                  <a:pt x="158551" y="251802"/>
                  <a:pt x="198656" y="178008"/>
                </a:cubicBezTo>
                <a:cubicBezTo>
                  <a:pt x="238761" y="104214"/>
                  <a:pt x="461746" y="-73853"/>
                  <a:pt x="429662" y="336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06D43F33-056F-47F7-BC16-547E08F5B6F8}"/>
              </a:ext>
            </a:extLst>
          </p:cNvPr>
          <p:cNvSpPr/>
          <p:nvPr/>
        </p:nvSpPr>
        <p:spPr>
          <a:xfrm>
            <a:off x="7812230" y="7833917"/>
            <a:ext cx="551624" cy="1763900"/>
          </a:xfrm>
          <a:custGeom>
            <a:avLst/>
            <a:gdLst>
              <a:gd name="connsiteX0" fmla="*/ 550720 w 551624"/>
              <a:gd name="connsiteY0" fmla="*/ 1983 h 1763900"/>
              <a:gd name="connsiteX1" fmla="*/ 137970 w 551624"/>
              <a:gd name="connsiteY1" fmla="*/ 535383 h 1763900"/>
              <a:gd name="connsiteX2" fmla="*/ 87170 w 551624"/>
              <a:gd name="connsiteY2" fmla="*/ 795733 h 1763900"/>
              <a:gd name="connsiteX3" fmla="*/ 195120 w 551624"/>
              <a:gd name="connsiteY3" fmla="*/ 1716483 h 1763900"/>
              <a:gd name="connsiteX4" fmla="*/ 195120 w 551624"/>
              <a:gd name="connsiteY4" fmla="*/ 1538683 h 1763900"/>
              <a:gd name="connsiteX5" fmla="*/ 10970 w 551624"/>
              <a:gd name="connsiteY5" fmla="*/ 744933 h 1763900"/>
              <a:gd name="connsiteX6" fmla="*/ 550720 w 551624"/>
              <a:gd name="connsiteY6" fmla="*/ 1983 h 176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1624" h="1763900">
                <a:moveTo>
                  <a:pt x="550720" y="1983"/>
                </a:moveTo>
                <a:cubicBezTo>
                  <a:pt x="571887" y="-32942"/>
                  <a:pt x="215228" y="403091"/>
                  <a:pt x="137970" y="535383"/>
                </a:cubicBezTo>
                <a:cubicBezTo>
                  <a:pt x="60712" y="667675"/>
                  <a:pt x="77645" y="598883"/>
                  <a:pt x="87170" y="795733"/>
                </a:cubicBezTo>
                <a:cubicBezTo>
                  <a:pt x="96695" y="992583"/>
                  <a:pt x="177128" y="1592658"/>
                  <a:pt x="195120" y="1716483"/>
                </a:cubicBezTo>
                <a:cubicBezTo>
                  <a:pt x="213112" y="1840308"/>
                  <a:pt x="225812" y="1700608"/>
                  <a:pt x="195120" y="1538683"/>
                </a:cubicBezTo>
                <a:cubicBezTo>
                  <a:pt x="164428" y="1376758"/>
                  <a:pt x="-50413" y="999991"/>
                  <a:pt x="10970" y="744933"/>
                </a:cubicBezTo>
                <a:cubicBezTo>
                  <a:pt x="72353" y="489875"/>
                  <a:pt x="529553" y="36908"/>
                  <a:pt x="550720" y="19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BFB5FFBD-3933-4FFD-81A4-560A38B2E92C}"/>
              </a:ext>
            </a:extLst>
          </p:cNvPr>
          <p:cNvSpPr/>
          <p:nvPr/>
        </p:nvSpPr>
        <p:spPr>
          <a:xfrm>
            <a:off x="8616950" y="7740258"/>
            <a:ext cx="400722" cy="1837541"/>
          </a:xfrm>
          <a:custGeom>
            <a:avLst/>
            <a:gdLst>
              <a:gd name="connsiteX0" fmla="*/ 0 w 400722"/>
              <a:gd name="connsiteY0" fmla="*/ 392 h 1837541"/>
              <a:gd name="connsiteX1" fmla="*/ 387350 w 400722"/>
              <a:gd name="connsiteY1" fmla="*/ 819542 h 1837541"/>
              <a:gd name="connsiteX2" fmla="*/ 266700 w 400722"/>
              <a:gd name="connsiteY2" fmla="*/ 1810142 h 1837541"/>
              <a:gd name="connsiteX3" fmla="*/ 304800 w 400722"/>
              <a:gd name="connsiteY3" fmla="*/ 1505342 h 1837541"/>
              <a:gd name="connsiteX4" fmla="*/ 387350 w 400722"/>
              <a:gd name="connsiteY4" fmla="*/ 921142 h 1837541"/>
              <a:gd name="connsiteX5" fmla="*/ 0 w 400722"/>
              <a:gd name="connsiteY5" fmla="*/ 392 h 1837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0722" h="1837541">
                <a:moveTo>
                  <a:pt x="0" y="392"/>
                </a:moveTo>
                <a:cubicBezTo>
                  <a:pt x="0" y="-16541"/>
                  <a:pt x="342900" y="517917"/>
                  <a:pt x="387350" y="819542"/>
                </a:cubicBezTo>
                <a:cubicBezTo>
                  <a:pt x="431800" y="1121167"/>
                  <a:pt x="280458" y="1695842"/>
                  <a:pt x="266700" y="1810142"/>
                </a:cubicBezTo>
                <a:cubicBezTo>
                  <a:pt x="252942" y="1924442"/>
                  <a:pt x="284692" y="1653509"/>
                  <a:pt x="304800" y="1505342"/>
                </a:cubicBezTo>
                <a:cubicBezTo>
                  <a:pt x="324908" y="1357175"/>
                  <a:pt x="439208" y="1170909"/>
                  <a:pt x="387350" y="921142"/>
                </a:cubicBezTo>
                <a:cubicBezTo>
                  <a:pt x="335492" y="671375"/>
                  <a:pt x="0" y="17325"/>
                  <a:pt x="0" y="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F9F6E914-24E4-4766-A35F-CA2E04036177}"/>
              </a:ext>
            </a:extLst>
          </p:cNvPr>
          <p:cNvSpPr/>
          <p:nvPr/>
        </p:nvSpPr>
        <p:spPr>
          <a:xfrm>
            <a:off x="8584744" y="8286704"/>
            <a:ext cx="486465" cy="1874074"/>
          </a:xfrm>
          <a:custGeom>
            <a:avLst/>
            <a:gdLst>
              <a:gd name="connsiteX0" fmla="*/ 456 w 486465"/>
              <a:gd name="connsiteY0" fmla="*/ 46 h 1874074"/>
              <a:gd name="connsiteX1" fmla="*/ 254456 w 486465"/>
              <a:gd name="connsiteY1" fmla="*/ 647746 h 1874074"/>
              <a:gd name="connsiteX2" fmla="*/ 210006 w 486465"/>
              <a:gd name="connsiteY2" fmla="*/ 1250996 h 1874074"/>
              <a:gd name="connsiteX3" fmla="*/ 483056 w 486465"/>
              <a:gd name="connsiteY3" fmla="*/ 1854246 h 1874074"/>
              <a:gd name="connsiteX4" fmla="*/ 349706 w 486465"/>
              <a:gd name="connsiteY4" fmla="*/ 1676446 h 1874074"/>
              <a:gd name="connsiteX5" fmla="*/ 152856 w 486465"/>
              <a:gd name="connsiteY5" fmla="*/ 1162096 h 1874074"/>
              <a:gd name="connsiteX6" fmla="*/ 190956 w 486465"/>
              <a:gd name="connsiteY6" fmla="*/ 679496 h 1874074"/>
              <a:gd name="connsiteX7" fmla="*/ 456 w 486465"/>
              <a:gd name="connsiteY7" fmla="*/ 46 h 1874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6465" h="1874074">
                <a:moveTo>
                  <a:pt x="456" y="46"/>
                </a:moveTo>
                <a:cubicBezTo>
                  <a:pt x="11039" y="-5246"/>
                  <a:pt x="219531" y="439254"/>
                  <a:pt x="254456" y="647746"/>
                </a:cubicBezTo>
                <a:cubicBezTo>
                  <a:pt x="289381" y="856238"/>
                  <a:pt x="171906" y="1049913"/>
                  <a:pt x="210006" y="1250996"/>
                </a:cubicBezTo>
                <a:cubicBezTo>
                  <a:pt x="248106" y="1452079"/>
                  <a:pt x="459773" y="1783338"/>
                  <a:pt x="483056" y="1854246"/>
                </a:cubicBezTo>
                <a:cubicBezTo>
                  <a:pt x="506339" y="1925154"/>
                  <a:pt x="404739" y="1791804"/>
                  <a:pt x="349706" y="1676446"/>
                </a:cubicBezTo>
                <a:cubicBezTo>
                  <a:pt x="294673" y="1561088"/>
                  <a:pt x="179314" y="1328254"/>
                  <a:pt x="152856" y="1162096"/>
                </a:cubicBezTo>
                <a:cubicBezTo>
                  <a:pt x="126398" y="995938"/>
                  <a:pt x="215298" y="866821"/>
                  <a:pt x="190956" y="679496"/>
                </a:cubicBezTo>
                <a:cubicBezTo>
                  <a:pt x="166614" y="492171"/>
                  <a:pt x="-10127" y="5338"/>
                  <a:pt x="456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05561082-7409-41AA-A929-F945F842CDAA}"/>
              </a:ext>
            </a:extLst>
          </p:cNvPr>
          <p:cNvSpPr/>
          <p:nvPr/>
        </p:nvSpPr>
        <p:spPr>
          <a:xfrm>
            <a:off x="8259051" y="8023771"/>
            <a:ext cx="365401" cy="1500797"/>
          </a:xfrm>
          <a:custGeom>
            <a:avLst/>
            <a:gdLst>
              <a:gd name="connsiteX0" fmla="*/ 332499 w 365401"/>
              <a:gd name="connsiteY0" fmla="*/ 47079 h 1500797"/>
              <a:gd name="connsiteX1" fmla="*/ 288049 w 365401"/>
              <a:gd name="connsiteY1" fmla="*/ 104229 h 1500797"/>
              <a:gd name="connsiteX2" fmla="*/ 78499 w 365401"/>
              <a:gd name="connsiteY2" fmla="*/ 618579 h 1500797"/>
              <a:gd name="connsiteX3" fmla="*/ 262649 w 365401"/>
              <a:gd name="connsiteY3" fmla="*/ 1342479 h 1500797"/>
              <a:gd name="connsiteX4" fmla="*/ 364249 w 365401"/>
              <a:gd name="connsiteY4" fmla="*/ 1494879 h 1500797"/>
              <a:gd name="connsiteX5" fmla="*/ 199149 w 365401"/>
              <a:gd name="connsiteY5" fmla="*/ 1221829 h 1500797"/>
              <a:gd name="connsiteX6" fmla="*/ 2299 w 365401"/>
              <a:gd name="connsiteY6" fmla="*/ 650329 h 1500797"/>
              <a:gd name="connsiteX7" fmla="*/ 332499 w 365401"/>
              <a:gd name="connsiteY7" fmla="*/ 47079 h 1500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401" h="1500797">
                <a:moveTo>
                  <a:pt x="332499" y="47079"/>
                </a:moveTo>
                <a:cubicBezTo>
                  <a:pt x="380124" y="-43938"/>
                  <a:pt x="330382" y="8979"/>
                  <a:pt x="288049" y="104229"/>
                </a:cubicBezTo>
                <a:cubicBezTo>
                  <a:pt x="245716" y="199479"/>
                  <a:pt x="82732" y="412204"/>
                  <a:pt x="78499" y="618579"/>
                </a:cubicBezTo>
                <a:cubicBezTo>
                  <a:pt x="74266" y="824954"/>
                  <a:pt x="215024" y="1196429"/>
                  <a:pt x="262649" y="1342479"/>
                </a:cubicBezTo>
                <a:cubicBezTo>
                  <a:pt x="310274" y="1488529"/>
                  <a:pt x="374832" y="1514987"/>
                  <a:pt x="364249" y="1494879"/>
                </a:cubicBezTo>
                <a:cubicBezTo>
                  <a:pt x="353666" y="1474771"/>
                  <a:pt x="259474" y="1362587"/>
                  <a:pt x="199149" y="1221829"/>
                </a:cubicBezTo>
                <a:cubicBezTo>
                  <a:pt x="138824" y="1081071"/>
                  <a:pt x="-20984" y="844004"/>
                  <a:pt x="2299" y="650329"/>
                </a:cubicBezTo>
                <a:cubicBezTo>
                  <a:pt x="25582" y="456654"/>
                  <a:pt x="284874" y="138096"/>
                  <a:pt x="332499" y="47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180A9F3B-351A-4D08-A469-20906078F5C5}"/>
              </a:ext>
            </a:extLst>
          </p:cNvPr>
          <p:cNvSpPr/>
          <p:nvPr/>
        </p:nvSpPr>
        <p:spPr>
          <a:xfrm>
            <a:off x="7267354" y="8125955"/>
            <a:ext cx="1252816" cy="2215302"/>
          </a:xfrm>
          <a:custGeom>
            <a:avLst/>
            <a:gdLst>
              <a:gd name="connsiteX0" fmla="*/ 1013046 w 1252816"/>
              <a:gd name="connsiteY0" fmla="*/ 59195 h 2215302"/>
              <a:gd name="connsiteX1" fmla="*/ 924146 w 1252816"/>
              <a:gd name="connsiteY1" fmla="*/ 135395 h 2215302"/>
              <a:gd name="connsiteX2" fmla="*/ 854296 w 1252816"/>
              <a:gd name="connsiteY2" fmla="*/ 916445 h 2215302"/>
              <a:gd name="connsiteX3" fmla="*/ 1247996 w 1252816"/>
              <a:gd name="connsiteY3" fmla="*/ 1703845 h 2215302"/>
              <a:gd name="connsiteX4" fmla="*/ 1000346 w 1252816"/>
              <a:gd name="connsiteY4" fmla="*/ 1926095 h 2215302"/>
              <a:gd name="connsiteX5" fmla="*/ 9746 w 1252816"/>
              <a:gd name="connsiteY5" fmla="*/ 2211845 h 2215302"/>
              <a:gd name="connsiteX6" fmla="*/ 530446 w 1252816"/>
              <a:gd name="connsiteY6" fmla="*/ 2059445 h 2215302"/>
              <a:gd name="connsiteX7" fmla="*/ 1120996 w 1252816"/>
              <a:gd name="connsiteY7" fmla="*/ 1697495 h 2215302"/>
              <a:gd name="connsiteX8" fmla="*/ 866996 w 1252816"/>
              <a:gd name="connsiteY8" fmla="*/ 1151395 h 2215302"/>
              <a:gd name="connsiteX9" fmla="*/ 752696 w 1252816"/>
              <a:gd name="connsiteY9" fmla="*/ 757695 h 2215302"/>
              <a:gd name="connsiteX10" fmla="*/ 1013046 w 1252816"/>
              <a:gd name="connsiteY10" fmla="*/ 59195 h 221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52816" h="2215302">
                <a:moveTo>
                  <a:pt x="1013046" y="59195"/>
                </a:moveTo>
                <a:cubicBezTo>
                  <a:pt x="1041621" y="-44522"/>
                  <a:pt x="950604" y="-7480"/>
                  <a:pt x="924146" y="135395"/>
                </a:cubicBezTo>
                <a:cubicBezTo>
                  <a:pt x="897688" y="278270"/>
                  <a:pt x="800321" y="655037"/>
                  <a:pt x="854296" y="916445"/>
                </a:cubicBezTo>
                <a:cubicBezTo>
                  <a:pt x="908271" y="1177853"/>
                  <a:pt x="1223654" y="1535570"/>
                  <a:pt x="1247996" y="1703845"/>
                </a:cubicBezTo>
                <a:cubicBezTo>
                  <a:pt x="1272338" y="1872120"/>
                  <a:pt x="1206721" y="1841428"/>
                  <a:pt x="1000346" y="1926095"/>
                </a:cubicBezTo>
                <a:cubicBezTo>
                  <a:pt x="793971" y="2010762"/>
                  <a:pt x="88063" y="2189620"/>
                  <a:pt x="9746" y="2211845"/>
                </a:cubicBezTo>
                <a:cubicBezTo>
                  <a:pt x="-68571" y="2234070"/>
                  <a:pt x="345238" y="2145170"/>
                  <a:pt x="530446" y="2059445"/>
                </a:cubicBezTo>
                <a:cubicBezTo>
                  <a:pt x="715654" y="1973720"/>
                  <a:pt x="1064904" y="1848837"/>
                  <a:pt x="1120996" y="1697495"/>
                </a:cubicBezTo>
                <a:cubicBezTo>
                  <a:pt x="1177088" y="1546153"/>
                  <a:pt x="928379" y="1308028"/>
                  <a:pt x="866996" y="1151395"/>
                </a:cubicBezTo>
                <a:cubicBezTo>
                  <a:pt x="805613" y="994762"/>
                  <a:pt x="734704" y="943962"/>
                  <a:pt x="752696" y="757695"/>
                </a:cubicBezTo>
                <a:cubicBezTo>
                  <a:pt x="770688" y="571428"/>
                  <a:pt x="984471" y="162912"/>
                  <a:pt x="1013046" y="59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789F1B5B-3CA9-496B-AF53-D93D90814C06}"/>
              </a:ext>
            </a:extLst>
          </p:cNvPr>
          <p:cNvSpPr/>
          <p:nvPr/>
        </p:nvSpPr>
        <p:spPr>
          <a:xfrm>
            <a:off x="1439883" y="5952595"/>
            <a:ext cx="395389" cy="971190"/>
          </a:xfrm>
          <a:custGeom>
            <a:avLst/>
            <a:gdLst>
              <a:gd name="connsiteX0" fmla="*/ 395267 w 395389"/>
              <a:gd name="connsiteY0" fmla="*/ 3705 h 971190"/>
              <a:gd name="connsiteX1" fmla="*/ 242867 w 395389"/>
              <a:gd name="connsiteY1" fmla="*/ 213255 h 971190"/>
              <a:gd name="connsiteX2" fmla="*/ 134917 w 395389"/>
              <a:gd name="connsiteY2" fmla="*/ 759355 h 971190"/>
              <a:gd name="connsiteX3" fmla="*/ 1567 w 395389"/>
              <a:gd name="connsiteY3" fmla="*/ 968905 h 971190"/>
              <a:gd name="connsiteX4" fmla="*/ 230167 w 395389"/>
              <a:gd name="connsiteY4" fmla="*/ 645055 h 971190"/>
              <a:gd name="connsiteX5" fmla="*/ 268267 w 395389"/>
              <a:gd name="connsiteY5" fmla="*/ 365655 h 971190"/>
              <a:gd name="connsiteX6" fmla="*/ 395267 w 395389"/>
              <a:gd name="connsiteY6" fmla="*/ 3705 h 971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5389" h="971190">
                <a:moveTo>
                  <a:pt x="395267" y="3705"/>
                </a:moveTo>
                <a:cubicBezTo>
                  <a:pt x="391034" y="-21695"/>
                  <a:pt x="286259" y="87313"/>
                  <a:pt x="242867" y="213255"/>
                </a:cubicBezTo>
                <a:cubicBezTo>
                  <a:pt x="199475" y="339197"/>
                  <a:pt x="175134" y="633413"/>
                  <a:pt x="134917" y="759355"/>
                </a:cubicBezTo>
                <a:cubicBezTo>
                  <a:pt x="94700" y="885297"/>
                  <a:pt x="-14308" y="987955"/>
                  <a:pt x="1567" y="968905"/>
                </a:cubicBezTo>
                <a:cubicBezTo>
                  <a:pt x="17442" y="949855"/>
                  <a:pt x="185717" y="745597"/>
                  <a:pt x="230167" y="645055"/>
                </a:cubicBezTo>
                <a:cubicBezTo>
                  <a:pt x="274617" y="544513"/>
                  <a:pt x="243925" y="465138"/>
                  <a:pt x="268267" y="365655"/>
                </a:cubicBezTo>
                <a:cubicBezTo>
                  <a:pt x="292609" y="266172"/>
                  <a:pt x="399500" y="29105"/>
                  <a:pt x="395267" y="3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2902A8CE-A3CA-4BE1-BB4C-878313D8B644}"/>
              </a:ext>
            </a:extLst>
          </p:cNvPr>
          <p:cNvSpPr/>
          <p:nvPr/>
        </p:nvSpPr>
        <p:spPr>
          <a:xfrm>
            <a:off x="294905" y="7047378"/>
            <a:ext cx="1451557" cy="551810"/>
          </a:xfrm>
          <a:custGeom>
            <a:avLst/>
            <a:gdLst>
              <a:gd name="connsiteX0" fmla="*/ 1362445 w 1451557"/>
              <a:gd name="connsiteY0" fmla="*/ 102722 h 551810"/>
              <a:gd name="connsiteX1" fmla="*/ 829045 w 1451557"/>
              <a:gd name="connsiteY1" fmla="*/ 20172 h 551810"/>
              <a:gd name="connsiteX2" fmla="*/ 22595 w 1451557"/>
              <a:gd name="connsiteY2" fmla="*/ 540872 h 551810"/>
              <a:gd name="connsiteX3" fmla="*/ 270245 w 1451557"/>
              <a:gd name="connsiteY3" fmla="*/ 356722 h 551810"/>
              <a:gd name="connsiteX4" fmla="*/ 765545 w 1451557"/>
              <a:gd name="connsiteY4" fmla="*/ 147172 h 551810"/>
              <a:gd name="connsiteX5" fmla="*/ 1425945 w 1451557"/>
              <a:gd name="connsiteY5" fmla="*/ 90022 h 551810"/>
              <a:gd name="connsiteX6" fmla="*/ 1324345 w 1451557"/>
              <a:gd name="connsiteY6" fmla="*/ 64622 h 551810"/>
              <a:gd name="connsiteX7" fmla="*/ 1362445 w 1451557"/>
              <a:gd name="connsiteY7" fmla="*/ 102722 h 551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51557" h="551810">
                <a:moveTo>
                  <a:pt x="1362445" y="102722"/>
                </a:moveTo>
                <a:cubicBezTo>
                  <a:pt x="1279895" y="95314"/>
                  <a:pt x="1052353" y="-52853"/>
                  <a:pt x="829045" y="20172"/>
                </a:cubicBezTo>
                <a:cubicBezTo>
                  <a:pt x="605737" y="93197"/>
                  <a:pt x="115728" y="484780"/>
                  <a:pt x="22595" y="540872"/>
                </a:cubicBezTo>
                <a:cubicBezTo>
                  <a:pt x="-70538" y="596964"/>
                  <a:pt x="146420" y="422339"/>
                  <a:pt x="270245" y="356722"/>
                </a:cubicBezTo>
                <a:cubicBezTo>
                  <a:pt x="394070" y="291105"/>
                  <a:pt x="572928" y="191622"/>
                  <a:pt x="765545" y="147172"/>
                </a:cubicBezTo>
                <a:cubicBezTo>
                  <a:pt x="958162" y="102722"/>
                  <a:pt x="1332812" y="103780"/>
                  <a:pt x="1425945" y="90022"/>
                </a:cubicBezTo>
                <a:cubicBezTo>
                  <a:pt x="1519078" y="76264"/>
                  <a:pt x="1328578" y="61447"/>
                  <a:pt x="1324345" y="64622"/>
                </a:cubicBezTo>
                <a:cubicBezTo>
                  <a:pt x="1320112" y="67797"/>
                  <a:pt x="1444995" y="110130"/>
                  <a:pt x="1362445" y="1027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E77D2842-EF01-402D-A92A-7B3F9F1824F5}"/>
              </a:ext>
            </a:extLst>
          </p:cNvPr>
          <p:cNvSpPr/>
          <p:nvPr/>
        </p:nvSpPr>
        <p:spPr>
          <a:xfrm>
            <a:off x="1095030" y="7517580"/>
            <a:ext cx="565812" cy="819182"/>
          </a:xfrm>
          <a:custGeom>
            <a:avLst/>
            <a:gdLst>
              <a:gd name="connsiteX0" fmla="*/ 562320 w 565812"/>
              <a:gd name="connsiteY0" fmla="*/ 820 h 819182"/>
              <a:gd name="connsiteX1" fmla="*/ 244820 w 565812"/>
              <a:gd name="connsiteY1" fmla="*/ 216720 h 819182"/>
              <a:gd name="connsiteX2" fmla="*/ 136870 w 565812"/>
              <a:gd name="connsiteY2" fmla="*/ 400870 h 819182"/>
              <a:gd name="connsiteX3" fmla="*/ 174970 w 565812"/>
              <a:gd name="connsiteY3" fmla="*/ 813620 h 819182"/>
              <a:gd name="connsiteX4" fmla="*/ 149570 w 565812"/>
              <a:gd name="connsiteY4" fmla="*/ 616770 h 819182"/>
              <a:gd name="connsiteX5" fmla="*/ 16220 w 565812"/>
              <a:gd name="connsiteY5" fmla="*/ 299270 h 819182"/>
              <a:gd name="connsiteX6" fmla="*/ 562320 w 565812"/>
              <a:gd name="connsiteY6" fmla="*/ 820 h 819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5812" h="819182">
                <a:moveTo>
                  <a:pt x="562320" y="820"/>
                </a:moveTo>
                <a:cubicBezTo>
                  <a:pt x="600420" y="-12938"/>
                  <a:pt x="315728" y="150045"/>
                  <a:pt x="244820" y="216720"/>
                </a:cubicBezTo>
                <a:cubicBezTo>
                  <a:pt x="173912" y="283395"/>
                  <a:pt x="148512" y="301387"/>
                  <a:pt x="136870" y="400870"/>
                </a:cubicBezTo>
                <a:cubicBezTo>
                  <a:pt x="125228" y="500353"/>
                  <a:pt x="172853" y="777637"/>
                  <a:pt x="174970" y="813620"/>
                </a:cubicBezTo>
                <a:cubicBezTo>
                  <a:pt x="177087" y="849603"/>
                  <a:pt x="176028" y="702495"/>
                  <a:pt x="149570" y="616770"/>
                </a:cubicBezTo>
                <a:cubicBezTo>
                  <a:pt x="123112" y="531045"/>
                  <a:pt x="-53630" y="398753"/>
                  <a:pt x="16220" y="299270"/>
                </a:cubicBezTo>
                <a:cubicBezTo>
                  <a:pt x="86070" y="199787"/>
                  <a:pt x="524220" y="14578"/>
                  <a:pt x="562320" y="8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226B0239-C726-451B-BFCE-50CBA1313FF6}"/>
              </a:ext>
            </a:extLst>
          </p:cNvPr>
          <p:cNvSpPr/>
          <p:nvPr/>
        </p:nvSpPr>
        <p:spPr>
          <a:xfrm>
            <a:off x="1612787" y="7962814"/>
            <a:ext cx="237420" cy="1082160"/>
          </a:xfrm>
          <a:custGeom>
            <a:avLst/>
            <a:gdLst>
              <a:gd name="connsiteX0" fmla="*/ 120763 w 237420"/>
              <a:gd name="connsiteY0" fmla="*/ 86 h 1082160"/>
              <a:gd name="connsiteX1" fmla="*/ 113 w 237420"/>
              <a:gd name="connsiteY1" fmla="*/ 336636 h 1082160"/>
              <a:gd name="connsiteX2" fmla="*/ 146163 w 237420"/>
              <a:gd name="connsiteY2" fmla="*/ 469986 h 1082160"/>
              <a:gd name="connsiteX3" fmla="*/ 114413 w 237420"/>
              <a:gd name="connsiteY3" fmla="*/ 717636 h 1082160"/>
              <a:gd name="connsiteX4" fmla="*/ 203313 w 237420"/>
              <a:gd name="connsiteY4" fmla="*/ 1079586 h 1082160"/>
              <a:gd name="connsiteX5" fmla="*/ 152513 w 237420"/>
              <a:gd name="connsiteY5" fmla="*/ 870036 h 1082160"/>
              <a:gd name="connsiteX6" fmla="*/ 158863 w 237420"/>
              <a:gd name="connsiteY6" fmla="*/ 685886 h 1082160"/>
              <a:gd name="connsiteX7" fmla="*/ 235063 w 237420"/>
              <a:gd name="connsiteY7" fmla="*/ 438236 h 1082160"/>
              <a:gd name="connsiteX8" fmla="*/ 57263 w 237420"/>
              <a:gd name="connsiteY8" fmla="*/ 304886 h 1082160"/>
              <a:gd name="connsiteX9" fmla="*/ 120763 w 237420"/>
              <a:gd name="connsiteY9" fmla="*/ 86 h 108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7420" h="1082160">
                <a:moveTo>
                  <a:pt x="120763" y="86"/>
                </a:moveTo>
                <a:cubicBezTo>
                  <a:pt x="111238" y="5378"/>
                  <a:pt x="-4120" y="258319"/>
                  <a:pt x="113" y="336636"/>
                </a:cubicBezTo>
                <a:cubicBezTo>
                  <a:pt x="4346" y="414953"/>
                  <a:pt x="127113" y="406486"/>
                  <a:pt x="146163" y="469986"/>
                </a:cubicBezTo>
                <a:cubicBezTo>
                  <a:pt x="165213" y="533486"/>
                  <a:pt x="104888" y="616036"/>
                  <a:pt x="114413" y="717636"/>
                </a:cubicBezTo>
                <a:cubicBezTo>
                  <a:pt x="123938" y="819236"/>
                  <a:pt x="196963" y="1054186"/>
                  <a:pt x="203313" y="1079586"/>
                </a:cubicBezTo>
                <a:cubicBezTo>
                  <a:pt x="209663" y="1104986"/>
                  <a:pt x="159921" y="935652"/>
                  <a:pt x="152513" y="870036"/>
                </a:cubicBezTo>
                <a:cubicBezTo>
                  <a:pt x="145105" y="804420"/>
                  <a:pt x="145105" y="757853"/>
                  <a:pt x="158863" y="685886"/>
                </a:cubicBezTo>
                <a:cubicBezTo>
                  <a:pt x="172621" y="613919"/>
                  <a:pt x="251996" y="501736"/>
                  <a:pt x="235063" y="438236"/>
                </a:cubicBezTo>
                <a:cubicBezTo>
                  <a:pt x="218130" y="374736"/>
                  <a:pt x="73138" y="374736"/>
                  <a:pt x="57263" y="304886"/>
                </a:cubicBezTo>
                <a:cubicBezTo>
                  <a:pt x="41388" y="235036"/>
                  <a:pt x="130288" y="-5206"/>
                  <a:pt x="120763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B3C04CBD-AD5C-41A3-B506-6D352A540C4A}"/>
              </a:ext>
            </a:extLst>
          </p:cNvPr>
          <p:cNvSpPr/>
          <p:nvPr/>
        </p:nvSpPr>
        <p:spPr>
          <a:xfrm>
            <a:off x="949951" y="7385327"/>
            <a:ext cx="714713" cy="382711"/>
          </a:xfrm>
          <a:custGeom>
            <a:avLst/>
            <a:gdLst>
              <a:gd name="connsiteX0" fmla="*/ 618499 w 714713"/>
              <a:gd name="connsiteY0" fmla="*/ 12423 h 382711"/>
              <a:gd name="connsiteX1" fmla="*/ 186699 w 714713"/>
              <a:gd name="connsiteY1" fmla="*/ 82273 h 382711"/>
              <a:gd name="connsiteX2" fmla="*/ 2549 w 714713"/>
              <a:gd name="connsiteY2" fmla="*/ 380723 h 382711"/>
              <a:gd name="connsiteX3" fmla="*/ 123199 w 714713"/>
              <a:gd name="connsiteY3" fmla="*/ 202923 h 382711"/>
              <a:gd name="connsiteX4" fmla="*/ 675649 w 714713"/>
              <a:gd name="connsiteY4" fmla="*/ 18773 h 382711"/>
              <a:gd name="connsiteX5" fmla="*/ 618499 w 714713"/>
              <a:gd name="connsiteY5" fmla="*/ 12423 h 382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4713" h="382711">
                <a:moveTo>
                  <a:pt x="618499" y="12423"/>
                </a:moveTo>
                <a:cubicBezTo>
                  <a:pt x="537007" y="23006"/>
                  <a:pt x="289357" y="20890"/>
                  <a:pt x="186699" y="82273"/>
                </a:cubicBezTo>
                <a:cubicBezTo>
                  <a:pt x="84041" y="143656"/>
                  <a:pt x="13132" y="360615"/>
                  <a:pt x="2549" y="380723"/>
                </a:cubicBezTo>
                <a:cubicBezTo>
                  <a:pt x="-8034" y="400831"/>
                  <a:pt x="11016" y="263248"/>
                  <a:pt x="123199" y="202923"/>
                </a:cubicBezTo>
                <a:cubicBezTo>
                  <a:pt x="235382" y="142598"/>
                  <a:pt x="595216" y="49465"/>
                  <a:pt x="675649" y="18773"/>
                </a:cubicBezTo>
                <a:cubicBezTo>
                  <a:pt x="756082" y="-11919"/>
                  <a:pt x="699991" y="1840"/>
                  <a:pt x="618499" y="12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B080C653-3F2A-4984-B06B-3E9E1D0E2164}"/>
              </a:ext>
            </a:extLst>
          </p:cNvPr>
          <p:cNvSpPr/>
          <p:nvPr/>
        </p:nvSpPr>
        <p:spPr>
          <a:xfrm>
            <a:off x="1222994" y="8285770"/>
            <a:ext cx="630284" cy="555956"/>
          </a:xfrm>
          <a:custGeom>
            <a:avLst/>
            <a:gdLst>
              <a:gd name="connsiteX0" fmla="*/ 15256 w 630284"/>
              <a:gd name="connsiteY0" fmla="*/ 980 h 555956"/>
              <a:gd name="connsiteX1" fmla="*/ 78756 w 630284"/>
              <a:gd name="connsiteY1" fmla="*/ 191480 h 555956"/>
              <a:gd name="connsiteX2" fmla="*/ 586756 w 630284"/>
              <a:gd name="connsiteY2" fmla="*/ 540730 h 555956"/>
              <a:gd name="connsiteX3" fmla="*/ 561356 w 630284"/>
              <a:gd name="connsiteY3" fmla="*/ 470880 h 555956"/>
              <a:gd name="connsiteX4" fmla="*/ 218456 w 630284"/>
              <a:gd name="connsiteY4" fmla="*/ 267680 h 555956"/>
              <a:gd name="connsiteX5" fmla="*/ 15256 w 630284"/>
              <a:gd name="connsiteY5" fmla="*/ 980 h 555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0284" h="555956">
                <a:moveTo>
                  <a:pt x="15256" y="980"/>
                </a:moveTo>
                <a:cubicBezTo>
                  <a:pt x="-8027" y="-11720"/>
                  <a:pt x="-16494" y="101522"/>
                  <a:pt x="78756" y="191480"/>
                </a:cubicBezTo>
                <a:cubicBezTo>
                  <a:pt x="174006" y="281438"/>
                  <a:pt x="506323" y="494163"/>
                  <a:pt x="586756" y="540730"/>
                </a:cubicBezTo>
                <a:cubicBezTo>
                  <a:pt x="667189" y="587297"/>
                  <a:pt x="622739" y="516388"/>
                  <a:pt x="561356" y="470880"/>
                </a:cubicBezTo>
                <a:cubicBezTo>
                  <a:pt x="499973" y="425372"/>
                  <a:pt x="312648" y="341763"/>
                  <a:pt x="218456" y="267680"/>
                </a:cubicBezTo>
                <a:cubicBezTo>
                  <a:pt x="124264" y="193597"/>
                  <a:pt x="38539" y="13680"/>
                  <a:pt x="15256" y="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A66AA612-E6AF-49C0-BA3C-6F3C0E07D4E4}"/>
              </a:ext>
            </a:extLst>
          </p:cNvPr>
          <p:cNvSpPr/>
          <p:nvPr/>
        </p:nvSpPr>
        <p:spPr>
          <a:xfrm>
            <a:off x="1408829" y="8934449"/>
            <a:ext cx="625495" cy="823321"/>
          </a:xfrm>
          <a:custGeom>
            <a:avLst/>
            <a:gdLst>
              <a:gd name="connsiteX0" fmla="*/ 508871 w 625495"/>
              <a:gd name="connsiteY0" fmla="*/ 19051 h 823321"/>
              <a:gd name="connsiteX1" fmla="*/ 458071 w 625495"/>
              <a:gd name="connsiteY1" fmla="*/ 44451 h 823321"/>
              <a:gd name="connsiteX2" fmla="*/ 197721 w 625495"/>
              <a:gd name="connsiteY2" fmla="*/ 215901 h 823321"/>
              <a:gd name="connsiteX3" fmla="*/ 146921 w 625495"/>
              <a:gd name="connsiteY3" fmla="*/ 355601 h 823321"/>
              <a:gd name="connsiteX4" fmla="*/ 610471 w 625495"/>
              <a:gd name="connsiteY4" fmla="*/ 806451 h 823321"/>
              <a:gd name="connsiteX5" fmla="*/ 477121 w 625495"/>
              <a:gd name="connsiteY5" fmla="*/ 704851 h 823321"/>
              <a:gd name="connsiteX6" fmla="*/ 127871 w 625495"/>
              <a:gd name="connsiteY6" fmla="*/ 488951 h 823321"/>
              <a:gd name="connsiteX7" fmla="*/ 19921 w 625495"/>
              <a:gd name="connsiteY7" fmla="*/ 292101 h 823321"/>
              <a:gd name="connsiteX8" fmla="*/ 508871 w 625495"/>
              <a:gd name="connsiteY8" fmla="*/ 19051 h 823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5495" h="823321">
                <a:moveTo>
                  <a:pt x="508871" y="19051"/>
                </a:moveTo>
                <a:cubicBezTo>
                  <a:pt x="581896" y="-22224"/>
                  <a:pt x="509929" y="11643"/>
                  <a:pt x="458071" y="44451"/>
                </a:cubicBezTo>
                <a:cubicBezTo>
                  <a:pt x="406213" y="77259"/>
                  <a:pt x="249579" y="164043"/>
                  <a:pt x="197721" y="215901"/>
                </a:cubicBezTo>
                <a:cubicBezTo>
                  <a:pt x="145863" y="267759"/>
                  <a:pt x="78129" y="257176"/>
                  <a:pt x="146921" y="355601"/>
                </a:cubicBezTo>
                <a:cubicBezTo>
                  <a:pt x="215713" y="454026"/>
                  <a:pt x="555438" y="748243"/>
                  <a:pt x="610471" y="806451"/>
                </a:cubicBezTo>
                <a:cubicBezTo>
                  <a:pt x="665504" y="864659"/>
                  <a:pt x="557554" y="757768"/>
                  <a:pt x="477121" y="704851"/>
                </a:cubicBezTo>
                <a:cubicBezTo>
                  <a:pt x="396688" y="651934"/>
                  <a:pt x="204071" y="557743"/>
                  <a:pt x="127871" y="488951"/>
                </a:cubicBezTo>
                <a:cubicBezTo>
                  <a:pt x="51671" y="420159"/>
                  <a:pt x="-41462" y="368301"/>
                  <a:pt x="19921" y="292101"/>
                </a:cubicBezTo>
                <a:cubicBezTo>
                  <a:pt x="81304" y="215901"/>
                  <a:pt x="435846" y="60326"/>
                  <a:pt x="508871" y="190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E1BE90B9-D1E7-4252-9815-DF5FF7A146CD}"/>
              </a:ext>
            </a:extLst>
          </p:cNvPr>
          <p:cNvSpPr/>
          <p:nvPr/>
        </p:nvSpPr>
        <p:spPr>
          <a:xfrm>
            <a:off x="1961680" y="9786293"/>
            <a:ext cx="1327909" cy="827098"/>
          </a:xfrm>
          <a:custGeom>
            <a:avLst/>
            <a:gdLst>
              <a:gd name="connsiteX0" fmla="*/ 1321270 w 1327909"/>
              <a:gd name="connsiteY0" fmla="*/ 310207 h 827098"/>
              <a:gd name="connsiteX1" fmla="*/ 1213320 w 1327909"/>
              <a:gd name="connsiteY1" fmla="*/ 557857 h 827098"/>
              <a:gd name="connsiteX2" fmla="*/ 984720 w 1327909"/>
              <a:gd name="connsiteY2" fmla="*/ 742007 h 827098"/>
              <a:gd name="connsiteX3" fmla="*/ 489420 w 1327909"/>
              <a:gd name="connsiteY3" fmla="*/ 824557 h 827098"/>
              <a:gd name="connsiteX4" fmla="*/ 25870 w 1327909"/>
              <a:gd name="connsiteY4" fmla="*/ 653107 h 827098"/>
              <a:gd name="connsiteX5" fmla="*/ 70320 w 1327909"/>
              <a:gd name="connsiteY5" fmla="*/ 11757 h 827098"/>
              <a:gd name="connsiteX6" fmla="*/ 25870 w 1327909"/>
              <a:gd name="connsiteY6" fmla="*/ 246707 h 827098"/>
              <a:gd name="connsiteX7" fmla="*/ 19520 w 1327909"/>
              <a:gd name="connsiteY7" fmla="*/ 361007 h 827098"/>
              <a:gd name="connsiteX8" fmla="*/ 286220 w 1327909"/>
              <a:gd name="connsiteY8" fmla="*/ 653107 h 827098"/>
              <a:gd name="connsiteX9" fmla="*/ 851370 w 1327909"/>
              <a:gd name="connsiteY9" fmla="*/ 684857 h 827098"/>
              <a:gd name="connsiteX10" fmla="*/ 1029170 w 1327909"/>
              <a:gd name="connsiteY10" fmla="*/ 583257 h 827098"/>
              <a:gd name="connsiteX11" fmla="*/ 1321270 w 1327909"/>
              <a:gd name="connsiteY11" fmla="*/ 310207 h 827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27909" h="827098">
                <a:moveTo>
                  <a:pt x="1321270" y="310207"/>
                </a:moveTo>
                <a:cubicBezTo>
                  <a:pt x="1351962" y="305974"/>
                  <a:pt x="1269412" y="485890"/>
                  <a:pt x="1213320" y="557857"/>
                </a:cubicBezTo>
                <a:cubicBezTo>
                  <a:pt x="1157228" y="629824"/>
                  <a:pt x="1105370" y="697557"/>
                  <a:pt x="984720" y="742007"/>
                </a:cubicBezTo>
                <a:cubicBezTo>
                  <a:pt x="864070" y="786457"/>
                  <a:pt x="649228" y="839374"/>
                  <a:pt x="489420" y="824557"/>
                </a:cubicBezTo>
                <a:cubicBezTo>
                  <a:pt x="329612" y="809740"/>
                  <a:pt x="95720" y="788574"/>
                  <a:pt x="25870" y="653107"/>
                </a:cubicBezTo>
                <a:cubicBezTo>
                  <a:pt x="-43980" y="517640"/>
                  <a:pt x="70320" y="79490"/>
                  <a:pt x="70320" y="11757"/>
                </a:cubicBezTo>
                <a:cubicBezTo>
                  <a:pt x="70320" y="-55976"/>
                  <a:pt x="34337" y="188499"/>
                  <a:pt x="25870" y="246707"/>
                </a:cubicBezTo>
                <a:cubicBezTo>
                  <a:pt x="17403" y="304915"/>
                  <a:pt x="-23872" y="293274"/>
                  <a:pt x="19520" y="361007"/>
                </a:cubicBezTo>
                <a:cubicBezTo>
                  <a:pt x="62912" y="428740"/>
                  <a:pt x="147578" y="599132"/>
                  <a:pt x="286220" y="653107"/>
                </a:cubicBezTo>
                <a:cubicBezTo>
                  <a:pt x="424862" y="707082"/>
                  <a:pt x="727545" y="696499"/>
                  <a:pt x="851370" y="684857"/>
                </a:cubicBezTo>
                <a:cubicBezTo>
                  <a:pt x="975195" y="673215"/>
                  <a:pt x="955087" y="643582"/>
                  <a:pt x="1029170" y="583257"/>
                </a:cubicBezTo>
                <a:cubicBezTo>
                  <a:pt x="1103253" y="522932"/>
                  <a:pt x="1290578" y="314440"/>
                  <a:pt x="1321270" y="310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8DAE37A8-9D86-4A41-B314-751516566998}"/>
              </a:ext>
            </a:extLst>
          </p:cNvPr>
          <p:cNvSpPr/>
          <p:nvPr/>
        </p:nvSpPr>
        <p:spPr>
          <a:xfrm>
            <a:off x="2115622" y="9631510"/>
            <a:ext cx="520061" cy="1307648"/>
          </a:xfrm>
          <a:custGeom>
            <a:avLst/>
            <a:gdLst>
              <a:gd name="connsiteX0" fmla="*/ 157678 w 520061"/>
              <a:gd name="connsiteY0" fmla="*/ 26840 h 1307648"/>
              <a:gd name="connsiteX1" fmla="*/ 125928 w 520061"/>
              <a:gd name="connsiteY1" fmla="*/ 109390 h 1307648"/>
              <a:gd name="connsiteX2" fmla="*/ 37028 w 520061"/>
              <a:gd name="connsiteY2" fmla="*/ 331640 h 1307648"/>
              <a:gd name="connsiteX3" fmla="*/ 94178 w 520061"/>
              <a:gd name="connsiteY3" fmla="*/ 674540 h 1307648"/>
              <a:gd name="connsiteX4" fmla="*/ 506928 w 520061"/>
              <a:gd name="connsiteY4" fmla="*/ 1290490 h 1307648"/>
              <a:gd name="connsiteX5" fmla="*/ 379928 w 520061"/>
              <a:gd name="connsiteY5" fmla="*/ 1087290 h 1307648"/>
              <a:gd name="connsiteX6" fmla="*/ 5278 w 520061"/>
              <a:gd name="connsiteY6" fmla="*/ 572940 h 1307648"/>
              <a:gd name="connsiteX7" fmla="*/ 157678 w 520061"/>
              <a:gd name="connsiteY7" fmla="*/ 26840 h 1307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0061" h="1307648">
                <a:moveTo>
                  <a:pt x="157678" y="26840"/>
                </a:moveTo>
                <a:cubicBezTo>
                  <a:pt x="177786" y="-50418"/>
                  <a:pt x="146036" y="58590"/>
                  <a:pt x="125928" y="109390"/>
                </a:cubicBezTo>
                <a:cubicBezTo>
                  <a:pt x="105820" y="160190"/>
                  <a:pt x="42320" y="237448"/>
                  <a:pt x="37028" y="331640"/>
                </a:cubicBezTo>
                <a:cubicBezTo>
                  <a:pt x="31736" y="425832"/>
                  <a:pt x="15861" y="514732"/>
                  <a:pt x="94178" y="674540"/>
                </a:cubicBezTo>
                <a:cubicBezTo>
                  <a:pt x="172495" y="834348"/>
                  <a:pt x="459303" y="1221698"/>
                  <a:pt x="506928" y="1290490"/>
                </a:cubicBezTo>
                <a:cubicBezTo>
                  <a:pt x="554553" y="1359282"/>
                  <a:pt x="463536" y="1206882"/>
                  <a:pt x="379928" y="1087290"/>
                </a:cubicBezTo>
                <a:cubicBezTo>
                  <a:pt x="296320" y="967698"/>
                  <a:pt x="42320" y="747565"/>
                  <a:pt x="5278" y="572940"/>
                </a:cubicBezTo>
                <a:cubicBezTo>
                  <a:pt x="-31764" y="398315"/>
                  <a:pt x="137570" y="104098"/>
                  <a:pt x="157678" y="26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239E0269-4D82-4BFD-B7F8-9D1BB7AAB8F5}"/>
              </a:ext>
            </a:extLst>
          </p:cNvPr>
          <p:cNvSpPr/>
          <p:nvPr/>
        </p:nvSpPr>
        <p:spPr>
          <a:xfrm>
            <a:off x="2050409" y="9283688"/>
            <a:ext cx="641610" cy="1548747"/>
          </a:xfrm>
          <a:custGeom>
            <a:avLst/>
            <a:gdLst>
              <a:gd name="connsiteX0" fmla="*/ 641 w 641610"/>
              <a:gd name="connsiteY0" fmla="*/ 12 h 1548747"/>
              <a:gd name="connsiteX1" fmla="*/ 337191 w 641610"/>
              <a:gd name="connsiteY1" fmla="*/ 463562 h 1548747"/>
              <a:gd name="connsiteX2" fmla="*/ 508641 w 641610"/>
              <a:gd name="connsiteY2" fmla="*/ 819162 h 1548747"/>
              <a:gd name="connsiteX3" fmla="*/ 635641 w 641610"/>
              <a:gd name="connsiteY3" fmla="*/ 1517662 h 1548747"/>
              <a:gd name="connsiteX4" fmla="*/ 616591 w 641610"/>
              <a:gd name="connsiteY4" fmla="*/ 1390662 h 1548747"/>
              <a:gd name="connsiteX5" fmla="*/ 578491 w 641610"/>
              <a:gd name="connsiteY5" fmla="*/ 1066812 h 1548747"/>
              <a:gd name="connsiteX6" fmla="*/ 260991 w 641610"/>
              <a:gd name="connsiteY6" fmla="*/ 450862 h 1548747"/>
              <a:gd name="connsiteX7" fmla="*/ 641 w 641610"/>
              <a:gd name="connsiteY7" fmla="*/ 12 h 1548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1610" h="1548747">
                <a:moveTo>
                  <a:pt x="641" y="12"/>
                </a:moveTo>
                <a:cubicBezTo>
                  <a:pt x="13341" y="2129"/>
                  <a:pt x="252524" y="327037"/>
                  <a:pt x="337191" y="463562"/>
                </a:cubicBezTo>
                <a:cubicBezTo>
                  <a:pt x="421858" y="600087"/>
                  <a:pt x="458899" y="643479"/>
                  <a:pt x="508641" y="819162"/>
                </a:cubicBezTo>
                <a:cubicBezTo>
                  <a:pt x="558383" y="994845"/>
                  <a:pt x="617649" y="1422412"/>
                  <a:pt x="635641" y="1517662"/>
                </a:cubicBezTo>
                <a:cubicBezTo>
                  <a:pt x="653633" y="1612912"/>
                  <a:pt x="626116" y="1465804"/>
                  <a:pt x="616591" y="1390662"/>
                </a:cubicBezTo>
                <a:cubicBezTo>
                  <a:pt x="607066" y="1315520"/>
                  <a:pt x="637758" y="1223445"/>
                  <a:pt x="578491" y="1066812"/>
                </a:cubicBezTo>
                <a:cubicBezTo>
                  <a:pt x="519224" y="910179"/>
                  <a:pt x="355183" y="629720"/>
                  <a:pt x="260991" y="450862"/>
                </a:cubicBezTo>
                <a:cubicBezTo>
                  <a:pt x="166799" y="272004"/>
                  <a:pt x="-12059" y="-2105"/>
                  <a:pt x="641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26644C32-6FE0-4472-A19B-83D7953518FF}"/>
              </a:ext>
            </a:extLst>
          </p:cNvPr>
          <p:cNvSpPr/>
          <p:nvPr/>
        </p:nvSpPr>
        <p:spPr>
          <a:xfrm>
            <a:off x="2241758" y="2524478"/>
            <a:ext cx="1961944" cy="1012830"/>
          </a:xfrm>
          <a:custGeom>
            <a:avLst/>
            <a:gdLst>
              <a:gd name="connsiteX0" fmla="*/ 1961942 w 1961944"/>
              <a:gd name="connsiteY0" fmla="*/ 301272 h 1012830"/>
              <a:gd name="connsiteX1" fmla="*/ 1434892 w 1961944"/>
              <a:gd name="connsiteY1" fmla="*/ 85372 h 1012830"/>
              <a:gd name="connsiteX2" fmla="*/ 799892 w 1961944"/>
              <a:gd name="connsiteY2" fmla="*/ 218722 h 1012830"/>
              <a:gd name="connsiteX3" fmla="*/ 31542 w 1961944"/>
              <a:gd name="connsiteY3" fmla="*/ 980722 h 1012830"/>
              <a:gd name="connsiteX4" fmla="*/ 196642 w 1961944"/>
              <a:gd name="connsiteY4" fmla="*/ 802922 h 1012830"/>
              <a:gd name="connsiteX5" fmla="*/ 647492 w 1961944"/>
              <a:gd name="connsiteY5" fmla="*/ 186972 h 1012830"/>
              <a:gd name="connsiteX6" fmla="*/ 1441242 w 1961944"/>
              <a:gd name="connsiteY6" fmla="*/ 2822 h 1012830"/>
              <a:gd name="connsiteX7" fmla="*/ 1961942 w 1961944"/>
              <a:gd name="connsiteY7" fmla="*/ 301272 h 1012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1944" h="1012830">
                <a:moveTo>
                  <a:pt x="1961942" y="301272"/>
                </a:moveTo>
                <a:cubicBezTo>
                  <a:pt x="1960884" y="315030"/>
                  <a:pt x="1628567" y="99130"/>
                  <a:pt x="1434892" y="85372"/>
                </a:cubicBezTo>
                <a:cubicBezTo>
                  <a:pt x="1241217" y="71614"/>
                  <a:pt x="1033784" y="69497"/>
                  <a:pt x="799892" y="218722"/>
                </a:cubicBezTo>
                <a:cubicBezTo>
                  <a:pt x="566000" y="367947"/>
                  <a:pt x="132084" y="883355"/>
                  <a:pt x="31542" y="980722"/>
                </a:cubicBezTo>
                <a:cubicBezTo>
                  <a:pt x="-69000" y="1078089"/>
                  <a:pt x="93984" y="935214"/>
                  <a:pt x="196642" y="802922"/>
                </a:cubicBezTo>
                <a:cubicBezTo>
                  <a:pt x="299300" y="670630"/>
                  <a:pt x="440059" y="320322"/>
                  <a:pt x="647492" y="186972"/>
                </a:cubicBezTo>
                <a:cubicBezTo>
                  <a:pt x="854925" y="53622"/>
                  <a:pt x="1221109" y="-15170"/>
                  <a:pt x="1441242" y="2822"/>
                </a:cubicBezTo>
                <a:cubicBezTo>
                  <a:pt x="1661375" y="20814"/>
                  <a:pt x="1963000" y="287514"/>
                  <a:pt x="1961942" y="301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8B28E278-2D2B-4937-B2CF-D7ADEEBCA473}"/>
              </a:ext>
            </a:extLst>
          </p:cNvPr>
          <p:cNvSpPr/>
          <p:nvPr/>
        </p:nvSpPr>
        <p:spPr>
          <a:xfrm>
            <a:off x="1795404" y="3555374"/>
            <a:ext cx="491879" cy="1356076"/>
          </a:xfrm>
          <a:custGeom>
            <a:avLst/>
            <a:gdLst>
              <a:gd name="connsiteX0" fmla="*/ 490596 w 491879"/>
              <a:gd name="connsiteY0" fmla="*/ 626 h 1356076"/>
              <a:gd name="connsiteX1" fmla="*/ 154046 w 491879"/>
              <a:gd name="connsiteY1" fmla="*/ 495926 h 1356076"/>
              <a:gd name="connsiteX2" fmla="*/ 134996 w 491879"/>
              <a:gd name="connsiteY2" fmla="*/ 1334126 h 1356076"/>
              <a:gd name="connsiteX3" fmla="*/ 122296 w 491879"/>
              <a:gd name="connsiteY3" fmla="*/ 1067426 h 1356076"/>
              <a:gd name="connsiteX4" fmla="*/ 14346 w 491879"/>
              <a:gd name="connsiteY4" fmla="*/ 591176 h 1356076"/>
              <a:gd name="connsiteX5" fmla="*/ 490596 w 491879"/>
              <a:gd name="connsiteY5" fmla="*/ 626 h 1356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1879" h="1356076">
                <a:moveTo>
                  <a:pt x="490596" y="626"/>
                </a:moveTo>
                <a:cubicBezTo>
                  <a:pt x="513879" y="-15249"/>
                  <a:pt x="213313" y="273676"/>
                  <a:pt x="154046" y="495926"/>
                </a:cubicBezTo>
                <a:cubicBezTo>
                  <a:pt x="94779" y="718176"/>
                  <a:pt x="140288" y="1238876"/>
                  <a:pt x="134996" y="1334126"/>
                </a:cubicBezTo>
                <a:cubicBezTo>
                  <a:pt x="129704" y="1429376"/>
                  <a:pt x="142404" y="1191251"/>
                  <a:pt x="122296" y="1067426"/>
                </a:cubicBezTo>
                <a:cubicBezTo>
                  <a:pt x="102188" y="943601"/>
                  <a:pt x="-45979" y="766859"/>
                  <a:pt x="14346" y="591176"/>
                </a:cubicBezTo>
                <a:cubicBezTo>
                  <a:pt x="74671" y="415493"/>
                  <a:pt x="467313" y="16501"/>
                  <a:pt x="490596" y="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8925C3F0-D34A-428F-88FD-A77D150E19FE}"/>
              </a:ext>
            </a:extLst>
          </p:cNvPr>
          <p:cNvSpPr/>
          <p:nvPr/>
        </p:nvSpPr>
        <p:spPr>
          <a:xfrm>
            <a:off x="3319055" y="2351006"/>
            <a:ext cx="1068355" cy="290775"/>
          </a:xfrm>
          <a:custGeom>
            <a:avLst/>
            <a:gdLst>
              <a:gd name="connsiteX0" fmla="*/ 1062445 w 1068355"/>
              <a:gd name="connsiteY0" fmla="*/ 290594 h 290775"/>
              <a:gd name="connsiteX1" fmla="*/ 636995 w 1068355"/>
              <a:gd name="connsiteY1" fmla="*/ 4844 h 290775"/>
              <a:gd name="connsiteX2" fmla="*/ 8345 w 1068355"/>
              <a:gd name="connsiteY2" fmla="*/ 106444 h 290775"/>
              <a:gd name="connsiteX3" fmla="*/ 325845 w 1068355"/>
              <a:gd name="connsiteY3" fmla="*/ 49294 h 290775"/>
              <a:gd name="connsiteX4" fmla="*/ 1062445 w 1068355"/>
              <a:gd name="connsiteY4" fmla="*/ 290594 h 29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8355" h="290775">
                <a:moveTo>
                  <a:pt x="1062445" y="290594"/>
                </a:moveTo>
                <a:cubicBezTo>
                  <a:pt x="1114303" y="283186"/>
                  <a:pt x="812678" y="35536"/>
                  <a:pt x="636995" y="4844"/>
                </a:cubicBezTo>
                <a:cubicBezTo>
                  <a:pt x="461312" y="-25848"/>
                  <a:pt x="60203" y="99036"/>
                  <a:pt x="8345" y="106444"/>
                </a:cubicBezTo>
                <a:cubicBezTo>
                  <a:pt x="-43513" y="113852"/>
                  <a:pt x="156512" y="21777"/>
                  <a:pt x="325845" y="49294"/>
                </a:cubicBezTo>
                <a:cubicBezTo>
                  <a:pt x="495178" y="76811"/>
                  <a:pt x="1010587" y="298002"/>
                  <a:pt x="1062445" y="290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A2765FB2-0660-4BA6-9BE6-111B5A90BCB7}"/>
              </a:ext>
            </a:extLst>
          </p:cNvPr>
          <p:cNvSpPr/>
          <p:nvPr/>
        </p:nvSpPr>
        <p:spPr>
          <a:xfrm>
            <a:off x="1961009" y="2450773"/>
            <a:ext cx="1283859" cy="1266599"/>
          </a:xfrm>
          <a:custGeom>
            <a:avLst/>
            <a:gdLst>
              <a:gd name="connsiteX0" fmla="*/ 1283841 w 1283859"/>
              <a:gd name="connsiteY0" fmla="*/ 327 h 1266599"/>
              <a:gd name="connsiteX1" fmla="*/ 699641 w 1283859"/>
              <a:gd name="connsiteY1" fmla="*/ 260677 h 1266599"/>
              <a:gd name="connsiteX2" fmla="*/ 26541 w 1283859"/>
              <a:gd name="connsiteY2" fmla="*/ 1225877 h 1266599"/>
              <a:gd name="connsiteX3" fmla="*/ 153541 w 1283859"/>
              <a:gd name="connsiteY3" fmla="*/ 1041727 h 1266599"/>
              <a:gd name="connsiteX4" fmla="*/ 324991 w 1283859"/>
              <a:gd name="connsiteY4" fmla="*/ 628977 h 1266599"/>
              <a:gd name="connsiteX5" fmla="*/ 718691 w 1283859"/>
              <a:gd name="connsiteY5" fmla="*/ 216227 h 1266599"/>
              <a:gd name="connsiteX6" fmla="*/ 1283841 w 1283859"/>
              <a:gd name="connsiteY6" fmla="*/ 327 h 126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3859" h="1266599">
                <a:moveTo>
                  <a:pt x="1283841" y="327"/>
                </a:moveTo>
                <a:cubicBezTo>
                  <a:pt x="1280666" y="7735"/>
                  <a:pt x="909191" y="56419"/>
                  <a:pt x="699641" y="260677"/>
                </a:cubicBezTo>
                <a:cubicBezTo>
                  <a:pt x="490091" y="464935"/>
                  <a:pt x="117558" y="1095702"/>
                  <a:pt x="26541" y="1225877"/>
                </a:cubicBezTo>
                <a:cubicBezTo>
                  <a:pt x="-64476" y="1356052"/>
                  <a:pt x="103799" y="1141210"/>
                  <a:pt x="153541" y="1041727"/>
                </a:cubicBezTo>
                <a:cubicBezTo>
                  <a:pt x="203283" y="942244"/>
                  <a:pt x="230799" y="766560"/>
                  <a:pt x="324991" y="628977"/>
                </a:cubicBezTo>
                <a:cubicBezTo>
                  <a:pt x="419183" y="491394"/>
                  <a:pt x="563116" y="319944"/>
                  <a:pt x="718691" y="216227"/>
                </a:cubicBezTo>
                <a:cubicBezTo>
                  <a:pt x="874266" y="112510"/>
                  <a:pt x="1287016" y="-7081"/>
                  <a:pt x="1283841" y="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076C3E8A-7189-478C-B6D3-98C33E559644}"/>
              </a:ext>
            </a:extLst>
          </p:cNvPr>
          <p:cNvSpPr/>
          <p:nvPr/>
        </p:nvSpPr>
        <p:spPr>
          <a:xfrm>
            <a:off x="3368569" y="2135731"/>
            <a:ext cx="1255817" cy="270955"/>
          </a:xfrm>
          <a:custGeom>
            <a:avLst/>
            <a:gdLst>
              <a:gd name="connsiteX0" fmla="*/ 1254231 w 1255817"/>
              <a:gd name="connsiteY0" fmla="*/ 270919 h 270955"/>
              <a:gd name="connsiteX1" fmla="*/ 593831 w 1255817"/>
              <a:gd name="connsiteY1" fmla="*/ 10569 h 270955"/>
              <a:gd name="connsiteX2" fmla="*/ 3281 w 1255817"/>
              <a:gd name="connsiteY2" fmla="*/ 48669 h 270955"/>
              <a:gd name="connsiteX3" fmla="*/ 396981 w 1255817"/>
              <a:gd name="connsiteY3" fmla="*/ 29619 h 270955"/>
              <a:gd name="connsiteX4" fmla="*/ 1254231 w 1255817"/>
              <a:gd name="connsiteY4" fmla="*/ 270919 h 27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817" h="270955">
                <a:moveTo>
                  <a:pt x="1254231" y="270919"/>
                </a:moveTo>
                <a:cubicBezTo>
                  <a:pt x="1287039" y="267744"/>
                  <a:pt x="802323" y="47611"/>
                  <a:pt x="593831" y="10569"/>
                </a:cubicBezTo>
                <a:cubicBezTo>
                  <a:pt x="385339" y="-26473"/>
                  <a:pt x="36089" y="45494"/>
                  <a:pt x="3281" y="48669"/>
                </a:cubicBezTo>
                <a:cubicBezTo>
                  <a:pt x="-29527" y="51844"/>
                  <a:pt x="189548" y="-10598"/>
                  <a:pt x="396981" y="29619"/>
                </a:cubicBezTo>
                <a:cubicBezTo>
                  <a:pt x="604414" y="69836"/>
                  <a:pt x="1221423" y="274094"/>
                  <a:pt x="1254231" y="2709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500CB8B3-B7E9-4277-BB6C-E6820B3BCDC9}"/>
              </a:ext>
            </a:extLst>
          </p:cNvPr>
          <p:cNvSpPr/>
          <p:nvPr/>
        </p:nvSpPr>
        <p:spPr>
          <a:xfrm>
            <a:off x="3879811" y="2584255"/>
            <a:ext cx="2133734" cy="667121"/>
          </a:xfrm>
          <a:custGeom>
            <a:avLst/>
            <a:gdLst>
              <a:gd name="connsiteX0" fmla="*/ 39 w 2133734"/>
              <a:gd name="connsiteY0" fmla="*/ 298645 h 667121"/>
              <a:gd name="connsiteX1" fmla="*/ 552489 w 2133734"/>
              <a:gd name="connsiteY1" fmla="*/ 82745 h 667121"/>
              <a:gd name="connsiteX2" fmla="*/ 1079539 w 2133734"/>
              <a:gd name="connsiteY2" fmla="*/ 25595 h 667121"/>
              <a:gd name="connsiteX3" fmla="*/ 1905039 w 2133734"/>
              <a:gd name="connsiteY3" fmla="*/ 393895 h 667121"/>
              <a:gd name="connsiteX4" fmla="*/ 2133639 w 2133734"/>
              <a:gd name="connsiteY4" fmla="*/ 666945 h 667121"/>
              <a:gd name="connsiteX5" fmla="*/ 1930439 w 2133734"/>
              <a:gd name="connsiteY5" fmla="*/ 431995 h 667121"/>
              <a:gd name="connsiteX6" fmla="*/ 1714539 w 2133734"/>
              <a:gd name="connsiteY6" fmla="*/ 216095 h 667121"/>
              <a:gd name="connsiteX7" fmla="*/ 1358939 w 2133734"/>
              <a:gd name="connsiteY7" fmla="*/ 195 h 667121"/>
              <a:gd name="connsiteX8" fmla="*/ 25439 w 2133734"/>
              <a:gd name="connsiteY8" fmla="*/ 254195 h 667121"/>
              <a:gd name="connsiteX9" fmla="*/ 520739 w 2133734"/>
              <a:gd name="connsiteY9" fmla="*/ 6545 h 667121"/>
              <a:gd name="connsiteX10" fmla="*/ 39 w 2133734"/>
              <a:gd name="connsiteY10" fmla="*/ 298645 h 66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33734" h="667121">
                <a:moveTo>
                  <a:pt x="39" y="298645"/>
                </a:moveTo>
                <a:cubicBezTo>
                  <a:pt x="5331" y="311345"/>
                  <a:pt x="372572" y="128253"/>
                  <a:pt x="552489" y="82745"/>
                </a:cubicBezTo>
                <a:cubicBezTo>
                  <a:pt x="732406" y="37237"/>
                  <a:pt x="854114" y="-26263"/>
                  <a:pt x="1079539" y="25595"/>
                </a:cubicBezTo>
                <a:cubicBezTo>
                  <a:pt x="1304964" y="77453"/>
                  <a:pt x="1729356" y="287003"/>
                  <a:pt x="1905039" y="393895"/>
                </a:cubicBezTo>
                <a:cubicBezTo>
                  <a:pt x="2080722" y="500787"/>
                  <a:pt x="2133639" y="666945"/>
                  <a:pt x="2133639" y="666945"/>
                </a:cubicBezTo>
                <a:cubicBezTo>
                  <a:pt x="2137872" y="673295"/>
                  <a:pt x="2000289" y="507137"/>
                  <a:pt x="1930439" y="431995"/>
                </a:cubicBezTo>
                <a:cubicBezTo>
                  <a:pt x="1860589" y="356853"/>
                  <a:pt x="1809789" y="288062"/>
                  <a:pt x="1714539" y="216095"/>
                </a:cubicBezTo>
                <a:cubicBezTo>
                  <a:pt x="1619289" y="144128"/>
                  <a:pt x="1640456" y="-6155"/>
                  <a:pt x="1358939" y="195"/>
                </a:cubicBezTo>
                <a:cubicBezTo>
                  <a:pt x="1077422" y="6545"/>
                  <a:pt x="165139" y="253137"/>
                  <a:pt x="25439" y="254195"/>
                </a:cubicBezTo>
                <a:cubicBezTo>
                  <a:pt x="-114261" y="255253"/>
                  <a:pt x="522856" y="195"/>
                  <a:pt x="520739" y="6545"/>
                </a:cubicBezTo>
                <a:cubicBezTo>
                  <a:pt x="518622" y="12895"/>
                  <a:pt x="-5253" y="285945"/>
                  <a:pt x="39" y="2986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E0D2E431-7630-436F-95E4-61CB16C82177}"/>
              </a:ext>
            </a:extLst>
          </p:cNvPr>
          <p:cNvSpPr/>
          <p:nvPr/>
        </p:nvSpPr>
        <p:spPr>
          <a:xfrm>
            <a:off x="4221711" y="2292077"/>
            <a:ext cx="2677819" cy="1137246"/>
          </a:xfrm>
          <a:custGeom>
            <a:avLst/>
            <a:gdLst>
              <a:gd name="connsiteX0" fmla="*/ 1039 w 2677819"/>
              <a:gd name="connsiteY0" fmla="*/ 254273 h 1137246"/>
              <a:gd name="connsiteX1" fmla="*/ 699539 w 2677819"/>
              <a:gd name="connsiteY1" fmla="*/ 127273 h 1137246"/>
              <a:gd name="connsiteX2" fmla="*/ 1201189 w 2677819"/>
              <a:gd name="connsiteY2" fmla="*/ 209823 h 1137246"/>
              <a:gd name="connsiteX3" fmla="*/ 2604539 w 2677819"/>
              <a:gd name="connsiteY3" fmla="*/ 1092473 h 1137246"/>
              <a:gd name="connsiteX4" fmla="*/ 2388639 w 2677819"/>
              <a:gd name="connsiteY4" fmla="*/ 933723 h 1137246"/>
              <a:gd name="connsiteX5" fmla="*/ 1607589 w 2677819"/>
              <a:gd name="connsiteY5" fmla="*/ 298723 h 1137246"/>
              <a:gd name="connsiteX6" fmla="*/ 864639 w 2677819"/>
              <a:gd name="connsiteY6" fmla="*/ 273 h 1137246"/>
              <a:gd name="connsiteX7" fmla="*/ 1039 w 2677819"/>
              <a:gd name="connsiteY7" fmla="*/ 254273 h 1137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77819" h="1137246">
                <a:moveTo>
                  <a:pt x="1039" y="254273"/>
                </a:moveTo>
                <a:cubicBezTo>
                  <a:pt x="-26478" y="275440"/>
                  <a:pt x="499514" y="134681"/>
                  <a:pt x="699539" y="127273"/>
                </a:cubicBezTo>
                <a:cubicBezTo>
                  <a:pt x="899564" y="119865"/>
                  <a:pt x="883689" y="48956"/>
                  <a:pt x="1201189" y="209823"/>
                </a:cubicBezTo>
                <a:cubicBezTo>
                  <a:pt x="1518689" y="370690"/>
                  <a:pt x="2406631" y="971823"/>
                  <a:pt x="2604539" y="1092473"/>
                </a:cubicBezTo>
                <a:cubicBezTo>
                  <a:pt x="2802447" y="1213123"/>
                  <a:pt x="2554797" y="1066015"/>
                  <a:pt x="2388639" y="933723"/>
                </a:cubicBezTo>
                <a:cubicBezTo>
                  <a:pt x="2222481" y="801431"/>
                  <a:pt x="1861589" y="454298"/>
                  <a:pt x="1607589" y="298723"/>
                </a:cubicBezTo>
                <a:cubicBezTo>
                  <a:pt x="1353589" y="143148"/>
                  <a:pt x="1126047" y="9798"/>
                  <a:pt x="864639" y="273"/>
                </a:cubicBezTo>
                <a:cubicBezTo>
                  <a:pt x="603231" y="-9252"/>
                  <a:pt x="28556" y="233106"/>
                  <a:pt x="1039" y="254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CFC95850-D305-4234-97A5-FF9716141E69}"/>
              </a:ext>
            </a:extLst>
          </p:cNvPr>
          <p:cNvSpPr/>
          <p:nvPr/>
        </p:nvSpPr>
        <p:spPr>
          <a:xfrm>
            <a:off x="5697852" y="2331723"/>
            <a:ext cx="2611817" cy="1843519"/>
          </a:xfrm>
          <a:custGeom>
            <a:avLst/>
            <a:gdLst>
              <a:gd name="connsiteX0" fmla="*/ 74298 w 2611817"/>
              <a:gd name="connsiteY0" fmla="*/ 17777 h 1843519"/>
              <a:gd name="connsiteX1" fmla="*/ 169548 w 2611817"/>
              <a:gd name="connsiteY1" fmla="*/ 55877 h 1843519"/>
              <a:gd name="connsiteX2" fmla="*/ 1147448 w 2611817"/>
              <a:gd name="connsiteY2" fmla="*/ 265427 h 1843519"/>
              <a:gd name="connsiteX3" fmla="*/ 2519048 w 2611817"/>
              <a:gd name="connsiteY3" fmla="*/ 1738627 h 1843519"/>
              <a:gd name="connsiteX4" fmla="*/ 2385698 w 2611817"/>
              <a:gd name="connsiteY4" fmla="*/ 1624327 h 1843519"/>
              <a:gd name="connsiteX5" fmla="*/ 1560198 w 2611817"/>
              <a:gd name="connsiteY5" fmla="*/ 824227 h 1843519"/>
              <a:gd name="connsiteX6" fmla="*/ 950598 w 2611817"/>
              <a:gd name="connsiteY6" fmla="*/ 303527 h 1843519"/>
              <a:gd name="connsiteX7" fmla="*/ 74298 w 2611817"/>
              <a:gd name="connsiteY7" fmla="*/ 17777 h 1843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1817" h="1843519">
                <a:moveTo>
                  <a:pt x="74298" y="17777"/>
                </a:moveTo>
                <a:cubicBezTo>
                  <a:pt x="-55877" y="-23498"/>
                  <a:pt x="-9310" y="14602"/>
                  <a:pt x="169548" y="55877"/>
                </a:cubicBezTo>
                <a:cubicBezTo>
                  <a:pt x="348406" y="97152"/>
                  <a:pt x="755865" y="-15031"/>
                  <a:pt x="1147448" y="265427"/>
                </a:cubicBezTo>
                <a:cubicBezTo>
                  <a:pt x="1539031" y="545885"/>
                  <a:pt x="2312673" y="1512144"/>
                  <a:pt x="2519048" y="1738627"/>
                </a:cubicBezTo>
                <a:cubicBezTo>
                  <a:pt x="2725423" y="1965110"/>
                  <a:pt x="2545506" y="1776727"/>
                  <a:pt x="2385698" y="1624327"/>
                </a:cubicBezTo>
                <a:cubicBezTo>
                  <a:pt x="2225890" y="1471927"/>
                  <a:pt x="1799381" y="1044360"/>
                  <a:pt x="1560198" y="824227"/>
                </a:cubicBezTo>
                <a:cubicBezTo>
                  <a:pt x="1321015" y="604094"/>
                  <a:pt x="1196131" y="438994"/>
                  <a:pt x="950598" y="303527"/>
                </a:cubicBezTo>
                <a:cubicBezTo>
                  <a:pt x="705065" y="168060"/>
                  <a:pt x="204473" y="59052"/>
                  <a:pt x="74298" y="177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629CF0EA-2939-4A71-9F40-6A4F42E6F8F4}"/>
              </a:ext>
            </a:extLst>
          </p:cNvPr>
          <p:cNvSpPr/>
          <p:nvPr/>
        </p:nvSpPr>
        <p:spPr>
          <a:xfrm>
            <a:off x="5946951" y="3241252"/>
            <a:ext cx="973967" cy="1754380"/>
          </a:xfrm>
          <a:custGeom>
            <a:avLst/>
            <a:gdLst>
              <a:gd name="connsiteX0" fmla="*/ 41099 w 973967"/>
              <a:gd name="connsiteY0" fmla="*/ 48048 h 1754380"/>
              <a:gd name="connsiteX1" fmla="*/ 2999 w 973967"/>
              <a:gd name="connsiteY1" fmla="*/ 359198 h 1754380"/>
              <a:gd name="connsiteX2" fmla="*/ 129999 w 973967"/>
              <a:gd name="connsiteY2" fmla="*/ 638598 h 1754380"/>
              <a:gd name="connsiteX3" fmla="*/ 923749 w 973967"/>
              <a:gd name="connsiteY3" fmla="*/ 1686348 h 1754380"/>
              <a:gd name="connsiteX4" fmla="*/ 834849 w 973967"/>
              <a:gd name="connsiteY4" fmla="*/ 1578398 h 1754380"/>
              <a:gd name="connsiteX5" fmla="*/ 364949 w 973967"/>
              <a:gd name="connsiteY5" fmla="*/ 981498 h 1754380"/>
              <a:gd name="connsiteX6" fmla="*/ 53799 w 973967"/>
              <a:gd name="connsiteY6" fmla="*/ 98848 h 1754380"/>
              <a:gd name="connsiteX7" fmla="*/ 41099 w 973967"/>
              <a:gd name="connsiteY7" fmla="*/ 48048 h 175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3967" h="1754380">
                <a:moveTo>
                  <a:pt x="41099" y="48048"/>
                </a:moveTo>
                <a:cubicBezTo>
                  <a:pt x="32632" y="91440"/>
                  <a:pt x="-11818" y="260773"/>
                  <a:pt x="2999" y="359198"/>
                </a:cubicBezTo>
                <a:cubicBezTo>
                  <a:pt x="17816" y="457623"/>
                  <a:pt x="-23459" y="417406"/>
                  <a:pt x="129999" y="638598"/>
                </a:cubicBezTo>
                <a:cubicBezTo>
                  <a:pt x="283457" y="859790"/>
                  <a:pt x="806274" y="1529715"/>
                  <a:pt x="923749" y="1686348"/>
                </a:cubicBezTo>
                <a:cubicBezTo>
                  <a:pt x="1041224" y="1842981"/>
                  <a:pt x="927982" y="1695873"/>
                  <a:pt x="834849" y="1578398"/>
                </a:cubicBezTo>
                <a:cubicBezTo>
                  <a:pt x="741716" y="1460923"/>
                  <a:pt x="495124" y="1228089"/>
                  <a:pt x="364949" y="981498"/>
                </a:cubicBezTo>
                <a:cubicBezTo>
                  <a:pt x="234774" y="734907"/>
                  <a:pt x="106716" y="251248"/>
                  <a:pt x="53799" y="98848"/>
                </a:cubicBezTo>
                <a:cubicBezTo>
                  <a:pt x="882" y="-53552"/>
                  <a:pt x="49566" y="4656"/>
                  <a:pt x="41099" y="480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BCBE866A-13EE-4C36-B2E3-D8028F7BBD29}"/>
              </a:ext>
            </a:extLst>
          </p:cNvPr>
          <p:cNvSpPr/>
          <p:nvPr/>
        </p:nvSpPr>
        <p:spPr>
          <a:xfrm>
            <a:off x="5775877" y="2438172"/>
            <a:ext cx="2682067" cy="2488412"/>
          </a:xfrm>
          <a:custGeom>
            <a:avLst/>
            <a:gdLst>
              <a:gd name="connsiteX0" fmla="*/ 116923 w 2682067"/>
              <a:gd name="connsiteY0" fmla="*/ 25628 h 2488412"/>
              <a:gd name="connsiteX1" fmla="*/ 201590 w 2682067"/>
              <a:gd name="connsiteY1" fmla="*/ 144161 h 2488412"/>
              <a:gd name="connsiteX2" fmla="*/ 1353056 w 2682067"/>
              <a:gd name="connsiteY2" fmla="*/ 702961 h 2488412"/>
              <a:gd name="connsiteX3" fmla="*/ 2597656 w 2682067"/>
              <a:gd name="connsiteY3" fmla="*/ 2396295 h 2488412"/>
              <a:gd name="connsiteX4" fmla="*/ 2462190 w 2682067"/>
              <a:gd name="connsiteY4" fmla="*/ 2150761 h 2488412"/>
              <a:gd name="connsiteX5" fmla="*/ 1590123 w 2682067"/>
              <a:gd name="connsiteY5" fmla="*/ 1194028 h 2488412"/>
              <a:gd name="connsiteX6" fmla="*/ 1099056 w 2682067"/>
              <a:gd name="connsiteY6" fmla="*/ 652161 h 2488412"/>
              <a:gd name="connsiteX7" fmla="*/ 66123 w 2682067"/>
              <a:gd name="connsiteY7" fmla="*/ 59495 h 2488412"/>
              <a:gd name="connsiteX8" fmla="*/ 116923 w 2682067"/>
              <a:gd name="connsiteY8" fmla="*/ 25628 h 2488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82067" h="2488412">
                <a:moveTo>
                  <a:pt x="116923" y="25628"/>
                </a:moveTo>
                <a:cubicBezTo>
                  <a:pt x="139501" y="39739"/>
                  <a:pt x="-4432" y="31272"/>
                  <a:pt x="201590" y="144161"/>
                </a:cubicBezTo>
                <a:cubicBezTo>
                  <a:pt x="407612" y="257050"/>
                  <a:pt x="953712" y="327605"/>
                  <a:pt x="1353056" y="702961"/>
                </a:cubicBezTo>
                <a:cubicBezTo>
                  <a:pt x="1752400" y="1078317"/>
                  <a:pt x="2412800" y="2154995"/>
                  <a:pt x="2597656" y="2396295"/>
                </a:cubicBezTo>
                <a:cubicBezTo>
                  <a:pt x="2782512" y="2637595"/>
                  <a:pt x="2630112" y="2351139"/>
                  <a:pt x="2462190" y="2150761"/>
                </a:cubicBezTo>
                <a:cubicBezTo>
                  <a:pt x="2294268" y="1950383"/>
                  <a:pt x="1817312" y="1443795"/>
                  <a:pt x="1590123" y="1194028"/>
                </a:cubicBezTo>
                <a:cubicBezTo>
                  <a:pt x="1362934" y="944261"/>
                  <a:pt x="1353056" y="841250"/>
                  <a:pt x="1099056" y="652161"/>
                </a:cubicBezTo>
                <a:cubicBezTo>
                  <a:pt x="845056" y="463072"/>
                  <a:pt x="231223" y="158273"/>
                  <a:pt x="66123" y="59495"/>
                </a:cubicBezTo>
                <a:cubicBezTo>
                  <a:pt x="-98977" y="-39283"/>
                  <a:pt x="94345" y="11517"/>
                  <a:pt x="116923" y="25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79CD54EA-B286-48F7-BF18-DAF64396B2E4}"/>
              </a:ext>
            </a:extLst>
          </p:cNvPr>
          <p:cNvSpPr/>
          <p:nvPr/>
        </p:nvSpPr>
        <p:spPr>
          <a:xfrm>
            <a:off x="6365140" y="3320490"/>
            <a:ext cx="1356863" cy="2061752"/>
          </a:xfrm>
          <a:custGeom>
            <a:avLst/>
            <a:gdLst>
              <a:gd name="connsiteX0" fmla="*/ 196527 w 1356863"/>
              <a:gd name="connsiteY0" fmla="*/ 49243 h 2061752"/>
              <a:gd name="connsiteX1" fmla="*/ 196527 w 1356863"/>
              <a:gd name="connsiteY1" fmla="*/ 116977 h 2061752"/>
              <a:gd name="connsiteX2" fmla="*/ 145727 w 1356863"/>
              <a:gd name="connsiteY2" fmla="*/ 565710 h 2061752"/>
              <a:gd name="connsiteX3" fmla="*/ 255793 w 1356863"/>
              <a:gd name="connsiteY3" fmla="*/ 878977 h 2061752"/>
              <a:gd name="connsiteX4" fmla="*/ 1297193 w 1356863"/>
              <a:gd name="connsiteY4" fmla="*/ 2005043 h 2061752"/>
              <a:gd name="connsiteX5" fmla="*/ 1102460 w 1356863"/>
              <a:gd name="connsiteY5" fmla="*/ 1776443 h 2061752"/>
              <a:gd name="connsiteX6" fmla="*/ 44127 w 1356863"/>
              <a:gd name="connsiteY6" fmla="*/ 760443 h 2061752"/>
              <a:gd name="connsiteX7" fmla="*/ 196527 w 1356863"/>
              <a:gd name="connsiteY7" fmla="*/ 49243 h 2061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6863" h="2061752">
                <a:moveTo>
                  <a:pt x="196527" y="49243"/>
                </a:moveTo>
                <a:cubicBezTo>
                  <a:pt x="221927" y="-58001"/>
                  <a:pt x="204994" y="30899"/>
                  <a:pt x="196527" y="116977"/>
                </a:cubicBezTo>
                <a:cubicBezTo>
                  <a:pt x="188060" y="203055"/>
                  <a:pt x="135849" y="438710"/>
                  <a:pt x="145727" y="565710"/>
                </a:cubicBezTo>
                <a:cubicBezTo>
                  <a:pt x="155605" y="692710"/>
                  <a:pt x="63882" y="639088"/>
                  <a:pt x="255793" y="878977"/>
                </a:cubicBezTo>
                <a:cubicBezTo>
                  <a:pt x="447704" y="1118866"/>
                  <a:pt x="1156082" y="1855465"/>
                  <a:pt x="1297193" y="2005043"/>
                </a:cubicBezTo>
                <a:cubicBezTo>
                  <a:pt x="1438304" y="2154621"/>
                  <a:pt x="1311304" y="1983876"/>
                  <a:pt x="1102460" y="1776443"/>
                </a:cubicBezTo>
                <a:cubicBezTo>
                  <a:pt x="893616" y="1569010"/>
                  <a:pt x="193705" y="1044076"/>
                  <a:pt x="44127" y="760443"/>
                </a:cubicBezTo>
                <a:cubicBezTo>
                  <a:pt x="-105451" y="476810"/>
                  <a:pt x="171127" y="156487"/>
                  <a:pt x="196527" y="49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CEDB1FE8-BCF9-48A2-8C66-C5A664D6826C}"/>
              </a:ext>
            </a:extLst>
          </p:cNvPr>
          <p:cNvSpPr/>
          <p:nvPr/>
        </p:nvSpPr>
        <p:spPr>
          <a:xfrm>
            <a:off x="8408748" y="4097135"/>
            <a:ext cx="506696" cy="2267586"/>
          </a:xfrm>
          <a:custGeom>
            <a:avLst/>
            <a:gdLst>
              <a:gd name="connsiteX0" fmla="*/ 40985 w 506696"/>
              <a:gd name="connsiteY0" fmla="*/ 76932 h 2267586"/>
              <a:gd name="connsiteX1" fmla="*/ 57919 w 506696"/>
              <a:gd name="connsiteY1" fmla="*/ 178532 h 2267586"/>
              <a:gd name="connsiteX2" fmla="*/ 371185 w 506696"/>
              <a:gd name="connsiteY2" fmla="*/ 982865 h 2267586"/>
              <a:gd name="connsiteX3" fmla="*/ 405052 w 506696"/>
              <a:gd name="connsiteY3" fmla="*/ 2218998 h 2267586"/>
              <a:gd name="connsiteX4" fmla="*/ 405052 w 506696"/>
              <a:gd name="connsiteY4" fmla="*/ 1931132 h 2267586"/>
              <a:gd name="connsiteX5" fmla="*/ 489719 w 506696"/>
              <a:gd name="connsiteY5" fmla="*/ 1118332 h 2267586"/>
              <a:gd name="connsiteX6" fmla="*/ 40985 w 506696"/>
              <a:gd name="connsiteY6" fmla="*/ 76932 h 2267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6696" h="2267586">
                <a:moveTo>
                  <a:pt x="40985" y="76932"/>
                </a:moveTo>
                <a:cubicBezTo>
                  <a:pt x="-30982" y="-79701"/>
                  <a:pt x="2886" y="27543"/>
                  <a:pt x="57919" y="178532"/>
                </a:cubicBezTo>
                <a:cubicBezTo>
                  <a:pt x="112952" y="329521"/>
                  <a:pt x="313330" y="642787"/>
                  <a:pt x="371185" y="982865"/>
                </a:cubicBezTo>
                <a:cubicBezTo>
                  <a:pt x="429040" y="1322943"/>
                  <a:pt x="399408" y="2060954"/>
                  <a:pt x="405052" y="2218998"/>
                </a:cubicBezTo>
                <a:cubicBezTo>
                  <a:pt x="410696" y="2377042"/>
                  <a:pt x="390941" y="2114576"/>
                  <a:pt x="405052" y="1931132"/>
                </a:cubicBezTo>
                <a:cubicBezTo>
                  <a:pt x="419163" y="1747688"/>
                  <a:pt x="553219" y="1425954"/>
                  <a:pt x="489719" y="1118332"/>
                </a:cubicBezTo>
                <a:cubicBezTo>
                  <a:pt x="426219" y="810710"/>
                  <a:pt x="112952" y="233565"/>
                  <a:pt x="40985" y="769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6EA4DBAF-52D6-44FD-9D02-3EDDC68A615E}"/>
              </a:ext>
            </a:extLst>
          </p:cNvPr>
          <p:cNvSpPr/>
          <p:nvPr/>
        </p:nvSpPr>
        <p:spPr>
          <a:xfrm>
            <a:off x="8021619" y="4008254"/>
            <a:ext cx="698140" cy="2883388"/>
          </a:xfrm>
          <a:custGeom>
            <a:avLst/>
            <a:gdLst>
              <a:gd name="connsiteX0" fmla="*/ 47114 w 698140"/>
              <a:gd name="connsiteY0" fmla="*/ 72679 h 2883388"/>
              <a:gd name="connsiteX1" fmla="*/ 80981 w 698140"/>
              <a:gd name="connsiteY1" fmla="*/ 140413 h 2883388"/>
              <a:gd name="connsiteX2" fmla="*/ 588981 w 698140"/>
              <a:gd name="connsiteY2" fmla="*/ 953213 h 2883388"/>
              <a:gd name="connsiteX3" fmla="*/ 690581 w 698140"/>
              <a:gd name="connsiteY3" fmla="*/ 2773546 h 2883388"/>
              <a:gd name="connsiteX4" fmla="*/ 673648 w 698140"/>
              <a:gd name="connsiteY4" fmla="*/ 2587279 h 2883388"/>
              <a:gd name="connsiteX5" fmla="*/ 538181 w 698140"/>
              <a:gd name="connsiteY5" fmla="*/ 1825279 h 2883388"/>
              <a:gd name="connsiteX6" fmla="*/ 538181 w 698140"/>
              <a:gd name="connsiteY6" fmla="*/ 893946 h 2883388"/>
              <a:gd name="connsiteX7" fmla="*/ 47114 w 698140"/>
              <a:gd name="connsiteY7" fmla="*/ 72679 h 288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8140" h="2883388">
                <a:moveTo>
                  <a:pt x="47114" y="72679"/>
                </a:moveTo>
                <a:cubicBezTo>
                  <a:pt x="-29086" y="-52910"/>
                  <a:pt x="-9330" y="-6343"/>
                  <a:pt x="80981" y="140413"/>
                </a:cubicBezTo>
                <a:cubicBezTo>
                  <a:pt x="171292" y="287169"/>
                  <a:pt x="487381" y="514357"/>
                  <a:pt x="588981" y="953213"/>
                </a:cubicBezTo>
                <a:cubicBezTo>
                  <a:pt x="690581" y="1392069"/>
                  <a:pt x="676470" y="2501202"/>
                  <a:pt x="690581" y="2773546"/>
                </a:cubicBezTo>
                <a:cubicBezTo>
                  <a:pt x="704692" y="3045890"/>
                  <a:pt x="699048" y="2745324"/>
                  <a:pt x="673648" y="2587279"/>
                </a:cubicBezTo>
                <a:cubicBezTo>
                  <a:pt x="648248" y="2429234"/>
                  <a:pt x="560759" y="2107501"/>
                  <a:pt x="538181" y="1825279"/>
                </a:cubicBezTo>
                <a:cubicBezTo>
                  <a:pt x="515603" y="1543057"/>
                  <a:pt x="624259" y="1183224"/>
                  <a:pt x="538181" y="893946"/>
                </a:cubicBezTo>
                <a:cubicBezTo>
                  <a:pt x="452103" y="604668"/>
                  <a:pt x="123314" y="198268"/>
                  <a:pt x="47114" y="726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1FA4B9A1-14FE-4D4B-90D6-E2B7FDFB7040}"/>
              </a:ext>
            </a:extLst>
          </p:cNvPr>
          <p:cNvSpPr/>
          <p:nvPr/>
        </p:nvSpPr>
        <p:spPr>
          <a:xfrm>
            <a:off x="6933422" y="3555910"/>
            <a:ext cx="1470212" cy="1820488"/>
          </a:xfrm>
          <a:custGeom>
            <a:avLst/>
            <a:gdLst>
              <a:gd name="connsiteX0" fmla="*/ 778 w 1470212"/>
              <a:gd name="connsiteY0" fmla="*/ 90 h 1820488"/>
              <a:gd name="connsiteX1" fmla="*/ 796645 w 1470212"/>
              <a:gd name="connsiteY1" fmla="*/ 685890 h 1820488"/>
              <a:gd name="connsiteX2" fmla="*/ 1457045 w 1470212"/>
              <a:gd name="connsiteY2" fmla="*/ 1795023 h 1820488"/>
              <a:gd name="connsiteX3" fmla="*/ 1253845 w 1470212"/>
              <a:gd name="connsiteY3" fmla="*/ 1490223 h 1820488"/>
              <a:gd name="connsiteX4" fmla="*/ 661178 w 1470212"/>
              <a:gd name="connsiteY4" fmla="*/ 643557 h 1820488"/>
              <a:gd name="connsiteX5" fmla="*/ 778 w 1470212"/>
              <a:gd name="connsiteY5" fmla="*/ 90 h 182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0212" h="1820488">
                <a:moveTo>
                  <a:pt x="778" y="90"/>
                </a:moveTo>
                <a:cubicBezTo>
                  <a:pt x="23356" y="7146"/>
                  <a:pt x="553934" y="386735"/>
                  <a:pt x="796645" y="685890"/>
                </a:cubicBezTo>
                <a:cubicBezTo>
                  <a:pt x="1039356" y="985046"/>
                  <a:pt x="1380845" y="1660968"/>
                  <a:pt x="1457045" y="1795023"/>
                </a:cubicBezTo>
                <a:cubicBezTo>
                  <a:pt x="1533245" y="1929078"/>
                  <a:pt x="1253845" y="1490223"/>
                  <a:pt x="1253845" y="1490223"/>
                </a:cubicBezTo>
                <a:cubicBezTo>
                  <a:pt x="1121201" y="1298312"/>
                  <a:pt x="870022" y="889090"/>
                  <a:pt x="661178" y="643557"/>
                </a:cubicBezTo>
                <a:cubicBezTo>
                  <a:pt x="452334" y="398024"/>
                  <a:pt x="-21800" y="-6966"/>
                  <a:pt x="778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9098E218-2229-4DE6-B595-F2A1F85D4882}"/>
              </a:ext>
            </a:extLst>
          </p:cNvPr>
          <p:cNvSpPr/>
          <p:nvPr/>
        </p:nvSpPr>
        <p:spPr>
          <a:xfrm>
            <a:off x="6664581" y="3555980"/>
            <a:ext cx="1156634" cy="1392073"/>
          </a:xfrm>
          <a:custGeom>
            <a:avLst/>
            <a:gdLst>
              <a:gd name="connsiteX0" fmla="*/ 184952 w 1156634"/>
              <a:gd name="connsiteY0" fmla="*/ 20 h 1392073"/>
              <a:gd name="connsiteX1" fmla="*/ 176486 w 1156634"/>
              <a:gd name="connsiteY1" fmla="*/ 491087 h 1392073"/>
              <a:gd name="connsiteX2" fmla="*/ 1107819 w 1156634"/>
              <a:gd name="connsiteY2" fmla="*/ 1354687 h 1392073"/>
              <a:gd name="connsiteX3" fmla="*/ 921552 w 1156634"/>
              <a:gd name="connsiteY3" fmla="*/ 1159953 h 1392073"/>
              <a:gd name="connsiteX4" fmla="*/ 32552 w 1156634"/>
              <a:gd name="connsiteY4" fmla="*/ 474153 h 1392073"/>
              <a:gd name="connsiteX5" fmla="*/ 184952 w 1156634"/>
              <a:gd name="connsiteY5" fmla="*/ 20 h 1392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6634" h="1392073">
                <a:moveTo>
                  <a:pt x="184952" y="20"/>
                </a:moveTo>
                <a:cubicBezTo>
                  <a:pt x="208941" y="2842"/>
                  <a:pt x="22675" y="265309"/>
                  <a:pt x="176486" y="491087"/>
                </a:cubicBezTo>
                <a:cubicBezTo>
                  <a:pt x="330297" y="716865"/>
                  <a:pt x="983641" y="1243209"/>
                  <a:pt x="1107819" y="1354687"/>
                </a:cubicBezTo>
                <a:cubicBezTo>
                  <a:pt x="1231997" y="1466165"/>
                  <a:pt x="1100763" y="1306709"/>
                  <a:pt x="921552" y="1159953"/>
                </a:cubicBezTo>
                <a:cubicBezTo>
                  <a:pt x="742341" y="1013197"/>
                  <a:pt x="152496" y="666064"/>
                  <a:pt x="32552" y="474153"/>
                </a:cubicBezTo>
                <a:cubicBezTo>
                  <a:pt x="-87392" y="282242"/>
                  <a:pt x="160963" y="-2802"/>
                  <a:pt x="184952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813D6B68-3906-448E-89AC-5264E8A8149B}"/>
              </a:ext>
            </a:extLst>
          </p:cNvPr>
          <p:cNvSpPr/>
          <p:nvPr/>
        </p:nvSpPr>
        <p:spPr>
          <a:xfrm>
            <a:off x="7016191" y="4951499"/>
            <a:ext cx="1620258" cy="806306"/>
          </a:xfrm>
          <a:custGeom>
            <a:avLst/>
            <a:gdLst>
              <a:gd name="connsiteX0" fmla="*/ 559 w 1620258"/>
              <a:gd name="connsiteY0" fmla="*/ 1501 h 806306"/>
              <a:gd name="connsiteX1" fmla="*/ 451409 w 1620258"/>
              <a:gd name="connsiteY1" fmla="*/ 598401 h 806306"/>
              <a:gd name="connsiteX2" fmla="*/ 845109 w 1620258"/>
              <a:gd name="connsiteY2" fmla="*/ 693651 h 806306"/>
              <a:gd name="connsiteX3" fmla="*/ 1607109 w 1620258"/>
              <a:gd name="connsiteY3" fmla="*/ 325351 h 806306"/>
              <a:gd name="connsiteX4" fmla="*/ 1270559 w 1620258"/>
              <a:gd name="connsiteY4" fmla="*/ 471401 h 806306"/>
              <a:gd name="connsiteX5" fmla="*/ 546659 w 1620258"/>
              <a:gd name="connsiteY5" fmla="*/ 795251 h 806306"/>
              <a:gd name="connsiteX6" fmla="*/ 559 w 1620258"/>
              <a:gd name="connsiteY6" fmla="*/ 1501 h 80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0258" h="806306">
                <a:moveTo>
                  <a:pt x="559" y="1501"/>
                </a:moveTo>
                <a:cubicBezTo>
                  <a:pt x="-15316" y="-31307"/>
                  <a:pt x="310651" y="483043"/>
                  <a:pt x="451409" y="598401"/>
                </a:cubicBezTo>
                <a:cubicBezTo>
                  <a:pt x="592167" y="713759"/>
                  <a:pt x="652492" y="739159"/>
                  <a:pt x="845109" y="693651"/>
                </a:cubicBezTo>
                <a:cubicBezTo>
                  <a:pt x="1037726" y="648143"/>
                  <a:pt x="1536201" y="362393"/>
                  <a:pt x="1607109" y="325351"/>
                </a:cubicBezTo>
                <a:cubicBezTo>
                  <a:pt x="1678017" y="288309"/>
                  <a:pt x="1447301" y="393084"/>
                  <a:pt x="1270559" y="471401"/>
                </a:cubicBezTo>
                <a:cubicBezTo>
                  <a:pt x="1093817" y="549718"/>
                  <a:pt x="754092" y="869334"/>
                  <a:pt x="546659" y="795251"/>
                </a:cubicBezTo>
                <a:cubicBezTo>
                  <a:pt x="339226" y="721168"/>
                  <a:pt x="16434" y="34309"/>
                  <a:pt x="559" y="1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2BB7A91E-49AF-4BD9-A3AB-B5B94E0FD453}"/>
              </a:ext>
            </a:extLst>
          </p:cNvPr>
          <p:cNvSpPr/>
          <p:nvPr/>
        </p:nvSpPr>
        <p:spPr>
          <a:xfrm>
            <a:off x="7441876" y="5843553"/>
            <a:ext cx="1099805" cy="606113"/>
          </a:xfrm>
          <a:custGeom>
            <a:avLst/>
            <a:gdLst>
              <a:gd name="connsiteX0" fmla="*/ 324 w 1099805"/>
              <a:gd name="connsiteY0" fmla="*/ 4797 h 606113"/>
              <a:gd name="connsiteX1" fmla="*/ 736924 w 1099805"/>
              <a:gd name="connsiteY1" fmla="*/ 157197 h 606113"/>
              <a:gd name="connsiteX2" fmla="*/ 1092524 w 1099805"/>
              <a:gd name="connsiteY2" fmla="*/ 601697 h 606113"/>
              <a:gd name="connsiteX3" fmla="*/ 965524 w 1099805"/>
              <a:gd name="connsiteY3" fmla="*/ 366747 h 606113"/>
              <a:gd name="connsiteX4" fmla="*/ 832174 w 1099805"/>
              <a:gd name="connsiteY4" fmla="*/ 68297 h 606113"/>
              <a:gd name="connsiteX5" fmla="*/ 324 w 1099805"/>
              <a:gd name="connsiteY5" fmla="*/ 4797 h 606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9805" h="606113">
                <a:moveTo>
                  <a:pt x="324" y="4797"/>
                </a:moveTo>
                <a:cubicBezTo>
                  <a:pt x="-15551" y="19614"/>
                  <a:pt x="554891" y="57714"/>
                  <a:pt x="736924" y="157197"/>
                </a:cubicBezTo>
                <a:cubicBezTo>
                  <a:pt x="918957" y="256680"/>
                  <a:pt x="1054424" y="566772"/>
                  <a:pt x="1092524" y="601697"/>
                </a:cubicBezTo>
                <a:cubicBezTo>
                  <a:pt x="1130624" y="636622"/>
                  <a:pt x="1008916" y="455647"/>
                  <a:pt x="965524" y="366747"/>
                </a:cubicBezTo>
                <a:cubicBezTo>
                  <a:pt x="922132" y="277847"/>
                  <a:pt x="994099" y="127564"/>
                  <a:pt x="832174" y="68297"/>
                </a:cubicBezTo>
                <a:cubicBezTo>
                  <a:pt x="670249" y="9030"/>
                  <a:pt x="16199" y="-10020"/>
                  <a:pt x="324" y="47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81E25586-AF2B-4A8D-A3A6-01D0F24B0C32}"/>
              </a:ext>
            </a:extLst>
          </p:cNvPr>
          <p:cNvSpPr/>
          <p:nvPr/>
        </p:nvSpPr>
        <p:spPr>
          <a:xfrm>
            <a:off x="7289675" y="4682301"/>
            <a:ext cx="971957" cy="725537"/>
          </a:xfrm>
          <a:custGeom>
            <a:avLst/>
            <a:gdLst>
              <a:gd name="connsiteX0" fmla="*/ 25525 w 971957"/>
              <a:gd name="connsiteY0" fmla="*/ 42099 h 725537"/>
              <a:gd name="connsiteX1" fmla="*/ 139825 w 971957"/>
              <a:gd name="connsiteY1" fmla="*/ 118299 h 725537"/>
              <a:gd name="connsiteX2" fmla="*/ 673225 w 971957"/>
              <a:gd name="connsiteY2" fmla="*/ 658049 h 725537"/>
              <a:gd name="connsiteX3" fmla="*/ 971675 w 971957"/>
              <a:gd name="connsiteY3" fmla="*/ 658049 h 725537"/>
              <a:gd name="connsiteX4" fmla="*/ 724025 w 971957"/>
              <a:gd name="connsiteY4" fmla="*/ 721549 h 725537"/>
              <a:gd name="connsiteX5" fmla="*/ 539875 w 971957"/>
              <a:gd name="connsiteY5" fmla="*/ 645349 h 725537"/>
              <a:gd name="connsiteX6" fmla="*/ 25525 w 971957"/>
              <a:gd name="connsiteY6" fmla="*/ 42099 h 72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1957" h="725537">
                <a:moveTo>
                  <a:pt x="25525" y="42099"/>
                </a:moveTo>
                <a:cubicBezTo>
                  <a:pt x="-41150" y="-45743"/>
                  <a:pt x="31875" y="15641"/>
                  <a:pt x="139825" y="118299"/>
                </a:cubicBezTo>
                <a:cubicBezTo>
                  <a:pt x="247775" y="220957"/>
                  <a:pt x="534583" y="568091"/>
                  <a:pt x="673225" y="658049"/>
                </a:cubicBezTo>
                <a:cubicBezTo>
                  <a:pt x="811867" y="748007"/>
                  <a:pt x="963208" y="647466"/>
                  <a:pt x="971675" y="658049"/>
                </a:cubicBezTo>
                <a:cubicBezTo>
                  <a:pt x="980142" y="668632"/>
                  <a:pt x="795992" y="723666"/>
                  <a:pt x="724025" y="721549"/>
                </a:cubicBezTo>
                <a:cubicBezTo>
                  <a:pt x="652058" y="719432"/>
                  <a:pt x="656292" y="755416"/>
                  <a:pt x="539875" y="645349"/>
                </a:cubicBezTo>
                <a:cubicBezTo>
                  <a:pt x="423458" y="535282"/>
                  <a:pt x="92200" y="129941"/>
                  <a:pt x="25525" y="420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409CD455-6F92-407D-A061-3CC5AF313D79}"/>
              </a:ext>
            </a:extLst>
          </p:cNvPr>
          <p:cNvSpPr/>
          <p:nvPr/>
        </p:nvSpPr>
        <p:spPr>
          <a:xfrm>
            <a:off x="7156422" y="5425561"/>
            <a:ext cx="406680" cy="2823699"/>
          </a:xfrm>
          <a:custGeom>
            <a:avLst/>
            <a:gdLst>
              <a:gd name="connsiteX0" fmla="*/ 28 w 406680"/>
              <a:gd name="connsiteY0" fmla="*/ 10039 h 2823699"/>
              <a:gd name="connsiteX1" fmla="*/ 323878 w 406680"/>
              <a:gd name="connsiteY1" fmla="*/ 587889 h 2823699"/>
              <a:gd name="connsiteX2" fmla="*/ 368328 w 406680"/>
              <a:gd name="connsiteY2" fmla="*/ 924439 h 2823699"/>
              <a:gd name="connsiteX3" fmla="*/ 406428 w 406680"/>
              <a:gd name="connsiteY3" fmla="*/ 1387989 h 2823699"/>
              <a:gd name="connsiteX4" fmla="*/ 349278 w 406680"/>
              <a:gd name="connsiteY4" fmla="*/ 1762639 h 2823699"/>
              <a:gd name="connsiteX5" fmla="*/ 120678 w 406680"/>
              <a:gd name="connsiteY5" fmla="*/ 2772289 h 2823699"/>
              <a:gd name="connsiteX6" fmla="*/ 177828 w 406680"/>
              <a:gd name="connsiteY6" fmla="*/ 2562739 h 2823699"/>
              <a:gd name="connsiteX7" fmla="*/ 336578 w 406680"/>
              <a:gd name="connsiteY7" fmla="*/ 1591189 h 2823699"/>
              <a:gd name="connsiteX8" fmla="*/ 342928 w 406680"/>
              <a:gd name="connsiteY8" fmla="*/ 1114939 h 2823699"/>
              <a:gd name="connsiteX9" fmla="*/ 28 w 406680"/>
              <a:gd name="connsiteY9" fmla="*/ 10039 h 28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6680" h="2823699">
                <a:moveTo>
                  <a:pt x="28" y="10039"/>
                </a:moveTo>
                <a:cubicBezTo>
                  <a:pt x="-3147" y="-77803"/>
                  <a:pt x="262495" y="435489"/>
                  <a:pt x="323878" y="587889"/>
                </a:cubicBezTo>
                <a:cubicBezTo>
                  <a:pt x="385261" y="740289"/>
                  <a:pt x="354570" y="791089"/>
                  <a:pt x="368328" y="924439"/>
                </a:cubicBezTo>
                <a:cubicBezTo>
                  <a:pt x="382086" y="1057789"/>
                  <a:pt x="409603" y="1248289"/>
                  <a:pt x="406428" y="1387989"/>
                </a:cubicBezTo>
                <a:cubicBezTo>
                  <a:pt x="403253" y="1527689"/>
                  <a:pt x="396903" y="1531922"/>
                  <a:pt x="349278" y="1762639"/>
                </a:cubicBezTo>
                <a:cubicBezTo>
                  <a:pt x="301653" y="1993356"/>
                  <a:pt x="149253" y="2638939"/>
                  <a:pt x="120678" y="2772289"/>
                </a:cubicBezTo>
                <a:cubicBezTo>
                  <a:pt x="92103" y="2905639"/>
                  <a:pt x="141845" y="2759589"/>
                  <a:pt x="177828" y="2562739"/>
                </a:cubicBezTo>
                <a:cubicBezTo>
                  <a:pt x="213811" y="2365889"/>
                  <a:pt x="309061" y="1832489"/>
                  <a:pt x="336578" y="1591189"/>
                </a:cubicBezTo>
                <a:cubicBezTo>
                  <a:pt x="364095" y="1349889"/>
                  <a:pt x="394786" y="1375289"/>
                  <a:pt x="342928" y="1114939"/>
                </a:cubicBezTo>
                <a:cubicBezTo>
                  <a:pt x="291070" y="854589"/>
                  <a:pt x="3203" y="97881"/>
                  <a:pt x="28" y="100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2D9F1705-0A4D-477E-80E8-B0C9E54B8C24}"/>
              </a:ext>
            </a:extLst>
          </p:cNvPr>
          <p:cNvSpPr/>
          <p:nvPr/>
        </p:nvSpPr>
        <p:spPr>
          <a:xfrm>
            <a:off x="7106239" y="6438876"/>
            <a:ext cx="324130" cy="1435213"/>
          </a:xfrm>
          <a:custGeom>
            <a:avLst/>
            <a:gdLst>
              <a:gd name="connsiteX0" fmla="*/ 323261 w 324130"/>
              <a:gd name="connsiteY0" fmla="*/ 24 h 1435213"/>
              <a:gd name="connsiteX1" fmla="*/ 101011 w 324130"/>
              <a:gd name="connsiteY1" fmla="*/ 533424 h 1435213"/>
              <a:gd name="connsiteX2" fmla="*/ 132761 w 324130"/>
              <a:gd name="connsiteY2" fmla="*/ 1409724 h 1435213"/>
              <a:gd name="connsiteX3" fmla="*/ 126411 w 324130"/>
              <a:gd name="connsiteY3" fmla="*/ 1143024 h 1435213"/>
              <a:gd name="connsiteX4" fmla="*/ 5761 w 324130"/>
              <a:gd name="connsiteY4" fmla="*/ 552474 h 1435213"/>
              <a:gd name="connsiteX5" fmla="*/ 323261 w 324130"/>
              <a:gd name="connsiteY5" fmla="*/ 24 h 1435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130" h="1435213">
                <a:moveTo>
                  <a:pt x="323261" y="24"/>
                </a:moveTo>
                <a:cubicBezTo>
                  <a:pt x="339136" y="-3151"/>
                  <a:pt x="132761" y="298474"/>
                  <a:pt x="101011" y="533424"/>
                </a:cubicBezTo>
                <a:cubicBezTo>
                  <a:pt x="69261" y="768374"/>
                  <a:pt x="128528" y="1308124"/>
                  <a:pt x="132761" y="1409724"/>
                </a:cubicBezTo>
                <a:cubicBezTo>
                  <a:pt x="136994" y="1511324"/>
                  <a:pt x="147578" y="1285899"/>
                  <a:pt x="126411" y="1143024"/>
                </a:cubicBezTo>
                <a:cubicBezTo>
                  <a:pt x="105244" y="1000149"/>
                  <a:pt x="-29164" y="747207"/>
                  <a:pt x="5761" y="552474"/>
                </a:cubicBezTo>
                <a:cubicBezTo>
                  <a:pt x="40686" y="357741"/>
                  <a:pt x="307386" y="3199"/>
                  <a:pt x="323261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6840B77C-50A0-4AD0-9E98-22A4399E0085}"/>
              </a:ext>
            </a:extLst>
          </p:cNvPr>
          <p:cNvSpPr/>
          <p:nvPr/>
        </p:nvSpPr>
        <p:spPr>
          <a:xfrm>
            <a:off x="2107628" y="5266668"/>
            <a:ext cx="296254" cy="159426"/>
          </a:xfrm>
          <a:custGeom>
            <a:avLst/>
            <a:gdLst>
              <a:gd name="connsiteX0" fmla="*/ 572 w 296254"/>
              <a:gd name="connsiteY0" fmla="*/ 159407 h 159426"/>
              <a:gd name="connsiteX1" fmla="*/ 146622 w 296254"/>
              <a:gd name="connsiteY1" fmla="*/ 41932 h 159426"/>
              <a:gd name="connsiteX2" fmla="*/ 295847 w 296254"/>
              <a:gd name="connsiteY2" fmla="*/ 13357 h 159426"/>
              <a:gd name="connsiteX3" fmla="*/ 187897 w 296254"/>
              <a:gd name="connsiteY3" fmla="*/ 657 h 159426"/>
              <a:gd name="connsiteX4" fmla="*/ 98997 w 296254"/>
              <a:gd name="connsiteY4" fmla="*/ 32407 h 159426"/>
              <a:gd name="connsiteX5" fmla="*/ 572 w 296254"/>
              <a:gd name="connsiteY5" fmla="*/ 159407 h 159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6254" h="159426">
                <a:moveTo>
                  <a:pt x="572" y="159407"/>
                </a:moveTo>
                <a:cubicBezTo>
                  <a:pt x="8510" y="160995"/>
                  <a:pt x="97410" y="66274"/>
                  <a:pt x="146622" y="41932"/>
                </a:cubicBezTo>
                <a:cubicBezTo>
                  <a:pt x="195834" y="17590"/>
                  <a:pt x="288968" y="20236"/>
                  <a:pt x="295847" y="13357"/>
                </a:cubicBezTo>
                <a:cubicBezTo>
                  <a:pt x="302726" y="6478"/>
                  <a:pt x="220705" y="-2518"/>
                  <a:pt x="187897" y="657"/>
                </a:cubicBezTo>
                <a:cubicBezTo>
                  <a:pt x="155089" y="3832"/>
                  <a:pt x="128630" y="10711"/>
                  <a:pt x="98997" y="32407"/>
                </a:cubicBezTo>
                <a:cubicBezTo>
                  <a:pt x="69364" y="54103"/>
                  <a:pt x="-7366" y="157819"/>
                  <a:pt x="572" y="159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ACB38CAA-D40F-42A8-9DFF-85888FF0D2B9}"/>
              </a:ext>
            </a:extLst>
          </p:cNvPr>
          <p:cNvSpPr/>
          <p:nvPr/>
        </p:nvSpPr>
        <p:spPr>
          <a:xfrm>
            <a:off x="3272206" y="1911319"/>
            <a:ext cx="1571032" cy="332417"/>
          </a:xfrm>
          <a:custGeom>
            <a:avLst/>
            <a:gdLst>
              <a:gd name="connsiteX0" fmla="*/ 1515694 w 1571032"/>
              <a:gd name="connsiteY0" fmla="*/ 317531 h 332417"/>
              <a:gd name="connsiteX1" fmla="*/ 1471244 w 1571032"/>
              <a:gd name="connsiteY1" fmla="*/ 273081 h 332417"/>
              <a:gd name="connsiteX2" fmla="*/ 963244 w 1571032"/>
              <a:gd name="connsiteY2" fmla="*/ 31 h 332417"/>
              <a:gd name="connsiteX3" fmla="*/ 10744 w 1571032"/>
              <a:gd name="connsiteY3" fmla="*/ 254031 h 332417"/>
              <a:gd name="connsiteX4" fmla="*/ 474294 w 1571032"/>
              <a:gd name="connsiteY4" fmla="*/ 127031 h 332417"/>
              <a:gd name="connsiteX5" fmla="*/ 855294 w 1571032"/>
              <a:gd name="connsiteY5" fmla="*/ 76231 h 332417"/>
              <a:gd name="connsiteX6" fmla="*/ 1515694 w 1571032"/>
              <a:gd name="connsiteY6" fmla="*/ 317531 h 332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1032" h="332417">
                <a:moveTo>
                  <a:pt x="1515694" y="317531"/>
                </a:moveTo>
                <a:cubicBezTo>
                  <a:pt x="1618352" y="350339"/>
                  <a:pt x="1563319" y="325998"/>
                  <a:pt x="1471244" y="273081"/>
                </a:cubicBezTo>
                <a:cubicBezTo>
                  <a:pt x="1379169" y="220164"/>
                  <a:pt x="1206661" y="3206"/>
                  <a:pt x="963244" y="31"/>
                </a:cubicBezTo>
                <a:cubicBezTo>
                  <a:pt x="719827" y="-3144"/>
                  <a:pt x="92236" y="232864"/>
                  <a:pt x="10744" y="254031"/>
                </a:cubicBezTo>
                <a:cubicBezTo>
                  <a:pt x="-70748" y="275198"/>
                  <a:pt x="333536" y="156664"/>
                  <a:pt x="474294" y="127031"/>
                </a:cubicBezTo>
                <a:cubicBezTo>
                  <a:pt x="615052" y="97398"/>
                  <a:pt x="683844" y="51889"/>
                  <a:pt x="855294" y="76231"/>
                </a:cubicBezTo>
                <a:cubicBezTo>
                  <a:pt x="1026744" y="100573"/>
                  <a:pt x="1413036" y="284723"/>
                  <a:pt x="1515694" y="317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5216172B-A122-473A-9E85-ACDE6F59ACA4}"/>
              </a:ext>
            </a:extLst>
          </p:cNvPr>
          <p:cNvSpPr/>
          <p:nvPr/>
        </p:nvSpPr>
        <p:spPr>
          <a:xfrm>
            <a:off x="4104291" y="1885834"/>
            <a:ext cx="1768245" cy="355217"/>
          </a:xfrm>
          <a:custGeom>
            <a:avLst/>
            <a:gdLst>
              <a:gd name="connsiteX0" fmla="*/ 35909 w 1768245"/>
              <a:gd name="connsiteY0" fmla="*/ 298566 h 355217"/>
              <a:gd name="connsiteX1" fmla="*/ 118459 w 1768245"/>
              <a:gd name="connsiteY1" fmla="*/ 298566 h 355217"/>
              <a:gd name="connsiteX2" fmla="*/ 556609 w 1768245"/>
              <a:gd name="connsiteY2" fmla="*/ 116 h 355217"/>
              <a:gd name="connsiteX3" fmla="*/ 1667859 w 1768245"/>
              <a:gd name="connsiteY3" fmla="*/ 336666 h 355217"/>
              <a:gd name="connsiteX4" fmla="*/ 1598009 w 1768245"/>
              <a:gd name="connsiteY4" fmla="*/ 285866 h 355217"/>
              <a:gd name="connsiteX5" fmla="*/ 626459 w 1768245"/>
              <a:gd name="connsiteY5" fmla="*/ 69966 h 355217"/>
              <a:gd name="connsiteX6" fmla="*/ 35909 w 1768245"/>
              <a:gd name="connsiteY6" fmla="*/ 298566 h 355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8245" h="355217">
                <a:moveTo>
                  <a:pt x="35909" y="298566"/>
                </a:moveTo>
                <a:cubicBezTo>
                  <a:pt x="-48758" y="336666"/>
                  <a:pt x="31676" y="348308"/>
                  <a:pt x="118459" y="298566"/>
                </a:cubicBezTo>
                <a:cubicBezTo>
                  <a:pt x="205242" y="248824"/>
                  <a:pt x="298376" y="-6234"/>
                  <a:pt x="556609" y="116"/>
                </a:cubicBezTo>
                <a:cubicBezTo>
                  <a:pt x="814842" y="6466"/>
                  <a:pt x="1494292" y="289041"/>
                  <a:pt x="1667859" y="336666"/>
                </a:cubicBezTo>
                <a:cubicBezTo>
                  <a:pt x="1841426" y="384291"/>
                  <a:pt x="1771576" y="330316"/>
                  <a:pt x="1598009" y="285866"/>
                </a:cubicBezTo>
                <a:cubicBezTo>
                  <a:pt x="1424442" y="241416"/>
                  <a:pt x="882576" y="64674"/>
                  <a:pt x="626459" y="69966"/>
                </a:cubicBezTo>
                <a:cubicBezTo>
                  <a:pt x="370342" y="75258"/>
                  <a:pt x="120576" y="260466"/>
                  <a:pt x="35909" y="2985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C37E4235-12A9-46CB-8391-7FBD6866A24B}"/>
              </a:ext>
            </a:extLst>
          </p:cNvPr>
          <p:cNvSpPr/>
          <p:nvPr/>
        </p:nvSpPr>
        <p:spPr>
          <a:xfrm>
            <a:off x="4298840" y="1999114"/>
            <a:ext cx="1291334" cy="191881"/>
          </a:xfrm>
          <a:custGeom>
            <a:avLst/>
            <a:gdLst>
              <a:gd name="connsiteX0" fmla="*/ 14080 w 1291334"/>
              <a:gd name="connsiteY0" fmla="*/ 159886 h 191881"/>
              <a:gd name="connsiteX1" fmla="*/ 146160 w 1291334"/>
              <a:gd name="connsiteY1" fmla="*/ 88766 h 191881"/>
              <a:gd name="connsiteX2" fmla="*/ 466200 w 1291334"/>
              <a:gd name="connsiteY2" fmla="*/ 2406 h 191881"/>
              <a:gd name="connsiteX3" fmla="*/ 1279000 w 1291334"/>
              <a:gd name="connsiteY3" fmla="*/ 190366 h 191881"/>
              <a:gd name="connsiteX4" fmla="*/ 923400 w 1291334"/>
              <a:gd name="connsiteY4" fmla="*/ 88766 h 191881"/>
              <a:gd name="connsiteX5" fmla="*/ 466200 w 1291334"/>
              <a:gd name="connsiteY5" fmla="*/ 48126 h 191881"/>
              <a:gd name="connsiteX6" fmla="*/ 14080 w 1291334"/>
              <a:gd name="connsiteY6" fmla="*/ 159886 h 19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1334" h="191881">
                <a:moveTo>
                  <a:pt x="14080" y="159886"/>
                </a:moveTo>
                <a:cubicBezTo>
                  <a:pt x="-39260" y="166659"/>
                  <a:pt x="70807" y="115013"/>
                  <a:pt x="146160" y="88766"/>
                </a:cubicBezTo>
                <a:cubicBezTo>
                  <a:pt x="221513" y="62519"/>
                  <a:pt x="277393" y="-14527"/>
                  <a:pt x="466200" y="2406"/>
                </a:cubicBezTo>
                <a:cubicBezTo>
                  <a:pt x="655007" y="19339"/>
                  <a:pt x="1202800" y="175973"/>
                  <a:pt x="1279000" y="190366"/>
                </a:cubicBezTo>
                <a:cubicBezTo>
                  <a:pt x="1355200" y="204759"/>
                  <a:pt x="1058867" y="112473"/>
                  <a:pt x="923400" y="88766"/>
                </a:cubicBezTo>
                <a:cubicBezTo>
                  <a:pt x="787933" y="65059"/>
                  <a:pt x="624527" y="34579"/>
                  <a:pt x="466200" y="48126"/>
                </a:cubicBezTo>
                <a:cubicBezTo>
                  <a:pt x="307873" y="61673"/>
                  <a:pt x="67420" y="153113"/>
                  <a:pt x="14080" y="1598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8E9063DD-5014-4AAD-8171-9EF0C2EE7934}"/>
              </a:ext>
            </a:extLst>
          </p:cNvPr>
          <p:cNvSpPr/>
          <p:nvPr/>
        </p:nvSpPr>
        <p:spPr>
          <a:xfrm>
            <a:off x="2868674" y="2036311"/>
            <a:ext cx="1756586" cy="247908"/>
          </a:xfrm>
          <a:custGeom>
            <a:avLst/>
            <a:gdLst>
              <a:gd name="connsiteX0" fmla="*/ 1728726 w 1756586"/>
              <a:gd name="connsiteY0" fmla="*/ 193809 h 247908"/>
              <a:gd name="connsiteX1" fmla="*/ 1662686 w 1756586"/>
              <a:gd name="connsiteY1" fmla="*/ 168409 h 247908"/>
              <a:gd name="connsiteX2" fmla="*/ 1164846 w 1756586"/>
              <a:gd name="connsiteY2" fmla="*/ 769 h 247908"/>
              <a:gd name="connsiteX3" fmla="*/ 16766 w 1756586"/>
              <a:gd name="connsiteY3" fmla="*/ 244609 h 247908"/>
              <a:gd name="connsiteX4" fmla="*/ 524766 w 1756586"/>
              <a:gd name="connsiteY4" fmla="*/ 137929 h 247908"/>
              <a:gd name="connsiteX5" fmla="*/ 1124206 w 1756586"/>
              <a:gd name="connsiteY5" fmla="*/ 82049 h 247908"/>
              <a:gd name="connsiteX6" fmla="*/ 1728726 w 1756586"/>
              <a:gd name="connsiteY6" fmla="*/ 193809 h 24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6586" h="247908">
                <a:moveTo>
                  <a:pt x="1728726" y="193809"/>
                </a:moveTo>
                <a:cubicBezTo>
                  <a:pt x="1818473" y="208202"/>
                  <a:pt x="1662686" y="168409"/>
                  <a:pt x="1662686" y="168409"/>
                </a:cubicBezTo>
                <a:cubicBezTo>
                  <a:pt x="1568706" y="136236"/>
                  <a:pt x="1439166" y="-11931"/>
                  <a:pt x="1164846" y="769"/>
                </a:cubicBezTo>
                <a:cubicBezTo>
                  <a:pt x="890526" y="13469"/>
                  <a:pt x="16766" y="244609"/>
                  <a:pt x="16766" y="244609"/>
                </a:cubicBezTo>
                <a:cubicBezTo>
                  <a:pt x="-89914" y="267469"/>
                  <a:pt x="340193" y="165022"/>
                  <a:pt x="524766" y="137929"/>
                </a:cubicBezTo>
                <a:cubicBezTo>
                  <a:pt x="709339" y="110836"/>
                  <a:pt x="929473" y="72736"/>
                  <a:pt x="1124206" y="82049"/>
                </a:cubicBezTo>
                <a:cubicBezTo>
                  <a:pt x="1318939" y="91362"/>
                  <a:pt x="1638979" y="179416"/>
                  <a:pt x="1728726" y="193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0600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私たちはどうかしている（わたどう）怪演&amp;quot;観月ありさ&amp;quot;の「ナースのお仕事」再放送希望！無料視聴できるのは？ - Middle Edge（ミドルエッジ）">
            <a:extLst>
              <a:ext uri="{FF2B5EF4-FFF2-40B4-BE49-F238E27FC236}">
                <a16:creationId xmlns:a16="http://schemas.microsoft.com/office/drawing/2014/main" id="{F2491DDA-0044-4735-AE85-5732F305A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523" y="1743066"/>
            <a:ext cx="7390154" cy="9846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F84BBEDC-1540-4B60-AC56-56E670FA5424}"/>
              </a:ext>
            </a:extLst>
          </p:cNvPr>
          <p:cNvSpPr/>
          <p:nvPr/>
        </p:nvSpPr>
        <p:spPr>
          <a:xfrm>
            <a:off x="4097243" y="5181092"/>
            <a:ext cx="1379491" cy="400817"/>
          </a:xfrm>
          <a:custGeom>
            <a:avLst/>
            <a:gdLst>
              <a:gd name="connsiteX0" fmla="*/ 30257 w 1379491"/>
              <a:gd name="connsiteY0" fmla="*/ 384683 h 400817"/>
              <a:gd name="connsiteX1" fmla="*/ 541432 w 1379491"/>
              <a:gd name="connsiteY1" fmla="*/ 32258 h 400817"/>
              <a:gd name="connsiteX2" fmla="*/ 1033557 w 1379491"/>
              <a:gd name="connsiteY2" fmla="*/ 64008 h 400817"/>
              <a:gd name="connsiteX3" fmla="*/ 1370107 w 1379491"/>
              <a:gd name="connsiteY3" fmla="*/ 181483 h 400817"/>
              <a:gd name="connsiteX4" fmla="*/ 1236757 w 1379491"/>
              <a:gd name="connsiteY4" fmla="*/ 137033 h 400817"/>
              <a:gd name="connsiteX5" fmla="*/ 731932 w 1379491"/>
              <a:gd name="connsiteY5" fmla="*/ 25908 h 400817"/>
              <a:gd name="connsiteX6" fmla="*/ 608107 w 1379491"/>
              <a:gd name="connsiteY6" fmla="*/ 25908 h 400817"/>
              <a:gd name="connsiteX7" fmla="*/ 115982 w 1379491"/>
              <a:gd name="connsiteY7" fmla="*/ 311658 h 400817"/>
              <a:gd name="connsiteX8" fmla="*/ 30257 w 1379491"/>
              <a:gd name="connsiteY8" fmla="*/ 384683 h 400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9491" h="400817">
                <a:moveTo>
                  <a:pt x="30257" y="384683"/>
                </a:moveTo>
                <a:cubicBezTo>
                  <a:pt x="101165" y="338116"/>
                  <a:pt x="374216" y="85704"/>
                  <a:pt x="541432" y="32258"/>
                </a:cubicBezTo>
                <a:cubicBezTo>
                  <a:pt x="708648" y="-21188"/>
                  <a:pt x="895445" y="39137"/>
                  <a:pt x="1033557" y="64008"/>
                </a:cubicBezTo>
                <a:cubicBezTo>
                  <a:pt x="1171669" y="88879"/>
                  <a:pt x="1336240" y="169312"/>
                  <a:pt x="1370107" y="181483"/>
                </a:cubicBezTo>
                <a:cubicBezTo>
                  <a:pt x="1403974" y="193654"/>
                  <a:pt x="1343119" y="162962"/>
                  <a:pt x="1236757" y="137033"/>
                </a:cubicBezTo>
                <a:cubicBezTo>
                  <a:pt x="1130395" y="111104"/>
                  <a:pt x="836707" y="44429"/>
                  <a:pt x="731932" y="25908"/>
                </a:cubicBezTo>
                <a:cubicBezTo>
                  <a:pt x="627157" y="7387"/>
                  <a:pt x="710765" y="-21717"/>
                  <a:pt x="608107" y="25908"/>
                </a:cubicBezTo>
                <a:cubicBezTo>
                  <a:pt x="505449" y="73533"/>
                  <a:pt x="208586" y="255566"/>
                  <a:pt x="115982" y="311658"/>
                </a:cubicBezTo>
                <a:cubicBezTo>
                  <a:pt x="23378" y="367750"/>
                  <a:pt x="-40651" y="431250"/>
                  <a:pt x="30257" y="384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8F14CB4F-34E5-427B-B402-8E06DDF6F9A4}"/>
              </a:ext>
            </a:extLst>
          </p:cNvPr>
          <p:cNvSpPr/>
          <p:nvPr/>
        </p:nvSpPr>
        <p:spPr>
          <a:xfrm>
            <a:off x="4135539" y="5512736"/>
            <a:ext cx="330796" cy="307042"/>
          </a:xfrm>
          <a:custGeom>
            <a:avLst/>
            <a:gdLst>
              <a:gd name="connsiteX0" fmla="*/ 328511 w 330796"/>
              <a:gd name="connsiteY0" fmla="*/ 652 h 307042"/>
              <a:gd name="connsiteX1" fmla="*/ 158649 w 330796"/>
              <a:gd name="connsiteY1" fmla="*/ 116539 h 307042"/>
              <a:gd name="connsiteX2" fmla="*/ 52286 w 330796"/>
              <a:gd name="connsiteY2" fmla="*/ 135589 h 307042"/>
              <a:gd name="connsiteX3" fmla="*/ 15774 w 330796"/>
              <a:gd name="connsiteY3" fmla="*/ 165752 h 307042"/>
              <a:gd name="connsiteX4" fmla="*/ 33236 w 330796"/>
              <a:gd name="connsiteY4" fmla="*/ 227664 h 307042"/>
              <a:gd name="connsiteX5" fmla="*/ 133249 w 330796"/>
              <a:gd name="connsiteY5" fmla="*/ 307039 h 307042"/>
              <a:gd name="connsiteX6" fmla="*/ 25299 w 330796"/>
              <a:gd name="connsiteY6" fmla="*/ 230839 h 307042"/>
              <a:gd name="connsiteX7" fmla="*/ 25299 w 330796"/>
              <a:gd name="connsiteY7" fmla="*/ 175277 h 307042"/>
              <a:gd name="connsiteX8" fmla="*/ 328511 w 330796"/>
              <a:gd name="connsiteY8" fmla="*/ 652 h 307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0796" h="307042">
                <a:moveTo>
                  <a:pt x="328511" y="652"/>
                </a:moveTo>
                <a:cubicBezTo>
                  <a:pt x="350736" y="-9138"/>
                  <a:pt x="204686" y="94050"/>
                  <a:pt x="158649" y="116539"/>
                </a:cubicBezTo>
                <a:cubicBezTo>
                  <a:pt x="112612" y="139028"/>
                  <a:pt x="76098" y="127387"/>
                  <a:pt x="52286" y="135589"/>
                </a:cubicBezTo>
                <a:cubicBezTo>
                  <a:pt x="28474" y="143791"/>
                  <a:pt x="18949" y="150406"/>
                  <a:pt x="15774" y="165752"/>
                </a:cubicBezTo>
                <a:cubicBezTo>
                  <a:pt x="12599" y="181098"/>
                  <a:pt x="13657" y="204116"/>
                  <a:pt x="33236" y="227664"/>
                </a:cubicBezTo>
                <a:cubicBezTo>
                  <a:pt x="52815" y="251212"/>
                  <a:pt x="134572" y="306510"/>
                  <a:pt x="133249" y="307039"/>
                </a:cubicBezTo>
                <a:cubicBezTo>
                  <a:pt x="131926" y="307568"/>
                  <a:pt x="43291" y="252799"/>
                  <a:pt x="25299" y="230839"/>
                </a:cubicBezTo>
                <a:cubicBezTo>
                  <a:pt x="7307" y="208879"/>
                  <a:pt x="-21268" y="214171"/>
                  <a:pt x="25299" y="175277"/>
                </a:cubicBezTo>
                <a:cubicBezTo>
                  <a:pt x="71866" y="136383"/>
                  <a:pt x="306286" y="10442"/>
                  <a:pt x="328511" y="6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9CD6A89C-6E17-4715-90B8-8294445F1BAF}"/>
              </a:ext>
            </a:extLst>
          </p:cNvPr>
          <p:cNvSpPr/>
          <p:nvPr/>
        </p:nvSpPr>
        <p:spPr>
          <a:xfrm>
            <a:off x="4302125" y="5280867"/>
            <a:ext cx="1197086" cy="364290"/>
          </a:xfrm>
          <a:custGeom>
            <a:avLst/>
            <a:gdLst>
              <a:gd name="connsiteX0" fmla="*/ 1047750 w 1197086"/>
              <a:gd name="connsiteY0" fmla="*/ 364283 h 364290"/>
              <a:gd name="connsiteX1" fmla="*/ 1193800 w 1197086"/>
              <a:gd name="connsiteY1" fmla="*/ 278558 h 364290"/>
              <a:gd name="connsiteX2" fmla="*/ 1144588 w 1197086"/>
              <a:gd name="connsiteY2" fmla="*/ 280146 h 364290"/>
              <a:gd name="connsiteX3" fmla="*/ 1087438 w 1197086"/>
              <a:gd name="connsiteY3" fmla="*/ 265858 h 364290"/>
              <a:gd name="connsiteX4" fmla="*/ 1082675 w 1197086"/>
              <a:gd name="connsiteY4" fmla="*/ 175371 h 364290"/>
              <a:gd name="connsiteX5" fmla="*/ 1041400 w 1197086"/>
              <a:gd name="connsiteY5" fmla="*/ 210296 h 364290"/>
              <a:gd name="connsiteX6" fmla="*/ 973138 w 1197086"/>
              <a:gd name="connsiteY6" fmla="*/ 178546 h 364290"/>
              <a:gd name="connsiteX7" fmla="*/ 933450 w 1197086"/>
              <a:gd name="connsiteY7" fmla="*/ 169021 h 364290"/>
              <a:gd name="connsiteX8" fmla="*/ 981075 w 1197086"/>
              <a:gd name="connsiteY8" fmla="*/ 134096 h 364290"/>
              <a:gd name="connsiteX9" fmla="*/ 858838 w 1197086"/>
              <a:gd name="connsiteY9" fmla="*/ 154733 h 364290"/>
              <a:gd name="connsiteX10" fmla="*/ 895350 w 1197086"/>
              <a:gd name="connsiteY10" fmla="*/ 65833 h 364290"/>
              <a:gd name="connsiteX11" fmla="*/ 833438 w 1197086"/>
              <a:gd name="connsiteY11" fmla="*/ 148383 h 364290"/>
              <a:gd name="connsiteX12" fmla="*/ 790575 w 1197086"/>
              <a:gd name="connsiteY12" fmla="*/ 130921 h 364290"/>
              <a:gd name="connsiteX13" fmla="*/ 687388 w 1197086"/>
              <a:gd name="connsiteY13" fmla="*/ 108696 h 364290"/>
              <a:gd name="connsiteX14" fmla="*/ 685800 w 1197086"/>
              <a:gd name="connsiteY14" fmla="*/ 108696 h 364290"/>
              <a:gd name="connsiteX15" fmla="*/ 690563 w 1197086"/>
              <a:gd name="connsiteY15" fmla="*/ 46783 h 364290"/>
              <a:gd name="connsiteX16" fmla="*/ 692150 w 1197086"/>
              <a:gd name="connsiteY16" fmla="*/ 3921 h 364290"/>
              <a:gd name="connsiteX17" fmla="*/ 671513 w 1197086"/>
              <a:gd name="connsiteY17" fmla="*/ 148383 h 364290"/>
              <a:gd name="connsiteX18" fmla="*/ 623888 w 1197086"/>
              <a:gd name="connsiteY18" fmla="*/ 24558 h 364290"/>
              <a:gd name="connsiteX19" fmla="*/ 623888 w 1197086"/>
              <a:gd name="connsiteY19" fmla="*/ 127746 h 364290"/>
              <a:gd name="connsiteX20" fmla="*/ 547688 w 1197086"/>
              <a:gd name="connsiteY20" fmla="*/ 35671 h 364290"/>
              <a:gd name="connsiteX21" fmla="*/ 547688 w 1197086"/>
              <a:gd name="connsiteY21" fmla="*/ 149971 h 364290"/>
              <a:gd name="connsiteX22" fmla="*/ 506413 w 1197086"/>
              <a:gd name="connsiteY22" fmla="*/ 80121 h 364290"/>
              <a:gd name="connsiteX23" fmla="*/ 487363 w 1197086"/>
              <a:gd name="connsiteY23" fmla="*/ 54721 h 364290"/>
              <a:gd name="connsiteX24" fmla="*/ 504825 w 1197086"/>
              <a:gd name="connsiteY24" fmla="*/ 161083 h 364290"/>
              <a:gd name="connsiteX25" fmla="*/ 444500 w 1197086"/>
              <a:gd name="connsiteY25" fmla="*/ 89646 h 364290"/>
              <a:gd name="connsiteX26" fmla="*/ 400050 w 1197086"/>
              <a:gd name="connsiteY26" fmla="*/ 16621 h 364290"/>
              <a:gd name="connsiteX27" fmla="*/ 407988 w 1197086"/>
              <a:gd name="connsiteY27" fmla="*/ 146796 h 364290"/>
              <a:gd name="connsiteX28" fmla="*/ 398463 w 1197086"/>
              <a:gd name="connsiteY28" fmla="*/ 145208 h 364290"/>
              <a:gd name="connsiteX29" fmla="*/ 371475 w 1197086"/>
              <a:gd name="connsiteY29" fmla="*/ 92821 h 364290"/>
              <a:gd name="connsiteX30" fmla="*/ 341313 w 1197086"/>
              <a:gd name="connsiteY30" fmla="*/ 13446 h 364290"/>
              <a:gd name="connsiteX31" fmla="*/ 336550 w 1197086"/>
              <a:gd name="connsiteY31" fmla="*/ 37258 h 364290"/>
              <a:gd name="connsiteX32" fmla="*/ 336550 w 1197086"/>
              <a:gd name="connsiteY32" fmla="*/ 102346 h 364290"/>
              <a:gd name="connsiteX33" fmla="*/ 379413 w 1197086"/>
              <a:gd name="connsiteY33" fmla="*/ 176958 h 364290"/>
              <a:gd name="connsiteX34" fmla="*/ 331788 w 1197086"/>
              <a:gd name="connsiteY34" fmla="*/ 119808 h 364290"/>
              <a:gd name="connsiteX35" fmla="*/ 285750 w 1197086"/>
              <a:gd name="connsiteY35" fmla="*/ 46783 h 364290"/>
              <a:gd name="connsiteX36" fmla="*/ 322263 w 1197086"/>
              <a:gd name="connsiteY36" fmla="*/ 142033 h 364290"/>
              <a:gd name="connsiteX37" fmla="*/ 325438 w 1197086"/>
              <a:gd name="connsiteY37" fmla="*/ 154733 h 364290"/>
              <a:gd name="connsiteX38" fmla="*/ 227013 w 1197086"/>
              <a:gd name="connsiteY38" fmla="*/ 100758 h 364290"/>
              <a:gd name="connsiteX39" fmla="*/ 158750 w 1197086"/>
              <a:gd name="connsiteY39" fmla="*/ 91233 h 364290"/>
              <a:gd name="connsiteX40" fmla="*/ 222250 w 1197086"/>
              <a:gd name="connsiteY40" fmla="*/ 116633 h 364290"/>
              <a:gd name="connsiteX41" fmla="*/ 312738 w 1197086"/>
              <a:gd name="connsiteY41" fmla="*/ 173783 h 364290"/>
              <a:gd name="connsiteX42" fmla="*/ 268288 w 1197086"/>
              <a:gd name="connsiteY42" fmla="*/ 173783 h 364290"/>
              <a:gd name="connsiteX43" fmla="*/ 0 w 1197086"/>
              <a:gd name="connsiteY43" fmla="*/ 186483 h 364290"/>
              <a:gd name="connsiteX44" fmla="*/ 298450 w 1197086"/>
              <a:gd name="connsiteY44" fmla="*/ 186483 h 364290"/>
              <a:gd name="connsiteX45" fmla="*/ 157163 w 1197086"/>
              <a:gd name="connsiteY45" fmla="*/ 235696 h 364290"/>
              <a:gd name="connsiteX46" fmla="*/ 139700 w 1197086"/>
              <a:gd name="connsiteY46" fmla="*/ 270621 h 364290"/>
              <a:gd name="connsiteX47" fmla="*/ 261938 w 1197086"/>
              <a:gd name="connsiteY47" fmla="*/ 227758 h 364290"/>
              <a:gd name="connsiteX48" fmla="*/ 430213 w 1197086"/>
              <a:gd name="connsiteY48" fmla="*/ 176958 h 364290"/>
              <a:gd name="connsiteX49" fmla="*/ 628650 w 1197086"/>
              <a:gd name="connsiteY49" fmla="*/ 181721 h 364290"/>
              <a:gd name="connsiteX50" fmla="*/ 885825 w 1197086"/>
              <a:gd name="connsiteY50" fmla="*/ 234108 h 364290"/>
              <a:gd name="connsiteX51" fmla="*/ 957263 w 1197086"/>
              <a:gd name="connsiteY51" fmla="*/ 292846 h 364290"/>
              <a:gd name="connsiteX52" fmla="*/ 923925 w 1197086"/>
              <a:gd name="connsiteY52" fmla="*/ 248396 h 364290"/>
              <a:gd name="connsiteX53" fmla="*/ 985838 w 1197086"/>
              <a:gd name="connsiteY53" fmla="*/ 283321 h 364290"/>
              <a:gd name="connsiteX54" fmla="*/ 1047750 w 1197086"/>
              <a:gd name="connsiteY54" fmla="*/ 364283 h 36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197086" h="364290">
                <a:moveTo>
                  <a:pt x="1047750" y="364283"/>
                </a:moveTo>
                <a:cubicBezTo>
                  <a:pt x="1082410" y="363489"/>
                  <a:pt x="1177660" y="292581"/>
                  <a:pt x="1193800" y="278558"/>
                </a:cubicBezTo>
                <a:cubicBezTo>
                  <a:pt x="1209940" y="264535"/>
                  <a:pt x="1162315" y="282263"/>
                  <a:pt x="1144588" y="280146"/>
                </a:cubicBezTo>
                <a:cubicBezTo>
                  <a:pt x="1126861" y="278029"/>
                  <a:pt x="1097757" y="283321"/>
                  <a:pt x="1087438" y="265858"/>
                </a:cubicBezTo>
                <a:cubicBezTo>
                  <a:pt x="1077119" y="248395"/>
                  <a:pt x="1090348" y="184631"/>
                  <a:pt x="1082675" y="175371"/>
                </a:cubicBezTo>
                <a:cubicBezTo>
                  <a:pt x="1075002" y="166111"/>
                  <a:pt x="1059656" y="209767"/>
                  <a:pt x="1041400" y="210296"/>
                </a:cubicBezTo>
                <a:cubicBezTo>
                  <a:pt x="1023144" y="210825"/>
                  <a:pt x="991130" y="185425"/>
                  <a:pt x="973138" y="178546"/>
                </a:cubicBezTo>
                <a:cubicBezTo>
                  <a:pt x="955146" y="171667"/>
                  <a:pt x="932127" y="176429"/>
                  <a:pt x="933450" y="169021"/>
                </a:cubicBezTo>
                <a:cubicBezTo>
                  <a:pt x="934773" y="161613"/>
                  <a:pt x="993510" y="136477"/>
                  <a:pt x="981075" y="134096"/>
                </a:cubicBezTo>
                <a:cubicBezTo>
                  <a:pt x="968640" y="131715"/>
                  <a:pt x="873125" y="166110"/>
                  <a:pt x="858838" y="154733"/>
                </a:cubicBezTo>
                <a:cubicBezTo>
                  <a:pt x="844551" y="143356"/>
                  <a:pt x="899583" y="66891"/>
                  <a:pt x="895350" y="65833"/>
                </a:cubicBezTo>
                <a:cubicBezTo>
                  <a:pt x="891117" y="64775"/>
                  <a:pt x="850900" y="137535"/>
                  <a:pt x="833438" y="148383"/>
                </a:cubicBezTo>
                <a:cubicBezTo>
                  <a:pt x="815976" y="159231"/>
                  <a:pt x="814917" y="137535"/>
                  <a:pt x="790575" y="130921"/>
                </a:cubicBezTo>
                <a:cubicBezTo>
                  <a:pt x="766233" y="124306"/>
                  <a:pt x="704850" y="112400"/>
                  <a:pt x="687388" y="108696"/>
                </a:cubicBezTo>
                <a:cubicBezTo>
                  <a:pt x="669926" y="104992"/>
                  <a:pt x="685271" y="119015"/>
                  <a:pt x="685800" y="108696"/>
                </a:cubicBezTo>
                <a:cubicBezTo>
                  <a:pt x="686329" y="98377"/>
                  <a:pt x="689505" y="64245"/>
                  <a:pt x="690563" y="46783"/>
                </a:cubicBezTo>
                <a:cubicBezTo>
                  <a:pt x="691621" y="29321"/>
                  <a:pt x="695325" y="-13012"/>
                  <a:pt x="692150" y="3921"/>
                </a:cubicBezTo>
                <a:cubicBezTo>
                  <a:pt x="688975" y="20854"/>
                  <a:pt x="682890" y="144944"/>
                  <a:pt x="671513" y="148383"/>
                </a:cubicBezTo>
                <a:cubicBezTo>
                  <a:pt x="660136" y="151822"/>
                  <a:pt x="631825" y="27997"/>
                  <a:pt x="623888" y="24558"/>
                </a:cubicBezTo>
                <a:cubicBezTo>
                  <a:pt x="615951" y="21119"/>
                  <a:pt x="636588" y="125894"/>
                  <a:pt x="623888" y="127746"/>
                </a:cubicBezTo>
                <a:cubicBezTo>
                  <a:pt x="611188" y="129598"/>
                  <a:pt x="560388" y="31967"/>
                  <a:pt x="547688" y="35671"/>
                </a:cubicBezTo>
                <a:cubicBezTo>
                  <a:pt x="534988" y="39375"/>
                  <a:pt x="554567" y="142563"/>
                  <a:pt x="547688" y="149971"/>
                </a:cubicBezTo>
                <a:cubicBezTo>
                  <a:pt x="540809" y="157379"/>
                  <a:pt x="516467" y="95996"/>
                  <a:pt x="506413" y="80121"/>
                </a:cubicBezTo>
                <a:cubicBezTo>
                  <a:pt x="496359" y="64246"/>
                  <a:pt x="487628" y="41227"/>
                  <a:pt x="487363" y="54721"/>
                </a:cubicBezTo>
                <a:cubicBezTo>
                  <a:pt x="487098" y="68215"/>
                  <a:pt x="511969" y="155262"/>
                  <a:pt x="504825" y="161083"/>
                </a:cubicBezTo>
                <a:cubicBezTo>
                  <a:pt x="497681" y="166904"/>
                  <a:pt x="461962" y="113723"/>
                  <a:pt x="444500" y="89646"/>
                </a:cubicBezTo>
                <a:cubicBezTo>
                  <a:pt x="427038" y="65569"/>
                  <a:pt x="406135" y="7096"/>
                  <a:pt x="400050" y="16621"/>
                </a:cubicBezTo>
                <a:cubicBezTo>
                  <a:pt x="393965" y="26146"/>
                  <a:pt x="407988" y="146796"/>
                  <a:pt x="407988" y="146796"/>
                </a:cubicBezTo>
                <a:cubicBezTo>
                  <a:pt x="407723" y="168227"/>
                  <a:pt x="404548" y="154204"/>
                  <a:pt x="398463" y="145208"/>
                </a:cubicBezTo>
                <a:cubicBezTo>
                  <a:pt x="392378" y="136212"/>
                  <a:pt x="381000" y="114781"/>
                  <a:pt x="371475" y="92821"/>
                </a:cubicBezTo>
                <a:cubicBezTo>
                  <a:pt x="361950" y="70861"/>
                  <a:pt x="347134" y="22707"/>
                  <a:pt x="341313" y="13446"/>
                </a:cubicBezTo>
                <a:cubicBezTo>
                  <a:pt x="335492" y="4185"/>
                  <a:pt x="337344" y="22441"/>
                  <a:pt x="336550" y="37258"/>
                </a:cubicBezTo>
                <a:cubicBezTo>
                  <a:pt x="335756" y="52075"/>
                  <a:pt x="329406" y="79063"/>
                  <a:pt x="336550" y="102346"/>
                </a:cubicBezTo>
                <a:cubicBezTo>
                  <a:pt x="343694" y="125629"/>
                  <a:pt x="380207" y="174048"/>
                  <a:pt x="379413" y="176958"/>
                </a:cubicBezTo>
                <a:cubicBezTo>
                  <a:pt x="378619" y="179868"/>
                  <a:pt x="347398" y="141504"/>
                  <a:pt x="331788" y="119808"/>
                </a:cubicBezTo>
                <a:cubicBezTo>
                  <a:pt x="316177" y="98112"/>
                  <a:pt x="287337" y="43079"/>
                  <a:pt x="285750" y="46783"/>
                </a:cubicBezTo>
                <a:cubicBezTo>
                  <a:pt x="284163" y="50487"/>
                  <a:pt x="315648" y="124041"/>
                  <a:pt x="322263" y="142033"/>
                </a:cubicBezTo>
                <a:cubicBezTo>
                  <a:pt x="328878" y="160025"/>
                  <a:pt x="341313" y="161612"/>
                  <a:pt x="325438" y="154733"/>
                </a:cubicBezTo>
                <a:cubicBezTo>
                  <a:pt x="309563" y="147854"/>
                  <a:pt x="254794" y="111341"/>
                  <a:pt x="227013" y="100758"/>
                </a:cubicBezTo>
                <a:cubicBezTo>
                  <a:pt x="199232" y="90175"/>
                  <a:pt x="159544" y="88587"/>
                  <a:pt x="158750" y="91233"/>
                </a:cubicBezTo>
                <a:cubicBezTo>
                  <a:pt x="157956" y="93879"/>
                  <a:pt x="196585" y="102875"/>
                  <a:pt x="222250" y="116633"/>
                </a:cubicBezTo>
                <a:cubicBezTo>
                  <a:pt x="247915" y="130391"/>
                  <a:pt x="305065" y="164258"/>
                  <a:pt x="312738" y="173783"/>
                </a:cubicBezTo>
                <a:cubicBezTo>
                  <a:pt x="320411" y="183308"/>
                  <a:pt x="268288" y="173783"/>
                  <a:pt x="268288" y="173783"/>
                </a:cubicBezTo>
                <a:lnTo>
                  <a:pt x="0" y="186483"/>
                </a:lnTo>
                <a:cubicBezTo>
                  <a:pt x="5027" y="188600"/>
                  <a:pt x="272256" y="178281"/>
                  <a:pt x="298450" y="186483"/>
                </a:cubicBezTo>
                <a:cubicBezTo>
                  <a:pt x="324644" y="194685"/>
                  <a:pt x="183621" y="221673"/>
                  <a:pt x="157163" y="235696"/>
                </a:cubicBezTo>
                <a:cubicBezTo>
                  <a:pt x="130705" y="249719"/>
                  <a:pt x="122237" y="271944"/>
                  <a:pt x="139700" y="270621"/>
                </a:cubicBezTo>
                <a:cubicBezTo>
                  <a:pt x="157163" y="269298"/>
                  <a:pt x="213519" y="243369"/>
                  <a:pt x="261938" y="227758"/>
                </a:cubicBezTo>
                <a:cubicBezTo>
                  <a:pt x="310357" y="212147"/>
                  <a:pt x="369094" y="184631"/>
                  <a:pt x="430213" y="176958"/>
                </a:cubicBezTo>
                <a:cubicBezTo>
                  <a:pt x="491332" y="169285"/>
                  <a:pt x="552715" y="172196"/>
                  <a:pt x="628650" y="181721"/>
                </a:cubicBezTo>
                <a:cubicBezTo>
                  <a:pt x="704585" y="191246"/>
                  <a:pt x="831056" y="215587"/>
                  <a:pt x="885825" y="234108"/>
                </a:cubicBezTo>
                <a:cubicBezTo>
                  <a:pt x="940594" y="252629"/>
                  <a:pt x="950913" y="290465"/>
                  <a:pt x="957263" y="292846"/>
                </a:cubicBezTo>
                <a:cubicBezTo>
                  <a:pt x="963613" y="295227"/>
                  <a:pt x="919163" y="249983"/>
                  <a:pt x="923925" y="248396"/>
                </a:cubicBezTo>
                <a:cubicBezTo>
                  <a:pt x="928687" y="246809"/>
                  <a:pt x="964407" y="266652"/>
                  <a:pt x="985838" y="283321"/>
                </a:cubicBezTo>
                <a:cubicBezTo>
                  <a:pt x="1007269" y="299990"/>
                  <a:pt x="1013090" y="365077"/>
                  <a:pt x="1047750" y="364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719A0743-6A0E-483F-94AE-8BCB687DDC03}"/>
              </a:ext>
            </a:extLst>
          </p:cNvPr>
          <p:cNvSpPr/>
          <p:nvPr/>
        </p:nvSpPr>
        <p:spPr>
          <a:xfrm>
            <a:off x="4297628" y="5555982"/>
            <a:ext cx="169616" cy="180142"/>
          </a:xfrm>
          <a:custGeom>
            <a:avLst/>
            <a:gdLst>
              <a:gd name="connsiteX0" fmla="*/ 169597 w 169616"/>
              <a:gd name="connsiteY0" fmla="*/ 268 h 180142"/>
              <a:gd name="connsiteX1" fmla="*/ 42597 w 169616"/>
              <a:gd name="connsiteY1" fmla="*/ 124093 h 180142"/>
              <a:gd name="connsiteX2" fmla="*/ 1322 w 169616"/>
              <a:gd name="connsiteY2" fmla="*/ 179656 h 180142"/>
              <a:gd name="connsiteX3" fmla="*/ 14022 w 169616"/>
              <a:gd name="connsiteY3" fmla="*/ 147906 h 180142"/>
              <a:gd name="connsiteX4" fmla="*/ 52122 w 169616"/>
              <a:gd name="connsiteY4" fmla="*/ 92343 h 180142"/>
              <a:gd name="connsiteX5" fmla="*/ 169597 w 169616"/>
              <a:gd name="connsiteY5" fmla="*/ 268 h 180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616" h="180142">
                <a:moveTo>
                  <a:pt x="169597" y="268"/>
                </a:moveTo>
                <a:cubicBezTo>
                  <a:pt x="168010" y="5560"/>
                  <a:pt x="70643" y="94195"/>
                  <a:pt x="42597" y="124093"/>
                </a:cubicBezTo>
                <a:cubicBezTo>
                  <a:pt x="14551" y="153991"/>
                  <a:pt x="6084" y="175687"/>
                  <a:pt x="1322" y="179656"/>
                </a:cubicBezTo>
                <a:cubicBezTo>
                  <a:pt x="-3440" y="183625"/>
                  <a:pt x="5555" y="162458"/>
                  <a:pt x="14022" y="147906"/>
                </a:cubicBezTo>
                <a:cubicBezTo>
                  <a:pt x="22489" y="133354"/>
                  <a:pt x="26457" y="115362"/>
                  <a:pt x="52122" y="92343"/>
                </a:cubicBezTo>
                <a:cubicBezTo>
                  <a:pt x="77787" y="69324"/>
                  <a:pt x="171184" y="-5024"/>
                  <a:pt x="169597" y="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94437431-5497-460D-8369-B811F3C49EDD}"/>
              </a:ext>
            </a:extLst>
          </p:cNvPr>
          <p:cNvSpPr/>
          <p:nvPr/>
        </p:nvSpPr>
        <p:spPr>
          <a:xfrm>
            <a:off x="4302066" y="5719047"/>
            <a:ext cx="541067" cy="102783"/>
          </a:xfrm>
          <a:custGeom>
            <a:avLst/>
            <a:gdLst>
              <a:gd name="connsiteX0" fmla="*/ 59 w 541067"/>
              <a:gd name="connsiteY0" fmla="*/ 18178 h 102783"/>
              <a:gd name="connsiteX1" fmla="*/ 141347 w 541067"/>
              <a:gd name="connsiteY1" fmla="*/ 24528 h 102783"/>
              <a:gd name="connsiteX2" fmla="*/ 184209 w 541067"/>
              <a:gd name="connsiteY2" fmla="*/ 67391 h 102783"/>
              <a:gd name="connsiteX3" fmla="*/ 268347 w 541067"/>
              <a:gd name="connsiteY3" fmla="*/ 76916 h 102783"/>
              <a:gd name="connsiteX4" fmla="*/ 539809 w 541067"/>
              <a:gd name="connsiteY4" fmla="*/ 95966 h 102783"/>
              <a:gd name="connsiteX5" fmla="*/ 362009 w 541067"/>
              <a:gd name="connsiteY5" fmla="*/ 102316 h 102783"/>
              <a:gd name="connsiteX6" fmla="*/ 181034 w 541067"/>
              <a:gd name="connsiteY6" fmla="*/ 84853 h 102783"/>
              <a:gd name="connsiteX7" fmla="*/ 138172 w 541067"/>
              <a:gd name="connsiteY7" fmla="*/ 37228 h 102783"/>
              <a:gd name="connsiteX8" fmla="*/ 123884 w 541067"/>
              <a:gd name="connsiteY8" fmla="*/ 716 h 102783"/>
              <a:gd name="connsiteX9" fmla="*/ 59 w 541067"/>
              <a:gd name="connsiteY9" fmla="*/ 18178 h 102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1067" h="102783">
                <a:moveTo>
                  <a:pt x="59" y="18178"/>
                </a:moveTo>
                <a:cubicBezTo>
                  <a:pt x="2970" y="22147"/>
                  <a:pt x="110655" y="16326"/>
                  <a:pt x="141347" y="24528"/>
                </a:cubicBezTo>
                <a:cubicBezTo>
                  <a:pt x="172039" y="32730"/>
                  <a:pt x="163042" y="58660"/>
                  <a:pt x="184209" y="67391"/>
                </a:cubicBezTo>
                <a:cubicBezTo>
                  <a:pt x="205376" y="76122"/>
                  <a:pt x="209080" y="72154"/>
                  <a:pt x="268347" y="76916"/>
                </a:cubicBezTo>
                <a:cubicBezTo>
                  <a:pt x="327614" y="81679"/>
                  <a:pt x="524199" y="91733"/>
                  <a:pt x="539809" y="95966"/>
                </a:cubicBezTo>
                <a:cubicBezTo>
                  <a:pt x="555419" y="100199"/>
                  <a:pt x="421805" y="104168"/>
                  <a:pt x="362009" y="102316"/>
                </a:cubicBezTo>
                <a:cubicBezTo>
                  <a:pt x="302213" y="100464"/>
                  <a:pt x="218340" y="95701"/>
                  <a:pt x="181034" y="84853"/>
                </a:cubicBezTo>
                <a:cubicBezTo>
                  <a:pt x="143728" y="74005"/>
                  <a:pt x="147697" y="51251"/>
                  <a:pt x="138172" y="37228"/>
                </a:cubicBezTo>
                <a:cubicBezTo>
                  <a:pt x="128647" y="23205"/>
                  <a:pt x="145315" y="5214"/>
                  <a:pt x="123884" y="716"/>
                </a:cubicBezTo>
                <a:cubicBezTo>
                  <a:pt x="102453" y="-3782"/>
                  <a:pt x="-2852" y="14209"/>
                  <a:pt x="59" y="18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CC5C69A5-F08A-4FFF-A224-C9CA05DFD596}"/>
              </a:ext>
            </a:extLst>
          </p:cNvPr>
          <p:cNvSpPr/>
          <p:nvPr/>
        </p:nvSpPr>
        <p:spPr>
          <a:xfrm>
            <a:off x="4293543" y="5770346"/>
            <a:ext cx="342485" cy="62397"/>
          </a:xfrm>
          <a:custGeom>
            <a:avLst/>
            <a:gdLst>
              <a:gd name="connsiteX0" fmla="*/ 645 w 342485"/>
              <a:gd name="connsiteY0" fmla="*/ 217 h 62397"/>
              <a:gd name="connsiteX1" fmla="*/ 135582 w 342485"/>
              <a:gd name="connsiteY1" fmla="*/ 57367 h 62397"/>
              <a:gd name="connsiteX2" fmla="*/ 341957 w 342485"/>
              <a:gd name="connsiteY2" fmla="*/ 57367 h 62397"/>
              <a:gd name="connsiteX3" fmla="*/ 189557 w 342485"/>
              <a:gd name="connsiteY3" fmla="*/ 38317 h 62397"/>
              <a:gd name="connsiteX4" fmla="*/ 645 w 342485"/>
              <a:gd name="connsiteY4" fmla="*/ 217 h 62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485" h="62397">
                <a:moveTo>
                  <a:pt x="645" y="217"/>
                </a:moveTo>
                <a:cubicBezTo>
                  <a:pt x="-8351" y="3392"/>
                  <a:pt x="78697" y="47842"/>
                  <a:pt x="135582" y="57367"/>
                </a:cubicBezTo>
                <a:cubicBezTo>
                  <a:pt x="192467" y="66892"/>
                  <a:pt x="332961" y="60542"/>
                  <a:pt x="341957" y="57367"/>
                </a:cubicBezTo>
                <a:cubicBezTo>
                  <a:pt x="350953" y="54192"/>
                  <a:pt x="242738" y="47048"/>
                  <a:pt x="189557" y="38317"/>
                </a:cubicBezTo>
                <a:cubicBezTo>
                  <a:pt x="136376" y="29586"/>
                  <a:pt x="9641" y="-2958"/>
                  <a:pt x="645" y="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DD3AF4F3-4EC8-4E26-B7E5-A74C7606CDBA}"/>
              </a:ext>
            </a:extLst>
          </p:cNvPr>
          <p:cNvSpPr/>
          <p:nvPr/>
        </p:nvSpPr>
        <p:spPr>
          <a:xfrm>
            <a:off x="4802633" y="5633912"/>
            <a:ext cx="566667" cy="181723"/>
          </a:xfrm>
          <a:custGeom>
            <a:avLst/>
            <a:gdLst>
              <a:gd name="connsiteX0" fmla="*/ 566292 w 566667"/>
              <a:gd name="connsiteY0" fmla="*/ 126 h 181723"/>
              <a:gd name="connsiteX1" fmla="*/ 464692 w 566667"/>
              <a:gd name="connsiteY1" fmla="*/ 98551 h 181723"/>
              <a:gd name="connsiteX2" fmla="*/ 336105 w 566667"/>
              <a:gd name="connsiteY2" fmla="*/ 139826 h 181723"/>
              <a:gd name="connsiteX3" fmla="*/ 229742 w 566667"/>
              <a:gd name="connsiteY3" fmla="*/ 166813 h 181723"/>
              <a:gd name="connsiteX4" fmla="*/ 97980 w 566667"/>
              <a:gd name="connsiteY4" fmla="*/ 177926 h 181723"/>
              <a:gd name="connsiteX5" fmla="*/ 2730 w 566667"/>
              <a:gd name="connsiteY5" fmla="*/ 181101 h 181723"/>
              <a:gd name="connsiteX6" fmla="*/ 205930 w 566667"/>
              <a:gd name="connsiteY6" fmla="*/ 166813 h 181723"/>
              <a:gd name="connsiteX7" fmla="*/ 428180 w 566667"/>
              <a:gd name="connsiteY7" fmla="*/ 120776 h 181723"/>
              <a:gd name="connsiteX8" fmla="*/ 566292 w 566667"/>
              <a:gd name="connsiteY8" fmla="*/ 126 h 181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6667" h="181723">
                <a:moveTo>
                  <a:pt x="566292" y="126"/>
                </a:moveTo>
                <a:cubicBezTo>
                  <a:pt x="572377" y="-3578"/>
                  <a:pt x="503056" y="75268"/>
                  <a:pt x="464692" y="98551"/>
                </a:cubicBezTo>
                <a:cubicBezTo>
                  <a:pt x="426327" y="121834"/>
                  <a:pt x="375263" y="128449"/>
                  <a:pt x="336105" y="139826"/>
                </a:cubicBezTo>
                <a:cubicBezTo>
                  <a:pt x="296947" y="151203"/>
                  <a:pt x="269429" y="160463"/>
                  <a:pt x="229742" y="166813"/>
                </a:cubicBezTo>
                <a:cubicBezTo>
                  <a:pt x="190055" y="173163"/>
                  <a:pt x="135815" y="175545"/>
                  <a:pt x="97980" y="177926"/>
                </a:cubicBezTo>
                <a:cubicBezTo>
                  <a:pt x="60145" y="180307"/>
                  <a:pt x="-15262" y="182953"/>
                  <a:pt x="2730" y="181101"/>
                </a:cubicBezTo>
                <a:cubicBezTo>
                  <a:pt x="20722" y="179249"/>
                  <a:pt x="135022" y="176867"/>
                  <a:pt x="205930" y="166813"/>
                </a:cubicBezTo>
                <a:cubicBezTo>
                  <a:pt x="276838" y="156759"/>
                  <a:pt x="371030" y="146176"/>
                  <a:pt x="428180" y="120776"/>
                </a:cubicBezTo>
                <a:cubicBezTo>
                  <a:pt x="485330" y="95376"/>
                  <a:pt x="560207" y="3830"/>
                  <a:pt x="566292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80FDDDF6-DB77-4951-8A49-B3AEF0BFBCBB}"/>
              </a:ext>
            </a:extLst>
          </p:cNvPr>
          <p:cNvSpPr/>
          <p:nvPr/>
        </p:nvSpPr>
        <p:spPr>
          <a:xfrm>
            <a:off x="4829121" y="5615120"/>
            <a:ext cx="614158" cy="315360"/>
          </a:xfrm>
          <a:custGeom>
            <a:avLst/>
            <a:gdLst>
              <a:gd name="connsiteX0" fmla="*/ 609654 w 614158"/>
              <a:gd name="connsiteY0" fmla="*/ 1455 h 315360"/>
              <a:gd name="connsiteX1" fmla="*/ 550917 w 614158"/>
              <a:gd name="connsiteY1" fmla="*/ 80830 h 315360"/>
              <a:gd name="connsiteX2" fmla="*/ 593779 w 614158"/>
              <a:gd name="connsiteY2" fmla="*/ 109405 h 315360"/>
              <a:gd name="connsiteX3" fmla="*/ 501704 w 614158"/>
              <a:gd name="connsiteY3" fmla="*/ 91943 h 315360"/>
              <a:gd name="connsiteX4" fmla="*/ 517579 w 614158"/>
              <a:gd name="connsiteY4" fmla="*/ 182430 h 315360"/>
              <a:gd name="connsiteX5" fmla="*/ 531867 w 614158"/>
              <a:gd name="connsiteY5" fmla="*/ 209418 h 315360"/>
              <a:gd name="connsiteX6" fmla="*/ 473129 w 614158"/>
              <a:gd name="connsiteY6" fmla="*/ 141155 h 315360"/>
              <a:gd name="connsiteX7" fmla="*/ 506467 w 614158"/>
              <a:gd name="connsiteY7" fmla="*/ 191955 h 315360"/>
              <a:gd name="connsiteX8" fmla="*/ 506467 w 614158"/>
              <a:gd name="connsiteY8" fmla="*/ 195130 h 315360"/>
              <a:gd name="connsiteX9" fmla="*/ 420742 w 614158"/>
              <a:gd name="connsiteY9" fmla="*/ 195130 h 315360"/>
              <a:gd name="connsiteX10" fmla="*/ 379467 w 614158"/>
              <a:gd name="connsiteY10" fmla="*/ 188780 h 315360"/>
              <a:gd name="connsiteX11" fmla="*/ 541392 w 614158"/>
              <a:gd name="connsiteY11" fmla="*/ 188780 h 315360"/>
              <a:gd name="connsiteX12" fmla="*/ 360417 w 614158"/>
              <a:gd name="connsiteY12" fmla="*/ 190368 h 315360"/>
              <a:gd name="connsiteX13" fmla="*/ 362004 w 614158"/>
              <a:gd name="connsiteY13" fmla="*/ 263393 h 315360"/>
              <a:gd name="connsiteX14" fmla="*/ 354067 w 614158"/>
              <a:gd name="connsiteY14" fmla="*/ 218943 h 315360"/>
              <a:gd name="connsiteX15" fmla="*/ 366767 w 614158"/>
              <a:gd name="connsiteY15" fmla="*/ 255455 h 315360"/>
              <a:gd name="connsiteX16" fmla="*/ 304854 w 614158"/>
              <a:gd name="connsiteY16" fmla="*/ 244343 h 315360"/>
              <a:gd name="connsiteX17" fmla="*/ 192142 w 614158"/>
              <a:gd name="connsiteY17" fmla="*/ 225293 h 315360"/>
              <a:gd name="connsiteX18" fmla="*/ 368354 w 614158"/>
              <a:gd name="connsiteY18" fmla="*/ 249105 h 315360"/>
              <a:gd name="connsiteX19" fmla="*/ 198492 w 614158"/>
              <a:gd name="connsiteY19" fmla="*/ 245930 h 315360"/>
              <a:gd name="connsiteX20" fmla="*/ 331842 w 614158"/>
              <a:gd name="connsiteY20" fmla="*/ 314193 h 315360"/>
              <a:gd name="connsiteX21" fmla="*/ 209604 w 614158"/>
              <a:gd name="connsiteY21" fmla="*/ 288793 h 315360"/>
              <a:gd name="connsiteX22" fmla="*/ 173092 w 614158"/>
              <a:gd name="connsiteY22" fmla="*/ 285618 h 315360"/>
              <a:gd name="connsiteX23" fmla="*/ 171504 w 614158"/>
              <a:gd name="connsiteY23" fmla="*/ 258630 h 315360"/>
              <a:gd name="connsiteX24" fmla="*/ 293742 w 614158"/>
              <a:gd name="connsiteY24" fmla="*/ 274505 h 315360"/>
              <a:gd name="connsiteX25" fmla="*/ 98479 w 614158"/>
              <a:gd name="connsiteY25" fmla="*/ 247518 h 315360"/>
              <a:gd name="connsiteX26" fmla="*/ 98479 w 614158"/>
              <a:gd name="connsiteY26" fmla="*/ 288793 h 315360"/>
              <a:gd name="connsiteX27" fmla="*/ 96892 w 614158"/>
              <a:gd name="connsiteY27" fmla="*/ 247518 h 315360"/>
              <a:gd name="connsiteX28" fmla="*/ 3229 w 614158"/>
              <a:gd name="connsiteY28" fmla="*/ 293555 h 315360"/>
              <a:gd name="connsiteX29" fmla="*/ 38154 w 614158"/>
              <a:gd name="connsiteY29" fmla="*/ 250693 h 315360"/>
              <a:gd name="connsiteX30" fmla="*/ 195317 w 614158"/>
              <a:gd name="connsiteY30" fmla="*/ 211005 h 315360"/>
              <a:gd name="connsiteX31" fmla="*/ 338192 w 614158"/>
              <a:gd name="connsiteY31" fmla="*/ 184018 h 315360"/>
              <a:gd name="connsiteX32" fmla="*/ 406454 w 614158"/>
              <a:gd name="connsiteY32" fmla="*/ 157030 h 315360"/>
              <a:gd name="connsiteX33" fmla="*/ 609654 w 614158"/>
              <a:gd name="connsiteY33" fmla="*/ 1455 h 315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614158" h="315360">
                <a:moveTo>
                  <a:pt x="609654" y="1455"/>
                </a:moveTo>
                <a:cubicBezTo>
                  <a:pt x="633731" y="-11245"/>
                  <a:pt x="553563" y="62838"/>
                  <a:pt x="550917" y="80830"/>
                </a:cubicBezTo>
                <a:cubicBezTo>
                  <a:pt x="548271" y="98822"/>
                  <a:pt x="601981" y="107553"/>
                  <a:pt x="593779" y="109405"/>
                </a:cubicBezTo>
                <a:cubicBezTo>
                  <a:pt x="585577" y="111257"/>
                  <a:pt x="514404" y="79772"/>
                  <a:pt x="501704" y="91943"/>
                </a:cubicBezTo>
                <a:cubicBezTo>
                  <a:pt x="489004" y="104114"/>
                  <a:pt x="512552" y="162851"/>
                  <a:pt x="517579" y="182430"/>
                </a:cubicBezTo>
                <a:cubicBezTo>
                  <a:pt x="522606" y="202009"/>
                  <a:pt x="539275" y="216297"/>
                  <a:pt x="531867" y="209418"/>
                </a:cubicBezTo>
                <a:cubicBezTo>
                  <a:pt x="524459" y="202539"/>
                  <a:pt x="477362" y="144065"/>
                  <a:pt x="473129" y="141155"/>
                </a:cubicBezTo>
                <a:cubicBezTo>
                  <a:pt x="468896" y="138245"/>
                  <a:pt x="506467" y="191955"/>
                  <a:pt x="506467" y="191955"/>
                </a:cubicBezTo>
                <a:cubicBezTo>
                  <a:pt x="512023" y="200951"/>
                  <a:pt x="520754" y="194601"/>
                  <a:pt x="506467" y="195130"/>
                </a:cubicBezTo>
                <a:cubicBezTo>
                  <a:pt x="492179" y="195659"/>
                  <a:pt x="441909" y="196188"/>
                  <a:pt x="420742" y="195130"/>
                </a:cubicBezTo>
                <a:cubicBezTo>
                  <a:pt x="399575" y="194072"/>
                  <a:pt x="359359" y="189838"/>
                  <a:pt x="379467" y="188780"/>
                </a:cubicBezTo>
                <a:cubicBezTo>
                  <a:pt x="399575" y="187722"/>
                  <a:pt x="544567" y="188515"/>
                  <a:pt x="541392" y="188780"/>
                </a:cubicBezTo>
                <a:cubicBezTo>
                  <a:pt x="538217" y="189045"/>
                  <a:pt x="390315" y="177933"/>
                  <a:pt x="360417" y="190368"/>
                </a:cubicBezTo>
                <a:cubicBezTo>
                  <a:pt x="330519" y="202803"/>
                  <a:pt x="363062" y="258631"/>
                  <a:pt x="362004" y="263393"/>
                </a:cubicBezTo>
                <a:cubicBezTo>
                  <a:pt x="360946" y="268155"/>
                  <a:pt x="353273" y="220266"/>
                  <a:pt x="354067" y="218943"/>
                </a:cubicBezTo>
                <a:cubicBezTo>
                  <a:pt x="354861" y="217620"/>
                  <a:pt x="374969" y="251222"/>
                  <a:pt x="366767" y="255455"/>
                </a:cubicBezTo>
                <a:cubicBezTo>
                  <a:pt x="358565" y="259688"/>
                  <a:pt x="304854" y="244343"/>
                  <a:pt x="304854" y="244343"/>
                </a:cubicBezTo>
                <a:lnTo>
                  <a:pt x="192142" y="225293"/>
                </a:lnTo>
                <a:cubicBezTo>
                  <a:pt x="202725" y="226087"/>
                  <a:pt x="367296" y="245666"/>
                  <a:pt x="368354" y="249105"/>
                </a:cubicBezTo>
                <a:cubicBezTo>
                  <a:pt x="369412" y="252544"/>
                  <a:pt x="204577" y="235082"/>
                  <a:pt x="198492" y="245930"/>
                </a:cubicBezTo>
                <a:cubicBezTo>
                  <a:pt x="192407" y="256778"/>
                  <a:pt x="329990" y="307049"/>
                  <a:pt x="331842" y="314193"/>
                </a:cubicBezTo>
                <a:cubicBezTo>
                  <a:pt x="333694" y="321337"/>
                  <a:pt x="236062" y="293555"/>
                  <a:pt x="209604" y="288793"/>
                </a:cubicBezTo>
                <a:cubicBezTo>
                  <a:pt x="183146" y="284031"/>
                  <a:pt x="179442" y="290645"/>
                  <a:pt x="173092" y="285618"/>
                </a:cubicBezTo>
                <a:cubicBezTo>
                  <a:pt x="166742" y="280591"/>
                  <a:pt x="151396" y="260482"/>
                  <a:pt x="171504" y="258630"/>
                </a:cubicBezTo>
                <a:cubicBezTo>
                  <a:pt x="191612" y="256778"/>
                  <a:pt x="293742" y="274505"/>
                  <a:pt x="293742" y="274505"/>
                </a:cubicBezTo>
                <a:cubicBezTo>
                  <a:pt x="281571" y="272653"/>
                  <a:pt x="131023" y="245137"/>
                  <a:pt x="98479" y="247518"/>
                </a:cubicBezTo>
                <a:cubicBezTo>
                  <a:pt x="65935" y="249899"/>
                  <a:pt x="98479" y="288793"/>
                  <a:pt x="98479" y="288793"/>
                </a:cubicBezTo>
                <a:cubicBezTo>
                  <a:pt x="98215" y="288793"/>
                  <a:pt x="112767" y="246724"/>
                  <a:pt x="96892" y="247518"/>
                </a:cubicBezTo>
                <a:cubicBezTo>
                  <a:pt x="81017" y="248312"/>
                  <a:pt x="13019" y="293026"/>
                  <a:pt x="3229" y="293555"/>
                </a:cubicBezTo>
                <a:cubicBezTo>
                  <a:pt x="-6561" y="294084"/>
                  <a:pt x="6139" y="264451"/>
                  <a:pt x="38154" y="250693"/>
                </a:cubicBezTo>
                <a:cubicBezTo>
                  <a:pt x="70169" y="236935"/>
                  <a:pt x="145311" y="222118"/>
                  <a:pt x="195317" y="211005"/>
                </a:cubicBezTo>
                <a:cubicBezTo>
                  <a:pt x="245323" y="199892"/>
                  <a:pt x="303003" y="193014"/>
                  <a:pt x="338192" y="184018"/>
                </a:cubicBezTo>
                <a:cubicBezTo>
                  <a:pt x="373381" y="175022"/>
                  <a:pt x="365444" y="186399"/>
                  <a:pt x="406454" y="157030"/>
                </a:cubicBezTo>
                <a:cubicBezTo>
                  <a:pt x="447464" y="127661"/>
                  <a:pt x="585577" y="14155"/>
                  <a:pt x="609654" y="14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4A371898-71B3-4F21-8D86-14A70287802C}"/>
              </a:ext>
            </a:extLst>
          </p:cNvPr>
          <p:cNvSpPr/>
          <p:nvPr/>
        </p:nvSpPr>
        <p:spPr>
          <a:xfrm>
            <a:off x="5433999" y="5512458"/>
            <a:ext cx="122751" cy="311531"/>
          </a:xfrm>
          <a:custGeom>
            <a:avLst/>
            <a:gdLst>
              <a:gd name="connsiteX0" fmla="*/ 14 w 122751"/>
              <a:gd name="connsiteY0" fmla="*/ 930 h 311531"/>
              <a:gd name="connsiteX1" fmla="*/ 103201 w 122751"/>
              <a:gd name="connsiteY1" fmla="*/ 80305 h 311531"/>
              <a:gd name="connsiteX2" fmla="*/ 82564 w 122751"/>
              <a:gd name="connsiteY2" fmla="*/ 153330 h 311531"/>
              <a:gd name="connsiteX3" fmla="*/ 92089 w 122751"/>
              <a:gd name="connsiteY3" fmla="*/ 310492 h 311531"/>
              <a:gd name="connsiteX4" fmla="*/ 80976 w 122751"/>
              <a:gd name="connsiteY4" fmla="*/ 215242 h 311531"/>
              <a:gd name="connsiteX5" fmla="*/ 114314 w 122751"/>
              <a:gd name="connsiteY5" fmla="*/ 91417 h 311531"/>
              <a:gd name="connsiteX6" fmla="*/ 111139 w 122751"/>
              <a:gd name="connsiteY6" fmla="*/ 42205 h 311531"/>
              <a:gd name="connsiteX7" fmla="*/ 14 w 122751"/>
              <a:gd name="connsiteY7" fmla="*/ 930 h 311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751" h="311531">
                <a:moveTo>
                  <a:pt x="14" y="930"/>
                </a:moveTo>
                <a:cubicBezTo>
                  <a:pt x="-1309" y="7280"/>
                  <a:pt x="89443" y="54905"/>
                  <a:pt x="103201" y="80305"/>
                </a:cubicBezTo>
                <a:cubicBezTo>
                  <a:pt x="116959" y="105705"/>
                  <a:pt x="84416" y="114966"/>
                  <a:pt x="82564" y="153330"/>
                </a:cubicBezTo>
                <a:cubicBezTo>
                  <a:pt x="80712" y="191694"/>
                  <a:pt x="92354" y="300173"/>
                  <a:pt x="92089" y="310492"/>
                </a:cubicBezTo>
                <a:cubicBezTo>
                  <a:pt x="91824" y="320811"/>
                  <a:pt x="77272" y="251754"/>
                  <a:pt x="80976" y="215242"/>
                </a:cubicBezTo>
                <a:cubicBezTo>
                  <a:pt x="84680" y="178730"/>
                  <a:pt x="109287" y="120256"/>
                  <a:pt x="114314" y="91417"/>
                </a:cubicBezTo>
                <a:cubicBezTo>
                  <a:pt x="119341" y="62578"/>
                  <a:pt x="132041" y="62313"/>
                  <a:pt x="111139" y="42205"/>
                </a:cubicBezTo>
                <a:cubicBezTo>
                  <a:pt x="90237" y="22097"/>
                  <a:pt x="1337" y="-5420"/>
                  <a:pt x="14" y="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864491DF-5A2F-4CB0-B836-174E7C3FFFDE}"/>
              </a:ext>
            </a:extLst>
          </p:cNvPr>
          <p:cNvSpPr/>
          <p:nvPr/>
        </p:nvSpPr>
        <p:spPr>
          <a:xfrm>
            <a:off x="4610811" y="5438516"/>
            <a:ext cx="617944" cy="375737"/>
          </a:xfrm>
          <a:custGeom>
            <a:avLst/>
            <a:gdLst>
              <a:gd name="connsiteX0" fmla="*/ 4052 w 617944"/>
              <a:gd name="connsiteY0" fmla="*/ 28834 h 375737"/>
              <a:gd name="connsiteX1" fmla="*/ 105652 w 617944"/>
              <a:gd name="connsiteY1" fmla="*/ 33597 h 375737"/>
              <a:gd name="connsiteX2" fmla="*/ 145339 w 617944"/>
              <a:gd name="connsiteY2" fmla="*/ 46297 h 375737"/>
              <a:gd name="connsiteX3" fmla="*/ 154864 w 617944"/>
              <a:gd name="connsiteY3" fmla="*/ 81222 h 375737"/>
              <a:gd name="connsiteX4" fmla="*/ 104064 w 617944"/>
              <a:gd name="connsiteY4" fmla="*/ 165359 h 375737"/>
              <a:gd name="connsiteX5" fmla="*/ 126289 w 617944"/>
              <a:gd name="connsiteY5" fmla="*/ 290772 h 375737"/>
              <a:gd name="connsiteX6" fmla="*/ 191377 w 617944"/>
              <a:gd name="connsiteY6" fmla="*/ 360622 h 375737"/>
              <a:gd name="connsiteX7" fmla="*/ 315202 w 617944"/>
              <a:gd name="connsiteY7" fmla="*/ 374909 h 375737"/>
              <a:gd name="connsiteX8" fmla="*/ 512052 w 617944"/>
              <a:gd name="connsiteY8" fmla="*/ 365384 h 375737"/>
              <a:gd name="connsiteX9" fmla="*/ 585077 w 617944"/>
              <a:gd name="connsiteY9" fmla="*/ 295534 h 375737"/>
              <a:gd name="connsiteX10" fmla="*/ 615239 w 617944"/>
              <a:gd name="connsiteY10" fmla="*/ 173297 h 375737"/>
              <a:gd name="connsiteX11" fmla="*/ 605714 w 617944"/>
              <a:gd name="connsiteY11" fmla="*/ 51059 h 375737"/>
              <a:gd name="connsiteX12" fmla="*/ 519989 w 617944"/>
              <a:gd name="connsiteY12" fmla="*/ 20897 h 375737"/>
              <a:gd name="connsiteX13" fmla="*/ 259639 w 617944"/>
              <a:gd name="connsiteY13" fmla="*/ 259 h 375737"/>
              <a:gd name="connsiteX14" fmla="*/ 4052 w 617944"/>
              <a:gd name="connsiteY14" fmla="*/ 28834 h 375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17944" h="375737">
                <a:moveTo>
                  <a:pt x="4052" y="28834"/>
                </a:moveTo>
                <a:cubicBezTo>
                  <a:pt x="-21613" y="34390"/>
                  <a:pt x="82104" y="30687"/>
                  <a:pt x="105652" y="33597"/>
                </a:cubicBezTo>
                <a:cubicBezTo>
                  <a:pt x="129200" y="36507"/>
                  <a:pt x="137137" y="38360"/>
                  <a:pt x="145339" y="46297"/>
                </a:cubicBezTo>
                <a:cubicBezTo>
                  <a:pt x="153541" y="54234"/>
                  <a:pt x="161743" y="61378"/>
                  <a:pt x="154864" y="81222"/>
                </a:cubicBezTo>
                <a:cubicBezTo>
                  <a:pt x="147985" y="101066"/>
                  <a:pt x="108827" y="130434"/>
                  <a:pt x="104064" y="165359"/>
                </a:cubicBezTo>
                <a:cubicBezTo>
                  <a:pt x="99302" y="200284"/>
                  <a:pt x="111737" y="258228"/>
                  <a:pt x="126289" y="290772"/>
                </a:cubicBezTo>
                <a:cubicBezTo>
                  <a:pt x="140841" y="323316"/>
                  <a:pt x="159891" y="346599"/>
                  <a:pt x="191377" y="360622"/>
                </a:cubicBezTo>
                <a:cubicBezTo>
                  <a:pt x="222863" y="374645"/>
                  <a:pt x="261756" y="374115"/>
                  <a:pt x="315202" y="374909"/>
                </a:cubicBezTo>
                <a:cubicBezTo>
                  <a:pt x="368648" y="375703"/>
                  <a:pt x="467073" y="378613"/>
                  <a:pt x="512052" y="365384"/>
                </a:cubicBezTo>
                <a:cubicBezTo>
                  <a:pt x="557031" y="352155"/>
                  <a:pt x="567879" y="327548"/>
                  <a:pt x="585077" y="295534"/>
                </a:cubicBezTo>
                <a:cubicBezTo>
                  <a:pt x="602275" y="263520"/>
                  <a:pt x="611800" y="214043"/>
                  <a:pt x="615239" y="173297"/>
                </a:cubicBezTo>
                <a:cubicBezTo>
                  <a:pt x="618678" y="132551"/>
                  <a:pt x="621589" y="76459"/>
                  <a:pt x="605714" y="51059"/>
                </a:cubicBezTo>
                <a:cubicBezTo>
                  <a:pt x="589839" y="25659"/>
                  <a:pt x="577668" y="29364"/>
                  <a:pt x="519989" y="20897"/>
                </a:cubicBezTo>
                <a:cubicBezTo>
                  <a:pt x="462310" y="12430"/>
                  <a:pt x="339543" y="-2122"/>
                  <a:pt x="259639" y="259"/>
                </a:cubicBezTo>
                <a:cubicBezTo>
                  <a:pt x="179735" y="2640"/>
                  <a:pt x="29717" y="23278"/>
                  <a:pt x="4052" y="28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DCAD7D52-F1E9-4A63-9B32-AF0E1630DFFB}"/>
              </a:ext>
            </a:extLst>
          </p:cNvPr>
          <p:cNvSpPr/>
          <p:nvPr/>
        </p:nvSpPr>
        <p:spPr>
          <a:xfrm rot="605561">
            <a:off x="4889501" y="5548313"/>
            <a:ext cx="165100" cy="635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58B400A1-9E85-4A9C-886F-8839B60A471C}"/>
              </a:ext>
            </a:extLst>
          </p:cNvPr>
          <p:cNvSpPr/>
          <p:nvPr/>
        </p:nvSpPr>
        <p:spPr>
          <a:xfrm>
            <a:off x="3953689" y="4883099"/>
            <a:ext cx="598979" cy="40419"/>
          </a:xfrm>
          <a:custGeom>
            <a:avLst/>
            <a:gdLst>
              <a:gd name="connsiteX0" fmla="*/ 244 w 598979"/>
              <a:gd name="connsiteY0" fmla="*/ 14868 h 40419"/>
              <a:gd name="connsiteX1" fmla="*/ 269061 w 598979"/>
              <a:gd name="connsiteY1" fmla="*/ 10634 h 40419"/>
              <a:gd name="connsiteX2" fmla="*/ 588678 w 598979"/>
              <a:gd name="connsiteY2" fmla="*/ 40268 h 40419"/>
              <a:gd name="connsiteX3" fmla="*/ 501894 w 598979"/>
              <a:gd name="connsiteY3" fmla="*/ 21218 h 40419"/>
              <a:gd name="connsiteX4" fmla="*/ 315628 w 598979"/>
              <a:gd name="connsiteY4" fmla="*/ 51 h 40419"/>
              <a:gd name="connsiteX5" fmla="*/ 244 w 598979"/>
              <a:gd name="connsiteY5" fmla="*/ 14868 h 40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8979" h="40419">
                <a:moveTo>
                  <a:pt x="244" y="14868"/>
                </a:moveTo>
                <a:cubicBezTo>
                  <a:pt x="-7517" y="16632"/>
                  <a:pt x="170989" y="6401"/>
                  <a:pt x="269061" y="10634"/>
                </a:cubicBezTo>
                <a:cubicBezTo>
                  <a:pt x="367133" y="14867"/>
                  <a:pt x="549873" y="38504"/>
                  <a:pt x="588678" y="40268"/>
                </a:cubicBezTo>
                <a:cubicBezTo>
                  <a:pt x="627483" y="42032"/>
                  <a:pt x="547402" y="27921"/>
                  <a:pt x="501894" y="21218"/>
                </a:cubicBezTo>
                <a:cubicBezTo>
                  <a:pt x="456386" y="14515"/>
                  <a:pt x="403117" y="-1007"/>
                  <a:pt x="315628" y="51"/>
                </a:cubicBezTo>
                <a:cubicBezTo>
                  <a:pt x="228139" y="1109"/>
                  <a:pt x="8005" y="13104"/>
                  <a:pt x="244" y="14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EEBC2F39-7D8D-4842-854A-17EC1EF1C192}"/>
              </a:ext>
            </a:extLst>
          </p:cNvPr>
          <p:cNvSpPr/>
          <p:nvPr/>
        </p:nvSpPr>
        <p:spPr>
          <a:xfrm>
            <a:off x="4639733" y="4721506"/>
            <a:ext cx="355283" cy="75204"/>
          </a:xfrm>
          <a:custGeom>
            <a:avLst/>
            <a:gdLst>
              <a:gd name="connsiteX0" fmla="*/ 0 w 355283"/>
              <a:gd name="connsiteY0" fmla="*/ 74861 h 75204"/>
              <a:gd name="connsiteX1" fmla="*/ 201084 w 355283"/>
              <a:gd name="connsiteY1" fmla="*/ 30411 h 75204"/>
              <a:gd name="connsiteX2" fmla="*/ 353484 w 355283"/>
              <a:gd name="connsiteY2" fmla="*/ 36761 h 75204"/>
              <a:gd name="connsiteX3" fmla="*/ 279400 w 355283"/>
              <a:gd name="connsiteY3" fmla="*/ 11361 h 75204"/>
              <a:gd name="connsiteX4" fmla="*/ 198967 w 355283"/>
              <a:gd name="connsiteY4" fmla="*/ 2894 h 75204"/>
              <a:gd name="connsiteX5" fmla="*/ 0 w 355283"/>
              <a:gd name="connsiteY5" fmla="*/ 74861 h 75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5283" h="75204">
                <a:moveTo>
                  <a:pt x="0" y="74861"/>
                </a:moveTo>
                <a:cubicBezTo>
                  <a:pt x="353" y="79447"/>
                  <a:pt x="142170" y="36761"/>
                  <a:pt x="201084" y="30411"/>
                </a:cubicBezTo>
                <a:cubicBezTo>
                  <a:pt x="259998" y="24061"/>
                  <a:pt x="340431" y="39936"/>
                  <a:pt x="353484" y="36761"/>
                </a:cubicBezTo>
                <a:cubicBezTo>
                  <a:pt x="366537" y="33586"/>
                  <a:pt x="305153" y="17005"/>
                  <a:pt x="279400" y="11361"/>
                </a:cubicBezTo>
                <a:cubicBezTo>
                  <a:pt x="253647" y="5717"/>
                  <a:pt x="239889" y="-5220"/>
                  <a:pt x="198967" y="2894"/>
                </a:cubicBezTo>
                <a:cubicBezTo>
                  <a:pt x="158045" y="11008"/>
                  <a:pt x="-353" y="70275"/>
                  <a:pt x="0" y="748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5B77B1C6-161A-40DC-8B46-2794421B0924}"/>
              </a:ext>
            </a:extLst>
          </p:cNvPr>
          <p:cNvSpPr/>
          <p:nvPr/>
        </p:nvSpPr>
        <p:spPr>
          <a:xfrm>
            <a:off x="5162226" y="4680181"/>
            <a:ext cx="489691" cy="133438"/>
          </a:xfrm>
          <a:custGeom>
            <a:avLst/>
            <a:gdLst>
              <a:gd name="connsiteX0" fmla="*/ 324 w 489691"/>
              <a:gd name="connsiteY0" fmla="*/ 12469 h 133438"/>
              <a:gd name="connsiteX1" fmla="*/ 267024 w 489691"/>
              <a:gd name="connsiteY1" fmla="*/ 31519 h 133438"/>
              <a:gd name="connsiteX2" fmla="*/ 440591 w 489691"/>
              <a:gd name="connsiteY2" fmla="*/ 109836 h 133438"/>
              <a:gd name="connsiteX3" fmla="*/ 489274 w 489691"/>
              <a:gd name="connsiteY3" fmla="*/ 133119 h 133438"/>
              <a:gd name="connsiteX4" fmla="*/ 421541 w 489691"/>
              <a:gd name="connsiteY4" fmla="*/ 97136 h 133438"/>
              <a:gd name="connsiteX5" fmla="*/ 324174 w 489691"/>
              <a:gd name="connsiteY5" fmla="*/ 6119 h 133438"/>
              <a:gd name="connsiteX6" fmla="*/ 324 w 489691"/>
              <a:gd name="connsiteY6" fmla="*/ 12469 h 13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9691" h="133438">
                <a:moveTo>
                  <a:pt x="324" y="12469"/>
                </a:moveTo>
                <a:cubicBezTo>
                  <a:pt x="-9201" y="16702"/>
                  <a:pt x="193646" y="15291"/>
                  <a:pt x="267024" y="31519"/>
                </a:cubicBezTo>
                <a:cubicBezTo>
                  <a:pt x="340402" y="47747"/>
                  <a:pt x="403549" y="92903"/>
                  <a:pt x="440591" y="109836"/>
                </a:cubicBezTo>
                <a:cubicBezTo>
                  <a:pt x="477633" y="126769"/>
                  <a:pt x="492449" y="135236"/>
                  <a:pt x="489274" y="133119"/>
                </a:cubicBezTo>
                <a:cubicBezTo>
                  <a:pt x="486099" y="131002"/>
                  <a:pt x="449058" y="118303"/>
                  <a:pt x="421541" y="97136"/>
                </a:cubicBezTo>
                <a:cubicBezTo>
                  <a:pt x="394024" y="75969"/>
                  <a:pt x="390849" y="21288"/>
                  <a:pt x="324174" y="6119"/>
                </a:cubicBezTo>
                <a:cubicBezTo>
                  <a:pt x="257499" y="-9050"/>
                  <a:pt x="9849" y="8236"/>
                  <a:pt x="324" y="12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BA5FFA7F-C4BA-44DB-B8EF-FA927FBC45B8}"/>
              </a:ext>
            </a:extLst>
          </p:cNvPr>
          <p:cNvSpPr/>
          <p:nvPr/>
        </p:nvSpPr>
        <p:spPr>
          <a:xfrm>
            <a:off x="5727620" y="4903552"/>
            <a:ext cx="422609" cy="218916"/>
          </a:xfrm>
          <a:custGeom>
            <a:avLst/>
            <a:gdLst>
              <a:gd name="connsiteX0" fmla="*/ 80 w 422609"/>
              <a:gd name="connsiteY0" fmla="*/ 765 h 218916"/>
              <a:gd name="connsiteX1" fmla="*/ 213863 w 422609"/>
              <a:gd name="connsiteY1" fmla="*/ 45215 h 218916"/>
              <a:gd name="connsiteX2" fmla="*/ 296413 w 422609"/>
              <a:gd name="connsiteY2" fmla="*/ 117181 h 218916"/>
              <a:gd name="connsiteX3" fmla="*/ 421297 w 422609"/>
              <a:gd name="connsiteY3" fmla="*/ 218781 h 218916"/>
              <a:gd name="connsiteX4" fmla="*/ 351447 w 422609"/>
              <a:gd name="connsiteY4" fmla="*/ 136231 h 218916"/>
              <a:gd name="connsiteX5" fmla="*/ 190580 w 422609"/>
              <a:gd name="connsiteY5" fmla="*/ 24048 h 218916"/>
              <a:gd name="connsiteX6" fmla="*/ 80 w 422609"/>
              <a:gd name="connsiteY6" fmla="*/ 765 h 21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2609" h="218916">
                <a:moveTo>
                  <a:pt x="80" y="765"/>
                </a:moveTo>
                <a:cubicBezTo>
                  <a:pt x="3960" y="4293"/>
                  <a:pt x="164474" y="25812"/>
                  <a:pt x="213863" y="45215"/>
                </a:cubicBezTo>
                <a:cubicBezTo>
                  <a:pt x="263252" y="64618"/>
                  <a:pt x="261841" y="88253"/>
                  <a:pt x="296413" y="117181"/>
                </a:cubicBezTo>
                <a:cubicBezTo>
                  <a:pt x="330985" y="146109"/>
                  <a:pt x="412125" y="215606"/>
                  <a:pt x="421297" y="218781"/>
                </a:cubicBezTo>
                <a:cubicBezTo>
                  <a:pt x="430469" y="221956"/>
                  <a:pt x="389900" y="168686"/>
                  <a:pt x="351447" y="136231"/>
                </a:cubicBezTo>
                <a:cubicBezTo>
                  <a:pt x="312994" y="103776"/>
                  <a:pt x="248083" y="42040"/>
                  <a:pt x="190580" y="24048"/>
                </a:cubicBezTo>
                <a:cubicBezTo>
                  <a:pt x="133077" y="6056"/>
                  <a:pt x="-3800" y="-2763"/>
                  <a:pt x="80" y="7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741A175E-834E-461C-8942-A165C6354A6F}"/>
              </a:ext>
            </a:extLst>
          </p:cNvPr>
          <p:cNvSpPr/>
          <p:nvPr/>
        </p:nvSpPr>
        <p:spPr>
          <a:xfrm>
            <a:off x="4782534" y="4487077"/>
            <a:ext cx="419968" cy="96610"/>
          </a:xfrm>
          <a:custGeom>
            <a:avLst/>
            <a:gdLst>
              <a:gd name="connsiteX0" fmla="*/ 3249 w 419968"/>
              <a:gd name="connsiteY0" fmla="*/ 256 h 96610"/>
              <a:gd name="connsiteX1" fmla="*/ 407533 w 419968"/>
              <a:gd name="connsiteY1" fmla="*/ 93390 h 96610"/>
              <a:gd name="connsiteX2" fmla="*/ 308049 w 419968"/>
              <a:gd name="connsiteY2" fmla="*/ 74340 h 96610"/>
              <a:gd name="connsiteX3" fmla="*/ 221266 w 419968"/>
              <a:gd name="connsiteY3" fmla="*/ 65873 h 96610"/>
              <a:gd name="connsiteX4" fmla="*/ 3249 w 419968"/>
              <a:gd name="connsiteY4" fmla="*/ 256 h 9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9968" h="96610">
                <a:moveTo>
                  <a:pt x="3249" y="256"/>
                </a:moveTo>
                <a:cubicBezTo>
                  <a:pt x="34294" y="4842"/>
                  <a:pt x="356733" y="81043"/>
                  <a:pt x="407533" y="93390"/>
                </a:cubicBezTo>
                <a:cubicBezTo>
                  <a:pt x="458333" y="105737"/>
                  <a:pt x="339094" y="78926"/>
                  <a:pt x="308049" y="74340"/>
                </a:cubicBezTo>
                <a:cubicBezTo>
                  <a:pt x="277005" y="69754"/>
                  <a:pt x="269949" y="77867"/>
                  <a:pt x="221266" y="65873"/>
                </a:cubicBezTo>
                <a:cubicBezTo>
                  <a:pt x="172583" y="53879"/>
                  <a:pt x="-27796" y="-4330"/>
                  <a:pt x="3249" y="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52357537-5C1C-4A15-A999-DBA383961AD6}"/>
              </a:ext>
            </a:extLst>
          </p:cNvPr>
          <p:cNvSpPr/>
          <p:nvPr/>
        </p:nvSpPr>
        <p:spPr>
          <a:xfrm>
            <a:off x="5573183" y="4584089"/>
            <a:ext cx="182231" cy="102920"/>
          </a:xfrm>
          <a:custGeom>
            <a:avLst/>
            <a:gdLst>
              <a:gd name="connsiteX0" fmla="*/ 0 w 182231"/>
              <a:gd name="connsiteY0" fmla="*/ 611 h 102920"/>
              <a:gd name="connsiteX1" fmla="*/ 158750 w 182231"/>
              <a:gd name="connsiteY1" fmla="*/ 38711 h 102920"/>
              <a:gd name="connsiteX2" fmla="*/ 179917 w 182231"/>
              <a:gd name="connsiteY2" fmla="*/ 102211 h 102920"/>
              <a:gd name="connsiteX3" fmla="*/ 160867 w 182231"/>
              <a:gd name="connsiteY3" fmla="*/ 68344 h 102920"/>
              <a:gd name="connsiteX4" fmla="*/ 0 w 182231"/>
              <a:gd name="connsiteY4" fmla="*/ 611 h 1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231" h="102920">
                <a:moveTo>
                  <a:pt x="0" y="611"/>
                </a:moveTo>
                <a:cubicBezTo>
                  <a:pt x="-353" y="-4328"/>
                  <a:pt x="128764" y="21778"/>
                  <a:pt x="158750" y="38711"/>
                </a:cubicBezTo>
                <a:cubicBezTo>
                  <a:pt x="188736" y="55644"/>
                  <a:pt x="179564" y="97272"/>
                  <a:pt x="179917" y="102211"/>
                </a:cubicBezTo>
                <a:cubicBezTo>
                  <a:pt x="180270" y="107150"/>
                  <a:pt x="191559" y="85277"/>
                  <a:pt x="160867" y="68344"/>
                </a:cubicBezTo>
                <a:cubicBezTo>
                  <a:pt x="130175" y="51411"/>
                  <a:pt x="353" y="5550"/>
                  <a:pt x="0" y="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010F6BB4-03BB-406F-896F-1F0786082FE5}"/>
              </a:ext>
            </a:extLst>
          </p:cNvPr>
          <p:cNvSpPr/>
          <p:nvPr/>
        </p:nvSpPr>
        <p:spPr>
          <a:xfrm>
            <a:off x="5717774" y="4720119"/>
            <a:ext cx="312751" cy="205759"/>
          </a:xfrm>
          <a:custGeom>
            <a:avLst/>
            <a:gdLst>
              <a:gd name="connsiteX0" fmla="*/ 1459 w 312751"/>
              <a:gd name="connsiteY0" fmla="*/ 48 h 205759"/>
              <a:gd name="connsiteX1" fmla="*/ 177143 w 312751"/>
              <a:gd name="connsiteY1" fmla="*/ 84714 h 205759"/>
              <a:gd name="connsiteX2" fmla="*/ 177143 w 312751"/>
              <a:gd name="connsiteY2" fmla="*/ 116464 h 205759"/>
              <a:gd name="connsiteX3" fmla="*/ 270276 w 312751"/>
              <a:gd name="connsiteY3" fmla="*/ 188431 h 205759"/>
              <a:gd name="connsiteX4" fmla="*/ 312609 w 312751"/>
              <a:gd name="connsiteY4" fmla="*/ 205364 h 205759"/>
              <a:gd name="connsiteX5" fmla="*/ 257576 w 312751"/>
              <a:gd name="connsiteY5" fmla="*/ 177848 h 205759"/>
              <a:gd name="connsiteX6" fmla="*/ 103059 w 312751"/>
              <a:gd name="connsiteY6" fmla="*/ 74131 h 205759"/>
              <a:gd name="connsiteX7" fmla="*/ 1459 w 312751"/>
              <a:gd name="connsiteY7" fmla="*/ 48 h 20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751" h="205759">
                <a:moveTo>
                  <a:pt x="1459" y="48"/>
                </a:moveTo>
                <a:cubicBezTo>
                  <a:pt x="13806" y="1812"/>
                  <a:pt x="147862" y="65311"/>
                  <a:pt x="177143" y="84714"/>
                </a:cubicBezTo>
                <a:cubicBezTo>
                  <a:pt x="206424" y="104117"/>
                  <a:pt x="161621" y="99178"/>
                  <a:pt x="177143" y="116464"/>
                </a:cubicBezTo>
                <a:cubicBezTo>
                  <a:pt x="192665" y="133750"/>
                  <a:pt x="247698" y="173614"/>
                  <a:pt x="270276" y="188431"/>
                </a:cubicBezTo>
                <a:cubicBezTo>
                  <a:pt x="292854" y="203248"/>
                  <a:pt x="314726" y="207128"/>
                  <a:pt x="312609" y="205364"/>
                </a:cubicBezTo>
                <a:cubicBezTo>
                  <a:pt x="310492" y="203600"/>
                  <a:pt x="292501" y="199720"/>
                  <a:pt x="257576" y="177848"/>
                </a:cubicBezTo>
                <a:cubicBezTo>
                  <a:pt x="222651" y="155976"/>
                  <a:pt x="148215" y="103059"/>
                  <a:pt x="103059" y="74131"/>
                </a:cubicBezTo>
                <a:cubicBezTo>
                  <a:pt x="57903" y="45203"/>
                  <a:pt x="-10888" y="-1716"/>
                  <a:pt x="1459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1EB5704B-91C8-4A83-B51B-0AE8E3ECB9A5}"/>
              </a:ext>
            </a:extLst>
          </p:cNvPr>
          <p:cNvSpPr/>
          <p:nvPr/>
        </p:nvSpPr>
        <p:spPr>
          <a:xfrm>
            <a:off x="4895108" y="4444964"/>
            <a:ext cx="485086" cy="60377"/>
          </a:xfrm>
          <a:custGeom>
            <a:avLst/>
            <a:gdLst>
              <a:gd name="connsiteX0" fmla="*/ 742 w 485086"/>
              <a:gd name="connsiteY0" fmla="*/ 36 h 60377"/>
              <a:gd name="connsiteX1" fmla="*/ 362692 w 485086"/>
              <a:gd name="connsiteY1" fmla="*/ 48719 h 60377"/>
              <a:gd name="connsiteX2" fmla="*/ 468525 w 485086"/>
              <a:gd name="connsiteY2" fmla="*/ 59303 h 60377"/>
              <a:gd name="connsiteX3" fmla="*/ 479109 w 485086"/>
              <a:gd name="connsiteY3" fmla="*/ 59303 h 60377"/>
              <a:gd name="connsiteX4" fmla="*/ 411375 w 485086"/>
              <a:gd name="connsiteY4" fmla="*/ 52953 h 60377"/>
              <a:gd name="connsiteX5" fmla="*/ 271675 w 485086"/>
              <a:gd name="connsiteY5" fmla="*/ 57186 h 60377"/>
              <a:gd name="connsiteX6" fmla="*/ 742 w 485086"/>
              <a:gd name="connsiteY6" fmla="*/ 36 h 60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5086" h="60377">
                <a:moveTo>
                  <a:pt x="742" y="36"/>
                </a:moveTo>
                <a:cubicBezTo>
                  <a:pt x="15912" y="-1375"/>
                  <a:pt x="284728" y="38841"/>
                  <a:pt x="362692" y="48719"/>
                </a:cubicBezTo>
                <a:cubicBezTo>
                  <a:pt x="440656" y="58597"/>
                  <a:pt x="468525" y="59303"/>
                  <a:pt x="468525" y="59303"/>
                </a:cubicBezTo>
                <a:cubicBezTo>
                  <a:pt x="487928" y="61067"/>
                  <a:pt x="488634" y="60361"/>
                  <a:pt x="479109" y="59303"/>
                </a:cubicBezTo>
                <a:cubicBezTo>
                  <a:pt x="469584" y="58245"/>
                  <a:pt x="445947" y="53306"/>
                  <a:pt x="411375" y="52953"/>
                </a:cubicBezTo>
                <a:cubicBezTo>
                  <a:pt x="376803" y="52600"/>
                  <a:pt x="336233" y="65300"/>
                  <a:pt x="271675" y="57186"/>
                </a:cubicBezTo>
                <a:cubicBezTo>
                  <a:pt x="207117" y="49072"/>
                  <a:pt x="-14428" y="1447"/>
                  <a:pt x="742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FE906022-281D-4974-A2C0-AECF25003D9D}"/>
              </a:ext>
            </a:extLst>
          </p:cNvPr>
          <p:cNvSpPr/>
          <p:nvPr/>
        </p:nvSpPr>
        <p:spPr>
          <a:xfrm>
            <a:off x="4433180" y="4516881"/>
            <a:ext cx="572903" cy="68096"/>
          </a:xfrm>
          <a:custGeom>
            <a:avLst/>
            <a:gdLst>
              <a:gd name="connsiteX0" fmla="*/ 572737 w 572903"/>
              <a:gd name="connsiteY0" fmla="*/ 67819 h 68096"/>
              <a:gd name="connsiteX1" fmla="*/ 168453 w 572903"/>
              <a:gd name="connsiteY1" fmla="*/ 86 h 68096"/>
              <a:gd name="connsiteX2" fmla="*/ 1237 w 572903"/>
              <a:gd name="connsiteY2" fmla="*/ 53002 h 68096"/>
              <a:gd name="connsiteX3" fmla="*/ 117653 w 572903"/>
              <a:gd name="connsiteY3" fmla="*/ 25486 h 68096"/>
              <a:gd name="connsiteX4" fmla="*/ 572737 w 572903"/>
              <a:gd name="connsiteY4" fmla="*/ 67819 h 68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2903" h="68096">
                <a:moveTo>
                  <a:pt x="572737" y="67819"/>
                </a:moveTo>
                <a:cubicBezTo>
                  <a:pt x="581204" y="63586"/>
                  <a:pt x="263703" y="2555"/>
                  <a:pt x="168453" y="86"/>
                </a:cubicBezTo>
                <a:cubicBezTo>
                  <a:pt x="73203" y="-2384"/>
                  <a:pt x="9704" y="48769"/>
                  <a:pt x="1237" y="53002"/>
                </a:cubicBezTo>
                <a:cubicBezTo>
                  <a:pt x="-7230" y="57235"/>
                  <a:pt x="27342" y="24428"/>
                  <a:pt x="117653" y="25486"/>
                </a:cubicBezTo>
                <a:cubicBezTo>
                  <a:pt x="207964" y="26544"/>
                  <a:pt x="564270" y="72052"/>
                  <a:pt x="572737" y="67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EE070FE5-9037-40FC-ACC1-6BAE1693AAB2}"/>
              </a:ext>
            </a:extLst>
          </p:cNvPr>
          <p:cNvSpPr/>
          <p:nvPr/>
        </p:nvSpPr>
        <p:spPr>
          <a:xfrm>
            <a:off x="3928409" y="4571119"/>
            <a:ext cx="64389" cy="354795"/>
          </a:xfrm>
          <a:custGeom>
            <a:avLst/>
            <a:gdLst>
              <a:gd name="connsiteX0" fmla="*/ 124 w 64389"/>
              <a:gd name="connsiteY0" fmla="*/ 881 h 354795"/>
              <a:gd name="connsiteX1" fmla="*/ 46691 w 64389"/>
              <a:gd name="connsiteY1" fmla="*/ 108831 h 354795"/>
              <a:gd name="connsiteX2" fmla="*/ 21291 w 64389"/>
              <a:gd name="connsiteY2" fmla="*/ 348014 h 354795"/>
              <a:gd name="connsiteX3" fmla="*/ 38224 w 64389"/>
              <a:gd name="connsiteY3" fmla="*/ 278164 h 354795"/>
              <a:gd name="connsiteX4" fmla="*/ 63624 w 64389"/>
              <a:gd name="connsiteY4" fmla="*/ 161748 h 354795"/>
              <a:gd name="connsiteX5" fmla="*/ 124 w 64389"/>
              <a:gd name="connsiteY5" fmla="*/ 881 h 354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389" h="354795">
                <a:moveTo>
                  <a:pt x="124" y="881"/>
                </a:moveTo>
                <a:cubicBezTo>
                  <a:pt x="-2698" y="-7938"/>
                  <a:pt x="43163" y="50976"/>
                  <a:pt x="46691" y="108831"/>
                </a:cubicBezTo>
                <a:cubicBezTo>
                  <a:pt x="50219" y="166686"/>
                  <a:pt x="22702" y="319792"/>
                  <a:pt x="21291" y="348014"/>
                </a:cubicBezTo>
                <a:cubicBezTo>
                  <a:pt x="19880" y="376236"/>
                  <a:pt x="31169" y="309208"/>
                  <a:pt x="38224" y="278164"/>
                </a:cubicBezTo>
                <a:cubicBezTo>
                  <a:pt x="45279" y="247120"/>
                  <a:pt x="68916" y="205140"/>
                  <a:pt x="63624" y="161748"/>
                </a:cubicBezTo>
                <a:cubicBezTo>
                  <a:pt x="58332" y="118356"/>
                  <a:pt x="2946" y="9700"/>
                  <a:pt x="124" y="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1E859397-8466-4BB7-A160-48B2D7032265}"/>
              </a:ext>
            </a:extLst>
          </p:cNvPr>
          <p:cNvSpPr/>
          <p:nvPr/>
        </p:nvSpPr>
        <p:spPr>
          <a:xfrm>
            <a:off x="4068565" y="4600415"/>
            <a:ext cx="66741" cy="122894"/>
          </a:xfrm>
          <a:custGeom>
            <a:avLst/>
            <a:gdLst>
              <a:gd name="connsiteX0" fmla="*/ 1785 w 66741"/>
              <a:gd name="connsiteY0" fmla="*/ 121868 h 122894"/>
              <a:gd name="connsiteX1" fmla="*/ 65285 w 66741"/>
              <a:gd name="connsiteY1" fmla="*/ 3335 h 122894"/>
              <a:gd name="connsiteX2" fmla="*/ 44118 w 66741"/>
              <a:gd name="connsiteY2" fmla="*/ 35085 h 122894"/>
              <a:gd name="connsiteX3" fmla="*/ 18718 w 66741"/>
              <a:gd name="connsiteY3" fmla="*/ 60485 h 122894"/>
              <a:gd name="connsiteX4" fmla="*/ 1785 w 66741"/>
              <a:gd name="connsiteY4" fmla="*/ 121868 h 122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41" h="122894">
                <a:moveTo>
                  <a:pt x="1785" y="121868"/>
                </a:moveTo>
                <a:cubicBezTo>
                  <a:pt x="9546" y="112343"/>
                  <a:pt x="58230" y="17799"/>
                  <a:pt x="65285" y="3335"/>
                </a:cubicBezTo>
                <a:cubicBezTo>
                  <a:pt x="72340" y="-11129"/>
                  <a:pt x="51879" y="25560"/>
                  <a:pt x="44118" y="35085"/>
                </a:cubicBezTo>
                <a:cubicBezTo>
                  <a:pt x="36357" y="44610"/>
                  <a:pt x="23657" y="49196"/>
                  <a:pt x="18718" y="60485"/>
                </a:cubicBezTo>
                <a:cubicBezTo>
                  <a:pt x="13779" y="71774"/>
                  <a:pt x="-5976" y="131393"/>
                  <a:pt x="1785" y="121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561A6C72-D31A-4597-BB4F-14A0383D5E0B}"/>
              </a:ext>
            </a:extLst>
          </p:cNvPr>
          <p:cNvSpPr/>
          <p:nvPr/>
        </p:nvSpPr>
        <p:spPr>
          <a:xfrm>
            <a:off x="4273523" y="4561069"/>
            <a:ext cx="242988" cy="70651"/>
          </a:xfrm>
          <a:custGeom>
            <a:avLst/>
            <a:gdLst>
              <a:gd name="connsiteX0" fmla="*/ 241327 w 242988"/>
              <a:gd name="connsiteY0" fmla="*/ 348 h 70651"/>
              <a:gd name="connsiteX1" fmla="*/ 129144 w 242988"/>
              <a:gd name="connsiteY1" fmla="*/ 25748 h 70651"/>
              <a:gd name="connsiteX2" fmla="*/ 33894 w 242988"/>
              <a:gd name="connsiteY2" fmla="*/ 27864 h 70651"/>
              <a:gd name="connsiteX3" fmla="*/ 27 w 242988"/>
              <a:gd name="connsiteY3" fmla="*/ 70198 h 70651"/>
              <a:gd name="connsiteX4" fmla="*/ 38127 w 242988"/>
              <a:gd name="connsiteY4" fmla="*/ 46914 h 70651"/>
              <a:gd name="connsiteX5" fmla="*/ 241327 w 242988"/>
              <a:gd name="connsiteY5" fmla="*/ 348 h 70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988" h="70651">
                <a:moveTo>
                  <a:pt x="241327" y="348"/>
                </a:moveTo>
                <a:cubicBezTo>
                  <a:pt x="256496" y="-3180"/>
                  <a:pt x="163716" y="21162"/>
                  <a:pt x="129144" y="25748"/>
                </a:cubicBezTo>
                <a:cubicBezTo>
                  <a:pt x="94572" y="30334"/>
                  <a:pt x="55413" y="20456"/>
                  <a:pt x="33894" y="27864"/>
                </a:cubicBezTo>
                <a:cubicBezTo>
                  <a:pt x="12375" y="35272"/>
                  <a:pt x="-678" y="67023"/>
                  <a:pt x="27" y="70198"/>
                </a:cubicBezTo>
                <a:cubicBezTo>
                  <a:pt x="732" y="73373"/>
                  <a:pt x="3202" y="59261"/>
                  <a:pt x="38127" y="46914"/>
                </a:cubicBezTo>
                <a:cubicBezTo>
                  <a:pt x="73052" y="34567"/>
                  <a:pt x="226158" y="3876"/>
                  <a:pt x="241327" y="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4C242556-BF50-4A33-9B2E-41842846D8A8}"/>
              </a:ext>
            </a:extLst>
          </p:cNvPr>
          <p:cNvSpPr/>
          <p:nvPr/>
        </p:nvSpPr>
        <p:spPr>
          <a:xfrm>
            <a:off x="4204167" y="4564480"/>
            <a:ext cx="88582" cy="83968"/>
          </a:xfrm>
          <a:custGeom>
            <a:avLst/>
            <a:gdLst>
              <a:gd name="connsiteX0" fmla="*/ 88433 w 88582"/>
              <a:gd name="connsiteY0" fmla="*/ 81603 h 83968"/>
              <a:gd name="connsiteX1" fmla="*/ 3766 w 88582"/>
              <a:gd name="connsiteY1" fmla="*/ 1170 h 83968"/>
              <a:gd name="connsiteX2" fmla="*/ 14350 w 88582"/>
              <a:gd name="connsiteY2" fmla="*/ 37153 h 83968"/>
              <a:gd name="connsiteX3" fmla="*/ 10116 w 88582"/>
              <a:gd name="connsiteY3" fmla="*/ 83720 h 83968"/>
              <a:gd name="connsiteX4" fmla="*/ 24933 w 88582"/>
              <a:gd name="connsiteY4" fmla="*/ 56203 h 83968"/>
              <a:gd name="connsiteX5" fmla="*/ 88433 w 88582"/>
              <a:gd name="connsiteY5" fmla="*/ 81603 h 83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582" h="83968">
                <a:moveTo>
                  <a:pt x="88433" y="81603"/>
                </a:moveTo>
                <a:cubicBezTo>
                  <a:pt x="84905" y="72431"/>
                  <a:pt x="16113" y="8578"/>
                  <a:pt x="3766" y="1170"/>
                </a:cubicBezTo>
                <a:cubicBezTo>
                  <a:pt x="-8581" y="-6238"/>
                  <a:pt x="13292" y="23395"/>
                  <a:pt x="14350" y="37153"/>
                </a:cubicBezTo>
                <a:cubicBezTo>
                  <a:pt x="15408" y="50911"/>
                  <a:pt x="8352" y="80545"/>
                  <a:pt x="10116" y="83720"/>
                </a:cubicBezTo>
                <a:cubicBezTo>
                  <a:pt x="11880" y="86895"/>
                  <a:pt x="17877" y="58672"/>
                  <a:pt x="24933" y="56203"/>
                </a:cubicBezTo>
                <a:cubicBezTo>
                  <a:pt x="31989" y="53734"/>
                  <a:pt x="91961" y="90775"/>
                  <a:pt x="88433" y="81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DE5D55F8-3ADB-4EE6-9844-BAA11175D95C}"/>
              </a:ext>
            </a:extLst>
          </p:cNvPr>
          <p:cNvSpPr/>
          <p:nvPr/>
        </p:nvSpPr>
        <p:spPr>
          <a:xfrm>
            <a:off x="2269379" y="5258305"/>
            <a:ext cx="658660" cy="269128"/>
          </a:xfrm>
          <a:custGeom>
            <a:avLst/>
            <a:gdLst>
              <a:gd name="connsiteX0" fmla="*/ 3921 w 658660"/>
              <a:gd name="connsiteY0" fmla="*/ 20662 h 269128"/>
              <a:gd name="connsiteX1" fmla="*/ 287554 w 658660"/>
              <a:gd name="connsiteY1" fmla="*/ 14312 h 269128"/>
              <a:gd name="connsiteX2" fmla="*/ 602938 w 658660"/>
              <a:gd name="connsiteY2" fmla="*/ 177295 h 269128"/>
              <a:gd name="connsiteX3" fmla="*/ 655854 w 658660"/>
              <a:gd name="connsiteY3" fmla="*/ 268312 h 269128"/>
              <a:gd name="connsiteX4" fmla="*/ 647388 w 658660"/>
              <a:gd name="connsiteY4" fmla="*/ 219628 h 269128"/>
              <a:gd name="connsiteX5" fmla="*/ 613521 w 658660"/>
              <a:gd name="connsiteY5" fmla="*/ 177295 h 269128"/>
              <a:gd name="connsiteX6" fmla="*/ 363754 w 658660"/>
              <a:gd name="connsiteY6" fmla="*/ 69345 h 269128"/>
              <a:gd name="connsiteX7" fmla="*/ 137271 w 658660"/>
              <a:gd name="connsiteY7" fmla="*/ 1612 h 269128"/>
              <a:gd name="connsiteX8" fmla="*/ 3921 w 658660"/>
              <a:gd name="connsiteY8" fmla="*/ 20662 h 26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8660" h="269128">
                <a:moveTo>
                  <a:pt x="3921" y="20662"/>
                </a:moveTo>
                <a:cubicBezTo>
                  <a:pt x="28968" y="22779"/>
                  <a:pt x="187718" y="-11793"/>
                  <a:pt x="287554" y="14312"/>
                </a:cubicBezTo>
                <a:cubicBezTo>
                  <a:pt x="387390" y="40417"/>
                  <a:pt x="541555" y="134962"/>
                  <a:pt x="602938" y="177295"/>
                </a:cubicBezTo>
                <a:cubicBezTo>
                  <a:pt x="664321" y="219628"/>
                  <a:pt x="648446" y="261257"/>
                  <a:pt x="655854" y="268312"/>
                </a:cubicBezTo>
                <a:cubicBezTo>
                  <a:pt x="663262" y="275368"/>
                  <a:pt x="654444" y="234798"/>
                  <a:pt x="647388" y="219628"/>
                </a:cubicBezTo>
                <a:cubicBezTo>
                  <a:pt x="640333" y="204459"/>
                  <a:pt x="660793" y="202342"/>
                  <a:pt x="613521" y="177295"/>
                </a:cubicBezTo>
                <a:cubicBezTo>
                  <a:pt x="566249" y="152248"/>
                  <a:pt x="443129" y="98625"/>
                  <a:pt x="363754" y="69345"/>
                </a:cubicBezTo>
                <a:cubicBezTo>
                  <a:pt x="284379" y="40065"/>
                  <a:pt x="194774" y="9726"/>
                  <a:pt x="137271" y="1612"/>
                </a:cubicBezTo>
                <a:cubicBezTo>
                  <a:pt x="79768" y="-6502"/>
                  <a:pt x="-21126" y="18545"/>
                  <a:pt x="3921" y="20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C92D7347-50AD-4264-A1E9-77401106CD89}"/>
              </a:ext>
            </a:extLst>
          </p:cNvPr>
          <p:cNvSpPr/>
          <p:nvPr/>
        </p:nvSpPr>
        <p:spPr>
          <a:xfrm>
            <a:off x="2728626" y="5472646"/>
            <a:ext cx="267317" cy="420157"/>
          </a:xfrm>
          <a:custGeom>
            <a:avLst/>
            <a:gdLst>
              <a:gd name="connsiteX0" fmla="*/ 173324 w 267317"/>
              <a:gd name="connsiteY0" fmla="*/ 420154 h 420157"/>
              <a:gd name="connsiteX1" fmla="*/ 262224 w 267317"/>
              <a:gd name="connsiteY1" fmla="*/ 282571 h 420157"/>
              <a:gd name="connsiteX2" fmla="*/ 251641 w 267317"/>
              <a:gd name="connsiteY2" fmla="*/ 210604 h 420157"/>
              <a:gd name="connsiteX3" fmla="*/ 211424 w 267317"/>
              <a:gd name="connsiteY3" fmla="*/ 140754 h 420157"/>
              <a:gd name="connsiteX4" fmla="*/ 6107 w 267317"/>
              <a:gd name="connsiteY4" fmla="*/ 5287 h 420157"/>
              <a:gd name="connsiteX5" fmla="*/ 65374 w 267317"/>
              <a:gd name="connsiteY5" fmla="*/ 37037 h 420157"/>
              <a:gd name="connsiteX6" fmla="*/ 181791 w 267317"/>
              <a:gd name="connsiteY6" fmla="*/ 125937 h 420157"/>
              <a:gd name="connsiteX7" fmla="*/ 222007 w 267317"/>
              <a:gd name="connsiteY7" fmla="*/ 202137 h 420157"/>
              <a:gd name="connsiteX8" fmla="*/ 234707 w 267317"/>
              <a:gd name="connsiteY8" fmla="*/ 236004 h 420157"/>
              <a:gd name="connsiteX9" fmla="*/ 234707 w 267317"/>
              <a:gd name="connsiteY9" fmla="*/ 278337 h 420157"/>
              <a:gd name="connsiteX10" fmla="*/ 173324 w 267317"/>
              <a:gd name="connsiteY10" fmla="*/ 420154 h 420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7317" h="420157">
                <a:moveTo>
                  <a:pt x="173324" y="420154"/>
                </a:moveTo>
                <a:cubicBezTo>
                  <a:pt x="177910" y="420860"/>
                  <a:pt x="249171" y="317496"/>
                  <a:pt x="262224" y="282571"/>
                </a:cubicBezTo>
                <a:cubicBezTo>
                  <a:pt x="275277" y="247646"/>
                  <a:pt x="260108" y="234240"/>
                  <a:pt x="251641" y="210604"/>
                </a:cubicBezTo>
                <a:cubicBezTo>
                  <a:pt x="243174" y="186968"/>
                  <a:pt x="252346" y="174973"/>
                  <a:pt x="211424" y="140754"/>
                </a:cubicBezTo>
                <a:cubicBezTo>
                  <a:pt x="170502" y="106534"/>
                  <a:pt x="30449" y="22573"/>
                  <a:pt x="6107" y="5287"/>
                </a:cubicBezTo>
                <a:cubicBezTo>
                  <a:pt x="-18235" y="-11999"/>
                  <a:pt x="36093" y="16929"/>
                  <a:pt x="65374" y="37037"/>
                </a:cubicBezTo>
                <a:cubicBezTo>
                  <a:pt x="94655" y="57145"/>
                  <a:pt x="155685" y="98420"/>
                  <a:pt x="181791" y="125937"/>
                </a:cubicBezTo>
                <a:cubicBezTo>
                  <a:pt x="207897" y="153454"/>
                  <a:pt x="213188" y="183792"/>
                  <a:pt x="222007" y="202137"/>
                </a:cubicBezTo>
                <a:cubicBezTo>
                  <a:pt x="230826" y="220482"/>
                  <a:pt x="232590" y="223304"/>
                  <a:pt x="234707" y="236004"/>
                </a:cubicBezTo>
                <a:cubicBezTo>
                  <a:pt x="236824" y="248704"/>
                  <a:pt x="242468" y="250467"/>
                  <a:pt x="234707" y="278337"/>
                </a:cubicBezTo>
                <a:cubicBezTo>
                  <a:pt x="226946" y="306207"/>
                  <a:pt x="168738" y="419448"/>
                  <a:pt x="173324" y="420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6993D718-6FFF-4D8A-9A53-8EA592B396E8}"/>
              </a:ext>
            </a:extLst>
          </p:cNvPr>
          <p:cNvSpPr/>
          <p:nvPr/>
        </p:nvSpPr>
        <p:spPr>
          <a:xfrm>
            <a:off x="2163266" y="5446159"/>
            <a:ext cx="780323" cy="208137"/>
          </a:xfrm>
          <a:custGeom>
            <a:avLst/>
            <a:gdLst>
              <a:gd name="connsiteX0" fmla="*/ 8434 w 780323"/>
              <a:gd name="connsiteY0" fmla="*/ 97391 h 208137"/>
              <a:gd name="connsiteX1" fmla="*/ 285717 w 780323"/>
              <a:gd name="connsiteY1" fmla="*/ 71991 h 208137"/>
              <a:gd name="connsiteX2" fmla="*/ 374617 w 780323"/>
              <a:gd name="connsiteY2" fmla="*/ 69874 h 208137"/>
              <a:gd name="connsiteX3" fmla="*/ 476217 w 780323"/>
              <a:gd name="connsiteY3" fmla="*/ 74108 h 208137"/>
              <a:gd name="connsiteX4" fmla="*/ 573584 w 780323"/>
              <a:gd name="connsiteY4" fmla="*/ 91041 h 208137"/>
              <a:gd name="connsiteX5" fmla="*/ 772551 w 780323"/>
              <a:gd name="connsiteY5" fmla="*/ 205341 h 208137"/>
              <a:gd name="connsiteX6" fmla="*/ 719634 w 780323"/>
              <a:gd name="connsiteY6" fmla="*/ 163008 h 208137"/>
              <a:gd name="connsiteX7" fmla="*/ 531251 w 780323"/>
              <a:gd name="connsiteY7" fmla="*/ 52941 h 208137"/>
              <a:gd name="connsiteX8" fmla="*/ 349217 w 780323"/>
              <a:gd name="connsiteY8" fmla="*/ 46591 h 208137"/>
              <a:gd name="connsiteX9" fmla="*/ 266667 w 780323"/>
              <a:gd name="connsiteY9" fmla="*/ 24 h 208137"/>
              <a:gd name="connsiteX10" fmla="*/ 190467 w 780323"/>
              <a:gd name="connsiteY10" fmla="*/ 40241 h 208137"/>
              <a:gd name="connsiteX11" fmla="*/ 141784 w 780323"/>
              <a:gd name="connsiteY11" fmla="*/ 46591 h 208137"/>
              <a:gd name="connsiteX12" fmla="*/ 76167 w 780323"/>
              <a:gd name="connsiteY12" fmla="*/ 50824 h 208137"/>
              <a:gd name="connsiteX13" fmla="*/ 8434 w 780323"/>
              <a:gd name="connsiteY13" fmla="*/ 97391 h 208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0323" h="208137">
                <a:moveTo>
                  <a:pt x="8434" y="97391"/>
                </a:moveTo>
                <a:lnTo>
                  <a:pt x="285717" y="71991"/>
                </a:lnTo>
                <a:cubicBezTo>
                  <a:pt x="346747" y="67405"/>
                  <a:pt x="342867" y="69521"/>
                  <a:pt x="374617" y="69874"/>
                </a:cubicBezTo>
                <a:cubicBezTo>
                  <a:pt x="406367" y="70227"/>
                  <a:pt x="443056" y="70580"/>
                  <a:pt x="476217" y="74108"/>
                </a:cubicBezTo>
                <a:cubicBezTo>
                  <a:pt x="509378" y="77636"/>
                  <a:pt x="524195" y="69169"/>
                  <a:pt x="573584" y="91041"/>
                </a:cubicBezTo>
                <a:cubicBezTo>
                  <a:pt x="622973" y="112913"/>
                  <a:pt x="748209" y="193347"/>
                  <a:pt x="772551" y="205341"/>
                </a:cubicBezTo>
                <a:cubicBezTo>
                  <a:pt x="796893" y="217335"/>
                  <a:pt x="759851" y="188408"/>
                  <a:pt x="719634" y="163008"/>
                </a:cubicBezTo>
                <a:cubicBezTo>
                  <a:pt x="679417" y="137608"/>
                  <a:pt x="592987" y="72344"/>
                  <a:pt x="531251" y="52941"/>
                </a:cubicBezTo>
                <a:cubicBezTo>
                  <a:pt x="469515" y="33538"/>
                  <a:pt x="393314" y="55410"/>
                  <a:pt x="349217" y="46591"/>
                </a:cubicBezTo>
                <a:cubicBezTo>
                  <a:pt x="305120" y="37772"/>
                  <a:pt x="293125" y="1082"/>
                  <a:pt x="266667" y="24"/>
                </a:cubicBezTo>
                <a:cubicBezTo>
                  <a:pt x="240209" y="-1034"/>
                  <a:pt x="211281" y="32480"/>
                  <a:pt x="190467" y="40241"/>
                </a:cubicBezTo>
                <a:cubicBezTo>
                  <a:pt x="169653" y="48002"/>
                  <a:pt x="160834" y="44827"/>
                  <a:pt x="141784" y="46591"/>
                </a:cubicBezTo>
                <a:cubicBezTo>
                  <a:pt x="122734" y="48355"/>
                  <a:pt x="95217" y="49766"/>
                  <a:pt x="76167" y="50824"/>
                </a:cubicBezTo>
                <a:cubicBezTo>
                  <a:pt x="57117" y="51882"/>
                  <a:pt x="-26491" y="93863"/>
                  <a:pt x="8434" y="97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00ADBFB3-ACA9-4411-9CBB-BE358D703014}"/>
              </a:ext>
            </a:extLst>
          </p:cNvPr>
          <p:cNvSpPr/>
          <p:nvPr/>
        </p:nvSpPr>
        <p:spPr>
          <a:xfrm>
            <a:off x="1799167" y="5410160"/>
            <a:ext cx="594219" cy="311646"/>
          </a:xfrm>
          <a:custGeom>
            <a:avLst/>
            <a:gdLst>
              <a:gd name="connsiteX0" fmla="*/ 592666 w 594219"/>
              <a:gd name="connsiteY0" fmla="*/ 84707 h 311646"/>
              <a:gd name="connsiteX1" fmla="*/ 455083 w 594219"/>
              <a:gd name="connsiteY1" fmla="*/ 88940 h 311646"/>
              <a:gd name="connsiteX2" fmla="*/ 361950 w 594219"/>
              <a:gd name="connsiteY2" fmla="*/ 65657 h 311646"/>
              <a:gd name="connsiteX3" fmla="*/ 251883 w 594219"/>
              <a:gd name="connsiteY3" fmla="*/ 29673 h 311646"/>
              <a:gd name="connsiteX4" fmla="*/ 224366 w 594219"/>
              <a:gd name="connsiteY4" fmla="*/ 40 h 311646"/>
              <a:gd name="connsiteX5" fmla="*/ 266700 w 594219"/>
              <a:gd name="connsiteY5" fmla="*/ 36023 h 311646"/>
              <a:gd name="connsiteX6" fmla="*/ 321733 w 594219"/>
              <a:gd name="connsiteY6" fmla="*/ 78357 h 311646"/>
              <a:gd name="connsiteX7" fmla="*/ 410633 w 594219"/>
              <a:gd name="connsiteY7" fmla="*/ 116457 h 311646"/>
              <a:gd name="connsiteX8" fmla="*/ 349250 w 594219"/>
              <a:gd name="connsiteY8" fmla="*/ 124923 h 311646"/>
              <a:gd name="connsiteX9" fmla="*/ 279400 w 594219"/>
              <a:gd name="connsiteY9" fmla="*/ 122807 h 311646"/>
              <a:gd name="connsiteX10" fmla="*/ 156633 w 594219"/>
              <a:gd name="connsiteY10" fmla="*/ 59307 h 311646"/>
              <a:gd name="connsiteX11" fmla="*/ 241300 w 594219"/>
              <a:gd name="connsiteY11" fmla="*/ 118573 h 311646"/>
              <a:gd name="connsiteX12" fmla="*/ 302683 w 594219"/>
              <a:gd name="connsiteY12" fmla="*/ 177840 h 311646"/>
              <a:gd name="connsiteX13" fmla="*/ 207433 w 594219"/>
              <a:gd name="connsiteY13" fmla="*/ 182073 h 311646"/>
              <a:gd name="connsiteX14" fmla="*/ 152400 w 594219"/>
              <a:gd name="connsiteY14" fmla="*/ 163023 h 311646"/>
              <a:gd name="connsiteX15" fmla="*/ 93133 w 594219"/>
              <a:gd name="connsiteY15" fmla="*/ 120690 h 311646"/>
              <a:gd name="connsiteX16" fmla="*/ 213783 w 594219"/>
              <a:gd name="connsiteY16" fmla="*/ 184190 h 311646"/>
              <a:gd name="connsiteX17" fmla="*/ 275166 w 594219"/>
              <a:gd name="connsiteY17" fmla="*/ 199007 h 311646"/>
              <a:gd name="connsiteX18" fmla="*/ 211666 w 594219"/>
              <a:gd name="connsiteY18" fmla="*/ 213823 h 311646"/>
              <a:gd name="connsiteX19" fmla="*/ 177800 w 594219"/>
              <a:gd name="connsiteY19" fmla="*/ 230757 h 311646"/>
              <a:gd name="connsiteX20" fmla="*/ 124883 w 594219"/>
              <a:gd name="connsiteY20" fmla="*/ 226523 h 311646"/>
              <a:gd name="connsiteX21" fmla="*/ 0 w 594219"/>
              <a:gd name="connsiteY21" fmla="*/ 169373 h 311646"/>
              <a:gd name="connsiteX22" fmla="*/ 127000 w 594219"/>
              <a:gd name="connsiteY22" fmla="*/ 237107 h 311646"/>
              <a:gd name="connsiteX23" fmla="*/ 218016 w 594219"/>
              <a:gd name="connsiteY23" fmla="*/ 279440 h 311646"/>
              <a:gd name="connsiteX24" fmla="*/ 69850 w 594219"/>
              <a:gd name="connsiteY24" fmla="*/ 239223 h 311646"/>
              <a:gd name="connsiteX25" fmla="*/ 19050 w 594219"/>
              <a:gd name="connsiteY25" fmla="*/ 230757 h 311646"/>
              <a:gd name="connsiteX26" fmla="*/ 86783 w 594219"/>
              <a:gd name="connsiteY26" fmla="*/ 283673 h 311646"/>
              <a:gd name="connsiteX27" fmla="*/ 184150 w 594219"/>
              <a:gd name="connsiteY27" fmla="*/ 311190 h 311646"/>
              <a:gd name="connsiteX28" fmla="*/ 228600 w 594219"/>
              <a:gd name="connsiteY28" fmla="*/ 262507 h 311646"/>
              <a:gd name="connsiteX29" fmla="*/ 287866 w 594219"/>
              <a:gd name="connsiteY29" fmla="*/ 220173 h 311646"/>
              <a:gd name="connsiteX30" fmla="*/ 357716 w 594219"/>
              <a:gd name="connsiteY30" fmla="*/ 173607 h 311646"/>
              <a:gd name="connsiteX31" fmla="*/ 592666 w 594219"/>
              <a:gd name="connsiteY31" fmla="*/ 84707 h 311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594219" h="311646">
                <a:moveTo>
                  <a:pt x="592666" y="84707"/>
                </a:moveTo>
                <a:cubicBezTo>
                  <a:pt x="608894" y="70596"/>
                  <a:pt x="493536" y="92115"/>
                  <a:pt x="455083" y="88940"/>
                </a:cubicBezTo>
                <a:cubicBezTo>
                  <a:pt x="416630" y="85765"/>
                  <a:pt x="395817" y="75535"/>
                  <a:pt x="361950" y="65657"/>
                </a:cubicBezTo>
                <a:cubicBezTo>
                  <a:pt x="328083" y="55779"/>
                  <a:pt x="274814" y="40609"/>
                  <a:pt x="251883" y="29673"/>
                </a:cubicBezTo>
                <a:cubicBezTo>
                  <a:pt x="228952" y="18737"/>
                  <a:pt x="221896" y="-1018"/>
                  <a:pt x="224366" y="40"/>
                </a:cubicBezTo>
                <a:cubicBezTo>
                  <a:pt x="226835" y="1098"/>
                  <a:pt x="250472" y="22970"/>
                  <a:pt x="266700" y="36023"/>
                </a:cubicBezTo>
                <a:cubicBezTo>
                  <a:pt x="282928" y="49076"/>
                  <a:pt x="297744" y="64951"/>
                  <a:pt x="321733" y="78357"/>
                </a:cubicBezTo>
                <a:cubicBezTo>
                  <a:pt x="345722" y="91763"/>
                  <a:pt x="406047" y="108696"/>
                  <a:pt x="410633" y="116457"/>
                </a:cubicBezTo>
                <a:cubicBezTo>
                  <a:pt x="415219" y="124218"/>
                  <a:pt x="371122" y="123865"/>
                  <a:pt x="349250" y="124923"/>
                </a:cubicBezTo>
                <a:cubicBezTo>
                  <a:pt x="327378" y="125981"/>
                  <a:pt x="311503" y="133743"/>
                  <a:pt x="279400" y="122807"/>
                </a:cubicBezTo>
                <a:cubicBezTo>
                  <a:pt x="247297" y="111871"/>
                  <a:pt x="162983" y="60013"/>
                  <a:pt x="156633" y="59307"/>
                </a:cubicBezTo>
                <a:cubicBezTo>
                  <a:pt x="150283" y="58601"/>
                  <a:pt x="216958" y="98818"/>
                  <a:pt x="241300" y="118573"/>
                </a:cubicBezTo>
                <a:cubicBezTo>
                  <a:pt x="265642" y="138328"/>
                  <a:pt x="308327" y="167257"/>
                  <a:pt x="302683" y="177840"/>
                </a:cubicBezTo>
                <a:cubicBezTo>
                  <a:pt x="297039" y="188423"/>
                  <a:pt x="232480" y="184543"/>
                  <a:pt x="207433" y="182073"/>
                </a:cubicBezTo>
                <a:cubicBezTo>
                  <a:pt x="182386" y="179603"/>
                  <a:pt x="171450" y="173253"/>
                  <a:pt x="152400" y="163023"/>
                </a:cubicBezTo>
                <a:cubicBezTo>
                  <a:pt x="133350" y="152793"/>
                  <a:pt x="82902" y="117162"/>
                  <a:pt x="93133" y="120690"/>
                </a:cubicBezTo>
                <a:cubicBezTo>
                  <a:pt x="103364" y="124218"/>
                  <a:pt x="183444" y="171137"/>
                  <a:pt x="213783" y="184190"/>
                </a:cubicBezTo>
                <a:cubicBezTo>
                  <a:pt x="244122" y="197243"/>
                  <a:pt x="275519" y="194068"/>
                  <a:pt x="275166" y="199007"/>
                </a:cubicBezTo>
                <a:cubicBezTo>
                  <a:pt x="274813" y="203946"/>
                  <a:pt x="227894" y="208531"/>
                  <a:pt x="211666" y="213823"/>
                </a:cubicBezTo>
                <a:cubicBezTo>
                  <a:pt x="195438" y="219115"/>
                  <a:pt x="192264" y="228640"/>
                  <a:pt x="177800" y="230757"/>
                </a:cubicBezTo>
                <a:cubicBezTo>
                  <a:pt x="163336" y="232874"/>
                  <a:pt x="154516" y="236754"/>
                  <a:pt x="124883" y="226523"/>
                </a:cubicBezTo>
                <a:cubicBezTo>
                  <a:pt x="95250" y="216292"/>
                  <a:pt x="-353" y="167609"/>
                  <a:pt x="0" y="169373"/>
                </a:cubicBezTo>
                <a:cubicBezTo>
                  <a:pt x="353" y="171137"/>
                  <a:pt x="90664" y="218763"/>
                  <a:pt x="127000" y="237107"/>
                </a:cubicBezTo>
                <a:cubicBezTo>
                  <a:pt x="163336" y="255451"/>
                  <a:pt x="227541" y="279087"/>
                  <a:pt x="218016" y="279440"/>
                </a:cubicBezTo>
                <a:cubicBezTo>
                  <a:pt x="208491" y="279793"/>
                  <a:pt x="103011" y="247337"/>
                  <a:pt x="69850" y="239223"/>
                </a:cubicBezTo>
                <a:cubicBezTo>
                  <a:pt x="36689" y="231109"/>
                  <a:pt x="16228" y="223349"/>
                  <a:pt x="19050" y="230757"/>
                </a:cubicBezTo>
                <a:cubicBezTo>
                  <a:pt x="21872" y="238165"/>
                  <a:pt x="59266" y="270268"/>
                  <a:pt x="86783" y="283673"/>
                </a:cubicBezTo>
                <a:cubicBezTo>
                  <a:pt x="114300" y="297079"/>
                  <a:pt x="160514" y="314718"/>
                  <a:pt x="184150" y="311190"/>
                </a:cubicBezTo>
                <a:cubicBezTo>
                  <a:pt x="207786" y="307662"/>
                  <a:pt x="211314" y="277677"/>
                  <a:pt x="228600" y="262507"/>
                </a:cubicBezTo>
                <a:cubicBezTo>
                  <a:pt x="245886" y="247337"/>
                  <a:pt x="266347" y="234990"/>
                  <a:pt x="287866" y="220173"/>
                </a:cubicBezTo>
                <a:cubicBezTo>
                  <a:pt x="309385" y="205356"/>
                  <a:pt x="310444" y="198301"/>
                  <a:pt x="357716" y="173607"/>
                </a:cubicBezTo>
                <a:cubicBezTo>
                  <a:pt x="404988" y="148913"/>
                  <a:pt x="576438" y="98818"/>
                  <a:pt x="592666" y="847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21410A29-D267-425C-84E2-2250100C0CAF}"/>
              </a:ext>
            </a:extLst>
          </p:cNvPr>
          <p:cNvSpPr/>
          <p:nvPr/>
        </p:nvSpPr>
        <p:spPr>
          <a:xfrm>
            <a:off x="2131483" y="5430287"/>
            <a:ext cx="836059" cy="217905"/>
          </a:xfrm>
          <a:custGeom>
            <a:avLst/>
            <a:gdLst>
              <a:gd name="connsiteX0" fmla="*/ 0 w 836059"/>
              <a:gd name="connsiteY0" fmla="*/ 32830 h 217905"/>
              <a:gd name="connsiteX1" fmla="*/ 325967 w 836059"/>
              <a:gd name="connsiteY1" fmla="*/ 3196 h 217905"/>
              <a:gd name="connsiteX2" fmla="*/ 370417 w 836059"/>
              <a:gd name="connsiteY2" fmla="*/ 3196 h 217905"/>
              <a:gd name="connsiteX3" fmla="*/ 429684 w 836059"/>
              <a:gd name="connsiteY3" fmla="*/ 24363 h 217905"/>
              <a:gd name="connsiteX4" fmla="*/ 611717 w 836059"/>
              <a:gd name="connsiteY4" fmla="*/ 56113 h 217905"/>
              <a:gd name="connsiteX5" fmla="*/ 831850 w 836059"/>
              <a:gd name="connsiteY5" fmla="*/ 212746 h 217905"/>
              <a:gd name="connsiteX6" fmla="*/ 762000 w 836059"/>
              <a:gd name="connsiteY6" fmla="*/ 183113 h 217905"/>
              <a:gd name="connsiteX7" fmla="*/ 488950 w 836059"/>
              <a:gd name="connsiteY7" fmla="*/ 73046 h 217905"/>
              <a:gd name="connsiteX8" fmla="*/ 201084 w 836059"/>
              <a:gd name="connsiteY8" fmla="*/ 64580 h 217905"/>
              <a:gd name="connsiteX9" fmla="*/ 0 w 836059"/>
              <a:gd name="connsiteY9" fmla="*/ 32830 h 21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6059" h="217905">
                <a:moveTo>
                  <a:pt x="0" y="32830"/>
                </a:moveTo>
                <a:lnTo>
                  <a:pt x="325967" y="3196"/>
                </a:lnTo>
                <a:cubicBezTo>
                  <a:pt x="387703" y="-1743"/>
                  <a:pt x="353131" y="-332"/>
                  <a:pt x="370417" y="3196"/>
                </a:cubicBezTo>
                <a:cubicBezTo>
                  <a:pt x="387703" y="6724"/>
                  <a:pt x="389467" y="15543"/>
                  <a:pt x="429684" y="24363"/>
                </a:cubicBezTo>
                <a:cubicBezTo>
                  <a:pt x="469901" y="33183"/>
                  <a:pt x="544689" y="24716"/>
                  <a:pt x="611717" y="56113"/>
                </a:cubicBezTo>
                <a:cubicBezTo>
                  <a:pt x="678745" y="87510"/>
                  <a:pt x="806803" y="191579"/>
                  <a:pt x="831850" y="212746"/>
                </a:cubicBezTo>
                <a:cubicBezTo>
                  <a:pt x="856897" y="233913"/>
                  <a:pt x="762000" y="183113"/>
                  <a:pt x="762000" y="183113"/>
                </a:cubicBezTo>
                <a:cubicBezTo>
                  <a:pt x="704850" y="159830"/>
                  <a:pt x="582436" y="92802"/>
                  <a:pt x="488950" y="73046"/>
                </a:cubicBezTo>
                <a:cubicBezTo>
                  <a:pt x="395464" y="53291"/>
                  <a:pt x="283281" y="66697"/>
                  <a:pt x="201084" y="64580"/>
                </a:cubicBezTo>
                <a:lnTo>
                  <a:pt x="0" y="3283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CA573F95-8AE8-4243-BF97-F6518F9EF18C}"/>
              </a:ext>
            </a:extLst>
          </p:cNvPr>
          <p:cNvSpPr/>
          <p:nvPr/>
        </p:nvSpPr>
        <p:spPr>
          <a:xfrm>
            <a:off x="2150481" y="5517970"/>
            <a:ext cx="279534" cy="308869"/>
          </a:xfrm>
          <a:custGeom>
            <a:avLst/>
            <a:gdLst>
              <a:gd name="connsiteX0" fmla="*/ 279452 w 279534"/>
              <a:gd name="connsiteY0" fmla="*/ 180 h 308869"/>
              <a:gd name="connsiteX1" fmla="*/ 52969 w 279534"/>
              <a:gd name="connsiteY1" fmla="*/ 84847 h 308869"/>
              <a:gd name="connsiteX2" fmla="*/ 29686 w 279534"/>
              <a:gd name="connsiteY2" fmla="*/ 131413 h 308869"/>
              <a:gd name="connsiteX3" fmla="*/ 25452 w 279534"/>
              <a:gd name="connsiteY3" fmla="*/ 304980 h 308869"/>
              <a:gd name="connsiteX4" fmla="*/ 21219 w 279534"/>
              <a:gd name="connsiteY4" fmla="*/ 241480 h 308869"/>
              <a:gd name="connsiteX5" fmla="*/ 2169 w 279534"/>
              <a:gd name="connsiteY5" fmla="*/ 118713 h 308869"/>
              <a:gd name="connsiteX6" fmla="*/ 78369 w 279534"/>
              <a:gd name="connsiteY6" fmla="*/ 63680 h 308869"/>
              <a:gd name="connsiteX7" fmla="*/ 279452 w 279534"/>
              <a:gd name="connsiteY7" fmla="*/ 180 h 30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9534" h="308869">
                <a:moveTo>
                  <a:pt x="279452" y="180"/>
                </a:moveTo>
                <a:cubicBezTo>
                  <a:pt x="275219" y="3708"/>
                  <a:pt x="94597" y="62975"/>
                  <a:pt x="52969" y="84847"/>
                </a:cubicBezTo>
                <a:cubicBezTo>
                  <a:pt x="11341" y="106719"/>
                  <a:pt x="34272" y="94724"/>
                  <a:pt x="29686" y="131413"/>
                </a:cubicBezTo>
                <a:cubicBezTo>
                  <a:pt x="25100" y="168102"/>
                  <a:pt x="26863" y="286636"/>
                  <a:pt x="25452" y="304980"/>
                </a:cubicBezTo>
                <a:cubicBezTo>
                  <a:pt x="24041" y="323324"/>
                  <a:pt x="25099" y="272524"/>
                  <a:pt x="21219" y="241480"/>
                </a:cubicBezTo>
                <a:cubicBezTo>
                  <a:pt x="17339" y="210436"/>
                  <a:pt x="-7356" y="148346"/>
                  <a:pt x="2169" y="118713"/>
                </a:cubicBezTo>
                <a:cubicBezTo>
                  <a:pt x="11694" y="89080"/>
                  <a:pt x="32508" y="81672"/>
                  <a:pt x="78369" y="63680"/>
                </a:cubicBezTo>
                <a:cubicBezTo>
                  <a:pt x="124230" y="45688"/>
                  <a:pt x="283685" y="-3348"/>
                  <a:pt x="279452" y="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F65BAEB1-01E1-406C-BCB6-0A1888C3167F}"/>
              </a:ext>
            </a:extLst>
          </p:cNvPr>
          <p:cNvSpPr/>
          <p:nvPr/>
        </p:nvSpPr>
        <p:spPr>
          <a:xfrm>
            <a:off x="2055280" y="5645126"/>
            <a:ext cx="106385" cy="277733"/>
          </a:xfrm>
          <a:custGeom>
            <a:avLst/>
            <a:gdLst>
              <a:gd name="connsiteX0" fmla="*/ 3 w 106385"/>
              <a:gd name="connsiteY0" fmla="*/ 24 h 277733"/>
              <a:gd name="connsiteX1" fmla="*/ 40220 w 106385"/>
              <a:gd name="connsiteY1" fmla="*/ 177824 h 277733"/>
              <a:gd name="connsiteX2" fmla="*/ 103720 w 106385"/>
              <a:gd name="connsiteY2" fmla="*/ 275191 h 277733"/>
              <a:gd name="connsiteX3" fmla="*/ 91020 w 106385"/>
              <a:gd name="connsiteY3" fmla="*/ 245557 h 277733"/>
              <a:gd name="connsiteX4" fmla="*/ 59270 w 106385"/>
              <a:gd name="connsiteY4" fmla="*/ 205341 h 277733"/>
              <a:gd name="connsiteX5" fmla="*/ 42337 w 106385"/>
              <a:gd name="connsiteY5" fmla="*/ 165124 h 277733"/>
              <a:gd name="connsiteX6" fmla="*/ 3 w 106385"/>
              <a:gd name="connsiteY6" fmla="*/ 24 h 27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385" h="277733">
                <a:moveTo>
                  <a:pt x="3" y="24"/>
                </a:moveTo>
                <a:cubicBezTo>
                  <a:pt x="-350" y="2141"/>
                  <a:pt x="22934" y="131963"/>
                  <a:pt x="40220" y="177824"/>
                </a:cubicBezTo>
                <a:cubicBezTo>
                  <a:pt x="57506" y="223685"/>
                  <a:pt x="95253" y="263902"/>
                  <a:pt x="103720" y="275191"/>
                </a:cubicBezTo>
                <a:cubicBezTo>
                  <a:pt x="112187" y="286480"/>
                  <a:pt x="98428" y="257199"/>
                  <a:pt x="91020" y="245557"/>
                </a:cubicBezTo>
                <a:cubicBezTo>
                  <a:pt x="83612" y="233915"/>
                  <a:pt x="67384" y="218746"/>
                  <a:pt x="59270" y="205341"/>
                </a:cubicBezTo>
                <a:cubicBezTo>
                  <a:pt x="51156" y="191936"/>
                  <a:pt x="50098" y="195110"/>
                  <a:pt x="42337" y="165124"/>
                </a:cubicBezTo>
                <a:cubicBezTo>
                  <a:pt x="34576" y="135138"/>
                  <a:pt x="356" y="-2093"/>
                  <a:pt x="3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6490E2DF-0DB4-4B25-8311-9EF707BC7632}"/>
              </a:ext>
            </a:extLst>
          </p:cNvPr>
          <p:cNvSpPr/>
          <p:nvPr/>
        </p:nvSpPr>
        <p:spPr>
          <a:xfrm>
            <a:off x="2173678" y="5822799"/>
            <a:ext cx="368449" cy="92438"/>
          </a:xfrm>
          <a:custGeom>
            <a:avLst/>
            <a:gdLst>
              <a:gd name="connsiteX0" fmla="*/ 139 w 368449"/>
              <a:gd name="connsiteY0" fmla="*/ 151 h 92438"/>
              <a:gd name="connsiteX1" fmla="*/ 108089 w 368449"/>
              <a:gd name="connsiteY1" fmla="*/ 84818 h 92438"/>
              <a:gd name="connsiteX2" fmla="*/ 237205 w 368449"/>
              <a:gd name="connsiteY2" fmla="*/ 84818 h 92438"/>
              <a:gd name="connsiteX3" fmla="*/ 368439 w 368449"/>
              <a:gd name="connsiteY3" fmla="*/ 53068 h 92438"/>
              <a:gd name="connsiteX4" fmla="*/ 243555 w 368449"/>
              <a:gd name="connsiteY4" fmla="*/ 67884 h 92438"/>
              <a:gd name="connsiteX5" fmla="*/ 89039 w 368449"/>
              <a:gd name="connsiteY5" fmla="*/ 63651 h 92438"/>
              <a:gd name="connsiteX6" fmla="*/ 139 w 368449"/>
              <a:gd name="connsiteY6" fmla="*/ 151 h 9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8449" h="92438">
                <a:moveTo>
                  <a:pt x="139" y="151"/>
                </a:moveTo>
                <a:cubicBezTo>
                  <a:pt x="3314" y="3679"/>
                  <a:pt x="68578" y="70707"/>
                  <a:pt x="108089" y="84818"/>
                </a:cubicBezTo>
                <a:cubicBezTo>
                  <a:pt x="147600" y="98929"/>
                  <a:pt x="193813" y="90110"/>
                  <a:pt x="237205" y="84818"/>
                </a:cubicBezTo>
                <a:cubicBezTo>
                  <a:pt x="280597" y="79526"/>
                  <a:pt x="367381" y="55890"/>
                  <a:pt x="368439" y="53068"/>
                </a:cubicBezTo>
                <a:cubicBezTo>
                  <a:pt x="369497" y="50246"/>
                  <a:pt x="290122" y="66120"/>
                  <a:pt x="243555" y="67884"/>
                </a:cubicBezTo>
                <a:cubicBezTo>
                  <a:pt x="196988" y="69648"/>
                  <a:pt x="129256" y="71412"/>
                  <a:pt x="89039" y="63651"/>
                </a:cubicBezTo>
                <a:cubicBezTo>
                  <a:pt x="48822" y="55890"/>
                  <a:pt x="-3036" y="-3377"/>
                  <a:pt x="139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3970C4F7-2F1F-4348-93C3-455313913DD6}"/>
              </a:ext>
            </a:extLst>
          </p:cNvPr>
          <p:cNvSpPr/>
          <p:nvPr/>
        </p:nvSpPr>
        <p:spPr>
          <a:xfrm>
            <a:off x="2535474" y="5811112"/>
            <a:ext cx="389988" cy="69484"/>
          </a:xfrm>
          <a:custGeom>
            <a:avLst/>
            <a:gdLst>
              <a:gd name="connsiteX0" fmla="*/ 293 w 389988"/>
              <a:gd name="connsiteY0" fmla="*/ 64755 h 69484"/>
              <a:gd name="connsiteX1" fmla="*/ 186559 w 389988"/>
              <a:gd name="connsiteY1" fmla="*/ 62638 h 69484"/>
              <a:gd name="connsiteX2" fmla="*/ 275459 w 389988"/>
              <a:gd name="connsiteY2" fmla="*/ 37238 h 69484"/>
              <a:gd name="connsiteX3" fmla="*/ 389759 w 389988"/>
              <a:gd name="connsiteY3" fmla="*/ 30888 h 69484"/>
              <a:gd name="connsiteX4" fmla="*/ 302976 w 389988"/>
              <a:gd name="connsiteY4" fmla="*/ 5488 h 69484"/>
              <a:gd name="connsiteX5" fmla="*/ 233126 w 389988"/>
              <a:gd name="connsiteY5" fmla="*/ 5488 h 69484"/>
              <a:gd name="connsiteX6" fmla="*/ 293 w 389988"/>
              <a:gd name="connsiteY6" fmla="*/ 64755 h 69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9988" h="69484">
                <a:moveTo>
                  <a:pt x="293" y="64755"/>
                </a:moveTo>
                <a:cubicBezTo>
                  <a:pt x="-7468" y="74280"/>
                  <a:pt x="140698" y="67224"/>
                  <a:pt x="186559" y="62638"/>
                </a:cubicBezTo>
                <a:cubicBezTo>
                  <a:pt x="232420" y="58052"/>
                  <a:pt x="241592" y="42530"/>
                  <a:pt x="275459" y="37238"/>
                </a:cubicBezTo>
                <a:cubicBezTo>
                  <a:pt x="309326" y="31946"/>
                  <a:pt x="385173" y="36180"/>
                  <a:pt x="389759" y="30888"/>
                </a:cubicBezTo>
                <a:cubicBezTo>
                  <a:pt x="394345" y="25596"/>
                  <a:pt x="329082" y="9721"/>
                  <a:pt x="302976" y="5488"/>
                </a:cubicBezTo>
                <a:cubicBezTo>
                  <a:pt x="276870" y="1255"/>
                  <a:pt x="283221" y="-4390"/>
                  <a:pt x="233126" y="5488"/>
                </a:cubicBezTo>
                <a:cubicBezTo>
                  <a:pt x="183032" y="15366"/>
                  <a:pt x="8054" y="55230"/>
                  <a:pt x="293" y="647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FAACB0DA-EC35-4B56-8885-3676905816C1}"/>
              </a:ext>
            </a:extLst>
          </p:cNvPr>
          <p:cNvSpPr/>
          <p:nvPr/>
        </p:nvSpPr>
        <p:spPr>
          <a:xfrm>
            <a:off x="2366424" y="5473182"/>
            <a:ext cx="616079" cy="398451"/>
          </a:xfrm>
          <a:custGeom>
            <a:avLst/>
            <a:gdLst>
              <a:gd name="connsiteX0" fmla="*/ 9 w 616079"/>
              <a:gd name="connsiteY0" fmla="*/ 13218 h 398451"/>
              <a:gd name="connsiteX1" fmla="*/ 110076 w 616079"/>
              <a:gd name="connsiteY1" fmla="*/ 51318 h 398451"/>
              <a:gd name="connsiteX2" fmla="*/ 150293 w 616079"/>
              <a:gd name="connsiteY2" fmla="*/ 51318 h 398451"/>
              <a:gd name="connsiteX3" fmla="*/ 160876 w 616079"/>
              <a:gd name="connsiteY3" fmla="*/ 55551 h 398451"/>
              <a:gd name="connsiteX4" fmla="*/ 95259 w 616079"/>
              <a:gd name="connsiteY4" fmla="*/ 146568 h 398451"/>
              <a:gd name="connsiteX5" fmla="*/ 76209 w 616079"/>
              <a:gd name="connsiteY5" fmla="*/ 207951 h 398451"/>
              <a:gd name="connsiteX6" fmla="*/ 127009 w 616079"/>
              <a:gd name="connsiteY6" fmla="*/ 360351 h 398451"/>
              <a:gd name="connsiteX7" fmla="*/ 160876 w 616079"/>
              <a:gd name="connsiteY7" fmla="*/ 394218 h 398451"/>
              <a:gd name="connsiteX8" fmla="*/ 292109 w 616079"/>
              <a:gd name="connsiteY8" fmla="*/ 394218 h 398451"/>
              <a:gd name="connsiteX9" fmla="*/ 495309 w 616079"/>
              <a:gd name="connsiteY9" fmla="*/ 360351 h 398451"/>
              <a:gd name="connsiteX10" fmla="*/ 571509 w 616079"/>
              <a:gd name="connsiteY10" fmla="*/ 356118 h 398451"/>
              <a:gd name="connsiteX11" fmla="*/ 613843 w 616079"/>
              <a:gd name="connsiteY11" fmla="*/ 239701 h 398451"/>
              <a:gd name="connsiteX12" fmla="*/ 601143 w 616079"/>
              <a:gd name="connsiteY12" fmla="*/ 188901 h 398451"/>
              <a:gd name="connsiteX13" fmla="*/ 524943 w 616079"/>
              <a:gd name="connsiteY13" fmla="*/ 112701 h 398451"/>
              <a:gd name="connsiteX14" fmla="*/ 294226 w 616079"/>
              <a:gd name="connsiteY14" fmla="*/ 19568 h 398451"/>
              <a:gd name="connsiteX15" fmla="*/ 116426 w 616079"/>
              <a:gd name="connsiteY15" fmla="*/ 518 h 398451"/>
              <a:gd name="connsiteX16" fmla="*/ 9 w 616079"/>
              <a:gd name="connsiteY16" fmla="*/ 13218 h 39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16079" h="398451">
                <a:moveTo>
                  <a:pt x="9" y="13218"/>
                </a:moveTo>
                <a:cubicBezTo>
                  <a:pt x="-1049" y="21685"/>
                  <a:pt x="85029" y="44968"/>
                  <a:pt x="110076" y="51318"/>
                </a:cubicBezTo>
                <a:cubicBezTo>
                  <a:pt x="135123" y="57668"/>
                  <a:pt x="150293" y="51318"/>
                  <a:pt x="150293" y="51318"/>
                </a:cubicBezTo>
                <a:cubicBezTo>
                  <a:pt x="158760" y="52024"/>
                  <a:pt x="170048" y="39676"/>
                  <a:pt x="160876" y="55551"/>
                </a:cubicBezTo>
                <a:cubicBezTo>
                  <a:pt x="151704" y="71426"/>
                  <a:pt x="109370" y="121168"/>
                  <a:pt x="95259" y="146568"/>
                </a:cubicBezTo>
                <a:cubicBezTo>
                  <a:pt x="81148" y="171968"/>
                  <a:pt x="70917" y="172321"/>
                  <a:pt x="76209" y="207951"/>
                </a:cubicBezTo>
                <a:cubicBezTo>
                  <a:pt x="81501" y="243581"/>
                  <a:pt x="112898" y="329307"/>
                  <a:pt x="127009" y="360351"/>
                </a:cubicBezTo>
                <a:cubicBezTo>
                  <a:pt x="141120" y="391396"/>
                  <a:pt x="133359" y="388574"/>
                  <a:pt x="160876" y="394218"/>
                </a:cubicBezTo>
                <a:cubicBezTo>
                  <a:pt x="188393" y="399862"/>
                  <a:pt x="236370" y="399863"/>
                  <a:pt x="292109" y="394218"/>
                </a:cubicBezTo>
                <a:cubicBezTo>
                  <a:pt x="347848" y="388574"/>
                  <a:pt x="448742" y="366701"/>
                  <a:pt x="495309" y="360351"/>
                </a:cubicBezTo>
                <a:cubicBezTo>
                  <a:pt x="541876" y="354001"/>
                  <a:pt x="551753" y="376226"/>
                  <a:pt x="571509" y="356118"/>
                </a:cubicBezTo>
                <a:cubicBezTo>
                  <a:pt x="591265" y="336010"/>
                  <a:pt x="608904" y="267571"/>
                  <a:pt x="613843" y="239701"/>
                </a:cubicBezTo>
                <a:cubicBezTo>
                  <a:pt x="618782" y="211832"/>
                  <a:pt x="615960" y="210068"/>
                  <a:pt x="601143" y="188901"/>
                </a:cubicBezTo>
                <a:cubicBezTo>
                  <a:pt x="586326" y="167734"/>
                  <a:pt x="576096" y="140923"/>
                  <a:pt x="524943" y="112701"/>
                </a:cubicBezTo>
                <a:cubicBezTo>
                  <a:pt x="473790" y="84479"/>
                  <a:pt x="362312" y="38265"/>
                  <a:pt x="294226" y="19568"/>
                </a:cubicBezTo>
                <a:cubicBezTo>
                  <a:pt x="226140" y="871"/>
                  <a:pt x="162640" y="2987"/>
                  <a:pt x="116426" y="518"/>
                </a:cubicBezTo>
                <a:cubicBezTo>
                  <a:pt x="70212" y="-1952"/>
                  <a:pt x="1067" y="4751"/>
                  <a:pt x="9" y="132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ECBBF373-1CD6-466B-BB14-EAD34A86FDE6}"/>
              </a:ext>
            </a:extLst>
          </p:cNvPr>
          <p:cNvSpPr/>
          <p:nvPr/>
        </p:nvSpPr>
        <p:spPr>
          <a:xfrm rot="605561">
            <a:off x="2589571" y="5599596"/>
            <a:ext cx="245852" cy="945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07C756B3-19DE-4DE7-9E62-2EEE5BE28F80}"/>
              </a:ext>
            </a:extLst>
          </p:cNvPr>
          <p:cNvSpPr/>
          <p:nvPr/>
        </p:nvSpPr>
        <p:spPr>
          <a:xfrm>
            <a:off x="2219602" y="5419689"/>
            <a:ext cx="692944" cy="186451"/>
          </a:xfrm>
          <a:custGeom>
            <a:avLst/>
            <a:gdLst>
              <a:gd name="connsiteX0" fmla="*/ 1311 w 692944"/>
              <a:gd name="connsiteY0" fmla="*/ 20674 h 186451"/>
              <a:gd name="connsiteX1" fmla="*/ 253723 w 692944"/>
              <a:gd name="connsiteY1" fmla="*/ 36 h 186451"/>
              <a:gd name="connsiteX2" fmla="*/ 402948 w 692944"/>
              <a:gd name="connsiteY2" fmla="*/ 25436 h 186451"/>
              <a:gd name="connsiteX3" fmla="*/ 595036 w 692944"/>
              <a:gd name="connsiteY3" fmla="*/ 79411 h 186451"/>
              <a:gd name="connsiteX4" fmla="*/ 687111 w 692944"/>
              <a:gd name="connsiteY4" fmla="*/ 182599 h 186451"/>
              <a:gd name="connsiteX5" fmla="*/ 649011 w 692944"/>
              <a:gd name="connsiteY5" fmla="*/ 154024 h 186451"/>
              <a:gd name="connsiteX6" fmla="*/ 371198 w 692944"/>
              <a:gd name="connsiteY6" fmla="*/ 55599 h 186451"/>
              <a:gd name="connsiteX7" fmla="*/ 1311 w 692944"/>
              <a:gd name="connsiteY7" fmla="*/ 20674 h 18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2944" h="186451">
                <a:moveTo>
                  <a:pt x="1311" y="20674"/>
                </a:moveTo>
                <a:cubicBezTo>
                  <a:pt x="-18268" y="11413"/>
                  <a:pt x="186784" y="-758"/>
                  <a:pt x="253723" y="36"/>
                </a:cubicBezTo>
                <a:cubicBezTo>
                  <a:pt x="320662" y="830"/>
                  <a:pt x="346063" y="12207"/>
                  <a:pt x="402948" y="25436"/>
                </a:cubicBezTo>
                <a:cubicBezTo>
                  <a:pt x="459833" y="38665"/>
                  <a:pt x="547676" y="53217"/>
                  <a:pt x="595036" y="79411"/>
                </a:cubicBezTo>
                <a:cubicBezTo>
                  <a:pt x="642396" y="105605"/>
                  <a:pt x="678115" y="170164"/>
                  <a:pt x="687111" y="182599"/>
                </a:cubicBezTo>
                <a:cubicBezTo>
                  <a:pt x="696107" y="195035"/>
                  <a:pt x="701663" y="175191"/>
                  <a:pt x="649011" y="154024"/>
                </a:cubicBezTo>
                <a:cubicBezTo>
                  <a:pt x="596359" y="132857"/>
                  <a:pt x="479413" y="78882"/>
                  <a:pt x="371198" y="55599"/>
                </a:cubicBezTo>
                <a:cubicBezTo>
                  <a:pt x="262983" y="32316"/>
                  <a:pt x="20890" y="29935"/>
                  <a:pt x="1311" y="206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8DBB9439-85FC-4042-83C1-D4CB02B04DBE}"/>
              </a:ext>
            </a:extLst>
          </p:cNvPr>
          <p:cNvSpPr/>
          <p:nvPr/>
        </p:nvSpPr>
        <p:spPr>
          <a:xfrm>
            <a:off x="2015880" y="5445027"/>
            <a:ext cx="217736" cy="73575"/>
          </a:xfrm>
          <a:custGeom>
            <a:avLst/>
            <a:gdLst>
              <a:gd name="connsiteX0" fmla="*/ 217733 w 217736"/>
              <a:gd name="connsiteY0" fmla="*/ 73123 h 73575"/>
              <a:gd name="connsiteX1" fmla="*/ 127245 w 217736"/>
              <a:gd name="connsiteY1" fmla="*/ 54073 h 73575"/>
              <a:gd name="connsiteX2" fmla="*/ 55808 w 217736"/>
              <a:gd name="connsiteY2" fmla="*/ 25498 h 73575"/>
              <a:gd name="connsiteX3" fmla="*/ 1833 w 217736"/>
              <a:gd name="connsiteY3" fmla="*/ 98 h 73575"/>
              <a:gd name="connsiteX4" fmla="*/ 124070 w 217736"/>
              <a:gd name="connsiteY4" fmla="*/ 35023 h 73575"/>
              <a:gd name="connsiteX5" fmla="*/ 217733 w 217736"/>
              <a:gd name="connsiteY5" fmla="*/ 73123 h 73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736" h="73575">
                <a:moveTo>
                  <a:pt x="217733" y="73123"/>
                </a:moveTo>
                <a:cubicBezTo>
                  <a:pt x="218262" y="76298"/>
                  <a:pt x="154232" y="62010"/>
                  <a:pt x="127245" y="54073"/>
                </a:cubicBezTo>
                <a:cubicBezTo>
                  <a:pt x="100258" y="46136"/>
                  <a:pt x="76710" y="34494"/>
                  <a:pt x="55808" y="25498"/>
                </a:cubicBezTo>
                <a:cubicBezTo>
                  <a:pt x="34906" y="16502"/>
                  <a:pt x="-9544" y="-1490"/>
                  <a:pt x="1833" y="98"/>
                </a:cubicBezTo>
                <a:cubicBezTo>
                  <a:pt x="13210" y="1685"/>
                  <a:pt x="87293" y="21794"/>
                  <a:pt x="124070" y="35023"/>
                </a:cubicBezTo>
                <a:cubicBezTo>
                  <a:pt x="160847" y="48252"/>
                  <a:pt x="217204" y="69948"/>
                  <a:pt x="217733" y="73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F21826F5-4E35-498E-BFBF-974678E23BE0}"/>
              </a:ext>
            </a:extLst>
          </p:cNvPr>
          <p:cNvSpPr/>
          <p:nvPr/>
        </p:nvSpPr>
        <p:spPr>
          <a:xfrm>
            <a:off x="1966834" y="5492500"/>
            <a:ext cx="217782" cy="66968"/>
          </a:xfrm>
          <a:custGeom>
            <a:avLst/>
            <a:gdLst>
              <a:gd name="connsiteX0" fmla="*/ 79 w 217782"/>
              <a:gd name="connsiteY0" fmla="*/ 250 h 66968"/>
              <a:gd name="connsiteX1" fmla="*/ 90566 w 217782"/>
              <a:gd name="connsiteY1" fmla="*/ 46288 h 66968"/>
              <a:gd name="connsiteX2" fmla="*/ 215979 w 217782"/>
              <a:gd name="connsiteY2" fmla="*/ 66925 h 66968"/>
              <a:gd name="connsiteX3" fmla="*/ 158829 w 217782"/>
              <a:gd name="connsiteY3" fmla="*/ 51050 h 66968"/>
              <a:gd name="connsiteX4" fmla="*/ 76279 w 217782"/>
              <a:gd name="connsiteY4" fmla="*/ 28825 h 66968"/>
              <a:gd name="connsiteX5" fmla="*/ 79 w 217782"/>
              <a:gd name="connsiteY5" fmla="*/ 250 h 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782" h="66968">
                <a:moveTo>
                  <a:pt x="79" y="250"/>
                </a:moveTo>
                <a:cubicBezTo>
                  <a:pt x="2460" y="3160"/>
                  <a:pt x="54583" y="35175"/>
                  <a:pt x="90566" y="46288"/>
                </a:cubicBezTo>
                <a:cubicBezTo>
                  <a:pt x="126549" y="57401"/>
                  <a:pt x="204602" y="66131"/>
                  <a:pt x="215979" y="66925"/>
                </a:cubicBezTo>
                <a:cubicBezTo>
                  <a:pt x="227356" y="67719"/>
                  <a:pt x="182112" y="57400"/>
                  <a:pt x="158829" y="51050"/>
                </a:cubicBezTo>
                <a:cubicBezTo>
                  <a:pt x="135546" y="44700"/>
                  <a:pt x="103002" y="37027"/>
                  <a:pt x="76279" y="28825"/>
                </a:cubicBezTo>
                <a:cubicBezTo>
                  <a:pt x="49556" y="20623"/>
                  <a:pt x="-2302" y="-2660"/>
                  <a:pt x="79" y="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2E43A0C8-B9F6-44E4-839D-8CEDA7CB8608}"/>
              </a:ext>
            </a:extLst>
          </p:cNvPr>
          <p:cNvSpPr/>
          <p:nvPr/>
        </p:nvSpPr>
        <p:spPr>
          <a:xfrm>
            <a:off x="2031772" y="4570479"/>
            <a:ext cx="329038" cy="276166"/>
          </a:xfrm>
          <a:custGeom>
            <a:avLst/>
            <a:gdLst>
              <a:gd name="connsiteX0" fmla="*/ 228 w 329038"/>
              <a:gd name="connsiteY0" fmla="*/ 276159 h 276166"/>
              <a:gd name="connsiteX1" fmla="*/ 141516 w 329038"/>
              <a:gd name="connsiteY1" fmla="*/ 60259 h 276166"/>
              <a:gd name="connsiteX2" fmla="*/ 179616 w 329038"/>
              <a:gd name="connsiteY2" fmla="*/ 53909 h 276166"/>
              <a:gd name="connsiteX3" fmla="*/ 217716 w 329038"/>
              <a:gd name="connsiteY3" fmla="*/ 23746 h 276166"/>
              <a:gd name="connsiteX4" fmla="*/ 328841 w 329038"/>
              <a:gd name="connsiteY4" fmla="*/ 14221 h 276166"/>
              <a:gd name="connsiteX5" fmla="*/ 243116 w 329038"/>
              <a:gd name="connsiteY5" fmla="*/ 1521 h 276166"/>
              <a:gd name="connsiteX6" fmla="*/ 178028 w 329038"/>
              <a:gd name="connsiteY6" fmla="*/ 52321 h 276166"/>
              <a:gd name="connsiteX7" fmla="*/ 228 w 329038"/>
              <a:gd name="connsiteY7" fmla="*/ 276159 h 276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9038" h="276166">
                <a:moveTo>
                  <a:pt x="228" y="276159"/>
                </a:moveTo>
                <a:cubicBezTo>
                  <a:pt x="-5857" y="277482"/>
                  <a:pt x="111618" y="97301"/>
                  <a:pt x="141516" y="60259"/>
                </a:cubicBezTo>
                <a:cubicBezTo>
                  <a:pt x="171414" y="23217"/>
                  <a:pt x="166916" y="59994"/>
                  <a:pt x="179616" y="53909"/>
                </a:cubicBezTo>
                <a:cubicBezTo>
                  <a:pt x="192316" y="47824"/>
                  <a:pt x="192845" y="30361"/>
                  <a:pt x="217716" y="23746"/>
                </a:cubicBezTo>
                <a:cubicBezTo>
                  <a:pt x="242587" y="17131"/>
                  <a:pt x="324608" y="17925"/>
                  <a:pt x="328841" y="14221"/>
                </a:cubicBezTo>
                <a:cubicBezTo>
                  <a:pt x="333074" y="10517"/>
                  <a:pt x="268252" y="-4829"/>
                  <a:pt x="243116" y="1521"/>
                </a:cubicBezTo>
                <a:cubicBezTo>
                  <a:pt x="217980" y="7871"/>
                  <a:pt x="217980" y="10781"/>
                  <a:pt x="178028" y="52321"/>
                </a:cubicBezTo>
                <a:cubicBezTo>
                  <a:pt x="138076" y="93861"/>
                  <a:pt x="6313" y="274836"/>
                  <a:pt x="228" y="276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6B860210-3EF3-4CAD-81C7-8E6C4EDC1806}"/>
              </a:ext>
            </a:extLst>
          </p:cNvPr>
          <p:cNvSpPr/>
          <p:nvPr/>
        </p:nvSpPr>
        <p:spPr>
          <a:xfrm>
            <a:off x="2496971" y="4613675"/>
            <a:ext cx="347964" cy="88513"/>
          </a:xfrm>
          <a:custGeom>
            <a:avLst/>
            <a:gdLst>
              <a:gd name="connsiteX0" fmla="*/ 167 w 347964"/>
              <a:gd name="connsiteY0" fmla="*/ 1188 h 88513"/>
              <a:gd name="connsiteX1" fmla="*/ 122404 w 347964"/>
              <a:gd name="connsiteY1" fmla="*/ 15475 h 88513"/>
              <a:gd name="connsiteX2" fmla="*/ 174792 w 347964"/>
              <a:gd name="connsiteY2" fmla="*/ 36113 h 88513"/>
              <a:gd name="connsiteX3" fmla="*/ 255754 w 347964"/>
              <a:gd name="connsiteY3" fmla="*/ 71038 h 88513"/>
              <a:gd name="connsiteX4" fmla="*/ 347829 w 347964"/>
              <a:gd name="connsiteY4" fmla="*/ 88500 h 88513"/>
              <a:gd name="connsiteX5" fmla="*/ 277979 w 347964"/>
              <a:gd name="connsiteY5" fmla="*/ 74213 h 88513"/>
              <a:gd name="connsiteX6" fmla="*/ 150979 w 347964"/>
              <a:gd name="connsiteY6" fmla="*/ 47225 h 88513"/>
              <a:gd name="connsiteX7" fmla="*/ 167 w 347964"/>
              <a:gd name="connsiteY7" fmla="*/ 1188 h 88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964" h="88513">
                <a:moveTo>
                  <a:pt x="167" y="1188"/>
                </a:moveTo>
                <a:cubicBezTo>
                  <a:pt x="-4596" y="-4104"/>
                  <a:pt x="93300" y="9654"/>
                  <a:pt x="122404" y="15475"/>
                </a:cubicBezTo>
                <a:cubicBezTo>
                  <a:pt x="151508" y="21296"/>
                  <a:pt x="152567" y="26853"/>
                  <a:pt x="174792" y="36113"/>
                </a:cubicBezTo>
                <a:cubicBezTo>
                  <a:pt x="197017" y="45373"/>
                  <a:pt x="226915" y="62307"/>
                  <a:pt x="255754" y="71038"/>
                </a:cubicBezTo>
                <a:cubicBezTo>
                  <a:pt x="284593" y="79769"/>
                  <a:pt x="344125" y="87971"/>
                  <a:pt x="347829" y="88500"/>
                </a:cubicBezTo>
                <a:cubicBezTo>
                  <a:pt x="351533" y="89029"/>
                  <a:pt x="277979" y="74213"/>
                  <a:pt x="277979" y="74213"/>
                </a:cubicBezTo>
                <a:cubicBezTo>
                  <a:pt x="245171" y="67334"/>
                  <a:pt x="197281" y="61512"/>
                  <a:pt x="150979" y="47225"/>
                </a:cubicBezTo>
                <a:cubicBezTo>
                  <a:pt x="104677" y="32938"/>
                  <a:pt x="4930" y="6480"/>
                  <a:pt x="167" y="1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0E921260-3FEC-46AF-98DD-88D3E3A25EA8}"/>
              </a:ext>
            </a:extLst>
          </p:cNvPr>
          <p:cNvSpPr/>
          <p:nvPr/>
        </p:nvSpPr>
        <p:spPr>
          <a:xfrm>
            <a:off x="2044492" y="4787701"/>
            <a:ext cx="150061" cy="104980"/>
          </a:xfrm>
          <a:custGeom>
            <a:avLst/>
            <a:gdLst>
              <a:gd name="connsiteX0" fmla="*/ 208 w 150061"/>
              <a:gd name="connsiteY0" fmla="*/ 104974 h 104980"/>
              <a:gd name="connsiteX1" fmla="*/ 133558 w 150061"/>
              <a:gd name="connsiteY1" fmla="*/ 17662 h 104980"/>
              <a:gd name="connsiteX2" fmla="*/ 144671 w 150061"/>
              <a:gd name="connsiteY2" fmla="*/ 199 h 104980"/>
              <a:gd name="connsiteX3" fmla="*/ 103396 w 150061"/>
              <a:gd name="connsiteY3" fmla="*/ 22424 h 104980"/>
              <a:gd name="connsiteX4" fmla="*/ 208 w 150061"/>
              <a:gd name="connsiteY4" fmla="*/ 104974 h 10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061" h="104980">
                <a:moveTo>
                  <a:pt x="208" y="104974"/>
                </a:moveTo>
                <a:cubicBezTo>
                  <a:pt x="5235" y="104180"/>
                  <a:pt x="109481" y="35124"/>
                  <a:pt x="133558" y="17662"/>
                </a:cubicBezTo>
                <a:cubicBezTo>
                  <a:pt x="157635" y="200"/>
                  <a:pt x="149698" y="-595"/>
                  <a:pt x="144671" y="199"/>
                </a:cubicBezTo>
                <a:cubicBezTo>
                  <a:pt x="139644" y="993"/>
                  <a:pt x="124298" y="6284"/>
                  <a:pt x="103396" y="22424"/>
                </a:cubicBezTo>
                <a:cubicBezTo>
                  <a:pt x="82494" y="38564"/>
                  <a:pt x="-4819" y="105768"/>
                  <a:pt x="208" y="1049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2A41AB25-EE0F-45AA-BDE3-80B40B544D28}"/>
              </a:ext>
            </a:extLst>
          </p:cNvPr>
          <p:cNvSpPr/>
          <p:nvPr/>
        </p:nvSpPr>
        <p:spPr>
          <a:xfrm>
            <a:off x="2206432" y="4827490"/>
            <a:ext cx="345096" cy="49458"/>
          </a:xfrm>
          <a:custGeom>
            <a:avLst/>
            <a:gdLst>
              <a:gd name="connsiteX0" fmla="*/ 193 w 345096"/>
              <a:gd name="connsiteY0" fmla="*/ 98 h 49458"/>
              <a:gd name="connsiteX1" fmla="*/ 181168 w 345096"/>
              <a:gd name="connsiteY1" fmla="*/ 49310 h 49458"/>
              <a:gd name="connsiteX2" fmla="*/ 344681 w 345096"/>
              <a:gd name="connsiteY2" fmla="*/ 15973 h 49458"/>
              <a:gd name="connsiteX3" fmla="*/ 225618 w 345096"/>
              <a:gd name="connsiteY3" fmla="*/ 35023 h 49458"/>
              <a:gd name="connsiteX4" fmla="*/ 147831 w 345096"/>
              <a:gd name="connsiteY4" fmla="*/ 36610 h 49458"/>
              <a:gd name="connsiteX5" fmla="*/ 193 w 345096"/>
              <a:gd name="connsiteY5" fmla="*/ 98 h 4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5096" h="49458">
                <a:moveTo>
                  <a:pt x="193" y="98"/>
                </a:moveTo>
                <a:cubicBezTo>
                  <a:pt x="5749" y="2215"/>
                  <a:pt x="123753" y="46664"/>
                  <a:pt x="181168" y="49310"/>
                </a:cubicBezTo>
                <a:cubicBezTo>
                  <a:pt x="238583" y="51956"/>
                  <a:pt x="337273" y="18354"/>
                  <a:pt x="344681" y="15973"/>
                </a:cubicBezTo>
                <a:cubicBezTo>
                  <a:pt x="352089" y="13592"/>
                  <a:pt x="258426" y="31583"/>
                  <a:pt x="225618" y="35023"/>
                </a:cubicBezTo>
                <a:cubicBezTo>
                  <a:pt x="192810" y="38463"/>
                  <a:pt x="185666" y="42431"/>
                  <a:pt x="147831" y="36610"/>
                </a:cubicBezTo>
                <a:cubicBezTo>
                  <a:pt x="109996" y="30789"/>
                  <a:pt x="-5363" y="-2019"/>
                  <a:pt x="193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47A2AC05-8C66-4AB7-B9B2-451717FDDAA6}"/>
              </a:ext>
            </a:extLst>
          </p:cNvPr>
          <p:cNvSpPr/>
          <p:nvPr/>
        </p:nvSpPr>
        <p:spPr>
          <a:xfrm>
            <a:off x="2746371" y="4825867"/>
            <a:ext cx="283654" cy="92746"/>
          </a:xfrm>
          <a:custGeom>
            <a:avLst/>
            <a:gdLst>
              <a:gd name="connsiteX0" fmla="*/ 4 w 283654"/>
              <a:gd name="connsiteY0" fmla="*/ 133 h 92746"/>
              <a:gd name="connsiteX1" fmla="*/ 92079 w 283654"/>
              <a:gd name="connsiteY1" fmla="*/ 66808 h 92746"/>
              <a:gd name="connsiteX2" fmla="*/ 279404 w 283654"/>
              <a:gd name="connsiteY2" fmla="*/ 92208 h 92746"/>
              <a:gd name="connsiteX3" fmla="*/ 212729 w 283654"/>
              <a:gd name="connsiteY3" fmla="*/ 84271 h 92746"/>
              <a:gd name="connsiteX4" fmla="*/ 95254 w 283654"/>
              <a:gd name="connsiteY4" fmla="*/ 85858 h 92746"/>
              <a:gd name="connsiteX5" fmla="*/ 4 w 283654"/>
              <a:gd name="connsiteY5" fmla="*/ 133 h 92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654" h="92746">
                <a:moveTo>
                  <a:pt x="4" y="133"/>
                </a:moveTo>
                <a:cubicBezTo>
                  <a:pt x="-525" y="-3042"/>
                  <a:pt x="45512" y="51462"/>
                  <a:pt x="92079" y="66808"/>
                </a:cubicBezTo>
                <a:cubicBezTo>
                  <a:pt x="138646" y="82154"/>
                  <a:pt x="259296" y="89298"/>
                  <a:pt x="279404" y="92208"/>
                </a:cubicBezTo>
                <a:cubicBezTo>
                  <a:pt x="299512" y="95118"/>
                  <a:pt x="243421" y="85329"/>
                  <a:pt x="212729" y="84271"/>
                </a:cubicBezTo>
                <a:cubicBezTo>
                  <a:pt x="182037" y="83213"/>
                  <a:pt x="127268" y="95383"/>
                  <a:pt x="95254" y="85858"/>
                </a:cubicBezTo>
                <a:cubicBezTo>
                  <a:pt x="63240" y="76333"/>
                  <a:pt x="533" y="3308"/>
                  <a:pt x="4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A8D77E6F-F20F-471C-87EE-58CD98776BFB}"/>
              </a:ext>
            </a:extLst>
          </p:cNvPr>
          <p:cNvSpPr/>
          <p:nvPr/>
        </p:nvSpPr>
        <p:spPr>
          <a:xfrm>
            <a:off x="2932088" y="4735500"/>
            <a:ext cx="114682" cy="173009"/>
          </a:xfrm>
          <a:custGeom>
            <a:avLst/>
            <a:gdLst>
              <a:gd name="connsiteX0" fmla="*/ 25 w 114682"/>
              <a:gd name="connsiteY0" fmla="*/ 13 h 173009"/>
              <a:gd name="connsiteX1" fmla="*/ 96862 w 114682"/>
              <a:gd name="connsiteY1" fmla="*/ 61925 h 173009"/>
              <a:gd name="connsiteX2" fmla="*/ 114325 w 114682"/>
              <a:gd name="connsiteY2" fmla="*/ 171463 h 173009"/>
              <a:gd name="connsiteX3" fmla="*/ 107975 w 114682"/>
              <a:gd name="connsiteY3" fmla="*/ 123838 h 173009"/>
              <a:gd name="connsiteX4" fmla="*/ 100037 w 114682"/>
              <a:gd name="connsiteY4" fmla="*/ 88913 h 173009"/>
              <a:gd name="connsiteX5" fmla="*/ 87337 w 114682"/>
              <a:gd name="connsiteY5" fmla="*/ 66688 h 173009"/>
              <a:gd name="connsiteX6" fmla="*/ 25 w 114682"/>
              <a:gd name="connsiteY6" fmla="*/ 13 h 173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682" h="173009">
                <a:moveTo>
                  <a:pt x="25" y="13"/>
                </a:moveTo>
                <a:cubicBezTo>
                  <a:pt x="1612" y="-781"/>
                  <a:pt x="77812" y="33350"/>
                  <a:pt x="96862" y="61925"/>
                </a:cubicBezTo>
                <a:cubicBezTo>
                  <a:pt x="115912" y="90500"/>
                  <a:pt x="112473" y="161144"/>
                  <a:pt x="114325" y="171463"/>
                </a:cubicBezTo>
                <a:cubicBezTo>
                  <a:pt x="116177" y="181782"/>
                  <a:pt x="110356" y="137596"/>
                  <a:pt x="107975" y="123838"/>
                </a:cubicBezTo>
                <a:cubicBezTo>
                  <a:pt x="105594" y="110080"/>
                  <a:pt x="103477" y="98438"/>
                  <a:pt x="100037" y="88913"/>
                </a:cubicBezTo>
                <a:cubicBezTo>
                  <a:pt x="96597" y="79388"/>
                  <a:pt x="103476" y="79917"/>
                  <a:pt x="87337" y="66688"/>
                </a:cubicBezTo>
                <a:cubicBezTo>
                  <a:pt x="71198" y="53459"/>
                  <a:pt x="-1562" y="807"/>
                  <a:pt x="25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4096C39B-88EE-496C-9405-F05A069B1EAE}"/>
              </a:ext>
            </a:extLst>
          </p:cNvPr>
          <p:cNvSpPr/>
          <p:nvPr/>
        </p:nvSpPr>
        <p:spPr>
          <a:xfrm>
            <a:off x="2379130" y="5873493"/>
            <a:ext cx="514554" cy="97723"/>
          </a:xfrm>
          <a:custGeom>
            <a:avLst/>
            <a:gdLst>
              <a:gd name="connsiteX0" fmla="*/ 514353 w 514554"/>
              <a:gd name="connsiteY0" fmla="*/ 257 h 97723"/>
              <a:gd name="connsiteX1" fmla="*/ 260353 w 514554"/>
              <a:gd name="connsiteY1" fmla="*/ 36240 h 97723"/>
              <a:gd name="connsiteX2" fmla="*/ 139703 w 514554"/>
              <a:gd name="connsiteY2" fmla="*/ 57407 h 97723"/>
              <a:gd name="connsiteX3" fmla="*/ 3 w 514554"/>
              <a:gd name="connsiteY3" fmla="*/ 97624 h 97723"/>
              <a:gd name="connsiteX4" fmla="*/ 135470 w 514554"/>
              <a:gd name="connsiteY4" fmla="*/ 44707 h 97723"/>
              <a:gd name="connsiteX5" fmla="*/ 215903 w 514554"/>
              <a:gd name="connsiteY5" fmla="*/ 21424 h 97723"/>
              <a:gd name="connsiteX6" fmla="*/ 514353 w 514554"/>
              <a:gd name="connsiteY6" fmla="*/ 257 h 97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4554" h="97723">
                <a:moveTo>
                  <a:pt x="514353" y="257"/>
                </a:moveTo>
                <a:cubicBezTo>
                  <a:pt x="521761" y="2726"/>
                  <a:pt x="322795" y="26715"/>
                  <a:pt x="260353" y="36240"/>
                </a:cubicBezTo>
                <a:cubicBezTo>
                  <a:pt x="197911" y="45765"/>
                  <a:pt x="183095" y="47176"/>
                  <a:pt x="139703" y="57407"/>
                </a:cubicBezTo>
                <a:cubicBezTo>
                  <a:pt x="96311" y="67638"/>
                  <a:pt x="708" y="99741"/>
                  <a:pt x="3" y="97624"/>
                </a:cubicBezTo>
                <a:cubicBezTo>
                  <a:pt x="-703" y="95507"/>
                  <a:pt x="99487" y="57407"/>
                  <a:pt x="135470" y="44707"/>
                </a:cubicBezTo>
                <a:cubicBezTo>
                  <a:pt x="171453" y="32007"/>
                  <a:pt x="148875" y="29185"/>
                  <a:pt x="215903" y="21424"/>
                </a:cubicBezTo>
                <a:cubicBezTo>
                  <a:pt x="282931" y="13663"/>
                  <a:pt x="506945" y="-2212"/>
                  <a:pt x="514353" y="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3262E8A9-462A-49E6-B3B6-6054D529777C}"/>
              </a:ext>
            </a:extLst>
          </p:cNvPr>
          <p:cNvSpPr/>
          <p:nvPr/>
        </p:nvSpPr>
        <p:spPr>
          <a:xfrm>
            <a:off x="1948508" y="5776229"/>
            <a:ext cx="485070" cy="267029"/>
          </a:xfrm>
          <a:custGeom>
            <a:avLst/>
            <a:gdLst>
              <a:gd name="connsiteX0" fmla="*/ 111009 w 485070"/>
              <a:gd name="connsiteY0" fmla="*/ 154 h 267029"/>
              <a:gd name="connsiteX1" fmla="*/ 19992 w 485070"/>
              <a:gd name="connsiteY1" fmla="*/ 76354 h 267029"/>
              <a:gd name="connsiteX2" fmla="*/ 942 w 485070"/>
              <a:gd name="connsiteY2" fmla="*/ 131388 h 267029"/>
              <a:gd name="connsiteX3" fmla="*/ 15759 w 485070"/>
              <a:gd name="connsiteY3" fmla="*/ 105988 h 267029"/>
              <a:gd name="connsiteX4" fmla="*/ 121592 w 485070"/>
              <a:gd name="connsiteY4" fmla="*/ 135621 h 267029"/>
              <a:gd name="connsiteX5" fmla="*/ 146992 w 485070"/>
              <a:gd name="connsiteY5" fmla="*/ 152554 h 267029"/>
              <a:gd name="connsiteX6" fmla="*/ 159692 w 485070"/>
              <a:gd name="connsiteY6" fmla="*/ 171604 h 267029"/>
              <a:gd name="connsiteX7" fmla="*/ 204142 w 485070"/>
              <a:gd name="connsiteY7" fmla="*/ 131388 h 267029"/>
              <a:gd name="connsiteX8" fmla="*/ 273992 w 485070"/>
              <a:gd name="connsiteY8" fmla="*/ 237221 h 267029"/>
              <a:gd name="connsiteX9" fmla="*/ 280342 w 485070"/>
              <a:gd name="connsiteY9" fmla="*/ 169488 h 267029"/>
              <a:gd name="connsiteX10" fmla="*/ 356542 w 485070"/>
              <a:gd name="connsiteY10" fmla="*/ 266854 h 267029"/>
              <a:gd name="connsiteX11" fmla="*/ 360775 w 485070"/>
              <a:gd name="connsiteY11" fmla="*/ 192771 h 267029"/>
              <a:gd name="connsiteX12" fmla="*/ 483542 w 485070"/>
              <a:gd name="connsiteY12" fmla="*/ 169488 h 267029"/>
              <a:gd name="connsiteX13" fmla="*/ 263409 w 485070"/>
              <a:gd name="connsiteY13" fmla="*/ 173721 h 267029"/>
              <a:gd name="connsiteX14" fmla="*/ 146992 w 485070"/>
              <a:gd name="connsiteY14" fmla="*/ 120804 h 267029"/>
              <a:gd name="connsiteX15" fmla="*/ 45392 w 485070"/>
              <a:gd name="connsiteY15" fmla="*/ 97521 h 267029"/>
              <a:gd name="connsiteX16" fmla="*/ 111009 w 485070"/>
              <a:gd name="connsiteY16" fmla="*/ 154 h 267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85070" h="267029">
                <a:moveTo>
                  <a:pt x="111009" y="154"/>
                </a:moveTo>
                <a:cubicBezTo>
                  <a:pt x="106776" y="-3374"/>
                  <a:pt x="38336" y="54482"/>
                  <a:pt x="19992" y="76354"/>
                </a:cubicBezTo>
                <a:cubicBezTo>
                  <a:pt x="1648" y="98226"/>
                  <a:pt x="1647" y="126449"/>
                  <a:pt x="942" y="131388"/>
                </a:cubicBezTo>
                <a:cubicBezTo>
                  <a:pt x="237" y="136327"/>
                  <a:pt x="-4349" y="105283"/>
                  <a:pt x="15759" y="105988"/>
                </a:cubicBezTo>
                <a:cubicBezTo>
                  <a:pt x="35867" y="106694"/>
                  <a:pt x="99720" y="127860"/>
                  <a:pt x="121592" y="135621"/>
                </a:cubicBezTo>
                <a:cubicBezTo>
                  <a:pt x="143464" y="143382"/>
                  <a:pt x="140642" y="146557"/>
                  <a:pt x="146992" y="152554"/>
                </a:cubicBezTo>
                <a:cubicBezTo>
                  <a:pt x="153342" y="158551"/>
                  <a:pt x="150167" y="175132"/>
                  <a:pt x="159692" y="171604"/>
                </a:cubicBezTo>
                <a:cubicBezTo>
                  <a:pt x="169217" y="168076"/>
                  <a:pt x="185092" y="120452"/>
                  <a:pt x="204142" y="131388"/>
                </a:cubicBezTo>
                <a:cubicBezTo>
                  <a:pt x="223192" y="142324"/>
                  <a:pt x="261292" y="230871"/>
                  <a:pt x="273992" y="237221"/>
                </a:cubicBezTo>
                <a:cubicBezTo>
                  <a:pt x="286692" y="243571"/>
                  <a:pt x="266584" y="164549"/>
                  <a:pt x="280342" y="169488"/>
                </a:cubicBezTo>
                <a:cubicBezTo>
                  <a:pt x="294100" y="174427"/>
                  <a:pt x="343137" y="262974"/>
                  <a:pt x="356542" y="266854"/>
                </a:cubicBezTo>
                <a:cubicBezTo>
                  <a:pt x="369947" y="270734"/>
                  <a:pt x="339608" y="208999"/>
                  <a:pt x="360775" y="192771"/>
                </a:cubicBezTo>
                <a:cubicBezTo>
                  <a:pt x="381942" y="176543"/>
                  <a:pt x="499770" y="172663"/>
                  <a:pt x="483542" y="169488"/>
                </a:cubicBezTo>
                <a:cubicBezTo>
                  <a:pt x="467314" y="166313"/>
                  <a:pt x="319501" y="181835"/>
                  <a:pt x="263409" y="173721"/>
                </a:cubicBezTo>
                <a:cubicBezTo>
                  <a:pt x="207317" y="165607"/>
                  <a:pt x="183328" y="133504"/>
                  <a:pt x="146992" y="120804"/>
                </a:cubicBezTo>
                <a:cubicBezTo>
                  <a:pt x="110656" y="108104"/>
                  <a:pt x="52447" y="113749"/>
                  <a:pt x="45392" y="97521"/>
                </a:cubicBezTo>
                <a:cubicBezTo>
                  <a:pt x="38336" y="81293"/>
                  <a:pt x="115242" y="3682"/>
                  <a:pt x="111009" y="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067FD498-94A9-46D9-90AF-B26A23A11FD4}"/>
              </a:ext>
            </a:extLst>
          </p:cNvPr>
          <p:cNvSpPr/>
          <p:nvPr/>
        </p:nvSpPr>
        <p:spPr>
          <a:xfrm>
            <a:off x="1878701" y="5763841"/>
            <a:ext cx="153567" cy="133212"/>
          </a:xfrm>
          <a:custGeom>
            <a:avLst/>
            <a:gdLst>
              <a:gd name="connsiteX0" fmla="*/ 153299 w 153567"/>
              <a:gd name="connsiteY0" fmla="*/ 1959 h 133212"/>
              <a:gd name="connsiteX1" fmla="*/ 17832 w 153567"/>
              <a:gd name="connsiteY1" fmla="*/ 71809 h 133212"/>
              <a:gd name="connsiteX2" fmla="*/ 899 w 153567"/>
              <a:gd name="connsiteY2" fmla="*/ 133192 h 133212"/>
              <a:gd name="connsiteX3" fmla="*/ 11482 w 153567"/>
              <a:gd name="connsiteY3" fmla="*/ 65459 h 133212"/>
              <a:gd name="connsiteX4" fmla="*/ 51699 w 153567"/>
              <a:gd name="connsiteY4" fmla="*/ 23126 h 133212"/>
              <a:gd name="connsiteX5" fmla="*/ 153299 w 153567"/>
              <a:gd name="connsiteY5" fmla="*/ 1959 h 13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567" h="133212">
                <a:moveTo>
                  <a:pt x="153299" y="1959"/>
                </a:moveTo>
                <a:cubicBezTo>
                  <a:pt x="147655" y="10073"/>
                  <a:pt x="43232" y="49937"/>
                  <a:pt x="17832" y="71809"/>
                </a:cubicBezTo>
                <a:cubicBezTo>
                  <a:pt x="-7568" y="93681"/>
                  <a:pt x="1957" y="134250"/>
                  <a:pt x="899" y="133192"/>
                </a:cubicBezTo>
                <a:cubicBezTo>
                  <a:pt x="-159" y="132134"/>
                  <a:pt x="3015" y="83803"/>
                  <a:pt x="11482" y="65459"/>
                </a:cubicBezTo>
                <a:cubicBezTo>
                  <a:pt x="19949" y="47115"/>
                  <a:pt x="29474" y="33356"/>
                  <a:pt x="51699" y="23126"/>
                </a:cubicBezTo>
                <a:cubicBezTo>
                  <a:pt x="73924" y="12896"/>
                  <a:pt x="158943" y="-6155"/>
                  <a:pt x="153299" y="1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5EB5EFC3-36F3-4228-915A-3ED6B658B5B2}"/>
              </a:ext>
            </a:extLst>
          </p:cNvPr>
          <p:cNvSpPr/>
          <p:nvPr/>
        </p:nvSpPr>
        <p:spPr>
          <a:xfrm>
            <a:off x="2045674" y="5547671"/>
            <a:ext cx="361266" cy="396465"/>
          </a:xfrm>
          <a:custGeom>
            <a:avLst/>
            <a:gdLst>
              <a:gd name="connsiteX0" fmla="*/ 202226 w 361266"/>
              <a:gd name="connsiteY0" fmla="*/ 112 h 396465"/>
              <a:gd name="connsiteX1" fmla="*/ 121793 w 361266"/>
              <a:gd name="connsiteY1" fmla="*/ 80546 h 396465"/>
              <a:gd name="connsiteX2" fmla="*/ 104859 w 361266"/>
              <a:gd name="connsiteY2" fmla="*/ 154629 h 396465"/>
              <a:gd name="connsiteX3" fmla="*/ 126026 w 361266"/>
              <a:gd name="connsiteY3" fmla="*/ 264696 h 396465"/>
              <a:gd name="connsiteX4" fmla="*/ 181059 w 361266"/>
              <a:gd name="connsiteY4" fmla="*/ 326079 h 396465"/>
              <a:gd name="connsiteX5" fmla="*/ 272076 w 361266"/>
              <a:gd name="connsiteY5" fmla="*/ 357829 h 396465"/>
              <a:gd name="connsiteX6" fmla="*/ 360976 w 361266"/>
              <a:gd name="connsiteY6" fmla="*/ 372646 h 396465"/>
              <a:gd name="connsiteX7" fmla="*/ 293243 w 361266"/>
              <a:gd name="connsiteY7" fmla="*/ 364179 h 396465"/>
              <a:gd name="connsiteX8" fmla="*/ 106976 w 361266"/>
              <a:gd name="connsiteY8" fmla="*/ 393812 h 396465"/>
              <a:gd name="connsiteX9" fmla="*/ 60409 w 361266"/>
              <a:gd name="connsiteY9" fmla="*/ 285862 h 396465"/>
              <a:gd name="connsiteX10" fmla="*/ 1143 w 361266"/>
              <a:gd name="connsiteY10" fmla="*/ 93246 h 396465"/>
              <a:gd name="connsiteX11" fmla="*/ 37126 w 361266"/>
              <a:gd name="connsiteY11" fmla="*/ 63612 h 396465"/>
              <a:gd name="connsiteX12" fmla="*/ 202226 w 361266"/>
              <a:gd name="connsiteY12" fmla="*/ 112 h 396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1266" h="396465">
                <a:moveTo>
                  <a:pt x="202226" y="112"/>
                </a:moveTo>
                <a:cubicBezTo>
                  <a:pt x="216337" y="2934"/>
                  <a:pt x="138021" y="54793"/>
                  <a:pt x="121793" y="80546"/>
                </a:cubicBezTo>
                <a:cubicBezTo>
                  <a:pt x="105565" y="106299"/>
                  <a:pt x="104153" y="123937"/>
                  <a:pt x="104859" y="154629"/>
                </a:cubicBezTo>
                <a:cubicBezTo>
                  <a:pt x="105564" y="185321"/>
                  <a:pt x="113326" y="236121"/>
                  <a:pt x="126026" y="264696"/>
                </a:cubicBezTo>
                <a:cubicBezTo>
                  <a:pt x="138726" y="293271"/>
                  <a:pt x="156717" y="310557"/>
                  <a:pt x="181059" y="326079"/>
                </a:cubicBezTo>
                <a:cubicBezTo>
                  <a:pt x="205401" y="341601"/>
                  <a:pt x="242090" y="350068"/>
                  <a:pt x="272076" y="357829"/>
                </a:cubicBezTo>
                <a:cubicBezTo>
                  <a:pt x="302062" y="365590"/>
                  <a:pt x="357448" y="371588"/>
                  <a:pt x="360976" y="372646"/>
                </a:cubicBezTo>
                <a:cubicBezTo>
                  <a:pt x="364504" y="373704"/>
                  <a:pt x="335576" y="360651"/>
                  <a:pt x="293243" y="364179"/>
                </a:cubicBezTo>
                <a:cubicBezTo>
                  <a:pt x="250910" y="367707"/>
                  <a:pt x="145782" y="406865"/>
                  <a:pt x="106976" y="393812"/>
                </a:cubicBezTo>
                <a:cubicBezTo>
                  <a:pt x="68170" y="380759"/>
                  <a:pt x="78048" y="335956"/>
                  <a:pt x="60409" y="285862"/>
                </a:cubicBezTo>
                <a:cubicBezTo>
                  <a:pt x="42770" y="235768"/>
                  <a:pt x="5023" y="130288"/>
                  <a:pt x="1143" y="93246"/>
                </a:cubicBezTo>
                <a:cubicBezTo>
                  <a:pt x="-2738" y="56204"/>
                  <a:pt x="1848" y="78781"/>
                  <a:pt x="37126" y="63612"/>
                </a:cubicBezTo>
                <a:cubicBezTo>
                  <a:pt x="72404" y="48443"/>
                  <a:pt x="188115" y="-2710"/>
                  <a:pt x="202226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37E99684-44E1-4170-9D59-EACC1607ECD5}"/>
              </a:ext>
            </a:extLst>
          </p:cNvPr>
          <p:cNvSpPr/>
          <p:nvPr/>
        </p:nvSpPr>
        <p:spPr>
          <a:xfrm>
            <a:off x="3248019" y="5219608"/>
            <a:ext cx="76427" cy="394274"/>
          </a:xfrm>
          <a:custGeom>
            <a:avLst/>
            <a:gdLst>
              <a:gd name="connsiteX0" fmla="*/ 15881 w 76427"/>
              <a:gd name="connsiteY0" fmla="*/ 92 h 394274"/>
              <a:gd name="connsiteX1" fmla="*/ 47631 w 76427"/>
              <a:gd name="connsiteY1" fmla="*/ 247742 h 394274"/>
              <a:gd name="connsiteX2" fmla="*/ 6 w 76427"/>
              <a:gd name="connsiteY2" fmla="*/ 393792 h 394274"/>
              <a:gd name="connsiteX3" fmla="*/ 44456 w 76427"/>
              <a:gd name="connsiteY3" fmla="*/ 292192 h 394274"/>
              <a:gd name="connsiteX4" fmla="*/ 76206 w 76427"/>
              <a:gd name="connsiteY4" fmla="*/ 219167 h 394274"/>
              <a:gd name="connsiteX5" fmla="*/ 15881 w 76427"/>
              <a:gd name="connsiteY5" fmla="*/ 92 h 394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427" h="394274">
                <a:moveTo>
                  <a:pt x="15881" y="92"/>
                </a:moveTo>
                <a:cubicBezTo>
                  <a:pt x="11119" y="4854"/>
                  <a:pt x="50277" y="182125"/>
                  <a:pt x="47631" y="247742"/>
                </a:cubicBezTo>
                <a:cubicBezTo>
                  <a:pt x="44985" y="313359"/>
                  <a:pt x="535" y="386384"/>
                  <a:pt x="6" y="393792"/>
                </a:cubicBezTo>
                <a:cubicBezTo>
                  <a:pt x="-523" y="401200"/>
                  <a:pt x="31756" y="321296"/>
                  <a:pt x="44456" y="292192"/>
                </a:cubicBezTo>
                <a:cubicBezTo>
                  <a:pt x="57156" y="263088"/>
                  <a:pt x="78852" y="263088"/>
                  <a:pt x="76206" y="219167"/>
                </a:cubicBezTo>
                <a:cubicBezTo>
                  <a:pt x="73560" y="175246"/>
                  <a:pt x="20643" y="-4670"/>
                  <a:pt x="15881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C2CE7A02-009F-4A03-96C5-67CF34E64775}"/>
              </a:ext>
            </a:extLst>
          </p:cNvPr>
          <p:cNvSpPr/>
          <p:nvPr/>
        </p:nvSpPr>
        <p:spPr>
          <a:xfrm>
            <a:off x="3088346" y="5668288"/>
            <a:ext cx="154664" cy="356230"/>
          </a:xfrm>
          <a:custGeom>
            <a:avLst/>
            <a:gdLst>
              <a:gd name="connsiteX0" fmla="*/ 154387 w 154664"/>
              <a:gd name="connsiteY0" fmla="*/ 145 h 356230"/>
              <a:gd name="connsiteX1" fmla="*/ 95121 w 154664"/>
              <a:gd name="connsiteY1" fmla="*/ 158895 h 356230"/>
              <a:gd name="connsiteX2" fmla="*/ 1987 w 154664"/>
              <a:gd name="connsiteY2" fmla="*/ 351512 h 356230"/>
              <a:gd name="connsiteX3" fmla="*/ 37971 w 154664"/>
              <a:gd name="connsiteY3" fmla="*/ 288012 h 356230"/>
              <a:gd name="connsiteX4" fmla="*/ 114171 w 154664"/>
              <a:gd name="connsiteY4" fmla="*/ 186412 h 356230"/>
              <a:gd name="connsiteX5" fmla="*/ 154387 w 154664"/>
              <a:gd name="connsiteY5" fmla="*/ 145 h 356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4664" h="356230">
                <a:moveTo>
                  <a:pt x="154387" y="145"/>
                </a:moveTo>
                <a:cubicBezTo>
                  <a:pt x="151212" y="-4441"/>
                  <a:pt x="120521" y="100334"/>
                  <a:pt x="95121" y="158895"/>
                </a:cubicBezTo>
                <a:cubicBezTo>
                  <a:pt x="69721" y="217456"/>
                  <a:pt x="11512" y="329993"/>
                  <a:pt x="1987" y="351512"/>
                </a:cubicBezTo>
                <a:cubicBezTo>
                  <a:pt x="-7538" y="373031"/>
                  <a:pt x="19274" y="315529"/>
                  <a:pt x="37971" y="288012"/>
                </a:cubicBezTo>
                <a:cubicBezTo>
                  <a:pt x="56668" y="260495"/>
                  <a:pt x="95474" y="230157"/>
                  <a:pt x="114171" y="186412"/>
                </a:cubicBezTo>
                <a:cubicBezTo>
                  <a:pt x="132868" y="142668"/>
                  <a:pt x="157562" y="4731"/>
                  <a:pt x="154387" y="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238EF4EF-6269-408D-A9F1-07DB7F994C01}"/>
              </a:ext>
            </a:extLst>
          </p:cNvPr>
          <p:cNvSpPr/>
          <p:nvPr/>
        </p:nvSpPr>
        <p:spPr>
          <a:xfrm>
            <a:off x="2717162" y="6022049"/>
            <a:ext cx="371447" cy="633260"/>
          </a:xfrm>
          <a:custGeom>
            <a:avLst/>
            <a:gdLst>
              <a:gd name="connsiteX0" fmla="*/ 368938 w 371447"/>
              <a:gd name="connsiteY0" fmla="*/ 926 h 633260"/>
              <a:gd name="connsiteX1" fmla="*/ 286388 w 371447"/>
              <a:gd name="connsiteY1" fmla="*/ 210476 h 633260"/>
              <a:gd name="connsiteX2" fmla="*/ 165738 w 371447"/>
              <a:gd name="connsiteY2" fmla="*/ 315251 h 633260"/>
              <a:gd name="connsiteX3" fmla="*/ 22863 w 371447"/>
              <a:gd name="connsiteY3" fmla="*/ 512101 h 633260"/>
              <a:gd name="connsiteX4" fmla="*/ 638 w 371447"/>
              <a:gd name="connsiteY4" fmla="*/ 632751 h 633260"/>
              <a:gd name="connsiteX5" fmla="*/ 26038 w 371447"/>
              <a:gd name="connsiteY5" fmla="*/ 550201 h 633260"/>
              <a:gd name="connsiteX6" fmla="*/ 114938 w 371447"/>
              <a:gd name="connsiteY6" fmla="*/ 426376 h 633260"/>
              <a:gd name="connsiteX7" fmla="*/ 273688 w 371447"/>
              <a:gd name="connsiteY7" fmla="*/ 232701 h 633260"/>
              <a:gd name="connsiteX8" fmla="*/ 343538 w 371447"/>
              <a:gd name="connsiteY8" fmla="*/ 137451 h 633260"/>
              <a:gd name="connsiteX9" fmla="*/ 368938 w 371447"/>
              <a:gd name="connsiteY9" fmla="*/ 926 h 633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1447" h="633260">
                <a:moveTo>
                  <a:pt x="368938" y="926"/>
                </a:moveTo>
                <a:cubicBezTo>
                  <a:pt x="359413" y="13097"/>
                  <a:pt x="320255" y="158089"/>
                  <a:pt x="286388" y="210476"/>
                </a:cubicBezTo>
                <a:cubicBezTo>
                  <a:pt x="252521" y="262863"/>
                  <a:pt x="209659" y="264980"/>
                  <a:pt x="165738" y="315251"/>
                </a:cubicBezTo>
                <a:cubicBezTo>
                  <a:pt x="121817" y="365522"/>
                  <a:pt x="50380" y="459184"/>
                  <a:pt x="22863" y="512101"/>
                </a:cubicBezTo>
                <a:cubicBezTo>
                  <a:pt x="-4654" y="565018"/>
                  <a:pt x="109" y="626401"/>
                  <a:pt x="638" y="632751"/>
                </a:cubicBezTo>
                <a:cubicBezTo>
                  <a:pt x="1167" y="639101"/>
                  <a:pt x="6988" y="584597"/>
                  <a:pt x="26038" y="550201"/>
                </a:cubicBezTo>
                <a:cubicBezTo>
                  <a:pt x="45088" y="515805"/>
                  <a:pt x="73663" y="479293"/>
                  <a:pt x="114938" y="426376"/>
                </a:cubicBezTo>
                <a:cubicBezTo>
                  <a:pt x="156213" y="373459"/>
                  <a:pt x="235588" y="280855"/>
                  <a:pt x="273688" y="232701"/>
                </a:cubicBezTo>
                <a:cubicBezTo>
                  <a:pt x="311788" y="184547"/>
                  <a:pt x="328192" y="175022"/>
                  <a:pt x="343538" y="137451"/>
                </a:cubicBezTo>
                <a:cubicBezTo>
                  <a:pt x="358884" y="99880"/>
                  <a:pt x="378463" y="-11245"/>
                  <a:pt x="368938" y="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4FC7CC57-B171-4C04-8E1E-8807365B9D90}"/>
              </a:ext>
            </a:extLst>
          </p:cNvPr>
          <p:cNvSpPr/>
          <p:nvPr/>
        </p:nvSpPr>
        <p:spPr>
          <a:xfrm>
            <a:off x="2628859" y="6729457"/>
            <a:ext cx="131274" cy="480090"/>
          </a:xfrm>
          <a:custGeom>
            <a:avLst/>
            <a:gdLst>
              <a:gd name="connsiteX0" fmla="*/ 86824 w 131274"/>
              <a:gd name="connsiteY0" fmla="*/ 1543 h 480090"/>
              <a:gd name="connsiteX1" fmla="*/ 21208 w 131274"/>
              <a:gd name="connsiteY1" fmla="*/ 172993 h 480090"/>
              <a:gd name="connsiteX2" fmla="*/ 41 w 131274"/>
              <a:gd name="connsiteY2" fmla="*/ 272476 h 480090"/>
              <a:gd name="connsiteX3" fmla="*/ 16974 w 131274"/>
              <a:gd name="connsiteY3" fmla="*/ 376193 h 480090"/>
              <a:gd name="connsiteX4" fmla="*/ 55074 w 131274"/>
              <a:gd name="connsiteY4" fmla="*/ 433343 h 480090"/>
              <a:gd name="connsiteX5" fmla="*/ 131274 w 131274"/>
              <a:gd name="connsiteY5" fmla="*/ 479910 h 480090"/>
              <a:gd name="connsiteX6" fmla="*/ 55074 w 131274"/>
              <a:gd name="connsiteY6" fmla="*/ 441810 h 480090"/>
              <a:gd name="connsiteX7" fmla="*/ 14858 w 131274"/>
              <a:gd name="connsiteY7" fmla="*/ 280943 h 480090"/>
              <a:gd name="connsiteX8" fmla="*/ 86824 w 131274"/>
              <a:gd name="connsiteY8" fmla="*/ 1543 h 48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274" h="480090">
                <a:moveTo>
                  <a:pt x="86824" y="1543"/>
                </a:moveTo>
                <a:cubicBezTo>
                  <a:pt x="87882" y="-16448"/>
                  <a:pt x="35672" y="127838"/>
                  <a:pt x="21208" y="172993"/>
                </a:cubicBezTo>
                <a:cubicBezTo>
                  <a:pt x="6744" y="218148"/>
                  <a:pt x="747" y="238609"/>
                  <a:pt x="41" y="272476"/>
                </a:cubicBezTo>
                <a:cubicBezTo>
                  <a:pt x="-665" y="306343"/>
                  <a:pt x="7802" y="349382"/>
                  <a:pt x="16974" y="376193"/>
                </a:cubicBezTo>
                <a:cubicBezTo>
                  <a:pt x="26146" y="403004"/>
                  <a:pt x="36024" y="416057"/>
                  <a:pt x="55074" y="433343"/>
                </a:cubicBezTo>
                <a:cubicBezTo>
                  <a:pt x="74124" y="450629"/>
                  <a:pt x="131274" y="478499"/>
                  <a:pt x="131274" y="479910"/>
                </a:cubicBezTo>
                <a:cubicBezTo>
                  <a:pt x="131274" y="481321"/>
                  <a:pt x="74477" y="474971"/>
                  <a:pt x="55074" y="441810"/>
                </a:cubicBezTo>
                <a:cubicBezTo>
                  <a:pt x="35671" y="408649"/>
                  <a:pt x="11683" y="352910"/>
                  <a:pt x="14858" y="280943"/>
                </a:cubicBezTo>
                <a:cubicBezTo>
                  <a:pt x="18033" y="208976"/>
                  <a:pt x="85766" y="19534"/>
                  <a:pt x="86824" y="1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B8DB87D9-2A14-4A99-BA4D-64C2CFA4D51C}"/>
              </a:ext>
            </a:extLst>
          </p:cNvPr>
          <p:cNvSpPr/>
          <p:nvPr/>
        </p:nvSpPr>
        <p:spPr>
          <a:xfrm>
            <a:off x="3708304" y="6552751"/>
            <a:ext cx="229100" cy="670243"/>
          </a:xfrm>
          <a:custGeom>
            <a:avLst/>
            <a:gdLst>
              <a:gd name="connsiteX0" fmla="*/ 96 w 229100"/>
              <a:gd name="connsiteY0" fmla="*/ 449 h 670243"/>
              <a:gd name="connsiteX1" fmla="*/ 167313 w 229100"/>
              <a:gd name="connsiteY1" fmla="*/ 110516 h 670243"/>
              <a:gd name="connsiteX2" fmla="*/ 207529 w 229100"/>
              <a:gd name="connsiteY2" fmla="*/ 188832 h 670243"/>
              <a:gd name="connsiteX3" fmla="*/ 228696 w 229100"/>
              <a:gd name="connsiteY3" fmla="*/ 466116 h 670243"/>
              <a:gd name="connsiteX4" fmla="*/ 220229 w 229100"/>
              <a:gd name="connsiteY4" fmla="*/ 514799 h 670243"/>
              <a:gd name="connsiteX5" fmla="*/ 205413 w 229100"/>
              <a:gd name="connsiteY5" fmla="*/ 546549 h 670243"/>
              <a:gd name="connsiteX6" fmla="*/ 114396 w 229100"/>
              <a:gd name="connsiteY6" fmla="*/ 665082 h 670243"/>
              <a:gd name="connsiteX7" fmla="*/ 135563 w 229100"/>
              <a:gd name="connsiteY7" fmla="*/ 633332 h 670243"/>
              <a:gd name="connsiteX8" fmla="*/ 213879 w 229100"/>
              <a:gd name="connsiteY8" fmla="*/ 493632 h 670243"/>
              <a:gd name="connsiteX9" fmla="*/ 220229 w 229100"/>
              <a:gd name="connsiteY9" fmla="*/ 444949 h 670243"/>
              <a:gd name="connsiteX10" fmla="*/ 192713 w 229100"/>
              <a:gd name="connsiteY10" fmla="*/ 154966 h 670243"/>
              <a:gd name="connsiteX11" fmla="*/ 96 w 229100"/>
              <a:gd name="connsiteY11" fmla="*/ 449 h 670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9100" h="670243">
                <a:moveTo>
                  <a:pt x="96" y="449"/>
                </a:moveTo>
                <a:cubicBezTo>
                  <a:pt x="-4137" y="-6959"/>
                  <a:pt x="132741" y="79119"/>
                  <a:pt x="167313" y="110516"/>
                </a:cubicBezTo>
                <a:cubicBezTo>
                  <a:pt x="201885" y="141913"/>
                  <a:pt x="197299" y="129565"/>
                  <a:pt x="207529" y="188832"/>
                </a:cubicBezTo>
                <a:cubicBezTo>
                  <a:pt x="217760" y="248099"/>
                  <a:pt x="226579" y="411788"/>
                  <a:pt x="228696" y="466116"/>
                </a:cubicBezTo>
                <a:cubicBezTo>
                  <a:pt x="230813" y="520444"/>
                  <a:pt x="224109" y="501394"/>
                  <a:pt x="220229" y="514799"/>
                </a:cubicBezTo>
                <a:cubicBezTo>
                  <a:pt x="216349" y="528204"/>
                  <a:pt x="223052" y="521502"/>
                  <a:pt x="205413" y="546549"/>
                </a:cubicBezTo>
                <a:cubicBezTo>
                  <a:pt x="187774" y="571596"/>
                  <a:pt x="126038" y="650618"/>
                  <a:pt x="114396" y="665082"/>
                </a:cubicBezTo>
                <a:cubicBezTo>
                  <a:pt x="102754" y="679546"/>
                  <a:pt x="118983" y="661907"/>
                  <a:pt x="135563" y="633332"/>
                </a:cubicBezTo>
                <a:cubicBezTo>
                  <a:pt x="152143" y="604757"/>
                  <a:pt x="199768" y="525029"/>
                  <a:pt x="213879" y="493632"/>
                </a:cubicBezTo>
                <a:cubicBezTo>
                  <a:pt x="227990" y="462235"/>
                  <a:pt x="223757" y="501393"/>
                  <a:pt x="220229" y="444949"/>
                </a:cubicBezTo>
                <a:cubicBezTo>
                  <a:pt x="216701" y="388505"/>
                  <a:pt x="227991" y="227638"/>
                  <a:pt x="192713" y="154966"/>
                </a:cubicBezTo>
                <a:cubicBezTo>
                  <a:pt x="157435" y="82294"/>
                  <a:pt x="4329" y="7857"/>
                  <a:pt x="96" y="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EC1495DE-C059-400A-B96E-84EEA9CB0933}"/>
              </a:ext>
            </a:extLst>
          </p:cNvPr>
          <p:cNvSpPr/>
          <p:nvPr/>
        </p:nvSpPr>
        <p:spPr>
          <a:xfrm>
            <a:off x="2736850" y="6900705"/>
            <a:ext cx="192993" cy="151755"/>
          </a:xfrm>
          <a:custGeom>
            <a:avLst/>
            <a:gdLst>
              <a:gd name="connsiteX0" fmla="*/ 0 w 192993"/>
              <a:gd name="connsiteY0" fmla="*/ 52545 h 151755"/>
              <a:gd name="connsiteX1" fmla="*/ 42863 w 192993"/>
              <a:gd name="connsiteY1" fmla="*/ 12858 h 151755"/>
              <a:gd name="connsiteX2" fmla="*/ 73025 w 192993"/>
              <a:gd name="connsiteY2" fmla="*/ 35083 h 151755"/>
              <a:gd name="connsiteX3" fmla="*/ 188913 w 192993"/>
              <a:gd name="connsiteY3" fmla="*/ 149383 h 151755"/>
              <a:gd name="connsiteX4" fmla="*/ 161925 w 192993"/>
              <a:gd name="connsiteY4" fmla="*/ 108108 h 151755"/>
              <a:gd name="connsiteX5" fmla="*/ 114300 w 192993"/>
              <a:gd name="connsiteY5" fmla="*/ 55720 h 151755"/>
              <a:gd name="connsiteX6" fmla="*/ 42863 w 192993"/>
              <a:gd name="connsiteY6" fmla="*/ 158 h 151755"/>
              <a:gd name="connsiteX7" fmla="*/ 0 w 192993"/>
              <a:gd name="connsiteY7" fmla="*/ 52545 h 151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993" h="151755">
                <a:moveTo>
                  <a:pt x="0" y="52545"/>
                </a:moveTo>
                <a:cubicBezTo>
                  <a:pt x="0" y="54662"/>
                  <a:pt x="30692" y="15768"/>
                  <a:pt x="42863" y="12858"/>
                </a:cubicBezTo>
                <a:cubicBezTo>
                  <a:pt x="55034" y="9948"/>
                  <a:pt x="48683" y="12329"/>
                  <a:pt x="73025" y="35083"/>
                </a:cubicBezTo>
                <a:cubicBezTo>
                  <a:pt x="97367" y="57837"/>
                  <a:pt x="174096" y="137212"/>
                  <a:pt x="188913" y="149383"/>
                </a:cubicBezTo>
                <a:cubicBezTo>
                  <a:pt x="203730" y="161554"/>
                  <a:pt x="174360" y="123718"/>
                  <a:pt x="161925" y="108108"/>
                </a:cubicBezTo>
                <a:cubicBezTo>
                  <a:pt x="149490" y="92498"/>
                  <a:pt x="134144" y="73712"/>
                  <a:pt x="114300" y="55720"/>
                </a:cubicBezTo>
                <a:cubicBezTo>
                  <a:pt x="94456" y="37728"/>
                  <a:pt x="60325" y="3597"/>
                  <a:pt x="42863" y="158"/>
                </a:cubicBezTo>
                <a:cubicBezTo>
                  <a:pt x="25401" y="-3281"/>
                  <a:pt x="0" y="50428"/>
                  <a:pt x="0" y="52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C15534B9-EB7A-4889-9E7F-DF1618C5AB6E}"/>
              </a:ext>
            </a:extLst>
          </p:cNvPr>
          <p:cNvSpPr/>
          <p:nvPr/>
        </p:nvSpPr>
        <p:spPr>
          <a:xfrm>
            <a:off x="3155274" y="6875460"/>
            <a:ext cx="461197" cy="273317"/>
          </a:xfrm>
          <a:custGeom>
            <a:avLst/>
            <a:gdLst>
              <a:gd name="connsiteX0" fmla="*/ 2264 w 461197"/>
              <a:gd name="connsiteY0" fmla="*/ 61915 h 273317"/>
              <a:gd name="connsiteX1" fmla="*/ 161014 w 461197"/>
              <a:gd name="connsiteY1" fmla="*/ 3 h 273317"/>
              <a:gd name="connsiteX2" fmla="*/ 303889 w 461197"/>
              <a:gd name="connsiteY2" fmla="*/ 65090 h 273317"/>
              <a:gd name="connsiteX3" fmla="*/ 394376 w 461197"/>
              <a:gd name="connsiteY3" fmla="*/ 133353 h 273317"/>
              <a:gd name="connsiteX4" fmla="*/ 453114 w 461197"/>
              <a:gd name="connsiteY4" fmla="*/ 230190 h 273317"/>
              <a:gd name="connsiteX5" fmla="*/ 456289 w 461197"/>
              <a:gd name="connsiteY5" fmla="*/ 254003 h 273317"/>
              <a:gd name="connsiteX6" fmla="*/ 411839 w 461197"/>
              <a:gd name="connsiteY6" fmla="*/ 273053 h 273317"/>
              <a:gd name="connsiteX7" fmla="*/ 448351 w 461197"/>
              <a:gd name="connsiteY7" fmla="*/ 239715 h 273317"/>
              <a:gd name="connsiteX8" fmla="*/ 440414 w 461197"/>
              <a:gd name="connsiteY8" fmla="*/ 161928 h 273317"/>
              <a:gd name="connsiteX9" fmla="*/ 270551 w 461197"/>
              <a:gd name="connsiteY9" fmla="*/ 34928 h 273317"/>
              <a:gd name="connsiteX10" fmla="*/ 80051 w 461197"/>
              <a:gd name="connsiteY10" fmla="*/ 9528 h 273317"/>
              <a:gd name="connsiteX11" fmla="*/ 2264 w 461197"/>
              <a:gd name="connsiteY11" fmla="*/ 61915 h 273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1197" h="273317">
                <a:moveTo>
                  <a:pt x="2264" y="61915"/>
                </a:moveTo>
                <a:cubicBezTo>
                  <a:pt x="15758" y="60328"/>
                  <a:pt x="110743" y="-526"/>
                  <a:pt x="161014" y="3"/>
                </a:cubicBezTo>
                <a:cubicBezTo>
                  <a:pt x="211285" y="532"/>
                  <a:pt x="264995" y="42865"/>
                  <a:pt x="303889" y="65090"/>
                </a:cubicBezTo>
                <a:cubicBezTo>
                  <a:pt x="342783" y="87315"/>
                  <a:pt x="369505" y="105836"/>
                  <a:pt x="394376" y="133353"/>
                </a:cubicBezTo>
                <a:cubicBezTo>
                  <a:pt x="419247" y="160870"/>
                  <a:pt x="442795" y="210082"/>
                  <a:pt x="453114" y="230190"/>
                </a:cubicBezTo>
                <a:cubicBezTo>
                  <a:pt x="463433" y="250298"/>
                  <a:pt x="463168" y="246859"/>
                  <a:pt x="456289" y="254003"/>
                </a:cubicBezTo>
                <a:cubicBezTo>
                  <a:pt x="449410" y="261147"/>
                  <a:pt x="413162" y="275434"/>
                  <a:pt x="411839" y="273053"/>
                </a:cubicBezTo>
                <a:cubicBezTo>
                  <a:pt x="410516" y="270672"/>
                  <a:pt x="443588" y="258236"/>
                  <a:pt x="448351" y="239715"/>
                </a:cubicBezTo>
                <a:cubicBezTo>
                  <a:pt x="453114" y="221194"/>
                  <a:pt x="470047" y="196059"/>
                  <a:pt x="440414" y="161928"/>
                </a:cubicBezTo>
                <a:cubicBezTo>
                  <a:pt x="410781" y="127797"/>
                  <a:pt x="330612" y="60328"/>
                  <a:pt x="270551" y="34928"/>
                </a:cubicBezTo>
                <a:cubicBezTo>
                  <a:pt x="210491" y="9528"/>
                  <a:pt x="121855" y="4766"/>
                  <a:pt x="80051" y="9528"/>
                </a:cubicBezTo>
                <a:cubicBezTo>
                  <a:pt x="38247" y="14290"/>
                  <a:pt x="-11230" y="63502"/>
                  <a:pt x="2264" y="61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F7A282B4-3F16-4CF8-AF21-3C75E637C163}"/>
              </a:ext>
            </a:extLst>
          </p:cNvPr>
          <p:cNvSpPr/>
          <p:nvPr/>
        </p:nvSpPr>
        <p:spPr>
          <a:xfrm>
            <a:off x="3078209" y="6194037"/>
            <a:ext cx="343079" cy="537421"/>
          </a:xfrm>
          <a:custGeom>
            <a:avLst/>
            <a:gdLst>
              <a:gd name="connsiteX0" fmla="*/ 335551 w 343079"/>
              <a:gd name="connsiteY0" fmla="*/ 28963 h 537421"/>
              <a:gd name="connsiteX1" fmla="*/ 223791 w 343079"/>
              <a:gd name="connsiteY1" fmla="*/ 486163 h 537421"/>
              <a:gd name="connsiteX2" fmla="*/ 152671 w 343079"/>
              <a:gd name="connsiteY2" fmla="*/ 506483 h 537421"/>
              <a:gd name="connsiteX3" fmla="*/ 271 w 343079"/>
              <a:gd name="connsiteY3" fmla="*/ 536963 h 537421"/>
              <a:gd name="connsiteX4" fmla="*/ 193311 w 343079"/>
              <a:gd name="connsiteY4" fmla="*/ 481083 h 537421"/>
              <a:gd name="connsiteX5" fmla="*/ 223791 w 343079"/>
              <a:gd name="connsiteY5" fmla="*/ 420123 h 537421"/>
              <a:gd name="connsiteX6" fmla="*/ 320311 w 343079"/>
              <a:gd name="connsiteY6" fmla="*/ 84843 h 537421"/>
              <a:gd name="connsiteX7" fmla="*/ 335551 w 343079"/>
              <a:gd name="connsiteY7" fmla="*/ 28963 h 537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079" h="537421">
                <a:moveTo>
                  <a:pt x="335551" y="28963"/>
                </a:moveTo>
                <a:cubicBezTo>
                  <a:pt x="319464" y="95850"/>
                  <a:pt x="254271" y="406576"/>
                  <a:pt x="223791" y="486163"/>
                </a:cubicBezTo>
                <a:cubicBezTo>
                  <a:pt x="193311" y="565750"/>
                  <a:pt x="189924" y="498016"/>
                  <a:pt x="152671" y="506483"/>
                </a:cubicBezTo>
                <a:cubicBezTo>
                  <a:pt x="115418" y="514950"/>
                  <a:pt x="-6502" y="541196"/>
                  <a:pt x="271" y="536963"/>
                </a:cubicBezTo>
                <a:cubicBezTo>
                  <a:pt x="7044" y="532730"/>
                  <a:pt x="156058" y="500556"/>
                  <a:pt x="193311" y="481083"/>
                </a:cubicBezTo>
                <a:cubicBezTo>
                  <a:pt x="230564" y="461610"/>
                  <a:pt x="202624" y="486163"/>
                  <a:pt x="223791" y="420123"/>
                </a:cubicBezTo>
                <a:cubicBezTo>
                  <a:pt x="244958" y="354083"/>
                  <a:pt x="300838" y="145803"/>
                  <a:pt x="320311" y="84843"/>
                </a:cubicBezTo>
                <a:cubicBezTo>
                  <a:pt x="339784" y="23883"/>
                  <a:pt x="351638" y="-37924"/>
                  <a:pt x="335551" y="289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A1D1D4A4-AE33-4126-989D-CB572D05632B}"/>
              </a:ext>
            </a:extLst>
          </p:cNvPr>
          <p:cNvSpPr/>
          <p:nvPr/>
        </p:nvSpPr>
        <p:spPr>
          <a:xfrm>
            <a:off x="2846586" y="6431037"/>
            <a:ext cx="100252" cy="289803"/>
          </a:xfrm>
          <a:custGeom>
            <a:avLst/>
            <a:gdLst>
              <a:gd name="connsiteX0" fmla="*/ 99814 w 100252"/>
              <a:gd name="connsiteY0" fmla="*/ 243 h 289803"/>
              <a:gd name="connsiteX1" fmla="*/ 3294 w 100252"/>
              <a:gd name="connsiteY1" fmla="*/ 208523 h 289803"/>
              <a:gd name="connsiteX2" fmla="*/ 28694 w 100252"/>
              <a:gd name="connsiteY2" fmla="*/ 244083 h 289803"/>
              <a:gd name="connsiteX3" fmla="*/ 89654 w 100252"/>
              <a:gd name="connsiteY3" fmla="*/ 289803 h 289803"/>
              <a:gd name="connsiteX4" fmla="*/ 28694 w 100252"/>
              <a:gd name="connsiteY4" fmla="*/ 244083 h 289803"/>
              <a:gd name="connsiteX5" fmla="*/ 38854 w 100252"/>
              <a:gd name="connsiteY5" fmla="*/ 167883 h 289803"/>
              <a:gd name="connsiteX6" fmla="*/ 99814 w 100252"/>
              <a:gd name="connsiteY6" fmla="*/ 243 h 289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252" h="289803">
                <a:moveTo>
                  <a:pt x="99814" y="243"/>
                </a:moveTo>
                <a:cubicBezTo>
                  <a:pt x="93887" y="7016"/>
                  <a:pt x="15147" y="167883"/>
                  <a:pt x="3294" y="208523"/>
                </a:cubicBezTo>
                <a:cubicBezTo>
                  <a:pt x="-8559" y="249163"/>
                  <a:pt x="14301" y="230536"/>
                  <a:pt x="28694" y="244083"/>
                </a:cubicBezTo>
                <a:cubicBezTo>
                  <a:pt x="43087" y="257630"/>
                  <a:pt x="89654" y="289803"/>
                  <a:pt x="89654" y="289803"/>
                </a:cubicBezTo>
                <a:cubicBezTo>
                  <a:pt x="89654" y="289803"/>
                  <a:pt x="37161" y="264403"/>
                  <a:pt x="28694" y="244083"/>
                </a:cubicBezTo>
                <a:cubicBezTo>
                  <a:pt x="20227" y="223763"/>
                  <a:pt x="27847" y="205983"/>
                  <a:pt x="38854" y="167883"/>
                </a:cubicBezTo>
                <a:cubicBezTo>
                  <a:pt x="49861" y="129783"/>
                  <a:pt x="105741" y="-6530"/>
                  <a:pt x="99814" y="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A3232572-9723-44C8-B687-1768832814EA}"/>
              </a:ext>
            </a:extLst>
          </p:cNvPr>
          <p:cNvSpPr/>
          <p:nvPr/>
        </p:nvSpPr>
        <p:spPr>
          <a:xfrm>
            <a:off x="3198512" y="5907748"/>
            <a:ext cx="189852" cy="577838"/>
          </a:xfrm>
          <a:custGeom>
            <a:avLst/>
            <a:gdLst>
              <a:gd name="connsiteX0" fmla="*/ 189848 w 189852"/>
              <a:gd name="connsiteY0" fmla="*/ 292 h 577838"/>
              <a:gd name="connsiteX1" fmla="*/ 47608 w 189852"/>
              <a:gd name="connsiteY1" fmla="*/ 340652 h 577838"/>
              <a:gd name="connsiteX2" fmla="*/ 1888 w 189852"/>
              <a:gd name="connsiteY2" fmla="*/ 574332 h 577838"/>
              <a:gd name="connsiteX3" fmla="*/ 12048 w 189852"/>
              <a:gd name="connsiteY3" fmla="*/ 467652 h 577838"/>
              <a:gd name="connsiteX4" fmla="*/ 42528 w 189852"/>
              <a:gd name="connsiteY4" fmla="*/ 284772 h 577838"/>
              <a:gd name="connsiteX5" fmla="*/ 189848 w 189852"/>
              <a:gd name="connsiteY5" fmla="*/ 292 h 577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852" h="577838">
                <a:moveTo>
                  <a:pt x="189848" y="292"/>
                </a:moveTo>
                <a:cubicBezTo>
                  <a:pt x="190695" y="9605"/>
                  <a:pt x="78935" y="244979"/>
                  <a:pt x="47608" y="340652"/>
                </a:cubicBezTo>
                <a:cubicBezTo>
                  <a:pt x="16281" y="436325"/>
                  <a:pt x="7815" y="553165"/>
                  <a:pt x="1888" y="574332"/>
                </a:cubicBezTo>
                <a:cubicBezTo>
                  <a:pt x="-4039" y="595499"/>
                  <a:pt x="5275" y="515912"/>
                  <a:pt x="12048" y="467652"/>
                </a:cubicBezTo>
                <a:cubicBezTo>
                  <a:pt x="18821" y="419392"/>
                  <a:pt x="6968" y="362665"/>
                  <a:pt x="42528" y="284772"/>
                </a:cubicBezTo>
                <a:cubicBezTo>
                  <a:pt x="78088" y="206879"/>
                  <a:pt x="189001" y="-9021"/>
                  <a:pt x="189848" y="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B7E870A4-592E-489B-858F-E3552502D83E}"/>
              </a:ext>
            </a:extLst>
          </p:cNvPr>
          <p:cNvSpPr/>
          <p:nvPr/>
        </p:nvSpPr>
        <p:spPr>
          <a:xfrm>
            <a:off x="3359034" y="6668444"/>
            <a:ext cx="410042" cy="94416"/>
          </a:xfrm>
          <a:custGeom>
            <a:avLst/>
            <a:gdLst>
              <a:gd name="connsiteX0" fmla="*/ 116 w 410042"/>
              <a:gd name="connsiteY0" fmla="*/ 94306 h 94416"/>
              <a:gd name="connsiteX1" fmla="*/ 219191 w 410042"/>
              <a:gd name="connsiteY1" fmla="*/ 2231 h 94416"/>
              <a:gd name="connsiteX2" fmla="*/ 406516 w 410042"/>
              <a:gd name="connsiteY2" fmla="*/ 27631 h 94416"/>
              <a:gd name="connsiteX3" fmla="*/ 330316 w 410042"/>
              <a:gd name="connsiteY3" fmla="*/ 18106 h 94416"/>
              <a:gd name="connsiteX4" fmla="*/ 190616 w 410042"/>
              <a:gd name="connsiteY4" fmla="*/ 21281 h 94416"/>
              <a:gd name="connsiteX5" fmla="*/ 116 w 410042"/>
              <a:gd name="connsiteY5" fmla="*/ 94306 h 9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0042" h="94416">
                <a:moveTo>
                  <a:pt x="116" y="94306"/>
                </a:moveTo>
                <a:cubicBezTo>
                  <a:pt x="4878" y="91131"/>
                  <a:pt x="151458" y="13344"/>
                  <a:pt x="219191" y="2231"/>
                </a:cubicBezTo>
                <a:cubicBezTo>
                  <a:pt x="286924" y="-8882"/>
                  <a:pt x="387995" y="24985"/>
                  <a:pt x="406516" y="27631"/>
                </a:cubicBezTo>
                <a:cubicBezTo>
                  <a:pt x="425037" y="30277"/>
                  <a:pt x="366299" y="19164"/>
                  <a:pt x="330316" y="18106"/>
                </a:cubicBezTo>
                <a:cubicBezTo>
                  <a:pt x="294333" y="17048"/>
                  <a:pt x="243004" y="11227"/>
                  <a:pt x="190616" y="21281"/>
                </a:cubicBezTo>
                <a:cubicBezTo>
                  <a:pt x="138229" y="31335"/>
                  <a:pt x="-4646" y="97481"/>
                  <a:pt x="116" y="94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D0E5C1FF-4773-4F49-9DB3-70D0A96F5B93}"/>
              </a:ext>
            </a:extLst>
          </p:cNvPr>
          <p:cNvSpPr/>
          <p:nvPr/>
        </p:nvSpPr>
        <p:spPr>
          <a:xfrm>
            <a:off x="2957871" y="7029449"/>
            <a:ext cx="348230" cy="140282"/>
          </a:xfrm>
          <a:custGeom>
            <a:avLst/>
            <a:gdLst>
              <a:gd name="connsiteX0" fmla="*/ 162096 w 348230"/>
              <a:gd name="connsiteY0" fmla="*/ 1 h 140282"/>
              <a:gd name="connsiteX1" fmla="*/ 221362 w 348230"/>
              <a:gd name="connsiteY1" fmla="*/ 82551 h 140282"/>
              <a:gd name="connsiteX2" fmla="*/ 346246 w 348230"/>
              <a:gd name="connsiteY2" fmla="*/ 101601 h 140282"/>
              <a:gd name="connsiteX3" fmla="*/ 291212 w 348230"/>
              <a:gd name="connsiteY3" fmla="*/ 116418 h 140282"/>
              <a:gd name="connsiteX4" fmla="*/ 200196 w 348230"/>
              <a:gd name="connsiteY4" fmla="*/ 129118 h 140282"/>
              <a:gd name="connsiteX5" fmla="*/ 3346 w 348230"/>
              <a:gd name="connsiteY5" fmla="*/ 137584 h 140282"/>
              <a:gd name="connsiteX6" fmla="*/ 90129 w 348230"/>
              <a:gd name="connsiteY6" fmla="*/ 137584 h 140282"/>
              <a:gd name="connsiteX7" fmla="*/ 267929 w 348230"/>
              <a:gd name="connsiteY7" fmla="*/ 105834 h 140282"/>
              <a:gd name="connsiteX8" fmla="*/ 219246 w 348230"/>
              <a:gd name="connsiteY8" fmla="*/ 80434 h 140282"/>
              <a:gd name="connsiteX9" fmla="*/ 162096 w 348230"/>
              <a:gd name="connsiteY9" fmla="*/ 1 h 140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8230" h="140282">
                <a:moveTo>
                  <a:pt x="162096" y="1"/>
                </a:moveTo>
                <a:cubicBezTo>
                  <a:pt x="162449" y="354"/>
                  <a:pt x="190670" y="65618"/>
                  <a:pt x="221362" y="82551"/>
                </a:cubicBezTo>
                <a:cubicBezTo>
                  <a:pt x="252054" y="99484"/>
                  <a:pt x="334604" y="95957"/>
                  <a:pt x="346246" y="101601"/>
                </a:cubicBezTo>
                <a:cubicBezTo>
                  <a:pt x="357888" y="107245"/>
                  <a:pt x="315554" y="111832"/>
                  <a:pt x="291212" y="116418"/>
                </a:cubicBezTo>
                <a:cubicBezTo>
                  <a:pt x="266870" y="121004"/>
                  <a:pt x="248174" y="125590"/>
                  <a:pt x="200196" y="129118"/>
                </a:cubicBezTo>
                <a:cubicBezTo>
                  <a:pt x="152218" y="132646"/>
                  <a:pt x="21690" y="136173"/>
                  <a:pt x="3346" y="137584"/>
                </a:cubicBezTo>
                <a:cubicBezTo>
                  <a:pt x="-14998" y="138995"/>
                  <a:pt x="46032" y="142876"/>
                  <a:pt x="90129" y="137584"/>
                </a:cubicBezTo>
                <a:cubicBezTo>
                  <a:pt x="134226" y="132292"/>
                  <a:pt x="246410" y="115359"/>
                  <a:pt x="267929" y="105834"/>
                </a:cubicBezTo>
                <a:cubicBezTo>
                  <a:pt x="289448" y="96309"/>
                  <a:pt x="236179" y="93487"/>
                  <a:pt x="219246" y="80434"/>
                </a:cubicBezTo>
                <a:cubicBezTo>
                  <a:pt x="202313" y="67381"/>
                  <a:pt x="161743" y="-352"/>
                  <a:pt x="16209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DB337602-FE6E-4CA3-9D93-F7DC8D654951}"/>
              </a:ext>
            </a:extLst>
          </p:cNvPr>
          <p:cNvSpPr/>
          <p:nvPr/>
        </p:nvSpPr>
        <p:spPr>
          <a:xfrm>
            <a:off x="3574704" y="5134424"/>
            <a:ext cx="256492" cy="489260"/>
          </a:xfrm>
          <a:custGeom>
            <a:avLst/>
            <a:gdLst>
              <a:gd name="connsiteX0" fmla="*/ 256463 w 256492"/>
              <a:gd name="connsiteY0" fmla="*/ 609 h 489260"/>
              <a:gd name="connsiteX1" fmla="*/ 104063 w 256492"/>
              <a:gd name="connsiteY1" fmla="*/ 237676 h 489260"/>
              <a:gd name="connsiteX2" fmla="*/ 2463 w 256492"/>
              <a:gd name="connsiteY2" fmla="*/ 483209 h 489260"/>
              <a:gd name="connsiteX3" fmla="*/ 36329 w 256492"/>
              <a:gd name="connsiteY3" fmla="*/ 398543 h 489260"/>
              <a:gd name="connsiteX4" fmla="*/ 91363 w 256492"/>
              <a:gd name="connsiteY4" fmla="*/ 224976 h 489260"/>
              <a:gd name="connsiteX5" fmla="*/ 116763 w 256492"/>
              <a:gd name="connsiteY5" fmla="*/ 169943 h 489260"/>
              <a:gd name="connsiteX6" fmla="*/ 256463 w 256492"/>
              <a:gd name="connsiteY6" fmla="*/ 609 h 489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6492" h="489260">
                <a:moveTo>
                  <a:pt x="256463" y="609"/>
                </a:moveTo>
                <a:cubicBezTo>
                  <a:pt x="254346" y="11898"/>
                  <a:pt x="146396" y="157243"/>
                  <a:pt x="104063" y="237676"/>
                </a:cubicBezTo>
                <a:cubicBezTo>
                  <a:pt x="61730" y="318109"/>
                  <a:pt x="13752" y="456398"/>
                  <a:pt x="2463" y="483209"/>
                </a:cubicBezTo>
                <a:cubicBezTo>
                  <a:pt x="-8826" y="510020"/>
                  <a:pt x="21512" y="441582"/>
                  <a:pt x="36329" y="398543"/>
                </a:cubicBezTo>
                <a:cubicBezTo>
                  <a:pt x="51146" y="355504"/>
                  <a:pt x="77957" y="263076"/>
                  <a:pt x="91363" y="224976"/>
                </a:cubicBezTo>
                <a:cubicBezTo>
                  <a:pt x="104769" y="186876"/>
                  <a:pt x="89246" y="201693"/>
                  <a:pt x="116763" y="169943"/>
                </a:cubicBezTo>
                <a:cubicBezTo>
                  <a:pt x="144280" y="138193"/>
                  <a:pt x="258580" y="-10680"/>
                  <a:pt x="256463" y="6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140C8B07-E975-4625-9D21-640ADBC71B0B}"/>
              </a:ext>
            </a:extLst>
          </p:cNvPr>
          <p:cNvSpPr/>
          <p:nvPr/>
        </p:nvSpPr>
        <p:spPr>
          <a:xfrm>
            <a:off x="3162295" y="7247867"/>
            <a:ext cx="85730" cy="254665"/>
          </a:xfrm>
          <a:custGeom>
            <a:avLst/>
            <a:gdLst>
              <a:gd name="connsiteX0" fmla="*/ 53980 w 85730"/>
              <a:gd name="connsiteY0" fmla="*/ 658 h 254665"/>
              <a:gd name="connsiteX1" fmla="*/ 47630 w 85730"/>
              <a:gd name="connsiteY1" fmla="*/ 184808 h 254665"/>
              <a:gd name="connsiteX2" fmla="*/ 5 w 85730"/>
              <a:gd name="connsiteY2" fmla="*/ 254658 h 254665"/>
              <a:gd name="connsiteX3" fmla="*/ 50805 w 85730"/>
              <a:gd name="connsiteY3" fmla="*/ 181633 h 254665"/>
              <a:gd name="connsiteX4" fmla="*/ 85730 w 85730"/>
              <a:gd name="connsiteY4" fmla="*/ 124483 h 254665"/>
              <a:gd name="connsiteX5" fmla="*/ 53980 w 85730"/>
              <a:gd name="connsiteY5" fmla="*/ 658 h 254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730" h="254665">
                <a:moveTo>
                  <a:pt x="53980" y="658"/>
                </a:moveTo>
                <a:cubicBezTo>
                  <a:pt x="47630" y="10712"/>
                  <a:pt x="56626" y="142475"/>
                  <a:pt x="47630" y="184808"/>
                </a:cubicBezTo>
                <a:cubicBezTo>
                  <a:pt x="38634" y="227141"/>
                  <a:pt x="-524" y="255187"/>
                  <a:pt x="5" y="254658"/>
                </a:cubicBezTo>
                <a:cubicBezTo>
                  <a:pt x="534" y="254129"/>
                  <a:pt x="36517" y="203329"/>
                  <a:pt x="50805" y="181633"/>
                </a:cubicBezTo>
                <a:cubicBezTo>
                  <a:pt x="65093" y="159937"/>
                  <a:pt x="85730" y="150412"/>
                  <a:pt x="85730" y="124483"/>
                </a:cubicBezTo>
                <a:cubicBezTo>
                  <a:pt x="85730" y="98554"/>
                  <a:pt x="60330" y="-9396"/>
                  <a:pt x="53980" y="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6EA7DF62-83F2-432C-9177-B8B23D3BF364}"/>
              </a:ext>
            </a:extLst>
          </p:cNvPr>
          <p:cNvSpPr/>
          <p:nvPr/>
        </p:nvSpPr>
        <p:spPr>
          <a:xfrm>
            <a:off x="2920978" y="7242084"/>
            <a:ext cx="184979" cy="273617"/>
          </a:xfrm>
          <a:custGeom>
            <a:avLst/>
            <a:gdLst>
              <a:gd name="connsiteX0" fmla="*/ 184172 w 184979"/>
              <a:gd name="connsiteY0" fmla="*/ 91 h 273617"/>
              <a:gd name="connsiteX1" fmla="*/ 133372 w 184979"/>
              <a:gd name="connsiteY1" fmla="*/ 171541 h 273617"/>
              <a:gd name="connsiteX2" fmla="*/ 117497 w 184979"/>
              <a:gd name="connsiteY2" fmla="*/ 193766 h 273617"/>
              <a:gd name="connsiteX3" fmla="*/ 22 w 184979"/>
              <a:gd name="connsiteY3" fmla="*/ 273141 h 273617"/>
              <a:gd name="connsiteX4" fmla="*/ 107972 w 184979"/>
              <a:gd name="connsiteY4" fmla="*/ 225516 h 273617"/>
              <a:gd name="connsiteX5" fmla="*/ 161947 w 184979"/>
              <a:gd name="connsiteY5" fmla="*/ 196941 h 273617"/>
              <a:gd name="connsiteX6" fmla="*/ 184172 w 184979"/>
              <a:gd name="connsiteY6" fmla="*/ 91 h 273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979" h="273617">
                <a:moveTo>
                  <a:pt x="184172" y="91"/>
                </a:moveTo>
                <a:cubicBezTo>
                  <a:pt x="179410" y="-4142"/>
                  <a:pt x="144484" y="139262"/>
                  <a:pt x="133372" y="171541"/>
                </a:cubicBezTo>
                <a:cubicBezTo>
                  <a:pt x="122259" y="203820"/>
                  <a:pt x="139722" y="176833"/>
                  <a:pt x="117497" y="193766"/>
                </a:cubicBezTo>
                <a:cubicBezTo>
                  <a:pt x="95272" y="210699"/>
                  <a:pt x="1609" y="267849"/>
                  <a:pt x="22" y="273141"/>
                </a:cubicBezTo>
                <a:cubicBezTo>
                  <a:pt x="-1565" y="278433"/>
                  <a:pt x="80985" y="238216"/>
                  <a:pt x="107972" y="225516"/>
                </a:cubicBezTo>
                <a:cubicBezTo>
                  <a:pt x="134959" y="212816"/>
                  <a:pt x="152422" y="232395"/>
                  <a:pt x="161947" y="196941"/>
                </a:cubicBezTo>
                <a:cubicBezTo>
                  <a:pt x="171472" y="161487"/>
                  <a:pt x="188934" y="4324"/>
                  <a:pt x="184172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2E4478FC-0848-4651-8256-5F75828186CF}"/>
              </a:ext>
            </a:extLst>
          </p:cNvPr>
          <p:cNvSpPr/>
          <p:nvPr/>
        </p:nvSpPr>
        <p:spPr>
          <a:xfrm>
            <a:off x="3452695" y="7856602"/>
            <a:ext cx="611312" cy="438853"/>
          </a:xfrm>
          <a:custGeom>
            <a:avLst/>
            <a:gdLst>
              <a:gd name="connsiteX0" fmla="*/ 1705 w 611312"/>
              <a:gd name="connsiteY0" fmla="*/ 1523 h 438853"/>
              <a:gd name="connsiteX1" fmla="*/ 211255 w 611312"/>
              <a:gd name="connsiteY1" fmla="*/ 125348 h 438853"/>
              <a:gd name="connsiteX2" fmla="*/ 347780 w 611312"/>
              <a:gd name="connsiteY2" fmla="*/ 236473 h 438853"/>
              <a:gd name="connsiteX3" fmla="*/ 468430 w 611312"/>
              <a:gd name="connsiteY3" fmla="*/ 290448 h 438853"/>
              <a:gd name="connsiteX4" fmla="*/ 538280 w 611312"/>
              <a:gd name="connsiteY4" fmla="*/ 325373 h 438853"/>
              <a:gd name="connsiteX5" fmla="*/ 589080 w 611312"/>
              <a:gd name="connsiteY5" fmla="*/ 379348 h 438853"/>
              <a:gd name="connsiteX6" fmla="*/ 576380 w 611312"/>
              <a:gd name="connsiteY6" fmla="*/ 401573 h 438853"/>
              <a:gd name="connsiteX7" fmla="*/ 401755 w 611312"/>
              <a:gd name="connsiteY7" fmla="*/ 436498 h 438853"/>
              <a:gd name="connsiteX8" fmla="*/ 547805 w 611312"/>
              <a:gd name="connsiteY8" fmla="*/ 433323 h 438853"/>
              <a:gd name="connsiteX9" fmla="*/ 611305 w 611312"/>
              <a:gd name="connsiteY9" fmla="*/ 414273 h 438853"/>
              <a:gd name="connsiteX10" fmla="*/ 544630 w 611312"/>
              <a:gd name="connsiteY10" fmla="*/ 322198 h 438853"/>
              <a:gd name="connsiteX11" fmla="*/ 316030 w 611312"/>
              <a:gd name="connsiteY11" fmla="*/ 207898 h 438853"/>
              <a:gd name="connsiteX12" fmla="*/ 122355 w 611312"/>
              <a:gd name="connsiteY12" fmla="*/ 65023 h 438853"/>
              <a:gd name="connsiteX13" fmla="*/ 1705 w 611312"/>
              <a:gd name="connsiteY13" fmla="*/ 1523 h 438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11312" h="438853">
                <a:moveTo>
                  <a:pt x="1705" y="1523"/>
                </a:moveTo>
                <a:cubicBezTo>
                  <a:pt x="16522" y="11577"/>
                  <a:pt x="153576" y="86190"/>
                  <a:pt x="211255" y="125348"/>
                </a:cubicBezTo>
                <a:cubicBezTo>
                  <a:pt x="268934" y="164506"/>
                  <a:pt x="304918" y="208956"/>
                  <a:pt x="347780" y="236473"/>
                </a:cubicBezTo>
                <a:cubicBezTo>
                  <a:pt x="390642" y="263990"/>
                  <a:pt x="468430" y="290448"/>
                  <a:pt x="468430" y="290448"/>
                </a:cubicBezTo>
                <a:cubicBezTo>
                  <a:pt x="500180" y="305265"/>
                  <a:pt x="518172" y="310556"/>
                  <a:pt x="538280" y="325373"/>
                </a:cubicBezTo>
                <a:cubicBezTo>
                  <a:pt x="558388" y="340190"/>
                  <a:pt x="582730" y="366648"/>
                  <a:pt x="589080" y="379348"/>
                </a:cubicBezTo>
                <a:cubicBezTo>
                  <a:pt x="595430" y="392048"/>
                  <a:pt x="607601" y="392048"/>
                  <a:pt x="576380" y="401573"/>
                </a:cubicBezTo>
                <a:cubicBezTo>
                  <a:pt x="545159" y="411098"/>
                  <a:pt x="406518" y="431206"/>
                  <a:pt x="401755" y="436498"/>
                </a:cubicBezTo>
                <a:cubicBezTo>
                  <a:pt x="396993" y="441790"/>
                  <a:pt x="512880" y="437027"/>
                  <a:pt x="547805" y="433323"/>
                </a:cubicBezTo>
                <a:cubicBezTo>
                  <a:pt x="582730" y="429619"/>
                  <a:pt x="611834" y="432794"/>
                  <a:pt x="611305" y="414273"/>
                </a:cubicBezTo>
                <a:cubicBezTo>
                  <a:pt x="610776" y="395752"/>
                  <a:pt x="593842" y="356594"/>
                  <a:pt x="544630" y="322198"/>
                </a:cubicBezTo>
                <a:cubicBezTo>
                  <a:pt x="495418" y="287802"/>
                  <a:pt x="386409" y="250760"/>
                  <a:pt x="316030" y="207898"/>
                </a:cubicBezTo>
                <a:cubicBezTo>
                  <a:pt x="245651" y="165036"/>
                  <a:pt x="172626" y="96773"/>
                  <a:pt x="122355" y="65023"/>
                </a:cubicBezTo>
                <a:cubicBezTo>
                  <a:pt x="72084" y="33273"/>
                  <a:pt x="-13112" y="-8531"/>
                  <a:pt x="1705" y="15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F57DD7F2-965C-428D-92C6-200A766BF1F0}"/>
              </a:ext>
            </a:extLst>
          </p:cNvPr>
          <p:cNvSpPr/>
          <p:nvPr/>
        </p:nvSpPr>
        <p:spPr>
          <a:xfrm>
            <a:off x="2828783" y="7696186"/>
            <a:ext cx="76878" cy="194508"/>
          </a:xfrm>
          <a:custGeom>
            <a:avLst/>
            <a:gdLst>
              <a:gd name="connsiteX0" fmla="*/ 76342 w 76878"/>
              <a:gd name="connsiteY0" fmla="*/ 14 h 194508"/>
              <a:gd name="connsiteX1" fmla="*/ 35067 w 76878"/>
              <a:gd name="connsiteY1" fmla="*/ 82564 h 194508"/>
              <a:gd name="connsiteX2" fmla="*/ 54117 w 76878"/>
              <a:gd name="connsiteY2" fmla="*/ 193689 h 194508"/>
              <a:gd name="connsiteX3" fmla="*/ 41417 w 76878"/>
              <a:gd name="connsiteY3" fmla="*/ 130189 h 194508"/>
              <a:gd name="connsiteX4" fmla="*/ 142 w 76878"/>
              <a:gd name="connsiteY4" fmla="*/ 76214 h 194508"/>
              <a:gd name="connsiteX5" fmla="*/ 76342 w 76878"/>
              <a:gd name="connsiteY5" fmla="*/ 14 h 19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878" h="194508">
                <a:moveTo>
                  <a:pt x="76342" y="14"/>
                </a:moveTo>
                <a:cubicBezTo>
                  <a:pt x="82163" y="1072"/>
                  <a:pt x="38771" y="50285"/>
                  <a:pt x="35067" y="82564"/>
                </a:cubicBezTo>
                <a:cubicBezTo>
                  <a:pt x="31363" y="114843"/>
                  <a:pt x="53059" y="185752"/>
                  <a:pt x="54117" y="193689"/>
                </a:cubicBezTo>
                <a:cubicBezTo>
                  <a:pt x="55175" y="201626"/>
                  <a:pt x="50413" y="149768"/>
                  <a:pt x="41417" y="130189"/>
                </a:cubicBezTo>
                <a:cubicBezTo>
                  <a:pt x="32421" y="110610"/>
                  <a:pt x="-2504" y="95793"/>
                  <a:pt x="142" y="76214"/>
                </a:cubicBezTo>
                <a:cubicBezTo>
                  <a:pt x="2788" y="56635"/>
                  <a:pt x="70521" y="-1044"/>
                  <a:pt x="76342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3A998CF2-99CE-447B-BAFE-45BC56B2AD53}"/>
              </a:ext>
            </a:extLst>
          </p:cNvPr>
          <p:cNvSpPr/>
          <p:nvPr/>
        </p:nvSpPr>
        <p:spPr>
          <a:xfrm>
            <a:off x="2355530" y="7989480"/>
            <a:ext cx="571869" cy="275050"/>
          </a:xfrm>
          <a:custGeom>
            <a:avLst/>
            <a:gdLst>
              <a:gd name="connsiteX0" fmla="*/ 320 w 571869"/>
              <a:gd name="connsiteY0" fmla="*/ 275045 h 275050"/>
              <a:gd name="connsiteX1" fmla="*/ 162245 w 571869"/>
              <a:gd name="connsiteY1" fmla="*/ 94070 h 275050"/>
              <a:gd name="connsiteX2" fmla="*/ 381320 w 571869"/>
              <a:gd name="connsiteY2" fmla="*/ 17870 h 275050"/>
              <a:gd name="connsiteX3" fmla="*/ 568645 w 571869"/>
              <a:gd name="connsiteY3" fmla="*/ 1995 h 275050"/>
              <a:gd name="connsiteX4" fmla="*/ 486095 w 571869"/>
              <a:gd name="connsiteY4" fmla="*/ 5170 h 275050"/>
              <a:gd name="connsiteX5" fmla="*/ 311470 w 571869"/>
              <a:gd name="connsiteY5" fmla="*/ 46445 h 275050"/>
              <a:gd name="connsiteX6" fmla="*/ 203520 w 571869"/>
              <a:gd name="connsiteY6" fmla="*/ 100420 h 275050"/>
              <a:gd name="connsiteX7" fmla="*/ 320 w 571869"/>
              <a:gd name="connsiteY7" fmla="*/ 275045 h 27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1869" h="275050">
                <a:moveTo>
                  <a:pt x="320" y="275045"/>
                </a:moveTo>
                <a:cubicBezTo>
                  <a:pt x="-6559" y="273987"/>
                  <a:pt x="98745" y="136932"/>
                  <a:pt x="162245" y="94070"/>
                </a:cubicBezTo>
                <a:cubicBezTo>
                  <a:pt x="225745" y="51207"/>
                  <a:pt x="313587" y="33216"/>
                  <a:pt x="381320" y="17870"/>
                </a:cubicBezTo>
                <a:cubicBezTo>
                  <a:pt x="449053" y="2524"/>
                  <a:pt x="551183" y="4112"/>
                  <a:pt x="568645" y="1995"/>
                </a:cubicBezTo>
                <a:cubicBezTo>
                  <a:pt x="586107" y="-122"/>
                  <a:pt x="528957" y="-2238"/>
                  <a:pt x="486095" y="5170"/>
                </a:cubicBezTo>
                <a:cubicBezTo>
                  <a:pt x="443233" y="12578"/>
                  <a:pt x="358566" y="30570"/>
                  <a:pt x="311470" y="46445"/>
                </a:cubicBezTo>
                <a:cubicBezTo>
                  <a:pt x="264374" y="62320"/>
                  <a:pt x="252733" y="64966"/>
                  <a:pt x="203520" y="100420"/>
                </a:cubicBezTo>
                <a:cubicBezTo>
                  <a:pt x="154307" y="135874"/>
                  <a:pt x="7199" y="276103"/>
                  <a:pt x="320" y="2750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E1AD0204-60F2-436E-9950-142C6B7500DD}"/>
              </a:ext>
            </a:extLst>
          </p:cNvPr>
          <p:cNvSpPr/>
          <p:nvPr/>
        </p:nvSpPr>
        <p:spPr>
          <a:xfrm>
            <a:off x="2839619" y="7979474"/>
            <a:ext cx="997141" cy="241380"/>
          </a:xfrm>
          <a:custGeom>
            <a:avLst/>
            <a:gdLst>
              <a:gd name="connsiteX0" fmla="*/ 84556 w 997141"/>
              <a:gd name="connsiteY0" fmla="*/ 12001 h 241380"/>
              <a:gd name="connsiteX1" fmla="*/ 500481 w 997141"/>
              <a:gd name="connsiteY1" fmla="*/ 62801 h 241380"/>
              <a:gd name="connsiteX2" fmla="*/ 690981 w 997141"/>
              <a:gd name="connsiteY2" fmla="*/ 139001 h 241380"/>
              <a:gd name="connsiteX3" fmla="*/ 821156 w 997141"/>
              <a:gd name="connsiteY3" fmla="*/ 183451 h 241380"/>
              <a:gd name="connsiteX4" fmla="*/ 992606 w 997141"/>
              <a:gd name="connsiteY4" fmla="*/ 240601 h 241380"/>
              <a:gd name="connsiteX5" fmla="*/ 932281 w 997141"/>
              <a:gd name="connsiteY5" fmla="*/ 212026 h 241380"/>
              <a:gd name="connsiteX6" fmla="*/ 770356 w 997141"/>
              <a:gd name="connsiteY6" fmla="*/ 148526 h 241380"/>
              <a:gd name="connsiteX7" fmla="*/ 662406 w 997141"/>
              <a:gd name="connsiteY7" fmla="*/ 94551 h 241380"/>
              <a:gd name="connsiteX8" fmla="*/ 411581 w 997141"/>
              <a:gd name="connsiteY8" fmla="*/ 69151 h 241380"/>
              <a:gd name="connsiteX9" fmla="*/ 27406 w 997141"/>
              <a:gd name="connsiteY9" fmla="*/ 5651 h 241380"/>
              <a:gd name="connsiteX10" fmla="*/ 84556 w 997141"/>
              <a:gd name="connsiteY10" fmla="*/ 12001 h 241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7141" h="241380">
                <a:moveTo>
                  <a:pt x="84556" y="12001"/>
                </a:moveTo>
                <a:cubicBezTo>
                  <a:pt x="163402" y="21526"/>
                  <a:pt x="399410" y="41634"/>
                  <a:pt x="500481" y="62801"/>
                </a:cubicBezTo>
                <a:cubicBezTo>
                  <a:pt x="601552" y="83968"/>
                  <a:pt x="637535" y="118893"/>
                  <a:pt x="690981" y="139001"/>
                </a:cubicBezTo>
                <a:cubicBezTo>
                  <a:pt x="744427" y="159109"/>
                  <a:pt x="770885" y="166518"/>
                  <a:pt x="821156" y="183451"/>
                </a:cubicBezTo>
                <a:lnTo>
                  <a:pt x="992606" y="240601"/>
                </a:lnTo>
                <a:cubicBezTo>
                  <a:pt x="1011127" y="245364"/>
                  <a:pt x="969323" y="227372"/>
                  <a:pt x="932281" y="212026"/>
                </a:cubicBezTo>
                <a:cubicBezTo>
                  <a:pt x="895239" y="196680"/>
                  <a:pt x="815335" y="168105"/>
                  <a:pt x="770356" y="148526"/>
                </a:cubicBezTo>
                <a:cubicBezTo>
                  <a:pt x="725377" y="128947"/>
                  <a:pt x="722202" y="107780"/>
                  <a:pt x="662406" y="94551"/>
                </a:cubicBezTo>
                <a:cubicBezTo>
                  <a:pt x="602610" y="81322"/>
                  <a:pt x="517414" y="83968"/>
                  <a:pt x="411581" y="69151"/>
                </a:cubicBezTo>
                <a:cubicBezTo>
                  <a:pt x="305748" y="54334"/>
                  <a:pt x="82968" y="17293"/>
                  <a:pt x="27406" y="5651"/>
                </a:cubicBezTo>
                <a:cubicBezTo>
                  <a:pt x="-28156" y="-5991"/>
                  <a:pt x="5710" y="2476"/>
                  <a:pt x="84556" y="120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C458532B-1371-46D4-AC14-7AF85B45C3E1}"/>
              </a:ext>
            </a:extLst>
          </p:cNvPr>
          <p:cNvSpPr/>
          <p:nvPr/>
        </p:nvSpPr>
        <p:spPr>
          <a:xfrm>
            <a:off x="2415924" y="7709621"/>
            <a:ext cx="397481" cy="234233"/>
          </a:xfrm>
          <a:custGeom>
            <a:avLst/>
            <a:gdLst>
              <a:gd name="connsiteX0" fmla="*/ 397126 w 397481"/>
              <a:gd name="connsiteY0" fmla="*/ 2454 h 234233"/>
              <a:gd name="connsiteX1" fmla="*/ 136776 w 397481"/>
              <a:gd name="connsiteY1" fmla="*/ 104054 h 234233"/>
              <a:gd name="connsiteX2" fmla="*/ 57401 w 397481"/>
              <a:gd name="connsiteY2" fmla="*/ 170729 h 234233"/>
              <a:gd name="connsiteX3" fmla="*/ 251 w 397481"/>
              <a:gd name="connsiteY3" fmla="*/ 234229 h 234233"/>
              <a:gd name="connsiteX4" fmla="*/ 79626 w 397481"/>
              <a:gd name="connsiteY4" fmla="*/ 167554 h 234233"/>
              <a:gd name="connsiteX5" fmla="*/ 190751 w 397481"/>
              <a:gd name="connsiteY5" fmla="*/ 43729 h 234233"/>
              <a:gd name="connsiteX6" fmla="*/ 397126 w 397481"/>
              <a:gd name="connsiteY6" fmla="*/ 2454 h 234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7481" h="234233">
                <a:moveTo>
                  <a:pt x="397126" y="2454"/>
                </a:moveTo>
                <a:cubicBezTo>
                  <a:pt x="388130" y="12508"/>
                  <a:pt x="193397" y="76008"/>
                  <a:pt x="136776" y="104054"/>
                </a:cubicBezTo>
                <a:cubicBezTo>
                  <a:pt x="80155" y="132100"/>
                  <a:pt x="80155" y="149033"/>
                  <a:pt x="57401" y="170729"/>
                </a:cubicBezTo>
                <a:cubicBezTo>
                  <a:pt x="34647" y="192425"/>
                  <a:pt x="-3453" y="234758"/>
                  <a:pt x="251" y="234229"/>
                </a:cubicBezTo>
                <a:cubicBezTo>
                  <a:pt x="3955" y="233700"/>
                  <a:pt x="47876" y="199304"/>
                  <a:pt x="79626" y="167554"/>
                </a:cubicBezTo>
                <a:cubicBezTo>
                  <a:pt x="111376" y="135804"/>
                  <a:pt x="139422" y="72833"/>
                  <a:pt x="190751" y="43729"/>
                </a:cubicBezTo>
                <a:cubicBezTo>
                  <a:pt x="242080" y="14625"/>
                  <a:pt x="406122" y="-7600"/>
                  <a:pt x="397126" y="2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54E0AFB9-2515-4B09-A11D-19D649805491}"/>
              </a:ext>
            </a:extLst>
          </p:cNvPr>
          <p:cNvSpPr/>
          <p:nvPr/>
        </p:nvSpPr>
        <p:spPr>
          <a:xfrm>
            <a:off x="2974506" y="7694142"/>
            <a:ext cx="420259" cy="114201"/>
          </a:xfrm>
          <a:custGeom>
            <a:avLst/>
            <a:gdLst>
              <a:gd name="connsiteX0" fmla="*/ 469 w 420259"/>
              <a:gd name="connsiteY0" fmla="*/ 2058 h 114201"/>
              <a:gd name="connsiteX1" fmla="*/ 213194 w 420259"/>
              <a:gd name="connsiteY1" fmla="*/ 24283 h 114201"/>
              <a:gd name="connsiteX2" fmla="*/ 413219 w 420259"/>
              <a:gd name="connsiteY2" fmla="*/ 110008 h 114201"/>
              <a:gd name="connsiteX3" fmla="*/ 365594 w 420259"/>
              <a:gd name="connsiteY3" fmla="*/ 97308 h 114201"/>
              <a:gd name="connsiteX4" fmla="*/ 273519 w 420259"/>
              <a:gd name="connsiteY4" fmla="*/ 65558 h 114201"/>
              <a:gd name="connsiteX5" fmla="*/ 469 w 420259"/>
              <a:gd name="connsiteY5" fmla="*/ 2058 h 114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0259" h="114201">
                <a:moveTo>
                  <a:pt x="469" y="2058"/>
                </a:moveTo>
                <a:cubicBezTo>
                  <a:pt x="-9585" y="-4821"/>
                  <a:pt x="144402" y="6291"/>
                  <a:pt x="213194" y="24283"/>
                </a:cubicBezTo>
                <a:cubicBezTo>
                  <a:pt x="281986" y="42275"/>
                  <a:pt x="387819" y="97837"/>
                  <a:pt x="413219" y="110008"/>
                </a:cubicBezTo>
                <a:cubicBezTo>
                  <a:pt x="438619" y="122179"/>
                  <a:pt x="388877" y="104716"/>
                  <a:pt x="365594" y="97308"/>
                </a:cubicBezTo>
                <a:cubicBezTo>
                  <a:pt x="342311" y="89900"/>
                  <a:pt x="329611" y="80375"/>
                  <a:pt x="273519" y="65558"/>
                </a:cubicBezTo>
                <a:cubicBezTo>
                  <a:pt x="217427" y="50741"/>
                  <a:pt x="10523" y="8937"/>
                  <a:pt x="469" y="2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A6E75C69-D284-47A8-A773-444EAC334547}"/>
              </a:ext>
            </a:extLst>
          </p:cNvPr>
          <p:cNvSpPr/>
          <p:nvPr/>
        </p:nvSpPr>
        <p:spPr>
          <a:xfrm>
            <a:off x="2363126" y="7970403"/>
            <a:ext cx="73158" cy="174532"/>
          </a:xfrm>
          <a:custGeom>
            <a:avLst/>
            <a:gdLst>
              <a:gd name="connsiteX0" fmla="*/ 73157 w 73158"/>
              <a:gd name="connsiteY0" fmla="*/ 964 h 174532"/>
              <a:gd name="connsiteX1" fmla="*/ 7541 w 73158"/>
              <a:gd name="connsiteY1" fmla="*/ 121614 h 174532"/>
              <a:gd name="connsiteX2" fmla="*/ 1191 w 73158"/>
              <a:gd name="connsiteY2" fmla="*/ 174530 h 174532"/>
              <a:gd name="connsiteX3" fmla="*/ 5424 w 73158"/>
              <a:gd name="connsiteY3" fmla="*/ 123730 h 174532"/>
              <a:gd name="connsiteX4" fmla="*/ 5424 w 73158"/>
              <a:gd name="connsiteY4" fmla="*/ 68697 h 174532"/>
              <a:gd name="connsiteX5" fmla="*/ 73157 w 73158"/>
              <a:gd name="connsiteY5" fmla="*/ 964 h 17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158" h="174532">
                <a:moveTo>
                  <a:pt x="73157" y="964"/>
                </a:moveTo>
                <a:cubicBezTo>
                  <a:pt x="73510" y="9783"/>
                  <a:pt x="19535" y="92686"/>
                  <a:pt x="7541" y="121614"/>
                </a:cubicBezTo>
                <a:cubicBezTo>
                  <a:pt x="-4453" y="150542"/>
                  <a:pt x="1544" y="174177"/>
                  <a:pt x="1191" y="174530"/>
                </a:cubicBezTo>
                <a:cubicBezTo>
                  <a:pt x="838" y="174883"/>
                  <a:pt x="4719" y="141369"/>
                  <a:pt x="5424" y="123730"/>
                </a:cubicBezTo>
                <a:cubicBezTo>
                  <a:pt x="6129" y="106091"/>
                  <a:pt x="-1632" y="91275"/>
                  <a:pt x="5424" y="68697"/>
                </a:cubicBezTo>
                <a:cubicBezTo>
                  <a:pt x="12479" y="46119"/>
                  <a:pt x="72804" y="-7855"/>
                  <a:pt x="73157" y="9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98424183-0EE1-4F73-956C-92B655303A89}"/>
              </a:ext>
            </a:extLst>
          </p:cNvPr>
          <p:cNvSpPr/>
          <p:nvPr/>
        </p:nvSpPr>
        <p:spPr>
          <a:xfrm>
            <a:off x="2579598" y="8273956"/>
            <a:ext cx="1034180" cy="23480"/>
          </a:xfrm>
          <a:custGeom>
            <a:avLst/>
            <a:gdLst>
              <a:gd name="connsiteX0" fmla="*/ 4852 w 1034180"/>
              <a:gd name="connsiteY0" fmla="*/ 10677 h 23480"/>
              <a:gd name="connsiteX1" fmla="*/ 284252 w 1034180"/>
              <a:gd name="connsiteY1" fmla="*/ 23377 h 23480"/>
              <a:gd name="connsiteX2" fmla="*/ 578469 w 1034180"/>
              <a:gd name="connsiteY2" fmla="*/ 17027 h 23480"/>
              <a:gd name="connsiteX3" fmla="*/ 1012385 w 1034180"/>
              <a:gd name="connsiteY3" fmla="*/ 14911 h 23480"/>
              <a:gd name="connsiteX4" fmla="*/ 953119 w 1034180"/>
              <a:gd name="connsiteY4" fmla="*/ 10677 h 23480"/>
              <a:gd name="connsiteX5" fmla="*/ 811302 w 1034180"/>
              <a:gd name="connsiteY5" fmla="*/ 8561 h 23480"/>
              <a:gd name="connsiteX6" fmla="*/ 654669 w 1034180"/>
              <a:gd name="connsiteY6" fmla="*/ 8561 h 23480"/>
              <a:gd name="connsiteX7" fmla="*/ 527669 w 1034180"/>
              <a:gd name="connsiteY7" fmla="*/ 94 h 23480"/>
              <a:gd name="connsiteX8" fmla="*/ 4852 w 1034180"/>
              <a:gd name="connsiteY8" fmla="*/ 10677 h 23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4180" h="23480">
                <a:moveTo>
                  <a:pt x="4852" y="10677"/>
                </a:moveTo>
                <a:cubicBezTo>
                  <a:pt x="-35717" y="14557"/>
                  <a:pt x="188649" y="22319"/>
                  <a:pt x="284252" y="23377"/>
                </a:cubicBezTo>
                <a:cubicBezTo>
                  <a:pt x="379855" y="24435"/>
                  <a:pt x="578469" y="17027"/>
                  <a:pt x="578469" y="17027"/>
                </a:cubicBezTo>
                <a:lnTo>
                  <a:pt x="1012385" y="14911"/>
                </a:lnTo>
                <a:cubicBezTo>
                  <a:pt x="1074827" y="13853"/>
                  <a:pt x="986633" y="11735"/>
                  <a:pt x="953119" y="10677"/>
                </a:cubicBezTo>
                <a:cubicBezTo>
                  <a:pt x="919605" y="9619"/>
                  <a:pt x="811302" y="8561"/>
                  <a:pt x="811302" y="8561"/>
                </a:cubicBezTo>
                <a:cubicBezTo>
                  <a:pt x="761560" y="8208"/>
                  <a:pt x="701941" y="9972"/>
                  <a:pt x="654669" y="8561"/>
                </a:cubicBezTo>
                <a:cubicBezTo>
                  <a:pt x="607397" y="7150"/>
                  <a:pt x="634913" y="-964"/>
                  <a:pt x="527669" y="94"/>
                </a:cubicBezTo>
                <a:cubicBezTo>
                  <a:pt x="420425" y="1152"/>
                  <a:pt x="45421" y="6797"/>
                  <a:pt x="4852" y="10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802E3DF6-2401-4090-A2F7-F94B5846ABA6}"/>
              </a:ext>
            </a:extLst>
          </p:cNvPr>
          <p:cNvSpPr/>
          <p:nvPr/>
        </p:nvSpPr>
        <p:spPr>
          <a:xfrm>
            <a:off x="1933169" y="4882684"/>
            <a:ext cx="146857" cy="593620"/>
          </a:xfrm>
          <a:custGeom>
            <a:avLst/>
            <a:gdLst>
              <a:gd name="connsiteX0" fmla="*/ 145398 w 146857"/>
              <a:gd name="connsiteY0" fmla="*/ 466 h 593620"/>
              <a:gd name="connsiteX1" fmla="*/ 58614 w 146857"/>
              <a:gd name="connsiteY1" fmla="*/ 171916 h 593620"/>
              <a:gd name="connsiteX2" fmla="*/ 1464 w 146857"/>
              <a:gd name="connsiteY2" fmla="*/ 584666 h 593620"/>
              <a:gd name="connsiteX3" fmla="*/ 24748 w 146857"/>
              <a:gd name="connsiteY3" fmla="*/ 430149 h 593620"/>
              <a:gd name="connsiteX4" fmla="*/ 107298 w 146857"/>
              <a:gd name="connsiteY4" fmla="*/ 131699 h 593620"/>
              <a:gd name="connsiteX5" fmla="*/ 145398 w 146857"/>
              <a:gd name="connsiteY5" fmla="*/ 466 h 593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857" h="593620">
                <a:moveTo>
                  <a:pt x="145398" y="466"/>
                </a:moveTo>
                <a:cubicBezTo>
                  <a:pt x="137284" y="7169"/>
                  <a:pt x="82603" y="74549"/>
                  <a:pt x="58614" y="171916"/>
                </a:cubicBezTo>
                <a:cubicBezTo>
                  <a:pt x="34625" y="269283"/>
                  <a:pt x="7108" y="541627"/>
                  <a:pt x="1464" y="584666"/>
                </a:cubicBezTo>
                <a:cubicBezTo>
                  <a:pt x="-4180" y="627705"/>
                  <a:pt x="7109" y="505644"/>
                  <a:pt x="24748" y="430149"/>
                </a:cubicBezTo>
                <a:cubicBezTo>
                  <a:pt x="42387" y="354655"/>
                  <a:pt x="88601" y="202960"/>
                  <a:pt x="107298" y="131699"/>
                </a:cubicBezTo>
                <a:cubicBezTo>
                  <a:pt x="125995" y="60438"/>
                  <a:pt x="153512" y="-6237"/>
                  <a:pt x="145398" y="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35BAA1A2-2A0A-4685-8804-6E384D27EE4D}"/>
              </a:ext>
            </a:extLst>
          </p:cNvPr>
          <p:cNvSpPr/>
          <p:nvPr/>
        </p:nvSpPr>
        <p:spPr>
          <a:xfrm>
            <a:off x="1609857" y="5953046"/>
            <a:ext cx="299535" cy="1146977"/>
          </a:xfrm>
          <a:custGeom>
            <a:avLst/>
            <a:gdLst>
              <a:gd name="connsiteX0" fmla="*/ 293026 w 299535"/>
              <a:gd name="connsiteY0" fmla="*/ 28654 h 1146977"/>
              <a:gd name="connsiteX1" fmla="*/ 227410 w 299535"/>
              <a:gd name="connsiteY1" fmla="*/ 233971 h 1146977"/>
              <a:gd name="connsiteX2" fmla="*/ 146976 w 299535"/>
              <a:gd name="connsiteY2" fmla="*/ 517604 h 1146977"/>
              <a:gd name="connsiteX3" fmla="*/ 47493 w 299535"/>
              <a:gd name="connsiteY3" fmla="*/ 816054 h 1146977"/>
              <a:gd name="connsiteX4" fmla="*/ 926 w 299535"/>
              <a:gd name="connsiteY4" fmla="*/ 951521 h 1146977"/>
              <a:gd name="connsiteX5" fmla="*/ 15743 w 299535"/>
              <a:gd name="connsiteY5" fmla="*/ 1146254 h 1146977"/>
              <a:gd name="connsiteX6" fmla="*/ 7276 w 299535"/>
              <a:gd name="connsiteY6" fmla="*/ 1012904 h 1146977"/>
              <a:gd name="connsiteX7" fmla="*/ 60193 w 299535"/>
              <a:gd name="connsiteY7" fmla="*/ 890137 h 1146977"/>
              <a:gd name="connsiteX8" fmla="*/ 293026 w 299535"/>
              <a:gd name="connsiteY8" fmla="*/ 28654 h 1146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9535" h="1146977">
                <a:moveTo>
                  <a:pt x="293026" y="28654"/>
                </a:moveTo>
                <a:cubicBezTo>
                  <a:pt x="320896" y="-80707"/>
                  <a:pt x="251752" y="152479"/>
                  <a:pt x="227410" y="233971"/>
                </a:cubicBezTo>
                <a:cubicBezTo>
                  <a:pt x="203068" y="315463"/>
                  <a:pt x="176962" y="420590"/>
                  <a:pt x="146976" y="517604"/>
                </a:cubicBezTo>
                <a:cubicBezTo>
                  <a:pt x="116990" y="614618"/>
                  <a:pt x="71835" y="743735"/>
                  <a:pt x="47493" y="816054"/>
                </a:cubicBezTo>
                <a:cubicBezTo>
                  <a:pt x="23151" y="888373"/>
                  <a:pt x="6218" y="896488"/>
                  <a:pt x="926" y="951521"/>
                </a:cubicBezTo>
                <a:cubicBezTo>
                  <a:pt x="-4366" y="1006554"/>
                  <a:pt x="14685" y="1136024"/>
                  <a:pt x="15743" y="1146254"/>
                </a:cubicBezTo>
                <a:cubicBezTo>
                  <a:pt x="16801" y="1156485"/>
                  <a:pt x="-132" y="1055590"/>
                  <a:pt x="7276" y="1012904"/>
                </a:cubicBezTo>
                <a:cubicBezTo>
                  <a:pt x="14684" y="970218"/>
                  <a:pt x="13626" y="1050651"/>
                  <a:pt x="60193" y="890137"/>
                </a:cubicBezTo>
                <a:cubicBezTo>
                  <a:pt x="106760" y="729623"/>
                  <a:pt x="265156" y="138015"/>
                  <a:pt x="293026" y="28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5CB529E9-0C71-436B-B09A-4920B29043BE}"/>
              </a:ext>
            </a:extLst>
          </p:cNvPr>
          <p:cNvSpPr/>
          <p:nvPr/>
        </p:nvSpPr>
        <p:spPr>
          <a:xfrm>
            <a:off x="1630608" y="7013639"/>
            <a:ext cx="356543" cy="1936174"/>
          </a:xfrm>
          <a:custGeom>
            <a:avLst/>
            <a:gdLst>
              <a:gd name="connsiteX0" fmla="*/ 72 w 356543"/>
              <a:gd name="connsiteY0" fmla="*/ 1841 h 1936174"/>
              <a:gd name="connsiteX1" fmla="*/ 55952 w 356543"/>
              <a:gd name="connsiteY1" fmla="*/ 743521 h 1936174"/>
              <a:gd name="connsiteX2" fmla="*/ 340432 w 356543"/>
              <a:gd name="connsiteY2" fmla="*/ 1896681 h 1936174"/>
              <a:gd name="connsiteX3" fmla="*/ 315032 w 356543"/>
              <a:gd name="connsiteY3" fmla="*/ 1632521 h 1936174"/>
              <a:gd name="connsiteX4" fmla="*/ 264232 w 356543"/>
              <a:gd name="connsiteY4" fmla="*/ 1276921 h 1936174"/>
              <a:gd name="connsiteX5" fmla="*/ 50872 w 356543"/>
              <a:gd name="connsiteY5" fmla="*/ 555561 h 1936174"/>
              <a:gd name="connsiteX6" fmla="*/ 72 w 356543"/>
              <a:gd name="connsiteY6" fmla="*/ 1841 h 193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6543" h="1936174">
                <a:moveTo>
                  <a:pt x="72" y="1841"/>
                </a:moveTo>
                <a:cubicBezTo>
                  <a:pt x="919" y="33168"/>
                  <a:pt x="-775" y="427714"/>
                  <a:pt x="55952" y="743521"/>
                </a:cubicBezTo>
                <a:cubicBezTo>
                  <a:pt x="112679" y="1059328"/>
                  <a:pt x="297252" y="1748514"/>
                  <a:pt x="340432" y="1896681"/>
                </a:cubicBezTo>
                <a:cubicBezTo>
                  <a:pt x="383612" y="2044848"/>
                  <a:pt x="327732" y="1735814"/>
                  <a:pt x="315032" y="1632521"/>
                </a:cubicBezTo>
                <a:cubicBezTo>
                  <a:pt x="302332" y="1529228"/>
                  <a:pt x="308259" y="1456414"/>
                  <a:pt x="264232" y="1276921"/>
                </a:cubicBezTo>
                <a:cubicBezTo>
                  <a:pt x="220205" y="1097428"/>
                  <a:pt x="96592" y="764688"/>
                  <a:pt x="50872" y="555561"/>
                </a:cubicBezTo>
                <a:cubicBezTo>
                  <a:pt x="5152" y="346434"/>
                  <a:pt x="-775" y="-29486"/>
                  <a:pt x="72" y="1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D23E94D1-9917-48D4-A699-80A7BF175A76}"/>
              </a:ext>
            </a:extLst>
          </p:cNvPr>
          <p:cNvSpPr/>
          <p:nvPr/>
        </p:nvSpPr>
        <p:spPr>
          <a:xfrm>
            <a:off x="1953013" y="8940303"/>
            <a:ext cx="1156357" cy="1011858"/>
          </a:xfrm>
          <a:custGeom>
            <a:avLst/>
            <a:gdLst>
              <a:gd name="connsiteX0" fmla="*/ 94227 w 1156357"/>
              <a:gd name="connsiteY0" fmla="*/ 86857 h 1011858"/>
              <a:gd name="connsiteX1" fmla="*/ 414267 w 1156357"/>
              <a:gd name="connsiteY1" fmla="*/ 691377 h 1011858"/>
              <a:gd name="connsiteX2" fmla="*/ 1140707 w 1156357"/>
              <a:gd name="connsiteY2" fmla="*/ 1006337 h 1011858"/>
              <a:gd name="connsiteX3" fmla="*/ 881627 w 1156357"/>
              <a:gd name="connsiteY3" fmla="*/ 879337 h 1011858"/>
              <a:gd name="connsiteX4" fmla="*/ 515867 w 1156357"/>
              <a:gd name="connsiteY4" fmla="*/ 716777 h 1011858"/>
              <a:gd name="connsiteX5" fmla="*/ 23107 w 1156357"/>
              <a:gd name="connsiteY5" fmla="*/ 25897 h 1011858"/>
              <a:gd name="connsiteX6" fmla="*/ 78987 w 1156357"/>
              <a:gd name="connsiteY6" fmla="*/ 137657 h 1011858"/>
              <a:gd name="connsiteX7" fmla="*/ 94227 w 1156357"/>
              <a:gd name="connsiteY7" fmla="*/ 86857 h 1011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6357" h="1011858">
                <a:moveTo>
                  <a:pt x="94227" y="86857"/>
                </a:moveTo>
                <a:cubicBezTo>
                  <a:pt x="150107" y="179144"/>
                  <a:pt x="239854" y="538130"/>
                  <a:pt x="414267" y="691377"/>
                </a:cubicBezTo>
                <a:cubicBezTo>
                  <a:pt x="588680" y="844624"/>
                  <a:pt x="1062814" y="975010"/>
                  <a:pt x="1140707" y="1006337"/>
                </a:cubicBezTo>
                <a:cubicBezTo>
                  <a:pt x="1218600" y="1037664"/>
                  <a:pt x="985767" y="927597"/>
                  <a:pt x="881627" y="879337"/>
                </a:cubicBezTo>
                <a:cubicBezTo>
                  <a:pt x="777487" y="831077"/>
                  <a:pt x="658954" y="859017"/>
                  <a:pt x="515867" y="716777"/>
                </a:cubicBezTo>
                <a:cubicBezTo>
                  <a:pt x="372780" y="574537"/>
                  <a:pt x="95920" y="122417"/>
                  <a:pt x="23107" y="25897"/>
                </a:cubicBezTo>
                <a:cubicBezTo>
                  <a:pt x="-49706" y="-70623"/>
                  <a:pt x="72214" y="133424"/>
                  <a:pt x="78987" y="137657"/>
                </a:cubicBezTo>
                <a:cubicBezTo>
                  <a:pt x="85760" y="141890"/>
                  <a:pt x="38347" y="-5430"/>
                  <a:pt x="94227" y="868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30EBB514-C315-4BB9-A30B-764AB88444F3}"/>
              </a:ext>
            </a:extLst>
          </p:cNvPr>
          <p:cNvSpPr/>
          <p:nvPr/>
        </p:nvSpPr>
        <p:spPr>
          <a:xfrm>
            <a:off x="7602743" y="6191754"/>
            <a:ext cx="819009" cy="234464"/>
          </a:xfrm>
          <a:custGeom>
            <a:avLst/>
            <a:gdLst>
              <a:gd name="connsiteX0" fmla="*/ 324 w 819009"/>
              <a:gd name="connsiteY0" fmla="*/ 234446 h 234464"/>
              <a:gd name="connsiteX1" fmla="*/ 241624 w 819009"/>
              <a:gd name="connsiteY1" fmla="*/ 27013 h 234464"/>
              <a:gd name="connsiteX2" fmla="*/ 542190 w 819009"/>
              <a:gd name="connsiteY2" fmla="*/ 22779 h 234464"/>
              <a:gd name="connsiteX3" fmla="*/ 817357 w 819009"/>
              <a:gd name="connsiteY3" fmla="*/ 213279 h 234464"/>
              <a:gd name="connsiteX4" fmla="*/ 639557 w 819009"/>
              <a:gd name="connsiteY4" fmla="*/ 111679 h 234464"/>
              <a:gd name="connsiteX5" fmla="*/ 292424 w 819009"/>
              <a:gd name="connsiteY5" fmla="*/ 39713 h 234464"/>
              <a:gd name="connsiteX6" fmla="*/ 324 w 819009"/>
              <a:gd name="connsiteY6" fmla="*/ 234446 h 234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9009" h="234464">
                <a:moveTo>
                  <a:pt x="324" y="234446"/>
                </a:moveTo>
                <a:cubicBezTo>
                  <a:pt x="-8143" y="232329"/>
                  <a:pt x="151313" y="62291"/>
                  <a:pt x="241624" y="27013"/>
                </a:cubicBezTo>
                <a:cubicBezTo>
                  <a:pt x="331935" y="-8265"/>
                  <a:pt x="446235" y="-8265"/>
                  <a:pt x="542190" y="22779"/>
                </a:cubicBezTo>
                <a:cubicBezTo>
                  <a:pt x="638145" y="53823"/>
                  <a:pt x="801129" y="198462"/>
                  <a:pt x="817357" y="213279"/>
                </a:cubicBezTo>
                <a:cubicBezTo>
                  <a:pt x="833585" y="228096"/>
                  <a:pt x="727046" y="140607"/>
                  <a:pt x="639557" y="111679"/>
                </a:cubicBezTo>
                <a:cubicBezTo>
                  <a:pt x="552068" y="82751"/>
                  <a:pt x="406724" y="22074"/>
                  <a:pt x="292424" y="39713"/>
                </a:cubicBezTo>
                <a:cubicBezTo>
                  <a:pt x="178124" y="57352"/>
                  <a:pt x="8791" y="236563"/>
                  <a:pt x="324" y="2344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F077D8F7-CEE4-454E-8C64-ECA8B85FFCBA}"/>
              </a:ext>
            </a:extLst>
          </p:cNvPr>
          <p:cNvSpPr/>
          <p:nvPr/>
        </p:nvSpPr>
        <p:spPr>
          <a:xfrm>
            <a:off x="8447319" y="6531604"/>
            <a:ext cx="185854" cy="954155"/>
          </a:xfrm>
          <a:custGeom>
            <a:avLst/>
            <a:gdLst>
              <a:gd name="connsiteX0" fmla="*/ 57448 w 185854"/>
              <a:gd name="connsiteY0" fmla="*/ 429 h 954155"/>
              <a:gd name="connsiteX1" fmla="*/ 133648 w 185854"/>
              <a:gd name="connsiteY1" fmla="*/ 351796 h 954155"/>
              <a:gd name="connsiteX2" fmla="*/ 133648 w 185854"/>
              <a:gd name="connsiteY2" fmla="*/ 550763 h 954155"/>
              <a:gd name="connsiteX3" fmla="*/ 2414 w 185854"/>
              <a:gd name="connsiteY3" fmla="*/ 940229 h 954155"/>
              <a:gd name="connsiteX4" fmla="*/ 57448 w 185854"/>
              <a:gd name="connsiteY4" fmla="*/ 834396 h 954155"/>
              <a:gd name="connsiteX5" fmla="*/ 167514 w 185854"/>
              <a:gd name="connsiteY5" fmla="*/ 516896 h 954155"/>
              <a:gd name="connsiteX6" fmla="*/ 171748 w 185854"/>
              <a:gd name="connsiteY6" fmla="*/ 427996 h 954155"/>
              <a:gd name="connsiteX7" fmla="*/ 57448 w 185854"/>
              <a:gd name="connsiteY7" fmla="*/ 429 h 954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854" h="954155">
                <a:moveTo>
                  <a:pt x="57448" y="429"/>
                </a:moveTo>
                <a:cubicBezTo>
                  <a:pt x="51098" y="-12271"/>
                  <a:pt x="120948" y="260074"/>
                  <a:pt x="133648" y="351796"/>
                </a:cubicBezTo>
                <a:cubicBezTo>
                  <a:pt x="146348" y="443518"/>
                  <a:pt x="155520" y="452691"/>
                  <a:pt x="133648" y="550763"/>
                </a:cubicBezTo>
                <a:cubicBezTo>
                  <a:pt x="111776" y="648835"/>
                  <a:pt x="15114" y="892957"/>
                  <a:pt x="2414" y="940229"/>
                </a:cubicBezTo>
                <a:cubicBezTo>
                  <a:pt x="-10286" y="987501"/>
                  <a:pt x="29931" y="904951"/>
                  <a:pt x="57448" y="834396"/>
                </a:cubicBezTo>
                <a:cubicBezTo>
                  <a:pt x="84965" y="763841"/>
                  <a:pt x="148464" y="584629"/>
                  <a:pt x="167514" y="516896"/>
                </a:cubicBezTo>
                <a:cubicBezTo>
                  <a:pt x="186564" y="449163"/>
                  <a:pt x="195031" y="519718"/>
                  <a:pt x="171748" y="427996"/>
                </a:cubicBezTo>
                <a:cubicBezTo>
                  <a:pt x="148465" y="336274"/>
                  <a:pt x="63798" y="13129"/>
                  <a:pt x="57448" y="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16B4C843-013F-48E9-A0E5-2DE29977168B}"/>
              </a:ext>
            </a:extLst>
          </p:cNvPr>
          <p:cNvSpPr/>
          <p:nvPr/>
        </p:nvSpPr>
        <p:spPr>
          <a:xfrm>
            <a:off x="8228980" y="6481153"/>
            <a:ext cx="189366" cy="1159345"/>
          </a:xfrm>
          <a:custGeom>
            <a:avLst/>
            <a:gdLst>
              <a:gd name="connsiteX0" fmla="*/ 161487 w 189366"/>
              <a:gd name="connsiteY0" fmla="*/ 80 h 1159345"/>
              <a:gd name="connsiteX1" fmla="*/ 119153 w 189366"/>
              <a:gd name="connsiteY1" fmla="*/ 300647 h 1159345"/>
              <a:gd name="connsiteX2" fmla="*/ 182653 w 189366"/>
              <a:gd name="connsiteY2" fmla="*/ 846747 h 1159345"/>
              <a:gd name="connsiteX3" fmla="*/ 178420 w 189366"/>
              <a:gd name="connsiteY3" fmla="*/ 922947 h 1159345"/>
              <a:gd name="connsiteX4" fmla="*/ 102220 w 189366"/>
              <a:gd name="connsiteY4" fmla="*/ 1011847 h 1159345"/>
              <a:gd name="connsiteX5" fmla="*/ 620 w 189366"/>
              <a:gd name="connsiteY5" fmla="*/ 1155780 h 1159345"/>
              <a:gd name="connsiteX6" fmla="*/ 153020 w 189366"/>
              <a:gd name="connsiteY6" fmla="*/ 850980 h 1159345"/>
              <a:gd name="connsiteX7" fmla="*/ 89520 w 189366"/>
              <a:gd name="connsiteY7" fmla="*/ 508080 h 1159345"/>
              <a:gd name="connsiteX8" fmla="*/ 72587 w 189366"/>
              <a:gd name="connsiteY8" fmla="*/ 326047 h 1159345"/>
              <a:gd name="connsiteX9" fmla="*/ 161487 w 189366"/>
              <a:gd name="connsiteY9" fmla="*/ 80 h 1159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366" h="1159345">
                <a:moveTo>
                  <a:pt x="161487" y="80"/>
                </a:moveTo>
                <a:cubicBezTo>
                  <a:pt x="169248" y="-4153"/>
                  <a:pt x="115625" y="159536"/>
                  <a:pt x="119153" y="300647"/>
                </a:cubicBezTo>
                <a:cubicBezTo>
                  <a:pt x="122681" y="441758"/>
                  <a:pt x="172775" y="743030"/>
                  <a:pt x="182653" y="846747"/>
                </a:cubicBezTo>
                <a:cubicBezTo>
                  <a:pt x="192531" y="950464"/>
                  <a:pt x="191826" y="895430"/>
                  <a:pt x="178420" y="922947"/>
                </a:cubicBezTo>
                <a:cubicBezTo>
                  <a:pt x="165015" y="950464"/>
                  <a:pt x="131853" y="973042"/>
                  <a:pt x="102220" y="1011847"/>
                </a:cubicBezTo>
                <a:cubicBezTo>
                  <a:pt x="72587" y="1050652"/>
                  <a:pt x="-7847" y="1182591"/>
                  <a:pt x="620" y="1155780"/>
                </a:cubicBezTo>
                <a:cubicBezTo>
                  <a:pt x="9087" y="1128969"/>
                  <a:pt x="138203" y="958930"/>
                  <a:pt x="153020" y="850980"/>
                </a:cubicBezTo>
                <a:cubicBezTo>
                  <a:pt x="167837" y="743030"/>
                  <a:pt x="102925" y="595569"/>
                  <a:pt x="89520" y="508080"/>
                </a:cubicBezTo>
                <a:cubicBezTo>
                  <a:pt x="76115" y="420591"/>
                  <a:pt x="61298" y="409303"/>
                  <a:pt x="72587" y="326047"/>
                </a:cubicBezTo>
                <a:cubicBezTo>
                  <a:pt x="83876" y="242792"/>
                  <a:pt x="153726" y="4313"/>
                  <a:pt x="161487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8167B013-46BE-470A-801E-166778AD5523}"/>
              </a:ext>
            </a:extLst>
          </p:cNvPr>
          <p:cNvSpPr/>
          <p:nvPr/>
        </p:nvSpPr>
        <p:spPr>
          <a:xfrm>
            <a:off x="7288667" y="7583538"/>
            <a:ext cx="1140532" cy="934133"/>
          </a:xfrm>
          <a:custGeom>
            <a:avLst/>
            <a:gdLst>
              <a:gd name="connsiteX0" fmla="*/ 1114500 w 1140532"/>
              <a:gd name="connsiteY0" fmla="*/ 23762 h 934133"/>
              <a:gd name="connsiteX1" fmla="*/ 1076400 w 1140532"/>
              <a:gd name="connsiteY1" fmla="*/ 57629 h 934133"/>
              <a:gd name="connsiteX2" fmla="*/ 797000 w 1140532"/>
              <a:gd name="connsiteY2" fmla="*/ 341262 h 934133"/>
              <a:gd name="connsiteX3" fmla="*/ 581100 w 1140532"/>
              <a:gd name="connsiteY3" fmla="*/ 519062 h 934133"/>
              <a:gd name="connsiteX4" fmla="*/ 424466 w 1140532"/>
              <a:gd name="connsiteY4" fmla="*/ 637595 h 934133"/>
              <a:gd name="connsiteX5" fmla="*/ 123900 w 1140532"/>
              <a:gd name="connsiteY5" fmla="*/ 713795 h 934133"/>
              <a:gd name="connsiteX6" fmla="*/ 1133 w 1140532"/>
              <a:gd name="connsiteY6" fmla="*/ 933929 h 934133"/>
              <a:gd name="connsiteX7" fmla="*/ 68866 w 1140532"/>
              <a:gd name="connsiteY7" fmla="*/ 751895 h 934133"/>
              <a:gd name="connsiteX8" fmla="*/ 170466 w 1140532"/>
              <a:gd name="connsiteY8" fmla="*/ 662995 h 934133"/>
              <a:gd name="connsiteX9" fmla="*/ 471033 w 1140532"/>
              <a:gd name="connsiteY9" fmla="*/ 591029 h 934133"/>
              <a:gd name="connsiteX10" fmla="*/ 750433 w 1140532"/>
              <a:gd name="connsiteY10" fmla="*/ 337029 h 934133"/>
              <a:gd name="connsiteX11" fmla="*/ 1114500 w 1140532"/>
              <a:gd name="connsiteY11" fmla="*/ 23762 h 934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40532" h="934133">
                <a:moveTo>
                  <a:pt x="1114500" y="23762"/>
                </a:moveTo>
                <a:cubicBezTo>
                  <a:pt x="1168828" y="-22805"/>
                  <a:pt x="1129317" y="4712"/>
                  <a:pt x="1076400" y="57629"/>
                </a:cubicBezTo>
                <a:cubicBezTo>
                  <a:pt x="1023483" y="110546"/>
                  <a:pt x="879550" y="264357"/>
                  <a:pt x="797000" y="341262"/>
                </a:cubicBezTo>
                <a:cubicBezTo>
                  <a:pt x="714450" y="418167"/>
                  <a:pt x="643189" y="469673"/>
                  <a:pt x="581100" y="519062"/>
                </a:cubicBezTo>
                <a:cubicBezTo>
                  <a:pt x="519011" y="568451"/>
                  <a:pt x="500666" y="605140"/>
                  <a:pt x="424466" y="637595"/>
                </a:cubicBezTo>
                <a:cubicBezTo>
                  <a:pt x="348266" y="670051"/>
                  <a:pt x="194455" y="664406"/>
                  <a:pt x="123900" y="713795"/>
                </a:cubicBezTo>
                <a:cubicBezTo>
                  <a:pt x="53345" y="763184"/>
                  <a:pt x="10305" y="927579"/>
                  <a:pt x="1133" y="933929"/>
                </a:cubicBezTo>
                <a:cubicBezTo>
                  <a:pt x="-8039" y="940279"/>
                  <a:pt x="40644" y="797051"/>
                  <a:pt x="68866" y="751895"/>
                </a:cubicBezTo>
                <a:cubicBezTo>
                  <a:pt x="97088" y="706739"/>
                  <a:pt x="103438" y="689806"/>
                  <a:pt x="170466" y="662995"/>
                </a:cubicBezTo>
                <a:cubicBezTo>
                  <a:pt x="237494" y="636184"/>
                  <a:pt x="374372" y="645357"/>
                  <a:pt x="471033" y="591029"/>
                </a:cubicBezTo>
                <a:cubicBezTo>
                  <a:pt x="567694" y="536701"/>
                  <a:pt x="642483" y="428046"/>
                  <a:pt x="750433" y="337029"/>
                </a:cubicBezTo>
                <a:cubicBezTo>
                  <a:pt x="858383" y="246012"/>
                  <a:pt x="1060172" y="70329"/>
                  <a:pt x="1114500" y="23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EC202ACA-3745-4287-BA13-79A32E5BFD7A}"/>
              </a:ext>
            </a:extLst>
          </p:cNvPr>
          <p:cNvSpPr/>
          <p:nvPr/>
        </p:nvSpPr>
        <p:spPr>
          <a:xfrm>
            <a:off x="7440580" y="6595355"/>
            <a:ext cx="160192" cy="914636"/>
          </a:xfrm>
          <a:custGeom>
            <a:avLst/>
            <a:gdLst>
              <a:gd name="connsiteX0" fmla="*/ 111687 w 160192"/>
              <a:gd name="connsiteY0" fmla="*/ 178 h 914636"/>
              <a:gd name="connsiteX1" fmla="*/ 124387 w 160192"/>
              <a:gd name="connsiteY1" fmla="*/ 389645 h 914636"/>
              <a:gd name="connsiteX2" fmla="*/ 1620 w 160192"/>
              <a:gd name="connsiteY2" fmla="*/ 901878 h 914636"/>
              <a:gd name="connsiteX3" fmla="*/ 60887 w 160192"/>
              <a:gd name="connsiteY3" fmla="*/ 732545 h 914636"/>
              <a:gd name="connsiteX4" fmla="*/ 158253 w 160192"/>
              <a:gd name="connsiteY4" fmla="*/ 436212 h 914636"/>
              <a:gd name="connsiteX5" fmla="*/ 111687 w 160192"/>
              <a:gd name="connsiteY5" fmla="*/ 178 h 914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192" h="914636">
                <a:moveTo>
                  <a:pt x="111687" y="178"/>
                </a:moveTo>
                <a:cubicBezTo>
                  <a:pt x="106043" y="-7583"/>
                  <a:pt x="142731" y="239362"/>
                  <a:pt x="124387" y="389645"/>
                </a:cubicBezTo>
                <a:cubicBezTo>
                  <a:pt x="106043" y="539928"/>
                  <a:pt x="12203" y="844728"/>
                  <a:pt x="1620" y="901878"/>
                </a:cubicBezTo>
                <a:cubicBezTo>
                  <a:pt x="-8963" y="959028"/>
                  <a:pt x="34782" y="810156"/>
                  <a:pt x="60887" y="732545"/>
                </a:cubicBezTo>
                <a:cubicBezTo>
                  <a:pt x="86992" y="654934"/>
                  <a:pt x="145553" y="554745"/>
                  <a:pt x="158253" y="436212"/>
                </a:cubicBezTo>
                <a:cubicBezTo>
                  <a:pt x="170953" y="317679"/>
                  <a:pt x="117331" y="7939"/>
                  <a:pt x="111687" y="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40E26AA2-66B1-466B-829F-31ECBA826D4F}"/>
              </a:ext>
            </a:extLst>
          </p:cNvPr>
          <p:cNvSpPr/>
          <p:nvPr/>
        </p:nvSpPr>
        <p:spPr>
          <a:xfrm>
            <a:off x="7540561" y="6784709"/>
            <a:ext cx="185814" cy="706474"/>
          </a:xfrm>
          <a:custGeom>
            <a:avLst/>
            <a:gdLst>
              <a:gd name="connsiteX0" fmla="*/ 128652 w 185814"/>
              <a:gd name="connsiteY0" fmla="*/ 266 h 706474"/>
              <a:gd name="connsiteX1" fmla="*/ 160402 w 185814"/>
              <a:gd name="connsiteY1" fmla="*/ 271729 h 706474"/>
              <a:gd name="connsiteX2" fmla="*/ 185802 w 185814"/>
              <a:gd name="connsiteY2" fmla="*/ 357454 h 706474"/>
              <a:gd name="connsiteX3" fmla="*/ 157227 w 185814"/>
              <a:gd name="connsiteY3" fmla="*/ 414604 h 706474"/>
              <a:gd name="connsiteX4" fmla="*/ 98489 w 185814"/>
              <a:gd name="connsiteY4" fmla="*/ 447941 h 706474"/>
              <a:gd name="connsiteX5" fmla="*/ 8002 w 185814"/>
              <a:gd name="connsiteY5" fmla="*/ 689241 h 706474"/>
              <a:gd name="connsiteX6" fmla="*/ 12764 w 185814"/>
              <a:gd name="connsiteY6" fmla="*/ 660666 h 706474"/>
              <a:gd name="connsiteX7" fmla="*/ 81027 w 185814"/>
              <a:gd name="connsiteY7" fmla="*/ 449529 h 706474"/>
              <a:gd name="connsiteX8" fmla="*/ 166752 w 185814"/>
              <a:gd name="connsiteY8" fmla="*/ 373329 h 706474"/>
              <a:gd name="connsiteX9" fmla="*/ 155639 w 185814"/>
              <a:gd name="connsiteY9" fmla="*/ 325704 h 706474"/>
              <a:gd name="connsiteX10" fmla="*/ 128652 w 185814"/>
              <a:gd name="connsiteY10" fmla="*/ 266 h 70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814" h="706474">
                <a:moveTo>
                  <a:pt x="128652" y="266"/>
                </a:moveTo>
                <a:cubicBezTo>
                  <a:pt x="129446" y="-8730"/>
                  <a:pt x="150877" y="212198"/>
                  <a:pt x="160402" y="271729"/>
                </a:cubicBezTo>
                <a:cubicBezTo>
                  <a:pt x="169927" y="331260"/>
                  <a:pt x="186331" y="333642"/>
                  <a:pt x="185802" y="357454"/>
                </a:cubicBezTo>
                <a:cubicBezTo>
                  <a:pt x="185273" y="381266"/>
                  <a:pt x="171779" y="399523"/>
                  <a:pt x="157227" y="414604"/>
                </a:cubicBezTo>
                <a:cubicBezTo>
                  <a:pt x="142675" y="429685"/>
                  <a:pt x="123360" y="402168"/>
                  <a:pt x="98489" y="447941"/>
                </a:cubicBezTo>
                <a:cubicBezTo>
                  <a:pt x="73618" y="493714"/>
                  <a:pt x="22289" y="653787"/>
                  <a:pt x="8002" y="689241"/>
                </a:cubicBezTo>
                <a:cubicBezTo>
                  <a:pt x="-6286" y="724695"/>
                  <a:pt x="593" y="700618"/>
                  <a:pt x="12764" y="660666"/>
                </a:cubicBezTo>
                <a:cubicBezTo>
                  <a:pt x="24935" y="620714"/>
                  <a:pt x="55362" y="497418"/>
                  <a:pt x="81027" y="449529"/>
                </a:cubicBezTo>
                <a:cubicBezTo>
                  <a:pt x="106692" y="401640"/>
                  <a:pt x="154317" y="393966"/>
                  <a:pt x="166752" y="373329"/>
                </a:cubicBezTo>
                <a:cubicBezTo>
                  <a:pt x="179187" y="352692"/>
                  <a:pt x="161195" y="386823"/>
                  <a:pt x="155639" y="325704"/>
                </a:cubicBezTo>
                <a:cubicBezTo>
                  <a:pt x="150083" y="264585"/>
                  <a:pt x="127858" y="9262"/>
                  <a:pt x="128652" y="2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21343A61-3023-4DB3-8543-F52FABBE9D93}"/>
              </a:ext>
            </a:extLst>
          </p:cNvPr>
          <p:cNvSpPr/>
          <p:nvPr/>
        </p:nvSpPr>
        <p:spPr>
          <a:xfrm>
            <a:off x="7568287" y="7380555"/>
            <a:ext cx="754446" cy="114619"/>
          </a:xfrm>
          <a:custGeom>
            <a:avLst/>
            <a:gdLst>
              <a:gd name="connsiteX0" fmla="*/ 53830 w 754446"/>
              <a:gd name="connsiteY0" fmla="*/ 114562 h 114619"/>
              <a:gd name="connsiteX1" fmla="*/ 259146 w 754446"/>
              <a:gd name="connsiteY1" fmla="*/ 93395 h 114619"/>
              <a:gd name="connsiteX2" fmla="*/ 352280 w 754446"/>
              <a:gd name="connsiteY2" fmla="*/ 27778 h 114619"/>
              <a:gd name="connsiteX3" fmla="*/ 553363 w 754446"/>
              <a:gd name="connsiteY3" fmla="*/ 19312 h 114619"/>
              <a:gd name="connsiteX4" fmla="*/ 754446 w 754446"/>
              <a:gd name="connsiteY4" fmla="*/ 21428 h 114619"/>
              <a:gd name="connsiteX5" fmla="*/ 555480 w 754446"/>
              <a:gd name="connsiteY5" fmla="*/ 262 h 114619"/>
              <a:gd name="connsiteX6" fmla="*/ 233746 w 754446"/>
              <a:gd name="connsiteY6" fmla="*/ 38362 h 114619"/>
              <a:gd name="connsiteX7" fmla="*/ 123680 w 754446"/>
              <a:gd name="connsiteY7" fmla="*/ 95512 h 114619"/>
              <a:gd name="connsiteX8" fmla="*/ 3030 w 754446"/>
              <a:gd name="connsiteY8" fmla="*/ 99745 h 114619"/>
              <a:gd name="connsiteX9" fmla="*/ 53830 w 754446"/>
              <a:gd name="connsiteY9" fmla="*/ 114562 h 114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4446" h="114619">
                <a:moveTo>
                  <a:pt x="53830" y="114562"/>
                </a:moveTo>
                <a:cubicBezTo>
                  <a:pt x="96516" y="113504"/>
                  <a:pt x="209404" y="107859"/>
                  <a:pt x="259146" y="93395"/>
                </a:cubicBezTo>
                <a:cubicBezTo>
                  <a:pt x="308888" y="78931"/>
                  <a:pt x="303244" y="40125"/>
                  <a:pt x="352280" y="27778"/>
                </a:cubicBezTo>
                <a:cubicBezTo>
                  <a:pt x="401316" y="15431"/>
                  <a:pt x="553363" y="19312"/>
                  <a:pt x="553363" y="19312"/>
                </a:cubicBezTo>
                <a:cubicBezTo>
                  <a:pt x="620391" y="18254"/>
                  <a:pt x="754093" y="24603"/>
                  <a:pt x="754446" y="21428"/>
                </a:cubicBezTo>
                <a:cubicBezTo>
                  <a:pt x="754799" y="18253"/>
                  <a:pt x="642263" y="-2560"/>
                  <a:pt x="555480" y="262"/>
                </a:cubicBezTo>
                <a:cubicBezTo>
                  <a:pt x="468697" y="3084"/>
                  <a:pt x="305713" y="22487"/>
                  <a:pt x="233746" y="38362"/>
                </a:cubicBezTo>
                <a:cubicBezTo>
                  <a:pt x="161779" y="54237"/>
                  <a:pt x="162133" y="85282"/>
                  <a:pt x="123680" y="95512"/>
                </a:cubicBezTo>
                <a:cubicBezTo>
                  <a:pt x="85227" y="105742"/>
                  <a:pt x="13966" y="97628"/>
                  <a:pt x="3030" y="99745"/>
                </a:cubicBezTo>
                <a:cubicBezTo>
                  <a:pt x="-7906" y="101862"/>
                  <a:pt x="11144" y="115620"/>
                  <a:pt x="53830" y="114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C6027BB3-4D0E-4B30-9684-776DA1A933A3}"/>
              </a:ext>
            </a:extLst>
          </p:cNvPr>
          <p:cNvSpPr/>
          <p:nvPr/>
        </p:nvSpPr>
        <p:spPr>
          <a:xfrm>
            <a:off x="8038514" y="7581893"/>
            <a:ext cx="205950" cy="275922"/>
          </a:xfrm>
          <a:custGeom>
            <a:avLst/>
            <a:gdLst>
              <a:gd name="connsiteX0" fmla="*/ 205903 w 205950"/>
              <a:gd name="connsiteY0" fmla="*/ 7 h 275922"/>
              <a:gd name="connsiteX1" fmla="*/ 51386 w 205950"/>
              <a:gd name="connsiteY1" fmla="*/ 97374 h 275922"/>
              <a:gd name="connsiteX2" fmla="*/ 4819 w 205950"/>
              <a:gd name="connsiteY2" fmla="*/ 273057 h 275922"/>
              <a:gd name="connsiteX3" fmla="*/ 4819 w 205950"/>
              <a:gd name="connsiteY3" fmla="*/ 198974 h 275922"/>
              <a:gd name="connsiteX4" fmla="*/ 34453 w 205950"/>
              <a:gd name="connsiteY4" fmla="*/ 101607 h 275922"/>
              <a:gd name="connsiteX5" fmla="*/ 205903 w 205950"/>
              <a:gd name="connsiteY5" fmla="*/ 7 h 275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950" h="275922">
                <a:moveTo>
                  <a:pt x="205903" y="7"/>
                </a:moveTo>
                <a:cubicBezTo>
                  <a:pt x="208725" y="-698"/>
                  <a:pt x="84900" y="51866"/>
                  <a:pt x="51386" y="97374"/>
                </a:cubicBezTo>
                <a:cubicBezTo>
                  <a:pt x="17872" y="142882"/>
                  <a:pt x="12580" y="256124"/>
                  <a:pt x="4819" y="273057"/>
                </a:cubicBezTo>
                <a:cubicBezTo>
                  <a:pt x="-2942" y="289990"/>
                  <a:pt x="-120" y="227549"/>
                  <a:pt x="4819" y="198974"/>
                </a:cubicBezTo>
                <a:cubicBezTo>
                  <a:pt x="9758" y="170399"/>
                  <a:pt x="3056" y="134768"/>
                  <a:pt x="34453" y="101607"/>
                </a:cubicBezTo>
                <a:cubicBezTo>
                  <a:pt x="65850" y="68446"/>
                  <a:pt x="203081" y="712"/>
                  <a:pt x="205903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3BD04AD4-C278-4B55-AC5A-7C0D2903989D}"/>
              </a:ext>
            </a:extLst>
          </p:cNvPr>
          <p:cNvSpPr/>
          <p:nvPr/>
        </p:nvSpPr>
        <p:spPr>
          <a:xfrm>
            <a:off x="7883595" y="6350000"/>
            <a:ext cx="337482" cy="353911"/>
          </a:xfrm>
          <a:custGeom>
            <a:avLst/>
            <a:gdLst>
              <a:gd name="connsiteX0" fmla="*/ 166088 w 337482"/>
              <a:gd name="connsiteY0" fmla="*/ 0 h 353911"/>
              <a:gd name="connsiteX1" fmla="*/ 307905 w 337482"/>
              <a:gd name="connsiteY1" fmla="*/ 152400 h 353911"/>
              <a:gd name="connsiteX2" fmla="*/ 335422 w 337482"/>
              <a:gd name="connsiteY2" fmla="*/ 332317 h 353911"/>
              <a:gd name="connsiteX3" fmla="*/ 274038 w 337482"/>
              <a:gd name="connsiteY3" fmla="*/ 306917 h 353911"/>
              <a:gd name="connsiteX4" fmla="*/ 988 w 337482"/>
              <a:gd name="connsiteY4" fmla="*/ 237067 h 353911"/>
              <a:gd name="connsiteX5" fmla="*/ 187255 w 337482"/>
              <a:gd name="connsiteY5" fmla="*/ 281517 h 353911"/>
              <a:gd name="connsiteX6" fmla="*/ 316372 w 337482"/>
              <a:gd name="connsiteY6" fmla="*/ 353483 h 353911"/>
              <a:gd name="connsiteX7" fmla="*/ 316372 w 337482"/>
              <a:gd name="connsiteY7" fmla="*/ 245533 h 353911"/>
              <a:gd name="connsiteX8" fmla="*/ 293088 w 337482"/>
              <a:gd name="connsiteY8" fmla="*/ 152400 h 353911"/>
              <a:gd name="connsiteX9" fmla="*/ 166088 w 337482"/>
              <a:gd name="connsiteY9" fmla="*/ 0 h 353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7482" h="353911">
                <a:moveTo>
                  <a:pt x="166088" y="0"/>
                </a:moveTo>
                <a:cubicBezTo>
                  <a:pt x="168557" y="0"/>
                  <a:pt x="279683" y="97014"/>
                  <a:pt x="307905" y="152400"/>
                </a:cubicBezTo>
                <a:cubicBezTo>
                  <a:pt x="336127" y="207786"/>
                  <a:pt x="341066" y="306564"/>
                  <a:pt x="335422" y="332317"/>
                </a:cubicBezTo>
                <a:cubicBezTo>
                  <a:pt x="329778" y="358070"/>
                  <a:pt x="329777" y="322792"/>
                  <a:pt x="274038" y="306917"/>
                </a:cubicBezTo>
                <a:cubicBezTo>
                  <a:pt x="218299" y="291042"/>
                  <a:pt x="15452" y="241300"/>
                  <a:pt x="988" y="237067"/>
                </a:cubicBezTo>
                <a:cubicBezTo>
                  <a:pt x="-13476" y="232834"/>
                  <a:pt x="134691" y="262114"/>
                  <a:pt x="187255" y="281517"/>
                </a:cubicBezTo>
                <a:cubicBezTo>
                  <a:pt x="239819" y="300920"/>
                  <a:pt x="294853" y="359480"/>
                  <a:pt x="316372" y="353483"/>
                </a:cubicBezTo>
                <a:cubicBezTo>
                  <a:pt x="337892" y="347486"/>
                  <a:pt x="320253" y="279047"/>
                  <a:pt x="316372" y="245533"/>
                </a:cubicBezTo>
                <a:cubicBezTo>
                  <a:pt x="312491" y="212019"/>
                  <a:pt x="315666" y="192264"/>
                  <a:pt x="293088" y="152400"/>
                </a:cubicBezTo>
                <a:cubicBezTo>
                  <a:pt x="270510" y="112536"/>
                  <a:pt x="163619" y="0"/>
                  <a:pt x="16608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5B76DABE-3C87-47FA-85D6-CCFF786233DF}"/>
              </a:ext>
            </a:extLst>
          </p:cNvPr>
          <p:cNvSpPr/>
          <p:nvPr/>
        </p:nvSpPr>
        <p:spPr>
          <a:xfrm>
            <a:off x="7829236" y="6701200"/>
            <a:ext cx="331368" cy="608972"/>
          </a:xfrm>
          <a:custGeom>
            <a:avLst/>
            <a:gdLst>
              <a:gd name="connsiteX0" fmla="*/ 61697 w 331368"/>
              <a:gd name="connsiteY0" fmla="*/ 167 h 608972"/>
              <a:gd name="connsiteX1" fmla="*/ 70164 w 331368"/>
              <a:gd name="connsiteY1" fmla="*/ 182200 h 608972"/>
              <a:gd name="connsiteX2" fmla="*/ 108264 w 331368"/>
              <a:gd name="connsiteY2" fmla="*/ 311317 h 608972"/>
              <a:gd name="connsiteX3" fmla="*/ 330514 w 331368"/>
              <a:gd name="connsiteY3" fmla="*/ 603417 h 608972"/>
              <a:gd name="connsiteX4" fmla="*/ 180231 w 331368"/>
              <a:gd name="connsiteY4" fmla="*/ 487000 h 608972"/>
              <a:gd name="connsiteX5" fmla="*/ 61697 w 331368"/>
              <a:gd name="connsiteY5" fmla="*/ 290150 h 608972"/>
              <a:gd name="connsiteX6" fmla="*/ 314 w 331368"/>
              <a:gd name="connsiteY6" fmla="*/ 152567 h 608972"/>
              <a:gd name="connsiteX7" fmla="*/ 61697 w 331368"/>
              <a:gd name="connsiteY7" fmla="*/ 167 h 60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368" h="608972">
                <a:moveTo>
                  <a:pt x="61697" y="167"/>
                </a:moveTo>
                <a:cubicBezTo>
                  <a:pt x="73339" y="5106"/>
                  <a:pt x="62403" y="130342"/>
                  <a:pt x="70164" y="182200"/>
                </a:cubicBezTo>
                <a:cubicBezTo>
                  <a:pt x="77925" y="234058"/>
                  <a:pt x="64872" y="241114"/>
                  <a:pt x="108264" y="311317"/>
                </a:cubicBezTo>
                <a:cubicBezTo>
                  <a:pt x="151656" y="381520"/>
                  <a:pt x="318520" y="574137"/>
                  <a:pt x="330514" y="603417"/>
                </a:cubicBezTo>
                <a:cubicBezTo>
                  <a:pt x="342508" y="632697"/>
                  <a:pt x="225034" y="539211"/>
                  <a:pt x="180231" y="487000"/>
                </a:cubicBezTo>
                <a:cubicBezTo>
                  <a:pt x="135428" y="434789"/>
                  <a:pt x="91683" y="345889"/>
                  <a:pt x="61697" y="290150"/>
                </a:cubicBezTo>
                <a:cubicBezTo>
                  <a:pt x="31711" y="234411"/>
                  <a:pt x="5253" y="204425"/>
                  <a:pt x="314" y="152567"/>
                </a:cubicBezTo>
                <a:cubicBezTo>
                  <a:pt x="-4625" y="100709"/>
                  <a:pt x="50055" y="-4772"/>
                  <a:pt x="61697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DB26E3E6-E3D2-4A70-8A5E-9E6F6FBC95CD}"/>
              </a:ext>
            </a:extLst>
          </p:cNvPr>
          <p:cNvSpPr/>
          <p:nvPr/>
        </p:nvSpPr>
        <p:spPr>
          <a:xfrm>
            <a:off x="3282675" y="9083686"/>
            <a:ext cx="2642658" cy="338019"/>
          </a:xfrm>
          <a:custGeom>
            <a:avLst/>
            <a:gdLst>
              <a:gd name="connsiteX0" fmla="*/ 74358 w 2642658"/>
              <a:gd name="connsiteY0" fmla="*/ 322781 h 338019"/>
              <a:gd name="connsiteX1" fmla="*/ 150558 w 2642658"/>
              <a:gd name="connsiteY1" fmla="*/ 318547 h 338019"/>
              <a:gd name="connsiteX2" fmla="*/ 1107292 w 2642658"/>
              <a:gd name="connsiteY2" fmla="*/ 314314 h 338019"/>
              <a:gd name="connsiteX3" fmla="*/ 2576258 w 2642658"/>
              <a:gd name="connsiteY3" fmla="*/ 9514 h 338019"/>
              <a:gd name="connsiteX4" fmla="*/ 2288392 w 2642658"/>
              <a:gd name="connsiteY4" fmla="*/ 98414 h 338019"/>
              <a:gd name="connsiteX5" fmla="*/ 1373992 w 2642658"/>
              <a:gd name="connsiteY5" fmla="*/ 314314 h 338019"/>
              <a:gd name="connsiteX6" fmla="*/ 74358 w 2642658"/>
              <a:gd name="connsiteY6" fmla="*/ 322781 h 338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2658" h="338019">
                <a:moveTo>
                  <a:pt x="74358" y="322781"/>
                </a:moveTo>
                <a:cubicBezTo>
                  <a:pt x="-129548" y="323486"/>
                  <a:pt x="150558" y="318547"/>
                  <a:pt x="150558" y="318547"/>
                </a:cubicBezTo>
                <a:cubicBezTo>
                  <a:pt x="322714" y="317136"/>
                  <a:pt x="703009" y="365819"/>
                  <a:pt x="1107292" y="314314"/>
                </a:cubicBezTo>
                <a:cubicBezTo>
                  <a:pt x="1511575" y="262809"/>
                  <a:pt x="2379408" y="45497"/>
                  <a:pt x="2576258" y="9514"/>
                </a:cubicBezTo>
                <a:cubicBezTo>
                  <a:pt x="2773108" y="-26469"/>
                  <a:pt x="2488770" y="47614"/>
                  <a:pt x="2288392" y="98414"/>
                </a:cubicBezTo>
                <a:cubicBezTo>
                  <a:pt x="2088014" y="149214"/>
                  <a:pt x="1740175" y="275509"/>
                  <a:pt x="1373992" y="314314"/>
                </a:cubicBezTo>
                <a:cubicBezTo>
                  <a:pt x="1007809" y="353119"/>
                  <a:pt x="278264" y="322076"/>
                  <a:pt x="74358" y="3227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EEC3491F-95BB-47D8-B235-42E85CB36876}"/>
              </a:ext>
            </a:extLst>
          </p:cNvPr>
          <p:cNvSpPr/>
          <p:nvPr/>
        </p:nvSpPr>
        <p:spPr>
          <a:xfrm>
            <a:off x="4277137" y="3012427"/>
            <a:ext cx="1317295" cy="772543"/>
          </a:xfrm>
          <a:custGeom>
            <a:avLst/>
            <a:gdLst>
              <a:gd name="connsiteX0" fmla="*/ 91663 w 1317295"/>
              <a:gd name="connsiteY0" fmla="*/ 15253 h 772543"/>
              <a:gd name="connsiteX1" fmla="*/ 137383 w 1317295"/>
              <a:gd name="connsiteY1" fmla="*/ 45733 h 772543"/>
              <a:gd name="connsiteX2" fmla="*/ 995903 w 1317295"/>
              <a:gd name="connsiteY2" fmla="*/ 274333 h 772543"/>
              <a:gd name="connsiteX3" fmla="*/ 1305783 w 1317295"/>
              <a:gd name="connsiteY3" fmla="*/ 762013 h 772543"/>
              <a:gd name="connsiteX4" fmla="*/ 1229583 w 1317295"/>
              <a:gd name="connsiteY4" fmla="*/ 579133 h 772543"/>
              <a:gd name="connsiteX5" fmla="*/ 1026383 w 1317295"/>
              <a:gd name="connsiteY5" fmla="*/ 228613 h 772543"/>
              <a:gd name="connsiteX6" fmla="*/ 91663 w 1317295"/>
              <a:gd name="connsiteY6" fmla="*/ 15253 h 772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7295" h="772543">
                <a:moveTo>
                  <a:pt x="91663" y="15253"/>
                </a:moveTo>
                <a:cubicBezTo>
                  <a:pt x="-56504" y="-15227"/>
                  <a:pt x="-13324" y="2553"/>
                  <a:pt x="137383" y="45733"/>
                </a:cubicBezTo>
                <a:cubicBezTo>
                  <a:pt x="288090" y="88913"/>
                  <a:pt x="801170" y="154953"/>
                  <a:pt x="995903" y="274333"/>
                </a:cubicBezTo>
                <a:cubicBezTo>
                  <a:pt x="1190636" y="393713"/>
                  <a:pt x="1266836" y="711213"/>
                  <a:pt x="1305783" y="762013"/>
                </a:cubicBezTo>
                <a:cubicBezTo>
                  <a:pt x="1344730" y="812813"/>
                  <a:pt x="1276150" y="668033"/>
                  <a:pt x="1229583" y="579133"/>
                </a:cubicBezTo>
                <a:cubicBezTo>
                  <a:pt x="1183016" y="490233"/>
                  <a:pt x="1221116" y="323440"/>
                  <a:pt x="1026383" y="228613"/>
                </a:cubicBezTo>
                <a:cubicBezTo>
                  <a:pt x="831650" y="133786"/>
                  <a:pt x="239830" y="45733"/>
                  <a:pt x="91663" y="15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ED4EE31D-C9D7-495D-A619-DCC4BBB7D816}"/>
              </a:ext>
            </a:extLst>
          </p:cNvPr>
          <p:cNvSpPr/>
          <p:nvPr/>
        </p:nvSpPr>
        <p:spPr>
          <a:xfrm>
            <a:off x="2604441" y="3128081"/>
            <a:ext cx="1458759" cy="993470"/>
          </a:xfrm>
          <a:custGeom>
            <a:avLst/>
            <a:gdLst>
              <a:gd name="connsiteX0" fmla="*/ 1347799 w 1458759"/>
              <a:gd name="connsiteY0" fmla="*/ 26599 h 993470"/>
              <a:gd name="connsiteX1" fmla="*/ 651839 w 1458759"/>
              <a:gd name="connsiteY1" fmla="*/ 311079 h 993470"/>
              <a:gd name="connsiteX2" fmla="*/ 21919 w 1458759"/>
              <a:gd name="connsiteY2" fmla="*/ 971479 h 993470"/>
              <a:gd name="connsiteX3" fmla="*/ 164159 w 1458759"/>
              <a:gd name="connsiteY3" fmla="*/ 803839 h 993470"/>
              <a:gd name="connsiteX4" fmla="*/ 362279 w 1458759"/>
              <a:gd name="connsiteY4" fmla="*/ 483799 h 993470"/>
              <a:gd name="connsiteX5" fmla="*/ 849959 w 1458759"/>
              <a:gd name="connsiteY5" fmla="*/ 158679 h 993470"/>
              <a:gd name="connsiteX6" fmla="*/ 1408759 w 1458759"/>
              <a:gd name="connsiteY6" fmla="*/ 26599 h 993470"/>
              <a:gd name="connsiteX7" fmla="*/ 1347799 w 1458759"/>
              <a:gd name="connsiteY7" fmla="*/ 26599 h 993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58759" h="993470">
                <a:moveTo>
                  <a:pt x="1347799" y="26599"/>
                </a:moveTo>
                <a:cubicBezTo>
                  <a:pt x="1221646" y="74012"/>
                  <a:pt x="872819" y="153599"/>
                  <a:pt x="651839" y="311079"/>
                </a:cubicBezTo>
                <a:cubicBezTo>
                  <a:pt x="430859" y="468559"/>
                  <a:pt x="103199" y="889352"/>
                  <a:pt x="21919" y="971479"/>
                </a:cubicBezTo>
                <a:cubicBezTo>
                  <a:pt x="-59361" y="1053606"/>
                  <a:pt x="107432" y="885119"/>
                  <a:pt x="164159" y="803839"/>
                </a:cubicBezTo>
                <a:cubicBezTo>
                  <a:pt x="220886" y="722559"/>
                  <a:pt x="247979" y="591326"/>
                  <a:pt x="362279" y="483799"/>
                </a:cubicBezTo>
                <a:cubicBezTo>
                  <a:pt x="476579" y="376272"/>
                  <a:pt x="675546" y="234879"/>
                  <a:pt x="849959" y="158679"/>
                </a:cubicBezTo>
                <a:cubicBezTo>
                  <a:pt x="1024372" y="82479"/>
                  <a:pt x="1327479" y="47766"/>
                  <a:pt x="1408759" y="26599"/>
                </a:cubicBezTo>
                <a:cubicBezTo>
                  <a:pt x="1490039" y="5432"/>
                  <a:pt x="1473952" y="-20814"/>
                  <a:pt x="1347799" y="265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D4B8813D-1888-4653-B89A-0499817A31EE}"/>
              </a:ext>
            </a:extLst>
          </p:cNvPr>
          <p:cNvSpPr/>
          <p:nvPr/>
        </p:nvSpPr>
        <p:spPr>
          <a:xfrm>
            <a:off x="6979276" y="5720051"/>
            <a:ext cx="269987" cy="1135007"/>
          </a:xfrm>
          <a:custGeom>
            <a:avLst/>
            <a:gdLst>
              <a:gd name="connsiteX0" fmla="*/ 127644 w 269987"/>
              <a:gd name="connsiteY0" fmla="*/ 29 h 1135007"/>
              <a:gd name="connsiteX1" fmla="*/ 208924 w 269987"/>
              <a:gd name="connsiteY1" fmla="*/ 472469 h 1135007"/>
              <a:gd name="connsiteX2" fmla="*/ 644 w 269987"/>
              <a:gd name="connsiteY2" fmla="*/ 1127789 h 1135007"/>
              <a:gd name="connsiteX3" fmla="*/ 147964 w 269987"/>
              <a:gd name="connsiteY3" fmla="*/ 802669 h 1135007"/>
              <a:gd name="connsiteX4" fmla="*/ 269884 w 269987"/>
              <a:gd name="connsiteY4" fmla="*/ 492789 h 1135007"/>
              <a:gd name="connsiteX5" fmla="*/ 127644 w 269987"/>
              <a:gd name="connsiteY5" fmla="*/ 29 h 1135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987" h="1135007">
                <a:moveTo>
                  <a:pt x="127644" y="29"/>
                </a:moveTo>
                <a:cubicBezTo>
                  <a:pt x="117484" y="-3358"/>
                  <a:pt x="230091" y="284509"/>
                  <a:pt x="208924" y="472469"/>
                </a:cubicBezTo>
                <a:cubicBezTo>
                  <a:pt x="187757" y="660429"/>
                  <a:pt x="10804" y="1072756"/>
                  <a:pt x="644" y="1127789"/>
                </a:cubicBezTo>
                <a:cubicBezTo>
                  <a:pt x="-9516" y="1182822"/>
                  <a:pt x="103091" y="908502"/>
                  <a:pt x="147964" y="802669"/>
                </a:cubicBezTo>
                <a:cubicBezTo>
                  <a:pt x="192837" y="696836"/>
                  <a:pt x="273271" y="622329"/>
                  <a:pt x="269884" y="492789"/>
                </a:cubicBezTo>
                <a:cubicBezTo>
                  <a:pt x="266497" y="363249"/>
                  <a:pt x="137804" y="3416"/>
                  <a:pt x="127644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6C562121-96F3-4EAD-AC84-8D99160826D6}"/>
              </a:ext>
            </a:extLst>
          </p:cNvPr>
          <p:cNvSpPr/>
          <p:nvPr/>
        </p:nvSpPr>
        <p:spPr>
          <a:xfrm>
            <a:off x="6658260" y="7365826"/>
            <a:ext cx="330611" cy="1281826"/>
          </a:xfrm>
          <a:custGeom>
            <a:avLst/>
            <a:gdLst>
              <a:gd name="connsiteX0" fmla="*/ 326740 w 330611"/>
              <a:gd name="connsiteY0" fmla="*/ 174 h 1281826"/>
              <a:gd name="connsiteX1" fmla="*/ 282290 w 330611"/>
              <a:gd name="connsiteY1" fmla="*/ 679624 h 1281826"/>
              <a:gd name="connsiteX2" fmla="*/ 2890 w 330611"/>
              <a:gd name="connsiteY2" fmla="*/ 1276524 h 1281826"/>
              <a:gd name="connsiteX3" fmla="*/ 142590 w 330611"/>
              <a:gd name="connsiteY3" fmla="*/ 952674 h 1281826"/>
              <a:gd name="connsiteX4" fmla="*/ 237840 w 330611"/>
              <a:gd name="connsiteY4" fmla="*/ 616124 h 1281826"/>
              <a:gd name="connsiteX5" fmla="*/ 326740 w 330611"/>
              <a:gd name="connsiteY5" fmla="*/ 174 h 1281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611" h="1281826">
                <a:moveTo>
                  <a:pt x="326740" y="174"/>
                </a:moveTo>
                <a:cubicBezTo>
                  <a:pt x="334148" y="10757"/>
                  <a:pt x="336265" y="466899"/>
                  <a:pt x="282290" y="679624"/>
                </a:cubicBezTo>
                <a:cubicBezTo>
                  <a:pt x="228315" y="892349"/>
                  <a:pt x="26173" y="1231016"/>
                  <a:pt x="2890" y="1276524"/>
                </a:cubicBezTo>
                <a:cubicBezTo>
                  <a:pt x="-20393" y="1322032"/>
                  <a:pt x="103432" y="1062741"/>
                  <a:pt x="142590" y="952674"/>
                </a:cubicBezTo>
                <a:cubicBezTo>
                  <a:pt x="181748" y="842607"/>
                  <a:pt x="205032" y="768524"/>
                  <a:pt x="237840" y="616124"/>
                </a:cubicBezTo>
                <a:cubicBezTo>
                  <a:pt x="270648" y="463724"/>
                  <a:pt x="319332" y="-10409"/>
                  <a:pt x="326740" y="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400B07FF-63A0-4229-943E-DA8E0142426B}"/>
              </a:ext>
            </a:extLst>
          </p:cNvPr>
          <p:cNvSpPr/>
          <p:nvPr/>
        </p:nvSpPr>
        <p:spPr>
          <a:xfrm>
            <a:off x="3225744" y="10045347"/>
            <a:ext cx="332256" cy="1538172"/>
          </a:xfrm>
          <a:custGeom>
            <a:avLst/>
            <a:gdLst>
              <a:gd name="connsiteX0" fmla="*/ 56 w 332256"/>
              <a:gd name="connsiteY0" fmla="*/ 6703 h 1538172"/>
              <a:gd name="connsiteX1" fmla="*/ 209606 w 332256"/>
              <a:gd name="connsiteY1" fmla="*/ 343253 h 1538172"/>
              <a:gd name="connsiteX2" fmla="*/ 273106 w 332256"/>
              <a:gd name="connsiteY2" fmla="*/ 1492603 h 1538172"/>
              <a:gd name="connsiteX3" fmla="*/ 273106 w 332256"/>
              <a:gd name="connsiteY3" fmla="*/ 1225903 h 1538172"/>
              <a:gd name="connsiteX4" fmla="*/ 330256 w 332256"/>
              <a:gd name="connsiteY4" fmla="*/ 457553 h 1538172"/>
              <a:gd name="connsiteX5" fmla="*/ 190556 w 332256"/>
              <a:gd name="connsiteY5" fmla="*/ 146403 h 1538172"/>
              <a:gd name="connsiteX6" fmla="*/ 56 w 332256"/>
              <a:gd name="connsiteY6" fmla="*/ 6703 h 153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2256" h="1538172">
                <a:moveTo>
                  <a:pt x="56" y="6703"/>
                </a:moveTo>
                <a:cubicBezTo>
                  <a:pt x="3231" y="39511"/>
                  <a:pt x="164098" y="95603"/>
                  <a:pt x="209606" y="343253"/>
                </a:cubicBezTo>
                <a:cubicBezTo>
                  <a:pt x="255114" y="590903"/>
                  <a:pt x="262523" y="1345495"/>
                  <a:pt x="273106" y="1492603"/>
                </a:cubicBezTo>
                <a:cubicBezTo>
                  <a:pt x="283689" y="1639711"/>
                  <a:pt x="263581" y="1398411"/>
                  <a:pt x="273106" y="1225903"/>
                </a:cubicBezTo>
                <a:cubicBezTo>
                  <a:pt x="282631" y="1053395"/>
                  <a:pt x="344014" y="637470"/>
                  <a:pt x="330256" y="457553"/>
                </a:cubicBezTo>
                <a:cubicBezTo>
                  <a:pt x="316498" y="277636"/>
                  <a:pt x="251939" y="224720"/>
                  <a:pt x="190556" y="146403"/>
                </a:cubicBezTo>
                <a:cubicBezTo>
                  <a:pt x="129173" y="68086"/>
                  <a:pt x="-3119" y="-26105"/>
                  <a:pt x="56" y="67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52811B97-4D8C-4672-A44A-E7C22CC24F88}"/>
              </a:ext>
            </a:extLst>
          </p:cNvPr>
          <p:cNvSpPr/>
          <p:nvPr/>
        </p:nvSpPr>
        <p:spPr>
          <a:xfrm>
            <a:off x="7553460" y="8272257"/>
            <a:ext cx="284081" cy="1871547"/>
          </a:xfrm>
          <a:custGeom>
            <a:avLst/>
            <a:gdLst>
              <a:gd name="connsiteX0" fmla="*/ 282440 w 284081"/>
              <a:gd name="connsiteY0" fmla="*/ 8143 h 1871547"/>
              <a:gd name="connsiteX1" fmla="*/ 117340 w 284081"/>
              <a:gd name="connsiteY1" fmla="*/ 560593 h 1871547"/>
              <a:gd name="connsiteX2" fmla="*/ 91940 w 284081"/>
              <a:gd name="connsiteY2" fmla="*/ 1138443 h 1871547"/>
              <a:gd name="connsiteX3" fmla="*/ 136390 w 284081"/>
              <a:gd name="connsiteY3" fmla="*/ 1849643 h 1871547"/>
              <a:gd name="connsiteX4" fmla="*/ 130040 w 284081"/>
              <a:gd name="connsiteY4" fmla="*/ 1627393 h 1871547"/>
              <a:gd name="connsiteX5" fmla="*/ 3040 w 284081"/>
              <a:gd name="connsiteY5" fmla="*/ 998743 h 1871547"/>
              <a:gd name="connsiteX6" fmla="*/ 282440 w 284081"/>
              <a:gd name="connsiteY6" fmla="*/ 8143 h 1871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4081" h="1871547">
                <a:moveTo>
                  <a:pt x="282440" y="8143"/>
                </a:moveTo>
                <a:cubicBezTo>
                  <a:pt x="301490" y="-64882"/>
                  <a:pt x="149090" y="372210"/>
                  <a:pt x="117340" y="560593"/>
                </a:cubicBezTo>
                <a:cubicBezTo>
                  <a:pt x="85590" y="748976"/>
                  <a:pt x="88765" y="923601"/>
                  <a:pt x="91940" y="1138443"/>
                </a:cubicBezTo>
                <a:cubicBezTo>
                  <a:pt x="95115" y="1353285"/>
                  <a:pt x="130040" y="1768151"/>
                  <a:pt x="136390" y="1849643"/>
                </a:cubicBezTo>
                <a:cubicBezTo>
                  <a:pt x="142740" y="1931135"/>
                  <a:pt x="152265" y="1769210"/>
                  <a:pt x="130040" y="1627393"/>
                </a:cubicBezTo>
                <a:cubicBezTo>
                  <a:pt x="107815" y="1485576"/>
                  <a:pt x="-21302" y="1262268"/>
                  <a:pt x="3040" y="998743"/>
                </a:cubicBezTo>
                <a:cubicBezTo>
                  <a:pt x="27382" y="735218"/>
                  <a:pt x="263390" y="81168"/>
                  <a:pt x="282440" y="8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E57A378F-5669-46B0-BFE7-2353B4B1CE4C}"/>
              </a:ext>
            </a:extLst>
          </p:cNvPr>
          <p:cNvSpPr/>
          <p:nvPr/>
        </p:nvSpPr>
        <p:spPr>
          <a:xfrm>
            <a:off x="7583021" y="9782364"/>
            <a:ext cx="113652" cy="1918085"/>
          </a:xfrm>
          <a:custGeom>
            <a:avLst/>
            <a:gdLst>
              <a:gd name="connsiteX0" fmla="*/ 113179 w 113652"/>
              <a:gd name="connsiteY0" fmla="*/ 79186 h 1918085"/>
              <a:gd name="connsiteX1" fmla="*/ 62379 w 113652"/>
              <a:gd name="connsiteY1" fmla="*/ 142686 h 1918085"/>
              <a:gd name="connsiteX2" fmla="*/ 87779 w 113652"/>
              <a:gd name="connsiteY2" fmla="*/ 1279336 h 1918085"/>
              <a:gd name="connsiteX3" fmla="*/ 5229 w 113652"/>
              <a:gd name="connsiteY3" fmla="*/ 1901636 h 1918085"/>
              <a:gd name="connsiteX4" fmla="*/ 11579 w 113652"/>
              <a:gd name="connsiteY4" fmla="*/ 1692086 h 1918085"/>
              <a:gd name="connsiteX5" fmla="*/ 36979 w 113652"/>
              <a:gd name="connsiteY5" fmla="*/ 1203136 h 1918085"/>
              <a:gd name="connsiteX6" fmla="*/ 30629 w 113652"/>
              <a:gd name="connsiteY6" fmla="*/ 669736 h 1918085"/>
              <a:gd name="connsiteX7" fmla="*/ 87779 w 113652"/>
              <a:gd name="connsiteY7" fmla="*/ 28386 h 1918085"/>
              <a:gd name="connsiteX8" fmla="*/ 62379 w 113652"/>
              <a:gd name="connsiteY8" fmla="*/ 104586 h 1918085"/>
              <a:gd name="connsiteX9" fmla="*/ 87779 w 113652"/>
              <a:gd name="connsiteY9" fmla="*/ 28386 h 1918085"/>
              <a:gd name="connsiteX10" fmla="*/ 113179 w 113652"/>
              <a:gd name="connsiteY10" fmla="*/ 79186 h 191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3652" h="1918085">
                <a:moveTo>
                  <a:pt x="113179" y="79186"/>
                </a:moveTo>
                <a:cubicBezTo>
                  <a:pt x="108946" y="98236"/>
                  <a:pt x="66612" y="-57339"/>
                  <a:pt x="62379" y="142686"/>
                </a:cubicBezTo>
                <a:cubicBezTo>
                  <a:pt x="58146" y="342711"/>
                  <a:pt x="97304" y="986178"/>
                  <a:pt x="87779" y="1279336"/>
                </a:cubicBezTo>
                <a:cubicBezTo>
                  <a:pt x="78254" y="1572494"/>
                  <a:pt x="17929" y="1832844"/>
                  <a:pt x="5229" y="1901636"/>
                </a:cubicBezTo>
                <a:cubicBezTo>
                  <a:pt x="-7471" y="1970428"/>
                  <a:pt x="6287" y="1808503"/>
                  <a:pt x="11579" y="1692086"/>
                </a:cubicBezTo>
                <a:cubicBezTo>
                  <a:pt x="16871" y="1575669"/>
                  <a:pt x="33804" y="1373528"/>
                  <a:pt x="36979" y="1203136"/>
                </a:cubicBezTo>
                <a:cubicBezTo>
                  <a:pt x="40154" y="1032744"/>
                  <a:pt x="22162" y="865528"/>
                  <a:pt x="30629" y="669736"/>
                </a:cubicBezTo>
                <a:cubicBezTo>
                  <a:pt x="39096" y="473944"/>
                  <a:pt x="82487" y="122578"/>
                  <a:pt x="87779" y="28386"/>
                </a:cubicBezTo>
                <a:cubicBezTo>
                  <a:pt x="93071" y="-65806"/>
                  <a:pt x="62379" y="104586"/>
                  <a:pt x="62379" y="104586"/>
                </a:cubicBezTo>
                <a:cubicBezTo>
                  <a:pt x="62379" y="104586"/>
                  <a:pt x="83546" y="30503"/>
                  <a:pt x="87779" y="28386"/>
                </a:cubicBezTo>
                <a:cubicBezTo>
                  <a:pt x="92012" y="26269"/>
                  <a:pt x="117412" y="60136"/>
                  <a:pt x="113179" y="79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C89C5070-9B8E-4B7E-8421-DEA75E78FA7D}"/>
              </a:ext>
            </a:extLst>
          </p:cNvPr>
          <p:cNvSpPr/>
          <p:nvPr/>
        </p:nvSpPr>
        <p:spPr>
          <a:xfrm>
            <a:off x="2008576" y="2790892"/>
            <a:ext cx="2050971" cy="2156453"/>
          </a:xfrm>
          <a:custGeom>
            <a:avLst/>
            <a:gdLst>
              <a:gd name="connsiteX0" fmla="*/ 2050344 w 2050971"/>
              <a:gd name="connsiteY0" fmla="*/ 165668 h 2156453"/>
              <a:gd name="connsiteX1" fmla="*/ 1603304 w 2050971"/>
              <a:gd name="connsiteY1" fmla="*/ 69148 h 2156453"/>
              <a:gd name="connsiteX2" fmla="*/ 1054664 w 2050971"/>
              <a:gd name="connsiteY2" fmla="*/ 231708 h 2156453"/>
              <a:gd name="connsiteX3" fmla="*/ 506024 w 2050971"/>
              <a:gd name="connsiteY3" fmla="*/ 724468 h 2156453"/>
              <a:gd name="connsiteX4" fmla="*/ 135184 w 2050971"/>
              <a:gd name="connsiteY4" fmla="*/ 1318828 h 2156453"/>
              <a:gd name="connsiteX5" fmla="*/ 8184 w 2050971"/>
              <a:gd name="connsiteY5" fmla="*/ 2106228 h 2156453"/>
              <a:gd name="connsiteX6" fmla="*/ 13264 w 2050971"/>
              <a:gd name="connsiteY6" fmla="*/ 2030028 h 2156453"/>
              <a:gd name="connsiteX7" fmla="*/ 18344 w 2050971"/>
              <a:gd name="connsiteY7" fmla="*/ 1649028 h 2156453"/>
              <a:gd name="connsiteX8" fmla="*/ 165664 w 2050971"/>
              <a:gd name="connsiteY8" fmla="*/ 1110548 h 2156453"/>
              <a:gd name="connsiteX9" fmla="*/ 724464 w 2050971"/>
              <a:gd name="connsiteY9" fmla="*/ 348548 h 2156453"/>
              <a:gd name="connsiteX10" fmla="*/ 1506784 w 2050971"/>
              <a:gd name="connsiteY10" fmla="*/ 3108 h 2156453"/>
              <a:gd name="connsiteX11" fmla="*/ 2050344 w 2050971"/>
              <a:gd name="connsiteY11" fmla="*/ 165668 h 2156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50971" h="2156453">
                <a:moveTo>
                  <a:pt x="2050344" y="165668"/>
                </a:moveTo>
                <a:cubicBezTo>
                  <a:pt x="2066431" y="176675"/>
                  <a:pt x="1769251" y="58141"/>
                  <a:pt x="1603304" y="69148"/>
                </a:cubicBezTo>
                <a:cubicBezTo>
                  <a:pt x="1437357" y="80155"/>
                  <a:pt x="1237544" y="122488"/>
                  <a:pt x="1054664" y="231708"/>
                </a:cubicBezTo>
                <a:cubicBezTo>
                  <a:pt x="871784" y="340928"/>
                  <a:pt x="659271" y="543281"/>
                  <a:pt x="506024" y="724468"/>
                </a:cubicBezTo>
                <a:cubicBezTo>
                  <a:pt x="352777" y="905655"/>
                  <a:pt x="218157" y="1088535"/>
                  <a:pt x="135184" y="1318828"/>
                </a:cubicBezTo>
                <a:cubicBezTo>
                  <a:pt x="52211" y="1549121"/>
                  <a:pt x="28504" y="1987695"/>
                  <a:pt x="8184" y="2106228"/>
                </a:cubicBezTo>
                <a:cubicBezTo>
                  <a:pt x="-12136" y="2224761"/>
                  <a:pt x="11571" y="2106228"/>
                  <a:pt x="13264" y="2030028"/>
                </a:cubicBezTo>
                <a:cubicBezTo>
                  <a:pt x="14957" y="1953828"/>
                  <a:pt x="-7056" y="1802275"/>
                  <a:pt x="18344" y="1649028"/>
                </a:cubicBezTo>
                <a:cubicBezTo>
                  <a:pt x="43744" y="1495781"/>
                  <a:pt x="47977" y="1327295"/>
                  <a:pt x="165664" y="1110548"/>
                </a:cubicBezTo>
                <a:cubicBezTo>
                  <a:pt x="283351" y="893801"/>
                  <a:pt x="500944" y="533121"/>
                  <a:pt x="724464" y="348548"/>
                </a:cubicBezTo>
                <a:cubicBezTo>
                  <a:pt x="947984" y="163975"/>
                  <a:pt x="1283264" y="31895"/>
                  <a:pt x="1506784" y="3108"/>
                </a:cubicBezTo>
                <a:cubicBezTo>
                  <a:pt x="1730304" y="-25679"/>
                  <a:pt x="2034257" y="154661"/>
                  <a:pt x="2050344" y="1656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BB9F8AD7-7CAB-4D7E-8D91-7AE8A95D7E72}"/>
              </a:ext>
            </a:extLst>
          </p:cNvPr>
          <p:cNvSpPr/>
          <p:nvPr/>
        </p:nvSpPr>
        <p:spPr>
          <a:xfrm>
            <a:off x="4054533" y="2783805"/>
            <a:ext cx="1830430" cy="932564"/>
          </a:xfrm>
          <a:custGeom>
            <a:avLst/>
            <a:gdLst>
              <a:gd name="connsiteX0" fmla="*/ 39947 w 1830430"/>
              <a:gd name="connsiteY0" fmla="*/ 157515 h 932564"/>
              <a:gd name="connsiteX1" fmla="*/ 90747 w 1830430"/>
              <a:gd name="connsiteY1" fmla="*/ 152435 h 932564"/>
              <a:gd name="connsiteX2" fmla="*/ 1091507 w 1830430"/>
              <a:gd name="connsiteY2" fmla="*/ 111795 h 932564"/>
              <a:gd name="connsiteX3" fmla="*/ 1807787 w 1830430"/>
              <a:gd name="connsiteY3" fmla="*/ 909355 h 932564"/>
              <a:gd name="connsiteX4" fmla="*/ 1624907 w 1830430"/>
              <a:gd name="connsiteY4" fmla="*/ 670595 h 932564"/>
              <a:gd name="connsiteX5" fmla="*/ 1355667 w 1830430"/>
              <a:gd name="connsiteY5" fmla="*/ 172755 h 932564"/>
              <a:gd name="connsiteX6" fmla="*/ 771467 w 1830430"/>
              <a:gd name="connsiteY6" fmla="*/ 35 h 932564"/>
              <a:gd name="connsiteX7" fmla="*/ 39947 w 1830430"/>
              <a:gd name="connsiteY7" fmla="*/ 157515 h 93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0430" h="932564">
                <a:moveTo>
                  <a:pt x="39947" y="157515"/>
                </a:moveTo>
                <a:cubicBezTo>
                  <a:pt x="-73506" y="182915"/>
                  <a:pt x="90747" y="152435"/>
                  <a:pt x="90747" y="152435"/>
                </a:cubicBezTo>
                <a:cubicBezTo>
                  <a:pt x="266007" y="144815"/>
                  <a:pt x="805334" y="-14358"/>
                  <a:pt x="1091507" y="111795"/>
                </a:cubicBezTo>
                <a:cubicBezTo>
                  <a:pt x="1377680" y="237948"/>
                  <a:pt x="1718887" y="816222"/>
                  <a:pt x="1807787" y="909355"/>
                </a:cubicBezTo>
                <a:cubicBezTo>
                  <a:pt x="1896687" y="1002488"/>
                  <a:pt x="1700260" y="793362"/>
                  <a:pt x="1624907" y="670595"/>
                </a:cubicBezTo>
                <a:cubicBezTo>
                  <a:pt x="1549554" y="547828"/>
                  <a:pt x="1497907" y="284515"/>
                  <a:pt x="1355667" y="172755"/>
                </a:cubicBezTo>
                <a:cubicBezTo>
                  <a:pt x="1213427" y="60995"/>
                  <a:pt x="991600" y="2575"/>
                  <a:pt x="771467" y="35"/>
                </a:cubicBezTo>
                <a:cubicBezTo>
                  <a:pt x="551334" y="-2505"/>
                  <a:pt x="153400" y="132115"/>
                  <a:pt x="39947" y="157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118E1F6F-45A5-4689-86EE-82887013C65C}"/>
              </a:ext>
            </a:extLst>
          </p:cNvPr>
          <p:cNvSpPr/>
          <p:nvPr/>
        </p:nvSpPr>
        <p:spPr>
          <a:xfrm>
            <a:off x="5823561" y="3611878"/>
            <a:ext cx="1408134" cy="1886979"/>
          </a:xfrm>
          <a:custGeom>
            <a:avLst/>
            <a:gdLst>
              <a:gd name="connsiteX0" fmla="*/ 18439 w 1408134"/>
              <a:gd name="connsiteY0" fmla="*/ 2 h 1886979"/>
              <a:gd name="connsiteX1" fmla="*/ 130199 w 1408134"/>
              <a:gd name="connsiteY1" fmla="*/ 416562 h 1886979"/>
              <a:gd name="connsiteX2" fmla="*/ 551839 w 1408134"/>
              <a:gd name="connsiteY2" fmla="*/ 924562 h 1886979"/>
              <a:gd name="connsiteX3" fmla="*/ 1349399 w 1408134"/>
              <a:gd name="connsiteY3" fmla="*/ 1828802 h 1886979"/>
              <a:gd name="connsiteX4" fmla="*/ 1212239 w 1408134"/>
              <a:gd name="connsiteY4" fmla="*/ 1645922 h 1886979"/>
              <a:gd name="connsiteX5" fmla="*/ 130199 w 1408134"/>
              <a:gd name="connsiteY5" fmla="*/ 421642 h 1886979"/>
              <a:gd name="connsiteX6" fmla="*/ 18439 w 1408134"/>
              <a:gd name="connsiteY6" fmla="*/ 2 h 188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8134" h="1886979">
                <a:moveTo>
                  <a:pt x="18439" y="2"/>
                </a:moveTo>
                <a:cubicBezTo>
                  <a:pt x="18439" y="-845"/>
                  <a:pt x="41299" y="262469"/>
                  <a:pt x="130199" y="416562"/>
                </a:cubicBezTo>
                <a:cubicBezTo>
                  <a:pt x="219099" y="570655"/>
                  <a:pt x="348639" y="689189"/>
                  <a:pt x="551839" y="924562"/>
                </a:cubicBezTo>
                <a:cubicBezTo>
                  <a:pt x="755039" y="1159935"/>
                  <a:pt x="1239332" y="1708575"/>
                  <a:pt x="1349399" y="1828802"/>
                </a:cubicBezTo>
                <a:cubicBezTo>
                  <a:pt x="1459466" y="1949029"/>
                  <a:pt x="1415439" y="1880449"/>
                  <a:pt x="1212239" y="1645922"/>
                </a:cubicBezTo>
                <a:cubicBezTo>
                  <a:pt x="1009039" y="1411395"/>
                  <a:pt x="327472" y="691729"/>
                  <a:pt x="130199" y="421642"/>
                </a:cubicBezTo>
                <a:cubicBezTo>
                  <a:pt x="-67074" y="151555"/>
                  <a:pt x="18439" y="849"/>
                  <a:pt x="18439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29EBC7A1-6B42-4365-B098-F4275B464F13}"/>
              </a:ext>
            </a:extLst>
          </p:cNvPr>
          <p:cNvSpPr/>
          <p:nvPr/>
        </p:nvSpPr>
        <p:spPr>
          <a:xfrm>
            <a:off x="3554248" y="2137245"/>
            <a:ext cx="1697350" cy="130017"/>
          </a:xfrm>
          <a:custGeom>
            <a:avLst/>
            <a:gdLst>
              <a:gd name="connsiteX0" fmla="*/ 1697202 w 1697350"/>
              <a:gd name="connsiteY0" fmla="*/ 59855 h 130017"/>
              <a:gd name="connsiteX1" fmla="*/ 871702 w 1697350"/>
              <a:gd name="connsiteY1" fmla="*/ 59855 h 130017"/>
              <a:gd name="connsiteX2" fmla="*/ 20802 w 1697350"/>
              <a:gd name="connsiteY2" fmla="*/ 2705 h 130017"/>
              <a:gd name="connsiteX3" fmla="*/ 306552 w 1697350"/>
              <a:gd name="connsiteY3" fmla="*/ 21755 h 130017"/>
              <a:gd name="connsiteX4" fmla="*/ 808202 w 1697350"/>
              <a:gd name="connsiteY4" fmla="*/ 129705 h 130017"/>
              <a:gd name="connsiteX5" fmla="*/ 1697202 w 1697350"/>
              <a:gd name="connsiteY5" fmla="*/ 59855 h 130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7350" h="130017">
                <a:moveTo>
                  <a:pt x="1697202" y="59855"/>
                </a:moveTo>
                <a:cubicBezTo>
                  <a:pt x="1707785" y="48213"/>
                  <a:pt x="1151102" y="69380"/>
                  <a:pt x="871702" y="59855"/>
                </a:cubicBezTo>
                <a:cubicBezTo>
                  <a:pt x="592302" y="50330"/>
                  <a:pt x="114994" y="9055"/>
                  <a:pt x="20802" y="2705"/>
                </a:cubicBezTo>
                <a:cubicBezTo>
                  <a:pt x="-73390" y="-3645"/>
                  <a:pt x="175319" y="588"/>
                  <a:pt x="306552" y="21755"/>
                </a:cubicBezTo>
                <a:cubicBezTo>
                  <a:pt x="437785" y="42922"/>
                  <a:pt x="578544" y="124413"/>
                  <a:pt x="808202" y="129705"/>
                </a:cubicBezTo>
                <a:cubicBezTo>
                  <a:pt x="1037860" y="134997"/>
                  <a:pt x="1686619" y="71497"/>
                  <a:pt x="1697202" y="598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601576D0-9573-43AB-AD6D-77CD453937E4}"/>
              </a:ext>
            </a:extLst>
          </p:cNvPr>
          <p:cNvSpPr/>
          <p:nvPr/>
        </p:nvSpPr>
        <p:spPr>
          <a:xfrm>
            <a:off x="2313447" y="2244809"/>
            <a:ext cx="1884389" cy="631300"/>
          </a:xfrm>
          <a:custGeom>
            <a:avLst/>
            <a:gdLst>
              <a:gd name="connsiteX0" fmla="*/ 1833103 w 1884389"/>
              <a:gd name="connsiteY0" fmla="*/ 53891 h 631300"/>
              <a:gd name="connsiteX1" fmla="*/ 1769603 w 1884389"/>
              <a:gd name="connsiteY1" fmla="*/ 47541 h 631300"/>
              <a:gd name="connsiteX2" fmla="*/ 988553 w 1884389"/>
              <a:gd name="connsiteY2" fmla="*/ 41191 h 631300"/>
              <a:gd name="connsiteX3" fmla="*/ 29703 w 1884389"/>
              <a:gd name="connsiteY3" fmla="*/ 619041 h 631300"/>
              <a:gd name="connsiteX4" fmla="*/ 302753 w 1884389"/>
              <a:gd name="connsiteY4" fmla="*/ 403141 h 631300"/>
              <a:gd name="connsiteX5" fmla="*/ 899653 w 1884389"/>
              <a:gd name="connsiteY5" fmla="*/ 22141 h 631300"/>
              <a:gd name="connsiteX6" fmla="*/ 1833103 w 1884389"/>
              <a:gd name="connsiteY6" fmla="*/ 53891 h 63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4389" h="631300">
                <a:moveTo>
                  <a:pt x="1833103" y="53891"/>
                </a:moveTo>
                <a:cubicBezTo>
                  <a:pt x="1978095" y="58124"/>
                  <a:pt x="1769603" y="47541"/>
                  <a:pt x="1769603" y="47541"/>
                </a:cubicBezTo>
                <a:cubicBezTo>
                  <a:pt x="1628845" y="45424"/>
                  <a:pt x="1278536" y="-54059"/>
                  <a:pt x="988553" y="41191"/>
                </a:cubicBezTo>
                <a:cubicBezTo>
                  <a:pt x="698570" y="136441"/>
                  <a:pt x="144003" y="558716"/>
                  <a:pt x="29703" y="619041"/>
                </a:cubicBezTo>
                <a:cubicBezTo>
                  <a:pt x="-84597" y="679366"/>
                  <a:pt x="157761" y="502624"/>
                  <a:pt x="302753" y="403141"/>
                </a:cubicBezTo>
                <a:cubicBezTo>
                  <a:pt x="447745" y="303658"/>
                  <a:pt x="638245" y="83524"/>
                  <a:pt x="899653" y="22141"/>
                </a:cubicBezTo>
                <a:cubicBezTo>
                  <a:pt x="1161061" y="-39242"/>
                  <a:pt x="1688111" y="49658"/>
                  <a:pt x="1833103" y="538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FCFC93E4-9742-4D15-B301-A8BB4F9DEDDB}"/>
              </a:ext>
            </a:extLst>
          </p:cNvPr>
          <p:cNvSpPr/>
          <p:nvPr/>
        </p:nvSpPr>
        <p:spPr>
          <a:xfrm>
            <a:off x="1782765" y="2924371"/>
            <a:ext cx="575010" cy="1003728"/>
          </a:xfrm>
          <a:custGeom>
            <a:avLst/>
            <a:gdLst>
              <a:gd name="connsiteX0" fmla="*/ 573085 w 575010"/>
              <a:gd name="connsiteY0" fmla="*/ 2979 h 1003728"/>
              <a:gd name="connsiteX1" fmla="*/ 211135 w 575010"/>
              <a:gd name="connsiteY1" fmla="*/ 447479 h 1003728"/>
              <a:gd name="connsiteX2" fmla="*/ 14285 w 575010"/>
              <a:gd name="connsiteY2" fmla="*/ 987229 h 1003728"/>
              <a:gd name="connsiteX3" fmla="*/ 26985 w 575010"/>
              <a:gd name="connsiteY3" fmla="*/ 847529 h 1003728"/>
              <a:gd name="connsiteX4" fmla="*/ 39685 w 575010"/>
              <a:gd name="connsiteY4" fmla="*/ 669729 h 1003728"/>
              <a:gd name="connsiteX5" fmla="*/ 573085 w 575010"/>
              <a:gd name="connsiteY5" fmla="*/ 2979 h 1003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5010" h="1003728">
                <a:moveTo>
                  <a:pt x="573085" y="2979"/>
                </a:moveTo>
                <a:cubicBezTo>
                  <a:pt x="601660" y="-34063"/>
                  <a:pt x="304268" y="283437"/>
                  <a:pt x="211135" y="447479"/>
                </a:cubicBezTo>
                <a:cubicBezTo>
                  <a:pt x="118002" y="611521"/>
                  <a:pt x="44977" y="920554"/>
                  <a:pt x="14285" y="987229"/>
                </a:cubicBezTo>
                <a:cubicBezTo>
                  <a:pt x="-16407" y="1053904"/>
                  <a:pt x="22752" y="900446"/>
                  <a:pt x="26985" y="847529"/>
                </a:cubicBezTo>
                <a:cubicBezTo>
                  <a:pt x="31218" y="794612"/>
                  <a:pt x="-43923" y="810487"/>
                  <a:pt x="39685" y="669729"/>
                </a:cubicBezTo>
                <a:cubicBezTo>
                  <a:pt x="123293" y="528971"/>
                  <a:pt x="544510" y="40021"/>
                  <a:pt x="573085" y="29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2777BEE4-5162-4507-9F7E-1FF0B1D590D0}"/>
              </a:ext>
            </a:extLst>
          </p:cNvPr>
          <p:cNvSpPr/>
          <p:nvPr/>
        </p:nvSpPr>
        <p:spPr>
          <a:xfrm>
            <a:off x="1631491" y="3929621"/>
            <a:ext cx="240214" cy="1661642"/>
          </a:xfrm>
          <a:custGeom>
            <a:avLst/>
            <a:gdLst>
              <a:gd name="connsiteX0" fmla="*/ 127459 w 240214"/>
              <a:gd name="connsiteY0" fmla="*/ 7379 h 1661642"/>
              <a:gd name="connsiteX1" fmla="*/ 63959 w 240214"/>
              <a:gd name="connsiteY1" fmla="*/ 426479 h 1661642"/>
              <a:gd name="connsiteX2" fmla="*/ 76659 w 240214"/>
              <a:gd name="connsiteY2" fmla="*/ 864629 h 1661642"/>
              <a:gd name="connsiteX3" fmla="*/ 235409 w 240214"/>
              <a:gd name="connsiteY3" fmla="*/ 1632979 h 1661642"/>
              <a:gd name="connsiteX4" fmla="*/ 184609 w 240214"/>
              <a:gd name="connsiteY4" fmla="*/ 1455179 h 1661642"/>
              <a:gd name="connsiteX5" fmla="*/ 38559 w 240214"/>
              <a:gd name="connsiteY5" fmla="*/ 1048779 h 1661642"/>
              <a:gd name="connsiteX6" fmla="*/ 6809 w 240214"/>
              <a:gd name="connsiteY6" fmla="*/ 794779 h 1661642"/>
              <a:gd name="connsiteX7" fmla="*/ 127459 w 240214"/>
              <a:gd name="connsiteY7" fmla="*/ 7379 h 1661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214" h="1661642">
                <a:moveTo>
                  <a:pt x="127459" y="7379"/>
                </a:moveTo>
                <a:cubicBezTo>
                  <a:pt x="136984" y="-54004"/>
                  <a:pt x="72426" y="283604"/>
                  <a:pt x="63959" y="426479"/>
                </a:cubicBezTo>
                <a:cubicBezTo>
                  <a:pt x="55492" y="569354"/>
                  <a:pt x="48084" y="663546"/>
                  <a:pt x="76659" y="864629"/>
                </a:cubicBezTo>
                <a:cubicBezTo>
                  <a:pt x="105234" y="1065712"/>
                  <a:pt x="217417" y="1534554"/>
                  <a:pt x="235409" y="1632979"/>
                </a:cubicBezTo>
                <a:cubicBezTo>
                  <a:pt x="253401" y="1731404"/>
                  <a:pt x="217417" y="1552546"/>
                  <a:pt x="184609" y="1455179"/>
                </a:cubicBezTo>
                <a:cubicBezTo>
                  <a:pt x="151801" y="1357812"/>
                  <a:pt x="68192" y="1158846"/>
                  <a:pt x="38559" y="1048779"/>
                </a:cubicBezTo>
                <a:cubicBezTo>
                  <a:pt x="8926" y="938712"/>
                  <a:pt x="-11183" y="967287"/>
                  <a:pt x="6809" y="794779"/>
                </a:cubicBezTo>
                <a:cubicBezTo>
                  <a:pt x="24801" y="622271"/>
                  <a:pt x="117934" y="68762"/>
                  <a:pt x="127459" y="73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8C3CA95E-31BF-40DD-BC3B-2135ACC55187}"/>
              </a:ext>
            </a:extLst>
          </p:cNvPr>
          <p:cNvSpPr/>
          <p:nvPr/>
        </p:nvSpPr>
        <p:spPr>
          <a:xfrm>
            <a:off x="5141900" y="2202704"/>
            <a:ext cx="2130576" cy="455737"/>
          </a:xfrm>
          <a:custGeom>
            <a:avLst/>
            <a:gdLst>
              <a:gd name="connsiteX0" fmla="*/ 82033 w 2130576"/>
              <a:gd name="connsiteY0" fmla="*/ 15563 h 455737"/>
              <a:gd name="connsiteX1" fmla="*/ 183633 w 2130576"/>
              <a:gd name="connsiteY1" fmla="*/ 15563 h 455737"/>
              <a:gd name="connsiteX2" fmla="*/ 1098033 w 2130576"/>
              <a:gd name="connsiteY2" fmla="*/ 108696 h 455737"/>
              <a:gd name="connsiteX3" fmla="*/ 2105567 w 2130576"/>
              <a:gd name="connsiteY3" fmla="*/ 447363 h 455737"/>
              <a:gd name="connsiteX4" fmla="*/ 1766900 w 2130576"/>
              <a:gd name="connsiteY4" fmla="*/ 337296 h 455737"/>
              <a:gd name="connsiteX5" fmla="*/ 1131900 w 2130576"/>
              <a:gd name="connsiteY5" fmla="*/ 167963 h 455737"/>
              <a:gd name="connsiteX6" fmla="*/ 82033 w 2130576"/>
              <a:gd name="connsiteY6" fmla="*/ 15563 h 455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0576" h="455737">
                <a:moveTo>
                  <a:pt x="82033" y="15563"/>
                </a:moveTo>
                <a:cubicBezTo>
                  <a:pt x="-76012" y="-9837"/>
                  <a:pt x="14300" y="41"/>
                  <a:pt x="183633" y="15563"/>
                </a:cubicBezTo>
                <a:cubicBezTo>
                  <a:pt x="352966" y="31085"/>
                  <a:pt x="777711" y="36729"/>
                  <a:pt x="1098033" y="108696"/>
                </a:cubicBezTo>
                <a:cubicBezTo>
                  <a:pt x="1418355" y="180663"/>
                  <a:pt x="1994089" y="409263"/>
                  <a:pt x="2105567" y="447363"/>
                </a:cubicBezTo>
                <a:cubicBezTo>
                  <a:pt x="2217045" y="485463"/>
                  <a:pt x="1929178" y="383863"/>
                  <a:pt x="1766900" y="337296"/>
                </a:cubicBezTo>
                <a:cubicBezTo>
                  <a:pt x="1604622" y="290729"/>
                  <a:pt x="1418355" y="221585"/>
                  <a:pt x="1131900" y="167963"/>
                </a:cubicBezTo>
                <a:cubicBezTo>
                  <a:pt x="845445" y="114341"/>
                  <a:pt x="240078" y="40963"/>
                  <a:pt x="82033" y="15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82FC8600-BE02-4EC5-8BCE-ADF0FB59B72A}"/>
              </a:ext>
            </a:extLst>
          </p:cNvPr>
          <p:cNvSpPr/>
          <p:nvPr/>
        </p:nvSpPr>
        <p:spPr>
          <a:xfrm>
            <a:off x="7137084" y="2658345"/>
            <a:ext cx="1264417" cy="1253674"/>
          </a:xfrm>
          <a:custGeom>
            <a:avLst/>
            <a:gdLst>
              <a:gd name="connsiteX0" fmla="*/ 316 w 1264417"/>
              <a:gd name="connsiteY0" fmla="*/ 188 h 1253674"/>
              <a:gd name="connsiteX1" fmla="*/ 618383 w 1264417"/>
              <a:gd name="connsiteY1" fmla="*/ 474322 h 1253674"/>
              <a:gd name="connsiteX2" fmla="*/ 1244916 w 1264417"/>
              <a:gd name="connsiteY2" fmla="*/ 1227855 h 1253674"/>
              <a:gd name="connsiteX3" fmla="*/ 1117916 w 1264417"/>
              <a:gd name="connsiteY3" fmla="*/ 1092388 h 1253674"/>
              <a:gd name="connsiteX4" fmla="*/ 542183 w 1264417"/>
              <a:gd name="connsiteY4" fmla="*/ 525122 h 1253674"/>
              <a:gd name="connsiteX5" fmla="*/ 316 w 1264417"/>
              <a:gd name="connsiteY5" fmla="*/ 188 h 1253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4417" h="1253674">
                <a:moveTo>
                  <a:pt x="316" y="188"/>
                </a:moveTo>
                <a:cubicBezTo>
                  <a:pt x="13016" y="-8279"/>
                  <a:pt x="410950" y="269711"/>
                  <a:pt x="618383" y="474322"/>
                </a:cubicBezTo>
                <a:cubicBezTo>
                  <a:pt x="825816" y="678933"/>
                  <a:pt x="1161661" y="1124844"/>
                  <a:pt x="1244916" y="1227855"/>
                </a:cubicBezTo>
                <a:cubicBezTo>
                  <a:pt x="1328171" y="1330866"/>
                  <a:pt x="1117916" y="1092388"/>
                  <a:pt x="1117916" y="1092388"/>
                </a:cubicBezTo>
                <a:cubicBezTo>
                  <a:pt x="1000794" y="975266"/>
                  <a:pt x="724216" y="712800"/>
                  <a:pt x="542183" y="525122"/>
                </a:cubicBezTo>
                <a:cubicBezTo>
                  <a:pt x="360150" y="337444"/>
                  <a:pt x="-12384" y="8655"/>
                  <a:pt x="316" y="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09C37CE9-5526-4628-B2C9-99F58234AB34}"/>
              </a:ext>
            </a:extLst>
          </p:cNvPr>
          <p:cNvSpPr/>
          <p:nvPr/>
        </p:nvSpPr>
        <p:spPr>
          <a:xfrm>
            <a:off x="8467172" y="3946083"/>
            <a:ext cx="591069" cy="2679092"/>
          </a:xfrm>
          <a:custGeom>
            <a:avLst/>
            <a:gdLst>
              <a:gd name="connsiteX0" fmla="*/ 3060 w 591069"/>
              <a:gd name="connsiteY0" fmla="*/ 19525 h 2679092"/>
              <a:gd name="connsiteX1" fmla="*/ 320693 w 591069"/>
              <a:gd name="connsiteY1" fmla="*/ 616292 h 2679092"/>
              <a:gd name="connsiteX2" fmla="*/ 590201 w 591069"/>
              <a:gd name="connsiteY2" fmla="*/ 1376688 h 2679092"/>
              <a:gd name="connsiteX3" fmla="*/ 407321 w 591069"/>
              <a:gd name="connsiteY3" fmla="*/ 2637597 h 2679092"/>
              <a:gd name="connsiteX4" fmla="*/ 426571 w 591069"/>
              <a:gd name="connsiteY4" fmla="*/ 2300713 h 2679092"/>
              <a:gd name="connsiteX5" fmla="*/ 522824 w 591069"/>
              <a:gd name="connsiteY5" fmla="*/ 1559568 h 2679092"/>
              <a:gd name="connsiteX6" fmla="*/ 522824 w 591069"/>
              <a:gd name="connsiteY6" fmla="*/ 1357437 h 2679092"/>
              <a:gd name="connsiteX7" fmla="*/ 3060 w 591069"/>
              <a:gd name="connsiteY7" fmla="*/ 19525 h 2679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1069" h="2679092">
                <a:moveTo>
                  <a:pt x="3060" y="19525"/>
                </a:moveTo>
                <a:cubicBezTo>
                  <a:pt x="-30628" y="-103999"/>
                  <a:pt x="222836" y="390098"/>
                  <a:pt x="320693" y="616292"/>
                </a:cubicBezTo>
                <a:cubicBezTo>
                  <a:pt x="418550" y="842486"/>
                  <a:pt x="575763" y="1039804"/>
                  <a:pt x="590201" y="1376688"/>
                </a:cubicBezTo>
                <a:cubicBezTo>
                  <a:pt x="604639" y="1713572"/>
                  <a:pt x="434593" y="2483593"/>
                  <a:pt x="407321" y="2637597"/>
                </a:cubicBezTo>
                <a:cubicBezTo>
                  <a:pt x="380049" y="2791601"/>
                  <a:pt x="407321" y="2480384"/>
                  <a:pt x="426571" y="2300713"/>
                </a:cubicBezTo>
                <a:cubicBezTo>
                  <a:pt x="445821" y="2121042"/>
                  <a:pt x="506782" y="1716781"/>
                  <a:pt x="522824" y="1559568"/>
                </a:cubicBezTo>
                <a:cubicBezTo>
                  <a:pt x="538866" y="1402355"/>
                  <a:pt x="604639" y="1615715"/>
                  <a:pt x="522824" y="1357437"/>
                </a:cubicBezTo>
                <a:cubicBezTo>
                  <a:pt x="441009" y="1099159"/>
                  <a:pt x="36748" y="143049"/>
                  <a:pt x="3060" y="19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F9498553-84AA-4988-A269-95A89F938B60}"/>
              </a:ext>
            </a:extLst>
          </p:cNvPr>
          <p:cNvSpPr/>
          <p:nvPr/>
        </p:nvSpPr>
        <p:spPr>
          <a:xfrm>
            <a:off x="8512207" y="6809933"/>
            <a:ext cx="432807" cy="835498"/>
          </a:xfrm>
          <a:custGeom>
            <a:avLst/>
            <a:gdLst>
              <a:gd name="connsiteX0" fmla="*/ 429662 w 432807"/>
              <a:gd name="connsiteY0" fmla="*/ 33629 h 835498"/>
              <a:gd name="connsiteX1" fmla="*/ 6151 w 432807"/>
              <a:gd name="connsiteY1" fmla="*/ 822901 h 835498"/>
              <a:gd name="connsiteX2" fmla="*/ 179406 w 432807"/>
              <a:gd name="connsiteY2" fmla="*/ 495642 h 835498"/>
              <a:gd name="connsiteX3" fmla="*/ 198656 w 432807"/>
              <a:gd name="connsiteY3" fmla="*/ 178008 h 835498"/>
              <a:gd name="connsiteX4" fmla="*/ 429662 w 432807"/>
              <a:gd name="connsiteY4" fmla="*/ 33629 h 835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2807" h="835498">
                <a:moveTo>
                  <a:pt x="429662" y="33629"/>
                </a:moveTo>
                <a:cubicBezTo>
                  <a:pt x="397578" y="141111"/>
                  <a:pt x="47860" y="745899"/>
                  <a:pt x="6151" y="822901"/>
                </a:cubicBezTo>
                <a:cubicBezTo>
                  <a:pt x="-35558" y="899903"/>
                  <a:pt x="147322" y="603124"/>
                  <a:pt x="179406" y="495642"/>
                </a:cubicBezTo>
                <a:cubicBezTo>
                  <a:pt x="211490" y="388160"/>
                  <a:pt x="158551" y="251802"/>
                  <a:pt x="198656" y="178008"/>
                </a:cubicBezTo>
                <a:cubicBezTo>
                  <a:pt x="238761" y="104214"/>
                  <a:pt x="461746" y="-73853"/>
                  <a:pt x="429662" y="336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06D43F33-056F-47F7-BC16-547E08F5B6F8}"/>
              </a:ext>
            </a:extLst>
          </p:cNvPr>
          <p:cNvSpPr/>
          <p:nvPr/>
        </p:nvSpPr>
        <p:spPr>
          <a:xfrm>
            <a:off x="7812230" y="7833917"/>
            <a:ext cx="551624" cy="1763900"/>
          </a:xfrm>
          <a:custGeom>
            <a:avLst/>
            <a:gdLst>
              <a:gd name="connsiteX0" fmla="*/ 550720 w 551624"/>
              <a:gd name="connsiteY0" fmla="*/ 1983 h 1763900"/>
              <a:gd name="connsiteX1" fmla="*/ 137970 w 551624"/>
              <a:gd name="connsiteY1" fmla="*/ 535383 h 1763900"/>
              <a:gd name="connsiteX2" fmla="*/ 87170 w 551624"/>
              <a:gd name="connsiteY2" fmla="*/ 795733 h 1763900"/>
              <a:gd name="connsiteX3" fmla="*/ 195120 w 551624"/>
              <a:gd name="connsiteY3" fmla="*/ 1716483 h 1763900"/>
              <a:gd name="connsiteX4" fmla="*/ 195120 w 551624"/>
              <a:gd name="connsiteY4" fmla="*/ 1538683 h 1763900"/>
              <a:gd name="connsiteX5" fmla="*/ 10970 w 551624"/>
              <a:gd name="connsiteY5" fmla="*/ 744933 h 1763900"/>
              <a:gd name="connsiteX6" fmla="*/ 550720 w 551624"/>
              <a:gd name="connsiteY6" fmla="*/ 1983 h 176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1624" h="1763900">
                <a:moveTo>
                  <a:pt x="550720" y="1983"/>
                </a:moveTo>
                <a:cubicBezTo>
                  <a:pt x="571887" y="-32942"/>
                  <a:pt x="215228" y="403091"/>
                  <a:pt x="137970" y="535383"/>
                </a:cubicBezTo>
                <a:cubicBezTo>
                  <a:pt x="60712" y="667675"/>
                  <a:pt x="77645" y="598883"/>
                  <a:pt x="87170" y="795733"/>
                </a:cubicBezTo>
                <a:cubicBezTo>
                  <a:pt x="96695" y="992583"/>
                  <a:pt x="177128" y="1592658"/>
                  <a:pt x="195120" y="1716483"/>
                </a:cubicBezTo>
                <a:cubicBezTo>
                  <a:pt x="213112" y="1840308"/>
                  <a:pt x="225812" y="1700608"/>
                  <a:pt x="195120" y="1538683"/>
                </a:cubicBezTo>
                <a:cubicBezTo>
                  <a:pt x="164428" y="1376758"/>
                  <a:pt x="-50413" y="999991"/>
                  <a:pt x="10970" y="744933"/>
                </a:cubicBezTo>
                <a:cubicBezTo>
                  <a:pt x="72353" y="489875"/>
                  <a:pt x="529553" y="36908"/>
                  <a:pt x="550720" y="19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BFB5FFBD-3933-4FFD-81A4-560A38B2E92C}"/>
              </a:ext>
            </a:extLst>
          </p:cNvPr>
          <p:cNvSpPr/>
          <p:nvPr/>
        </p:nvSpPr>
        <p:spPr>
          <a:xfrm>
            <a:off x="8616950" y="7740258"/>
            <a:ext cx="400722" cy="1837541"/>
          </a:xfrm>
          <a:custGeom>
            <a:avLst/>
            <a:gdLst>
              <a:gd name="connsiteX0" fmla="*/ 0 w 400722"/>
              <a:gd name="connsiteY0" fmla="*/ 392 h 1837541"/>
              <a:gd name="connsiteX1" fmla="*/ 387350 w 400722"/>
              <a:gd name="connsiteY1" fmla="*/ 819542 h 1837541"/>
              <a:gd name="connsiteX2" fmla="*/ 266700 w 400722"/>
              <a:gd name="connsiteY2" fmla="*/ 1810142 h 1837541"/>
              <a:gd name="connsiteX3" fmla="*/ 304800 w 400722"/>
              <a:gd name="connsiteY3" fmla="*/ 1505342 h 1837541"/>
              <a:gd name="connsiteX4" fmla="*/ 387350 w 400722"/>
              <a:gd name="connsiteY4" fmla="*/ 921142 h 1837541"/>
              <a:gd name="connsiteX5" fmla="*/ 0 w 400722"/>
              <a:gd name="connsiteY5" fmla="*/ 392 h 1837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0722" h="1837541">
                <a:moveTo>
                  <a:pt x="0" y="392"/>
                </a:moveTo>
                <a:cubicBezTo>
                  <a:pt x="0" y="-16541"/>
                  <a:pt x="342900" y="517917"/>
                  <a:pt x="387350" y="819542"/>
                </a:cubicBezTo>
                <a:cubicBezTo>
                  <a:pt x="431800" y="1121167"/>
                  <a:pt x="280458" y="1695842"/>
                  <a:pt x="266700" y="1810142"/>
                </a:cubicBezTo>
                <a:cubicBezTo>
                  <a:pt x="252942" y="1924442"/>
                  <a:pt x="284692" y="1653509"/>
                  <a:pt x="304800" y="1505342"/>
                </a:cubicBezTo>
                <a:cubicBezTo>
                  <a:pt x="324908" y="1357175"/>
                  <a:pt x="439208" y="1170909"/>
                  <a:pt x="387350" y="921142"/>
                </a:cubicBezTo>
                <a:cubicBezTo>
                  <a:pt x="335492" y="671375"/>
                  <a:pt x="0" y="17325"/>
                  <a:pt x="0" y="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F9F6E914-24E4-4766-A35F-CA2E04036177}"/>
              </a:ext>
            </a:extLst>
          </p:cNvPr>
          <p:cNvSpPr/>
          <p:nvPr/>
        </p:nvSpPr>
        <p:spPr>
          <a:xfrm>
            <a:off x="8584744" y="8286704"/>
            <a:ext cx="486465" cy="1874074"/>
          </a:xfrm>
          <a:custGeom>
            <a:avLst/>
            <a:gdLst>
              <a:gd name="connsiteX0" fmla="*/ 456 w 486465"/>
              <a:gd name="connsiteY0" fmla="*/ 46 h 1874074"/>
              <a:gd name="connsiteX1" fmla="*/ 254456 w 486465"/>
              <a:gd name="connsiteY1" fmla="*/ 647746 h 1874074"/>
              <a:gd name="connsiteX2" fmla="*/ 210006 w 486465"/>
              <a:gd name="connsiteY2" fmla="*/ 1250996 h 1874074"/>
              <a:gd name="connsiteX3" fmla="*/ 483056 w 486465"/>
              <a:gd name="connsiteY3" fmla="*/ 1854246 h 1874074"/>
              <a:gd name="connsiteX4" fmla="*/ 349706 w 486465"/>
              <a:gd name="connsiteY4" fmla="*/ 1676446 h 1874074"/>
              <a:gd name="connsiteX5" fmla="*/ 152856 w 486465"/>
              <a:gd name="connsiteY5" fmla="*/ 1162096 h 1874074"/>
              <a:gd name="connsiteX6" fmla="*/ 190956 w 486465"/>
              <a:gd name="connsiteY6" fmla="*/ 679496 h 1874074"/>
              <a:gd name="connsiteX7" fmla="*/ 456 w 486465"/>
              <a:gd name="connsiteY7" fmla="*/ 46 h 1874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6465" h="1874074">
                <a:moveTo>
                  <a:pt x="456" y="46"/>
                </a:moveTo>
                <a:cubicBezTo>
                  <a:pt x="11039" y="-5246"/>
                  <a:pt x="219531" y="439254"/>
                  <a:pt x="254456" y="647746"/>
                </a:cubicBezTo>
                <a:cubicBezTo>
                  <a:pt x="289381" y="856238"/>
                  <a:pt x="171906" y="1049913"/>
                  <a:pt x="210006" y="1250996"/>
                </a:cubicBezTo>
                <a:cubicBezTo>
                  <a:pt x="248106" y="1452079"/>
                  <a:pt x="459773" y="1783338"/>
                  <a:pt x="483056" y="1854246"/>
                </a:cubicBezTo>
                <a:cubicBezTo>
                  <a:pt x="506339" y="1925154"/>
                  <a:pt x="404739" y="1791804"/>
                  <a:pt x="349706" y="1676446"/>
                </a:cubicBezTo>
                <a:cubicBezTo>
                  <a:pt x="294673" y="1561088"/>
                  <a:pt x="179314" y="1328254"/>
                  <a:pt x="152856" y="1162096"/>
                </a:cubicBezTo>
                <a:cubicBezTo>
                  <a:pt x="126398" y="995938"/>
                  <a:pt x="215298" y="866821"/>
                  <a:pt x="190956" y="679496"/>
                </a:cubicBezTo>
                <a:cubicBezTo>
                  <a:pt x="166614" y="492171"/>
                  <a:pt x="-10127" y="5338"/>
                  <a:pt x="456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05561082-7409-41AA-A929-F945F842CDAA}"/>
              </a:ext>
            </a:extLst>
          </p:cNvPr>
          <p:cNvSpPr/>
          <p:nvPr/>
        </p:nvSpPr>
        <p:spPr>
          <a:xfrm>
            <a:off x="8259051" y="8023771"/>
            <a:ext cx="365401" cy="1500797"/>
          </a:xfrm>
          <a:custGeom>
            <a:avLst/>
            <a:gdLst>
              <a:gd name="connsiteX0" fmla="*/ 332499 w 365401"/>
              <a:gd name="connsiteY0" fmla="*/ 47079 h 1500797"/>
              <a:gd name="connsiteX1" fmla="*/ 288049 w 365401"/>
              <a:gd name="connsiteY1" fmla="*/ 104229 h 1500797"/>
              <a:gd name="connsiteX2" fmla="*/ 78499 w 365401"/>
              <a:gd name="connsiteY2" fmla="*/ 618579 h 1500797"/>
              <a:gd name="connsiteX3" fmla="*/ 262649 w 365401"/>
              <a:gd name="connsiteY3" fmla="*/ 1342479 h 1500797"/>
              <a:gd name="connsiteX4" fmla="*/ 364249 w 365401"/>
              <a:gd name="connsiteY4" fmla="*/ 1494879 h 1500797"/>
              <a:gd name="connsiteX5" fmla="*/ 199149 w 365401"/>
              <a:gd name="connsiteY5" fmla="*/ 1221829 h 1500797"/>
              <a:gd name="connsiteX6" fmla="*/ 2299 w 365401"/>
              <a:gd name="connsiteY6" fmla="*/ 650329 h 1500797"/>
              <a:gd name="connsiteX7" fmla="*/ 332499 w 365401"/>
              <a:gd name="connsiteY7" fmla="*/ 47079 h 1500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401" h="1500797">
                <a:moveTo>
                  <a:pt x="332499" y="47079"/>
                </a:moveTo>
                <a:cubicBezTo>
                  <a:pt x="380124" y="-43938"/>
                  <a:pt x="330382" y="8979"/>
                  <a:pt x="288049" y="104229"/>
                </a:cubicBezTo>
                <a:cubicBezTo>
                  <a:pt x="245716" y="199479"/>
                  <a:pt x="82732" y="412204"/>
                  <a:pt x="78499" y="618579"/>
                </a:cubicBezTo>
                <a:cubicBezTo>
                  <a:pt x="74266" y="824954"/>
                  <a:pt x="215024" y="1196429"/>
                  <a:pt x="262649" y="1342479"/>
                </a:cubicBezTo>
                <a:cubicBezTo>
                  <a:pt x="310274" y="1488529"/>
                  <a:pt x="374832" y="1514987"/>
                  <a:pt x="364249" y="1494879"/>
                </a:cubicBezTo>
                <a:cubicBezTo>
                  <a:pt x="353666" y="1474771"/>
                  <a:pt x="259474" y="1362587"/>
                  <a:pt x="199149" y="1221829"/>
                </a:cubicBezTo>
                <a:cubicBezTo>
                  <a:pt x="138824" y="1081071"/>
                  <a:pt x="-20984" y="844004"/>
                  <a:pt x="2299" y="650329"/>
                </a:cubicBezTo>
                <a:cubicBezTo>
                  <a:pt x="25582" y="456654"/>
                  <a:pt x="284874" y="138096"/>
                  <a:pt x="332499" y="47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180A9F3B-351A-4D08-A469-20906078F5C5}"/>
              </a:ext>
            </a:extLst>
          </p:cNvPr>
          <p:cNvSpPr/>
          <p:nvPr/>
        </p:nvSpPr>
        <p:spPr>
          <a:xfrm>
            <a:off x="7267354" y="8125955"/>
            <a:ext cx="1252816" cy="2215302"/>
          </a:xfrm>
          <a:custGeom>
            <a:avLst/>
            <a:gdLst>
              <a:gd name="connsiteX0" fmla="*/ 1013046 w 1252816"/>
              <a:gd name="connsiteY0" fmla="*/ 59195 h 2215302"/>
              <a:gd name="connsiteX1" fmla="*/ 924146 w 1252816"/>
              <a:gd name="connsiteY1" fmla="*/ 135395 h 2215302"/>
              <a:gd name="connsiteX2" fmla="*/ 854296 w 1252816"/>
              <a:gd name="connsiteY2" fmla="*/ 916445 h 2215302"/>
              <a:gd name="connsiteX3" fmla="*/ 1247996 w 1252816"/>
              <a:gd name="connsiteY3" fmla="*/ 1703845 h 2215302"/>
              <a:gd name="connsiteX4" fmla="*/ 1000346 w 1252816"/>
              <a:gd name="connsiteY4" fmla="*/ 1926095 h 2215302"/>
              <a:gd name="connsiteX5" fmla="*/ 9746 w 1252816"/>
              <a:gd name="connsiteY5" fmla="*/ 2211845 h 2215302"/>
              <a:gd name="connsiteX6" fmla="*/ 530446 w 1252816"/>
              <a:gd name="connsiteY6" fmla="*/ 2059445 h 2215302"/>
              <a:gd name="connsiteX7" fmla="*/ 1120996 w 1252816"/>
              <a:gd name="connsiteY7" fmla="*/ 1697495 h 2215302"/>
              <a:gd name="connsiteX8" fmla="*/ 866996 w 1252816"/>
              <a:gd name="connsiteY8" fmla="*/ 1151395 h 2215302"/>
              <a:gd name="connsiteX9" fmla="*/ 752696 w 1252816"/>
              <a:gd name="connsiteY9" fmla="*/ 757695 h 2215302"/>
              <a:gd name="connsiteX10" fmla="*/ 1013046 w 1252816"/>
              <a:gd name="connsiteY10" fmla="*/ 59195 h 221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52816" h="2215302">
                <a:moveTo>
                  <a:pt x="1013046" y="59195"/>
                </a:moveTo>
                <a:cubicBezTo>
                  <a:pt x="1041621" y="-44522"/>
                  <a:pt x="950604" y="-7480"/>
                  <a:pt x="924146" y="135395"/>
                </a:cubicBezTo>
                <a:cubicBezTo>
                  <a:pt x="897688" y="278270"/>
                  <a:pt x="800321" y="655037"/>
                  <a:pt x="854296" y="916445"/>
                </a:cubicBezTo>
                <a:cubicBezTo>
                  <a:pt x="908271" y="1177853"/>
                  <a:pt x="1223654" y="1535570"/>
                  <a:pt x="1247996" y="1703845"/>
                </a:cubicBezTo>
                <a:cubicBezTo>
                  <a:pt x="1272338" y="1872120"/>
                  <a:pt x="1206721" y="1841428"/>
                  <a:pt x="1000346" y="1926095"/>
                </a:cubicBezTo>
                <a:cubicBezTo>
                  <a:pt x="793971" y="2010762"/>
                  <a:pt x="88063" y="2189620"/>
                  <a:pt x="9746" y="2211845"/>
                </a:cubicBezTo>
                <a:cubicBezTo>
                  <a:pt x="-68571" y="2234070"/>
                  <a:pt x="345238" y="2145170"/>
                  <a:pt x="530446" y="2059445"/>
                </a:cubicBezTo>
                <a:cubicBezTo>
                  <a:pt x="715654" y="1973720"/>
                  <a:pt x="1064904" y="1848837"/>
                  <a:pt x="1120996" y="1697495"/>
                </a:cubicBezTo>
                <a:cubicBezTo>
                  <a:pt x="1177088" y="1546153"/>
                  <a:pt x="928379" y="1308028"/>
                  <a:pt x="866996" y="1151395"/>
                </a:cubicBezTo>
                <a:cubicBezTo>
                  <a:pt x="805613" y="994762"/>
                  <a:pt x="734704" y="943962"/>
                  <a:pt x="752696" y="757695"/>
                </a:cubicBezTo>
                <a:cubicBezTo>
                  <a:pt x="770688" y="571428"/>
                  <a:pt x="984471" y="162912"/>
                  <a:pt x="1013046" y="59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789F1B5B-3CA9-496B-AF53-D93D90814C06}"/>
              </a:ext>
            </a:extLst>
          </p:cNvPr>
          <p:cNvSpPr/>
          <p:nvPr/>
        </p:nvSpPr>
        <p:spPr>
          <a:xfrm>
            <a:off x="1439883" y="5952595"/>
            <a:ext cx="395389" cy="971190"/>
          </a:xfrm>
          <a:custGeom>
            <a:avLst/>
            <a:gdLst>
              <a:gd name="connsiteX0" fmla="*/ 395267 w 395389"/>
              <a:gd name="connsiteY0" fmla="*/ 3705 h 971190"/>
              <a:gd name="connsiteX1" fmla="*/ 242867 w 395389"/>
              <a:gd name="connsiteY1" fmla="*/ 213255 h 971190"/>
              <a:gd name="connsiteX2" fmla="*/ 134917 w 395389"/>
              <a:gd name="connsiteY2" fmla="*/ 759355 h 971190"/>
              <a:gd name="connsiteX3" fmla="*/ 1567 w 395389"/>
              <a:gd name="connsiteY3" fmla="*/ 968905 h 971190"/>
              <a:gd name="connsiteX4" fmla="*/ 230167 w 395389"/>
              <a:gd name="connsiteY4" fmla="*/ 645055 h 971190"/>
              <a:gd name="connsiteX5" fmla="*/ 268267 w 395389"/>
              <a:gd name="connsiteY5" fmla="*/ 365655 h 971190"/>
              <a:gd name="connsiteX6" fmla="*/ 395267 w 395389"/>
              <a:gd name="connsiteY6" fmla="*/ 3705 h 971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5389" h="971190">
                <a:moveTo>
                  <a:pt x="395267" y="3705"/>
                </a:moveTo>
                <a:cubicBezTo>
                  <a:pt x="391034" y="-21695"/>
                  <a:pt x="286259" y="87313"/>
                  <a:pt x="242867" y="213255"/>
                </a:cubicBezTo>
                <a:cubicBezTo>
                  <a:pt x="199475" y="339197"/>
                  <a:pt x="175134" y="633413"/>
                  <a:pt x="134917" y="759355"/>
                </a:cubicBezTo>
                <a:cubicBezTo>
                  <a:pt x="94700" y="885297"/>
                  <a:pt x="-14308" y="987955"/>
                  <a:pt x="1567" y="968905"/>
                </a:cubicBezTo>
                <a:cubicBezTo>
                  <a:pt x="17442" y="949855"/>
                  <a:pt x="185717" y="745597"/>
                  <a:pt x="230167" y="645055"/>
                </a:cubicBezTo>
                <a:cubicBezTo>
                  <a:pt x="274617" y="544513"/>
                  <a:pt x="243925" y="465138"/>
                  <a:pt x="268267" y="365655"/>
                </a:cubicBezTo>
                <a:cubicBezTo>
                  <a:pt x="292609" y="266172"/>
                  <a:pt x="399500" y="29105"/>
                  <a:pt x="395267" y="3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2902A8CE-A3CA-4BE1-BB4C-878313D8B644}"/>
              </a:ext>
            </a:extLst>
          </p:cNvPr>
          <p:cNvSpPr/>
          <p:nvPr/>
        </p:nvSpPr>
        <p:spPr>
          <a:xfrm>
            <a:off x="294905" y="7047378"/>
            <a:ext cx="1451557" cy="551810"/>
          </a:xfrm>
          <a:custGeom>
            <a:avLst/>
            <a:gdLst>
              <a:gd name="connsiteX0" fmla="*/ 1362445 w 1451557"/>
              <a:gd name="connsiteY0" fmla="*/ 102722 h 551810"/>
              <a:gd name="connsiteX1" fmla="*/ 829045 w 1451557"/>
              <a:gd name="connsiteY1" fmla="*/ 20172 h 551810"/>
              <a:gd name="connsiteX2" fmla="*/ 22595 w 1451557"/>
              <a:gd name="connsiteY2" fmla="*/ 540872 h 551810"/>
              <a:gd name="connsiteX3" fmla="*/ 270245 w 1451557"/>
              <a:gd name="connsiteY3" fmla="*/ 356722 h 551810"/>
              <a:gd name="connsiteX4" fmla="*/ 765545 w 1451557"/>
              <a:gd name="connsiteY4" fmla="*/ 147172 h 551810"/>
              <a:gd name="connsiteX5" fmla="*/ 1425945 w 1451557"/>
              <a:gd name="connsiteY5" fmla="*/ 90022 h 551810"/>
              <a:gd name="connsiteX6" fmla="*/ 1324345 w 1451557"/>
              <a:gd name="connsiteY6" fmla="*/ 64622 h 551810"/>
              <a:gd name="connsiteX7" fmla="*/ 1362445 w 1451557"/>
              <a:gd name="connsiteY7" fmla="*/ 102722 h 551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51557" h="551810">
                <a:moveTo>
                  <a:pt x="1362445" y="102722"/>
                </a:moveTo>
                <a:cubicBezTo>
                  <a:pt x="1279895" y="95314"/>
                  <a:pt x="1052353" y="-52853"/>
                  <a:pt x="829045" y="20172"/>
                </a:cubicBezTo>
                <a:cubicBezTo>
                  <a:pt x="605737" y="93197"/>
                  <a:pt x="115728" y="484780"/>
                  <a:pt x="22595" y="540872"/>
                </a:cubicBezTo>
                <a:cubicBezTo>
                  <a:pt x="-70538" y="596964"/>
                  <a:pt x="146420" y="422339"/>
                  <a:pt x="270245" y="356722"/>
                </a:cubicBezTo>
                <a:cubicBezTo>
                  <a:pt x="394070" y="291105"/>
                  <a:pt x="572928" y="191622"/>
                  <a:pt x="765545" y="147172"/>
                </a:cubicBezTo>
                <a:cubicBezTo>
                  <a:pt x="958162" y="102722"/>
                  <a:pt x="1332812" y="103780"/>
                  <a:pt x="1425945" y="90022"/>
                </a:cubicBezTo>
                <a:cubicBezTo>
                  <a:pt x="1519078" y="76264"/>
                  <a:pt x="1328578" y="61447"/>
                  <a:pt x="1324345" y="64622"/>
                </a:cubicBezTo>
                <a:cubicBezTo>
                  <a:pt x="1320112" y="67797"/>
                  <a:pt x="1444995" y="110130"/>
                  <a:pt x="1362445" y="1027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E77D2842-EF01-402D-A92A-7B3F9F1824F5}"/>
              </a:ext>
            </a:extLst>
          </p:cNvPr>
          <p:cNvSpPr/>
          <p:nvPr/>
        </p:nvSpPr>
        <p:spPr>
          <a:xfrm>
            <a:off x="1095030" y="7517580"/>
            <a:ext cx="565812" cy="819182"/>
          </a:xfrm>
          <a:custGeom>
            <a:avLst/>
            <a:gdLst>
              <a:gd name="connsiteX0" fmla="*/ 562320 w 565812"/>
              <a:gd name="connsiteY0" fmla="*/ 820 h 819182"/>
              <a:gd name="connsiteX1" fmla="*/ 244820 w 565812"/>
              <a:gd name="connsiteY1" fmla="*/ 216720 h 819182"/>
              <a:gd name="connsiteX2" fmla="*/ 136870 w 565812"/>
              <a:gd name="connsiteY2" fmla="*/ 400870 h 819182"/>
              <a:gd name="connsiteX3" fmla="*/ 174970 w 565812"/>
              <a:gd name="connsiteY3" fmla="*/ 813620 h 819182"/>
              <a:gd name="connsiteX4" fmla="*/ 149570 w 565812"/>
              <a:gd name="connsiteY4" fmla="*/ 616770 h 819182"/>
              <a:gd name="connsiteX5" fmla="*/ 16220 w 565812"/>
              <a:gd name="connsiteY5" fmla="*/ 299270 h 819182"/>
              <a:gd name="connsiteX6" fmla="*/ 562320 w 565812"/>
              <a:gd name="connsiteY6" fmla="*/ 820 h 819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5812" h="819182">
                <a:moveTo>
                  <a:pt x="562320" y="820"/>
                </a:moveTo>
                <a:cubicBezTo>
                  <a:pt x="600420" y="-12938"/>
                  <a:pt x="315728" y="150045"/>
                  <a:pt x="244820" y="216720"/>
                </a:cubicBezTo>
                <a:cubicBezTo>
                  <a:pt x="173912" y="283395"/>
                  <a:pt x="148512" y="301387"/>
                  <a:pt x="136870" y="400870"/>
                </a:cubicBezTo>
                <a:cubicBezTo>
                  <a:pt x="125228" y="500353"/>
                  <a:pt x="172853" y="777637"/>
                  <a:pt x="174970" y="813620"/>
                </a:cubicBezTo>
                <a:cubicBezTo>
                  <a:pt x="177087" y="849603"/>
                  <a:pt x="176028" y="702495"/>
                  <a:pt x="149570" y="616770"/>
                </a:cubicBezTo>
                <a:cubicBezTo>
                  <a:pt x="123112" y="531045"/>
                  <a:pt x="-53630" y="398753"/>
                  <a:pt x="16220" y="299270"/>
                </a:cubicBezTo>
                <a:cubicBezTo>
                  <a:pt x="86070" y="199787"/>
                  <a:pt x="524220" y="14578"/>
                  <a:pt x="562320" y="8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226B0239-C726-451B-BFCE-50CBA1313FF6}"/>
              </a:ext>
            </a:extLst>
          </p:cNvPr>
          <p:cNvSpPr/>
          <p:nvPr/>
        </p:nvSpPr>
        <p:spPr>
          <a:xfrm>
            <a:off x="1612787" y="7962814"/>
            <a:ext cx="237420" cy="1082160"/>
          </a:xfrm>
          <a:custGeom>
            <a:avLst/>
            <a:gdLst>
              <a:gd name="connsiteX0" fmla="*/ 120763 w 237420"/>
              <a:gd name="connsiteY0" fmla="*/ 86 h 1082160"/>
              <a:gd name="connsiteX1" fmla="*/ 113 w 237420"/>
              <a:gd name="connsiteY1" fmla="*/ 336636 h 1082160"/>
              <a:gd name="connsiteX2" fmla="*/ 146163 w 237420"/>
              <a:gd name="connsiteY2" fmla="*/ 469986 h 1082160"/>
              <a:gd name="connsiteX3" fmla="*/ 114413 w 237420"/>
              <a:gd name="connsiteY3" fmla="*/ 717636 h 1082160"/>
              <a:gd name="connsiteX4" fmla="*/ 203313 w 237420"/>
              <a:gd name="connsiteY4" fmla="*/ 1079586 h 1082160"/>
              <a:gd name="connsiteX5" fmla="*/ 152513 w 237420"/>
              <a:gd name="connsiteY5" fmla="*/ 870036 h 1082160"/>
              <a:gd name="connsiteX6" fmla="*/ 158863 w 237420"/>
              <a:gd name="connsiteY6" fmla="*/ 685886 h 1082160"/>
              <a:gd name="connsiteX7" fmla="*/ 235063 w 237420"/>
              <a:gd name="connsiteY7" fmla="*/ 438236 h 1082160"/>
              <a:gd name="connsiteX8" fmla="*/ 57263 w 237420"/>
              <a:gd name="connsiteY8" fmla="*/ 304886 h 1082160"/>
              <a:gd name="connsiteX9" fmla="*/ 120763 w 237420"/>
              <a:gd name="connsiteY9" fmla="*/ 86 h 108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7420" h="1082160">
                <a:moveTo>
                  <a:pt x="120763" y="86"/>
                </a:moveTo>
                <a:cubicBezTo>
                  <a:pt x="111238" y="5378"/>
                  <a:pt x="-4120" y="258319"/>
                  <a:pt x="113" y="336636"/>
                </a:cubicBezTo>
                <a:cubicBezTo>
                  <a:pt x="4346" y="414953"/>
                  <a:pt x="127113" y="406486"/>
                  <a:pt x="146163" y="469986"/>
                </a:cubicBezTo>
                <a:cubicBezTo>
                  <a:pt x="165213" y="533486"/>
                  <a:pt x="104888" y="616036"/>
                  <a:pt x="114413" y="717636"/>
                </a:cubicBezTo>
                <a:cubicBezTo>
                  <a:pt x="123938" y="819236"/>
                  <a:pt x="196963" y="1054186"/>
                  <a:pt x="203313" y="1079586"/>
                </a:cubicBezTo>
                <a:cubicBezTo>
                  <a:pt x="209663" y="1104986"/>
                  <a:pt x="159921" y="935652"/>
                  <a:pt x="152513" y="870036"/>
                </a:cubicBezTo>
                <a:cubicBezTo>
                  <a:pt x="145105" y="804420"/>
                  <a:pt x="145105" y="757853"/>
                  <a:pt x="158863" y="685886"/>
                </a:cubicBezTo>
                <a:cubicBezTo>
                  <a:pt x="172621" y="613919"/>
                  <a:pt x="251996" y="501736"/>
                  <a:pt x="235063" y="438236"/>
                </a:cubicBezTo>
                <a:cubicBezTo>
                  <a:pt x="218130" y="374736"/>
                  <a:pt x="73138" y="374736"/>
                  <a:pt x="57263" y="304886"/>
                </a:cubicBezTo>
                <a:cubicBezTo>
                  <a:pt x="41388" y="235036"/>
                  <a:pt x="130288" y="-5206"/>
                  <a:pt x="120763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B3C04CBD-AD5C-41A3-B506-6D352A540C4A}"/>
              </a:ext>
            </a:extLst>
          </p:cNvPr>
          <p:cNvSpPr/>
          <p:nvPr/>
        </p:nvSpPr>
        <p:spPr>
          <a:xfrm>
            <a:off x="949951" y="7385327"/>
            <a:ext cx="714713" cy="382711"/>
          </a:xfrm>
          <a:custGeom>
            <a:avLst/>
            <a:gdLst>
              <a:gd name="connsiteX0" fmla="*/ 618499 w 714713"/>
              <a:gd name="connsiteY0" fmla="*/ 12423 h 382711"/>
              <a:gd name="connsiteX1" fmla="*/ 186699 w 714713"/>
              <a:gd name="connsiteY1" fmla="*/ 82273 h 382711"/>
              <a:gd name="connsiteX2" fmla="*/ 2549 w 714713"/>
              <a:gd name="connsiteY2" fmla="*/ 380723 h 382711"/>
              <a:gd name="connsiteX3" fmla="*/ 123199 w 714713"/>
              <a:gd name="connsiteY3" fmla="*/ 202923 h 382711"/>
              <a:gd name="connsiteX4" fmla="*/ 675649 w 714713"/>
              <a:gd name="connsiteY4" fmla="*/ 18773 h 382711"/>
              <a:gd name="connsiteX5" fmla="*/ 618499 w 714713"/>
              <a:gd name="connsiteY5" fmla="*/ 12423 h 382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4713" h="382711">
                <a:moveTo>
                  <a:pt x="618499" y="12423"/>
                </a:moveTo>
                <a:cubicBezTo>
                  <a:pt x="537007" y="23006"/>
                  <a:pt x="289357" y="20890"/>
                  <a:pt x="186699" y="82273"/>
                </a:cubicBezTo>
                <a:cubicBezTo>
                  <a:pt x="84041" y="143656"/>
                  <a:pt x="13132" y="360615"/>
                  <a:pt x="2549" y="380723"/>
                </a:cubicBezTo>
                <a:cubicBezTo>
                  <a:pt x="-8034" y="400831"/>
                  <a:pt x="11016" y="263248"/>
                  <a:pt x="123199" y="202923"/>
                </a:cubicBezTo>
                <a:cubicBezTo>
                  <a:pt x="235382" y="142598"/>
                  <a:pt x="595216" y="49465"/>
                  <a:pt x="675649" y="18773"/>
                </a:cubicBezTo>
                <a:cubicBezTo>
                  <a:pt x="756082" y="-11919"/>
                  <a:pt x="699991" y="1840"/>
                  <a:pt x="618499" y="12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B080C653-3F2A-4984-B06B-3E9E1D0E2164}"/>
              </a:ext>
            </a:extLst>
          </p:cNvPr>
          <p:cNvSpPr/>
          <p:nvPr/>
        </p:nvSpPr>
        <p:spPr>
          <a:xfrm>
            <a:off x="1222994" y="8285770"/>
            <a:ext cx="630284" cy="555956"/>
          </a:xfrm>
          <a:custGeom>
            <a:avLst/>
            <a:gdLst>
              <a:gd name="connsiteX0" fmla="*/ 15256 w 630284"/>
              <a:gd name="connsiteY0" fmla="*/ 980 h 555956"/>
              <a:gd name="connsiteX1" fmla="*/ 78756 w 630284"/>
              <a:gd name="connsiteY1" fmla="*/ 191480 h 555956"/>
              <a:gd name="connsiteX2" fmla="*/ 586756 w 630284"/>
              <a:gd name="connsiteY2" fmla="*/ 540730 h 555956"/>
              <a:gd name="connsiteX3" fmla="*/ 561356 w 630284"/>
              <a:gd name="connsiteY3" fmla="*/ 470880 h 555956"/>
              <a:gd name="connsiteX4" fmla="*/ 218456 w 630284"/>
              <a:gd name="connsiteY4" fmla="*/ 267680 h 555956"/>
              <a:gd name="connsiteX5" fmla="*/ 15256 w 630284"/>
              <a:gd name="connsiteY5" fmla="*/ 980 h 555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0284" h="555956">
                <a:moveTo>
                  <a:pt x="15256" y="980"/>
                </a:moveTo>
                <a:cubicBezTo>
                  <a:pt x="-8027" y="-11720"/>
                  <a:pt x="-16494" y="101522"/>
                  <a:pt x="78756" y="191480"/>
                </a:cubicBezTo>
                <a:cubicBezTo>
                  <a:pt x="174006" y="281438"/>
                  <a:pt x="506323" y="494163"/>
                  <a:pt x="586756" y="540730"/>
                </a:cubicBezTo>
                <a:cubicBezTo>
                  <a:pt x="667189" y="587297"/>
                  <a:pt x="622739" y="516388"/>
                  <a:pt x="561356" y="470880"/>
                </a:cubicBezTo>
                <a:cubicBezTo>
                  <a:pt x="499973" y="425372"/>
                  <a:pt x="312648" y="341763"/>
                  <a:pt x="218456" y="267680"/>
                </a:cubicBezTo>
                <a:cubicBezTo>
                  <a:pt x="124264" y="193597"/>
                  <a:pt x="38539" y="13680"/>
                  <a:pt x="15256" y="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A66AA612-E6AF-49C0-BA3C-6F3C0E07D4E4}"/>
              </a:ext>
            </a:extLst>
          </p:cNvPr>
          <p:cNvSpPr/>
          <p:nvPr/>
        </p:nvSpPr>
        <p:spPr>
          <a:xfrm>
            <a:off x="1408829" y="8934449"/>
            <a:ext cx="625495" cy="823321"/>
          </a:xfrm>
          <a:custGeom>
            <a:avLst/>
            <a:gdLst>
              <a:gd name="connsiteX0" fmla="*/ 508871 w 625495"/>
              <a:gd name="connsiteY0" fmla="*/ 19051 h 823321"/>
              <a:gd name="connsiteX1" fmla="*/ 458071 w 625495"/>
              <a:gd name="connsiteY1" fmla="*/ 44451 h 823321"/>
              <a:gd name="connsiteX2" fmla="*/ 197721 w 625495"/>
              <a:gd name="connsiteY2" fmla="*/ 215901 h 823321"/>
              <a:gd name="connsiteX3" fmla="*/ 146921 w 625495"/>
              <a:gd name="connsiteY3" fmla="*/ 355601 h 823321"/>
              <a:gd name="connsiteX4" fmla="*/ 610471 w 625495"/>
              <a:gd name="connsiteY4" fmla="*/ 806451 h 823321"/>
              <a:gd name="connsiteX5" fmla="*/ 477121 w 625495"/>
              <a:gd name="connsiteY5" fmla="*/ 704851 h 823321"/>
              <a:gd name="connsiteX6" fmla="*/ 127871 w 625495"/>
              <a:gd name="connsiteY6" fmla="*/ 488951 h 823321"/>
              <a:gd name="connsiteX7" fmla="*/ 19921 w 625495"/>
              <a:gd name="connsiteY7" fmla="*/ 292101 h 823321"/>
              <a:gd name="connsiteX8" fmla="*/ 508871 w 625495"/>
              <a:gd name="connsiteY8" fmla="*/ 19051 h 823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5495" h="823321">
                <a:moveTo>
                  <a:pt x="508871" y="19051"/>
                </a:moveTo>
                <a:cubicBezTo>
                  <a:pt x="581896" y="-22224"/>
                  <a:pt x="509929" y="11643"/>
                  <a:pt x="458071" y="44451"/>
                </a:cubicBezTo>
                <a:cubicBezTo>
                  <a:pt x="406213" y="77259"/>
                  <a:pt x="249579" y="164043"/>
                  <a:pt x="197721" y="215901"/>
                </a:cubicBezTo>
                <a:cubicBezTo>
                  <a:pt x="145863" y="267759"/>
                  <a:pt x="78129" y="257176"/>
                  <a:pt x="146921" y="355601"/>
                </a:cubicBezTo>
                <a:cubicBezTo>
                  <a:pt x="215713" y="454026"/>
                  <a:pt x="555438" y="748243"/>
                  <a:pt x="610471" y="806451"/>
                </a:cubicBezTo>
                <a:cubicBezTo>
                  <a:pt x="665504" y="864659"/>
                  <a:pt x="557554" y="757768"/>
                  <a:pt x="477121" y="704851"/>
                </a:cubicBezTo>
                <a:cubicBezTo>
                  <a:pt x="396688" y="651934"/>
                  <a:pt x="204071" y="557743"/>
                  <a:pt x="127871" y="488951"/>
                </a:cubicBezTo>
                <a:cubicBezTo>
                  <a:pt x="51671" y="420159"/>
                  <a:pt x="-41462" y="368301"/>
                  <a:pt x="19921" y="292101"/>
                </a:cubicBezTo>
                <a:cubicBezTo>
                  <a:pt x="81304" y="215901"/>
                  <a:pt x="435846" y="60326"/>
                  <a:pt x="508871" y="190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E1BE90B9-D1E7-4252-9815-DF5FF7A146CD}"/>
              </a:ext>
            </a:extLst>
          </p:cNvPr>
          <p:cNvSpPr/>
          <p:nvPr/>
        </p:nvSpPr>
        <p:spPr>
          <a:xfrm>
            <a:off x="1961680" y="9786293"/>
            <a:ext cx="1327909" cy="827098"/>
          </a:xfrm>
          <a:custGeom>
            <a:avLst/>
            <a:gdLst>
              <a:gd name="connsiteX0" fmla="*/ 1321270 w 1327909"/>
              <a:gd name="connsiteY0" fmla="*/ 310207 h 827098"/>
              <a:gd name="connsiteX1" fmla="*/ 1213320 w 1327909"/>
              <a:gd name="connsiteY1" fmla="*/ 557857 h 827098"/>
              <a:gd name="connsiteX2" fmla="*/ 984720 w 1327909"/>
              <a:gd name="connsiteY2" fmla="*/ 742007 h 827098"/>
              <a:gd name="connsiteX3" fmla="*/ 489420 w 1327909"/>
              <a:gd name="connsiteY3" fmla="*/ 824557 h 827098"/>
              <a:gd name="connsiteX4" fmla="*/ 25870 w 1327909"/>
              <a:gd name="connsiteY4" fmla="*/ 653107 h 827098"/>
              <a:gd name="connsiteX5" fmla="*/ 70320 w 1327909"/>
              <a:gd name="connsiteY5" fmla="*/ 11757 h 827098"/>
              <a:gd name="connsiteX6" fmla="*/ 25870 w 1327909"/>
              <a:gd name="connsiteY6" fmla="*/ 246707 h 827098"/>
              <a:gd name="connsiteX7" fmla="*/ 19520 w 1327909"/>
              <a:gd name="connsiteY7" fmla="*/ 361007 h 827098"/>
              <a:gd name="connsiteX8" fmla="*/ 286220 w 1327909"/>
              <a:gd name="connsiteY8" fmla="*/ 653107 h 827098"/>
              <a:gd name="connsiteX9" fmla="*/ 851370 w 1327909"/>
              <a:gd name="connsiteY9" fmla="*/ 684857 h 827098"/>
              <a:gd name="connsiteX10" fmla="*/ 1029170 w 1327909"/>
              <a:gd name="connsiteY10" fmla="*/ 583257 h 827098"/>
              <a:gd name="connsiteX11" fmla="*/ 1321270 w 1327909"/>
              <a:gd name="connsiteY11" fmla="*/ 310207 h 827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27909" h="827098">
                <a:moveTo>
                  <a:pt x="1321270" y="310207"/>
                </a:moveTo>
                <a:cubicBezTo>
                  <a:pt x="1351962" y="305974"/>
                  <a:pt x="1269412" y="485890"/>
                  <a:pt x="1213320" y="557857"/>
                </a:cubicBezTo>
                <a:cubicBezTo>
                  <a:pt x="1157228" y="629824"/>
                  <a:pt x="1105370" y="697557"/>
                  <a:pt x="984720" y="742007"/>
                </a:cubicBezTo>
                <a:cubicBezTo>
                  <a:pt x="864070" y="786457"/>
                  <a:pt x="649228" y="839374"/>
                  <a:pt x="489420" y="824557"/>
                </a:cubicBezTo>
                <a:cubicBezTo>
                  <a:pt x="329612" y="809740"/>
                  <a:pt x="95720" y="788574"/>
                  <a:pt x="25870" y="653107"/>
                </a:cubicBezTo>
                <a:cubicBezTo>
                  <a:pt x="-43980" y="517640"/>
                  <a:pt x="70320" y="79490"/>
                  <a:pt x="70320" y="11757"/>
                </a:cubicBezTo>
                <a:cubicBezTo>
                  <a:pt x="70320" y="-55976"/>
                  <a:pt x="34337" y="188499"/>
                  <a:pt x="25870" y="246707"/>
                </a:cubicBezTo>
                <a:cubicBezTo>
                  <a:pt x="17403" y="304915"/>
                  <a:pt x="-23872" y="293274"/>
                  <a:pt x="19520" y="361007"/>
                </a:cubicBezTo>
                <a:cubicBezTo>
                  <a:pt x="62912" y="428740"/>
                  <a:pt x="147578" y="599132"/>
                  <a:pt x="286220" y="653107"/>
                </a:cubicBezTo>
                <a:cubicBezTo>
                  <a:pt x="424862" y="707082"/>
                  <a:pt x="727545" y="696499"/>
                  <a:pt x="851370" y="684857"/>
                </a:cubicBezTo>
                <a:cubicBezTo>
                  <a:pt x="975195" y="673215"/>
                  <a:pt x="955087" y="643582"/>
                  <a:pt x="1029170" y="583257"/>
                </a:cubicBezTo>
                <a:cubicBezTo>
                  <a:pt x="1103253" y="522932"/>
                  <a:pt x="1290578" y="314440"/>
                  <a:pt x="1321270" y="310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8DAE37A8-9D86-4A41-B314-751516566998}"/>
              </a:ext>
            </a:extLst>
          </p:cNvPr>
          <p:cNvSpPr/>
          <p:nvPr/>
        </p:nvSpPr>
        <p:spPr>
          <a:xfrm>
            <a:off x="2115622" y="9631510"/>
            <a:ext cx="520061" cy="1307648"/>
          </a:xfrm>
          <a:custGeom>
            <a:avLst/>
            <a:gdLst>
              <a:gd name="connsiteX0" fmla="*/ 157678 w 520061"/>
              <a:gd name="connsiteY0" fmla="*/ 26840 h 1307648"/>
              <a:gd name="connsiteX1" fmla="*/ 125928 w 520061"/>
              <a:gd name="connsiteY1" fmla="*/ 109390 h 1307648"/>
              <a:gd name="connsiteX2" fmla="*/ 37028 w 520061"/>
              <a:gd name="connsiteY2" fmla="*/ 331640 h 1307648"/>
              <a:gd name="connsiteX3" fmla="*/ 94178 w 520061"/>
              <a:gd name="connsiteY3" fmla="*/ 674540 h 1307648"/>
              <a:gd name="connsiteX4" fmla="*/ 506928 w 520061"/>
              <a:gd name="connsiteY4" fmla="*/ 1290490 h 1307648"/>
              <a:gd name="connsiteX5" fmla="*/ 379928 w 520061"/>
              <a:gd name="connsiteY5" fmla="*/ 1087290 h 1307648"/>
              <a:gd name="connsiteX6" fmla="*/ 5278 w 520061"/>
              <a:gd name="connsiteY6" fmla="*/ 572940 h 1307648"/>
              <a:gd name="connsiteX7" fmla="*/ 157678 w 520061"/>
              <a:gd name="connsiteY7" fmla="*/ 26840 h 1307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0061" h="1307648">
                <a:moveTo>
                  <a:pt x="157678" y="26840"/>
                </a:moveTo>
                <a:cubicBezTo>
                  <a:pt x="177786" y="-50418"/>
                  <a:pt x="146036" y="58590"/>
                  <a:pt x="125928" y="109390"/>
                </a:cubicBezTo>
                <a:cubicBezTo>
                  <a:pt x="105820" y="160190"/>
                  <a:pt x="42320" y="237448"/>
                  <a:pt x="37028" y="331640"/>
                </a:cubicBezTo>
                <a:cubicBezTo>
                  <a:pt x="31736" y="425832"/>
                  <a:pt x="15861" y="514732"/>
                  <a:pt x="94178" y="674540"/>
                </a:cubicBezTo>
                <a:cubicBezTo>
                  <a:pt x="172495" y="834348"/>
                  <a:pt x="459303" y="1221698"/>
                  <a:pt x="506928" y="1290490"/>
                </a:cubicBezTo>
                <a:cubicBezTo>
                  <a:pt x="554553" y="1359282"/>
                  <a:pt x="463536" y="1206882"/>
                  <a:pt x="379928" y="1087290"/>
                </a:cubicBezTo>
                <a:cubicBezTo>
                  <a:pt x="296320" y="967698"/>
                  <a:pt x="42320" y="747565"/>
                  <a:pt x="5278" y="572940"/>
                </a:cubicBezTo>
                <a:cubicBezTo>
                  <a:pt x="-31764" y="398315"/>
                  <a:pt x="137570" y="104098"/>
                  <a:pt x="157678" y="26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239E0269-4D82-4BFD-B7F8-9D1BB7AAB8F5}"/>
              </a:ext>
            </a:extLst>
          </p:cNvPr>
          <p:cNvSpPr/>
          <p:nvPr/>
        </p:nvSpPr>
        <p:spPr>
          <a:xfrm>
            <a:off x="2050409" y="9283688"/>
            <a:ext cx="641610" cy="1548747"/>
          </a:xfrm>
          <a:custGeom>
            <a:avLst/>
            <a:gdLst>
              <a:gd name="connsiteX0" fmla="*/ 641 w 641610"/>
              <a:gd name="connsiteY0" fmla="*/ 12 h 1548747"/>
              <a:gd name="connsiteX1" fmla="*/ 337191 w 641610"/>
              <a:gd name="connsiteY1" fmla="*/ 463562 h 1548747"/>
              <a:gd name="connsiteX2" fmla="*/ 508641 w 641610"/>
              <a:gd name="connsiteY2" fmla="*/ 819162 h 1548747"/>
              <a:gd name="connsiteX3" fmla="*/ 635641 w 641610"/>
              <a:gd name="connsiteY3" fmla="*/ 1517662 h 1548747"/>
              <a:gd name="connsiteX4" fmla="*/ 616591 w 641610"/>
              <a:gd name="connsiteY4" fmla="*/ 1390662 h 1548747"/>
              <a:gd name="connsiteX5" fmla="*/ 578491 w 641610"/>
              <a:gd name="connsiteY5" fmla="*/ 1066812 h 1548747"/>
              <a:gd name="connsiteX6" fmla="*/ 260991 w 641610"/>
              <a:gd name="connsiteY6" fmla="*/ 450862 h 1548747"/>
              <a:gd name="connsiteX7" fmla="*/ 641 w 641610"/>
              <a:gd name="connsiteY7" fmla="*/ 12 h 1548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1610" h="1548747">
                <a:moveTo>
                  <a:pt x="641" y="12"/>
                </a:moveTo>
                <a:cubicBezTo>
                  <a:pt x="13341" y="2129"/>
                  <a:pt x="252524" y="327037"/>
                  <a:pt x="337191" y="463562"/>
                </a:cubicBezTo>
                <a:cubicBezTo>
                  <a:pt x="421858" y="600087"/>
                  <a:pt x="458899" y="643479"/>
                  <a:pt x="508641" y="819162"/>
                </a:cubicBezTo>
                <a:cubicBezTo>
                  <a:pt x="558383" y="994845"/>
                  <a:pt x="617649" y="1422412"/>
                  <a:pt x="635641" y="1517662"/>
                </a:cubicBezTo>
                <a:cubicBezTo>
                  <a:pt x="653633" y="1612912"/>
                  <a:pt x="626116" y="1465804"/>
                  <a:pt x="616591" y="1390662"/>
                </a:cubicBezTo>
                <a:cubicBezTo>
                  <a:pt x="607066" y="1315520"/>
                  <a:pt x="637758" y="1223445"/>
                  <a:pt x="578491" y="1066812"/>
                </a:cubicBezTo>
                <a:cubicBezTo>
                  <a:pt x="519224" y="910179"/>
                  <a:pt x="355183" y="629720"/>
                  <a:pt x="260991" y="450862"/>
                </a:cubicBezTo>
                <a:cubicBezTo>
                  <a:pt x="166799" y="272004"/>
                  <a:pt x="-12059" y="-2105"/>
                  <a:pt x="641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992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8309040E-763C-417B-B5DE-DE35A08582EB}"/>
              </a:ext>
            </a:extLst>
          </p:cNvPr>
          <p:cNvGrpSpPr/>
          <p:nvPr/>
        </p:nvGrpSpPr>
        <p:grpSpPr>
          <a:xfrm>
            <a:off x="2346121" y="5547300"/>
            <a:ext cx="4913614" cy="1653600"/>
            <a:chOff x="2346121" y="5547300"/>
            <a:chExt cx="4913614" cy="1653600"/>
          </a:xfrm>
        </p:grpSpPr>
        <p:pic>
          <p:nvPicPr>
            <p:cNvPr id="2050" name="Picture 2" descr="Google ロゴ（グーグル）のフラットデザインアイコン | ICONLAB（アイコンラボ）">
              <a:extLst>
                <a:ext uri="{FF2B5EF4-FFF2-40B4-BE49-F238E27FC236}">
                  <a16:creationId xmlns:a16="http://schemas.microsoft.com/office/drawing/2014/main" id="{F2E5F347-B9A1-4148-93AA-5B8ED2C355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2200" y="5600700"/>
              <a:ext cx="4876800" cy="1600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095ABD67-FB6C-4882-9831-520A5462B49B}"/>
                </a:ext>
              </a:extLst>
            </p:cNvPr>
            <p:cNvSpPr/>
            <p:nvPr/>
          </p:nvSpPr>
          <p:spPr>
            <a:xfrm>
              <a:off x="2583071" y="5746430"/>
              <a:ext cx="890398" cy="255458"/>
            </a:xfrm>
            <a:custGeom>
              <a:avLst/>
              <a:gdLst>
                <a:gd name="connsiteX0" fmla="*/ 890379 w 890398"/>
                <a:gd name="connsiteY0" fmla="*/ 320 h 255458"/>
                <a:gd name="connsiteX1" fmla="*/ 712579 w 890398"/>
                <a:gd name="connsiteY1" fmla="*/ 142137 h 255458"/>
                <a:gd name="connsiteX2" fmla="*/ 682946 w 890398"/>
                <a:gd name="connsiteY2" fmla="*/ 104037 h 255458"/>
                <a:gd name="connsiteX3" fmla="*/ 574996 w 890398"/>
                <a:gd name="connsiteY3" fmla="*/ 44770 h 255458"/>
                <a:gd name="connsiteX4" fmla="*/ 354862 w 890398"/>
                <a:gd name="connsiteY4" fmla="*/ 19370 h 255458"/>
                <a:gd name="connsiteX5" fmla="*/ 11962 w 890398"/>
                <a:gd name="connsiteY5" fmla="*/ 252203 h 255458"/>
                <a:gd name="connsiteX6" fmla="*/ 96629 w 890398"/>
                <a:gd name="connsiteY6" fmla="*/ 146370 h 255458"/>
                <a:gd name="connsiteX7" fmla="*/ 276546 w 890398"/>
                <a:gd name="connsiteY7" fmla="*/ 15137 h 255458"/>
                <a:gd name="connsiteX8" fmla="*/ 591929 w 890398"/>
                <a:gd name="connsiteY8" fmla="*/ 65937 h 255458"/>
                <a:gd name="connsiteX9" fmla="*/ 723162 w 890398"/>
                <a:gd name="connsiteY9" fmla="*/ 101920 h 255458"/>
                <a:gd name="connsiteX10" fmla="*/ 890379 w 890398"/>
                <a:gd name="connsiteY10" fmla="*/ 320 h 255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90398" h="255458">
                  <a:moveTo>
                    <a:pt x="890379" y="320"/>
                  </a:moveTo>
                  <a:cubicBezTo>
                    <a:pt x="888615" y="7023"/>
                    <a:pt x="747151" y="124851"/>
                    <a:pt x="712579" y="142137"/>
                  </a:cubicBezTo>
                  <a:cubicBezTo>
                    <a:pt x="678007" y="159423"/>
                    <a:pt x="705876" y="120265"/>
                    <a:pt x="682946" y="104037"/>
                  </a:cubicBezTo>
                  <a:cubicBezTo>
                    <a:pt x="660016" y="87809"/>
                    <a:pt x="629677" y="58881"/>
                    <a:pt x="574996" y="44770"/>
                  </a:cubicBezTo>
                  <a:cubicBezTo>
                    <a:pt x="520315" y="30659"/>
                    <a:pt x="448701" y="-15202"/>
                    <a:pt x="354862" y="19370"/>
                  </a:cubicBezTo>
                  <a:cubicBezTo>
                    <a:pt x="261023" y="53942"/>
                    <a:pt x="55001" y="231036"/>
                    <a:pt x="11962" y="252203"/>
                  </a:cubicBezTo>
                  <a:cubicBezTo>
                    <a:pt x="-31077" y="273370"/>
                    <a:pt x="52532" y="185881"/>
                    <a:pt x="96629" y="146370"/>
                  </a:cubicBezTo>
                  <a:cubicBezTo>
                    <a:pt x="140726" y="106859"/>
                    <a:pt x="193996" y="28543"/>
                    <a:pt x="276546" y="15137"/>
                  </a:cubicBezTo>
                  <a:cubicBezTo>
                    <a:pt x="359096" y="1731"/>
                    <a:pt x="517493" y="51473"/>
                    <a:pt x="591929" y="65937"/>
                  </a:cubicBezTo>
                  <a:cubicBezTo>
                    <a:pt x="666365" y="80401"/>
                    <a:pt x="672715" y="109681"/>
                    <a:pt x="723162" y="101920"/>
                  </a:cubicBezTo>
                  <a:cubicBezTo>
                    <a:pt x="773609" y="94159"/>
                    <a:pt x="892143" y="-6383"/>
                    <a:pt x="890379" y="320"/>
                  </a:cubicBezTo>
                  <a:close/>
                </a:path>
              </a:pathLst>
            </a:custGeom>
            <a:solidFill>
              <a:srgbClr val="4285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BA5ED172-501E-4297-A5D2-B5487F51EB68}"/>
                </a:ext>
              </a:extLst>
            </p:cNvPr>
            <p:cNvSpPr/>
            <p:nvPr/>
          </p:nvSpPr>
          <p:spPr>
            <a:xfrm>
              <a:off x="2346121" y="5561016"/>
              <a:ext cx="1030513" cy="535048"/>
            </a:xfrm>
            <a:custGeom>
              <a:avLst/>
              <a:gdLst>
                <a:gd name="connsiteX0" fmla="*/ 1029962 w 1030513"/>
                <a:gd name="connsiteY0" fmla="*/ 192084 h 535048"/>
                <a:gd name="connsiteX1" fmla="*/ 665896 w 1030513"/>
                <a:gd name="connsiteY1" fmla="*/ 20634 h 535048"/>
                <a:gd name="connsiteX2" fmla="*/ 403429 w 1030513"/>
                <a:gd name="connsiteY2" fmla="*/ 46034 h 535048"/>
                <a:gd name="connsiteX3" fmla="*/ 58412 w 1030513"/>
                <a:gd name="connsiteY3" fmla="*/ 405867 h 535048"/>
                <a:gd name="connsiteX4" fmla="*/ 7612 w 1030513"/>
                <a:gd name="connsiteY4" fmla="*/ 534984 h 535048"/>
                <a:gd name="connsiteX5" fmla="*/ 140962 w 1030513"/>
                <a:gd name="connsiteY5" fmla="*/ 393167 h 535048"/>
                <a:gd name="connsiteX6" fmla="*/ 397079 w 1030513"/>
                <a:gd name="connsiteY6" fmla="*/ 118001 h 535048"/>
                <a:gd name="connsiteX7" fmla="*/ 579112 w 1030513"/>
                <a:gd name="connsiteY7" fmla="*/ 65084 h 535048"/>
                <a:gd name="connsiteX8" fmla="*/ 1029962 w 1030513"/>
                <a:gd name="connsiteY8" fmla="*/ 192084 h 535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30513" h="535048">
                  <a:moveTo>
                    <a:pt x="1029962" y="192084"/>
                  </a:moveTo>
                  <a:cubicBezTo>
                    <a:pt x="1044426" y="184676"/>
                    <a:pt x="770318" y="44976"/>
                    <a:pt x="665896" y="20634"/>
                  </a:cubicBezTo>
                  <a:cubicBezTo>
                    <a:pt x="561474" y="-3708"/>
                    <a:pt x="504676" y="-18172"/>
                    <a:pt x="403429" y="46034"/>
                  </a:cubicBezTo>
                  <a:cubicBezTo>
                    <a:pt x="302182" y="110239"/>
                    <a:pt x="124382" y="324375"/>
                    <a:pt x="58412" y="405867"/>
                  </a:cubicBezTo>
                  <a:cubicBezTo>
                    <a:pt x="-7558" y="487359"/>
                    <a:pt x="-6146" y="537101"/>
                    <a:pt x="7612" y="534984"/>
                  </a:cubicBezTo>
                  <a:cubicBezTo>
                    <a:pt x="21370" y="532867"/>
                    <a:pt x="140962" y="393167"/>
                    <a:pt x="140962" y="393167"/>
                  </a:cubicBezTo>
                  <a:cubicBezTo>
                    <a:pt x="205873" y="323670"/>
                    <a:pt x="324054" y="172681"/>
                    <a:pt x="397079" y="118001"/>
                  </a:cubicBezTo>
                  <a:cubicBezTo>
                    <a:pt x="470104" y="63321"/>
                    <a:pt x="468693" y="48504"/>
                    <a:pt x="579112" y="65084"/>
                  </a:cubicBezTo>
                  <a:cubicBezTo>
                    <a:pt x="689531" y="81664"/>
                    <a:pt x="1015498" y="199492"/>
                    <a:pt x="1029962" y="192084"/>
                  </a:cubicBezTo>
                  <a:close/>
                </a:path>
              </a:pathLst>
            </a:custGeom>
            <a:solidFill>
              <a:srgbClr val="4285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B9CA08B6-7BE8-4C4D-9728-DF97CF84B4D7}"/>
                </a:ext>
              </a:extLst>
            </p:cNvPr>
            <p:cNvSpPr/>
            <p:nvPr/>
          </p:nvSpPr>
          <p:spPr>
            <a:xfrm>
              <a:off x="2921415" y="6175885"/>
              <a:ext cx="665246" cy="457850"/>
            </a:xfrm>
            <a:custGeom>
              <a:avLst/>
              <a:gdLst>
                <a:gd name="connsiteX0" fmla="*/ 27102 w 665246"/>
                <a:gd name="connsiteY0" fmla="*/ 2665 h 457850"/>
                <a:gd name="connsiteX1" fmla="*/ 84252 w 665246"/>
                <a:gd name="connsiteY1" fmla="*/ 2665 h 457850"/>
                <a:gd name="connsiteX2" fmla="*/ 626118 w 665246"/>
                <a:gd name="connsiteY2" fmla="*/ 11132 h 457850"/>
                <a:gd name="connsiteX3" fmla="*/ 617652 w 665246"/>
                <a:gd name="connsiteY3" fmla="*/ 64048 h 457850"/>
                <a:gd name="connsiteX4" fmla="*/ 577435 w 665246"/>
                <a:gd name="connsiteY4" fmla="*/ 318048 h 457850"/>
                <a:gd name="connsiteX5" fmla="*/ 520285 w 665246"/>
                <a:gd name="connsiteY5" fmla="*/ 457748 h 457850"/>
                <a:gd name="connsiteX6" fmla="*/ 575318 w 665246"/>
                <a:gd name="connsiteY6" fmla="*/ 334982 h 457850"/>
                <a:gd name="connsiteX7" fmla="*/ 594368 w 665246"/>
                <a:gd name="connsiteY7" fmla="*/ 38648 h 457850"/>
                <a:gd name="connsiteX8" fmla="*/ 27102 w 665246"/>
                <a:gd name="connsiteY8" fmla="*/ 2665 h 457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65246" h="457850">
                  <a:moveTo>
                    <a:pt x="27102" y="2665"/>
                  </a:moveTo>
                  <a:cubicBezTo>
                    <a:pt x="-57917" y="-3332"/>
                    <a:pt x="84252" y="2665"/>
                    <a:pt x="84252" y="2665"/>
                  </a:cubicBezTo>
                  <a:cubicBezTo>
                    <a:pt x="184088" y="4076"/>
                    <a:pt x="537218" y="902"/>
                    <a:pt x="626118" y="11132"/>
                  </a:cubicBezTo>
                  <a:cubicBezTo>
                    <a:pt x="715018" y="21362"/>
                    <a:pt x="625766" y="12895"/>
                    <a:pt x="617652" y="64048"/>
                  </a:cubicBezTo>
                  <a:cubicBezTo>
                    <a:pt x="609538" y="115201"/>
                    <a:pt x="593663" y="252431"/>
                    <a:pt x="577435" y="318048"/>
                  </a:cubicBezTo>
                  <a:cubicBezTo>
                    <a:pt x="561207" y="383665"/>
                    <a:pt x="520638" y="454926"/>
                    <a:pt x="520285" y="457748"/>
                  </a:cubicBezTo>
                  <a:cubicBezTo>
                    <a:pt x="519932" y="460570"/>
                    <a:pt x="562971" y="404832"/>
                    <a:pt x="575318" y="334982"/>
                  </a:cubicBezTo>
                  <a:cubicBezTo>
                    <a:pt x="587665" y="265132"/>
                    <a:pt x="678329" y="95798"/>
                    <a:pt x="594368" y="38648"/>
                  </a:cubicBezTo>
                  <a:cubicBezTo>
                    <a:pt x="510407" y="-18502"/>
                    <a:pt x="112121" y="8662"/>
                    <a:pt x="27102" y="2665"/>
                  </a:cubicBezTo>
                  <a:close/>
                </a:path>
              </a:pathLst>
            </a:custGeom>
            <a:solidFill>
              <a:srgbClr val="4285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F07A663E-E64D-4488-BA8E-FF715A85C3F0}"/>
                </a:ext>
              </a:extLst>
            </p:cNvPr>
            <p:cNvSpPr/>
            <p:nvPr/>
          </p:nvSpPr>
          <p:spPr>
            <a:xfrm>
              <a:off x="2350989" y="6160734"/>
              <a:ext cx="1044349" cy="703426"/>
            </a:xfrm>
            <a:custGeom>
              <a:avLst/>
              <a:gdLst>
                <a:gd name="connsiteX0" fmla="*/ 26028 w 1044349"/>
                <a:gd name="connsiteY0" fmla="*/ 9349 h 703426"/>
                <a:gd name="connsiteX1" fmla="*/ 21794 w 1044349"/>
                <a:gd name="connsiteY1" fmla="*/ 96133 h 703426"/>
                <a:gd name="connsiteX2" fmla="*/ 21794 w 1044349"/>
                <a:gd name="connsiteY2" fmla="*/ 208316 h 703426"/>
                <a:gd name="connsiteX3" fmla="*/ 313894 w 1044349"/>
                <a:gd name="connsiteY3" fmla="*/ 555449 h 703426"/>
                <a:gd name="connsiteX4" fmla="*/ 510744 w 1044349"/>
                <a:gd name="connsiteY4" fmla="*/ 667633 h 703426"/>
                <a:gd name="connsiteX5" fmla="*/ 802844 w 1044349"/>
                <a:gd name="connsiteY5" fmla="*/ 693033 h 703426"/>
                <a:gd name="connsiteX6" fmla="*/ 1044144 w 1044349"/>
                <a:gd name="connsiteY6" fmla="*/ 510999 h 703426"/>
                <a:gd name="connsiteX7" fmla="*/ 762628 w 1044349"/>
                <a:gd name="connsiteY7" fmla="*/ 612599 h 703426"/>
                <a:gd name="connsiteX8" fmla="*/ 212294 w 1044349"/>
                <a:gd name="connsiteY8" fmla="*/ 498299 h 703426"/>
                <a:gd name="connsiteX9" fmla="*/ 97994 w 1044349"/>
                <a:gd name="connsiteY9" fmla="*/ 328966 h 703426"/>
                <a:gd name="connsiteX10" fmla="*/ 26028 w 1044349"/>
                <a:gd name="connsiteY10" fmla="*/ 9349 h 703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44349" h="703426">
                  <a:moveTo>
                    <a:pt x="26028" y="9349"/>
                  </a:moveTo>
                  <a:cubicBezTo>
                    <a:pt x="13328" y="-29456"/>
                    <a:pt x="22500" y="62972"/>
                    <a:pt x="21794" y="96133"/>
                  </a:cubicBezTo>
                  <a:cubicBezTo>
                    <a:pt x="21088" y="129294"/>
                    <a:pt x="-26889" y="131763"/>
                    <a:pt x="21794" y="208316"/>
                  </a:cubicBezTo>
                  <a:cubicBezTo>
                    <a:pt x="70477" y="284869"/>
                    <a:pt x="232402" y="478896"/>
                    <a:pt x="313894" y="555449"/>
                  </a:cubicBezTo>
                  <a:cubicBezTo>
                    <a:pt x="395386" y="632002"/>
                    <a:pt x="429252" y="644702"/>
                    <a:pt x="510744" y="667633"/>
                  </a:cubicBezTo>
                  <a:cubicBezTo>
                    <a:pt x="592236" y="690564"/>
                    <a:pt x="713944" y="719139"/>
                    <a:pt x="802844" y="693033"/>
                  </a:cubicBezTo>
                  <a:cubicBezTo>
                    <a:pt x="891744" y="666927"/>
                    <a:pt x="1050847" y="524405"/>
                    <a:pt x="1044144" y="510999"/>
                  </a:cubicBezTo>
                  <a:cubicBezTo>
                    <a:pt x="1037441" y="497593"/>
                    <a:pt x="901270" y="614716"/>
                    <a:pt x="762628" y="612599"/>
                  </a:cubicBezTo>
                  <a:cubicBezTo>
                    <a:pt x="623986" y="610482"/>
                    <a:pt x="323066" y="545571"/>
                    <a:pt x="212294" y="498299"/>
                  </a:cubicBezTo>
                  <a:cubicBezTo>
                    <a:pt x="101522" y="451027"/>
                    <a:pt x="128333" y="417513"/>
                    <a:pt x="97994" y="328966"/>
                  </a:cubicBezTo>
                  <a:cubicBezTo>
                    <a:pt x="67655" y="240419"/>
                    <a:pt x="38728" y="48154"/>
                    <a:pt x="26028" y="9349"/>
                  </a:cubicBezTo>
                  <a:close/>
                </a:path>
              </a:pathLst>
            </a:custGeom>
            <a:solidFill>
              <a:srgbClr val="4285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7A6C14CB-4AEE-42EA-B32B-A8B64252AF13}"/>
                </a:ext>
              </a:extLst>
            </p:cNvPr>
            <p:cNvSpPr/>
            <p:nvPr/>
          </p:nvSpPr>
          <p:spPr>
            <a:xfrm>
              <a:off x="2511259" y="6008991"/>
              <a:ext cx="905150" cy="682970"/>
            </a:xfrm>
            <a:custGeom>
              <a:avLst/>
              <a:gdLst>
                <a:gd name="connsiteX0" fmla="*/ 66841 w 905150"/>
                <a:gd name="connsiteY0" fmla="*/ 226 h 682970"/>
                <a:gd name="connsiteX1" fmla="*/ 30858 w 905150"/>
                <a:gd name="connsiteY1" fmla="*/ 184376 h 682970"/>
                <a:gd name="connsiteX2" fmla="*/ 18158 w 905150"/>
                <a:gd name="connsiteY2" fmla="*/ 279626 h 682970"/>
                <a:gd name="connsiteX3" fmla="*/ 238291 w 905150"/>
                <a:gd name="connsiteY3" fmla="*/ 573842 h 682970"/>
                <a:gd name="connsiteX4" fmla="*/ 507108 w 905150"/>
                <a:gd name="connsiteY4" fmla="*/ 679676 h 682970"/>
                <a:gd name="connsiteX5" fmla="*/ 651041 w 905150"/>
                <a:gd name="connsiteY5" fmla="*/ 645809 h 682970"/>
                <a:gd name="connsiteX6" fmla="*/ 784391 w 905150"/>
                <a:gd name="connsiteY6" fmla="*/ 542092 h 682970"/>
                <a:gd name="connsiteX7" fmla="*/ 862708 w 905150"/>
                <a:gd name="connsiteY7" fmla="*/ 351592 h 682970"/>
                <a:gd name="connsiteX8" fmla="*/ 697608 w 905150"/>
                <a:gd name="connsiteY8" fmla="*/ 324076 h 682970"/>
                <a:gd name="connsiteX9" fmla="*/ 530391 w 905150"/>
                <a:gd name="connsiteY9" fmla="*/ 294442 h 682970"/>
                <a:gd name="connsiteX10" fmla="*/ 892341 w 905150"/>
                <a:gd name="connsiteY10" fmla="*/ 336776 h 682970"/>
                <a:gd name="connsiteX11" fmla="*/ 807674 w 905150"/>
                <a:gd name="connsiteY11" fmla="*/ 544209 h 682970"/>
                <a:gd name="connsiteX12" fmla="*/ 651041 w 905150"/>
                <a:gd name="connsiteY12" fmla="*/ 633109 h 682970"/>
                <a:gd name="connsiteX13" fmla="*/ 301791 w 905150"/>
                <a:gd name="connsiteY13" fmla="*/ 622526 h 682970"/>
                <a:gd name="connsiteX14" fmla="*/ 24508 w 905150"/>
                <a:gd name="connsiteY14" fmla="*/ 347359 h 682970"/>
                <a:gd name="connsiteX15" fmla="*/ 20274 w 905150"/>
                <a:gd name="connsiteY15" fmla="*/ 150509 h 682970"/>
                <a:gd name="connsiteX16" fmla="*/ 66841 w 905150"/>
                <a:gd name="connsiteY16" fmla="*/ 226 h 682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05150" h="682970">
                  <a:moveTo>
                    <a:pt x="66841" y="226"/>
                  </a:moveTo>
                  <a:cubicBezTo>
                    <a:pt x="68605" y="5871"/>
                    <a:pt x="38972" y="137809"/>
                    <a:pt x="30858" y="184376"/>
                  </a:cubicBezTo>
                  <a:cubicBezTo>
                    <a:pt x="22744" y="230943"/>
                    <a:pt x="-16414" y="214715"/>
                    <a:pt x="18158" y="279626"/>
                  </a:cubicBezTo>
                  <a:cubicBezTo>
                    <a:pt x="52730" y="344537"/>
                    <a:pt x="156799" y="507167"/>
                    <a:pt x="238291" y="573842"/>
                  </a:cubicBezTo>
                  <a:cubicBezTo>
                    <a:pt x="319783" y="640517"/>
                    <a:pt x="438316" y="667682"/>
                    <a:pt x="507108" y="679676"/>
                  </a:cubicBezTo>
                  <a:cubicBezTo>
                    <a:pt x="575900" y="691671"/>
                    <a:pt x="604827" y="668740"/>
                    <a:pt x="651041" y="645809"/>
                  </a:cubicBezTo>
                  <a:cubicBezTo>
                    <a:pt x="697255" y="622878"/>
                    <a:pt x="749113" y="591128"/>
                    <a:pt x="784391" y="542092"/>
                  </a:cubicBezTo>
                  <a:cubicBezTo>
                    <a:pt x="819669" y="493056"/>
                    <a:pt x="877172" y="387928"/>
                    <a:pt x="862708" y="351592"/>
                  </a:cubicBezTo>
                  <a:cubicBezTo>
                    <a:pt x="848244" y="315256"/>
                    <a:pt x="752994" y="333601"/>
                    <a:pt x="697608" y="324076"/>
                  </a:cubicBezTo>
                  <a:cubicBezTo>
                    <a:pt x="642222" y="314551"/>
                    <a:pt x="497936" y="292325"/>
                    <a:pt x="530391" y="294442"/>
                  </a:cubicBezTo>
                  <a:cubicBezTo>
                    <a:pt x="562846" y="296559"/>
                    <a:pt x="846127" y="295148"/>
                    <a:pt x="892341" y="336776"/>
                  </a:cubicBezTo>
                  <a:cubicBezTo>
                    <a:pt x="938555" y="378404"/>
                    <a:pt x="847891" y="494820"/>
                    <a:pt x="807674" y="544209"/>
                  </a:cubicBezTo>
                  <a:cubicBezTo>
                    <a:pt x="767457" y="593598"/>
                    <a:pt x="735355" y="620056"/>
                    <a:pt x="651041" y="633109"/>
                  </a:cubicBezTo>
                  <a:cubicBezTo>
                    <a:pt x="566727" y="646162"/>
                    <a:pt x="406213" y="670151"/>
                    <a:pt x="301791" y="622526"/>
                  </a:cubicBezTo>
                  <a:cubicBezTo>
                    <a:pt x="197369" y="574901"/>
                    <a:pt x="71428" y="426029"/>
                    <a:pt x="24508" y="347359"/>
                  </a:cubicBezTo>
                  <a:cubicBezTo>
                    <a:pt x="-22412" y="268689"/>
                    <a:pt x="10749" y="205189"/>
                    <a:pt x="20274" y="150509"/>
                  </a:cubicBezTo>
                  <a:cubicBezTo>
                    <a:pt x="29799" y="95829"/>
                    <a:pt x="65077" y="-5419"/>
                    <a:pt x="66841" y="226"/>
                  </a:cubicBezTo>
                  <a:close/>
                </a:path>
              </a:pathLst>
            </a:custGeom>
            <a:solidFill>
              <a:srgbClr val="4285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D567B0BC-9178-42BE-B18A-79C9E8F19DAD}"/>
                </a:ext>
              </a:extLst>
            </p:cNvPr>
            <p:cNvSpPr/>
            <p:nvPr/>
          </p:nvSpPr>
          <p:spPr>
            <a:xfrm>
              <a:off x="2929463" y="6127538"/>
              <a:ext cx="163609" cy="214193"/>
            </a:xfrm>
            <a:custGeom>
              <a:avLst/>
              <a:gdLst>
                <a:gd name="connsiteX0" fmla="*/ 4237 w 163609"/>
                <a:gd name="connsiteY0" fmla="*/ 212 h 214193"/>
                <a:gd name="connsiteX1" fmla="*/ 91020 w 163609"/>
                <a:gd name="connsiteY1" fmla="*/ 125095 h 214193"/>
                <a:gd name="connsiteX2" fmla="*/ 4 w 163609"/>
                <a:gd name="connsiteY2" fmla="*/ 211879 h 214193"/>
                <a:gd name="connsiteX3" fmla="*/ 95254 w 163609"/>
                <a:gd name="connsiteY3" fmla="*/ 186479 h 214193"/>
                <a:gd name="connsiteX4" fmla="*/ 160870 w 163609"/>
                <a:gd name="connsiteY4" fmla="*/ 156845 h 214193"/>
                <a:gd name="connsiteX5" fmla="*/ 4237 w 163609"/>
                <a:gd name="connsiteY5" fmla="*/ 212 h 214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3609" h="214193">
                  <a:moveTo>
                    <a:pt x="4237" y="212"/>
                  </a:moveTo>
                  <a:cubicBezTo>
                    <a:pt x="-7405" y="-5080"/>
                    <a:pt x="91725" y="89817"/>
                    <a:pt x="91020" y="125095"/>
                  </a:cubicBezTo>
                  <a:cubicBezTo>
                    <a:pt x="90315" y="160373"/>
                    <a:pt x="-702" y="201648"/>
                    <a:pt x="4" y="211879"/>
                  </a:cubicBezTo>
                  <a:cubicBezTo>
                    <a:pt x="710" y="222110"/>
                    <a:pt x="68443" y="195651"/>
                    <a:pt x="95254" y="186479"/>
                  </a:cubicBezTo>
                  <a:cubicBezTo>
                    <a:pt x="122065" y="177307"/>
                    <a:pt x="176392" y="184714"/>
                    <a:pt x="160870" y="156845"/>
                  </a:cubicBezTo>
                  <a:cubicBezTo>
                    <a:pt x="145348" y="128976"/>
                    <a:pt x="15879" y="5504"/>
                    <a:pt x="4237" y="212"/>
                  </a:cubicBezTo>
                  <a:close/>
                </a:path>
              </a:pathLst>
            </a:custGeom>
            <a:solidFill>
              <a:srgbClr val="4285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226DEE50-DD1B-4D75-86BA-9202BAC49E99}"/>
                </a:ext>
              </a:extLst>
            </p:cNvPr>
            <p:cNvGrpSpPr/>
            <p:nvPr/>
          </p:nvGrpSpPr>
          <p:grpSpPr>
            <a:xfrm>
              <a:off x="3630575" y="6024380"/>
              <a:ext cx="798755" cy="814004"/>
              <a:chOff x="3630575" y="6024380"/>
              <a:chExt cx="798755" cy="814004"/>
            </a:xfrm>
            <a:solidFill>
              <a:srgbClr val="E94235"/>
            </a:solidFill>
          </p:grpSpPr>
          <p:sp>
            <p:nvSpPr>
              <p:cNvPr id="10" name="フリーフォーム: 図形 9">
                <a:extLst>
                  <a:ext uri="{FF2B5EF4-FFF2-40B4-BE49-F238E27FC236}">
                    <a16:creationId xmlns:a16="http://schemas.microsoft.com/office/drawing/2014/main" id="{4BA80CD7-D711-4212-8743-FE6201BD45CF}"/>
                  </a:ext>
                </a:extLst>
              </p:cNvPr>
              <p:cNvSpPr/>
              <p:nvPr/>
            </p:nvSpPr>
            <p:spPr>
              <a:xfrm>
                <a:off x="3630575" y="6073741"/>
                <a:ext cx="798755" cy="764643"/>
              </a:xfrm>
              <a:custGeom>
                <a:avLst/>
                <a:gdLst>
                  <a:gd name="connsiteX0" fmla="*/ 255625 w 798755"/>
                  <a:gd name="connsiteY0" fmla="*/ 5326 h 764643"/>
                  <a:gd name="connsiteX1" fmla="*/ 41842 w 798755"/>
                  <a:gd name="connsiteY1" fmla="*/ 130209 h 764643"/>
                  <a:gd name="connsiteX2" fmla="*/ 5858 w 798755"/>
                  <a:gd name="connsiteY2" fmla="*/ 451942 h 764643"/>
                  <a:gd name="connsiteX3" fmla="*/ 120158 w 798755"/>
                  <a:gd name="connsiteY3" fmla="*/ 650909 h 764643"/>
                  <a:gd name="connsiteX4" fmla="*/ 509625 w 798755"/>
                  <a:gd name="connsiteY4" fmla="*/ 763092 h 764643"/>
                  <a:gd name="connsiteX5" fmla="*/ 638742 w 798755"/>
                  <a:gd name="connsiteY5" fmla="*/ 703826 h 764643"/>
                  <a:gd name="connsiteX6" fmla="*/ 778442 w 798755"/>
                  <a:gd name="connsiteY6" fmla="*/ 534492 h 764643"/>
                  <a:gd name="connsiteX7" fmla="*/ 776325 w 798755"/>
                  <a:gd name="connsiteY7" fmla="*/ 246626 h 764643"/>
                  <a:gd name="connsiteX8" fmla="*/ 575242 w 798755"/>
                  <a:gd name="connsiteY8" fmla="*/ 22259 h 764643"/>
                  <a:gd name="connsiteX9" fmla="*/ 717058 w 798755"/>
                  <a:gd name="connsiteY9" fmla="*/ 157726 h 764643"/>
                  <a:gd name="connsiteX10" fmla="*/ 731875 w 798755"/>
                  <a:gd name="connsiteY10" fmla="*/ 394792 h 764643"/>
                  <a:gd name="connsiteX11" fmla="*/ 645092 w 798755"/>
                  <a:gd name="connsiteY11" fmla="*/ 655142 h 764643"/>
                  <a:gd name="connsiteX12" fmla="*/ 340292 w 798755"/>
                  <a:gd name="connsiteY12" fmla="*/ 731342 h 764643"/>
                  <a:gd name="connsiteX13" fmla="*/ 63008 w 798755"/>
                  <a:gd name="connsiteY13" fmla="*/ 555659 h 764643"/>
                  <a:gd name="connsiteX14" fmla="*/ 48192 w 798755"/>
                  <a:gd name="connsiteY14" fmla="*/ 288959 h 764643"/>
                  <a:gd name="connsiteX15" fmla="*/ 255625 w 798755"/>
                  <a:gd name="connsiteY15" fmla="*/ 5326 h 764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98755" h="764643">
                    <a:moveTo>
                      <a:pt x="255625" y="5326"/>
                    </a:moveTo>
                    <a:cubicBezTo>
                      <a:pt x="254567" y="-21132"/>
                      <a:pt x="83470" y="55773"/>
                      <a:pt x="41842" y="130209"/>
                    </a:cubicBezTo>
                    <a:cubicBezTo>
                      <a:pt x="214" y="204645"/>
                      <a:pt x="-7195" y="365159"/>
                      <a:pt x="5858" y="451942"/>
                    </a:cubicBezTo>
                    <a:cubicBezTo>
                      <a:pt x="18911" y="538725"/>
                      <a:pt x="36197" y="599051"/>
                      <a:pt x="120158" y="650909"/>
                    </a:cubicBezTo>
                    <a:cubicBezTo>
                      <a:pt x="204119" y="702767"/>
                      <a:pt x="423194" y="754272"/>
                      <a:pt x="509625" y="763092"/>
                    </a:cubicBezTo>
                    <a:cubicBezTo>
                      <a:pt x="596056" y="771912"/>
                      <a:pt x="593939" y="741926"/>
                      <a:pt x="638742" y="703826"/>
                    </a:cubicBezTo>
                    <a:cubicBezTo>
                      <a:pt x="683545" y="665726"/>
                      <a:pt x="755512" y="610692"/>
                      <a:pt x="778442" y="534492"/>
                    </a:cubicBezTo>
                    <a:cubicBezTo>
                      <a:pt x="801372" y="458292"/>
                      <a:pt x="810192" y="331998"/>
                      <a:pt x="776325" y="246626"/>
                    </a:cubicBezTo>
                    <a:cubicBezTo>
                      <a:pt x="742458" y="161254"/>
                      <a:pt x="585120" y="37076"/>
                      <a:pt x="575242" y="22259"/>
                    </a:cubicBezTo>
                    <a:cubicBezTo>
                      <a:pt x="565364" y="7442"/>
                      <a:pt x="690952" y="95637"/>
                      <a:pt x="717058" y="157726"/>
                    </a:cubicBezTo>
                    <a:cubicBezTo>
                      <a:pt x="743164" y="219815"/>
                      <a:pt x="743869" y="311889"/>
                      <a:pt x="731875" y="394792"/>
                    </a:cubicBezTo>
                    <a:cubicBezTo>
                      <a:pt x="719881" y="477695"/>
                      <a:pt x="710356" y="599050"/>
                      <a:pt x="645092" y="655142"/>
                    </a:cubicBezTo>
                    <a:cubicBezTo>
                      <a:pt x="579828" y="711234"/>
                      <a:pt x="437306" y="747922"/>
                      <a:pt x="340292" y="731342"/>
                    </a:cubicBezTo>
                    <a:cubicBezTo>
                      <a:pt x="243278" y="714762"/>
                      <a:pt x="111691" y="629389"/>
                      <a:pt x="63008" y="555659"/>
                    </a:cubicBezTo>
                    <a:cubicBezTo>
                      <a:pt x="14325" y="481929"/>
                      <a:pt x="17147" y="377506"/>
                      <a:pt x="48192" y="288959"/>
                    </a:cubicBezTo>
                    <a:cubicBezTo>
                      <a:pt x="79237" y="200412"/>
                      <a:pt x="256683" y="31784"/>
                      <a:pt x="255625" y="53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フリーフォーム: 図形 10">
                <a:extLst>
                  <a:ext uri="{FF2B5EF4-FFF2-40B4-BE49-F238E27FC236}">
                    <a16:creationId xmlns:a16="http://schemas.microsoft.com/office/drawing/2014/main" id="{DE36A874-1918-405F-8C8E-F25F4C468D37}"/>
                  </a:ext>
                </a:extLst>
              </p:cNvPr>
              <p:cNvSpPr/>
              <p:nvPr/>
            </p:nvSpPr>
            <p:spPr>
              <a:xfrm>
                <a:off x="3936995" y="6024380"/>
                <a:ext cx="271180" cy="116080"/>
              </a:xfrm>
              <a:custGeom>
                <a:avLst/>
                <a:gdLst>
                  <a:gd name="connsiteX0" fmla="*/ 5 w 271180"/>
                  <a:gd name="connsiteY0" fmla="*/ 6003 h 116080"/>
                  <a:gd name="connsiteX1" fmla="*/ 205322 w 271180"/>
                  <a:gd name="connsiteY1" fmla="*/ 61037 h 116080"/>
                  <a:gd name="connsiteX2" fmla="*/ 258238 w 271180"/>
                  <a:gd name="connsiteY2" fmla="*/ 116070 h 116080"/>
                  <a:gd name="connsiteX3" fmla="*/ 266705 w 271180"/>
                  <a:gd name="connsiteY3" fmla="*/ 65270 h 116080"/>
                  <a:gd name="connsiteX4" fmla="*/ 198972 w 271180"/>
                  <a:gd name="connsiteY4" fmla="*/ 8120 h 116080"/>
                  <a:gd name="connsiteX5" fmla="*/ 5 w 271180"/>
                  <a:gd name="connsiteY5" fmla="*/ 6003 h 116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1180" h="116080">
                    <a:moveTo>
                      <a:pt x="5" y="6003"/>
                    </a:moveTo>
                    <a:cubicBezTo>
                      <a:pt x="1063" y="14823"/>
                      <a:pt x="162283" y="42693"/>
                      <a:pt x="205322" y="61037"/>
                    </a:cubicBezTo>
                    <a:cubicBezTo>
                      <a:pt x="248361" y="79382"/>
                      <a:pt x="248008" y="115365"/>
                      <a:pt x="258238" y="116070"/>
                    </a:cubicBezTo>
                    <a:cubicBezTo>
                      <a:pt x="268468" y="116775"/>
                      <a:pt x="276583" y="83262"/>
                      <a:pt x="266705" y="65270"/>
                    </a:cubicBezTo>
                    <a:cubicBezTo>
                      <a:pt x="256827" y="47278"/>
                      <a:pt x="240600" y="17998"/>
                      <a:pt x="198972" y="8120"/>
                    </a:cubicBezTo>
                    <a:cubicBezTo>
                      <a:pt x="157344" y="-1758"/>
                      <a:pt x="-1053" y="-2817"/>
                      <a:pt x="5" y="60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9D04DFE4-5181-4FF2-8E67-A65566A16CEF}"/>
                </a:ext>
              </a:extLst>
            </p:cNvPr>
            <p:cNvGrpSpPr/>
            <p:nvPr/>
          </p:nvGrpSpPr>
          <p:grpSpPr>
            <a:xfrm>
              <a:off x="4500525" y="6038138"/>
              <a:ext cx="798755" cy="814004"/>
              <a:chOff x="4500525" y="6022263"/>
              <a:chExt cx="798755" cy="814004"/>
            </a:xfrm>
            <a:solidFill>
              <a:srgbClr val="FABB05"/>
            </a:solidFill>
          </p:grpSpPr>
          <p:sp>
            <p:nvSpPr>
              <p:cNvPr id="13" name="フリーフォーム: 図形 12">
                <a:extLst>
                  <a:ext uri="{FF2B5EF4-FFF2-40B4-BE49-F238E27FC236}">
                    <a16:creationId xmlns:a16="http://schemas.microsoft.com/office/drawing/2014/main" id="{58261A8F-0C42-4018-8E29-CB93AB27D50C}"/>
                  </a:ext>
                </a:extLst>
              </p:cNvPr>
              <p:cNvSpPr/>
              <p:nvPr/>
            </p:nvSpPr>
            <p:spPr>
              <a:xfrm>
                <a:off x="4500525" y="6071624"/>
                <a:ext cx="798755" cy="764643"/>
              </a:xfrm>
              <a:custGeom>
                <a:avLst/>
                <a:gdLst>
                  <a:gd name="connsiteX0" fmla="*/ 255625 w 798755"/>
                  <a:gd name="connsiteY0" fmla="*/ 5326 h 764643"/>
                  <a:gd name="connsiteX1" fmla="*/ 41842 w 798755"/>
                  <a:gd name="connsiteY1" fmla="*/ 130209 h 764643"/>
                  <a:gd name="connsiteX2" fmla="*/ 5858 w 798755"/>
                  <a:gd name="connsiteY2" fmla="*/ 451942 h 764643"/>
                  <a:gd name="connsiteX3" fmla="*/ 120158 w 798755"/>
                  <a:gd name="connsiteY3" fmla="*/ 650909 h 764643"/>
                  <a:gd name="connsiteX4" fmla="*/ 509625 w 798755"/>
                  <a:gd name="connsiteY4" fmla="*/ 763092 h 764643"/>
                  <a:gd name="connsiteX5" fmla="*/ 638742 w 798755"/>
                  <a:gd name="connsiteY5" fmla="*/ 703826 h 764643"/>
                  <a:gd name="connsiteX6" fmla="*/ 778442 w 798755"/>
                  <a:gd name="connsiteY6" fmla="*/ 534492 h 764643"/>
                  <a:gd name="connsiteX7" fmla="*/ 776325 w 798755"/>
                  <a:gd name="connsiteY7" fmla="*/ 246626 h 764643"/>
                  <a:gd name="connsiteX8" fmla="*/ 575242 w 798755"/>
                  <a:gd name="connsiteY8" fmla="*/ 22259 h 764643"/>
                  <a:gd name="connsiteX9" fmla="*/ 717058 w 798755"/>
                  <a:gd name="connsiteY9" fmla="*/ 157726 h 764643"/>
                  <a:gd name="connsiteX10" fmla="*/ 731875 w 798755"/>
                  <a:gd name="connsiteY10" fmla="*/ 394792 h 764643"/>
                  <a:gd name="connsiteX11" fmla="*/ 645092 w 798755"/>
                  <a:gd name="connsiteY11" fmla="*/ 655142 h 764643"/>
                  <a:gd name="connsiteX12" fmla="*/ 340292 w 798755"/>
                  <a:gd name="connsiteY12" fmla="*/ 731342 h 764643"/>
                  <a:gd name="connsiteX13" fmla="*/ 63008 w 798755"/>
                  <a:gd name="connsiteY13" fmla="*/ 555659 h 764643"/>
                  <a:gd name="connsiteX14" fmla="*/ 48192 w 798755"/>
                  <a:gd name="connsiteY14" fmla="*/ 288959 h 764643"/>
                  <a:gd name="connsiteX15" fmla="*/ 255625 w 798755"/>
                  <a:gd name="connsiteY15" fmla="*/ 5326 h 764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98755" h="764643">
                    <a:moveTo>
                      <a:pt x="255625" y="5326"/>
                    </a:moveTo>
                    <a:cubicBezTo>
                      <a:pt x="254567" y="-21132"/>
                      <a:pt x="83470" y="55773"/>
                      <a:pt x="41842" y="130209"/>
                    </a:cubicBezTo>
                    <a:cubicBezTo>
                      <a:pt x="214" y="204645"/>
                      <a:pt x="-7195" y="365159"/>
                      <a:pt x="5858" y="451942"/>
                    </a:cubicBezTo>
                    <a:cubicBezTo>
                      <a:pt x="18911" y="538725"/>
                      <a:pt x="36197" y="599051"/>
                      <a:pt x="120158" y="650909"/>
                    </a:cubicBezTo>
                    <a:cubicBezTo>
                      <a:pt x="204119" y="702767"/>
                      <a:pt x="423194" y="754272"/>
                      <a:pt x="509625" y="763092"/>
                    </a:cubicBezTo>
                    <a:cubicBezTo>
                      <a:pt x="596056" y="771912"/>
                      <a:pt x="593939" y="741926"/>
                      <a:pt x="638742" y="703826"/>
                    </a:cubicBezTo>
                    <a:cubicBezTo>
                      <a:pt x="683545" y="665726"/>
                      <a:pt x="755512" y="610692"/>
                      <a:pt x="778442" y="534492"/>
                    </a:cubicBezTo>
                    <a:cubicBezTo>
                      <a:pt x="801372" y="458292"/>
                      <a:pt x="810192" y="331998"/>
                      <a:pt x="776325" y="246626"/>
                    </a:cubicBezTo>
                    <a:cubicBezTo>
                      <a:pt x="742458" y="161254"/>
                      <a:pt x="585120" y="37076"/>
                      <a:pt x="575242" y="22259"/>
                    </a:cubicBezTo>
                    <a:cubicBezTo>
                      <a:pt x="565364" y="7442"/>
                      <a:pt x="690952" y="95637"/>
                      <a:pt x="717058" y="157726"/>
                    </a:cubicBezTo>
                    <a:cubicBezTo>
                      <a:pt x="743164" y="219815"/>
                      <a:pt x="743869" y="311889"/>
                      <a:pt x="731875" y="394792"/>
                    </a:cubicBezTo>
                    <a:cubicBezTo>
                      <a:pt x="719881" y="477695"/>
                      <a:pt x="710356" y="599050"/>
                      <a:pt x="645092" y="655142"/>
                    </a:cubicBezTo>
                    <a:cubicBezTo>
                      <a:pt x="579828" y="711234"/>
                      <a:pt x="437306" y="747922"/>
                      <a:pt x="340292" y="731342"/>
                    </a:cubicBezTo>
                    <a:cubicBezTo>
                      <a:pt x="243278" y="714762"/>
                      <a:pt x="111691" y="629389"/>
                      <a:pt x="63008" y="555659"/>
                    </a:cubicBezTo>
                    <a:cubicBezTo>
                      <a:pt x="14325" y="481929"/>
                      <a:pt x="17147" y="377506"/>
                      <a:pt x="48192" y="288959"/>
                    </a:cubicBezTo>
                    <a:cubicBezTo>
                      <a:pt x="79237" y="200412"/>
                      <a:pt x="256683" y="31784"/>
                      <a:pt x="255625" y="53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フリーフォーム: 図形 13">
                <a:extLst>
                  <a:ext uri="{FF2B5EF4-FFF2-40B4-BE49-F238E27FC236}">
                    <a16:creationId xmlns:a16="http://schemas.microsoft.com/office/drawing/2014/main" id="{A8076165-9D2E-4AE2-9366-27B04862BCB7}"/>
                  </a:ext>
                </a:extLst>
              </p:cNvPr>
              <p:cNvSpPr/>
              <p:nvPr/>
            </p:nvSpPr>
            <p:spPr>
              <a:xfrm>
                <a:off x="4806945" y="6022263"/>
                <a:ext cx="271180" cy="116080"/>
              </a:xfrm>
              <a:custGeom>
                <a:avLst/>
                <a:gdLst>
                  <a:gd name="connsiteX0" fmla="*/ 5 w 271180"/>
                  <a:gd name="connsiteY0" fmla="*/ 6003 h 116080"/>
                  <a:gd name="connsiteX1" fmla="*/ 205322 w 271180"/>
                  <a:gd name="connsiteY1" fmla="*/ 61037 h 116080"/>
                  <a:gd name="connsiteX2" fmla="*/ 258238 w 271180"/>
                  <a:gd name="connsiteY2" fmla="*/ 116070 h 116080"/>
                  <a:gd name="connsiteX3" fmla="*/ 266705 w 271180"/>
                  <a:gd name="connsiteY3" fmla="*/ 65270 h 116080"/>
                  <a:gd name="connsiteX4" fmla="*/ 198972 w 271180"/>
                  <a:gd name="connsiteY4" fmla="*/ 8120 h 116080"/>
                  <a:gd name="connsiteX5" fmla="*/ 5 w 271180"/>
                  <a:gd name="connsiteY5" fmla="*/ 6003 h 116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1180" h="116080">
                    <a:moveTo>
                      <a:pt x="5" y="6003"/>
                    </a:moveTo>
                    <a:cubicBezTo>
                      <a:pt x="1063" y="14823"/>
                      <a:pt x="162283" y="42693"/>
                      <a:pt x="205322" y="61037"/>
                    </a:cubicBezTo>
                    <a:cubicBezTo>
                      <a:pt x="248361" y="79382"/>
                      <a:pt x="248008" y="115365"/>
                      <a:pt x="258238" y="116070"/>
                    </a:cubicBezTo>
                    <a:cubicBezTo>
                      <a:pt x="268468" y="116775"/>
                      <a:pt x="276583" y="83262"/>
                      <a:pt x="266705" y="65270"/>
                    </a:cubicBezTo>
                    <a:cubicBezTo>
                      <a:pt x="256827" y="47278"/>
                      <a:pt x="240600" y="17998"/>
                      <a:pt x="198972" y="8120"/>
                    </a:cubicBezTo>
                    <a:cubicBezTo>
                      <a:pt x="157344" y="-1758"/>
                      <a:pt x="-1053" y="-2817"/>
                      <a:pt x="5" y="60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235B0723-C680-412E-8D1B-B9C9158EA33D}"/>
                </a:ext>
              </a:extLst>
            </p:cNvPr>
            <p:cNvSpPr/>
            <p:nvPr/>
          </p:nvSpPr>
          <p:spPr>
            <a:xfrm>
              <a:off x="5374766" y="6034398"/>
              <a:ext cx="610148" cy="810344"/>
            </a:xfrm>
            <a:custGeom>
              <a:avLst/>
              <a:gdLst>
                <a:gd name="connsiteX0" fmla="*/ 610109 w 610148"/>
                <a:gd name="connsiteY0" fmla="*/ 121927 h 810344"/>
                <a:gd name="connsiteX1" fmla="*/ 365634 w 610148"/>
                <a:gd name="connsiteY1" fmla="*/ 1277 h 810344"/>
                <a:gd name="connsiteX2" fmla="*/ 35434 w 610148"/>
                <a:gd name="connsiteY2" fmla="*/ 214002 h 810344"/>
                <a:gd name="connsiteX3" fmla="*/ 29084 w 610148"/>
                <a:gd name="connsiteY3" fmla="*/ 582302 h 810344"/>
                <a:gd name="connsiteX4" fmla="*/ 211647 w 610148"/>
                <a:gd name="connsiteY4" fmla="*/ 772802 h 810344"/>
                <a:gd name="connsiteX5" fmla="*/ 391034 w 610148"/>
                <a:gd name="connsiteY5" fmla="*/ 807727 h 810344"/>
                <a:gd name="connsiteX6" fmla="*/ 573597 w 610148"/>
                <a:gd name="connsiteY6" fmla="*/ 733115 h 810344"/>
                <a:gd name="connsiteX7" fmla="*/ 368809 w 610148"/>
                <a:gd name="connsiteY7" fmla="*/ 775977 h 810344"/>
                <a:gd name="connsiteX8" fmla="*/ 170372 w 610148"/>
                <a:gd name="connsiteY8" fmla="*/ 706127 h 810344"/>
                <a:gd name="connsiteX9" fmla="*/ 25909 w 610148"/>
                <a:gd name="connsiteY9" fmla="*/ 409265 h 810344"/>
                <a:gd name="connsiteX10" fmla="*/ 178309 w 610148"/>
                <a:gd name="connsiteY10" fmla="*/ 90177 h 810344"/>
                <a:gd name="connsiteX11" fmla="*/ 383097 w 610148"/>
                <a:gd name="connsiteY11" fmla="*/ 50490 h 810344"/>
                <a:gd name="connsiteX12" fmla="*/ 610109 w 610148"/>
                <a:gd name="connsiteY12" fmla="*/ 121927 h 810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0148" h="810344">
                  <a:moveTo>
                    <a:pt x="610109" y="121927"/>
                  </a:moveTo>
                  <a:cubicBezTo>
                    <a:pt x="607198" y="113725"/>
                    <a:pt x="461413" y="-14069"/>
                    <a:pt x="365634" y="1277"/>
                  </a:cubicBezTo>
                  <a:cubicBezTo>
                    <a:pt x="269855" y="16623"/>
                    <a:pt x="91526" y="117165"/>
                    <a:pt x="35434" y="214002"/>
                  </a:cubicBezTo>
                  <a:cubicBezTo>
                    <a:pt x="-20658" y="310839"/>
                    <a:pt x="-285" y="489169"/>
                    <a:pt x="29084" y="582302"/>
                  </a:cubicBezTo>
                  <a:cubicBezTo>
                    <a:pt x="58453" y="675435"/>
                    <a:pt x="151322" y="735231"/>
                    <a:pt x="211647" y="772802"/>
                  </a:cubicBezTo>
                  <a:cubicBezTo>
                    <a:pt x="271972" y="810373"/>
                    <a:pt x="330709" y="814342"/>
                    <a:pt x="391034" y="807727"/>
                  </a:cubicBezTo>
                  <a:cubicBezTo>
                    <a:pt x="451359" y="801112"/>
                    <a:pt x="577301" y="738407"/>
                    <a:pt x="573597" y="733115"/>
                  </a:cubicBezTo>
                  <a:cubicBezTo>
                    <a:pt x="569893" y="727823"/>
                    <a:pt x="436013" y="780475"/>
                    <a:pt x="368809" y="775977"/>
                  </a:cubicBezTo>
                  <a:cubicBezTo>
                    <a:pt x="301605" y="771479"/>
                    <a:pt x="227522" y="767246"/>
                    <a:pt x="170372" y="706127"/>
                  </a:cubicBezTo>
                  <a:cubicBezTo>
                    <a:pt x="113222" y="645008"/>
                    <a:pt x="24586" y="511923"/>
                    <a:pt x="25909" y="409265"/>
                  </a:cubicBezTo>
                  <a:cubicBezTo>
                    <a:pt x="27232" y="306607"/>
                    <a:pt x="118778" y="149973"/>
                    <a:pt x="178309" y="90177"/>
                  </a:cubicBezTo>
                  <a:cubicBezTo>
                    <a:pt x="237840" y="30381"/>
                    <a:pt x="312189" y="46786"/>
                    <a:pt x="383097" y="50490"/>
                  </a:cubicBezTo>
                  <a:cubicBezTo>
                    <a:pt x="454005" y="54194"/>
                    <a:pt x="613020" y="130129"/>
                    <a:pt x="610109" y="12192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7BC73DA5-075D-4D0B-A9C3-95B76F79A894}"/>
                </a:ext>
              </a:extLst>
            </p:cNvPr>
            <p:cNvGrpSpPr/>
            <p:nvPr/>
          </p:nvGrpSpPr>
          <p:grpSpPr>
            <a:xfrm>
              <a:off x="5519738" y="6203447"/>
              <a:ext cx="470937" cy="479928"/>
              <a:chOff x="4500525" y="6022263"/>
              <a:chExt cx="798755" cy="814004"/>
            </a:xfrm>
            <a:solidFill>
              <a:srgbClr val="FFFFFF"/>
            </a:solidFill>
          </p:grpSpPr>
          <p:sp>
            <p:nvSpPr>
              <p:cNvPr id="20" name="フリーフォーム: 図形 19">
                <a:extLst>
                  <a:ext uri="{FF2B5EF4-FFF2-40B4-BE49-F238E27FC236}">
                    <a16:creationId xmlns:a16="http://schemas.microsoft.com/office/drawing/2014/main" id="{5A698D0D-2C61-4E24-9A60-E422BCFA8AA2}"/>
                  </a:ext>
                </a:extLst>
              </p:cNvPr>
              <p:cNvSpPr/>
              <p:nvPr/>
            </p:nvSpPr>
            <p:spPr>
              <a:xfrm>
                <a:off x="4500525" y="6071624"/>
                <a:ext cx="798755" cy="764643"/>
              </a:xfrm>
              <a:custGeom>
                <a:avLst/>
                <a:gdLst>
                  <a:gd name="connsiteX0" fmla="*/ 255625 w 798755"/>
                  <a:gd name="connsiteY0" fmla="*/ 5326 h 764643"/>
                  <a:gd name="connsiteX1" fmla="*/ 41842 w 798755"/>
                  <a:gd name="connsiteY1" fmla="*/ 130209 h 764643"/>
                  <a:gd name="connsiteX2" fmla="*/ 5858 w 798755"/>
                  <a:gd name="connsiteY2" fmla="*/ 451942 h 764643"/>
                  <a:gd name="connsiteX3" fmla="*/ 120158 w 798755"/>
                  <a:gd name="connsiteY3" fmla="*/ 650909 h 764643"/>
                  <a:gd name="connsiteX4" fmla="*/ 509625 w 798755"/>
                  <a:gd name="connsiteY4" fmla="*/ 763092 h 764643"/>
                  <a:gd name="connsiteX5" fmla="*/ 638742 w 798755"/>
                  <a:gd name="connsiteY5" fmla="*/ 703826 h 764643"/>
                  <a:gd name="connsiteX6" fmla="*/ 778442 w 798755"/>
                  <a:gd name="connsiteY6" fmla="*/ 534492 h 764643"/>
                  <a:gd name="connsiteX7" fmla="*/ 776325 w 798755"/>
                  <a:gd name="connsiteY7" fmla="*/ 246626 h 764643"/>
                  <a:gd name="connsiteX8" fmla="*/ 575242 w 798755"/>
                  <a:gd name="connsiteY8" fmla="*/ 22259 h 764643"/>
                  <a:gd name="connsiteX9" fmla="*/ 717058 w 798755"/>
                  <a:gd name="connsiteY9" fmla="*/ 157726 h 764643"/>
                  <a:gd name="connsiteX10" fmla="*/ 731875 w 798755"/>
                  <a:gd name="connsiteY10" fmla="*/ 394792 h 764643"/>
                  <a:gd name="connsiteX11" fmla="*/ 645092 w 798755"/>
                  <a:gd name="connsiteY11" fmla="*/ 655142 h 764643"/>
                  <a:gd name="connsiteX12" fmla="*/ 340292 w 798755"/>
                  <a:gd name="connsiteY12" fmla="*/ 731342 h 764643"/>
                  <a:gd name="connsiteX13" fmla="*/ 63008 w 798755"/>
                  <a:gd name="connsiteY13" fmla="*/ 555659 h 764643"/>
                  <a:gd name="connsiteX14" fmla="*/ 48192 w 798755"/>
                  <a:gd name="connsiteY14" fmla="*/ 288959 h 764643"/>
                  <a:gd name="connsiteX15" fmla="*/ 255625 w 798755"/>
                  <a:gd name="connsiteY15" fmla="*/ 5326 h 764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98755" h="764643">
                    <a:moveTo>
                      <a:pt x="255625" y="5326"/>
                    </a:moveTo>
                    <a:cubicBezTo>
                      <a:pt x="254567" y="-21132"/>
                      <a:pt x="83470" y="55773"/>
                      <a:pt x="41842" y="130209"/>
                    </a:cubicBezTo>
                    <a:cubicBezTo>
                      <a:pt x="214" y="204645"/>
                      <a:pt x="-7195" y="365159"/>
                      <a:pt x="5858" y="451942"/>
                    </a:cubicBezTo>
                    <a:cubicBezTo>
                      <a:pt x="18911" y="538725"/>
                      <a:pt x="36197" y="599051"/>
                      <a:pt x="120158" y="650909"/>
                    </a:cubicBezTo>
                    <a:cubicBezTo>
                      <a:pt x="204119" y="702767"/>
                      <a:pt x="423194" y="754272"/>
                      <a:pt x="509625" y="763092"/>
                    </a:cubicBezTo>
                    <a:cubicBezTo>
                      <a:pt x="596056" y="771912"/>
                      <a:pt x="593939" y="741926"/>
                      <a:pt x="638742" y="703826"/>
                    </a:cubicBezTo>
                    <a:cubicBezTo>
                      <a:pt x="683545" y="665726"/>
                      <a:pt x="755512" y="610692"/>
                      <a:pt x="778442" y="534492"/>
                    </a:cubicBezTo>
                    <a:cubicBezTo>
                      <a:pt x="801372" y="458292"/>
                      <a:pt x="810192" y="331998"/>
                      <a:pt x="776325" y="246626"/>
                    </a:cubicBezTo>
                    <a:cubicBezTo>
                      <a:pt x="742458" y="161254"/>
                      <a:pt x="585120" y="37076"/>
                      <a:pt x="575242" y="22259"/>
                    </a:cubicBezTo>
                    <a:cubicBezTo>
                      <a:pt x="565364" y="7442"/>
                      <a:pt x="690952" y="95637"/>
                      <a:pt x="717058" y="157726"/>
                    </a:cubicBezTo>
                    <a:cubicBezTo>
                      <a:pt x="743164" y="219815"/>
                      <a:pt x="743869" y="311889"/>
                      <a:pt x="731875" y="394792"/>
                    </a:cubicBezTo>
                    <a:cubicBezTo>
                      <a:pt x="719881" y="477695"/>
                      <a:pt x="710356" y="599050"/>
                      <a:pt x="645092" y="655142"/>
                    </a:cubicBezTo>
                    <a:cubicBezTo>
                      <a:pt x="579828" y="711234"/>
                      <a:pt x="437306" y="747922"/>
                      <a:pt x="340292" y="731342"/>
                    </a:cubicBezTo>
                    <a:cubicBezTo>
                      <a:pt x="243278" y="714762"/>
                      <a:pt x="111691" y="629389"/>
                      <a:pt x="63008" y="555659"/>
                    </a:cubicBezTo>
                    <a:cubicBezTo>
                      <a:pt x="14325" y="481929"/>
                      <a:pt x="17147" y="377506"/>
                      <a:pt x="48192" y="288959"/>
                    </a:cubicBezTo>
                    <a:cubicBezTo>
                      <a:pt x="79237" y="200412"/>
                      <a:pt x="256683" y="31784"/>
                      <a:pt x="255625" y="53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フリーフォーム: 図形 20">
                <a:extLst>
                  <a:ext uri="{FF2B5EF4-FFF2-40B4-BE49-F238E27FC236}">
                    <a16:creationId xmlns:a16="http://schemas.microsoft.com/office/drawing/2014/main" id="{0703A885-40BA-4518-A7ED-BCD86A2E2A7A}"/>
                  </a:ext>
                </a:extLst>
              </p:cNvPr>
              <p:cNvSpPr/>
              <p:nvPr/>
            </p:nvSpPr>
            <p:spPr>
              <a:xfrm>
                <a:off x="4806945" y="6022263"/>
                <a:ext cx="271180" cy="116080"/>
              </a:xfrm>
              <a:custGeom>
                <a:avLst/>
                <a:gdLst>
                  <a:gd name="connsiteX0" fmla="*/ 5 w 271180"/>
                  <a:gd name="connsiteY0" fmla="*/ 6003 h 116080"/>
                  <a:gd name="connsiteX1" fmla="*/ 205322 w 271180"/>
                  <a:gd name="connsiteY1" fmla="*/ 61037 h 116080"/>
                  <a:gd name="connsiteX2" fmla="*/ 258238 w 271180"/>
                  <a:gd name="connsiteY2" fmla="*/ 116070 h 116080"/>
                  <a:gd name="connsiteX3" fmla="*/ 266705 w 271180"/>
                  <a:gd name="connsiteY3" fmla="*/ 65270 h 116080"/>
                  <a:gd name="connsiteX4" fmla="*/ 198972 w 271180"/>
                  <a:gd name="connsiteY4" fmla="*/ 8120 h 116080"/>
                  <a:gd name="connsiteX5" fmla="*/ 5 w 271180"/>
                  <a:gd name="connsiteY5" fmla="*/ 6003 h 116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1180" h="116080">
                    <a:moveTo>
                      <a:pt x="5" y="6003"/>
                    </a:moveTo>
                    <a:cubicBezTo>
                      <a:pt x="1063" y="14823"/>
                      <a:pt x="162283" y="42693"/>
                      <a:pt x="205322" y="61037"/>
                    </a:cubicBezTo>
                    <a:cubicBezTo>
                      <a:pt x="248361" y="79382"/>
                      <a:pt x="248008" y="115365"/>
                      <a:pt x="258238" y="116070"/>
                    </a:cubicBezTo>
                    <a:cubicBezTo>
                      <a:pt x="268468" y="116775"/>
                      <a:pt x="276583" y="83262"/>
                      <a:pt x="266705" y="65270"/>
                    </a:cubicBezTo>
                    <a:cubicBezTo>
                      <a:pt x="256827" y="47278"/>
                      <a:pt x="240600" y="17998"/>
                      <a:pt x="198972" y="8120"/>
                    </a:cubicBezTo>
                    <a:cubicBezTo>
                      <a:pt x="157344" y="-1758"/>
                      <a:pt x="-1053" y="-2817"/>
                      <a:pt x="5" y="60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3AB5119C-B891-4246-BDD8-F5697A8EF4B4}"/>
                </a:ext>
              </a:extLst>
            </p:cNvPr>
            <p:cNvSpPr/>
            <p:nvPr/>
          </p:nvSpPr>
          <p:spPr>
            <a:xfrm>
              <a:off x="5952680" y="6046511"/>
              <a:ext cx="197162" cy="746629"/>
            </a:xfrm>
            <a:custGeom>
              <a:avLst/>
              <a:gdLst>
                <a:gd name="connsiteX0" fmla="*/ 24787 w 197162"/>
                <a:gd name="connsiteY0" fmla="*/ 174372 h 746629"/>
                <a:gd name="connsiteX1" fmla="*/ 9970 w 197162"/>
                <a:gd name="connsiteY1" fmla="*/ 28322 h 746629"/>
                <a:gd name="connsiteX2" fmla="*/ 187770 w 197162"/>
                <a:gd name="connsiteY2" fmla="*/ 28322 h 746629"/>
                <a:gd name="connsiteX3" fmla="*/ 172953 w 197162"/>
                <a:gd name="connsiteY3" fmla="*/ 66422 h 746629"/>
                <a:gd name="connsiteX4" fmla="*/ 177187 w 197162"/>
                <a:gd name="connsiteY4" fmla="*/ 714122 h 746629"/>
                <a:gd name="connsiteX5" fmla="*/ 177187 w 197162"/>
                <a:gd name="connsiteY5" fmla="*/ 587122 h 746629"/>
                <a:gd name="connsiteX6" fmla="*/ 143320 w 197162"/>
                <a:gd name="connsiteY6" fmla="*/ 45256 h 746629"/>
                <a:gd name="connsiteX7" fmla="*/ 43837 w 197162"/>
                <a:gd name="connsiteY7" fmla="*/ 43139 h 746629"/>
                <a:gd name="connsiteX8" fmla="*/ 24787 w 197162"/>
                <a:gd name="connsiteY8" fmla="*/ 174372 h 746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7162" h="746629">
                  <a:moveTo>
                    <a:pt x="24787" y="174372"/>
                  </a:moveTo>
                  <a:cubicBezTo>
                    <a:pt x="19143" y="171903"/>
                    <a:pt x="-17194" y="52664"/>
                    <a:pt x="9970" y="28322"/>
                  </a:cubicBezTo>
                  <a:cubicBezTo>
                    <a:pt x="37134" y="3980"/>
                    <a:pt x="160606" y="21972"/>
                    <a:pt x="187770" y="28322"/>
                  </a:cubicBezTo>
                  <a:cubicBezTo>
                    <a:pt x="214934" y="34672"/>
                    <a:pt x="174717" y="-47878"/>
                    <a:pt x="172953" y="66422"/>
                  </a:cubicBezTo>
                  <a:cubicBezTo>
                    <a:pt x="171189" y="180722"/>
                    <a:pt x="176481" y="627339"/>
                    <a:pt x="177187" y="714122"/>
                  </a:cubicBezTo>
                  <a:cubicBezTo>
                    <a:pt x="177893" y="800905"/>
                    <a:pt x="182832" y="698600"/>
                    <a:pt x="177187" y="587122"/>
                  </a:cubicBezTo>
                  <a:cubicBezTo>
                    <a:pt x="171543" y="475644"/>
                    <a:pt x="165545" y="135920"/>
                    <a:pt x="143320" y="45256"/>
                  </a:cubicBezTo>
                  <a:cubicBezTo>
                    <a:pt x="121095" y="-45408"/>
                    <a:pt x="66415" y="25147"/>
                    <a:pt x="43837" y="43139"/>
                  </a:cubicBezTo>
                  <a:cubicBezTo>
                    <a:pt x="21259" y="61131"/>
                    <a:pt x="30431" y="176841"/>
                    <a:pt x="24787" y="1743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AE5EFAA7-28A2-4F96-BED9-3857C3E41E6B}"/>
                </a:ext>
              </a:extLst>
            </p:cNvPr>
            <p:cNvSpPr/>
            <p:nvPr/>
          </p:nvSpPr>
          <p:spPr>
            <a:xfrm>
              <a:off x="5316600" y="6486781"/>
              <a:ext cx="821126" cy="703335"/>
            </a:xfrm>
            <a:custGeom>
              <a:avLst/>
              <a:gdLst>
                <a:gd name="connsiteX0" fmla="*/ 815383 w 821126"/>
                <a:gd name="connsiteY0" fmla="*/ 802 h 703335"/>
                <a:gd name="connsiteX1" fmla="*/ 789983 w 821126"/>
                <a:gd name="connsiteY1" fmla="*/ 485519 h 703335"/>
                <a:gd name="connsiteX2" fmla="*/ 720133 w 821126"/>
                <a:gd name="connsiteY2" fmla="*/ 614636 h 703335"/>
                <a:gd name="connsiteX3" fmla="*/ 516933 w 821126"/>
                <a:gd name="connsiteY3" fmla="*/ 678136 h 703335"/>
                <a:gd name="connsiteX4" fmla="*/ 260817 w 821126"/>
                <a:gd name="connsiteY4" fmla="*/ 686602 h 703335"/>
                <a:gd name="connsiteX5" fmla="*/ 195200 w 821126"/>
                <a:gd name="connsiteY5" fmla="*/ 604052 h 703335"/>
                <a:gd name="connsiteX6" fmla="*/ 2583 w 821126"/>
                <a:gd name="connsiteY6" fmla="*/ 335236 h 703335"/>
                <a:gd name="connsiteX7" fmla="*/ 121117 w 821126"/>
                <a:gd name="connsiteY7" fmla="*/ 525736 h 703335"/>
                <a:gd name="connsiteX8" fmla="*/ 603717 w 821126"/>
                <a:gd name="connsiteY8" fmla="*/ 692952 h 703335"/>
                <a:gd name="connsiteX9" fmla="*/ 684150 w 821126"/>
                <a:gd name="connsiteY9" fmla="*/ 612519 h 703335"/>
                <a:gd name="connsiteX10" fmla="*/ 815383 w 821126"/>
                <a:gd name="connsiteY10" fmla="*/ 802 h 703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1126" h="703335">
                  <a:moveTo>
                    <a:pt x="815383" y="802"/>
                  </a:moveTo>
                  <a:cubicBezTo>
                    <a:pt x="833022" y="-20365"/>
                    <a:pt x="805858" y="383213"/>
                    <a:pt x="789983" y="485519"/>
                  </a:cubicBezTo>
                  <a:cubicBezTo>
                    <a:pt x="774108" y="587825"/>
                    <a:pt x="765641" y="582533"/>
                    <a:pt x="720133" y="614636"/>
                  </a:cubicBezTo>
                  <a:cubicBezTo>
                    <a:pt x="674625" y="646739"/>
                    <a:pt x="593486" y="666142"/>
                    <a:pt x="516933" y="678136"/>
                  </a:cubicBezTo>
                  <a:cubicBezTo>
                    <a:pt x="440380" y="690130"/>
                    <a:pt x="314439" y="698949"/>
                    <a:pt x="260817" y="686602"/>
                  </a:cubicBezTo>
                  <a:cubicBezTo>
                    <a:pt x="207195" y="674255"/>
                    <a:pt x="238239" y="662613"/>
                    <a:pt x="195200" y="604052"/>
                  </a:cubicBezTo>
                  <a:cubicBezTo>
                    <a:pt x="152161" y="545491"/>
                    <a:pt x="14930" y="348289"/>
                    <a:pt x="2583" y="335236"/>
                  </a:cubicBezTo>
                  <a:cubicBezTo>
                    <a:pt x="-9764" y="322183"/>
                    <a:pt x="20928" y="466117"/>
                    <a:pt x="121117" y="525736"/>
                  </a:cubicBezTo>
                  <a:cubicBezTo>
                    <a:pt x="221306" y="585355"/>
                    <a:pt x="509878" y="678488"/>
                    <a:pt x="603717" y="692952"/>
                  </a:cubicBezTo>
                  <a:cubicBezTo>
                    <a:pt x="697556" y="707416"/>
                    <a:pt x="651342" y="723996"/>
                    <a:pt x="684150" y="612519"/>
                  </a:cubicBezTo>
                  <a:cubicBezTo>
                    <a:pt x="716958" y="501042"/>
                    <a:pt x="797744" y="21969"/>
                    <a:pt x="815383" y="80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9D03B4EC-EDAD-457E-89E0-ABD87EBFC833}"/>
                </a:ext>
              </a:extLst>
            </p:cNvPr>
            <p:cNvSpPr/>
            <p:nvPr/>
          </p:nvSpPr>
          <p:spPr>
            <a:xfrm>
              <a:off x="5396867" y="6719075"/>
              <a:ext cx="551829" cy="348492"/>
            </a:xfrm>
            <a:custGeom>
              <a:avLst/>
              <a:gdLst>
                <a:gd name="connsiteX0" fmla="*/ 548850 w 551829"/>
                <a:gd name="connsiteY0" fmla="*/ 1342 h 348492"/>
                <a:gd name="connsiteX1" fmla="*/ 538266 w 551829"/>
                <a:gd name="connsiteY1" fmla="*/ 200308 h 348492"/>
                <a:gd name="connsiteX2" fmla="*/ 466300 w 551829"/>
                <a:gd name="connsiteY2" fmla="*/ 295558 h 348492"/>
                <a:gd name="connsiteX3" fmla="*/ 356233 w 551829"/>
                <a:gd name="connsiteY3" fmla="*/ 329425 h 348492"/>
                <a:gd name="connsiteX4" fmla="*/ 277916 w 551829"/>
                <a:gd name="connsiteY4" fmla="*/ 304025 h 348492"/>
                <a:gd name="connsiteX5" fmla="*/ 150916 w 551829"/>
                <a:gd name="connsiteY5" fmla="*/ 168558 h 348492"/>
                <a:gd name="connsiteX6" fmla="*/ 633 w 551829"/>
                <a:gd name="connsiteY6" fmla="*/ 217242 h 348492"/>
                <a:gd name="connsiteX7" fmla="*/ 108583 w 551829"/>
                <a:gd name="connsiteY7" fmla="*/ 215125 h 348492"/>
                <a:gd name="connsiteX8" fmla="*/ 373166 w 551829"/>
                <a:gd name="connsiteY8" fmla="*/ 337892 h 348492"/>
                <a:gd name="connsiteX9" fmla="*/ 502283 w 551829"/>
                <a:gd name="connsiteY9" fmla="*/ 308258 h 348492"/>
                <a:gd name="connsiteX10" fmla="*/ 548850 w 551829"/>
                <a:gd name="connsiteY10" fmla="*/ 1342 h 348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1829" h="348492">
                  <a:moveTo>
                    <a:pt x="548850" y="1342"/>
                  </a:moveTo>
                  <a:cubicBezTo>
                    <a:pt x="554847" y="-16650"/>
                    <a:pt x="552024" y="151272"/>
                    <a:pt x="538266" y="200308"/>
                  </a:cubicBezTo>
                  <a:cubicBezTo>
                    <a:pt x="524508" y="249344"/>
                    <a:pt x="496639" y="274039"/>
                    <a:pt x="466300" y="295558"/>
                  </a:cubicBezTo>
                  <a:cubicBezTo>
                    <a:pt x="435961" y="317078"/>
                    <a:pt x="387630" y="328014"/>
                    <a:pt x="356233" y="329425"/>
                  </a:cubicBezTo>
                  <a:cubicBezTo>
                    <a:pt x="324836" y="330836"/>
                    <a:pt x="312136" y="330836"/>
                    <a:pt x="277916" y="304025"/>
                  </a:cubicBezTo>
                  <a:cubicBezTo>
                    <a:pt x="243696" y="277214"/>
                    <a:pt x="197130" y="183022"/>
                    <a:pt x="150916" y="168558"/>
                  </a:cubicBezTo>
                  <a:cubicBezTo>
                    <a:pt x="104702" y="154094"/>
                    <a:pt x="7689" y="209481"/>
                    <a:pt x="633" y="217242"/>
                  </a:cubicBezTo>
                  <a:cubicBezTo>
                    <a:pt x="-6423" y="225003"/>
                    <a:pt x="46494" y="195017"/>
                    <a:pt x="108583" y="215125"/>
                  </a:cubicBezTo>
                  <a:cubicBezTo>
                    <a:pt x="170672" y="235233"/>
                    <a:pt x="307549" y="322370"/>
                    <a:pt x="373166" y="337892"/>
                  </a:cubicBezTo>
                  <a:cubicBezTo>
                    <a:pt x="438783" y="353414"/>
                    <a:pt x="471944" y="358000"/>
                    <a:pt x="502283" y="308258"/>
                  </a:cubicBezTo>
                  <a:cubicBezTo>
                    <a:pt x="532622" y="258516"/>
                    <a:pt x="542853" y="19334"/>
                    <a:pt x="548850" y="13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A0FE24F3-B773-431E-A9AA-90904E3D4512}"/>
                </a:ext>
              </a:extLst>
            </p:cNvPr>
            <p:cNvSpPr/>
            <p:nvPr/>
          </p:nvSpPr>
          <p:spPr>
            <a:xfrm>
              <a:off x="6213719" y="5547300"/>
              <a:ext cx="214133" cy="1322865"/>
            </a:xfrm>
            <a:custGeom>
              <a:avLst/>
              <a:gdLst>
                <a:gd name="connsiteX0" fmla="*/ 8223 w 214133"/>
                <a:gd name="connsiteY0" fmla="*/ 85150 h 1322865"/>
                <a:gd name="connsiteX1" fmla="*/ 31506 w 214133"/>
                <a:gd name="connsiteY1" fmla="*/ 686283 h 1322865"/>
                <a:gd name="connsiteX2" fmla="*/ 18806 w 214133"/>
                <a:gd name="connsiteY2" fmla="*/ 1274717 h 1322865"/>
                <a:gd name="connsiteX3" fmla="*/ 205073 w 214133"/>
                <a:gd name="connsiteY3" fmla="*/ 1272600 h 1322865"/>
                <a:gd name="connsiteX4" fmla="*/ 186023 w 214133"/>
                <a:gd name="connsiteY4" fmla="*/ 1141367 h 1322865"/>
                <a:gd name="connsiteX5" fmla="*/ 194489 w 214133"/>
                <a:gd name="connsiteY5" fmla="*/ 116900 h 1322865"/>
                <a:gd name="connsiteX6" fmla="*/ 8223 w 214133"/>
                <a:gd name="connsiteY6" fmla="*/ 85150 h 1322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133" h="1322865">
                  <a:moveTo>
                    <a:pt x="8223" y="85150"/>
                  </a:moveTo>
                  <a:cubicBezTo>
                    <a:pt x="-18941" y="180047"/>
                    <a:pt x="29742" y="488022"/>
                    <a:pt x="31506" y="686283"/>
                  </a:cubicBezTo>
                  <a:cubicBezTo>
                    <a:pt x="33270" y="884544"/>
                    <a:pt x="-10122" y="1176998"/>
                    <a:pt x="18806" y="1274717"/>
                  </a:cubicBezTo>
                  <a:cubicBezTo>
                    <a:pt x="47734" y="1372437"/>
                    <a:pt x="177204" y="1294825"/>
                    <a:pt x="205073" y="1272600"/>
                  </a:cubicBezTo>
                  <a:cubicBezTo>
                    <a:pt x="232942" y="1250375"/>
                    <a:pt x="187787" y="1333984"/>
                    <a:pt x="186023" y="1141367"/>
                  </a:cubicBezTo>
                  <a:cubicBezTo>
                    <a:pt x="184259" y="948750"/>
                    <a:pt x="218831" y="291172"/>
                    <a:pt x="194489" y="116900"/>
                  </a:cubicBezTo>
                  <a:cubicBezTo>
                    <a:pt x="170147" y="-57372"/>
                    <a:pt x="35387" y="-9747"/>
                    <a:pt x="8223" y="85150"/>
                  </a:cubicBezTo>
                  <a:close/>
                </a:path>
              </a:pathLst>
            </a:custGeom>
            <a:solidFill>
              <a:srgbClr val="34A8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C312603B-77AA-40FF-81AC-AF340C8CF03B}"/>
                </a:ext>
              </a:extLst>
            </p:cNvPr>
            <p:cNvSpPr/>
            <p:nvPr/>
          </p:nvSpPr>
          <p:spPr>
            <a:xfrm>
              <a:off x="6622786" y="6146726"/>
              <a:ext cx="460842" cy="296712"/>
            </a:xfrm>
            <a:custGeom>
              <a:avLst/>
              <a:gdLst>
                <a:gd name="connsiteX0" fmla="*/ 264 w 460842"/>
                <a:gd name="connsiteY0" fmla="*/ 295349 h 296712"/>
                <a:gd name="connsiteX1" fmla="*/ 317764 w 460842"/>
                <a:gd name="connsiteY1" fmla="*/ 184224 h 296712"/>
                <a:gd name="connsiteX2" fmla="*/ 460639 w 460842"/>
                <a:gd name="connsiteY2" fmla="*/ 111199 h 296712"/>
                <a:gd name="connsiteX3" fmla="*/ 346339 w 460842"/>
                <a:gd name="connsiteY3" fmla="*/ 28649 h 296712"/>
                <a:gd name="connsiteX4" fmla="*/ 225689 w 460842"/>
                <a:gd name="connsiteY4" fmla="*/ 9599 h 296712"/>
                <a:gd name="connsiteX5" fmla="*/ 63764 w 460842"/>
                <a:gd name="connsiteY5" fmla="*/ 171524 h 296712"/>
                <a:gd name="connsiteX6" fmla="*/ 165364 w 460842"/>
                <a:gd name="connsiteY6" fmla="*/ 95324 h 296712"/>
                <a:gd name="connsiteX7" fmla="*/ 339989 w 460842"/>
                <a:gd name="connsiteY7" fmla="*/ 85799 h 296712"/>
                <a:gd name="connsiteX8" fmla="*/ 374914 w 460842"/>
                <a:gd name="connsiteY8" fmla="*/ 101674 h 296712"/>
                <a:gd name="connsiteX9" fmla="*/ 264 w 460842"/>
                <a:gd name="connsiteY9" fmla="*/ 295349 h 296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0842" h="296712">
                  <a:moveTo>
                    <a:pt x="264" y="295349"/>
                  </a:moveTo>
                  <a:cubicBezTo>
                    <a:pt x="-9261" y="309107"/>
                    <a:pt x="241035" y="214916"/>
                    <a:pt x="317764" y="184224"/>
                  </a:cubicBezTo>
                  <a:cubicBezTo>
                    <a:pt x="394493" y="153532"/>
                    <a:pt x="455877" y="137128"/>
                    <a:pt x="460639" y="111199"/>
                  </a:cubicBezTo>
                  <a:cubicBezTo>
                    <a:pt x="465401" y="85270"/>
                    <a:pt x="385497" y="45582"/>
                    <a:pt x="346339" y="28649"/>
                  </a:cubicBezTo>
                  <a:cubicBezTo>
                    <a:pt x="307181" y="11716"/>
                    <a:pt x="272785" y="-14214"/>
                    <a:pt x="225689" y="9599"/>
                  </a:cubicBezTo>
                  <a:cubicBezTo>
                    <a:pt x="178593" y="33412"/>
                    <a:pt x="73818" y="157237"/>
                    <a:pt x="63764" y="171524"/>
                  </a:cubicBezTo>
                  <a:cubicBezTo>
                    <a:pt x="53710" y="185811"/>
                    <a:pt x="119327" y="109611"/>
                    <a:pt x="165364" y="95324"/>
                  </a:cubicBezTo>
                  <a:cubicBezTo>
                    <a:pt x="211401" y="81037"/>
                    <a:pt x="305064" y="84741"/>
                    <a:pt x="339989" y="85799"/>
                  </a:cubicBezTo>
                  <a:cubicBezTo>
                    <a:pt x="374914" y="86857"/>
                    <a:pt x="425185" y="70453"/>
                    <a:pt x="374914" y="101674"/>
                  </a:cubicBezTo>
                  <a:cubicBezTo>
                    <a:pt x="324643" y="132895"/>
                    <a:pt x="9789" y="281591"/>
                    <a:pt x="264" y="295349"/>
                  </a:cubicBezTo>
                  <a:close/>
                </a:path>
              </a:pathLst>
            </a:custGeom>
            <a:solidFill>
              <a:srgbClr val="E942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2F0609A7-042D-440E-99E7-F2696055854B}"/>
                </a:ext>
              </a:extLst>
            </p:cNvPr>
            <p:cNvSpPr/>
            <p:nvPr/>
          </p:nvSpPr>
          <p:spPr>
            <a:xfrm>
              <a:off x="6472350" y="6016199"/>
              <a:ext cx="787385" cy="836126"/>
            </a:xfrm>
            <a:custGeom>
              <a:avLst/>
              <a:gdLst>
                <a:gd name="connsiteX0" fmla="*/ 226900 w 787385"/>
                <a:gd name="connsiteY0" fmla="*/ 549701 h 836126"/>
                <a:gd name="connsiteX1" fmla="*/ 747600 w 787385"/>
                <a:gd name="connsiteY1" fmla="*/ 336976 h 836126"/>
                <a:gd name="connsiteX2" fmla="*/ 741250 w 787385"/>
                <a:gd name="connsiteY2" fmla="*/ 260776 h 836126"/>
                <a:gd name="connsiteX3" fmla="*/ 658700 w 787385"/>
                <a:gd name="connsiteY3" fmla="*/ 149651 h 836126"/>
                <a:gd name="connsiteX4" fmla="*/ 388825 w 787385"/>
                <a:gd name="connsiteY4" fmla="*/ 426 h 836126"/>
                <a:gd name="connsiteX5" fmla="*/ 144350 w 787385"/>
                <a:gd name="connsiteY5" fmla="*/ 114726 h 836126"/>
                <a:gd name="connsiteX6" fmla="*/ 1475 w 787385"/>
                <a:gd name="connsiteY6" fmla="*/ 394126 h 836126"/>
                <a:gd name="connsiteX7" fmla="*/ 230075 w 787385"/>
                <a:gd name="connsiteY7" fmla="*/ 756076 h 836126"/>
                <a:gd name="connsiteX8" fmla="*/ 544400 w 787385"/>
                <a:gd name="connsiteY8" fmla="*/ 835451 h 836126"/>
                <a:gd name="connsiteX9" fmla="*/ 712675 w 787385"/>
                <a:gd name="connsiteY9" fmla="*/ 733851 h 836126"/>
                <a:gd name="connsiteX10" fmla="*/ 766650 w 787385"/>
                <a:gd name="connsiteY10" fmla="*/ 635426 h 836126"/>
                <a:gd name="connsiteX11" fmla="*/ 668225 w 787385"/>
                <a:gd name="connsiteY11" fmla="*/ 578276 h 836126"/>
                <a:gd name="connsiteX12" fmla="*/ 493600 w 787385"/>
                <a:gd name="connsiteY12" fmla="*/ 660826 h 836126"/>
                <a:gd name="connsiteX13" fmla="*/ 347550 w 787385"/>
                <a:gd name="connsiteY13" fmla="*/ 670351 h 836126"/>
                <a:gd name="connsiteX14" fmla="*/ 249125 w 787385"/>
                <a:gd name="connsiteY14" fmla="*/ 629076 h 836126"/>
                <a:gd name="connsiteX15" fmla="*/ 553925 w 787385"/>
                <a:gd name="connsiteY15" fmla="*/ 679876 h 836126"/>
                <a:gd name="connsiteX16" fmla="*/ 706325 w 787385"/>
                <a:gd name="connsiteY16" fmla="*/ 660826 h 836126"/>
                <a:gd name="connsiteX17" fmla="*/ 604725 w 787385"/>
                <a:gd name="connsiteY17" fmla="*/ 759251 h 836126"/>
                <a:gd name="connsiteX18" fmla="*/ 245950 w 787385"/>
                <a:gd name="connsiteY18" fmla="*/ 695751 h 836126"/>
                <a:gd name="connsiteX19" fmla="*/ 45925 w 787385"/>
                <a:gd name="connsiteY19" fmla="*/ 292526 h 836126"/>
                <a:gd name="connsiteX20" fmla="*/ 417400 w 787385"/>
                <a:gd name="connsiteY20" fmla="*/ 57576 h 836126"/>
                <a:gd name="connsiteX21" fmla="*/ 617425 w 787385"/>
                <a:gd name="connsiteY21" fmla="*/ 184576 h 836126"/>
                <a:gd name="connsiteX22" fmla="*/ 665050 w 787385"/>
                <a:gd name="connsiteY22" fmla="*/ 251251 h 836126"/>
                <a:gd name="connsiteX23" fmla="*/ 560275 w 787385"/>
                <a:gd name="connsiteY23" fmla="*/ 349676 h 836126"/>
                <a:gd name="connsiteX24" fmla="*/ 226900 w 787385"/>
                <a:gd name="connsiteY24" fmla="*/ 549701 h 836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787385" h="836126">
                  <a:moveTo>
                    <a:pt x="226900" y="549701"/>
                  </a:moveTo>
                  <a:cubicBezTo>
                    <a:pt x="258121" y="547584"/>
                    <a:pt x="661875" y="385130"/>
                    <a:pt x="747600" y="336976"/>
                  </a:cubicBezTo>
                  <a:cubicBezTo>
                    <a:pt x="833325" y="288822"/>
                    <a:pt x="756067" y="291997"/>
                    <a:pt x="741250" y="260776"/>
                  </a:cubicBezTo>
                  <a:cubicBezTo>
                    <a:pt x="726433" y="229555"/>
                    <a:pt x="717437" y="193043"/>
                    <a:pt x="658700" y="149651"/>
                  </a:cubicBezTo>
                  <a:cubicBezTo>
                    <a:pt x="599963" y="106259"/>
                    <a:pt x="474550" y="6247"/>
                    <a:pt x="388825" y="426"/>
                  </a:cubicBezTo>
                  <a:cubicBezTo>
                    <a:pt x="303100" y="-5395"/>
                    <a:pt x="208908" y="49109"/>
                    <a:pt x="144350" y="114726"/>
                  </a:cubicBezTo>
                  <a:cubicBezTo>
                    <a:pt x="79792" y="180343"/>
                    <a:pt x="-12812" y="287234"/>
                    <a:pt x="1475" y="394126"/>
                  </a:cubicBezTo>
                  <a:cubicBezTo>
                    <a:pt x="15762" y="501018"/>
                    <a:pt x="139587" y="682522"/>
                    <a:pt x="230075" y="756076"/>
                  </a:cubicBezTo>
                  <a:cubicBezTo>
                    <a:pt x="320563" y="829630"/>
                    <a:pt x="463967" y="839155"/>
                    <a:pt x="544400" y="835451"/>
                  </a:cubicBezTo>
                  <a:cubicBezTo>
                    <a:pt x="624833" y="831747"/>
                    <a:pt x="675633" y="767188"/>
                    <a:pt x="712675" y="733851"/>
                  </a:cubicBezTo>
                  <a:cubicBezTo>
                    <a:pt x="749717" y="700514"/>
                    <a:pt x="774058" y="661355"/>
                    <a:pt x="766650" y="635426"/>
                  </a:cubicBezTo>
                  <a:cubicBezTo>
                    <a:pt x="759242" y="609497"/>
                    <a:pt x="713733" y="574043"/>
                    <a:pt x="668225" y="578276"/>
                  </a:cubicBezTo>
                  <a:cubicBezTo>
                    <a:pt x="622717" y="582509"/>
                    <a:pt x="547046" y="645480"/>
                    <a:pt x="493600" y="660826"/>
                  </a:cubicBezTo>
                  <a:cubicBezTo>
                    <a:pt x="440154" y="676172"/>
                    <a:pt x="388296" y="675643"/>
                    <a:pt x="347550" y="670351"/>
                  </a:cubicBezTo>
                  <a:cubicBezTo>
                    <a:pt x="306804" y="665059"/>
                    <a:pt x="214729" y="627489"/>
                    <a:pt x="249125" y="629076"/>
                  </a:cubicBezTo>
                  <a:cubicBezTo>
                    <a:pt x="283521" y="630664"/>
                    <a:pt x="477725" y="674584"/>
                    <a:pt x="553925" y="679876"/>
                  </a:cubicBezTo>
                  <a:cubicBezTo>
                    <a:pt x="630125" y="685168"/>
                    <a:pt x="697858" y="647597"/>
                    <a:pt x="706325" y="660826"/>
                  </a:cubicBezTo>
                  <a:cubicBezTo>
                    <a:pt x="714792" y="674055"/>
                    <a:pt x="681454" y="753430"/>
                    <a:pt x="604725" y="759251"/>
                  </a:cubicBezTo>
                  <a:cubicBezTo>
                    <a:pt x="527996" y="765072"/>
                    <a:pt x="339083" y="773539"/>
                    <a:pt x="245950" y="695751"/>
                  </a:cubicBezTo>
                  <a:cubicBezTo>
                    <a:pt x="152817" y="617964"/>
                    <a:pt x="17350" y="398888"/>
                    <a:pt x="45925" y="292526"/>
                  </a:cubicBezTo>
                  <a:cubicBezTo>
                    <a:pt x="74500" y="186163"/>
                    <a:pt x="322150" y="75568"/>
                    <a:pt x="417400" y="57576"/>
                  </a:cubicBezTo>
                  <a:cubicBezTo>
                    <a:pt x="512650" y="39584"/>
                    <a:pt x="576150" y="152297"/>
                    <a:pt x="617425" y="184576"/>
                  </a:cubicBezTo>
                  <a:cubicBezTo>
                    <a:pt x="658700" y="216855"/>
                    <a:pt x="674575" y="223734"/>
                    <a:pt x="665050" y="251251"/>
                  </a:cubicBezTo>
                  <a:cubicBezTo>
                    <a:pt x="655525" y="278768"/>
                    <a:pt x="629596" y="302580"/>
                    <a:pt x="560275" y="349676"/>
                  </a:cubicBezTo>
                  <a:cubicBezTo>
                    <a:pt x="490954" y="396772"/>
                    <a:pt x="195679" y="551818"/>
                    <a:pt x="226900" y="549701"/>
                  </a:cubicBezTo>
                  <a:close/>
                </a:path>
              </a:pathLst>
            </a:custGeom>
            <a:solidFill>
              <a:srgbClr val="E942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88A12A23-BCCD-46BD-9FE9-1003828A6026}"/>
                </a:ext>
              </a:extLst>
            </p:cNvPr>
            <p:cNvGrpSpPr/>
            <p:nvPr/>
          </p:nvGrpSpPr>
          <p:grpSpPr>
            <a:xfrm>
              <a:off x="3783552" y="6184899"/>
              <a:ext cx="506792" cy="516467"/>
              <a:chOff x="3630575" y="6024380"/>
              <a:chExt cx="798755" cy="814004"/>
            </a:xfrm>
            <a:solidFill>
              <a:srgbClr val="E94235"/>
            </a:solidFill>
          </p:grpSpPr>
          <p:sp>
            <p:nvSpPr>
              <p:cNvPr id="30" name="フリーフォーム: 図形 29">
                <a:extLst>
                  <a:ext uri="{FF2B5EF4-FFF2-40B4-BE49-F238E27FC236}">
                    <a16:creationId xmlns:a16="http://schemas.microsoft.com/office/drawing/2014/main" id="{E39885B1-EBE5-428D-A22E-0C7239264D68}"/>
                  </a:ext>
                </a:extLst>
              </p:cNvPr>
              <p:cNvSpPr/>
              <p:nvPr/>
            </p:nvSpPr>
            <p:spPr>
              <a:xfrm>
                <a:off x="3630575" y="6073741"/>
                <a:ext cx="798755" cy="764643"/>
              </a:xfrm>
              <a:custGeom>
                <a:avLst/>
                <a:gdLst>
                  <a:gd name="connsiteX0" fmla="*/ 255625 w 798755"/>
                  <a:gd name="connsiteY0" fmla="*/ 5326 h 764643"/>
                  <a:gd name="connsiteX1" fmla="*/ 41842 w 798755"/>
                  <a:gd name="connsiteY1" fmla="*/ 130209 h 764643"/>
                  <a:gd name="connsiteX2" fmla="*/ 5858 w 798755"/>
                  <a:gd name="connsiteY2" fmla="*/ 451942 h 764643"/>
                  <a:gd name="connsiteX3" fmla="*/ 120158 w 798755"/>
                  <a:gd name="connsiteY3" fmla="*/ 650909 h 764643"/>
                  <a:gd name="connsiteX4" fmla="*/ 509625 w 798755"/>
                  <a:gd name="connsiteY4" fmla="*/ 763092 h 764643"/>
                  <a:gd name="connsiteX5" fmla="*/ 638742 w 798755"/>
                  <a:gd name="connsiteY5" fmla="*/ 703826 h 764643"/>
                  <a:gd name="connsiteX6" fmla="*/ 778442 w 798755"/>
                  <a:gd name="connsiteY6" fmla="*/ 534492 h 764643"/>
                  <a:gd name="connsiteX7" fmla="*/ 776325 w 798755"/>
                  <a:gd name="connsiteY7" fmla="*/ 246626 h 764643"/>
                  <a:gd name="connsiteX8" fmla="*/ 575242 w 798755"/>
                  <a:gd name="connsiteY8" fmla="*/ 22259 h 764643"/>
                  <a:gd name="connsiteX9" fmla="*/ 717058 w 798755"/>
                  <a:gd name="connsiteY9" fmla="*/ 157726 h 764643"/>
                  <a:gd name="connsiteX10" fmla="*/ 731875 w 798755"/>
                  <a:gd name="connsiteY10" fmla="*/ 394792 h 764643"/>
                  <a:gd name="connsiteX11" fmla="*/ 645092 w 798755"/>
                  <a:gd name="connsiteY11" fmla="*/ 655142 h 764643"/>
                  <a:gd name="connsiteX12" fmla="*/ 340292 w 798755"/>
                  <a:gd name="connsiteY12" fmla="*/ 731342 h 764643"/>
                  <a:gd name="connsiteX13" fmla="*/ 63008 w 798755"/>
                  <a:gd name="connsiteY13" fmla="*/ 555659 h 764643"/>
                  <a:gd name="connsiteX14" fmla="*/ 48192 w 798755"/>
                  <a:gd name="connsiteY14" fmla="*/ 288959 h 764643"/>
                  <a:gd name="connsiteX15" fmla="*/ 255625 w 798755"/>
                  <a:gd name="connsiteY15" fmla="*/ 5326 h 764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98755" h="764643">
                    <a:moveTo>
                      <a:pt x="255625" y="5326"/>
                    </a:moveTo>
                    <a:cubicBezTo>
                      <a:pt x="254567" y="-21132"/>
                      <a:pt x="83470" y="55773"/>
                      <a:pt x="41842" y="130209"/>
                    </a:cubicBezTo>
                    <a:cubicBezTo>
                      <a:pt x="214" y="204645"/>
                      <a:pt x="-7195" y="365159"/>
                      <a:pt x="5858" y="451942"/>
                    </a:cubicBezTo>
                    <a:cubicBezTo>
                      <a:pt x="18911" y="538725"/>
                      <a:pt x="36197" y="599051"/>
                      <a:pt x="120158" y="650909"/>
                    </a:cubicBezTo>
                    <a:cubicBezTo>
                      <a:pt x="204119" y="702767"/>
                      <a:pt x="423194" y="754272"/>
                      <a:pt x="509625" y="763092"/>
                    </a:cubicBezTo>
                    <a:cubicBezTo>
                      <a:pt x="596056" y="771912"/>
                      <a:pt x="593939" y="741926"/>
                      <a:pt x="638742" y="703826"/>
                    </a:cubicBezTo>
                    <a:cubicBezTo>
                      <a:pt x="683545" y="665726"/>
                      <a:pt x="755512" y="610692"/>
                      <a:pt x="778442" y="534492"/>
                    </a:cubicBezTo>
                    <a:cubicBezTo>
                      <a:pt x="801372" y="458292"/>
                      <a:pt x="810192" y="331998"/>
                      <a:pt x="776325" y="246626"/>
                    </a:cubicBezTo>
                    <a:cubicBezTo>
                      <a:pt x="742458" y="161254"/>
                      <a:pt x="585120" y="37076"/>
                      <a:pt x="575242" y="22259"/>
                    </a:cubicBezTo>
                    <a:cubicBezTo>
                      <a:pt x="565364" y="7442"/>
                      <a:pt x="690952" y="95637"/>
                      <a:pt x="717058" y="157726"/>
                    </a:cubicBezTo>
                    <a:cubicBezTo>
                      <a:pt x="743164" y="219815"/>
                      <a:pt x="743869" y="311889"/>
                      <a:pt x="731875" y="394792"/>
                    </a:cubicBezTo>
                    <a:cubicBezTo>
                      <a:pt x="719881" y="477695"/>
                      <a:pt x="710356" y="599050"/>
                      <a:pt x="645092" y="655142"/>
                    </a:cubicBezTo>
                    <a:cubicBezTo>
                      <a:pt x="579828" y="711234"/>
                      <a:pt x="437306" y="747922"/>
                      <a:pt x="340292" y="731342"/>
                    </a:cubicBezTo>
                    <a:cubicBezTo>
                      <a:pt x="243278" y="714762"/>
                      <a:pt x="111691" y="629389"/>
                      <a:pt x="63008" y="555659"/>
                    </a:cubicBezTo>
                    <a:cubicBezTo>
                      <a:pt x="14325" y="481929"/>
                      <a:pt x="17147" y="377506"/>
                      <a:pt x="48192" y="288959"/>
                    </a:cubicBezTo>
                    <a:cubicBezTo>
                      <a:pt x="79237" y="200412"/>
                      <a:pt x="256683" y="31784"/>
                      <a:pt x="255625" y="53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フリーフォーム: 図形 30">
                <a:extLst>
                  <a:ext uri="{FF2B5EF4-FFF2-40B4-BE49-F238E27FC236}">
                    <a16:creationId xmlns:a16="http://schemas.microsoft.com/office/drawing/2014/main" id="{C5831EA5-EFF3-498A-B742-C175C77314E3}"/>
                  </a:ext>
                </a:extLst>
              </p:cNvPr>
              <p:cNvSpPr/>
              <p:nvPr/>
            </p:nvSpPr>
            <p:spPr>
              <a:xfrm>
                <a:off x="3936995" y="6024380"/>
                <a:ext cx="271180" cy="116080"/>
              </a:xfrm>
              <a:custGeom>
                <a:avLst/>
                <a:gdLst>
                  <a:gd name="connsiteX0" fmla="*/ 5 w 271180"/>
                  <a:gd name="connsiteY0" fmla="*/ 6003 h 116080"/>
                  <a:gd name="connsiteX1" fmla="*/ 205322 w 271180"/>
                  <a:gd name="connsiteY1" fmla="*/ 61037 h 116080"/>
                  <a:gd name="connsiteX2" fmla="*/ 258238 w 271180"/>
                  <a:gd name="connsiteY2" fmla="*/ 116070 h 116080"/>
                  <a:gd name="connsiteX3" fmla="*/ 266705 w 271180"/>
                  <a:gd name="connsiteY3" fmla="*/ 65270 h 116080"/>
                  <a:gd name="connsiteX4" fmla="*/ 198972 w 271180"/>
                  <a:gd name="connsiteY4" fmla="*/ 8120 h 116080"/>
                  <a:gd name="connsiteX5" fmla="*/ 5 w 271180"/>
                  <a:gd name="connsiteY5" fmla="*/ 6003 h 116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1180" h="116080">
                    <a:moveTo>
                      <a:pt x="5" y="6003"/>
                    </a:moveTo>
                    <a:cubicBezTo>
                      <a:pt x="1063" y="14823"/>
                      <a:pt x="162283" y="42693"/>
                      <a:pt x="205322" y="61037"/>
                    </a:cubicBezTo>
                    <a:cubicBezTo>
                      <a:pt x="248361" y="79382"/>
                      <a:pt x="248008" y="115365"/>
                      <a:pt x="258238" y="116070"/>
                    </a:cubicBezTo>
                    <a:cubicBezTo>
                      <a:pt x="268468" y="116775"/>
                      <a:pt x="276583" y="83262"/>
                      <a:pt x="266705" y="65270"/>
                    </a:cubicBezTo>
                    <a:cubicBezTo>
                      <a:pt x="256827" y="47278"/>
                      <a:pt x="240600" y="17998"/>
                      <a:pt x="198972" y="8120"/>
                    </a:cubicBezTo>
                    <a:cubicBezTo>
                      <a:pt x="157344" y="-1758"/>
                      <a:pt x="-1053" y="-2817"/>
                      <a:pt x="5" y="60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2" name="グループ化 31">
              <a:extLst>
                <a:ext uri="{FF2B5EF4-FFF2-40B4-BE49-F238E27FC236}">
                  <a16:creationId xmlns:a16="http://schemas.microsoft.com/office/drawing/2014/main" id="{A07F43F4-F911-49F2-8C64-8A23228FE086}"/>
                </a:ext>
              </a:extLst>
            </p:cNvPr>
            <p:cNvGrpSpPr/>
            <p:nvPr/>
          </p:nvGrpSpPr>
          <p:grpSpPr>
            <a:xfrm>
              <a:off x="4659852" y="6197599"/>
              <a:ext cx="506792" cy="516467"/>
              <a:chOff x="3630575" y="6024380"/>
              <a:chExt cx="798755" cy="814004"/>
            </a:xfrm>
            <a:solidFill>
              <a:srgbClr val="FABB05"/>
            </a:solidFill>
          </p:grpSpPr>
          <p:sp>
            <p:nvSpPr>
              <p:cNvPr id="33" name="フリーフォーム: 図形 32">
                <a:extLst>
                  <a:ext uri="{FF2B5EF4-FFF2-40B4-BE49-F238E27FC236}">
                    <a16:creationId xmlns:a16="http://schemas.microsoft.com/office/drawing/2014/main" id="{A9D3816E-F560-4A4D-8C82-53CDB72E7D00}"/>
                  </a:ext>
                </a:extLst>
              </p:cNvPr>
              <p:cNvSpPr/>
              <p:nvPr/>
            </p:nvSpPr>
            <p:spPr>
              <a:xfrm>
                <a:off x="3630575" y="6073741"/>
                <a:ext cx="798755" cy="764643"/>
              </a:xfrm>
              <a:custGeom>
                <a:avLst/>
                <a:gdLst>
                  <a:gd name="connsiteX0" fmla="*/ 255625 w 798755"/>
                  <a:gd name="connsiteY0" fmla="*/ 5326 h 764643"/>
                  <a:gd name="connsiteX1" fmla="*/ 41842 w 798755"/>
                  <a:gd name="connsiteY1" fmla="*/ 130209 h 764643"/>
                  <a:gd name="connsiteX2" fmla="*/ 5858 w 798755"/>
                  <a:gd name="connsiteY2" fmla="*/ 451942 h 764643"/>
                  <a:gd name="connsiteX3" fmla="*/ 120158 w 798755"/>
                  <a:gd name="connsiteY3" fmla="*/ 650909 h 764643"/>
                  <a:gd name="connsiteX4" fmla="*/ 509625 w 798755"/>
                  <a:gd name="connsiteY4" fmla="*/ 763092 h 764643"/>
                  <a:gd name="connsiteX5" fmla="*/ 638742 w 798755"/>
                  <a:gd name="connsiteY5" fmla="*/ 703826 h 764643"/>
                  <a:gd name="connsiteX6" fmla="*/ 778442 w 798755"/>
                  <a:gd name="connsiteY6" fmla="*/ 534492 h 764643"/>
                  <a:gd name="connsiteX7" fmla="*/ 776325 w 798755"/>
                  <a:gd name="connsiteY7" fmla="*/ 246626 h 764643"/>
                  <a:gd name="connsiteX8" fmla="*/ 575242 w 798755"/>
                  <a:gd name="connsiteY8" fmla="*/ 22259 h 764643"/>
                  <a:gd name="connsiteX9" fmla="*/ 717058 w 798755"/>
                  <a:gd name="connsiteY9" fmla="*/ 157726 h 764643"/>
                  <a:gd name="connsiteX10" fmla="*/ 731875 w 798755"/>
                  <a:gd name="connsiteY10" fmla="*/ 394792 h 764643"/>
                  <a:gd name="connsiteX11" fmla="*/ 645092 w 798755"/>
                  <a:gd name="connsiteY11" fmla="*/ 655142 h 764643"/>
                  <a:gd name="connsiteX12" fmla="*/ 340292 w 798755"/>
                  <a:gd name="connsiteY12" fmla="*/ 731342 h 764643"/>
                  <a:gd name="connsiteX13" fmla="*/ 63008 w 798755"/>
                  <a:gd name="connsiteY13" fmla="*/ 555659 h 764643"/>
                  <a:gd name="connsiteX14" fmla="*/ 48192 w 798755"/>
                  <a:gd name="connsiteY14" fmla="*/ 288959 h 764643"/>
                  <a:gd name="connsiteX15" fmla="*/ 255625 w 798755"/>
                  <a:gd name="connsiteY15" fmla="*/ 5326 h 764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98755" h="764643">
                    <a:moveTo>
                      <a:pt x="255625" y="5326"/>
                    </a:moveTo>
                    <a:cubicBezTo>
                      <a:pt x="254567" y="-21132"/>
                      <a:pt x="83470" y="55773"/>
                      <a:pt x="41842" y="130209"/>
                    </a:cubicBezTo>
                    <a:cubicBezTo>
                      <a:pt x="214" y="204645"/>
                      <a:pt x="-7195" y="365159"/>
                      <a:pt x="5858" y="451942"/>
                    </a:cubicBezTo>
                    <a:cubicBezTo>
                      <a:pt x="18911" y="538725"/>
                      <a:pt x="36197" y="599051"/>
                      <a:pt x="120158" y="650909"/>
                    </a:cubicBezTo>
                    <a:cubicBezTo>
                      <a:pt x="204119" y="702767"/>
                      <a:pt x="423194" y="754272"/>
                      <a:pt x="509625" y="763092"/>
                    </a:cubicBezTo>
                    <a:cubicBezTo>
                      <a:pt x="596056" y="771912"/>
                      <a:pt x="593939" y="741926"/>
                      <a:pt x="638742" y="703826"/>
                    </a:cubicBezTo>
                    <a:cubicBezTo>
                      <a:pt x="683545" y="665726"/>
                      <a:pt x="755512" y="610692"/>
                      <a:pt x="778442" y="534492"/>
                    </a:cubicBezTo>
                    <a:cubicBezTo>
                      <a:pt x="801372" y="458292"/>
                      <a:pt x="810192" y="331998"/>
                      <a:pt x="776325" y="246626"/>
                    </a:cubicBezTo>
                    <a:cubicBezTo>
                      <a:pt x="742458" y="161254"/>
                      <a:pt x="585120" y="37076"/>
                      <a:pt x="575242" y="22259"/>
                    </a:cubicBezTo>
                    <a:cubicBezTo>
                      <a:pt x="565364" y="7442"/>
                      <a:pt x="690952" y="95637"/>
                      <a:pt x="717058" y="157726"/>
                    </a:cubicBezTo>
                    <a:cubicBezTo>
                      <a:pt x="743164" y="219815"/>
                      <a:pt x="743869" y="311889"/>
                      <a:pt x="731875" y="394792"/>
                    </a:cubicBezTo>
                    <a:cubicBezTo>
                      <a:pt x="719881" y="477695"/>
                      <a:pt x="710356" y="599050"/>
                      <a:pt x="645092" y="655142"/>
                    </a:cubicBezTo>
                    <a:cubicBezTo>
                      <a:pt x="579828" y="711234"/>
                      <a:pt x="437306" y="747922"/>
                      <a:pt x="340292" y="731342"/>
                    </a:cubicBezTo>
                    <a:cubicBezTo>
                      <a:pt x="243278" y="714762"/>
                      <a:pt x="111691" y="629389"/>
                      <a:pt x="63008" y="555659"/>
                    </a:cubicBezTo>
                    <a:cubicBezTo>
                      <a:pt x="14325" y="481929"/>
                      <a:pt x="17147" y="377506"/>
                      <a:pt x="48192" y="288959"/>
                    </a:cubicBezTo>
                    <a:cubicBezTo>
                      <a:pt x="79237" y="200412"/>
                      <a:pt x="256683" y="31784"/>
                      <a:pt x="255625" y="53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フリーフォーム: 図形 33">
                <a:extLst>
                  <a:ext uri="{FF2B5EF4-FFF2-40B4-BE49-F238E27FC236}">
                    <a16:creationId xmlns:a16="http://schemas.microsoft.com/office/drawing/2014/main" id="{316D28E1-CF99-4CC4-AC4A-879705C98368}"/>
                  </a:ext>
                </a:extLst>
              </p:cNvPr>
              <p:cNvSpPr/>
              <p:nvPr/>
            </p:nvSpPr>
            <p:spPr>
              <a:xfrm>
                <a:off x="3936995" y="6024380"/>
                <a:ext cx="271180" cy="116080"/>
              </a:xfrm>
              <a:custGeom>
                <a:avLst/>
                <a:gdLst>
                  <a:gd name="connsiteX0" fmla="*/ 5 w 271180"/>
                  <a:gd name="connsiteY0" fmla="*/ 6003 h 116080"/>
                  <a:gd name="connsiteX1" fmla="*/ 205322 w 271180"/>
                  <a:gd name="connsiteY1" fmla="*/ 61037 h 116080"/>
                  <a:gd name="connsiteX2" fmla="*/ 258238 w 271180"/>
                  <a:gd name="connsiteY2" fmla="*/ 116070 h 116080"/>
                  <a:gd name="connsiteX3" fmla="*/ 266705 w 271180"/>
                  <a:gd name="connsiteY3" fmla="*/ 65270 h 116080"/>
                  <a:gd name="connsiteX4" fmla="*/ 198972 w 271180"/>
                  <a:gd name="connsiteY4" fmla="*/ 8120 h 116080"/>
                  <a:gd name="connsiteX5" fmla="*/ 5 w 271180"/>
                  <a:gd name="connsiteY5" fmla="*/ 6003 h 116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1180" h="116080">
                    <a:moveTo>
                      <a:pt x="5" y="6003"/>
                    </a:moveTo>
                    <a:cubicBezTo>
                      <a:pt x="1063" y="14823"/>
                      <a:pt x="162283" y="42693"/>
                      <a:pt x="205322" y="61037"/>
                    </a:cubicBezTo>
                    <a:cubicBezTo>
                      <a:pt x="248361" y="79382"/>
                      <a:pt x="248008" y="115365"/>
                      <a:pt x="258238" y="116070"/>
                    </a:cubicBezTo>
                    <a:cubicBezTo>
                      <a:pt x="268468" y="116775"/>
                      <a:pt x="276583" y="83262"/>
                      <a:pt x="266705" y="65270"/>
                    </a:cubicBezTo>
                    <a:cubicBezTo>
                      <a:pt x="256827" y="47278"/>
                      <a:pt x="240600" y="17998"/>
                      <a:pt x="198972" y="8120"/>
                    </a:cubicBezTo>
                    <a:cubicBezTo>
                      <a:pt x="157344" y="-1758"/>
                      <a:pt x="-1053" y="-2817"/>
                      <a:pt x="5" y="60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21978456-259B-47AA-8657-92ADC6D39853}"/>
              </a:ext>
            </a:extLst>
          </p:cNvPr>
          <p:cNvGrpSpPr/>
          <p:nvPr/>
        </p:nvGrpSpPr>
        <p:grpSpPr>
          <a:xfrm>
            <a:off x="5699760" y="4658360"/>
            <a:ext cx="396240" cy="660400"/>
            <a:chOff x="5699760" y="4658360"/>
            <a:chExt cx="396240" cy="660400"/>
          </a:xfrm>
        </p:grpSpPr>
        <p:sp>
          <p:nvSpPr>
            <p:cNvPr id="35" name="楕円 34">
              <a:extLst>
                <a:ext uri="{FF2B5EF4-FFF2-40B4-BE49-F238E27FC236}">
                  <a16:creationId xmlns:a16="http://schemas.microsoft.com/office/drawing/2014/main" id="{B1B88B2A-9C34-4670-A708-D107584DCA94}"/>
                </a:ext>
              </a:extLst>
            </p:cNvPr>
            <p:cNvSpPr/>
            <p:nvPr/>
          </p:nvSpPr>
          <p:spPr>
            <a:xfrm>
              <a:off x="5699760" y="4658360"/>
              <a:ext cx="396240" cy="396240"/>
            </a:xfrm>
            <a:prstGeom prst="ellipse">
              <a:avLst/>
            </a:prstGeom>
            <a:noFill/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685386BB-5538-4210-9A30-FEC83D67ACB6}"/>
                </a:ext>
              </a:extLst>
            </p:cNvPr>
            <p:cNvCxnSpPr>
              <a:cxnSpLocks/>
            </p:cNvCxnSpPr>
            <p:nvPr/>
          </p:nvCxnSpPr>
          <p:spPr>
            <a:xfrm>
              <a:off x="5897880" y="5110480"/>
              <a:ext cx="0" cy="208280"/>
            </a:xfrm>
            <a:prstGeom prst="line">
              <a:avLst/>
            </a:prstGeom>
            <a:ln w="63500" cap="rnd">
              <a:solidFill>
                <a:srgbClr val="7F7F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75419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私たちはどうかしている（わたどう）怪演&amp;quot;観月ありさ&amp;quot;の「ナースのお仕事」再放送希望！無料視聴できるのは？ - Middle Edge（ミドルエッジ）" hidden="1">
            <a:extLst>
              <a:ext uri="{FF2B5EF4-FFF2-40B4-BE49-F238E27FC236}">
                <a16:creationId xmlns:a16="http://schemas.microsoft.com/office/drawing/2014/main" id="{F2491DDA-0044-4735-AE85-5732F305A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523" y="1743066"/>
            <a:ext cx="7390154" cy="9846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F84BBEDC-1540-4B60-AC56-56E670FA5424}"/>
              </a:ext>
            </a:extLst>
          </p:cNvPr>
          <p:cNvSpPr/>
          <p:nvPr/>
        </p:nvSpPr>
        <p:spPr>
          <a:xfrm>
            <a:off x="4097243" y="6174054"/>
            <a:ext cx="1379491" cy="400817"/>
          </a:xfrm>
          <a:custGeom>
            <a:avLst/>
            <a:gdLst>
              <a:gd name="connsiteX0" fmla="*/ 30257 w 1379491"/>
              <a:gd name="connsiteY0" fmla="*/ 384683 h 400817"/>
              <a:gd name="connsiteX1" fmla="*/ 541432 w 1379491"/>
              <a:gd name="connsiteY1" fmla="*/ 32258 h 400817"/>
              <a:gd name="connsiteX2" fmla="*/ 1033557 w 1379491"/>
              <a:gd name="connsiteY2" fmla="*/ 64008 h 400817"/>
              <a:gd name="connsiteX3" fmla="*/ 1370107 w 1379491"/>
              <a:gd name="connsiteY3" fmla="*/ 181483 h 400817"/>
              <a:gd name="connsiteX4" fmla="*/ 1236757 w 1379491"/>
              <a:gd name="connsiteY4" fmla="*/ 137033 h 400817"/>
              <a:gd name="connsiteX5" fmla="*/ 731932 w 1379491"/>
              <a:gd name="connsiteY5" fmla="*/ 25908 h 400817"/>
              <a:gd name="connsiteX6" fmla="*/ 608107 w 1379491"/>
              <a:gd name="connsiteY6" fmla="*/ 25908 h 400817"/>
              <a:gd name="connsiteX7" fmla="*/ 115982 w 1379491"/>
              <a:gd name="connsiteY7" fmla="*/ 311658 h 400817"/>
              <a:gd name="connsiteX8" fmla="*/ 30257 w 1379491"/>
              <a:gd name="connsiteY8" fmla="*/ 384683 h 400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9491" h="400817">
                <a:moveTo>
                  <a:pt x="30257" y="384683"/>
                </a:moveTo>
                <a:cubicBezTo>
                  <a:pt x="101165" y="338116"/>
                  <a:pt x="374216" y="85704"/>
                  <a:pt x="541432" y="32258"/>
                </a:cubicBezTo>
                <a:cubicBezTo>
                  <a:pt x="708648" y="-21188"/>
                  <a:pt x="895445" y="39137"/>
                  <a:pt x="1033557" y="64008"/>
                </a:cubicBezTo>
                <a:cubicBezTo>
                  <a:pt x="1171669" y="88879"/>
                  <a:pt x="1336240" y="169312"/>
                  <a:pt x="1370107" y="181483"/>
                </a:cubicBezTo>
                <a:cubicBezTo>
                  <a:pt x="1403974" y="193654"/>
                  <a:pt x="1343119" y="162962"/>
                  <a:pt x="1236757" y="137033"/>
                </a:cubicBezTo>
                <a:cubicBezTo>
                  <a:pt x="1130395" y="111104"/>
                  <a:pt x="836707" y="44429"/>
                  <a:pt x="731932" y="25908"/>
                </a:cubicBezTo>
                <a:cubicBezTo>
                  <a:pt x="627157" y="7387"/>
                  <a:pt x="710765" y="-21717"/>
                  <a:pt x="608107" y="25908"/>
                </a:cubicBezTo>
                <a:cubicBezTo>
                  <a:pt x="505449" y="73533"/>
                  <a:pt x="208586" y="255566"/>
                  <a:pt x="115982" y="311658"/>
                </a:cubicBezTo>
                <a:cubicBezTo>
                  <a:pt x="23378" y="367750"/>
                  <a:pt x="-40651" y="431250"/>
                  <a:pt x="30257" y="384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8F14CB4F-34E5-427B-B402-8E06DDF6F9A4}"/>
              </a:ext>
            </a:extLst>
          </p:cNvPr>
          <p:cNvSpPr/>
          <p:nvPr/>
        </p:nvSpPr>
        <p:spPr>
          <a:xfrm>
            <a:off x="4135539" y="6505698"/>
            <a:ext cx="330796" cy="307042"/>
          </a:xfrm>
          <a:custGeom>
            <a:avLst/>
            <a:gdLst>
              <a:gd name="connsiteX0" fmla="*/ 328511 w 330796"/>
              <a:gd name="connsiteY0" fmla="*/ 652 h 307042"/>
              <a:gd name="connsiteX1" fmla="*/ 158649 w 330796"/>
              <a:gd name="connsiteY1" fmla="*/ 116539 h 307042"/>
              <a:gd name="connsiteX2" fmla="*/ 52286 w 330796"/>
              <a:gd name="connsiteY2" fmla="*/ 135589 h 307042"/>
              <a:gd name="connsiteX3" fmla="*/ 15774 w 330796"/>
              <a:gd name="connsiteY3" fmla="*/ 165752 h 307042"/>
              <a:gd name="connsiteX4" fmla="*/ 33236 w 330796"/>
              <a:gd name="connsiteY4" fmla="*/ 227664 h 307042"/>
              <a:gd name="connsiteX5" fmla="*/ 133249 w 330796"/>
              <a:gd name="connsiteY5" fmla="*/ 307039 h 307042"/>
              <a:gd name="connsiteX6" fmla="*/ 25299 w 330796"/>
              <a:gd name="connsiteY6" fmla="*/ 230839 h 307042"/>
              <a:gd name="connsiteX7" fmla="*/ 25299 w 330796"/>
              <a:gd name="connsiteY7" fmla="*/ 175277 h 307042"/>
              <a:gd name="connsiteX8" fmla="*/ 328511 w 330796"/>
              <a:gd name="connsiteY8" fmla="*/ 652 h 307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0796" h="307042">
                <a:moveTo>
                  <a:pt x="328511" y="652"/>
                </a:moveTo>
                <a:cubicBezTo>
                  <a:pt x="350736" y="-9138"/>
                  <a:pt x="204686" y="94050"/>
                  <a:pt x="158649" y="116539"/>
                </a:cubicBezTo>
                <a:cubicBezTo>
                  <a:pt x="112612" y="139028"/>
                  <a:pt x="76098" y="127387"/>
                  <a:pt x="52286" y="135589"/>
                </a:cubicBezTo>
                <a:cubicBezTo>
                  <a:pt x="28474" y="143791"/>
                  <a:pt x="18949" y="150406"/>
                  <a:pt x="15774" y="165752"/>
                </a:cubicBezTo>
                <a:cubicBezTo>
                  <a:pt x="12599" y="181098"/>
                  <a:pt x="13657" y="204116"/>
                  <a:pt x="33236" y="227664"/>
                </a:cubicBezTo>
                <a:cubicBezTo>
                  <a:pt x="52815" y="251212"/>
                  <a:pt x="134572" y="306510"/>
                  <a:pt x="133249" y="307039"/>
                </a:cubicBezTo>
                <a:cubicBezTo>
                  <a:pt x="131926" y="307568"/>
                  <a:pt x="43291" y="252799"/>
                  <a:pt x="25299" y="230839"/>
                </a:cubicBezTo>
                <a:cubicBezTo>
                  <a:pt x="7307" y="208879"/>
                  <a:pt x="-21268" y="214171"/>
                  <a:pt x="25299" y="175277"/>
                </a:cubicBezTo>
                <a:cubicBezTo>
                  <a:pt x="71866" y="136383"/>
                  <a:pt x="306286" y="10442"/>
                  <a:pt x="328511" y="6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719A0743-6A0E-483F-94AE-8BCB687DDC03}"/>
              </a:ext>
            </a:extLst>
          </p:cNvPr>
          <p:cNvSpPr/>
          <p:nvPr/>
        </p:nvSpPr>
        <p:spPr>
          <a:xfrm>
            <a:off x="4297628" y="6548944"/>
            <a:ext cx="169616" cy="180142"/>
          </a:xfrm>
          <a:custGeom>
            <a:avLst/>
            <a:gdLst>
              <a:gd name="connsiteX0" fmla="*/ 169597 w 169616"/>
              <a:gd name="connsiteY0" fmla="*/ 268 h 180142"/>
              <a:gd name="connsiteX1" fmla="*/ 42597 w 169616"/>
              <a:gd name="connsiteY1" fmla="*/ 124093 h 180142"/>
              <a:gd name="connsiteX2" fmla="*/ 1322 w 169616"/>
              <a:gd name="connsiteY2" fmla="*/ 179656 h 180142"/>
              <a:gd name="connsiteX3" fmla="*/ 14022 w 169616"/>
              <a:gd name="connsiteY3" fmla="*/ 147906 h 180142"/>
              <a:gd name="connsiteX4" fmla="*/ 52122 w 169616"/>
              <a:gd name="connsiteY4" fmla="*/ 92343 h 180142"/>
              <a:gd name="connsiteX5" fmla="*/ 169597 w 169616"/>
              <a:gd name="connsiteY5" fmla="*/ 268 h 180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616" h="180142">
                <a:moveTo>
                  <a:pt x="169597" y="268"/>
                </a:moveTo>
                <a:cubicBezTo>
                  <a:pt x="168010" y="5560"/>
                  <a:pt x="70643" y="94195"/>
                  <a:pt x="42597" y="124093"/>
                </a:cubicBezTo>
                <a:cubicBezTo>
                  <a:pt x="14551" y="153991"/>
                  <a:pt x="6084" y="175687"/>
                  <a:pt x="1322" y="179656"/>
                </a:cubicBezTo>
                <a:cubicBezTo>
                  <a:pt x="-3440" y="183625"/>
                  <a:pt x="5555" y="162458"/>
                  <a:pt x="14022" y="147906"/>
                </a:cubicBezTo>
                <a:cubicBezTo>
                  <a:pt x="22489" y="133354"/>
                  <a:pt x="26457" y="115362"/>
                  <a:pt x="52122" y="92343"/>
                </a:cubicBezTo>
                <a:cubicBezTo>
                  <a:pt x="77787" y="69324"/>
                  <a:pt x="171184" y="-5024"/>
                  <a:pt x="169597" y="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9CD6A89C-6E17-4715-90B8-8294445F1BAF}"/>
              </a:ext>
            </a:extLst>
          </p:cNvPr>
          <p:cNvSpPr/>
          <p:nvPr/>
        </p:nvSpPr>
        <p:spPr>
          <a:xfrm>
            <a:off x="4302125" y="6273829"/>
            <a:ext cx="1197086" cy="364290"/>
          </a:xfrm>
          <a:custGeom>
            <a:avLst/>
            <a:gdLst>
              <a:gd name="connsiteX0" fmla="*/ 1047750 w 1197086"/>
              <a:gd name="connsiteY0" fmla="*/ 364283 h 364290"/>
              <a:gd name="connsiteX1" fmla="*/ 1193800 w 1197086"/>
              <a:gd name="connsiteY1" fmla="*/ 278558 h 364290"/>
              <a:gd name="connsiteX2" fmla="*/ 1144588 w 1197086"/>
              <a:gd name="connsiteY2" fmla="*/ 280146 h 364290"/>
              <a:gd name="connsiteX3" fmla="*/ 1087438 w 1197086"/>
              <a:gd name="connsiteY3" fmla="*/ 265858 h 364290"/>
              <a:gd name="connsiteX4" fmla="*/ 1082675 w 1197086"/>
              <a:gd name="connsiteY4" fmla="*/ 175371 h 364290"/>
              <a:gd name="connsiteX5" fmla="*/ 1041400 w 1197086"/>
              <a:gd name="connsiteY5" fmla="*/ 210296 h 364290"/>
              <a:gd name="connsiteX6" fmla="*/ 973138 w 1197086"/>
              <a:gd name="connsiteY6" fmla="*/ 178546 h 364290"/>
              <a:gd name="connsiteX7" fmla="*/ 933450 w 1197086"/>
              <a:gd name="connsiteY7" fmla="*/ 169021 h 364290"/>
              <a:gd name="connsiteX8" fmla="*/ 981075 w 1197086"/>
              <a:gd name="connsiteY8" fmla="*/ 134096 h 364290"/>
              <a:gd name="connsiteX9" fmla="*/ 858838 w 1197086"/>
              <a:gd name="connsiteY9" fmla="*/ 154733 h 364290"/>
              <a:gd name="connsiteX10" fmla="*/ 895350 w 1197086"/>
              <a:gd name="connsiteY10" fmla="*/ 65833 h 364290"/>
              <a:gd name="connsiteX11" fmla="*/ 833438 w 1197086"/>
              <a:gd name="connsiteY11" fmla="*/ 148383 h 364290"/>
              <a:gd name="connsiteX12" fmla="*/ 790575 w 1197086"/>
              <a:gd name="connsiteY12" fmla="*/ 130921 h 364290"/>
              <a:gd name="connsiteX13" fmla="*/ 687388 w 1197086"/>
              <a:gd name="connsiteY13" fmla="*/ 108696 h 364290"/>
              <a:gd name="connsiteX14" fmla="*/ 685800 w 1197086"/>
              <a:gd name="connsiteY14" fmla="*/ 108696 h 364290"/>
              <a:gd name="connsiteX15" fmla="*/ 690563 w 1197086"/>
              <a:gd name="connsiteY15" fmla="*/ 46783 h 364290"/>
              <a:gd name="connsiteX16" fmla="*/ 692150 w 1197086"/>
              <a:gd name="connsiteY16" fmla="*/ 3921 h 364290"/>
              <a:gd name="connsiteX17" fmla="*/ 671513 w 1197086"/>
              <a:gd name="connsiteY17" fmla="*/ 148383 h 364290"/>
              <a:gd name="connsiteX18" fmla="*/ 623888 w 1197086"/>
              <a:gd name="connsiteY18" fmla="*/ 24558 h 364290"/>
              <a:gd name="connsiteX19" fmla="*/ 623888 w 1197086"/>
              <a:gd name="connsiteY19" fmla="*/ 127746 h 364290"/>
              <a:gd name="connsiteX20" fmla="*/ 547688 w 1197086"/>
              <a:gd name="connsiteY20" fmla="*/ 35671 h 364290"/>
              <a:gd name="connsiteX21" fmla="*/ 547688 w 1197086"/>
              <a:gd name="connsiteY21" fmla="*/ 149971 h 364290"/>
              <a:gd name="connsiteX22" fmla="*/ 506413 w 1197086"/>
              <a:gd name="connsiteY22" fmla="*/ 80121 h 364290"/>
              <a:gd name="connsiteX23" fmla="*/ 487363 w 1197086"/>
              <a:gd name="connsiteY23" fmla="*/ 54721 h 364290"/>
              <a:gd name="connsiteX24" fmla="*/ 504825 w 1197086"/>
              <a:gd name="connsiteY24" fmla="*/ 161083 h 364290"/>
              <a:gd name="connsiteX25" fmla="*/ 444500 w 1197086"/>
              <a:gd name="connsiteY25" fmla="*/ 89646 h 364290"/>
              <a:gd name="connsiteX26" fmla="*/ 400050 w 1197086"/>
              <a:gd name="connsiteY26" fmla="*/ 16621 h 364290"/>
              <a:gd name="connsiteX27" fmla="*/ 407988 w 1197086"/>
              <a:gd name="connsiteY27" fmla="*/ 146796 h 364290"/>
              <a:gd name="connsiteX28" fmla="*/ 398463 w 1197086"/>
              <a:gd name="connsiteY28" fmla="*/ 145208 h 364290"/>
              <a:gd name="connsiteX29" fmla="*/ 371475 w 1197086"/>
              <a:gd name="connsiteY29" fmla="*/ 92821 h 364290"/>
              <a:gd name="connsiteX30" fmla="*/ 341313 w 1197086"/>
              <a:gd name="connsiteY30" fmla="*/ 13446 h 364290"/>
              <a:gd name="connsiteX31" fmla="*/ 336550 w 1197086"/>
              <a:gd name="connsiteY31" fmla="*/ 37258 h 364290"/>
              <a:gd name="connsiteX32" fmla="*/ 336550 w 1197086"/>
              <a:gd name="connsiteY32" fmla="*/ 102346 h 364290"/>
              <a:gd name="connsiteX33" fmla="*/ 379413 w 1197086"/>
              <a:gd name="connsiteY33" fmla="*/ 176958 h 364290"/>
              <a:gd name="connsiteX34" fmla="*/ 331788 w 1197086"/>
              <a:gd name="connsiteY34" fmla="*/ 119808 h 364290"/>
              <a:gd name="connsiteX35" fmla="*/ 285750 w 1197086"/>
              <a:gd name="connsiteY35" fmla="*/ 46783 h 364290"/>
              <a:gd name="connsiteX36" fmla="*/ 322263 w 1197086"/>
              <a:gd name="connsiteY36" fmla="*/ 142033 h 364290"/>
              <a:gd name="connsiteX37" fmla="*/ 325438 w 1197086"/>
              <a:gd name="connsiteY37" fmla="*/ 154733 h 364290"/>
              <a:gd name="connsiteX38" fmla="*/ 227013 w 1197086"/>
              <a:gd name="connsiteY38" fmla="*/ 100758 h 364290"/>
              <a:gd name="connsiteX39" fmla="*/ 158750 w 1197086"/>
              <a:gd name="connsiteY39" fmla="*/ 91233 h 364290"/>
              <a:gd name="connsiteX40" fmla="*/ 222250 w 1197086"/>
              <a:gd name="connsiteY40" fmla="*/ 116633 h 364290"/>
              <a:gd name="connsiteX41" fmla="*/ 312738 w 1197086"/>
              <a:gd name="connsiteY41" fmla="*/ 173783 h 364290"/>
              <a:gd name="connsiteX42" fmla="*/ 268288 w 1197086"/>
              <a:gd name="connsiteY42" fmla="*/ 173783 h 364290"/>
              <a:gd name="connsiteX43" fmla="*/ 0 w 1197086"/>
              <a:gd name="connsiteY43" fmla="*/ 186483 h 364290"/>
              <a:gd name="connsiteX44" fmla="*/ 298450 w 1197086"/>
              <a:gd name="connsiteY44" fmla="*/ 186483 h 364290"/>
              <a:gd name="connsiteX45" fmla="*/ 157163 w 1197086"/>
              <a:gd name="connsiteY45" fmla="*/ 235696 h 364290"/>
              <a:gd name="connsiteX46" fmla="*/ 139700 w 1197086"/>
              <a:gd name="connsiteY46" fmla="*/ 270621 h 364290"/>
              <a:gd name="connsiteX47" fmla="*/ 261938 w 1197086"/>
              <a:gd name="connsiteY47" fmla="*/ 227758 h 364290"/>
              <a:gd name="connsiteX48" fmla="*/ 430213 w 1197086"/>
              <a:gd name="connsiteY48" fmla="*/ 176958 h 364290"/>
              <a:gd name="connsiteX49" fmla="*/ 628650 w 1197086"/>
              <a:gd name="connsiteY49" fmla="*/ 181721 h 364290"/>
              <a:gd name="connsiteX50" fmla="*/ 885825 w 1197086"/>
              <a:gd name="connsiteY50" fmla="*/ 234108 h 364290"/>
              <a:gd name="connsiteX51" fmla="*/ 957263 w 1197086"/>
              <a:gd name="connsiteY51" fmla="*/ 292846 h 364290"/>
              <a:gd name="connsiteX52" fmla="*/ 923925 w 1197086"/>
              <a:gd name="connsiteY52" fmla="*/ 248396 h 364290"/>
              <a:gd name="connsiteX53" fmla="*/ 985838 w 1197086"/>
              <a:gd name="connsiteY53" fmla="*/ 283321 h 364290"/>
              <a:gd name="connsiteX54" fmla="*/ 1047750 w 1197086"/>
              <a:gd name="connsiteY54" fmla="*/ 364283 h 36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197086" h="364290">
                <a:moveTo>
                  <a:pt x="1047750" y="364283"/>
                </a:moveTo>
                <a:cubicBezTo>
                  <a:pt x="1082410" y="363489"/>
                  <a:pt x="1177660" y="292581"/>
                  <a:pt x="1193800" y="278558"/>
                </a:cubicBezTo>
                <a:cubicBezTo>
                  <a:pt x="1209940" y="264535"/>
                  <a:pt x="1162315" y="282263"/>
                  <a:pt x="1144588" y="280146"/>
                </a:cubicBezTo>
                <a:cubicBezTo>
                  <a:pt x="1126861" y="278029"/>
                  <a:pt x="1097757" y="283321"/>
                  <a:pt x="1087438" y="265858"/>
                </a:cubicBezTo>
                <a:cubicBezTo>
                  <a:pt x="1077119" y="248395"/>
                  <a:pt x="1090348" y="184631"/>
                  <a:pt x="1082675" y="175371"/>
                </a:cubicBezTo>
                <a:cubicBezTo>
                  <a:pt x="1075002" y="166111"/>
                  <a:pt x="1059656" y="209767"/>
                  <a:pt x="1041400" y="210296"/>
                </a:cubicBezTo>
                <a:cubicBezTo>
                  <a:pt x="1023144" y="210825"/>
                  <a:pt x="991130" y="185425"/>
                  <a:pt x="973138" y="178546"/>
                </a:cubicBezTo>
                <a:cubicBezTo>
                  <a:pt x="955146" y="171667"/>
                  <a:pt x="932127" y="176429"/>
                  <a:pt x="933450" y="169021"/>
                </a:cubicBezTo>
                <a:cubicBezTo>
                  <a:pt x="934773" y="161613"/>
                  <a:pt x="993510" y="136477"/>
                  <a:pt x="981075" y="134096"/>
                </a:cubicBezTo>
                <a:cubicBezTo>
                  <a:pt x="968640" y="131715"/>
                  <a:pt x="873125" y="166110"/>
                  <a:pt x="858838" y="154733"/>
                </a:cubicBezTo>
                <a:cubicBezTo>
                  <a:pt x="844551" y="143356"/>
                  <a:pt x="899583" y="66891"/>
                  <a:pt x="895350" y="65833"/>
                </a:cubicBezTo>
                <a:cubicBezTo>
                  <a:pt x="891117" y="64775"/>
                  <a:pt x="850900" y="137535"/>
                  <a:pt x="833438" y="148383"/>
                </a:cubicBezTo>
                <a:cubicBezTo>
                  <a:pt x="815976" y="159231"/>
                  <a:pt x="814917" y="137535"/>
                  <a:pt x="790575" y="130921"/>
                </a:cubicBezTo>
                <a:cubicBezTo>
                  <a:pt x="766233" y="124306"/>
                  <a:pt x="704850" y="112400"/>
                  <a:pt x="687388" y="108696"/>
                </a:cubicBezTo>
                <a:cubicBezTo>
                  <a:pt x="669926" y="104992"/>
                  <a:pt x="685271" y="119015"/>
                  <a:pt x="685800" y="108696"/>
                </a:cubicBezTo>
                <a:cubicBezTo>
                  <a:pt x="686329" y="98377"/>
                  <a:pt x="689505" y="64245"/>
                  <a:pt x="690563" y="46783"/>
                </a:cubicBezTo>
                <a:cubicBezTo>
                  <a:pt x="691621" y="29321"/>
                  <a:pt x="695325" y="-13012"/>
                  <a:pt x="692150" y="3921"/>
                </a:cubicBezTo>
                <a:cubicBezTo>
                  <a:pt x="688975" y="20854"/>
                  <a:pt x="682890" y="144944"/>
                  <a:pt x="671513" y="148383"/>
                </a:cubicBezTo>
                <a:cubicBezTo>
                  <a:pt x="660136" y="151822"/>
                  <a:pt x="631825" y="27997"/>
                  <a:pt x="623888" y="24558"/>
                </a:cubicBezTo>
                <a:cubicBezTo>
                  <a:pt x="615951" y="21119"/>
                  <a:pt x="636588" y="125894"/>
                  <a:pt x="623888" y="127746"/>
                </a:cubicBezTo>
                <a:cubicBezTo>
                  <a:pt x="611188" y="129598"/>
                  <a:pt x="560388" y="31967"/>
                  <a:pt x="547688" y="35671"/>
                </a:cubicBezTo>
                <a:cubicBezTo>
                  <a:pt x="534988" y="39375"/>
                  <a:pt x="554567" y="142563"/>
                  <a:pt x="547688" y="149971"/>
                </a:cubicBezTo>
                <a:cubicBezTo>
                  <a:pt x="540809" y="157379"/>
                  <a:pt x="516467" y="95996"/>
                  <a:pt x="506413" y="80121"/>
                </a:cubicBezTo>
                <a:cubicBezTo>
                  <a:pt x="496359" y="64246"/>
                  <a:pt x="487628" y="41227"/>
                  <a:pt x="487363" y="54721"/>
                </a:cubicBezTo>
                <a:cubicBezTo>
                  <a:pt x="487098" y="68215"/>
                  <a:pt x="511969" y="155262"/>
                  <a:pt x="504825" y="161083"/>
                </a:cubicBezTo>
                <a:cubicBezTo>
                  <a:pt x="497681" y="166904"/>
                  <a:pt x="461962" y="113723"/>
                  <a:pt x="444500" y="89646"/>
                </a:cubicBezTo>
                <a:cubicBezTo>
                  <a:pt x="427038" y="65569"/>
                  <a:pt x="406135" y="7096"/>
                  <a:pt x="400050" y="16621"/>
                </a:cubicBezTo>
                <a:cubicBezTo>
                  <a:pt x="393965" y="26146"/>
                  <a:pt x="407988" y="146796"/>
                  <a:pt x="407988" y="146796"/>
                </a:cubicBezTo>
                <a:cubicBezTo>
                  <a:pt x="407723" y="168227"/>
                  <a:pt x="404548" y="154204"/>
                  <a:pt x="398463" y="145208"/>
                </a:cubicBezTo>
                <a:cubicBezTo>
                  <a:pt x="392378" y="136212"/>
                  <a:pt x="381000" y="114781"/>
                  <a:pt x="371475" y="92821"/>
                </a:cubicBezTo>
                <a:cubicBezTo>
                  <a:pt x="361950" y="70861"/>
                  <a:pt x="347134" y="22707"/>
                  <a:pt x="341313" y="13446"/>
                </a:cubicBezTo>
                <a:cubicBezTo>
                  <a:pt x="335492" y="4185"/>
                  <a:pt x="337344" y="22441"/>
                  <a:pt x="336550" y="37258"/>
                </a:cubicBezTo>
                <a:cubicBezTo>
                  <a:pt x="335756" y="52075"/>
                  <a:pt x="329406" y="79063"/>
                  <a:pt x="336550" y="102346"/>
                </a:cubicBezTo>
                <a:cubicBezTo>
                  <a:pt x="343694" y="125629"/>
                  <a:pt x="380207" y="174048"/>
                  <a:pt x="379413" y="176958"/>
                </a:cubicBezTo>
                <a:cubicBezTo>
                  <a:pt x="378619" y="179868"/>
                  <a:pt x="347398" y="141504"/>
                  <a:pt x="331788" y="119808"/>
                </a:cubicBezTo>
                <a:cubicBezTo>
                  <a:pt x="316177" y="98112"/>
                  <a:pt x="287337" y="43079"/>
                  <a:pt x="285750" y="46783"/>
                </a:cubicBezTo>
                <a:cubicBezTo>
                  <a:pt x="284163" y="50487"/>
                  <a:pt x="315648" y="124041"/>
                  <a:pt x="322263" y="142033"/>
                </a:cubicBezTo>
                <a:cubicBezTo>
                  <a:pt x="328878" y="160025"/>
                  <a:pt x="341313" y="161612"/>
                  <a:pt x="325438" y="154733"/>
                </a:cubicBezTo>
                <a:cubicBezTo>
                  <a:pt x="309563" y="147854"/>
                  <a:pt x="254794" y="111341"/>
                  <a:pt x="227013" y="100758"/>
                </a:cubicBezTo>
                <a:cubicBezTo>
                  <a:pt x="199232" y="90175"/>
                  <a:pt x="159544" y="88587"/>
                  <a:pt x="158750" y="91233"/>
                </a:cubicBezTo>
                <a:cubicBezTo>
                  <a:pt x="157956" y="93879"/>
                  <a:pt x="196585" y="102875"/>
                  <a:pt x="222250" y="116633"/>
                </a:cubicBezTo>
                <a:cubicBezTo>
                  <a:pt x="247915" y="130391"/>
                  <a:pt x="305065" y="164258"/>
                  <a:pt x="312738" y="173783"/>
                </a:cubicBezTo>
                <a:cubicBezTo>
                  <a:pt x="320411" y="183308"/>
                  <a:pt x="268288" y="173783"/>
                  <a:pt x="268288" y="173783"/>
                </a:cubicBezTo>
                <a:lnTo>
                  <a:pt x="0" y="186483"/>
                </a:lnTo>
                <a:cubicBezTo>
                  <a:pt x="5027" y="188600"/>
                  <a:pt x="272256" y="178281"/>
                  <a:pt x="298450" y="186483"/>
                </a:cubicBezTo>
                <a:cubicBezTo>
                  <a:pt x="324644" y="194685"/>
                  <a:pt x="183621" y="221673"/>
                  <a:pt x="157163" y="235696"/>
                </a:cubicBezTo>
                <a:cubicBezTo>
                  <a:pt x="130705" y="249719"/>
                  <a:pt x="122237" y="271944"/>
                  <a:pt x="139700" y="270621"/>
                </a:cubicBezTo>
                <a:cubicBezTo>
                  <a:pt x="157163" y="269298"/>
                  <a:pt x="213519" y="243369"/>
                  <a:pt x="261938" y="227758"/>
                </a:cubicBezTo>
                <a:cubicBezTo>
                  <a:pt x="310357" y="212147"/>
                  <a:pt x="369094" y="184631"/>
                  <a:pt x="430213" y="176958"/>
                </a:cubicBezTo>
                <a:cubicBezTo>
                  <a:pt x="491332" y="169285"/>
                  <a:pt x="552715" y="172196"/>
                  <a:pt x="628650" y="181721"/>
                </a:cubicBezTo>
                <a:cubicBezTo>
                  <a:pt x="704585" y="191246"/>
                  <a:pt x="831056" y="215587"/>
                  <a:pt x="885825" y="234108"/>
                </a:cubicBezTo>
                <a:cubicBezTo>
                  <a:pt x="940594" y="252629"/>
                  <a:pt x="950913" y="290465"/>
                  <a:pt x="957263" y="292846"/>
                </a:cubicBezTo>
                <a:cubicBezTo>
                  <a:pt x="963613" y="295227"/>
                  <a:pt x="919163" y="249983"/>
                  <a:pt x="923925" y="248396"/>
                </a:cubicBezTo>
                <a:cubicBezTo>
                  <a:pt x="928687" y="246809"/>
                  <a:pt x="964407" y="266652"/>
                  <a:pt x="985838" y="283321"/>
                </a:cubicBezTo>
                <a:cubicBezTo>
                  <a:pt x="1007269" y="299990"/>
                  <a:pt x="1013090" y="365077"/>
                  <a:pt x="1047750" y="364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94437431-5497-460D-8369-B811F3C49EDD}"/>
              </a:ext>
            </a:extLst>
          </p:cNvPr>
          <p:cNvSpPr/>
          <p:nvPr/>
        </p:nvSpPr>
        <p:spPr>
          <a:xfrm>
            <a:off x="4302066" y="6712009"/>
            <a:ext cx="541067" cy="102783"/>
          </a:xfrm>
          <a:custGeom>
            <a:avLst/>
            <a:gdLst>
              <a:gd name="connsiteX0" fmla="*/ 59 w 541067"/>
              <a:gd name="connsiteY0" fmla="*/ 18178 h 102783"/>
              <a:gd name="connsiteX1" fmla="*/ 141347 w 541067"/>
              <a:gd name="connsiteY1" fmla="*/ 24528 h 102783"/>
              <a:gd name="connsiteX2" fmla="*/ 184209 w 541067"/>
              <a:gd name="connsiteY2" fmla="*/ 67391 h 102783"/>
              <a:gd name="connsiteX3" fmla="*/ 268347 w 541067"/>
              <a:gd name="connsiteY3" fmla="*/ 76916 h 102783"/>
              <a:gd name="connsiteX4" fmla="*/ 539809 w 541067"/>
              <a:gd name="connsiteY4" fmla="*/ 95966 h 102783"/>
              <a:gd name="connsiteX5" fmla="*/ 362009 w 541067"/>
              <a:gd name="connsiteY5" fmla="*/ 102316 h 102783"/>
              <a:gd name="connsiteX6" fmla="*/ 181034 w 541067"/>
              <a:gd name="connsiteY6" fmla="*/ 84853 h 102783"/>
              <a:gd name="connsiteX7" fmla="*/ 138172 w 541067"/>
              <a:gd name="connsiteY7" fmla="*/ 37228 h 102783"/>
              <a:gd name="connsiteX8" fmla="*/ 123884 w 541067"/>
              <a:gd name="connsiteY8" fmla="*/ 716 h 102783"/>
              <a:gd name="connsiteX9" fmla="*/ 59 w 541067"/>
              <a:gd name="connsiteY9" fmla="*/ 18178 h 102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1067" h="102783">
                <a:moveTo>
                  <a:pt x="59" y="18178"/>
                </a:moveTo>
                <a:cubicBezTo>
                  <a:pt x="2970" y="22147"/>
                  <a:pt x="110655" y="16326"/>
                  <a:pt x="141347" y="24528"/>
                </a:cubicBezTo>
                <a:cubicBezTo>
                  <a:pt x="172039" y="32730"/>
                  <a:pt x="163042" y="58660"/>
                  <a:pt x="184209" y="67391"/>
                </a:cubicBezTo>
                <a:cubicBezTo>
                  <a:pt x="205376" y="76122"/>
                  <a:pt x="209080" y="72154"/>
                  <a:pt x="268347" y="76916"/>
                </a:cubicBezTo>
                <a:cubicBezTo>
                  <a:pt x="327614" y="81679"/>
                  <a:pt x="524199" y="91733"/>
                  <a:pt x="539809" y="95966"/>
                </a:cubicBezTo>
                <a:cubicBezTo>
                  <a:pt x="555419" y="100199"/>
                  <a:pt x="421805" y="104168"/>
                  <a:pt x="362009" y="102316"/>
                </a:cubicBezTo>
                <a:cubicBezTo>
                  <a:pt x="302213" y="100464"/>
                  <a:pt x="218340" y="95701"/>
                  <a:pt x="181034" y="84853"/>
                </a:cubicBezTo>
                <a:cubicBezTo>
                  <a:pt x="143728" y="74005"/>
                  <a:pt x="147697" y="51251"/>
                  <a:pt x="138172" y="37228"/>
                </a:cubicBezTo>
                <a:cubicBezTo>
                  <a:pt x="128647" y="23205"/>
                  <a:pt x="145315" y="5214"/>
                  <a:pt x="123884" y="716"/>
                </a:cubicBezTo>
                <a:cubicBezTo>
                  <a:pt x="102453" y="-3782"/>
                  <a:pt x="-2852" y="14209"/>
                  <a:pt x="59" y="18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CC5C69A5-F08A-4FFF-A224-C9CA05DFD596}"/>
              </a:ext>
            </a:extLst>
          </p:cNvPr>
          <p:cNvSpPr/>
          <p:nvPr/>
        </p:nvSpPr>
        <p:spPr>
          <a:xfrm>
            <a:off x="4293543" y="6763308"/>
            <a:ext cx="342485" cy="62397"/>
          </a:xfrm>
          <a:custGeom>
            <a:avLst/>
            <a:gdLst>
              <a:gd name="connsiteX0" fmla="*/ 645 w 342485"/>
              <a:gd name="connsiteY0" fmla="*/ 217 h 62397"/>
              <a:gd name="connsiteX1" fmla="*/ 135582 w 342485"/>
              <a:gd name="connsiteY1" fmla="*/ 57367 h 62397"/>
              <a:gd name="connsiteX2" fmla="*/ 341957 w 342485"/>
              <a:gd name="connsiteY2" fmla="*/ 57367 h 62397"/>
              <a:gd name="connsiteX3" fmla="*/ 189557 w 342485"/>
              <a:gd name="connsiteY3" fmla="*/ 38317 h 62397"/>
              <a:gd name="connsiteX4" fmla="*/ 645 w 342485"/>
              <a:gd name="connsiteY4" fmla="*/ 217 h 62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485" h="62397">
                <a:moveTo>
                  <a:pt x="645" y="217"/>
                </a:moveTo>
                <a:cubicBezTo>
                  <a:pt x="-8351" y="3392"/>
                  <a:pt x="78697" y="47842"/>
                  <a:pt x="135582" y="57367"/>
                </a:cubicBezTo>
                <a:cubicBezTo>
                  <a:pt x="192467" y="66892"/>
                  <a:pt x="332961" y="60542"/>
                  <a:pt x="341957" y="57367"/>
                </a:cubicBezTo>
                <a:cubicBezTo>
                  <a:pt x="350953" y="54192"/>
                  <a:pt x="242738" y="47048"/>
                  <a:pt x="189557" y="38317"/>
                </a:cubicBezTo>
                <a:cubicBezTo>
                  <a:pt x="136376" y="29586"/>
                  <a:pt x="9641" y="-2958"/>
                  <a:pt x="645" y="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DD3AF4F3-4EC8-4E26-B7E5-A74C7606CDBA}"/>
              </a:ext>
            </a:extLst>
          </p:cNvPr>
          <p:cNvSpPr/>
          <p:nvPr/>
        </p:nvSpPr>
        <p:spPr>
          <a:xfrm>
            <a:off x="4802633" y="6626874"/>
            <a:ext cx="566667" cy="181723"/>
          </a:xfrm>
          <a:custGeom>
            <a:avLst/>
            <a:gdLst>
              <a:gd name="connsiteX0" fmla="*/ 566292 w 566667"/>
              <a:gd name="connsiteY0" fmla="*/ 126 h 181723"/>
              <a:gd name="connsiteX1" fmla="*/ 464692 w 566667"/>
              <a:gd name="connsiteY1" fmla="*/ 98551 h 181723"/>
              <a:gd name="connsiteX2" fmla="*/ 336105 w 566667"/>
              <a:gd name="connsiteY2" fmla="*/ 139826 h 181723"/>
              <a:gd name="connsiteX3" fmla="*/ 229742 w 566667"/>
              <a:gd name="connsiteY3" fmla="*/ 166813 h 181723"/>
              <a:gd name="connsiteX4" fmla="*/ 97980 w 566667"/>
              <a:gd name="connsiteY4" fmla="*/ 177926 h 181723"/>
              <a:gd name="connsiteX5" fmla="*/ 2730 w 566667"/>
              <a:gd name="connsiteY5" fmla="*/ 181101 h 181723"/>
              <a:gd name="connsiteX6" fmla="*/ 205930 w 566667"/>
              <a:gd name="connsiteY6" fmla="*/ 166813 h 181723"/>
              <a:gd name="connsiteX7" fmla="*/ 428180 w 566667"/>
              <a:gd name="connsiteY7" fmla="*/ 120776 h 181723"/>
              <a:gd name="connsiteX8" fmla="*/ 566292 w 566667"/>
              <a:gd name="connsiteY8" fmla="*/ 126 h 181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6667" h="181723">
                <a:moveTo>
                  <a:pt x="566292" y="126"/>
                </a:moveTo>
                <a:cubicBezTo>
                  <a:pt x="572377" y="-3578"/>
                  <a:pt x="503056" y="75268"/>
                  <a:pt x="464692" y="98551"/>
                </a:cubicBezTo>
                <a:cubicBezTo>
                  <a:pt x="426327" y="121834"/>
                  <a:pt x="375263" y="128449"/>
                  <a:pt x="336105" y="139826"/>
                </a:cubicBezTo>
                <a:cubicBezTo>
                  <a:pt x="296947" y="151203"/>
                  <a:pt x="269429" y="160463"/>
                  <a:pt x="229742" y="166813"/>
                </a:cubicBezTo>
                <a:cubicBezTo>
                  <a:pt x="190055" y="173163"/>
                  <a:pt x="135815" y="175545"/>
                  <a:pt x="97980" y="177926"/>
                </a:cubicBezTo>
                <a:cubicBezTo>
                  <a:pt x="60145" y="180307"/>
                  <a:pt x="-15262" y="182953"/>
                  <a:pt x="2730" y="181101"/>
                </a:cubicBezTo>
                <a:cubicBezTo>
                  <a:pt x="20722" y="179249"/>
                  <a:pt x="135022" y="176867"/>
                  <a:pt x="205930" y="166813"/>
                </a:cubicBezTo>
                <a:cubicBezTo>
                  <a:pt x="276838" y="156759"/>
                  <a:pt x="371030" y="146176"/>
                  <a:pt x="428180" y="120776"/>
                </a:cubicBezTo>
                <a:cubicBezTo>
                  <a:pt x="485330" y="95376"/>
                  <a:pt x="560207" y="3830"/>
                  <a:pt x="566292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80FDDDF6-DB77-4951-8A49-B3AEF0BFBCBB}"/>
              </a:ext>
            </a:extLst>
          </p:cNvPr>
          <p:cNvSpPr/>
          <p:nvPr/>
        </p:nvSpPr>
        <p:spPr>
          <a:xfrm>
            <a:off x="4829121" y="6608082"/>
            <a:ext cx="614158" cy="315360"/>
          </a:xfrm>
          <a:custGeom>
            <a:avLst/>
            <a:gdLst>
              <a:gd name="connsiteX0" fmla="*/ 609654 w 614158"/>
              <a:gd name="connsiteY0" fmla="*/ 1455 h 315360"/>
              <a:gd name="connsiteX1" fmla="*/ 550917 w 614158"/>
              <a:gd name="connsiteY1" fmla="*/ 80830 h 315360"/>
              <a:gd name="connsiteX2" fmla="*/ 593779 w 614158"/>
              <a:gd name="connsiteY2" fmla="*/ 109405 h 315360"/>
              <a:gd name="connsiteX3" fmla="*/ 501704 w 614158"/>
              <a:gd name="connsiteY3" fmla="*/ 91943 h 315360"/>
              <a:gd name="connsiteX4" fmla="*/ 517579 w 614158"/>
              <a:gd name="connsiteY4" fmla="*/ 182430 h 315360"/>
              <a:gd name="connsiteX5" fmla="*/ 531867 w 614158"/>
              <a:gd name="connsiteY5" fmla="*/ 209418 h 315360"/>
              <a:gd name="connsiteX6" fmla="*/ 473129 w 614158"/>
              <a:gd name="connsiteY6" fmla="*/ 141155 h 315360"/>
              <a:gd name="connsiteX7" fmla="*/ 506467 w 614158"/>
              <a:gd name="connsiteY7" fmla="*/ 191955 h 315360"/>
              <a:gd name="connsiteX8" fmla="*/ 506467 w 614158"/>
              <a:gd name="connsiteY8" fmla="*/ 195130 h 315360"/>
              <a:gd name="connsiteX9" fmla="*/ 420742 w 614158"/>
              <a:gd name="connsiteY9" fmla="*/ 195130 h 315360"/>
              <a:gd name="connsiteX10" fmla="*/ 379467 w 614158"/>
              <a:gd name="connsiteY10" fmla="*/ 188780 h 315360"/>
              <a:gd name="connsiteX11" fmla="*/ 541392 w 614158"/>
              <a:gd name="connsiteY11" fmla="*/ 188780 h 315360"/>
              <a:gd name="connsiteX12" fmla="*/ 360417 w 614158"/>
              <a:gd name="connsiteY12" fmla="*/ 190368 h 315360"/>
              <a:gd name="connsiteX13" fmla="*/ 362004 w 614158"/>
              <a:gd name="connsiteY13" fmla="*/ 263393 h 315360"/>
              <a:gd name="connsiteX14" fmla="*/ 354067 w 614158"/>
              <a:gd name="connsiteY14" fmla="*/ 218943 h 315360"/>
              <a:gd name="connsiteX15" fmla="*/ 366767 w 614158"/>
              <a:gd name="connsiteY15" fmla="*/ 255455 h 315360"/>
              <a:gd name="connsiteX16" fmla="*/ 304854 w 614158"/>
              <a:gd name="connsiteY16" fmla="*/ 244343 h 315360"/>
              <a:gd name="connsiteX17" fmla="*/ 192142 w 614158"/>
              <a:gd name="connsiteY17" fmla="*/ 225293 h 315360"/>
              <a:gd name="connsiteX18" fmla="*/ 368354 w 614158"/>
              <a:gd name="connsiteY18" fmla="*/ 249105 h 315360"/>
              <a:gd name="connsiteX19" fmla="*/ 198492 w 614158"/>
              <a:gd name="connsiteY19" fmla="*/ 245930 h 315360"/>
              <a:gd name="connsiteX20" fmla="*/ 331842 w 614158"/>
              <a:gd name="connsiteY20" fmla="*/ 314193 h 315360"/>
              <a:gd name="connsiteX21" fmla="*/ 209604 w 614158"/>
              <a:gd name="connsiteY21" fmla="*/ 288793 h 315360"/>
              <a:gd name="connsiteX22" fmla="*/ 173092 w 614158"/>
              <a:gd name="connsiteY22" fmla="*/ 285618 h 315360"/>
              <a:gd name="connsiteX23" fmla="*/ 171504 w 614158"/>
              <a:gd name="connsiteY23" fmla="*/ 258630 h 315360"/>
              <a:gd name="connsiteX24" fmla="*/ 293742 w 614158"/>
              <a:gd name="connsiteY24" fmla="*/ 274505 h 315360"/>
              <a:gd name="connsiteX25" fmla="*/ 98479 w 614158"/>
              <a:gd name="connsiteY25" fmla="*/ 247518 h 315360"/>
              <a:gd name="connsiteX26" fmla="*/ 98479 w 614158"/>
              <a:gd name="connsiteY26" fmla="*/ 288793 h 315360"/>
              <a:gd name="connsiteX27" fmla="*/ 96892 w 614158"/>
              <a:gd name="connsiteY27" fmla="*/ 247518 h 315360"/>
              <a:gd name="connsiteX28" fmla="*/ 3229 w 614158"/>
              <a:gd name="connsiteY28" fmla="*/ 293555 h 315360"/>
              <a:gd name="connsiteX29" fmla="*/ 38154 w 614158"/>
              <a:gd name="connsiteY29" fmla="*/ 250693 h 315360"/>
              <a:gd name="connsiteX30" fmla="*/ 195317 w 614158"/>
              <a:gd name="connsiteY30" fmla="*/ 211005 h 315360"/>
              <a:gd name="connsiteX31" fmla="*/ 338192 w 614158"/>
              <a:gd name="connsiteY31" fmla="*/ 184018 h 315360"/>
              <a:gd name="connsiteX32" fmla="*/ 406454 w 614158"/>
              <a:gd name="connsiteY32" fmla="*/ 157030 h 315360"/>
              <a:gd name="connsiteX33" fmla="*/ 609654 w 614158"/>
              <a:gd name="connsiteY33" fmla="*/ 1455 h 315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614158" h="315360">
                <a:moveTo>
                  <a:pt x="609654" y="1455"/>
                </a:moveTo>
                <a:cubicBezTo>
                  <a:pt x="633731" y="-11245"/>
                  <a:pt x="553563" y="62838"/>
                  <a:pt x="550917" y="80830"/>
                </a:cubicBezTo>
                <a:cubicBezTo>
                  <a:pt x="548271" y="98822"/>
                  <a:pt x="601981" y="107553"/>
                  <a:pt x="593779" y="109405"/>
                </a:cubicBezTo>
                <a:cubicBezTo>
                  <a:pt x="585577" y="111257"/>
                  <a:pt x="514404" y="79772"/>
                  <a:pt x="501704" y="91943"/>
                </a:cubicBezTo>
                <a:cubicBezTo>
                  <a:pt x="489004" y="104114"/>
                  <a:pt x="512552" y="162851"/>
                  <a:pt x="517579" y="182430"/>
                </a:cubicBezTo>
                <a:cubicBezTo>
                  <a:pt x="522606" y="202009"/>
                  <a:pt x="539275" y="216297"/>
                  <a:pt x="531867" y="209418"/>
                </a:cubicBezTo>
                <a:cubicBezTo>
                  <a:pt x="524459" y="202539"/>
                  <a:pt x="477362" y="144065"/>
                  <a:pt x="473129" y="141155"/>
                </a:cubicBezTo>
                <a:cubicBezTo>
                  <a:pt x="468896" y="138245"/>
                  <a:pt x="506467" y="191955"/>
                  <a:pt x="506467" y="191955"/>
                </a:cubicBezTo>
                <a:cubicBezTo>
                  <a:pt x="512023" y="200951"/>
                  <a:pt x="520754" y="194601"/>
                  <a:pt x="506467" y="195130"/>
                </a:cubicBezTo>
                <a:cubicBezTo>
                  <a:pt x="492179" y="195659"/>
                  <a:pt x="441909" y="196188"/>
                  <a:pt x="420742" y="195130"/>
                </a:cubicBezTo>
                <a:cubicBezTo>
                  <a:pt x="399575" y="194072"/>
                  <a:pt x="359359" y="189838"/>
                  <a:pt x="379467" y="188780"/>
                </a:cubicBezTo>
                <a:cubicBezTo>
                  <a:pt x="399575" y="187722"/>
                  <a:pt x="544567" y="188515"/>
                  <a:pt x="541392" y="188780"/>
                </a:cubicBezTo>
                <a:cubicBezTo>
                  <a:pt x="538217" y="189045"/>
                  <a:pt x="390315" y="177933"/>
                  <a:pt x="360417" y="190368"/>
                </a:cubicBezTo>
                <a:cubicBezTo>
                  <a:pt x="330519" y="202803"/>
                  <a:pt x="363062" y="258631"/>
                  <a:pt x="362004" y="263393"/>
                </a:cubicBezTo>
                <a:cubicBezTo>
                  <a:pt x="360946" y="268155"/>
                  <a:pt x="353273" y="220266"/>
                  <a:pt x="354067" y="218943"/>
                </a:cubicBezTo>
                <a:cubicBezTo>
                  <a:pt x="354861" y="217620"/>
                  <a:pt x="374969" y="251222"/>
                  <a:pt x="366767" y="255455"/>
                </a:cubicBezTo>
                <a:cubicBezTo>
                  <a:pt x="358565" y="259688"/>
                  <a:pt x="304854" y="244343"/>
                  <a:pt x="304854" y="244343"/>
                </a:cubicBezTo>
                <a:lnTo>
                  <a:pt x="192142" y="225293"/>
                </a:lnTo>
                <a:cubicBezTo>
                  <a:pt x="202725" y="226087"/>
                  <a:pt x="367296" y="245666"/>
                  <a:pt x="368354" y="249105"/>
                </a:cubicBezTo>
                <a:cubicBezTo>
                  <a:pt x="369412" y="252544"/>
                  <a:pt x="204577" y="235082"/>
                  <a:pt x="198492" y="245930"/>
                </a:cubicBezTo>
                <a:cubicBezTo>
                  <a:pt x="192407" y="256778"/>
                  <a:pt x="329990" y="307049"/>
                  <a:pt x="331842" y="314193"/>
                </a:cubicBezTo>
                <a:cubicBezTo>
                  <a:pt x="333694" y="321337"/>
                  <a:pt x="236062" y="293555"/>
                  <a:pt x="209604" y="288793"/>
                </a:cubicBezTo>
                <a:cubicBezTo>
                  <a:pt x="183146" y="284031"/>
                  <a:pt x="179442" y="290645"/>
                  <a:pt x="173092" y="285618"/>
                </a:cubicBezTo>
                <a:cubicBezTo>
                  <a:pt x="166742" y="280591"/>
                  <a:pt x="151396" y="260482"/>
                  <a:pt x="171504" y="258630"/>
                </a:cubicBezTo>
                <a:cubicBezTo>
                  <a:pt x="191612" y="256778"/>
                  <a:pt x="293742" y="274505"/>
                  <a:pt x="293742" y="274505"/>
                </a:cubicBezTo>
                <a:cubicBezTo>
                  <a:pt x="281571" y="272653"/>
                  <a:pt x="131023" y="245137"/>
                  <a:pt x="98479" y="247518"/>
                </a:cubicBezTo>
                <a:cubicBezTo>
                  <a:pt x="65935" y="249899"/>
                  <a:pt x="98479" y="288793"/>
                  <a:pt x="98479" y="288793"/>
                </a:cubicBezTo>
                <a:cubicBezTo>
                  <a:pt x="98215" y="288793"/>
                  <a:pt x="112767" y="246724"/>
                  <a:pt x="96892" y="247518"/>
                </a:cubicBezTo>
                <a:cubicBezTo>
                  <a:pt x="81017" y="248312"/>
                  <a:pt x="13019" y="293026"/>
                  <a:pt x="3229" y="293555"/>
                </a:cubicBezTo>
                <a:cubicBezTo>
                  <a:pt x="-6561" y="294084"/>
                  <a:pt x="6139" y="264451"/>
                  <a:pt x="38154" y="250693"/>
                </a:cubicBezTo>
                <a:cubicBezTo>
                  <a:pt x="70169" y="236935"/>
                  <a:pt x="145311" y="222118"/>
                  <a:pt x="195317" y="211005"/>
                </a:cubicBezTo>
                <a:cubicBezTo>
                  <a:pt x="245323" y="199892"/>
                  <a:pt x="303003" y="193014"/>
                  <a:pt x="338192" y="184018"/>
                </a:cubicBezTo>
                <a:cubicBezTo>
                  <a:pt x="373381" y="175022"/>
                  <a:pt x="365444" y="186399"/>
                  <a:pt x="406454" y="157030"/>
                </a:cubicBezTo>
                <a:cubicBezTo>
                  <a:pt x="447464" y="127661"/>
                  <a:pt x="585577" y="14155"/>
                  <a:pt x="609654" y="14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4A371898-71B3-4F21-8D86-14A70287802C}"/>
              </a:ext>
            </a:extLst>
          </p:cNvPr>
          <p:cNvSpPr/>
          <p:nvPr/>
        </p:nvSpPr>
        <p:spPr>
          <a:xfrm>
            <a:off x="5433999" y="6505420"/>
            <a:ext cx="122751" cy="311531"/>
          </a:xfrm>
          <a:custGeom>
            <a:avLst/>
            <a:gdLst>
              <a:gd name="connsiteX0" fmla="*/ 14 w 122751"/>
              <a:gd name="connsiteY0" fmla="*/ 930 h 311531"/>
              <a:gd name="connsiteX1" fmla="*/ 103201 w 122751"/>
              <a:gd name="connsiteY1" fmla="*/ 80305 h 311531"/>
              <a:gd name="connsiteX2" fmla="*/ 82564 w 122751"/>
              <a:gd name="connsiteY2" fmla="*/ 153330 h 311531"/>
              <a:gd name="connsiteX3" fmla="*/ 92089 w 122751"/>
              <a:gd name="connsiteY3" fmla="*/ 310492 h 311531"/>
              <a:gd name="connsiteX4" fmla="*/ 80976 w 122751"/>
              <a:gd name="connsiteY4" fmla="*/ 215242 h 311531"/>
              <a:gd name="connsiteX5" fmla="*/ 114314 w 122751"/>
              <a:gd name="connsiteY5" fmla="*/ 91417 h 311531"/>
              <a:gd name="connsiteX6" fmla="*/ 111139 w 122751"/>
              <a:gd name="connsiteY6" fmla="*/ 42205 h 311531"/>
              <a:gd name="connsiteX7" fmla="*/ 14 w 122751"/>
              <a:gd name="connsiteY7" fmla="*/ 930 h 311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751" h="311531">
                <a:moveTo>
                  <a:pt x="14" y="930"/>
                </a:moveTo>
                <a:cubicBezTo>
                  <a:pt x="-1309" y="7280"/>
                  <a:pt x="89443" y="54905"/>
                  <a:pt x="103201" y="80305"/>
                </a:cubicBezTo>
                <a:cubicBezTo>
                  <a:pt x="116959" y="105705"/>
                  <a:pt x="84416" y="114966"/>
                  <a:pt x="82564" y="153330"/>
                </a:cubicBezTo>
                <a:cubicBezTo>
                  <a:pt x="80712" y="191694"/>
                  <a:pt x="92354" y="300173"/>
                  <a:pt x="92089" y="310492"/>
                </a:cubicBezTo>
                <a:cubicBezTo>
                  <a:pt x="91824" y="320811"/>
                  <a:pt x="77272" y="251754"/>
                  <a:pt x="80976" y="215242"/>
                </a:cubicBezTo>
                <a:cubicBezTo>
                  <a:pt x="84680" y="178730"/>
                  <a:pt x="109287" y="120256"/>
                  <a:pt x="114314" y="91417"/>
                </a:cubicBezTo>
                <a:cubicBezTo>
                  <a:pt x="119341" y="62578"/>
                  <a:pt x="132041" y="62313"/>
                  <a:pt x="111139" y="42205"/>
                </a:cubicBezTo>
                <a:cubicBezTo>
                  <a:pt x="90237" y="22097"/>
                  <a:pt x="1337" y="-5420"/>
                  <a:pt x="14" y="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864491DF-5A2F-4CB0-B836-174E7C3FFFDE}"/>
              </a:ext>
            </a:extLst>
          </p:cNvPr>
          <p:cNvSpPr/>
          <p:nvPr/>
        </p:nvSpPr>
        <p:spPr>
          <a:xfrm>
            <a:off x="4610811" y="6431478"/>
            <a:ext cx="617944" cy="375737"/>
          </a:xfrm>
          <a:custGeom>
            <a:avLst/>
            <a:gdLst>
              <a:gd name="connsiteX0" fmla="*/ 4052 w 617944"/>
              <a:gd name="connsiteY0" fmla="*/ 28834 h 375737"/>
              <a:gd name="connsiteX1" fmla="*/ 105652 w 617944"/>
              <a:gd name="connsiteY1" fmla="*/ 33597 h 375737"/>
              <a:gd name="connsiteX2" fmla="*/ 145339 w 617944"/>
              <a:gd name="connsiteY2" fmla="*/ 46297 h 375737"/>
              <a:gd name="connsiteX3" fmla="*/ 154864 w 617944"/>
              <a:gd name="connsiteY3" fmla="*/ 81222 h 375737"/>
              <a:gd name="connsiteX4" fmla="*/ 104064 w 617944"/>
              <a:gd name="connsiteY4" fmla="*/ 165359 h 375737"/>
              <a:gd name="connsiteX5" fmla="*/ 126289 w 617944"/>
              <a:gd name="connsiteY5" fmla="*/ 290772 h 375737"/>
              <a:gd name="connsiteX6" fmla="*/ 191377 w 617944"/>
              <a:gd name="connsiteY6" fmla="*/ 360622 h 375737"/>
              <a:gd name="connsiteX7" fmla="*/ 315202 w 617944"/>
              <a:gd name="connsiteY7" fmla="*/ 374909 h 375737"/>
              <a:gd name="connsiteX8" fmla="*/ 512052 w 617944"/>
              <a:gd name="connsiteY8" fmla="*/ 365384 h 375737"/>
              <a:gd name="connsiteX9" fmla="*/ 585077 w 617944"/>
              <a:gd name="connsiteY9" fmla="*/ 295534 h 375737"/>
              <a:gd name="connsiteX10" fmla="*/ 615239 w 617944"/>
              <a:gd name="connsiteY10" fmla="*/ 173297 h 375737"/>
              <a:gd name="connsiteX11" fmla="*/ 605714 w 617944"/>
              <a:gd name="connsiteY11" fmla="*/ 51059 h 375737"/>
              <a:gd name="connsiteX12" fmla="*/ 519989 w 617944"/>
              <a:gd name="connsiteY12" fmla="*/ 20897 h 375737"/>
              <a:gd name="connsiteX13" fmla="*/ 259639 w 617944"/>
              <a:gd name="connsiteY13" fmla="*/ 259 h 375737"/>
              <a:gd name="connsiteX14" fmla="*/ 4052 w 617944"/>
              <a:gd name="connsiteY14" fmla="*/ 28834 h 375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17944" h="375737">
                <a:moveTo>
                  <a:pt x="4052" y="28834"/>
                </a:moveTo>
                <a:cubicBezTo>
                  <a:pt x="-21613" y="34390"/>
                  <a:pt x="82104" y="30687"/>
                  <a:pt x="105652" y="33597"/>
                </a:cubicBezTo>
                <a:cubicBezTo>
                  <a:pt x="129200" y="36507"/>
                  <a:pt x="137137" y="38360"/>
                  <a:pt x="145339" y="46297"/>
                </a:cubicBezTo>
                <a:cubicBezTo>
                  <a:pt x="153541" y="54234"/>
                  <a:pt x="161743" y="61378"/>
                  <a:pt x="154864" y="81222"/>
                </a:cubicBezTo>
                <a:cubicBezTo>
                  <a:pt x="147985" y="101066"/>
                  <a:pt x="108827" y="130434"/>
                  <a:pt x="104064" y="165359"/>
                </a:cubicBezTo>
                <a:cubicBezTo>
                  <a:pt x="99302" y="200284"/>
                  <a:pt x="111737" y="258228"/>
                  <a:pt x="126289" y="290772"/>
                </a:cubicBezTo>
                <a:cubicBezTo>
                  <a:pt x="140841" y="323316"/>
                  <a:pt x="159891" y="346599"/>
                  <a:pt x="191377" y="360622"/>
                </a:cubicBezTo>
                <a:cubicBezTo>
                  <a:pt x="222863" y="374645"/>
                  <a:pt x="261756" y="374115"/>
                  <a:pt x="315202" y="374909"/>
                </a:cubicBezTo>
                <a:cubicBezTo>
                  <a:pt x="368648" y="375703"/>
                  <a:pt x="467073" y="378613"/>
                  <a:pt x="512052" y="365384"/>
                </a:cubicBezTo>
                <a:cubicBezTo>
                  <a:pt x="557031" y="352155"/>
                  <a:pt x="567879" y="327548"/>
                  <a:pt x="585077" y="295534"/>
                </a:cubicBezTo>
                <a:cubicBezTo>
                  <a:pt x="602275" y="263520"/>
                  <a:pt x="611800" y="214043"/>
                  <a:pt x="615239" y="173297"/>
                </a:cubicBezTo>
                <a:cubicBezTo>
                  <a:pt x="618678" y="132551"/>
                  <a:pt x="621589" y="76459"/>
                  <a:pt x="605714" y="51059"/>
                </a:cubicBezTo>
                <a:cubicBezTo>
                  <a:pt x="589839" y="25659"/>
                  <a:pt x="577668" y="29364"/>
                  <a:pt x="519989" y="20897"/>
                </a:cubicBezTo>
                <a:cubicBezTo>
                  <a:pt x="462310" y="12430"/>
                  <a:pt x="339543" y="-2122"/>
                  <a:pt x="259639" y="259"/>
                </a:cubicBezTo>
                <a:cubicBezTo>
                  <a:pt x="179735" y="2640"/>
                  <a:pt x="29717" y="23278"/>
                  <a:pt x="4052" y="28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DCAD7D52-F1E9-4A63-9B32-AF0E1630DFFB}"/>
              </a:ext>
            </a:extLst>
          </p:cNvPr>
          <p:cNvSpPr/>
          <p:nvPr/>
        </p:nvSpPr>
        <p:spPr>
          <a:xfrm rot="605561">
            <a:off x="4889501" y="6541275"/>
            <a:ext cx="165100" cy="635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58B400A1-9E85-4A9C-886F-8839B60A471C}"/>
              </a:ext>
            </a:extLst>
          </p:cNvPr>
          <p:cNvSpPr/>
          <p:nvPr/>
        </p:nvSpPr>
        <p:spPr>
          <a:xfrm>
            <a:off x="3953689" y="5876061"/>
            <a:ext cx="598979" cy="40419"/>
          </a:xfrm>
          <a:custGeom>
            <a:avLst/>
            <a:gdLst>
              <a:gd name="connsiteX0" fmla="*/ 244 w 598979"/>
              <a:gd name="connsiteY0" fmla="*/ 14868 h 40419"/>
              <a:gd name="connsiteX1" fmla="*/ 269061 w 598979"/>
              <a:gd name="connsiteY1" fmla="*/ 10634 h 40419"/>
              <a:gd name="connsiteX2" fmla="*/ 588678 w 598979"/>
              <a:gd name="connsiteY2" fmla="*/ 40268 h 40419"/>
              <a:gd name="connsiteX3" fmla="*/ 501894 w 598979"/>
              <a:gd name="connsiteY3" fmla="*/ 21218 h 40419"/>
              <a:gd name="connsiteX4" fmla="*/ 315628 w 598979"/>
              <a:gd name="connsiteY4" fmla="*/ 51 h 40419"/>
              <a:gd name="connsiteX5" fmla="*/ 244 w 598979"/>
              <a:gd name="connsiteY5" fmla="*/ 14868 h 40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8979" h="40419">
                <a:moveTo>
                  <a:pt x="244" y="14868"/>
                </a:moveTo>
                <a:cubicBezTo>
                  <a:pt x="-7517" y="16632"/>
                  <a:pt x="170989" y="6401"/>
                  <a:pt x="269061" y="10634"/>
                </a:cubicBezTo>
                <a:cubicBezTo>
                  <a:pt x="367133" y="14867"/>
                  <a:pt x="549873" y="38504"/>
                  <a:pt x="588678" y="40268"/>
                </a:cubicBezTo>
                <a:cubicBezTo>
                  <a:pt x="627483" y="42032"/>
                  <a:pt x="547402" y="27921"/>
                  <a:pt x="501894" y="21218"/>
                </a:cubicBezTo>
                <a:cubicBezTo>
                  <a:pt x="456386" y="14515"/>
                  <a:pt x="403117" y="-1007"/>
                  <a:pt x="315628" y="51"/>
                </a:cubicBezTo>
                <a:cubicBezTo>
                  <a:pt x="228139" y="1109"/>
                  <a:pt x="8005" y="13104"/>
                  <a:pt x="244" y="14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EEBC2F39-7D8D-4842-854A-17EC1EF1C192}"/>
              </a:ext>
            </a:extLst>
          </p:cNvPr>
          <p:cNvSpPr/>
          <p:nvPr/>
        </p:nvSpPr>
        <p:spPr>
          <a:xfrm>
            <a:off x="4639733" y="5714468"/>
            <a:ext cx="355283" cy="75204"/>
          </a:xfrm>
          <a:custGeom>
            <a:avLst/>
            <a:gdLst>
              <a:gd name="connsiteX0" fmla="*/ 0 w 355283"/>
              <a:gd name="connsiteY0" fmla="*/ 74861 h 75204"/>
              <a:gd name="connsiteX1" fmla="*/ 201084 w 355283"/>
              <a:gd name="connsiteY1" fmla="*/ 30411 h 75204"/>
              <a:gd name="connsiteX2" fmla="*/ 353484 w 355283"/>
              <a:gd name="connsiteY2" fmla="*/ 36761 h 75204"/>
              <a:gd name="connsiteX3" fmla="*/ 279400 w 355283"/>
              <a:gd name="connsiteY3" fmla="*/ 11361 h 75204"/>
              <a:gd name="connsiteX4" fmla="*/ 198967 w 355283"/>
              <a:gd name="connsiteY4" fmla="*/ 2894 h 75204"/>
              <a:gd name="connsiteX5" fmla="*/ 0 w 355283"/>
              <a:gd name="connsiteY5" fmla="*/ 74861 h 75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5283" h="75204">
                <a:moveTo>
                  <a:pt x="0" y="74861"/>
                </a:moveTo>
                <a:cubicBezTo>
                  <a:pt x="353" y="79447"/>
                  <a:pt x="142170" y="36761"/>
                  <a:pt x="201084" y="30411"/>
                </a:cubicBezTo>
                <a:cubicBezTo>
                  <a:pt x="259998" y="24061"/>
                  <a:pt x="340431" y="39936"/>
                  <a:pt x="353484" y="36761"/>
                </a:cubicBezTo>
                <a:cubicBezTo>
                  <a:pt x="366537" y="33586"/>
                  <a:pt x="305153" y="17005"/>
                  <a:pt x="279400" y="11361"/>
                </a:cubicBezTo>
                <a:cubicBezTo>
                  <a:pt x="253647" y="5717"/>
                  <a:pt x="239889" y="-5220"/>
                  <a:pt x="198967" y="2894"/>
                </a:cubicBezTo>
                <a:cubicBezTo>
                  <a:pt x="158045" y="11008"/>
                  <a:pt x="-353" y="70275"/>
                  <a:pt x="0" y="748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5B77B1C6-161A-40DC-8B46-2794421B0924}"/>
              </a:ext>
            </a:extLst>
          </p:cNvPr>
          <p:cNvSpPr/>
          <p:nvPr/>
        </p:nvSpPr>
        <p:spPr>
          <a:xfrm>
            <a:off x="5162226" y="5673143"/>
            <a:ext cx="489691" cy="133438"/>
          </a:xfrm>
          <a:custGeom>
            <a:avLst/>
            <a:gdLst>
              <a:gd name="connsiteX0" fmla="*/ 324 w 489691"/>
              <a:gd name="connsiteY0" fmla="*/ 12469 h 133438"/>
              <a:gd name="connsiteX1" fmla="*/ 267024 w 489691"/>
              <a:gd name="connsiteY1" fmla="*/ 31519 h 133438"/>
              <a:gd name="connsiteX2" fmla="*/ 440591 w 489691"/>
              <a:gd name="connsiteY2" fmla="*/ 109836 h 133438"/>
              <a:gd name="connsiteX3" fmla="*/ 489274 w 489691"/>
              <a:gd name="connsiteY3" fmla="*/ 133119 h 133438"/>
              <a:gd name="connsiteX4" fmla="*/ 421541 w 489691"/>
              <a:gd name="connsiteY4" fmla="*/ 97136 h 133438"/>
              <a:gd name="connsiteX5" fmla="*/ 324174 w 489691"/>
              <a:gd name="connsiteY5" fmla="*/ 6119 h 133438"/>
              <a:gd name="connsiteX6" fmla="*/ 324 w 489691"/>
              <a:gd name="connsiteY6" fmla="*/ 12469 h 13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9691" h="133438">
                <a:moveTo>
                  <a:pt x="324" y="12469"/>
                </a:moveTo>
                <a:cubicBezTo>
                  <a:pt x="-9201" y="16702"/>
                  <a:pt x="193646" y="15291"/>
                  <a:pt x="267024" y="31519"/>
                </a:cubicBezTo>
                <a:cubicBezTo>
                  <a:pt x="340402" y="47747"/>
                  <a:pt x="403549" y="92903"/>
                  <a:pt x="440591" y="109836"/>
                </a:cubicBezTo>
                <a:cubicBezTo>
                  <a:pt x="477633" y="126769"/>
                  <a:pt x="492449" y="135236"/>
                  <a:pt x="489274" y="133119"/>
                </a:cubicBezTo>
                <a:cubicBezTo>
                  <a:pt x="486099" y="131002"/>
                  <a:pt x="449058" y="118303"/>
                  <a:pt x="421541" y="97136"/>
                </a:cubicBezTo>
                <a:cubicBezTo>
                  <a:pt x="394024" y="75969"/>
                  <a:pt x="390849" y="21288"/>
                  <a:pt x="324174" y="6119"/>
                </a:cubicBezTo>
                <a:cubicBezTo>
                  <a:pt x="257499" y="-9050"/>
                  <a:pt x="9849" y="8236"/>
                  <a:pt x="324" y="12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BA5FFA7F-C4BA-44DB-B8EF-FA927FBC45B8}"/>
              </a:ext>
            </a:extLst>
          </p:cNvPr>
          <p:cNvSpPr/>
          <p:nvPr/>
        </p:nvSpPr>
        <p:spPr>
          <a:xfrm>
            <a:off x="5727620" y="5896514"/>
            <a:ext cx="422609" cy="218916"/>
          </a:xfrm>
          <a:custGeom>
            <a:avLst/>
            <a:gdLst>
              <a:gd name="connsiteX0" fmla="*/ 80 w 422609"/>
              <a:gd name="connsiteY0" fmla="*/ 765 h 218916"/>
              <a:gd name="connsiteX1" fmla="*/ 213863 w 422609"/>
              <a:gd name="connsiteY1" fmla="*/ 45215 h 218916"/>
              <a:gd name="connsiteX2" fmla="*/ 296413 w 422609"/>
              <a:gd name="connsiteY2" fmla="*/ 117181 h 218916"/>
              <a:gd name="connsiteX3" fmla="*/ 421297 w 422609"/>
              <a:gd name="connsiteY3" fmla="*/ 218781 h 218916"/>
              <a:gd name="connsiteX4" fmla="*/ 351447 w 422609"/>
              <a:gd name="connsiteY4" fmla="*/ 136231 h 218916"/>
              <a:gd name="connsiteX5" fmla="*/ 190580 w 422609"/>
              <a:gd name="connsiteY5" fmla="*/ 24048 h 218916"/>
              <a:gd name="connsiteX6" fmla="*/ 80 w 422609"/>
              <a:gd name="connsiteY6" fmla="*/ 765 h 21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2609" h="218916">
                <a:moveTo>
                  <a:pt x="80" y="765"/>
                </a:moveTo>
                <a:cubicBezTo>
                  <a:pt x="3960" y="4293"/>
                  <a:pt x="164474" y="25812"/>
                  <a:pt x="213863" y="45215"/>
                </a:cubicBezTo>
                <a:cubicBezTo>
                  <a:pt x="263252" y="64618"/>
                  <a:pt x="261841" y="88253"/>
                  <a:pt x="296413" y="117181"/>
                </a:cubicBezTo>
                <a:cubicBezTo>
                  <a:pt x="330985" y="146109"/>
                  <a:pt x="412125" y="215606"/>
                  <a:pt x="421297" y="218781"/>
                </a:cubicBezTo>
                <a:cubicBezTo>
                  <a:pt x="430469" y="221956"/>
                  <a:pt x="389900" y="168686"/>
                  <a:pt x="351447" y="136231"/>
                </a:cubicBezTo>
                <a:cubicBezTo>
                  <a:pt x="312994" y="103776"/>
                  <a:pt x="248083" y="42040"/>
                  <a:pt x="190580" y="24048"/>
                </a:cubicBezTo>
                <a:cubicBezTo>
                  <a:pt x="133077" y="6056"/>
                  <a:pt x="-3800" y="-2763"/>
                  <a:pt x="80" y="7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741A175E-834E-461C-8942-A165C6354A6F}"/>
              </a:ext>
            </a:extLst>
          </p:cNvPr>
          <p:cNvSpPr/>
          <p:nvPr/>
        </p:nvSpPr>
        <p:spPr>
          <a:xfrm>
            <a:off x="4782534" y="5480039"/>
            <a:ext cx="419968" cy="96610"/>
          </a:xfrm>
          <a:custGeom>
            <a:avLst/>
            <a:gdLst>
              <a:gd name="connsiteX0" fmla="*/ 3249 w 419968"/>
              <a:gd name="connsiteY0" fmla="*/ 256 h 96610"/>
              <a:gd name="connsiteX1" fmla="*/ 407533 w 419968"/>
              <a:gd name="connsiteY1" fmla="*/ 93390 h 96610"/>
              <a:gd name="connsiteX2" fmla="*/ 308049 w 419968"/>
              <a:gd name="connsiteY2" fmla="*/ 74340 h 96610"/>
              <a:gd name="connsiteX3" fmla="*/ 221266 w 419968"/>
              <a:gd name="connsiteY3" fmla="*/ 65873 h 96610"/>
              <a:gd name="connsiteX4" fmla="*/ 3249 w 419968"/>
              <a:gd name="connsiteY4" fmla="*/ 256 h 9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9968" h="96610">
                <a:moveTo>
                  <a:pt x="3249" y="256"/>
                </a:moveTo>
                <a:cubicBezTo>
                  <a:pt x="34294" y="4842"/>
                  <a:pt x="356733" y="81043"/>
                  <a:pt x="407533" y="93390"/>
                </a:cubicBezTo>
                <a:cubicBezTo>
                  <a:pt x="458333" y="105737"/>
                  <a:pt x="339094" y="78926"/>
                  <a:pt x="308049" y="74340"/>
                </a:cubicBezTo>
                <a:cubicBezTo>
                  <a:pt x="277005" y="69754"/>
                  <a:pt x="269949" y="77867"/>
                  <a:pt x="221266" y="65873"/>
                </a:cubicBezTo>
                <a:cubicBezTo>
                  <a:pt x="172583" y="53879"/>
                  <a:pt x="-27796" y="-4330"/>
                  <a:pt x="3249" y="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52357537-5C1C-4A15-A999-DBA383961AD6}"/>
              </a:ext>
            </a:extLst>
          </p:cNvPr>
          <p:cNvSpPr/>
          <p:nvPr/>
        </p:nvSpPr>
        <p:spPr>
          <a:xfrm>
            <a:off x="5573183" y="5577051"/>
            <a:ext cx="182231" cy="102920"/>
          </a:xfrm>
          <a:custGeom>
            <a:avLst/>
            <a:gdLst>
              <a:gd name="connsiteX0" fmla="*/ 0 w 182231"/>
              <a:gd name="connsiteY0" fmla="*/ 611 h 102920"/>
              <a:gd name="connsiteX1" fmla="*/ 158750 w 182231"/>
              <a:gd name="connsiteY1" fmla="*/ 38711 h 102920"/>
              <a:gd name="connsiteX2" fmla="*/ 179917 w 182231"/>
              <a:gd name="connsiteY2" fmla="*/ 102211 h 102920"/>
              <a:gd name="connsiteX3" fmla="*/ 160867 w 182231"/>
              <a:gd name="connsiteY3" fmla="*/ 68344 h 102920"/>
              <a:gd name="connsiteX4" fmla="*/ 0 w 182231"/>
              <a:gd name="connsiteY4" fmla="*/ 611 h 1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231" h="102920">
                <a:moveTo>
                  <a:pt x="0" y="611"/>
                </a:moveTo>
                <a:cubicBezTo>
                  <a:pt x="-353" y="-4328"/>
                  <a:pt x="128764" y="21778"/>
                  <a:pt x="158750" y="38711"/>
                </a:cubicBezTo>
                <a:cubicBezTo>
                  <a:pt x="188736" y="55644"/>
                  <a:pt x="179564" y="97272"/>
                  <a:pt x="179917" y="102211"/>
                </a:cubicBezTo>
                <a:cubicBezTo>
                  <a:pt x="180270" y="107150"/>
                  <a:pt x="191559" y="85277"/>
                  <a:pt x="160867" y="68344"/>
                </a:cubicBezTo>
                <a:cubicBezTo>
                  <a:pt x="130175" y="51411"/>
                  <a:pt x="353" y="5550"/>
                  <a:pt x="0" y="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010F6BB4-03BB-406F-896F-1F0786082FE5}"/>
              </a:ext>
            </a:extLst>
          </p:cNvPr>
          <p:cNvSpPr/>
          <p:nvPr/>
        </p:nvSpPr>
        <p:spPr>
          <a:xfrm>
            <a:off x="5717774" y="5713081"/>
            <a:ext cx="312751" cy="205759"/>
          </a:xfrm>
          <a:custGeom>
            <a:avLst/>
            <a:gdLst>
              <a:gd name="connsiteX0" fmla="*/ 1459 w 312751"/>
              <a:gd name="connsiteY0" fmla="*/ 48 h 205759"/>
              <a:gd name="connsiteX1" fmla="*/ 177143 w 312751"/>
              <a:gd name="connsiteY1" fmla="*/ 84714 h 205759"/>
              <a:gd name="connsiteX2" fmla="*/ 177143 w 312751"/>
              <a:gd name="connsiteY2" fmla="*/ 116464 h 205759"/>
              <a:gd name="connsiteX3" fmla="*/ 270276 w 312751"/>
              <a:gd name="connsiteY3" fmla="*/ 188431 h 205759"/>
              <a:gd name="connsiteX4" fmla="*/ 312609 w 312751"/>
              <a:gd name="connsiteY4" fmla="*/ 205364 h 205759"/>
              <a:gd name="connsiteX5" fmla="*/ 257576 w 312751"/>
              <a:gd name="connsiteY5" fmla="*/ 177848 h 205759"/>
              <a:gd name="connsiteX6" fmla="*/ 103059 w 312751"/>
              <a:gd name="connsiteY6" fmla="*/ 74131 h 205759"/>
              <a:gd name="connsiteX7" fmla="*/ 1459 w 312751"/>
              <a:gd name="connsiteY7" fmla="*/ 48 h 20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751" h="205759">
                <a:moveTo>
                  <a:pt x="1459" y="48"/>
                </a:moveTo>
                <a:cubicBezTo>
                  <a:pt x="13806" y="1812"/>
                  <a:pt x="147862" y="65311"/>
                  <a:pt x="177143" y="84714"/>
                </a:cubicBezTo>
                <a:cubicBezTo>
                  <a:pt x="206424" y="104117"/>
                  <a:pt x="161621" y="99178"/>
                  <a:pt x="177143" y="116464"/>
                </a:cubicBezTo>
                <a:cubicBezTo>
                  <a:pt x="192665" y="133750"/>
                  <a:pt x="247698" y="173614"/>
                  <a:pt x="270276" y="188431"/>
                </a:cubicBezTo>
                <a:cubicBezTo>
                  <a:pt x="292854" y="203248"/>
                  <a:pt x="314726" y="207128"/>
                  <a:pt x="312609" y="205364"/>
                </a:cubicBezTo>
                <a:cubicBezTo>
                  <a:pt x="310492" y="203600"/>
                  <a:pt x="292501" y="199720"/>
                  <a:pt x="257576" y="177848"/>
                </a:cubicBezTo>
                <a:cubicBezTo>
                  <a:pt x="222651" y="155976"/>
                  <a:pt x="148215" y="103059"/>
                  <a:pt x="103059" y="74131"/>
                </a:cubicBezTo>
                <a:cubicBezTo>
                  <a:pt x="57903" y="45203"/>
                  <a:pt x="-10888" y="-1716"/>
                  <a:pt x="1459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1EB5704B-91C8-4A83-B51B-0AE8E3ECB9A5}"/>
              </a:ext>
            </a:extLst>
          </p:cNvPr>
          <p:cNvSpPr/>
          <p:nvPr/>
        </p:nvSpPr>
        <p:spPr>
          <a:xfrm>
            <a:off x="4895108" y="5437926"/>
            <a:ext cx="485086" cy="60377"/>
          </a:xfrm>
          <a:custGeom>
            <a:avLst/>
            <a:gdLst>
              <a:gd name="connsiteX0" fmla="*/ 742 w 485086"/>
              <a:gd name="connsiteY0" fmla="*/ 36 h 60377"/>
              <a:gd name="connsiteX1" fmla="*/ 362692 w 485086"/>
              <a:gd name="connsiteY1" fmla="*/ 48719 h 60377"/>
              <a:gd name="connsiteX2" fmla="*/ 468525 w 485086"/>
              <a:gd name="connsiteY2" fmla="*/ 59303 h 60377"/>
              <a:gd name="connsiteX3" fmla="*/ 479109 w 485086"/>
              <a:gd name="connsiteY3" fmla="*/ 59303 h 60377"/>
              <a:gd name="connsiteX4" fmla="*/ 411375 w 485086"/>
              <a:gd name="connsiteY4" fmla="*/ 52953 h 60377"/>
              <a:gd name="connsiteX5" fmla="*/ 271675 w 485086"/>
              <a:gd name="connsiteY5" fmla="*/ 57186 h 60377"/>
              <a:gd name="connsiteX6" fmla="*/ 742 w 485086"/>
              <a:gd name="connsiteY6" fmla="*/ 36 h 60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5086" h="60377">
                <a:moveTo>
                  <a:pt x="742" y="36"/>
                </a:moveTo>
                <a:cubicBezTo>
                  <a:pt x="15912" y="-1375"/>
                  <a:pt x="284728" y="38841"/>
                  <a:pt x="362692" y="48719"/>
                </a:cubicBezTo>
                <a:cubicBezTo>
                  <a:pt x="440656" y="58597"/>
                  <a:pt x="468525" y="59303"/>
                  <a:pt x="468525" y="59303"/>
                </a:cubicBezTo>
                <a:cubicBezTo>
                  <a:pt x="487928" y="61067"/>
                  <a:pt x="488634" y="60361"/>
                  <a:pt x="479109" y="59303"/>
                </a:cubicBezTo>
                <a:cubicBezTo>
                  <a:pt x="469584" y="58245"/>
                  <a:pt x="445947" y="53306"/>
                  <a:pt x="411375" y="52953"/>
                </a:cubicBezTo>
                <a:cubicBezTo>
                  <a:pt x="376803" y="52600"/>
                  <a:pt x="336233" y="65300"/>
                  <a:pt x="271675" y="57186"/>
                </a:cubicBezTo>
                <a:cubicBezTo>
                  <a:pt x="207117" y="49072"/>
                  <a:pt x="-14428" y="1447"/>
                  <a:pt x="742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FE906022-281D-4974-A2C0-AECF25003D9D}"/>
              </a:ext>
            </a:extLst>
          </p:cNvPr>
          <p:cNvSpPr/>
          <p:nvPr/>
        </p:nvSpPr>
        <p:spPr>
          <a:xfrm>
            <a:off x="4433180" y="5509843"/>
            <a:ext cx="572903" cy="68096"/>
          </a:xfrm>
          <a:custGeom>
            <a:avLst/>
            <a:gdLst>
              <a:gd name="connsiteX0" fmla="*/ 572737 w 572903"/>
              <a:gd name="connsiteY0" fmla="*/ 67819 h 68096"/>
              <a:gd name="connsiteX1" fmla="*/ 168453 w 572903"/>
              <a:gd name="connsiteY1" fmla="*/ 86 h 68096"/>
              <a:gd name="connsiteX2" fmla="*/ 1237 w 572903"/>
              <a:gd name="connsiteY2" fmla="*/ 53002 h 68096"/>
              <a:gd name="connsiteX3" fmla="*/ 117653 w 572903"/>
              <a:gd name="connsiteY3" fmla="*/ 25486 h 68096"/>
              <a:gd name="connsiteX4" fmla="*/ 572737 w 572903"/>
              <a:gd name="connsiteY4" fmla="*/ 67819 h 68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2903" h="68096">
                <a:moveTo>
                  <a:pt x="572737" y="67819"/>
                </a:moveTo>
                <a:cubicBezTo>
                  <a:pt x="581204" y="63586"/>
                  <a:pt x="263703" y="2555"/>
                  <a:pt x="168453" y="86"/>
                </a:cubicBezTo>
                <a:cubicBezTo>
                  <a:pt x="73203" y="-2384"/>
                  <a:pt x="9704" y="48769"/>
                  <a:pt x="1237" y="53002"/>
                </a:cubicBezTo>
                <a:cubicBezTo>
                  <a:pt x="-7230" y="57235"/>
                  <a:pt x="27342" y="24428"/>
                  <a:pt x="117653" y="25486"/>
                </a:cubicBezTo>
                <a:cubicBezTo>
                  <a:pt x="207964" y="26544"/>
                  <a:pt x="564270" y="72052"/>
                  <a:pt x="572737" y="67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EE070FE5-9037-40FC-ACC1-6BAE1693AAB2}"/>
              </a:ext>
            </a:extLst>
          </p:cNvPr>
          <p:cNvSpPr/>
          <p:nvPr/>
        </p:nvSpPr>
        <p:spPr>
          <a:xfrm>
            <a:off x="3928409" y="5564081"/>
            <a:ext cx="64389" cy="354795"/>
          </a:xfrm>
          <a:custGeom>
            <a:avLst/>
            <a:gdLst>
              <a:gd name="connsiteX0" fmla="*/ 124 w 64389"/>
              <a:gd name="connsiteY0" fmla="*/ 881 h 354795"/>
              <a:gd name="connsiteX1" fmla="*/ 46691 w 64389"/>
              <a:gd name="connsiteY1" fmla="*/ 108831 h 354795"/>
              <a:gd name="connsiteX2" fmla="*/ 21291 w 64389"/>
              <a:gd name="connsiteY2" fmla="*/ 348014 h 354795"/>
              <a:gd name="connsiteX3" fmla="*/ 38224 w 64389"/>
              <a:gd name="connsiteY3" fmla="*/ 278164 h 354795"/>
              <a:gd name="connsiteX4" fmla="*/ 63624 w 64389"/>
              <a:gd name="connsiteY4" fmla="*/ 161748 h 354795"/>
              <a:gd name="connsiteX5" fmla="*/ 124 w 64389"/>
              <a:gd name="connsiteY5" fmla="*/ 881 h 354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389" h="354795">
                <a:moveTo>
                  <a:pt x="124" y="881"/>
                </a:moveTo>
                <a:cubicBezTo>
                  <a:pt x="-2698" y="-7938"/>
                  <a:pt x="43163" y="50976"/>
                  <a:pt x="46691" y="108831"/>
                </a:cubicBezTo>
                <a:cubicBezTo>
                  <a:pt x="50219" y="166686"/>
                  <a:pt x="22702" y="319792"/>
                  <a:pt x="21291" y="348014"/>
                </a:cubicBezTo>
                <a:cubicBezTo>
                  <a:pt x="19880" y="376236"/>
                  <a:pt x="31169" y="309208"/>
                  <a:pt x="38224" y="278164"/>
                </a:cubicBezTo>
                <a:cubicBezTo>
                  <a:pt x="45279" y="247120"/>
                  <a:pt x="68916" y="205140"/>
                  <a:pt x="63624" y="161748"/>
                </a:cubicBezTo>
                <a:cubicBezTo>
                  <a:pt x="58332" y="118356"/>
                  <a:pt x="2946" y="9700"/>
                  <a:pt x="124" y="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1E859397-8466-4BB7-A160-48B2D7032265}"/>
              </a:ext>
            </a:extLst>
          </p:cNvPr>
          <p:cNvSpPr/>
          <p:nvPr/>
        </p:nvSpPr>
        <p:spPr>
          <a:xfrm>
            <a:off x="4068565" y="5593377"/>
            <a:ext cx="66741" cy="122894"/>
          </a:xfrm>
          <a:custGeom>
            <a:avLst/>
            <a:gdLst>
              <a:gd name="connsiteX0" fmla="*/ 1785 w 66741"/>
              <a:gd name="connsiteY0" fmla="*/ 121868 h 122894"/>
              <a:gd name="connsiteX1" fmla="*/ 65285 w 66741"/>
              <a:gd name="connsiteY1" fmla="*/ 3335 h 122894"/>
              <a:gd name="connsiteX2" fmla="*/ 44118 w 66741"/>
              <a:gd name="connsiteY2" fmla="*/ 35085 h 122894"/>
              <a:gd name="connsiteX3" fmla="*/ 18718 w 66741"/>
              <a:gd name="connsiteY3" fmla="*/ 60485 h 122894"/>
              <a:gd name="connsiteX4" fmla="*/ 1785 w 66741"/>
              <a:gd name="connsiteY4" fmla="*/ 121868 h 122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41" h="122894">
                <a:moveTo>
                  <a:pt x="1785" y="121868"/>
                </a:moveTo>
                <a:cubicBezTo>
                  <a:pt x="9546" y="112343"/>
                  <a:pt x="58230" y="17799"/>
                  <a:pt x="65285" y="3335"/>
                </a:cubicBezTo>
                <a:cubicBezTo>
                  <a:pt x="72340" y="-11129"/>
                  <a:pt x="51879" y="25560"/>
                  <a:pt x="44118" y="35085"/>
                </a:cubicBezTo>
                <a:cubicBezTo>
                  <a:pt x="36357" y="44610"/>
                  <a:pt x="23657" y="49196"/>
                  <a:pt x="18718" y="60485"/>
                </a:cubicBezTo>
                <a:cubicBezTo>
                  <a:pt x="13779" y="71774"/>
                  <a:pt x="-5976" y="131393"/>
                  <a:pt x="1785" y="121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561A6C72-D31A-4597-BB4F-14A0383D5E0B}"/>
              </a:ext>
            </a:extLst>
          </p:cNvPr>
          <p:cNvSpPr/>
          <p:nvPr/>
        </p:nvSpPr>
        <p:spPr>
          <a:xfrm>
            <a:off x="4273523" y="5554031"/>
            <a:ext cx="242988" cy="70651"/>
          </a:xfrm>
          <a:custGeom>
            <a:avLst/>
            <a:gdLst>
              <a:gd name="connsiteX0" fmla="*/ 241327 w 242988"/>
              <a:gd name="connsiteY0" fmla="*/ 348 h 70651"/>
              <a:gd name="connsiteX1" fmla="*/ 129144 w 242988"/>
              <a:gd name="connsiteY1" fmla="*/ 25748 h 70651"/>
              <a:gd name="connsiteX2" fmla="*/ 33894 w 242988"/>
              <a:gd name="connsiteY2" fmla="*/ 27864 h 70651"/>
              <a:gd name="connsiteX3" fmla="*/ 27 w 242988"/>
              <a:gd name="connsiteY3" fmla="*/ 70198 h 70651"/>
              <a:gd name="connsiteX4" fmla="*/ 38127 w 242988"/>
              <a:gd name="connsiteY4" fmla="*/ 46914 h 70651"/>
              <a:gd name="connsiteX5" fmla="*/ 241327 w 242988"/>
              <a:gd name="connsiteY5" fmla="*/ 348 h 70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988" h="70651">
                <a:moveTo>
                  <a:pt x="241327" y="348"/>
                </a:moveTo>
                <a:cubicBezTo>
                  <a:pt x="256496" y="-3180"/>
                  <a:pt x="163716" y="21162"/>
                  <a:pt x="129144" y="25748"/>
                </a:cubicBezTo>
                <a:cubicBezTo>
                  <a:pt x="94572" y="30334"/>
                  <a:pt x="55413" y="20456"/>
                  <a:pt x="33894" y="27864"/>
                </a:cubicBezTo>
                <a:cubicBezTo>
                  <a:pt x="12375" y="35272"/>
                  <a:pt x="-678" y="67023"/>
                  <a:pt x="27" y="70198"/>
                </a:cubicBezTo>
                <a:cubicBezTo>
                  <a:pt x="732" y="73373"/>
                  <a:pt x="3202" y="59261"/>
                  <a:pt x="38127" y="46914"/>
                </a:cubicBezTo>
                <a:cubicBezTo>
                  <a:pt x="73052" y="34567"/>
                  <a:pt x="226158" y="3876"/>
                  <a:pt x="241327" y="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4C242556-BF50-4A33-9B2E-41842846D8A8}"/>
              </a:ext>
            </a:extLst>
          </p:cNvPr>
          <p:cNvSpPr/>
          <p:nvPr/>
        </p:nvSpPr>
        <p:spPr>
          <a:xfrm>
            <a:off x="4204167" y="5557442"/>
            <a:ext cx="88582" cy="83968"/>
          </a:xfrm>
          <a:custGeom>
            <a:avLst/>
            <a:gdLst>
              <a:gd name="connsiteX0" fmla="*/ 88433 w 88582"/>
              <a:gd name="connsiteY0" fmla="*/ 81603 h 83968"/>
              <a:gd name="connsiteX1" fmla="*/ 3766 w 88582"/>
              <a:gd name="connsiteY1" fmla="*/ 1170 h 83968"/>
              <a:gd name="connsiteX2" fmla="*/ 14350 w 88582"/>
              <a:gd name="connsiteY2" fmla="*/ 37153 h 83968"/>
              <a:gd name="connsiteX3" fmla="*/ 10116 w 88582"/>
              <a:gd name="connsiteY3" fmla="*/ 83720 h 83968"/>
              <a:gd name="connsiteX4" fmla="*/ 24933 w 88582"/>
              <a:gd name="connsiteY4" fmla="*/ 56203 h 83968"/>
              <a:gd name="connsiteX5" fmla="*/ 88433 w 88582"/>
              <a:gd name="connsiteY5" fmla="*/ 81603 h 83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582" h="83968">
                <a:moveTo>
                  <a:pt x="88433" y="81603"/>
                </a:moveTo>
                <a:cubicBezTo>
                  <a:pt x="84905" y="72431"/>
                  <a:pt x="16113" y="8578"/>
                  <a:pt x="3766" y="1170"/>
                </a:cubicBezTo>
                <a:cubicBezTo>
                  <a:pt x="-8581" y="-6238"/>
                  <a:pt x="13292" y="23395"/>
                  <a:pt x="14350" y="37153"/>
                </a:cubicBezTo>
                <a:cubicBezTo>
                  <a:pt x="15408" y="50911"/>
                  <a:pt x="8352" y="80545"/>
                  <a:pt x="10116" y="83720"/>
                </a:cubicBezTo>
                <a:cubicBezTo>
                  <a:pt x="11880" y="86895"/>
                  <a:pt x="17877" y="58672"/>
                  <a:pt x="24933" y="56203"/>
                </a:cubicBezTo>
                <a:cubicBezTo>
                  <a:pt x="31989" y="53734"/>
                  <a:pt x="91961" y="90775"/>
                  <a:pt x="88433" y="81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DE5D55F8-3ADB-4EE6-9844-BAA11175D95C}"/>
              </a:ext>
            </a:extLst>
          </p:cNvPr>
          <p:cNvSpPr/>
          <p:nvPr/>
        </p:nvSpPr>
        <p:spPr>
          <a:xfrm>
            <a:off x="2269379" y="6251267"/>
            <a:ext cx="658660" cy="269128"/>
          </a:xfrm>
          <a:custGeom>
            <a:avLst/>
            <a:gdLst>
              <a:gd name="connsiteX0" fmla="*/ 3921 w 658660"/>
              <a:gd name="connsiteY0" fmla="*/ 20662 h 269128"/>
              <a:gd name="connsiteX1" fmla="*/ 287554 w 658660"/>
              <a:gd name="connsiteY1" fmla="*/ 14312 h 269128"/>
              <a:gd name="connsiteX2" fmla="*/ 602938 w 658660"/>
              <a:gd name="connsiteY2" fmla="*/ 177295 h 269128"/>
              <a:gd name="connsiteX3" fmla="*/ 655854 w 658660"/>
              <a:gd name="connsiteY3" fmla="*/ 268312 h 269128"/>
              <a:gd name="connsiteX4" fmla="*/ 647388 w 658660"/>
              <a:gd name="connsiteY4" fmla="*/ 219628 h 269128"/>
              <a:gd name="connsiteX5" fmla="*/ 613521 w 658660"/>
              <a:gd name="connsiteY5" fmla="*/ 177295 h 269128"/>
              <a:gd name="connsiteX6" fmla="*/ 363754 w 658660"/>
              <a:gd name="connsiteY6" fmla="*/ 69345 h 269128"/>
              <a:gd name="connsiteX7" fmla="*/ 137271 w 658660"/>
              <a:gd name="connsiteY7" fmla="*/ 1612 h 269128"/>
              <a:gd name="connsiteX8" fmla="*/ 3921 w 658660"/>
              <a:gd name="connsiteY8" fmla="*/ 20662 h 26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8660" h="269128">
                <a:moveTo>
                  <a:pt x="3921" y="20662"/>
                </a:moveTo>
                <a:cubicBezTo>
                  <a:pt x="28968" y="22779"/>
                  <a:pt x="187718" y="-11793"/>
                  <a:pt x="287554" y="14312"/>
                </a:cubicBezTo>
                <a:cubicBezTo>
                  <a:pt x="387390" y="40417"/>
                  <a:pt x="541555" y="134962"/>
                  <a:pt x="602938" y="177295"/>
                </a:cubicBezTo>
                <a:cubicBezTo>
                  <a:pt x="664321" y="219628"/>
                  <a:pt x="648446" y="261257"/>
                  <a:pt x="655854" y="268312"/>
                </a:cubicBezTo>
                <a:cubicBezTo>
                  <a:pt x="663262" y="275368"/>
                  <a:pt x="654444" y="234798"/>
                  <a:pt x="647388" y="219628"/>
                </a:cubicBezTo>
                <a:cubicBezTo>
                  <a:pt x="640333" y="204459"/>
                  <a:pt x="660793" y="202342"/>
                  <a:pt x="613521" y="177295"/>
                </a:cubicBezTo>
                <a:cubicBezTo>
                  <a:pt x="566249" y="152248"/>
                  <a:pt x="443129" y="98625"/>
                  <a:pt x="363754" y="69345"/>
                </a:cubicBezTo>
                <a:cubicBezTo>
                  <a:pt x="284379" y="40065"/>
                  <a:pt x="194774" y="9726"/>
                  <a:pt x="137271" y="1612"/>
                </a:cubicBezTo>
                <a:cubicBezTo>
                  <a:pt x="79768" y="-6502"/>
                  <a:pt x="-21126" y="18545"/>
                  <a:pt x="3921" y="20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C92D7347-50AD-4264-A1E9-77401106CD89}"/>
              </a:ext>
            </a:extLst>
          </p:cNvPr>
          <p:cNvSpPr/>
          <p:nvPr/>
        </p:nvSpPr>
        <p:spPr>
          <a:xfrm>
            <a:off x="2728626" y="6465608"/>
            <a:ext cx="267317" cy="420157"/>
          </a:xfrm>
          <a:custGeom>
            <a:avLst/>
            <a:gdLst>
              <a:gd name="connsiteX0" fmla="*/ 173324 w 267317"/>
              <a:gd name="connsiteY0" fmla="*/ 420154 h 420157"/>
              <a:gd name="connsiteX1" fmla="*/ 262224 w 267317"/>
              <a:gd name="connsiteY1" fmla="*/ 282571 h 420157"/>
              <a:gd name="connsiteX2" fmla="*/ 251641 w 267317"/>
              <a:gd name="connsiteY2" fmla="*/ 210604 h 420157"/>
              <a:gd name="connsiteX3" fmla="*/ 211424 w 267317"/>
              <a:gd name="connsiteY3" fmla="*/ 140754 h 420157"/>
              <a:gd name="connsiteX4" fmla="*/ 6107 w 267317"/>
              <a:gd name="connsiteY4" fmla="*/ 5287 h 420157"/>
              <a:gd name="connsiteX5" fmla="*/ 65374 w 267317"/>
              <a:gd name="connsiteY5" fmla="*/ 37037 h 420157"/>
              <a:gd name="connsiteX6" fmla="*/ 181791 w 267317"/>
              <a:gd name="connsiteY6" fmla="*/ 125937 h 420157"/>
              <a:gd name="connsiteX7" fmla="*/ 222007 w 267317"/>
              <a:gd name="connsiteY7" fmla="*/ 202137 h 420157"/>
              <a:gd name="connsiteX8" fmla="*/ 234707 w 267317"/>
              <a:gd name="connsiteY8" fmla="*/ 236004 h 420157"/>
              <a:gd name="connsiteX9" fmla="*/ 234707 w 267317"/>
              <a:gd name="connsiteY9" fmla="*/ 278337 h 420157"/>
              <a:gd name="connsiteX10" fmla="*/ 173324 w 267317"/>
              <a:gd name="connsiteY10" fmla="*/ 420154 h 420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7317" h="420157">
                <a:moveTo>
                  <a:pt x="173324" y="420154"/>
                </a:moveTo>
                <a:cubicBezTo>
                  <a:pt x="177910" y="420860"/>
                  <a:pt x="249171" y="317496"/>
                  <a:pt x="262224" y="282571"/>
                </a:cubicBezTo>
                <a:cubicBezTo>
                  <a:pt x="275277" y="247646"/>
                  <a:pt x="260108" y="234240"/>
                  <a:pt x="251641" y="210604"/>
                </a:cubicBezTo>
                <a:cubicBezTo>
                  <a:pt x="243174" y="186968"/>
                  <a:pt x="252346" y="174973"/>
                  <a:pt x="211424" y="140754"/>
                </a:cubicBezTo>
                <a:cubicBezTo>
                  <a:pt x="170502" y="106534"/>
                  <a:pt x="30449" y="22573"/>
                  <a:pt x="6107" y="5287"/>
                </a:cubicBezTo>
                <a:cubicBezTo>
                  <a:pt x="-18235" y="-11999"/>
                  <a:pt x="36093" y="16929"/>
                  <a:pt x="65374" y="37037"/>
                </a:cubicBezTo>
                <a:cubicBezTo>
                  <a:pt x="94655" y="57145"/>
                  <a:pt x="155685" y="98420"/>
                  <a:pt x="181791" y="125937"/>
                </a:cubicBezTo>
                <a:cubicBezTo>
                  <a:pt x="207897" y="153454"/>
                  <a:pt x="213188" y="183792"/>
                  <a:pt x="222007" y="202137"/>
                </a:cubicBezTo>
                <a:cubicBezTo>
                  <a:pt x="230826" y="220482"/>
                  <a:pt x="232590" y="223304"/>
                  <a:pt x="234707" y="236004"/>
                </a:cubicBezTo>
                <a:cubicBezTo>
                  <a:pt x="236824" y="248704"/>
                  <a:pt x="242468" y="250467"/>
                  <a:pt x="234707" y="278337"/>
                </a:cubicBezTo>
                <a:cubicBezTo>
                  <a:pt x="226946" y="306207"/>
                  <a:pt x="168738" y="419448"/>
                  <a:pt x="173324" y="420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6993D718-6FFF-4D8A-9A53-8EA592B396E8}"/>
              </a:ext>
            </a:extLst>
          </p:cNvPr>
          <p:cNvSpPr/>
          <p:nvPr/>
        </p:nvSpPr>
        <p:spPr>
          <a:xfrm>
            <a:off x="2163266" y="6439121"/>
            <a:ext cx="780323" cy="208137"/>
          </a:xfrm>
          <a:custGeom>
            <a:avLst/>
            <a:gdLst>
              <a:gd name="connsiteX0" fmla="*/ 8434 w 780323"/>
              <a:gd name="connsiteY0" fmla="*/ 97391 h 208137"/>
              <a:gd name="connsiteX1" fmla="*/ 285717 w 780323"/>
              <a:gd name="connsiteY1" fmla="*/ 71991 h 208137"/>
              <a:gd name="connsiteX2" fmla="*/ 374617 w 780323"/>
              <a:gd name="connsiteY2" fmla="*/ 69874 h 208137"/>
              <a:gd name="connsiteX3" fmla="*/ 476217 w 780323"/>
              <a:gd name="connsiteY3" fmla="*/ 74108 h 208137"/>
              <a:gd name="connsiteX4" fmla="*/ 573584 w 780323"/>
              <a:gd name="connsiteY4" fmla="*/ 91041 h 208137"/>
              <a:gd name="connsiteX5" fmla="*/ 772551 w 780323"/>
              <a:gd name="connsiteY5" fmla="*/ 205341 h 208137"/>
              <a:gd name="connsiteX6" fmla="*/ 719634 w 780323"/>
              <a:gd name="connsiteY6" fmla="*/ 163008 h 208137"/>
              <a:gd name="connsiteX7" fmla="*/ 531251 w 780323"/>
              <a:gd name="connsiteY7" fmla="*/ 52941 h 208137"/>
              <a:gd name="connsiteX8" fmla="*/ 349217 w 780323"/>
              <a:gd name="connsiteY8" fmla="*/ 46591 h 208137"/>
              <a:gd name="connsiteX9" fmla="*/ 266667 w 780323"/>
              <a:gd name="connsiteY9" fmla="*/ 24 h 208137"/>
              <a:gd name="connsiteX10" fmla="*/ 190467 w 780323"/>
              <a:gd name="connsiteY10" fmla="*/ 40241 h 208137"/>
              <a:gd name="connsiteX11" fmla="*/ 141784 w 780323"/>
              <a:gd name="connsiteY11" fmla="*/ 46591 h 208137"/>
              <a:gd name="connsiteX12" fmla="*/ 76167 w 780323"/>
              <a:gd name="connsiteY12" fmla="*/ 50824 h 208137"/>
              <a:gd name="connsiteX13" fmla="*/ 8434 w 780323"/>
              <a:gd name="connsiteY13" fmla="*/ 97391 h 208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0323" h="208137">
                <a:moveTo>
                  <a:pt x="8434" y="97391"/>
                </a:moveTo>
                <a:lnTo>
                  <a:pt x="285717" y="71991"/>
                </a:lnTo>
                <a:cubicBezTo>
                  <a:pt x="346747" y="67405"/>
                  <a:pt x="342867" y="69521"/>
                  <a:pt x="374617" y="69874"/>
                </a:cubicBezTo>
                <a:cubicBezTo>
                  <a:pt x="406367" y="70227"/>
                  <a:pt x="443056" y="70580"/>
                  <a:pt x="476217" y="74108"/>
                </a:cubicBezTo>
                <a:cubicBezTo>
                  <a:pt x="509378" y="77636"/>
                  <a:pt x="524195" y="69169"/>
                  <a:pt x="573584" y="91041"/>
                </a:cubicBezTo>
                <a:cubicBezTo>
                  <a:pt x="622973" y="112913"/>
                  <a:pt x="748209" y="193347"/>
                  <a:pt x="772551" y="205341"/>
                </a:cubicBezTo>
                <a:cubicBezTo>
                  <a:pt x="796893" y="217335"/>
                  <a:pt x="759851" y="188408"/>
                  <a:pt x="719634" y="163008"/>
                </a:cubicBezTo>
                <a:cubicBezTo>
                  <a:pt x="679417" y="137608"/>
                  <a:pt x="592987" y="72344"/>
                  <a:pt x="531251" y="52941"/>
                </a:cubicBezTo>
                <a:cubicBezTo>
                  <a:pt x="469515" y="33538"/>
                  <a:pt x="393314" y="55410"/>
                  <a:pt x="349217" y="46591"/>
                </a:cubicBezTo>
                <a:cubicBezTo>
                  <a:pt x="305120" y="37772"/>
                  <a:pt x="293125" y="1082"/>
                  <a:pt x="266667" y="24"/>
                </a:cubicBezTo>
                <a:cubicBezTo>
                  <a:pt x="240209" y="-1034"/>
                  <a:pt x="211281" y="32480"/>
                  <a:pt x="190467" y="40241"/>
                </a:cubicBezTo>
                <a:cubicBezTo>
                  <a:pt x="169653" y="48002"/>
                  <a:pt x="160834" y="44827"/>
                  <a:pt x="141784" y="46591"/>
                </a:cubicBezTo>
                <a:cubicBezTo>
                  <a:pt x="122734" y="48355"/>
                  <a:pt x="95217" y="49766"/>
                  <a:pt x="76167" y="50824"/>
                </a:cubicBezTo>
                <a:cubicBezTo>
                  <a:pt x="57117" y="51882"/>
                  <a:pt x="-26491" y="93863"/>
                  <a:pt x="8434" y="97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00ADBFB3-ACA9-4411-9CBB-BE358D703014}"/>
              </a:ext>
            </a:extLst>
          </p:cNvPr>
          <p:cNvSpPr/>
          <p:nvPr/>
        </p:nvSpPr>
        <p:spPr>
          <a:xfrm>
            <a:off x="1799167" y="6403122"/>
            <a:ext cx="594219" cy="311646"/>
          </a:xfrm>
          <a:custGeom>
            <a:avLst/>
            <a:gdLst>
              <a:gd name="connsiteX0" fmla="*/ 592666 w 594219"/>
              <a:gd name="connsiteY0" fmla="*/ 84707 h 311646"/>
              <a:gd name="connsiteX1" fmla="*/ 455083 w 594219"/>
              <a:gd name="connsiteY1" fmla="*/ 88940 h 311646"/>
              <a:gd name="connsiteX2" fmla="*/ 361950 w 594219"/>
              <a:gd name="connsiteY2" fmla="*/ 65657 h 311646"/>
              <a:gd name="connsiteX3" fmla="*/ 251883 w 594219"/>
              <a:gd name="connsiteY3" fmla="*/ 29673 h 311646"/>
              <a:gd name="connsiteX4" fmla="*/ 224366 w 594219"/>
              <a:gd name="connsiteY4" fmla="*/ 40 h 311646"/>
              <a:gd name="connsiteX5" fmla="*/ 266700 w 594219"/>
              <a:gd name="connsiteY5" fmla="*/ 36023 h 311646"/>
              <a:gd name="connsiteX6" fmla="*/ 321733 w 594219"/>
              <a:gd name="connsiteY6" fmla="*/ 78357 h 311646"/>
              <a:gd name="connsiteX7" fmla="*/ 410633 w 594219"/>
              <a:gd name="connsiteY7" fmla="*/ 116457 h 311646"/>
              <a:gd name="connsiteX8" fmla="*/ 349250 w 594219"/>
              <a:gd name="connsiteY8" fmla="*/ 124923 h 311646"/>
              <a:gd name="connsiteX9" fmla="*/ 279400 w 594219"/>
              <a:gd name="connsiteY9" fmla="*/ 122807 h 311646"/>
              <a:gd name="connsiteX10" fmla="*/ 156633 w 594219"/>
              <a:gd name="connsiteY10" fmla="*/ 59307 h 311646"/>
              <a:gd name="connsiteX11" fmla="*/ 241300 w 594219"/>
              <a:gd name="connsiteY11" fmla="*/ 118573 h 311646"/>
              <a:gd name="connsiteX12" fmla="*/ 302683 w 594219"/>
              <a:gd name="connsiteY12" fmla="*/ 177840 h 311646"/>
              <a:gd name="connsiteX13" fmla="*/ 207433 w 594219"/>
              <a:gd name="connsiteY13" fmla="*/ 182073 h 311646"/>
              <a:gd name="connsiteX14" fmla="*/ 152400 w 594219"/>
              <a:gd name="connsiteY14" fmla="*/ 163023 h 311646"/>
              <a:gd name="connsiteX15" fmla="*/ 93133 w 594219"/>
              <a:gd name="connsiteY15" fmla="*/ 120690 h 311646"/>
              <a:gd name="connsiteX16" fmla="*/ 213783 w 594219"/>
              <a:gd name="connsiteY16" fmla="*/ 184190 h 311646"/>
              <a:gd name="connsiteX17" fmla="*/ 275166 w 594219"/>
              <a:gd name="connsiteY17" fmla="*/ 199007 h 311646"/>
              <a:gd name="connsiteX18" fmla="*/ 211666 w 594219"/>
              <a:gd name="connsiteY18" fmla="*/ 213823 h 311646"/>
              <a:gd name="connsiteX19" fmla="*/ 177800 w 594219"/>
              <a:gd name="connsiteY19" fmla="*/ 230757 h 311646"/>
              <a:gd name="connsiteX20" fmla="*/ 124883 w 594219"/>
              <a:gd name="connsiteY20" fmla="*/ 226523 h 311646"/>
              <a:gd name="connsiteX21" fmla="*/ 0 w 594219"/>
              <a:gd name="connsiteY21" fmla="*/ 169373 h 311646"/>
              <a:gd name="connsiteX22" fmla="*/ 127000 w 594219"/>
              <a:gd name="connsiteY22" fmla="*/ 237107 h 311646"/>
              <a:gd name="connsiteX23" fmla="*/ 218016 w 594219"/>
              <a:gd name="connsiteY23" fmla="*/ 279440 h 311646"/>
              <a:gd name="connsiteX24" fmla="*/ 69850 w 594219"/>
              <a:gd name="connsiteY24" fmla="*/ 239223 h 311646"/>
              <a:gd name="connsiteX25" fmla="*/ 19050 w 594219"/>
              <a:gd name="connsiteY25" fmla="*/ 230757 h 311646"/>
              <a:gd name="connsiteX26" fmla="*/ 86783 w 594219"/>
              <a:gd name="connsiteY26" fmla="*/ 283673 h 311646"/>
              <a:gd name="connsiteX27" fmla="*/ 184150 w 594219"/>
              <a:gd name="connsiteY27" fmla="*/ 311190 h 311646"/>
              <a:gd name="connsiteX28" fmla="*/ 228600 w 594219"/>
              <a:gd name="connsiteY28" fmla="*/ 262507 h 311646"/>
              <a:gd name="connsiteX29" fmla="*/ 287866 w 594219"/>
              <a:gd name="connsiteY29" fmla="*/ 220173 h 311646"/>
              <a:gd name="connsiteX30" fmla="*/ 357716 w 594219"/>
              <a:gd name="connsiteY30" fmla="*/ 173607 h 311646"/>
              <a:gd name="connsiteX31" fmla="*/ 592666 w 594219"/>
              <a:gd name="connsiteY31" fmla="*/ 84707 h 311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594219" h="311646">
                <a:moveTo>
                  <a:pt x="592666" y="84707"/>
                </a:moveTo>
                <a:cubicBezTo>
                  <a:pt x="608894" y="70596"/>
                  <a:pt x="493536" y="92115"/>
                  <a:pt x="455083" y="88940"/>
                </a:cubicBezTo>
                <a:cubicBezTo>
                  <a:pt x="416630" y="85765"/>
                  <a:pt x="395817" y="75535"/>
                  <a:pt x="361950" y="65657"/>
                </a:cubicBezTo>
                <a:cubicBezTo>
                  <a:pt x="328083" y="55779"/>
                  <a:pt x="274814" y="40609"/>
                  <a:pt x="251883" y="29673"/>
                </a:cubicBezTo>
                <a:cubicBezTo>
                  <a:pt x="228952" y="18737"/>
                  <a:pt x="221896" y="-1018"/>
                  <a:pt x="224366" y="40"/>
                </a:cubicBezTo>
                <a:cubicBezTo>
                  <a:pt x="226835" y="1098"/>
                  <a:pt x="250472" y="22970"/>
                  <a:pt x="266700" y="36023"/>
                </a:cubicBezTo>
                <a:cubicBezTo>
                  <a:pt x="282928" y="49076"/>
                  <a:pt x="297744" y="64951"/>
                  <a:pt x="321733" y="78357"/>
                </a:cubicBezTo>
                <a:cubicBezTo>
                  <a:pt x="345722" y="91763"/>
                  <a:pt x="406047" y="108696"/>
                  <a:pt x="410633" y="116457"/>
                </a:cubicBezTo>
                <a:cubicBezTo>
                  <a:pt x="415219" y="124218"/>
                  <a:pt x="371122" y="123865"/>
                  <a:pt x="349250" y="124923"/>
                </a:cubicBezTo>
                <a:cubicBezTo>
                  <a:pt x="327378" y="125981"/>
                  <a:pt x="311503" y="133743"/>
                  <a:pt x="279400" y="122807"/>
                </a:cubicBezTo>
                <a:cubicBezTo>
                  <a:pt x="247297" y="111871"/>
                  <a:pt x="162983" y="60013"/>
                  <a:pt x="156633" y="59307"/>
                </a:cubicBezTo>
                <a:cubicBezTo>
                  <a:pt x="150283" y="58601"/>
                  <a:pt x="216958" y="98818"/>
                  <a:pt x="241300" y="118573"/>
                </a:cubicBezTo>
                <a:cubicBezTo>
                  <a:pt x="265642" y="138328"/>
                  <a:pt x="308327" y="167257"/>
                  <a:pt x="302683" y="177840"/>
                </a:cubicBezTo>
                <a:cubicBezTo>
                  <a:pt x="297039" y="188423"/>
                  <a:pt x="232480" y="184543"/>
                  <a:pt x="207433" y="182073"/>
                </a:cubicBezTo>
                <a:cubicBezTo>
                  <a:pt x="182386" y="179603"/>
                  <a:pt x="171450" y="173253"/>
                  <a:pt x="152400" y="163023"/>
                </a:cubicBezTo>
                <a:cubicBezTo>
                  <a:pt x="133350" y="152793"/>
                  <a:pt x="82902" y="117162"/>
                  <a:pt x="93133" y="120690"/>
                </a:cubicBezTo>
                <a:cubicBezTo>
                  <a:pt x="103364" y="124218"/>
                  <a:pt x="183444" y="171137"/>
                  <a:pt x="213783" y="184190"/>
                </a:cubicBezTo>
                <a:cubicBezTo>
                  <a:pt x="244122" y="197243"/>
                  <a:pt x="275519" y="194068"/>
                  <a:pt x="275166" y="199007"/>
                </a:cubicBezTo>
                <a:cubicBezTo>
                  <a:pt x="274813" y="203946"/>
                  <a:pt x="227894" y="208531"/>
                  <a:pt x="211666" y="213823"/>
                </a:cubicBezTo>
                <a:cubicBezTo>
                  <a:pt x="195438" y="219115"/>
                  <a:pt x="192264" y="228640"/>
                  <a:pt x="177800" y="230757"/>
                </a:cubicBezTo>
                <a:cubicBezTo>
                  <a:pt x="163336" y="232874"/>
                  <a:pt x="154516" y="236754"/>
                  <a:pt x="124883" y="226523"/>
                </a:cubicBezTo>
                <a:cubicBezTo>
                  <a:pt x="95250" y="216292"/>
                  <a:pt x="-353" y="167609"/>
                  <a:pt x="0" y="169373"/>
                </a:cubicBezTo>
                <a:cubicBezTo>
                  <a:pt x="353" y="171137"/>
                  <a:pt x="90664" y="218763"/>
                  <a:pt x="127000" y="237107"/>
                </a:cubicBezTo>
                <a:cubicBezTo>
                  <a:pt x="163336" y="255451"/>
                  <a:pt x="227541" y="279087"/>
                  <a:pt x="218016" y="279440"/>
                </a:cubicBezTo>
                <a:cubicBezTo>
                  <a:pt x="208491" y="279793"/>
                  <a:pt x="103011" y="247337"/>
                  <a:pt x="69850" y="239223"/>
                </a:cubicBezTo>
                <a:cubicBezTo>
                  <a:pt x="36689" y="231109"/>
                  <a:pt x="16228" y="223349"/>
                  <a:pt x="19050" y="230757"/>
                </a:cubicBezTo>
                <a:cubicBezTo>
                  <a:pt x="21872" y="238165"/>
                  <a:pt x="59266" y="270268"/>
                  <a:pt x="86783" y="283673"/>
                </a:cubicBezTo>
                <a:cubicBezTo>
                  <a:pt x="114300" y="297079"/>
                  <a:pt x="160514" y="314718"/>
                  <a:pt x="184150" y="311190"/>
                </a:cubicBezTo>
                <a:cubicBezTo>
                  <a:pt x="207786" y="307662"/>
                  <a:pt x="211314" y="277677"/>
                  <a:pt x="228600" y="262507"/>
                </a:cubicBezTo>
                <a:cubicBezTo>
                  <a:pt x="245886" y="247337"/>
                  <a:pt x="266347" y="234990"/>
                  <a:pt x="287866" y="220173"/>
                </a:cubicBezTo>
                <a:cubicBezTo>
                  <a:pt x="309385" y="205356"/>
                  <a:pt x="310444" y="198301"/>
                  <a:pt x="357716" y="173607"/>
                </a:cubicBezTo>
                <a:cubicBezTo>
                  <a:pt x="404988" y="148913"/>
                  <a:pt x="576438" y="98818"/>
                  <a:pt x="592666" y="847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21410A29-D267-425C-84E2-2250100C0CAF}"/>
              </a:ext>
            </a:extLst>
          </p:cNvPr>
          <p:cNvSpPr/>
          <p:nvPr/>
        </p:nvSpPr>
        <p:spPr>
          <a:xfrm>
            <a:off x="2131483" y="6423249"/>
            <a:ext cx="836059" cy="217905"/>
          </a:xfrm>
          <a:custGeom>
            <a:avLst/>
            <a:gdLst>
              <a:gd name="connsiteX0" fmla="*/ 0 w 836059"/>
              <a:gd name="connsiteY0" fmla="*/ 32830 h 217905"/>
              <a:gd name="connsiteX1" fmla="*/ 325967 w 836059"/>
              <a:gd name="connsiteY1" fmla="*/ 3196 h 217905"/>
              <a:gd name="connsiteX2" fmla="*/ 370417 w 836059"/>
              <a:gd name="connsiteY2" fmla="*/ 3196 h 217905"/>
              <a:gd name="connsiteX3" fmla="*/ 429684 w 836059"/>
              <a:gd name="connsiteY3" fmla="*/ 24363 h 217905"/>
              <a:gd name="connsiteX4" fmla="*/ 611717 w 836059"/>
              <a:gd name="connsiteY4" fmla="*/ 56113 h 217905"/>
              <a:gd name="connsiteX5" fmla="*/ 831850 w 836059"/>
              <a:gd name="connsiteY5" fmla="*/ 212746 h 217905"/>
              <a:gd name="connsiteX6" fmla="*/ 762000 w 836059"/>
              <a:gd name="connsiteY6" fmla="*/ 183113 h 217905"/>
              <a:gd name="connsiteX7" fmla="*/ 488950 w 836059"/>
              <a:gd name="connsiteY7" fmla="*/ 73046 h 217905"/>
              <a:gd name="connsiteX8" fmla="*/ 201084 w 836059"/>
              <a:gd name="connsiteY8" fmla="*/ 64580 h 217905"/>
              <a:gd name="connsiteX9" fmla="*/ 0 w 836059"/>
              <a:gd name="connsiteY9" fmla="*/ 32830 h 21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6059" h="217905">
                <a:moveTo>
                  <a:pt x="0" y="32830"/>
                </a:moveTo>
                <a:lnTo>
                  <a:pt x="325967" y="3196"/>
                </a:lnTo>
                <a:cubicBezTo>
                  <a:pt x="387703" y="-1743"/>
                  <a:pt x="353131" y="-332"/>
                  <a:pt x="370417" y="3196"/>
                </a:cubicBezTo>
                <a:cubicBezTo>
                  <a:pt x="387703" y="6724"/>
                  <a:pt x="389467" y="15543"/>
                  <a:pt x="429684" y="24363"/>
                </a:cubicBezTo>
                <a:cubicBezTo>
                  <a:pt x="469901" y="33183"/>
                  <a:pt x="544689" y="24716"/>
                  <a:pt x="611717" y="56113"/>
                </a:cubicBezTo>
                <a:cubicBezTo>
                  <a:pt x="678745" y="87510"/>
                  <a:pt x="806803" y="191579"/>
                  <a:pt x="831850" y="212746"/>
                </a:cubicBezTo>
                <a:cubicBezTo>
                  <a:pt x="856897" y="233913"/>
                  <a:pt x="762000" y="183113"/>
                  <a:pt x="762000" y="183113"/>
                </a:cubicBezTo>
                <a:cubicBezTo>
                  <a:pt x="704850" y="159830"/>
                  <a:pt x="582436" y="92802"/>
                  <a:pt x="488950" y="73046"/>
                </a:cubicBezTo>
                <a:cubicBezTo>
                  <a:pt x="395464" y="53291"/>
                  <a:pt x="283281" y="66697"/>
                  <a:pt x="201084" y="64580"/>
                </a:cubicBezTo>
                <a:lnTo>
                  <a:pt x="0" y="3283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CA573F95-8AE8-4243-BF97-F6518F9EF18C}"/>
              </a:ext>
            </a:extLst>
          </p:cNvPr>
          <p:cNvSpPr/>
          <p:nvPr/>
        </p:nvSpPr>
        <p:spPr>
          <a:xfrm>
            <a:off x="2150481" y="6510932"/>
            <a:ext cx="279534" cy="308869"/>
          </a:xfrm>
          <a:custGeom>
            <a:avLst/>
            <a:gdLst>
              <a:gd name="connsiteX0" fmla="*/ 279452 w 279534"/>
              <a:gd name="connsiteY0" fmla="*/ 180 h 308869"/>
              <a:gd name="connsiteX1" fmla="*/ 52969 w 279534"/>
              <a:gd name="connsiteY1" fmla="*/ 84847 h 308869"/>
              <a:gd name="connsiteX2" fmla="*/ 29686 w 279534"/>
              <a:gd name="connsiteY2" fmla="*/ 131413 h 308869"/>
              <a:gd name="connsiteX3" fmla="*/ 25452 w 279534"/>
              <a:gd name="connsiteY3" fmla="*/ 304980 h 308869"/>
              <a:gd name="connsiteX4" fmla="*/ 21219 w 279534"/>
              <a:gd name="connsiteY4" fmla="*/ 241480 h 308869"/>
              <a:gd name="connsiteX5" fmla="*/ 2169 w 279534"/>
              <a:gd name="connsiteY5" fmla="*/ 118713 h 308869"/>
              <a:gd name="connsiteX6" fmla="*/ 78369 w 279534"/>
              <a:gd name="connsiteY6" fmla="*/ 63680 h 308869"/>
              <a:gd name="connsiteX7" fmla="*/ 279452 w 279534"/>
              <a:gd name="connsiteY7" fmla="*/ 180 h 30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9534" h="308869">
                <a:moveTo>
                  <a:pt x="279452" y="180"/>
                </a:moveTo>
                <a:cubicBezTo>
                  <a:pt x="275219" y="3708"/>
                  <a:pt x="94597" y="62975"/>
                  <a:pt x="52969" y="84847"/>
                </a:cubicBezTo>
                <a:cubicBezTo>
                  <a:pt x="11341" y="106719"/>
                  <a:pt x="34272" y="94724"/>
                  <a:pt x="29686" y="131413"/>
                </a:cubicBezTo>
                <a:cubicBezTo>
                  <a:pt x="25100" y="168102"/>
                  <a:pt x="26863" y="286636"/>
                  <a:pt x="25452" y="304980"/>
                </a:cubicBezTo>
                <a:cubicBezTo>
                  <a:pt x="24041" y="323324"/>
                  <a:pt x="25099" y="272524"/>
                  <a:pt x="21219" y="241480"/>
                </a:cubicBezTo>
                <a:cubicBezTo>
                  <a:pt x="17339" y="210436"/>
                  <a:pt x="-7356" y="148346"/>
                  <a:pt x="2169" y="118713"/>
                </a:cubicBezTo>
                <a:cubicBezTo>
                  <a:pt x="11694" y="89080"/>
                  <a:pt x="32508" y="81672"/>
                  <a:pt x="78369" y="63680"/>
                </a:cubicBezTo>
                <a:cubicBezTo>
                  <a:pt x="124230" y="45688"/>
                  <a:pt x="283685" y="-3348"/>
                  <a:pt x="279452" y="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F65BAEB1-01E1-406C-BCB6-0A1888C3167F}"/>
              </a:ext>
            </a:extLst>
          </p:cNvPr>
          <p:cNvSpPr/>
          <p:nvPr/>
        </p:nvSpPr>
        <p:spPr>
          <a:xfrm>
            <a:off x="2055280" y="6638088"/>
            <a:ext cx="106385" cy="277733"/>
          </a:xfrm>
          <a:custGeom>
            <a:avLst/>
            <a:gdLst>
              <a:gd name="connsiteX0" fmla="*/ 3 w 106385"/>
              <a:gd name="connsiteY0" fmla="*/ 24 h 277733"/>
              <a:gd name="connsiteX1" fmla="*/ 40220 w 106385"/>
              <a:gd name="connsiteY1" fmla="*/ 177824 h 277733"/>
              <a:gd name="connsiteX2" fmla="*/ 103720 w 106385"/>
              <a:gd name="connsiteY2" fmla="*/ 275191 h 277733"/>
              <a:gd name="connsiteX3" fmla="*/ 91020 w 106385"/>
              <a:gd name="connsiteY3" fmla="*/ 245557 h 277733"/>
              <a:gd name="connsiteX4" fmla="*/ 59270 w 106385"/>
              <a:gd name="connsiteY4" fmla="*/ 205341 h 277733"/>
              <a:gd name="connsiteX5" fmla="*/ 42337 w 106385"/>
              <a:gd name="connsiteY5" fmla="*/ 165124 h 277733"/>
              <a:gd name="connsiteX6" fmla="*/ 3 w 106385"/>
              <a:gd name="connsiteY6" fmla="*/ 24 h 27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385" h="277733">
                <a:moveTo>
                  <a:pt x="3" y="24"/>
                </a:moveTo>
                <a:cubicBezTo>
                  <a:pt x="-350" y="2141"/>
                  <a:pt x="22934" y="131963"/>
                  <a:pt x="40220" y="177824"/>
                </a:cubicBezTo>
                <a:cubicBezTo>
                  <a:pt x="57506" y="223685"/>
                  <a:pt x="95253" y="263902"/>
                  <a:pt x="103720" y="275191"/>
                </a:cubicBezTo>
                <a:cubicBezTo>
                  <a:pt x="112187" y="286480"/>
                  <a:pt x="98428" y="257199"/>
                  <a:pt x="91020" y="245557"/>
                </a:cubicBezTo>
                <a:cubicBezTo>
                  <a:pt x="83612" y="233915"/>
                  <a:pt x="67384" y="218746"/>
                  <a:pt x="59270" y="205341"/>
                </a:cubicBezTo>
                <a:cubicBezTo>
                  <a:pt x="51156" y="191936"/>
                  <a:pt x="50098" y="195110"/>
                  <a:pt x="42337" y="165124"/>
                </a:cubicBezTo>
                <a:cubicBezTo>
                  <a:pt x="34576" y="135138"/>
                  <a:pt x="356" y="-2093"/>
                  <a:pt x="3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6490E2DF-0DB4-4B25-8311-9EF707BC7632}"/>
              </a:ext>
            </a:extLst>
          </p:cNvPr>
          <p:cNvSpPr/>
          <p:nvPr/>
        </p:nvSpPr>
        <p:spPr>
          <a:xfrm>
            <a:off x="2173678" y="6815761"/>
            <a:ext cx="368449" cy="92438"/>
          </a:xfrm>
          <a:custGeom>
            <a:avLst/>
            <a:gdLst>
              <a:gd name="connsiteX0" fmla="*/ 139 w 368449"/>
              <a:gd name="connsiteY0" fmla="*/ 151 h 92438"/>
              <a:gd name="connsiteX1" fmla="*/ 108089 w 368449"/>
              <a:gd name="connsiteY1" fmla="*/ 84818 h 92438"/>
              <a:gd name="connsiteX2" fmla="*/ 237205 w 368449"/>
              <a:gd name="connsiteY2" fmla="*/ 84818 h 92438"/>
              <a:gd name="connsiteX3" fmla="*/ 368439 w 368449"/>
              <a:gd name="connsiteY3" fmla="*/ 53068 h 92438"/>
              <a:gd name="connsiteX4" fmla="*/ 243555 w 368449"/>
              <a:gd name="connsiteY4" fmla="*/ 67884 h 92438"/>
              <a:gd name="connsiteX5" fmla="*/ 89039 w 368449"/>
              <a:gd name="connsiteY5" fmla="*/ 63651 h 92438"/>
              <a:gd name="connsiteX6" fmla="*/ 139 w 368449"/>
              <a:gd name="connsiteY6" fmla="*/ 151 h 9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8449" h="92438">
                <a:moveTo>
                  <a:pt x="139" y="151"/>
                </a:moveTo>
                <a:cubicBezTo>
                  <a:pt x="3314" y="3679"/>
                  <a:pt x="68578" y="70707"/>
                  <a:pt x="108089" y="84818"/>
                </a:cubicBezTo>
                <a:cubicBezTo>
                  <a:pt x="147600" y="98929"/>
                  <a:pt x="193813" y="90110"/>
                  <a:pt x="237205" y="84818"/>
                </a:cubicBezTo>
                <a:cubicBezTo>
                  <a:pt x="280597" y="79526"/>
                  <a:pt x="367381" y="55890"/>
                  <a:pt x="368439" y="53068"/>
                </a:cubicBezTo>
                <a:cubicBezTo>
                  <a:pt x="369497" y="50246"/>
                  <a:pt x="290122" y="66120"/>
                  <a:pt x="243555" y="67884"/>
                </a:cubicBezTo>
                <a:cubicBezTo>
                  <a:pt x="196988" y="69648"/>
                  <a:pt x="129256" y="71412"/>
                  <a:pt x="89039" y="63651"/>
                </a:cubicBezTo>
                <a:cubicBezTo>
                  <a:pt x="48822" y="55890"/>
                  <a:pt x="-3036" y="-3377"/>
                  <a:pt x="139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3970C4F7-2F1F-4348-93C3-455313913DD6}"/>
              </a:ext>
            </a:extLst>
          </p:cNvPr>
          <p:cNvSpPr/>
          <p:nvPr/>
        </p:nvSpPr>
        <p:spPr>
          <a:xfrm>
            <a:off x="2535474" y="6804074"/>
            <a:ext cx="389988" cy="69484"/>
          </a:xfrm>
          <a:custGeom>
            <a:avLst/>
            <a:gdLst>
              <a:gd name="connsiteX0" fmla="*/ 293 w 389988"/>
              <a:gd name="connsiteY0" fmla="*/ 64755 h 69484"/>
              <a:gd name="connsiteX1" fmla="*/ 186559 w 389988"/>
              <a:gd name="connsiteY1" fmla="*/ 62638 h 69484"/>
              <a:gd name="connsiteX2" fmla="*/ 275459 w 389988"/>
              <a:gd name="connsiteY2" fmla="*/ 37238 h 69484"/>
              <a:gd name="connsiteX3" fmla="*/ 389759 w 389988"/>
              <a:gd name="connsiteY3" fmla="*/ 30888 h 69484"/>
              <a:gd name="connsiteX4" fmla="*/ 302976 w 389988"/>
              <a:gd name="connsiteY4" fmla="*/ 5488 h 69484"/>
              <a:gd name="connsiteX5" fmla="*/ 233126 w 389988"/>
              <a:gd name="connsiteY5" fmla="*/ 5488 h 69484"/>
              <a:gd name="connsiteX6" fmla="*/ 293 w 389988"/>
              <a:gd name="connsiteY6" fmla="*/ 64755 h 69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9988" h="69484">
                <a:moveTo>
                  <a:pt x="293" y="64755"/>
                </a:moveTo>
                <a:cubicBezTo>
                  <a:pt x="-7468" y="74280"/>
                  <a:pt x="140698" y="67224"/>
                  <a:pt x="186559" y="62638"/>
                </a:cubicBezTo>
                <a:cubicBezTo>
                  <a:pt x="232420" y="58052"/>
                  <a:pt x="241592" y="42530"/>
                  <a:pt x="275459" y="37238"/>
                </a:cubicBezTo>
                <a:cubicBezTo>
                  <a:pt x="309326" y="31946"/>
                  <a:pt x="385173" y="36180"/>
                  <a:pt x="389759" y="30888"/>
                </a:cubicBezTo>
                <a:cubicBezTo>
                  <a:pt x="394345" y="25596"/>
                  <a:pt x="329082" y="9721"/>
                  <a:pt x="302976" y="5488"/>
                </a:cubicBezTo>
                <a:cubicBezTo>
                  <a:pt x="276870" y="1255"/>
                  <a:pt x="283221" y="-4390"/>
                  <a:pt x="233126" y="5488"/>
                </a:cubicBezTo>
                <a:cubicBezTo>
                  <a:pt x="183032" y="15366"/>
                  <a:pt x="8054" y="55230"/>
                  <a:pt x="293" y="647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FAACB0DA-EC35-4B56-8885-3676905816C1}"/>
              </a:ext>
            </a:extLst>
          </p:cNvPr>
          <p:cNvSpPr/>
          <p:nvPr/>
        </p:nvSpPr>
        <p:spPr>
          <a:xfrm>
            <a:off x="2366424" y="6466144"/>
            <a:ext cx="616079" cy="398451"/>
          </a:xfrm>
          <a:custGeom>
            <a:avLst/>
            <a:gdLst>
              <a:gd name="connsiteX0" fmla="*/ 9 w 616079"/>
              <a:gd name="connsiteY0" fmla="*/ 13218 h 398451"/>
              <a:gd name="connsiteX1" fmla="*/ 110076 w 616079"/>
              <a:gd name="connsiteY1" fmla="*/ 51318 h 398451"/>
              <a:gd name="connsiteX2" fmla="*/ 150293 w 616079"/>
              <a:gd name="connsiteY2" fmla="*/ 51318 h 398451"/>
              <a:gd name="connsiteX3" fmla="*/ 160876 w 616079"/>
              <a:gd name="connsiteY3" fmla="*/ 55551 h 398451"/>
              <a:gd name="connsiteX4" fmla="*/ 95259 w 616079"/>
              <a:gd name="connsiteY4" fmla="*/ 146568 h 398451"/>
              <a:gd name="connsiteX5" fmla="*/ 76209 w 616079"/>
              <a:gd name="connsiteY5" fmla="*/ 207951 h 398451"/>
              <a:gd name="connsiteX6" fmla="*/ 127009 w 616079"/>
              <a:gd name="connsiteY6" fmla="*/ 360351 h 398451"/>
              <a:gd name="connsiteX7" fmla="*/ 160876 w 616079"/>
              <a:gd name="connsiteY7" fmla="*/ 394218 h 398451"/>
              <a:gd name="connsiteX8" fmla="*/ 292109 w 616079"/>
              <a:gd name="connsiteY8" fmla="*/ 394218 h 398451"/>
              <a:gd name="connsiteX9" fmla="*/ 495309 w 616079"/>
              <a:gd name="connsiteY9" fmla="*/ 360351 h 398451"/>
              <a:gd name="connsiteX10" fmla="*/ 571509 w 616079"/>
              <a:gd name="connsiteY10" fmla="*/ 356118 h 398451"/>
              <a:gd name="connsiteX11" fmla="*/ 613843 w 616079"/>
              <a:gd name="connsiteY11" fmla="*/ 239701 h 398451"/>
              <a:gd name="connsiteX12" fmla="*/ 601143 w 616079"/>
              <a:gd name="connsiteY12" fmla="*/ 188901 h 398451"/>
              <a:gd name="connsiteX13" fmla="*/ 524943 w 616079"/>
              <a:gd name="connsiteY13" fmla="*/ 112701 h 398451"/>
              <a:gd name="connsiteX14" fmla="*/ 294226 w 616079"/>
              <a:gd name="connsiteY14" fmla="*/ 19568 h 398451"/>
              <a:gd name="connsiteX15" fmla="*/ 116426 w 616079"/>
              <a:gd name="connsiteY15" fmla="*/ 518 h 398451"/>
              <a:gd name="connsiteX16" fmla="*/ 9 w 616079"/>
              <a:gd name="connsiteY16" fmla="*/ 13218 h 39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16079" h="398451">
                <a:moveTo>
                  <a:pt x="9" y="13218"/>
                </a:moveTo>
                <a:cubicBezTo>
                  <a:pt x="-1049" y="21685"/>
                  <a:pt x="85029" y="44968"/>
                  <a:pt x="110076" y="51318"/>
                </a:cubicBezTo>
                <a:cubicBezTo>
                  <a:pt x="135123" y="57668"/>
                  <a:pt x="150293" y="51318"/>
                  <a:pt x="150293" y="51318"/>
                </a:cubicBezTo>
                <a:cubicBezTo>
                  <a:pt x="158760" y="52024"/>
                  <a:pt x="170048" y="39676"/>
                  <a:pt x="160876" y="55551"/>
                </a:cubicBezTo>
                <a:cubicBezTo>
                  <a:pt x="151704" y="71426"/>
                  <a:pt x="109370" y="121168"/>
                  <a:pt x="95259" y="146568"/>
                </a:cubicBezTo>
                <a:cubicBezTo>
                  <a:pt x="81148" y="171968"/>
                  <a:pt x="70917" y="172321"/>
                  <a:pt x="76209" y="207951"/>
                </a:cubicBezTo>
                <a:cubicBezTo>
                  <a:pt x="81501" y="243581"/>
                  <a:pt x="112898" y="329307"/>
                  <a:pt x="127009" y="360351"/>
                </a:cubicBezTo>
                <a:cubicBezTo>
                  <a:pt x="141120" y="391396"/>
                  <a:pt x="133359" y="388574"/>
                  <a:pt x="160876" y="394218"/>
                </a:cubicBezTo>
                <a:cubicBezTo>
                  <a:pt x="188393" y="399862"/>
                  <a:pt x="236370" y="399863"/>
                  <a:pt x="292109" y="394218"/>
                </a:cubicBezTo>
                <a:cubicBezTo>
                  <a:pt x="347848" y="388574"/>
                  <a:pt x="448742" y="366701"/>
                  <a:pt x="495309" y="360351"/>
                </a:cubicBezTo>
                <a:cubicBezTo>
                  <a:pt x="541876" y="354001"/>
                  <a:pt x="551753" y="376226"/>
                  <a:pt x="571509" y="356118"/>
                </a:cubicBezTo>
                <a:cubicBezTo>
                  <a:pt x="591265" y="336010"/>
                  <a:pt x="608904" y="267571"/>
                  <a:pt x="613843" y="239701"/>
                </a:cubicBezTo>
                <a:cubicBezTo>
                  <a:pt x="618782" y="211832"/>
                  <a:pt x="615960" y="210068"/>
                  <a:pt x="601143" y="188901"/>
                </a:cubicBezTo>
                <a:cubicBezTo>
                  <a:pt x="586326" y="167734"/>
                  <a:pt x="576096" y="140923"/>
                  <a:pt x="524943" y="112701"/>
                </a:cubicBezTo>
                <a:cubicBezTo>
                  <a:pt x="473790" y="84479"/>
                  <a:pt x="362312" y="38265"/>
                  <a:pt x="294226" y="19568"/>
                </a:cubicBezTo>
                <a:cubicBezTo>
                  <a:pt x="226140" y="871"/>
                  <a:pt x="162640" y="2987"/>
                  <a:pt x="116426" y="518"/>
                </a:cubicBezTo>
                <a:cubicBezTo>
                  <a:pt x="70212" y="-1952"/>
                  <a:pt x="1067" y="4751"/>
                  <a:pt x="9" y="132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ECBBF373-1CD6-466B-BB14-EAD34A86FDE6}"/>
              </a:ext>
            </a:extLst>
          </p:cNvPr>
          <p:cNvSpPr/>
          <p:nvPr/>
        </p:nvSpPr>
        <p:spPr>
          <a:xfrm rot="605561">
            <a:off x="2589571" y="6592558"/>
            <a:ext cx="245852" cy="945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07C756B3-19DE-4DE7-9E62-2EEE5BE28F80}"/>
              </a:ext>
            </a:extLst>
          </p:cNvPr>
          <p:cNvSpPr/>
          <p:nvPr/>
        </p:nvSpPr>
        <p:spPr>
          <a:xfrm>
            <a:off x="2219602" y="6412651"/>
            <a:ext cx="692944" cy="186451"/>
          </a:xfrm>
          <a:custGeom>
            <a:avLst/>
            <a:gdLst>
              <a:gd name="connsiteX0" fmla="*/ 1311 w 692944"/>
              <a:gd name="connsiteY0" fmla="*/ 20674 h 186451"/>
              <a:gd name="connsiteX1" fmla="*/ 253723 w 692944"/>
              <a:gd name="connsiteY1" fmla="*/ 36 h 186451"/>
              <a:gd name="connsiteX2" fmla="*/ 402948 w 692944"/>
              <a:gd name="connsiteY2" fmla="*/ 25436 h 186451"/>
              <a:gd name="connsiteX3" fmla="*/ 595036 w 692944"/>
              <a:gd name="connsiteY3" fmla="*/ 79411 h 186451"/>
              <a:gd name="connsiteX4" fmla="*/ 687111 w 692944"/>
              <a:gd name="connsiteY4" fmla="*/ 182599 h 186451"/>
              <a:gd name="connsiteX5" fmla="*/ 649011 w 692944"/>
              <a:gd name="connsiteY5" fmla="*/ 154024 h 186451"/>
              <a:gd name="connsiteX6" fmla="*/ 371198 w 692944"/>
              <a:gd name="connsiteY6" fmla="*/ 55599 h 186451"/>
              <a:gd name="connsiteX7" fmla="*/ 1311 w 692944"/>
              <a:gd name="connsiteY7" fmla="*/ 20674 h 18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2944" h="186451">
                <a:moveTo>
                  <a:pt x="1311" y="20674"/>
                </a:moveTo>
                <a:cubicBezTo>
                  <a:pt x="-18268" y="11413"/>
                  <a:pt x="186784" y="-758"/>
                  <a:pt x="253723" y="36"/>
                </a:cubicBezTo>
                <a:cubicBezTo>
                  <a:pt x="320662" y="830"/>
                  <a:pt x="346063" y="12207"/>
                  <a:pt x="402948" y="25436"/>
                </a:cubicBezTo>
                <a:cubicBezTo>
                  <a:pt x="459833" y="38665"/>
                  <a:pt x="547676" y="53217"/>
                  <a:pt x="595036" y="79411"/>
                </a:cubicBezTo>
                <a:cubicBezTo>
                  <a:pt x="642396" y="105605"/>
                  <a:pt x="678115" y="170164"/>
                  <a:pt x="687111" y="182599"/>
                </a:cubicBezTo>
                <a:cubicBezTo>
                  <a:pt x="696107" y="195035"/>
                  <a:pt x="701663" y="175191"/>
                  <a:pt x="649011" y="154024"/>
                </a:cubicBezTo>
                <a:cubicBezTo>
                  <a:pt x="596359" y="132857"/>
                  <a:pt x="479413" y="78882"/>
                  <a:pt x="371198" y="55599"/>
                </a:cubicBezTo>
                <a:cubicBezTo>
                  <a:pt x="262983" y="32316"/>
                  <a:pt x="20890" y="29935"/>
                  <a:pt x="1311" y="206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8DBB9439-85FC-4042-83C1-D4CB02B04DBE}"/>
              </a:ext>
            </a:extLst>
          </p:cNvPr>
          <p:cNvSpPr/>
          <p:nvPr/>
        </p:nvSpPr>
        <p:spPr>
          <a:xfrm>
            <a:off x="2015880" y="6437989"/>
            <a:ext cx="217736" cy="73575"/>
          </a:xfrm>
          <a:custGeom>
            <a:avLst/>
            <a:gdLst>
              <a:gd name="connsiteX0" fmla="*/ 217733 w 217736"/>
              <a:gd name="connsiteY0" fmla="*/ 73123 h 73575"/>
              <a:gd name="connsiteX1" fmla="*/ 127245 w 217736"/>
              <a:gd name="connsiteY1" fmla="*/ 54073 h 73575"/>
              <a:gd name="connsiteX2" fmla="*/ 55808 w 217736"/>
              <a:gd name="connsiteY2" fmla="*/ 25498 h 73575"/>
              <a:gd name="connsiteX3" fmla="*/ 1833 w 217736"/>
              <a:gd name="connsiteY3" fmla="*/ 98 h 73575"/>
              <a:gd name="connsiteX4" fmla="*/ 124070 w 217736"/>
              <a:gd name="connsiteY4" fmla="*/ 35023 h 73575"/>
              <a:gd name="connsiteX5" fmla="*/ 217733 w 217736"/>
              <a:gd name="connsiteY5" fmla="*/ 73123 h 73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736" h="73575">
                <a:moveTo>
                  <a:pt x="217733" y="73123"/>
                </a:moveTo>
                <a:cubicBezTo>
                  <a:pt x="218262" y="76298"/>
                  <a:pt x="154232" y="62010"/>
                  <a:pt x="127245" y="54073"/>
                </a:cubicBezTo>
                <a:cubicBezTo>
                  <a:pt x="100258" y="46136"/>
                  <a:pt x="76710" y="34494"/>
                  <a:pt x="55808" y="25498"/>
                </a:cubicBezTo>
                <a:cubicBezTo>
                  <a:pt x="34906" y="16502"/>
                  <a:pt x="-9544" y="-1490"/>
                  <a:pt x="1833" y="98"/>
                </a:cubicBezTo>
                <a:cubicBezTo>
                  <a:pt x="13210" y="1685"/>
                  <a:pt x="87293" y="21794"/>
                  <a:pt x="124070" y="35023"/>
                </a:cubicBezTo>
                <a:cubicBezTo>
                  <a:pt x="160847" y="48252"/>
                  <a:pt x="217204" y="69948"/>
                  <a:pt x="217733" y="73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F21826F5-4E35-498E-BFBF-974678E23BE0}"/>
              </a:ext>
            </a:extLst>
          </p:cNvPr>
          <p:cNvSpPr/>
          <p:nvPr/>
        </p:nvSpPr>
        <p:spPr>
          <a:xfrm>
            <a:off x="1966834" y="6485462"/>
            <a:ext cx="217782" cy="66968"/>
          </a:xfrm>
          <a:custGeom>
            <a:avLst/>
            <a:gdLst>
              <a:gd name="connsiteX0" fmla="*/ 79 w 217782"/>
              <a:gd name="connsiteY0" fmla="*/ 250 h 66968"/>
              <a:gd name="connsiteX1" fmla="*/ 90566 w 217782"/>
              <a:gd name="connsiteY1" fmla="*/ 46288 h 66968"/>
              <a:gd name="connsiteX2" fmla="*/ 215979 w 217782"/>
              <a:gd name="connsiteY2" fmla="*/ 66925 h 66968"/>
              <a:gd name="connsiteX3" fmla="*/ 158829 w 217782"/>
              <a:gd name="connsiteY3" fmla="*/ 51050 h 66968"/>
              <a:gd name="connsiteX4" fmla="*/ 76279 w 217782"/>
              <a:gd name="connsiteY4" fmla="*/ 28825 h 66968"/>
              <a:gd name="connsiteX5" fmla="*/ 79 w 217782"/>
              <a:gd name="connsiteY5" fmla="*/ 250 h 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782" h="66968">
                <a:moveTo>
                  <a:pt x="79" y="250"/>
                </a:moveTo>
                <a:cubicBezTo>
                  <a:pt x="2460" y="3160"/>
                  <a:pt x="54583" y="35175"/>
                  <a:pt x="90566" y="46288"/>
                </a:cubicBezTo>
                <a:cubicBezTo>
                  <a:pt x="126549" y="57401"/>
                  <a:pt x="204602" y="66131"/>
                  <a:pt x="215979" y="66925"/>
                </a:cubicBezTo>
                <a:cubicBezTo>
                  <a:pt x="227356" y="67719"/>
                  <a:pt x="182112" y="57400"/>
                  <a:pt x="158829" y="51050"/>
                </a:cubicBezTo>
                <a:cubicBezTo>
                  <a:pt x="135546" y="44700"/>
                  <a:pt x="103002" y="37027"/>
                  <a:pt x="76279" y="28825"/>
                </a:cubicBezTo>
                <a:cubicBezTo>
                  <a:pt x="49556" y="20623"/>
                  <a:pt x="-2302" y="-2660"/>
                  <a:pt x="79" y="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2E43A0C8-B9F6-44E4-839D-8CEDA7CB8608}"/>
              </a:ext>
            </a:extLst>
          </p:cNvPr>
          <p:cNvSpPr/>
          <p:nvPr/>
        </p:nvSpPr>
        <p:spPr>
          <a:xfrm>
            <a:off x="2031772" y="5563441"/>
            <a:ext cx="329038" cy="276166"/>
          </a:xfrm>
          <a:custGeom>
            <a:avLst/>
            <a:gdLst>
              <a:gd name="connsiteX0" fmla="*/ 228 w 329038"/>
              <a:gd name="connsiteY0" fmla="*/ 276159 h 276166"/>
              <a:gd name="connsiteX1" fmla="*/ 141516 w 329038"/>
              <a:gd name="connsiteY1" fmla="*/ 60259 h 276166"/>
              <a:gd name="connsiteX2" fmla="*/ 179616 w 329038"/>
              <a:gd name="connsiteY2" fmla="*/ 53909 h 276166"/>
              <a:gd name="connsiteX3" fmla="*/ 217716 w 329038"/>
              <a:gd name="connsiteY3" fmla="*/ 23746 h 276166"/>
              <a:gd name="connsiteX4" fmla="*/ 328841 w 329038"/>
              <a:gd name="connsiteY4" fmla="*/ 14221 h 276166"/>
              <a:gd name="connsiteX5" fmla="*/ 243116 w 329038"/>
              <a:gd name="connsiteY5" fmla="*/ 1521 h 276166"/>
              <a:gd name="connsiteX6" fmla="*/ 178028 w 329038"/>
              <a:gd name="connsiteY6" fmla="*/ 52321 h 276166"/>
              <a:gd name="connsiteX7" fmla="*/ 228 w 329038"/>
              <a:gd name="connsiteY7" fmla="*/ 276159 h 276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9038" h="276166">
                <a:moveTo>
                  <a:pt x="228" y="276159"/>
                </a:moveTo>
                <a:cubicBezTo>
                  <a:pt x="-5857" y="277482"/>
                  <a:pt x="111618" y="97301"/>
                  <a:pt x="141516" y="60259"/>
                </a:cubicBezTo>
                <a:cubicBezTo>
                  <a:pt x="171414" y="23217"/>
                  <a:pt x="166916" y="59994"/>
                  <a:pt x="179616" y="53909"/>
                </a:cubicBezTo>
                <a:cubicBezTo>
                  <a:pt x="192316" y="47824"/>
                  <a:pt x="192845" y="30361"/>
                  <a:pt x="217716" y="23746"/>
                </a:cubicBezTo>
                <a:cubicBezTo>
                  <a:pt x="242587" y="17131"/>
                  <a:pt x="324608" y="17925"/>
                  <a:pt x="328841" y="14221"/>
                </a:cubicBezTo>
                <a:cubicBezTo>
                  <a:pt x="333074" y="10517"/>
                  <a:pt x="268252" y="-4829"/>
                  <a:pt x="243116" y="1521"/>
                </a:cubicBezTo>
                <a:cubicBezTo>
                  <a:pt x="217980" y="7871"/>
                  <a:pt x="217980" y="10781"/>
                  <a:pt x="178028" y="52321"/>
                </a:cubicBezTo>
                <a:cubicBezTo>
                  <a:pt x="138076" y="93861"/>
                  <a:pt x="6313" y="274836"/>
                  <a:pt x="228" y="276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6B860210-3EF3-4CAD-81C7-8E6C4EDC1806}"/>
              </a:ext>
            </a:extLst>
          </p:cNvPr>
          <p:cNvSpPr/>
          <p:nvPr/>
        </p:nvSpPr>
        <p:spPr>
          <a:xfrm>
            <a:off x="2496971" y="5606637"/>
            <a:ext cx="347964" cy="88513"/>
          </a:xfrm>
          <a:custGeom>
            <a:avLst/>
            <a:gdLst>
              <a:gd name="connsiteX0" fmla="*/ 167 w 347964"/>
              <a:gd name="connsiteY0" fmla="*/ 1188 h 88513"/>
              <a:gd name="connsiteX1" fmla="*/ 122404 w 347964"/>
              <a:gd name="connsiteY1" fmla="*/ 15475 h 88513"/>
              <a:gd name="connsiteX2" fmla="*/ 174792 w 347964"/>
              <a:gd name="connsiteY2" fmla="*/ 36113 h 88513"/>
              <a:gd name="connsiteX3" fmla="*/ 255754 w 347964"/>
              <a:gd name="connsiteY3" fmla="*/ 71038 h 88513"/>
              <a:gd name="connsiteX4" fmla="*/ 347829 w 347964"/>
              <a:gd name="connsiteY4" fmla="*/ 88500 h 88513"/>
              <a:gd name="connsiteX5" fmla="*/ 277979 w 347964"/>
              <a:gd name="connsiteY5" fmla="*/ 74213 h 88513"/>
              <a:gd name="connsiteX6" fmla="*/ 150979 w 347964"/>
              <a:gd name="connsiteY6" fmla="*/ 47225 h 88513"/>
              <a:gd name="connsiteX7" fmla="*/ 167 w 347964"/>
              <a:gd name="connsiteY7" fmla="*/ 1188 h 88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964" h="88513">
                <a:moveTo>
                  <a:pt x="167" y="1188"/>
                </a:moveTo>
                <a:cubicBezTo>
                  <a:pt x="-4596" y="-4104"/>
                  <a:pt x="93300" y="9654"/>
                  <a:pt x="122404" y="15475"/>
                </a:cubicBezTo>
                <a:cubicBezTo>
                  <a:pt x="151508" y="21296"/>
                  <a:pt x="152567" y="26853"/>
                  <a:pt x="174792" y="36113"/>
                </a:cubicBezTo>
                <a:cubicBezTo>
                  <a:pt x="197017" y="45373"/>
                  <a:pt x="226915" y="62307"/>
                  <a:pt x="255754" y="71038"/>
                </a:cubicBezTo>
                <a:cubicBezTo>
                  <a:pt x="284593" y="79769"/>
                  <a:pt x="344125" y="87971"/>
                  <a:pt x="347829" y="88500"/>
                </a:cubicBezTo>
                <a:cubicBezTo>
                  <a:pt x="351533" y="89029"/>
                  <a:pt x="277979" y="74213"/>
                  <a:pt x="277979" y="74213"/>
                </a:cubicBezTo>
                <a:cubicBezTo>
                  <a:pt x="245171" y="67334"/>
                  <a:pt x="197281" y="61512"/>
                  <a:pt x="150979" y="47225"/>
                </a:cubicBezTo>
                <a:cubicBezTo>
                  <a:pt x="104677" y="32938"/>
                  <a:pt x="4930" y="6480"/>
                  <a:pt x="167" y="1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0E921260-3FEC-46AF-98DD-88D3E3A25EA8}"/>
              </a:ext>
            </a:extLst>
          </p:cNvPr>
          <p:cNvSpPr/>
          <p:nvPr/>
        </p:nvSpPr>
        <p:spPr>
          <a:xfrm>
            <a:off x="2044492" y="5780663"/>
            <a:ext cx="150061" cy="104980"/>
          </a:xfrm>
          <a:custGeom>
            <a:avLst/>
            <a:gdLst>
              <a:gd name="connsiteX0" fmla="*/ 208 w 150061"/>
              <a:gd name="connsiteY0" fmla="*/ 104974 h 104980"/>
              <a:gd name="connsiteX1" fmla="*/ 133558 w 150061"/>
              <a:gd name="connsiteY1" fmla="*/ 17662 h 104980"/>
              <a:gd name="connsiteX2" fmla="*/ 144671 w 150061"/>
              <a:gd name="connsiteY2" fmla="*/ 199 h 104980"/>
              <a:gd name="connsiteX3" fmla="*/ 103396 w 150061"/>
              <a:gd name="connsiteY3" fmla="*/ 22424 h 104980"/>
              <a:gd name="connsiteX4" fmla="*/ 208 w 150061"/>
              <a:gd name="connsiteY4" fmla="*/ 104974 h 10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061" h="104980">
                <a:moveTo>
                  <a:pt x="208" y="104974"/>
                </a:moveTo>
                <a:cubicBezTo>
                  <a:pt x="5235" y="104180"/>
                  <a:pt x="109481" y="35124"/>
                  <a:pt x="133558" y="17662"/>
                </a:cubicBezTo>
                <a:cubicBezTo>
                  <a:pt x="157635" y="200"/>
                  <a:pt x="149698" y="-595"/>
                  <a:pt x="144671" y="199"/>
                </a:cubicBezTo>
                <a:cubicBezTo>
                  <a:pt x="139644" y="993"/>
                  <a:pt x="124298" y="6284"/>
                  <a:pt x="103396" y="22424"/>
                </a:cubicBezTo>
                <a:cubicBezTo>
                  <a:pt x="82494" y="38564"/>
                  <a:pt x="-4819" y="105768"/>
                  <a:pt x="208" y="1049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2A41AB25-EE0F-45AA-BDE3-80B40B544D28}"/>
              </a:ext>
            </a:extLst>
          </p:cNvPr>
          <p:cNvSpPr/>
          <p:nvPr/>
        </p:nvSpPr>
        <p:spPr>
          <a:xfrm>
            <a:off x="2206432" y="5820452"/>
            <a:ext cx="345096" cy="49458"/>
          </a:xfrm>
          <a:custGeom>
            <a:avLst/>
            <a:gdLst>
              <a:gd name="connsiteX0" fmla="*/ 193 w 345096"/>
              <a:gd name="connsiteY0" fmla="*/ 98 h 49458"/>
              <a:gd name="connsiteX1" fmla="*/ 181168 w 345096"/>
              <a:gd name="connsiteY1" fmla="*/ 49310 h 49458"/>
              <a:gd name="connsiteX2" fmla="*/ 344681 w 345096"/>
              <a:gd name="connsiteY2" fmla="*/ 15973 h 49458"/>
              <a:gd name="connsiteX3" fmla="*/ 225618 w 345096"/>
              <a:gd name="connsiteY3" fmla="*/ 35023 h 49458"/>
              <a:gd name="connsiteX4" fmla="*/ 147831 w 345096"/>
              <a:gd name="connsiteY4" fmla="*/ 36610 h 49458"/>
              <a:gd name="connsiteX5" fmla="*/ 193 w 345096"/>
              <a:gd name="connsiteY5" fmla="*/ 98 h 4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5096" h="49458">
                <a:moveTo>
                  <a:pt x="193" y="98"/>
                </a:moveTo>
                <a:cubicBezTo>
                  <a:pt x="5749" y="2215"/>
                  <a:pt x="123753" y="46664"/>
                  <a:pt x="181168" y="49310"/>
                </a:cubicBezTo>
                <a:cubicBezTo>
                  <a:pt x="238583" y="51956"/>
                  <a:pt x="337273" y="18354"/>
                  <a:pt x="344681" y="15973"/>
                </a:cubicBezTo>
                <a:cubicBezTo>
                  <a:pt x="352089" y="13592"/>
                  <a:pt x="258426" y="31583"/>
                  <a:pt x="225618" y="35023"/>
                </a:cubicBezTo>
                <a:cubicBezTo>
                  <a:pt x="192810" y="38463"/>
                  <a:pt x="185666" y="42431"/>
                  <a:pt x="147831" y="36610"/>
                </a:cubicBezTo>
                <a:cubicBezTo>
                  <a:pt x="109996" y="30789"/>
                  <a:pt x="-5363" y="-2019"/>
                  <a:pt x="193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47A2AC05-8C66-4AB7-B9B2-451717FDDAA6}"/>
              </a:ext>
            </a:extLst>
          </p:cNvPr>
          <p:cNvSpPr/>
          <p:nvPr/>
        </p:nvSpPr>
        <p:spPr>
          <a:xfrm>
            <a:off x="2746371" y="5818829"/>
            <a:ext cx="283654" cy="92746"/>
          </a:xfrm>
          <a:custGeom>
            <a:avLst/>
            <a:gdLst>
              <a:gd name="connsiteX0" fmla="*/ 4 w 283654"/>
              <a:gd name="connsiteY0" fmla="*/ 133 h 92746"/>
              <a:gd name="connsiteX1" fmla="*/ 92079 w 283654"/>
              <a:gd name="connsiteY1" fmla="*/ 66808 h 92746"/>
              <a:gd name="connsiteX2" fmla="*/ 279404 w 283654"/>
              <a:gd name="connsiteY2" fmla="*/ 92208 h 92746"/>
              <a:gd name="connsiteX3" fmla="*/ 212729 w 283654"/>
              <a:gd name="connsiteY3" fmla="*/ 84271 h 92746"/>
              <a:gd name="connsiteX4" fmla="*/ 95254 w 283654"/>
              <a:gd name="connsiteY4" fmla="*/ 85858 h 92746"/>
              <a:gd name="connsiteX5" fmla="*/ 4 w 283654"/>
              <a:gd name="connsiteY5" fmla="*/ 133 h 92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654" h="92746">
                <a:moveTo>
                  <a:pt x="4" y="133"/>
                </a:moveTo>
                <a:cubicBezTo>
                  <a:pt x="-525" y="-3042"/>
                  <a:pt x="45512" y="51462"/>
                  <a:pt x="92079" y="66808"/>
                </a:cubicBezTo>
                <a:cubicBezTo>
                  <a:pt x="138646" y="82154"/>
                  <a:pt x="259296" y="89298"/>
                  <a:pt x="279404" y="92208"/>
                </a:cubicBezTo>
                <a:cubicBezTo>
                  <a:pt x="299512" y="95118"/>
                  <a:pt x="243421" y="85329"/>
                  <a:pt x="212729" y="84271"/>
                </a:cubicBezTo>
                <a:cubicBezTo>
                  <a:pt x="182037" y="83213"/>
                  <a:pt x="127268" y="95383"/>
                  <a:pt x="95254" y="85858"/>
                </a:cubicBezTo>
                <a:cubicBezTo>
                  <a:pt x="63240" y="76333"/>
                  <a:pt x="533" y="3308"/>
                  <a:pt x="4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A8D77E6F-F20F-471C-87EE-58CD98776BFB}"/>
              </a:ext>
            </a:extLst>
          </p:cNvPr>
          <p:cNvSpPr/>
          <p:nvPr/>
        </p:nvSpPr>
        <p:spPr>
          <a:xfrm>
            <a:off x="2932088" y="5728462"/>
            <a:ext cx="114682" cy="173009"/>
          </a:xfrm>
          <a:custGeom>
            <a:avLst/>
            <a:gdLst>
              <a:gd name="connsiteX0" fmla="*/ 25 w 114682"/>
              <a:gd name="connsiteY0" fmla="*/ 13 h 173009"/>
              <a:gd name="connsiteX1" fmla="*/ 96862 w 114682"/>
              <a:gd name="connsiteY1" fmla="*/ 61925 h 173009"/>
              <a:gd name="connsiteX2" fmla="*/ 114325 w 114682"/>
              <a:gd name="connsiteY2" fmla="*/ 171463 h 173009"/>
              <a:gd name="connsiteX3" fmla="*/ 107975 w 114682"/>
              <a:gd name="connsiteY3" fmla="*/ 123838 h 173009"/>
              <a:gd name="connsiteX4" fmla="*/ 100037 w 114682"/>
              <a:gd name="connsiteY4" fmla="*/ 88913 h 173009"/>
              <a:gd name="connsiteX5" fmla="*/ 87337 w 114682"/>
              <a:gd name="connsiteY5" fmla="*/ 66688 h 173009"/>
              <a:gd name="connsiteX6" fmla="*/ 25 w 114682"/>
              <a:gd name="connsiteY6" fmla="*/ 13 h 173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682" h="173009">
                <a:moveTo>
                  <a:pt x="25" y="13"/>
                </a:moveTo>
                <a:cubicBezTo>
                  <a:pt x="1612" y="-781"/>
                  <a:pt x="77812" y="33350"/>
                  <a:pt x="96862" y="61925"/>
                </a:cubicBezTo>
                <a:cubicBezTo>
                  <a:pt x="115912" y="90500"/>
                  <a:pt x="112473" y="161144"/>
                  <a:pt x="114325" y="171463"/>
                </a:cubicBezTo>
                <a:cubicBezTo>
                  <a:pt x="116177" y="181782"/>
                  <a:pt x="110356" y="137596"/>
                  <a:pt x="107975" y="123838"/>
                </a:cubicBezTo>
                <a:cubicBezTo>
                  <a:pt x="105594" y="110080"/>
                  <a:pt x="103477" y="98438"/>
                  <a:pt x="100037" y="88913"/>
                </a:cubicBezTo>
                <a:cubicBezTo>
                  <a:pt x="96597" y="79388"/>
                  <a:pt x="103476" y="79917"/>
                  <a:pt x="87337" y="66688"/>
                </a:cubicBezTo>
                <a:cubicBezTo>
                  <a:pt x="71198" y="53459"/>
                  <a:pt x="-1562" y="807"/>
                  <a:pt x="25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4096C39B-88EE-496C-9405-F05A069B1EAE}"/>
              </a:ext>
            </a:extLst>
          </p:cNvPr>
          <p:cNvSpPr/>
          <p:nvPr/>
        </p:nvSpPr>
        <p:spPr>
          <a:xfrm>
            <a:off x="2379130" y="6866455"/>
            <a:ext cx="514554" cy="97723"/>
          </a:xfrm>
          <a:custGeom>
            <a:avLst/>
            <a:gdLst>
              <a:gd name="connsiteX0" fmla="*/ 514353 w 514554"/>
              <a:gd name="connsiteY0" fmla="*/ 257 h 97723"/>
              <a:gd name="connsiteX1" fmla="*/ 260353 w 514554"/>
              <a:gd name="connsiteY1" fmla="*/ 36240 h 97723"/>
              <a:gd name="connsiteX2" fmla="*/ 139703 w 514554"/>
              <a:gd name="connsiteY2" fmla="*/ 57407 h 97723"/>
              <a:gd name="connsiteX3" fmla="*/ 3 w 514554"/>
              <a:gd name="connsiteY3" fmla="*/ 97624 h 97723"/>
              <a:gd name="connsiteX4" fmla="*/ 135470 w 514554"/>
              <a:gd name="connsiteY4" fmla="*/ 44707 h 97723"/>
              <a:gd name="connsiteX5" fmla="*/ 215903 w 514554"/>
              <a:gd name="connsiteY5" fmla="*/ 21424 h 97723"/>
              <a:gd name="connsiteX6" fmla="*/ 514353 w 514554"/>
              <a:gd name="connsiteY6" fmla="*/ 257 h 97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4554" h="97723">
                <a:moveTo>
                  <a:pt x="514353" y="257"/>
                </a:moveTo>
                <a:cubicBezTo>
                  <a:pt x="521761" y="2726"/>
                  <a:pt x="322795" y="26715"/>
                  <a:pt x="260353" y="36240"/>
                </a:cubicBezTo>
                <a:cubicBezTo>
                  <a:pt x="197911" y="45765"/>
                  <a:pt x="183095" y="47176"/>
                  <a:pt x="139703" y="57407"/>
                </a:cubicBezTo>
                <a:cubicBezTo>
                  <a:pt x="96311" y="67638"/>
                  <a:pt x="708" y="99741"/>
                  <a:pt x="3" y="97624"/>
                </a:cubicBezTo>
                <a:cubicBezTo>
                  <a:pt x="-703" y="95507"/>
                  <a:pt x="99487" y="57407"/>
                  <a:pt x="135470" y="44707"/>
                </a:cubicBezTo>
                <a:cubicBezTo>
                  <a:pt x="171453" y="32007"/>
                  <a:pt x="148875" y="29185"/>
                  <a:pt x="215903" y="21424"/>
                </a:cubicBezTo>
                <a:cubicBezTo>
                  <a:pt x="282931" y="13663"/>
                  <a:pt x="506945" y="-2212"/>
                  <a:pt x="514353" y="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3262E8A9-462A-49E6-B3B6-6054D529777C}"/>
              </a:ext>
            </a:extLst>
          </p:cNvPr>
          <p:cNvSpPr/>
          <p:nvPr/>
        </p:nvSpPr>
        <p:spPr>
          <a:xfrm>
            <a:off x="1948508" y="6769191"/>
            <a:ext cx="485070" cy="267029"/>
          </a:xfrm>
          <a:custGeom>
            <a:avLst/>
            <a:gdLst>
              <a:gd name="connsiteX0" fmla="*/ 111009 w 485070"/>
              <a:gd name="connsiteY0" fmla="*/ 154 h 267029"/>
              <a:gd name="connsiteX1" fmla="*/ 19992 w 485070"/>
              <a:gd name="connsiteY1" fmla="*/ 76354 h 267029"/>
              <a:gd name="connsiteX2" fmla="*/ 942 w 485070"/>
              <a:gd name="connsiteY2" fmla="*/ 131388 h 267029"/>
              <a:gd name="connsiteX3" fmla="*/ 15759 w 485070"/>
              <a:gd name="connsiteY3" fmla="*/ 105988 h 267029"/>
              <a:gd name="connsiteX4" fmla="*/ 121592 w 485070"/>
              <a:gd name="connsiteY4" fmla="*/ 135621 h 267029"/>
              <a:gd name="connsiteX5" fmla="*/ 146992 w 485070"/>
              <a:gd name="connsiteY5" fmla="*/ 152554 h 267029"/>
              <a:gd name="connsiteX6" fmla="*/ 159692 w 485070"/>
              <a:gd name="connsiteY6" fmla="*/ 171604 h 267029"/>
              <a:gd name="connsiteX7" fmla="*/ 204142 w 485070"/>
              <a:gd name="connsiteY7" fmla="*/ 131388 h 267029"/>
              <a:gd name="connsiteX8" fmla="*/ 273992 w 485070"/>
              <a:gd name="connsiteY8" fmla="*/ 237221 h 267029"/>
              <a:gd name="connsiteX9" fmla="*/ 280342 w 485070"/>
              <a:gd name="connsiteY9" fmla="*/ 169488 h 267029"/>
              <a:gd name="connsiteX10" fmla="*/ 356542 w 485070"/>
              <a:gd name="connsiteY10" fmla="*/ 266854 h 267029"/>
              <a:gd name="connsiteX11" fmla="*/ 360775 w 485070"/>
              <a:gd name="connsiteY11" fmla="*/ 192771 h 267029"/>
              <a:gd name="connsiteX12" fmla="*/ 483542 w 485070"/>
              <a:gd name="connsiteY12" fmla="*/ 169488 h 267029"/>
              <a:gd name="connsiteX13" fmla="*/ 263409 w 485070"/>
              <a:gd name="connsiteY13" fmla="*/ 173721 h 267029"/>
              <a:gd name="connsiteX14" fmla="*/ 146992 w 485070"/>
              <a:gd name="connsiteY14" fmla="*/ 120804 h 267029"/>
              <a:gd name="connsiteX15" fmla="*/ 45392 w 485070"/>
              <a:gd name="connsiteY15" fmla="*/ 97521 h 267029"/>
              <a:gd name="connsiteX16" fmla="*/ 111009 w 485070"/>
              <a:gd name="connsiteY16" fmla="*/ 154 h 267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85070" h="267029">
                <a:moveTo>
                  <a:pt x="111009" y="154"/>
                </a:moveTo>
                <a:cubicBezTo>
                  <a:pt x="106776" y="-3374"/>
                  <a:pt x="38336" y="54482"/>
                  <a:pt x="19992" y="76354"/>
                </a:cubicBezTo>
                <a:cubicBezTo>
                  <a:pt x="1648" y="98226"/>
                  <a:pt x="1647" y="126449"/>
                  <a:pt x="942" y="131388"/>
                </a:cubicBezTo>
                <a:cubicBezTo>
                  <a:pt x="237" y="136327"/>
                  <a:pt x="-4349" y="105283"/>
                  <a:pt x="15759" y="105988"/>
                </a:cubicBezTo>
                <a:cubicBezTo>
                  <a:pt x="35867" y="106694"/>
                  <a:pt x="99720" y="127860"/>
                  <a:pt x="121592" y="135621"/>
                </a:cubicBezTo>
                <a:cubicBezTo>
                  <a:pt x="143464" y="143382"/>
                  <a:pt x="140642" y="146557"/>
                  <a:pt x="146992" y="152554"/>
                </a:cubicBezTo>
                <a:cubicBezTo>
                  <a:pt x="153342" y="158551"/>
                  <a:pt x="150167" y="175132"/>
                  <a:pt x="159692" y="171604"/>
                </a:cubicBezTo>
                <a:cubicBezTo>
                  <a:pt x="169217" y="168076"/>
                  <a:pt x="185092" y="120452"/>
                  <a:pt x="204142" y="131388"/>
                </a:cubicBezTo>
                <a:cubicBezTo>
                  <a:pt x="223192" y="142324"/>
                  <a:pt x="261292" y="230871"/>
                  <a:pt x="273992" y="237221"/>
                </a:cubicBezTo>
                <a:cubicBezTo>
                  <a:pt x="286692" y="243571"/>
                  <a:pt x="266584" y="164549"/>
                  <a:pt x="280342" y="169488"/>
                </a:cubicBezTo>
                <a:cubicBezTo>
                  <a:pt x="294100" y="174427"/>
                  <a:pt x="343137" y="262974"/>
                  <a:pt x="356542" y="266854"/>
                </a:cubicBezTo>
                <a:cubicBezTo>
                  <a:pt x="369947" y="270734"/>
                  <a:pt x="339608" y="208999"/>
                  <a:pt x="360775" y="192771"/>
                </a:cubicBezTo>
                <a:cubicBezTo>
                  <a:pt x="381942" y="176543"/>
                  <a:pt x="499770" y="172663"/>
                  <a:pt x="483542" y="169488"/>
                </a:cubicBezTo>
                <a:cubicBezTo>
                  <a:pt x="467314" y="166313"/>
                  <a:pt x="319501" y="181835"/>
                  <a:pt x="263409" y="173721"/>
                </a:cubicBezTo>
                <a:cubicBezTo>
                  <a:pt x="207317" y="165607"/>
                  <a:pt x="183328" y="133504"/>
                  <a:pt x="146992" y="120804"/>
                </a:cubicBezTo>
                <a:cubicBezTo>
                  <a:pt x="110656" y="108104"/>
                  <a:pt x="52447" y="113749"/>
                  <a:pt x="45392" y="97521"/>
                </a:cubicBezTo>
                <a:cubicBezTo>
                  <a:pt x="38336" y="81293"/>
                  <a:pt x="115242" y="3682"/>
                  <a:pt x="111009" y="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067FD498-94A9-46D9-90AF-B26A23A11FD4}"/>
              </a:ext>
            </a:extLst>
          </p:cNvPr>
          <p:cNvSpPr/>
          <p:nvPr/>
        </p:nvSpPr>
        <p:spPr>
          <a:xfrm>
            <a:off x="1878701" y="6756803"/>
            <a:ext cx="153567" cy="133212"/>
          </a:xfrm>
          <a:custGeom>
            <a:avLst/>
            <a:gdLst>
              <a:gd name="connsiteX0" fmla="*/ 153299 w 153567"/>
              <a:gd name="connsiteY0" fmla="*/ 1959 h 133212"/>
              <a:gd name="connsiteX1" fmla="*/ 17832 w 153567"/>
              <a:gd name="connsiteY1" fmla="*/ 71809 h 133212"/>
              <a:gd name="connsiteX2" fmla="*/ 899 w 153567"/>
              <a:gd name="connsiteY2" fmla="*/ 133192 h 133212"/>
              <a:gd name="connsiteX3" fmla="*/ 11482 w 153567"/>
              <a:gd name="connsiteY3" fmla="*/ 65459 h 133212"/>
              <a:gd name="connsiteX4" fmla="*/ 51699 w 153567"/>
              <a:gd name="connsiteY4" fmla="*/ 23126 h 133212"/>
              <a:gd name="connsiteX5" fmla="*/ 153299 w 153567"/>
              <a:gd name="connsiteY5" fmla="*/ 1959 h 13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567" h="133212">
                <a:moveTo>
                  <a:pt x="153299" y="1959"/>
                </a:moveTo>
                <a:cubicBezTo>
                  <a:pt x="147655" y="10073"/>
                  <a:pt x="43232" y="49937"/>
                  <a:pt x="17832" y="71809"/>
                </a:cubicBezTo>
                <a:cubicBezTo>
                  <a:pt x="-7568" y="93681"/>
                  <a:pt x="1957" y="134250"/>
                  <a:pt x="899" y="133192"/>
                </a:cubicBezTo>
                <a:cubicBezTo>
                  <a:pt x="-159" y="132134"/>
                  <a:pt x="3015" y="83803"/>
                  <a:pt x="11482" y="65459"/>
                </a:cubicBezTo>
                <a:cubicBezTo>
                  <a:pt x="19949" y="47115"/>
                  <a:pt x="29474" y="33356"/>
                  <a:pt x="51699" y="23126"/>
                </a:cubicBezTo>
                <a:cubicBezTo>
                  <a:pt x="73924" y="12896"/>
                  <a:pt x="158943" y="-6155"/>
                  <a:pt x="153299" y="1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5EB5EFC3-36F3-4228-915A-3ED6B658B5B2}"/>
              </a:ext>
            </a:extLst>
          </p:cNvPr>
          <p:cNvSpPr/>
          <p:nvPr/>
        </p:nvSpPr>
        <p:spPr>
          <a:xfrm>
            <a:off x="2045674" y="6540633"/>
            <a:ext cx="361266" cy="396465"/>
          </a:xfrm>
          <a:custGeom>
            <a:avLst/>
            <a:gdLst>
              <a:gd name="connsiteX0" fmla="*/ 202226 w 361266"/>
              <a:gd name="connsiteY0" fmla="*/ 112 h 396465"/>
              <a:gd name="connsiteX1" fmla="*/ 121793 w 361266"/>
              <a:gd name="connsiteY1" fmla="*/ 80546 h 396465"/>
              <a:gd name="connsiteX2" fmla="*/ 104859 w 361266"/>
              <a:gd name="connsiteY2" fmla="*/ 154629 h 396465"/>
              <a:gd name="connsiteX3" fmla="*/ 126026 w 361266"/>
              <a:gd name="connsiteY3" fmla="*/ 264696 h 396465"/>
              <a:gd name="connsiteX4" fmla="*/ 181059 w 361266"/>
              <a:gd name="connsiteY4" fmla="*/ 326079 h 396465"/>
              <a:gd name="connsiteX5" fmla="*/ 272076 w 361266"/>
              <a:gd name="connsiteY5" fmla="*/ 357829 h 396465"/>
              <a:gd name="connsiteX6" fmla="*/ 360976 w 361266"/>
              <a:gd name="connsiteY6" fmla="*/ 372646 h 396465"/>
              <a:gd name="connsiteX7" fmla="*/ 293243 w 361266"/>
              <a:gd name="connsiteY7" fmla="*/ 364179 h 396465"/>
              <a:gd name="connsiteX8" fmla="*/ 106976 w 361266"/>
              <a:gd name="connsiteY8" fmla="*/ 393812 h 396465"/>
              <a:gd name="connsiteX9" fmla="*/ 60409 w 361266"/>
              <a:gd name="connsiteY9" fmla="*/ 285862 h 396465"/>
              <a:gd name="connsiteX10" fmla="*/ 1143 w 361266"/>
              <a:gd name="connsiteY10" fmla="*/ 93246 h 396465"/>
              <a:gd name="connsiteX11" fmla="*/ 37126 w 361266"/>
              <a:gd name="connsiteY11" fmla="*/ 63612 h 396465"/>
              <a:gd name="connsiteX12" fmla="*/ 202226 w 361266"/>
              <a:gd name="connsiteY12" fmla="*/ 112 h 396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1266" h="396465">
                <a:moveTo>
                  <a:pt x="202226" y="112"/>
                </a:moveTo>
                <a:cubicBezTo>
                  <a:pt x="216337" y="2934"/>
                  <a:pt x="138021" y="54793"/>
                  <a:pt x="121793" y="80546"/>
                </a:cubicBezTo>
                <a:cubicBezTo>
                  <a:pt x="105565" y="106299"/>
                  <a:pt x="104153" y="123937"/>
                  <a:pt x="104859" y="154629"/>
                </a:cubicBezTo>
                <a:cubicBezTo>
                  <a:pt x="105564" y="185321"/>
                  <a:pt x="113326" y="236121"/>
                  <a:pt x="126026" y="264696"/>
                </a:cubicBezTo>
                <a:cubicBezTo>
                  <a:pt x="138726" y="293271"/>
                  <a:pt x="156717" y="310557"/>
                  <a:pt x="181059" y="326079"/>
                </a:cubicBezTo>
                <a:cubicBezTo>
                  <a:pt x="205401" y="341601"/>
                  <a:pt x="242090" y="350068"/>
                  <a:pt x="272076" y="357829"/>
                </a:cubicBezTo>
                <a:cubicBezTo>
                  <a:pt x="302062" y="365590"/>
                  <a:pt x="357448" y="371588"/>
                  <a:pt x="360976" y="372646"/>
                </a:cubicBezTo>
                <a:cubicBezTo>
                  <a:pt x="364504" y="373704"/>
                  <a:pt x="335576" y="360651"/>
                  <a:pt x="293243" y="364179"/>
                </a:cubicBezTo>
                <a:cubicBezTo>
                  <a:pt x="250910" y="367707"/>
                  <a:pt x="145782" y="406865"/>
                  <a:pt x="106976" y="393812"/>
                </a:cubicBezTo>
                <a:cubicBezTo>
                  <a:pt x="68170" y="380759"/>
                  <a:pt x="78048" y="335956"/>
                  <a:pt x="60409" y="285862"/>
                </a:cubicBezTo>
                <a:cubicBezTo>
                  <a:pt x="42770" y="235768"/>
                  <a:pt x="5023" y="130288"/>
                  <a:pt x="1143" y="93246"/>
                </a:cubicBezTo>
                <a:cubicBezTo>
                  <a:pt x="-2738" y="56204"/>
                  <a:pt x="1848" y="78781"/>
                  <a:pt x="37126" y="63612"/>
                </a:cubicBezTo>
                <a:cubicBezTo>
                  <a:pt x="72404" y="48443"/>
                  <a:pt x="188115" y="-2710"/>
                  <a:pt x="202226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37E99684-44E1-4170-9D59-EACC1607ECD5}"/>
              </a:ext>
            </a:extLst>
          </p:cNvPr>
          <p:cNvSpPr/>
          <p:nvPr/>
        </p:nvSpPr>
        <p:spPr>
          <a:xfrm>
            <a:off x="3248019" y="6212570"/>
            <a:ext cx="76427" cy="394274"/>
          </a:xfrm>
          <a:custGeom>
            <a:avLst/>
            <a:gdLst>
              <a:gd name="connsiteX0" fmla="*/ 15881 w 76427"/>
              <a:gd name="connsiteY0" fmla="*/ 92 h 394274"/>
              <a:gd name="connsiteX1" fmla="*/ 47631 w 76427"/>
              <a:gd name="connsiteY1" fmla="*/ 247742 h 394274"/>
              <a:gd name="connsiteX2" fmla="*/ 6 w 76427"/>
              <a:gd name="connsiteY2" fmla="*/ 393792 h 394274"/>
              <a:gd name="connsiteX3" fmla="*/ 44456 w 76427"/>
              <a:gd name="connsiteY3" fmla="*/ 292192 h 394274"/>
              <a:gd name="connsiteX4" fmla="*/ 76206 w 76427"/>
              <a:gd name="connsiteY4" fmla="*/ 219167 h 394274"/>
              <a:gd name="connsiteX5" fmla="*/ 15881 w 76427"/>
              <a:gd name="connsiteY5" fmla="*/ 92 h 394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427" h="394274">
                <a:moveTo>
                  <a:pt x="15881" y="92"/>
                </a:moveTo>
                <a:cubicBezTo>
                  <a:pt x="11119" y="4854"/>
                  <a:pt x="50277" y="182125"/>
                  <a:pt x="47631" y="247742"/>
                </a:cubicBezTo>
                <a:cubicBezTo>
                  <a:pt x="44985" y="313359"/>
                  <a:pt x="535" y="386384"/>
                  <a:pt x="6" y="393792"/>
                </a:cubicBezTo>
                <a:cubicBezTo>
                  <a:pt x="-523" y="401200"/>
                  <a:pt x="31756" y="321296"/>
                  <a:pt x="44456" y="292192"/>
                </a:cubicBezTo>
                <a:cubicBezTo>
                  <a:pt x="57156" y="263088"/>
                  <a:pt x="78852" y="263088"/>
                  <a:pt x="76206" y="219167"/>
                </a:cubicBezTo>
                <a:cubicBezTo>
                  <a:pt x="73560" y="175246"/>
                  <a:pt x="20643" y="-4670"/>
                  <a:pt x="15881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C2CE7A02-009F-4A03-96C5-67CF34E64775}"/>
              </a:ext>
            </a:extLst>
          </p:cNvPr>
          <p:cNvSpPr/>
          <p:nvPr/>
        </p:nvSpPr>
        <p:spPr>
          <a:xfrm>
            <a:off x="3088346" y="6661250"/>
            <a:ext cx="154664" cy="356230"/>
          </a:xfrm>
          <a:custGeom>
            <a:avLst/>
            <a:gdLst>
              <a:gd name="connsiteX0" fmla="*/ 154387 w 154664"/>
              <a:gd name="connsiteY0" fmla="*/ 145 h 356230"/>
              <a:gd name="connsiteX1" fmla="*/ 95121 w 154664"/>
              <a:gd name="connsiteY1" fmla="*/ 158895 h 356230"/>
              <a:gd name="connsiteX2" fmla="*/ 1987 w 154664"/>
              <a:gd name="connsiteY2" fmla="*/ 351512 h 356230"/>
              <a:gd name="connsiteX3" fmla="*/ 37971 w 154664"/>
              <a:gd name="connsiteY3" fmla="*/ 288012 h 356230"/>
              <a:gd name="connsiteX4" fmla="*/ 114171 w 154664"/>
              <a:gd name="connsiteY4" fmla="*/ 186412 h 356230"/>
              <a:gd name="connsiteX5" fmla="*/ 154387 w 154664"/>
              <a:gd name="connsiteY5" fmla="*/ 145 h 356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4664" h="356230">
                <a:moveTo>
                  <a:pt x="154387" y="145"/>
                </a:moveTo>
                <a:cubicBezTo>
                  <a:pt x="151212" y="-4441"/>
                  <a:pt x="120521" y="100334"/>
                  <a:pt x="95121" y="158895"/>
                </a:cubicBezTo>
                <a:cubicBezTo>
                  <a:pt x="69721" y="217456"/>
                  <a:pt x="11512" y="329993"/>
                  <a:pt x="1987" y="351512"/>
                </a:cubicBezTo>
                <a:cubicBezTo>
                  <a:pt x="-7538" y="373031"/>
                  <a:pt x="19274" y="315529"/>
                  <a:pt x="37971" y="288012"/>
                </a:cubicBezTo>
                <a:cubicBezTo>
                  <a:pt x="56668" y="260495"/>
                  <a:pt x="95474" y="230157"/>
                  <a:pt x="114171" y="186412"/>
                </a:cubicBezTo>
                <a:cubicBezTo>
                  <a:pt x="132868" y="142668"/>
                  <a:pt x="157562" y="4731"/>
                  <a:pt x="154387" y="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238EF4EF-6269-408D-A9F1-07DB7F994C01}"/>
              </a:ext>
            </a:extLst>
          </p:cNvPr>
          <p:cNvSpPr/>
          <p:nvPr/>
        </p:nvSpPr>
        <p:spPr>
          <a:xfrm>
            <a:off x="2717162" y="7015011"/>
            <a:ext cx="371447" cy="633260"/>
          </a:xfrm>
          <a:custGeom>
            <a:avLst/>
            <a:gdLst>
              <a:gd name="connsiteX0" fmla="*/ 368938 w 371447"/>
              <a:gd name="connsiteY0" fmla="*/ 926 h 633260"/>
              <a:gd name="connsiteX1" fmla="*/ 286388 w 371447"/>
              <a:gd name="connsiteY1" fmla="*/ 210476 h 633260"/>
              <a:gd name="connsiteX2" fmla="*/ 165738 w 371447"/>
              <a:gd name="connsiteY2" fmla="*/ 315251 h 633260"/>
              <a:gd name="connsiteX3" fmla="*/ 22863 w 371447"/>
              <a:gd name="connsiteY3" fmla="*/ 512101 h 633260"/>
              <a:gd name="connsiteX4" fmla="*/ 638 w 371447"/>
              <a:gd name="connsiteY4" fmla="*/ 632751 h 633260"/>
              <a:gd name="connsiteX5" fmla="*/ 26038 w 371447"/>
              <a:gd name="connsiteY5" fmla="*/ 550201 h 633260"/>
              <a:gd name="connsiteX6" fmla="*/ 114938 w 371447"/>
              <a:gd name="connsiteY6" fmla="*/ 426376 h 633260"/>
              <a:gd name="connsiteX7" fmla="*/ 273688 w 371447"/>
              <a:gd name="connsiteY7" fmla="*/ 232701 h 633260"/>
              <a:gd name="connsiteX8" fmla="*/ 343538 w 371447"/>
              <a:gd name="connsiteY8" fmla="*/ 137451 h 633260"/>
              <a:gd name="connsiteX9" fmla="*/ 368938 w 371447"/>
              <a:gd name="connsiteY9" fmla="*/ 926 h 633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1447" h="633260">
                <a:moveTo>
                  <a:pt x="368938" y="926"/>
                </a:moveTo>
                <a:cubicBezTo>
                  <a:pt x="359413" y="13097"/>
                  <a:pt x="320255" y="158089"/>
                  <a:pt x="286388" y="210476"/>
                </a:cubicBezTo>
                <a:cubicBezTo>
                  <a:pt x="252521" y="262863"/>
                  <a:pt x="209659" y="264980"/>
                  <a:pt x="165738" y="315251"/>
                </a:cubicBezTo>
                <a:cubicBezTo>
                  <a:pt x="121817" y="365522"/>
                  <a:pt x="50380" y="459184"/>
                  <a:pt x="22863" y="512101"/>
                </a:cubicBezTo>
                <a:cubicBezTo>
                  <a:pt x="-4654" y="565018"/>
                  <a:pt x="109" y="626401"/>
                  <a:pt x="638" y="632751"/>
                </a:cubicBezTo>
                <a:cubicBezTo>
                  <a:pt x="1167" y="639101"/>
                  <a:pt x="6988" y="584597"/>
                  <a:pt x="26038" y="550201"/>
                </a:cubicBezTo>
                <a:cubicBezTo>
                  <a:pt x="45088" y="515805"/>
                  <a:pt x="73663" y="479293"/>
                  <a:pt x="114938" y="426376"/>
                </a:cubicBezTo>
                <a:cubicBezTo>
                  <a:pt x="156213" y="373459"/>
                  <a:pt x="235588" y="280855"/>
                  <a:pt x="273688" y="232701"/>
                </a:cubicBezTo>
                <a:cubicBezTo>
                  <a:pt x="311788" y="184547"/>
                  <a:pt x="328192" y="175022"/>
                  <a:pt x="343538" y="137451"/>
                </a:cubicBezTo>
                <a:cubicBezTo>
                  <a:pt x="358884" y="99880"/>
                  <a:pt x="378463" y="-11245"/>
                  <a:pt x="368938" y="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4FC7CC57-B171-4C04-8E1E-8807365B9D90}"/>
              </a:ext>
            </a:extLst>
          </p:cNvPr>
          <p:cNvSpPr/>
          <p:nvPr/>
        </p:nvSpPr>
        <p:spPr>
          <a:xfrm>
            <a:off x="2628859" y="7722419"/>
            <a:ext cx="131274" cy="480090"/>
          </a:xfrm>
          <a:custGeom>
            <a:avLst/>
            <a:gdLst>
              <a:gd name="connsiteX0" fmla="*/ 86824 w 131274"/>
              <a:gd name="connsiteY0" fmla="*/ 1543 h 480090"/>
              <a:gd name="connsiteX1" fmla="*/ 21208 w 131274"/>
              <a:gd name="connsiteY1" fmla="*/ 172993 h 480090"/>
              <a:gd name="connsiteX2" fmla="*/ 41 w 131274"/>
              <a:gd name="connsiteY2" fmla="*/ 272476 h 480090"/>
              <a:gd name="connsiteX3" fmla="*/ 16974 w 131274"/>
              <a:gd name="connsiteY3" fmla="*/ 376193 h 480090"/>
              <a:gd name="connsiteX4" fmla="*/ 55074 w 131274"/>
              <a:gd name="connsiteY4" fmla="*/ 433343 h 480090"/>
              <a:gd name="connsiteX5" fmla="*/ 131274 w 131274"/>
              <a:gd name="connsiteY5" fmla="*/ 479910 h 480090"/>
              <a:gd name="connsiteX6" fmla="*/ 55074 w 131274"/>
              <a:gd name="connsiteY6" fmla="*/ 441810 h 480090"/>
              <a:gd name="connsiteX7" fmla="*/ 14858 w 131274"/>
              <a:gd name="connsiteY7" fmla="*/ 280943 h 480090"/>
              <a:gd name="connsiteX8" fmla="*/ 86824 w 131274"/>
              <a:gd name="connsiteY8" fmla="*/ 1543 h 48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274" h="480090">
                <a:moveTo>
                  <a:pt x="86824" y="1543"/>
                </a:moveTo>
                <a:cubicBezTo>
                  <a:pt x="87882" y="-16448"/>
                  <a:pt x="35672" y="127838"/>
                  <a:pt x="21208" y="172993"/>
                </a:cubicBezTo>
                <a:cubicBezTo>
                  <a:pt x="6744" y="218148"/>
                  <a:pt x="747" y="238609"/>
                  <a:pt x="41" y="272476"/>
                </a:cubicBezTo>
                <a:cubicBezTo>
                  <a:pt x="-665" y="306343"/>
                  <a:pt x="7802" y="349382"/>
                  <a:pt x="16974" y="376193"/>
                </a:cubicBezTo>
                <a:cubicBezTo>
                  <a:pt x="26146" y="403004"/>
                  <a:pt x="36024" y="416057"/>
                  <a:pt x="55074" y="433343"/>
                </a:cubicBezTo>
                <a:cubicBezTo>
                  <a:pt x="74124" y="450629"/>
                  <a:pt x="131274" y="478499"/>
                  <a:pt x="131274" y="479910"/>
                </a:cubicBezTo>
                <a:cubicBezTo>
                  <a:pt x="131274" y="481321"/>
                  <a:pt x="74477" y="474971"/>
                  <a:pt x="55074" y="441810"/>
                </a:cubicBezTo>
                <a:cubicBezTo>
                  <a:pt x="35671" y="408649"/>
                  <a:pt x="11683" y="352910"/>
                  <a:pt x="14858" y="280943"/>
                </a:cubicBezTo>
                <a:cubicBezTo>
                  <a:pt x="18033" y="208976"/>
                  <a:pt x="85766" y="19534"/>
                  <a:pt x="86824" y="1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B8DB87D9-2A14-4A99-BA4D-64C2CFA4D51C}"/>
              </a:ext>
            </a:extLst>
          </p:cNvPr>
          <p:cNvSpPr/>
          <p:nvPr/>
        </p:nvSpPr>
        <p:spPr>
          <a:xfrm>
            <a:off x="3708304" y="7545713"/>
            <a:ext cx="229100" cy="670243"/>
          </a:xfrm>
          <a:custGeom>
            <a:avLst/>
            <a:gdLst>
              <a:gd name="connsiteX0" fmla="*/ 96 w 229100"/>
              <a:gd name="connsiteY0" fmla="*/ 449 h 670243"/>
              <a:gd name="connsiteX1" fmla="*/ 167313 w 229100"/>
              <a:gd name="connsiteY1" fmla="*/ 110516 h 670243"/>
              <a:gd name="connsiteX2" fmla="*/ 207529 w 229100"/>
              <a:gd name="connsiteY2" fmla="*/ 188832 h 670243"/>
              <a:gd name="connsiteX3" fmla="*/ 228696 w 229100"/>
              <a:gd name="connsiteY3" fmla="*/ 466116 h 670243"/>
              <a:gd name="connsiteX4" fmla="*/ 220229 w 229100"/>
              <a:gd name="connsiteY4" fmla="*/ 514799 h 670243"/>
              <a:gd name="connsiteX5" fmla="*/ 205413 w 229100"/>
              <a:gd name="connsiteY5" fmla="*/ 546549 h 670243"/>
              <a:gd name="connsiteX6" fmla="*/ 114396 w 229100"/>
              <a:gd name="connsiteY6" fmla="*/ 665082 h 670243"/>
              <a:gd name="connsiteX7" fmla="*/ 135563 w 229100"/>
              <a:gd name="connsiteY7" fmla="*/ 633332 h 670243"/>
              <a:gd name="connsiteX8" fmla="*/ 213879 w 229100"/>
              <a:gd name="connsiteY8" fmla="*/ 493632 h 670243"/>
              <a:gd name="connsiteX9" fmla="*/ 220229 w 229100"/>
              <a:gd name="connsiteY9" fmla="*/ 444949 h 670243"/>
              <a:gd name="connsiteX10" fmla="*/ 192713 w 229100"/>
              <a:gd name="connsiteY10" fmla="*/ 154966 h 670243"/>
              <a:gd name="connsiteX11" fmla="*/ 96 w 229100"/>
              <a:gd name="connsiteY11" fmla="*/ 449 h 670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9100" h="670243">
                <a:moveTo>
                  <a:pt x="96" y="449"/>
                </a:moveTo>
                <a:cubicBezTo>
                  <a:pt x="-4137" y="-6959"/>
                  <a:pt x="132741" y="79119"/>
                  <a:pt x="167313" y="110516"/>
                </a:cubicBezTo>
                <a:cubicBezTo>
                  <a:pt x="201885" y="141913"/>
                  <a:pt x="197299" y="129565"/>
                  <a:pt x="207529" y="188832"/>
                </a:cubicBezTo>
                <a:cubicBezTo>
                  <a:pt x="217760" y="248099"/>
                  <a:pt x="226579" y="411788"/>
                  <a:pt x="228696" y="466116"/>
                </a:cubicBezTo>
                <a:cubicBezTo>
                  <a:pt x="230813" y="520444"/>
                  <a:pt x="224109" y="501394"/>
                  <a:pt x="220229" y="514799"/>
                </a:cubicBezTo>
                <a:cubicBezTo>
                  <a:pt x="216349" y="528204"/>
                  <a:pt x="223052" y="521502"/>
                  <a:pt x="205413" y="546549"/>
                </a:cubicBezTo>
                <a:cubicBezTo>
                  <a:pt x="187774" y="571596"/>
                  <a:pt x="126038" y="650618"/>
                  <a:pt x="114396" y="665082"/>
                </a:cubicBezTo>
                <a:cubicBezTo>
                  <a:pt x="102754" y="679546"/>
                  <a:pt x="118983" y="661907"/>
                  <a:pt x="135563" y="633332"/>
                </a:cubicBezTo>
                <a:cubicBezTo>
                  <a:pt x="152143" y="604757"/>
                  <a:pt x="199768" y="525029"/>
                  <a:pt x="213879" y="493632"/>
                </a:cubicBezTo>
                <a:cubicBezTo>
                  <a:pt x="227990" y="462235"/>
                  <a:pt x="223757" y="501393"/>
                  <a:pt x="220229" y="444949"/>
                </a:cubicBezTo>
                <a:cubicBezTo>
                  <a:pt x="216701" y="388505"/>
                  <a:pt x="227991" y="227638"/>
                  <a:pt x="192713" y="154966"/>
                </a:cubicBezTo>
                <a:cubicBezTo>
                  <a:pt x="157435" y="82294"/>
                  <a:pt x="4329" y="7857"/>
                  <a:pt x="96" y="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EC1495DE-C059-400A-B96E-84EEA9CB0933}"/>
              </a:ext>
            </a:extLst>
          </p:cNvPr>
          <p:cNvSpPr/>
          <p:nvPr/>
        </p:nvSpPr>
        <p:spPr>
          <a:xfrm>
            <a:off x="2736850" y="7893667"/>
            <a:ext cx="192993" cy="151755"/>
          </a:xfrm>
          <a:custGeom>
            <a:avLst/>
            <a:gdLst>
              <a:gd name="connsiteX0" fmla="*/ 0 w 192993"/>
              <a:gd name="connsiteY0" fmla="*/ 52545 h 151755"/>
              <a:gd name="connsiteX1" fmla="*/ 42863 w 192993"/>
              <a:gd name="connsiteY1" fmla="*/ 12858 h 151755"/>
              <a:gd name="connsiteX2" fmla="*/ 73025 w 192993"/>
              <a:gd name="connsiteY2" fmla="*/ 35083 h 151755"/>
              <a:gd name="connsiteX3" fmla="*/ 188913 w 192993"/>
              <a:gd name="connsiteY3" fmla="*/ 149383 h 151755"/>
              <a:gd name="connsiteX4" fmla="*/ 161925 w 192993"/>
              <a:gd name="connsiteY4" fmla="*/ 108108 h 151755"/>
              <a:gd name="connsiteX5" fmla="*/ 114300 w 192993"/>
              <a:gd name="connsiteY5" fmla="*/ 55720 h 151755"/>
              <a:gd name="connsiteX6" fmla="*/ 42863 w 192993"/>
              <a:gd name="connsiteY6" fmla="*/ 158 h 151755"/>
              <a:gd name="connsiteX7" fmla="*/ 0 w 192993"/>
              <a:gd name="connsiteY7" fmla="*/ 52545 h 151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993" h="151755">
                <a:moveTo>
                  <a:pt x="0" y="52545"/>
                </a:moveTo>
                <a:cubicBezTo>
                  <a:pt x="0" y="54662"/>
                  <a:pt x="30692" y="15768"/>
                  <a:pt x="42863" y="12858"/>
                </a:cubicBezTo>
                <a:cubicBezTo>
                  <a:pt x="55034" y="9948"/>
                  <a:pt x="48683" y="12329"/>
                  <a:pt x="73025" y="35083"/>
                </a:cubicBezTo>
                <a:cubicBezTo>
                  <a:pt x="97367" y="57837"/>
                  <a:pt x="174096" y="137212"/>
                  <a:pt x="188913" y="149383"/>
                </a:cubicBezTo>
                <a:cubicBezTo>
                  <a:pt x="203730" y="161554"/>
                  <a:pt x="174360" y="123718"/>
                  <a:pt x="161925" y="108108"/>
                </a:cubicBezTo>
                <a:cubicBezTo>
                  <a:pt x="149490" y="92498"/>
                  <a:pt x="134144" y="73712"/>
                  <a:pt x="114300" y="55720"/>
                </a:cubicBezTo>
                <a:cubicBezTo>
                  <a:pt x="94456" y="37728"/>
                  <a:pt x="60325" y="3597"/>
                  <a:pt x="42863" y="158"/>
                </a:cubicBezTo>
                <a:cubicBezTo>
                  <a:pt x="25401" y="-3281"/>
                  <a:pt x="0" y="50428"/>
                  <a:pt x="0" y="52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C15534B9-EB7A-4889-9E7F-DF1618C5AB6E}"/>
              </a:ext>
            </a:extLst>
          </p:cNvPr>
          <p:cNvSpPr/>
          <p:nvPr/>
        </p:nvSpPr>
        <p:spPr>
          <a:xfrm>
            <a:off x="3155274" y="7868422"/>
            <a:ext cx="461197" cy="273317"/>
          </a:xfrm>
          <a:custGeom>
            <a:avLst/>
            <a:gdLst>
              <a:gd name="connsiteX0" fmla="*/ 2264 w 461197"/>
              <a:gd name="connsiteY0" fmla="*/ 61915 h 273317"/>
              <a:gd name="connsiteX1" fmla="*/ 161014 w 461197"/>
              <a:gd name="connsiteY1" fmla="*/ 3 h 273317"/>
              <a:gd name="connsiteX2" fmla="*/ 303889 w 461197"/>
              <a:gd name="connsiteY2" fmla="*/ 65090 h 273317"/>
              <a:gd name="connsiteX3" fmla="*/ 394376 w 461197"/>
              <a:gd name="connsiteY3" fmla="*/ 133353 h 273317"/>
              <a:gd name="connsiteX4" fmla="*/ 453114 w 461197"/>
              <a:gd name="connsiteY4" fmla="*/ 230190 h 273317"/>
              <a:gd name="connsiteX5" fmla="*/ 456289 w 461197"/>
              <a:gd name="connsiteY5" fmla="*/ 254003 h 273317"/>
              <a:gd name="connsiteX6" fmla="*/ 411839 w 461197"/>
              <a:gd name="connsiteY6" fmla="*/ 273053 h 273317"/>
              <a:gd name="connsiteX7" fmla="*/ 448351 w 461197"/>
              <a:gd name="connsiteY7" fmla="*/ 239715 h 273317"/>
              <a:gd name="connsiteX8" fmla="*/ 440414 w 461197"/>
              <a:gd name="connsiteY8" fmla="*/ 161928 h 273317"/>
              <a:gd name="connsiteX9" fmla="*/ 270551 w 461197"/>
              <a:gd name="connsiteY9" fmla="*/ 34928 h 273317"/>
              <a:gd name="connsiteX10" fmla="*/ 80051 w 461197"/>
              <a:gd name="connsiteY10" fmla="*/ 9528 h 273317"/>
              <a:gd name="connsiteX11" fmla="*/ 2264 w 461197"/>
              <a:gd name="connsiteY11" fmla="*/ 61915 h 273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1197" h="273317">
                <a:moveTo>
                  <a:pt x="2264" y="61915"/>
                </a:moveTo>
                <a:cubicBezTo>
                  <a:pt x="15758" y="60328"/>
                  <a:pt x="110743" y="-526"/>
                  <a:pt x="161014" y="3"/>
                </a:cubicBezTo>
                <a:cubicBezTo>
                  <a:pt x="211285" y="532"/>
                  <a:pt x="264995" y="42865"/>
                  <a:pt x="303889" y="65090"/>
                </a:cubicBezTo>
                <a:cubicBezTo>
                  <a:pt x="342783" y="87315"/>
                  <a:pt x="369505" y="105836"/>
                  <a:pt x="394376" y="133353"/>
                </a:cubicBezTo>
                <a:cubicBezTo>
                  <a:pt x="419247" y="160870"/>
                  <a:pt x="442795" y="210082"/>
                  <a:pt x="453114" y="230190"/>
                </a:cubicBezTo>
                <a:cubicBezTo>
                  <a:pt x="463433" y="250298"/>
                  <a:pt x="463168" y="246859"/>
                  <a:pt x="456289" y="254003"/>
                </a:cubicBezTo>
                <a:cubicBezTo>
                  <a:pt x="449410" y="261147"/>
                  <a:pt x="413162" y="275434"/>
                  <a:pt x="411839" y="273053"/>
                </a:cubicBezTo>
                <a:cubicBezTo>
                  <a:pt x="410516" y="270672"/>
                  <a:pt x="443588" y="258236"/>
                  <a:pt x="448351" y="239715"/>
                </a:cubicBezTo>
                <a:cubicBezTo>
                  <a:pt x="453114" y="221194"/>
                  <a:pt x="470047" y="196059"/>
                  <a:pt x="440414" y="161928"/>
                </a:cubicBezTo>
                <a:cubicBezTo>
                  <a:pt x="410781" y="127797"/>
                  <a:pt x="330612" y="60328"/>
                  <a:pt x="270551" y="34928"/>
                </a:cubicBezTo>
                <a:cubicBezTo>
                  <a:pt x="210491" y="9528"/>
                  <a:pt x="121855" y="4766"/>
                  <a:pt x="80051" y="9528"/>
                </a:cubicBezTo>
                <a:cubicBezTo>
                  <a:pt x="38247" y="14290"/>
                  <a:pt x="-11230" y="63502"/>
                  <a:pt x="2264" y="61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F7A282B4-3F16-4CF8-AF21-3C75E637C163}"/>
              </a:ext>
            </a:extLst>
          </p:cNvPr>
          <p:cNvSpPr/>
          <p:nvPr/>
        </p:nvSpPr>
        <p:spPr>
          <a:xfrm>
            <a:off x="3078209" y="7186999"/>
            <a:ext cx="343079" cy="537421"/>
          </a:xfrm>
          <a:custGeom>
            <a:avLst/>
            <a:gdLst>
              <a:gd name="connsiteX0" fmla="*/ 335551 w 343079"/>
              <a:gd name="connsiteY0" fmla="*/ 28963 h 537421"/>
              <a:gd name="connsiteX1" fmla="*/ 223791 w 343079"/>
              <a:gd name="connsiteY1" fmla="*/ 486163 h 537421"/>
              <a:gd name="connsiteX2" fmla="*/ 152671 w 343079"/>
              <a:gd name="connsiteY2" fmla="*/ 506483 h 537421"/>
              <a:gd name="connsiteX3" fmla="*/ 271 w 343079"/>
              <a:gd name="connsiteY3" fmla="*/ 536963 h 537421"/>
              <a:gd name="connsiteX4" fmla="*/ 193311 w 343079"/>
              <a:gd name="connsiteY4" fmla="*/ 481083 h 537421"/>
              <a:gd name="connsiteX5" fmla="*/ 223791 w 343079"/>
              <a:gd name="connsiteY5" fmla="*/ 420123 h 537421"/>
              <a:gd name="connsiteX6" fmla="*/ 320311 w 343079"/>
              <a:gd name="connsiteY6" fmla="*/ 84843 h 537421"/>
              <a:gd name="connsiteX7" fmla="*/ 335551 w 343079"/>
              <a:gd name="connsiteY7" fmla="*/ 28963 h 537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079" h="537421">
                <a:moveTo>
                  <a:pt x="335551" y="28963"/>
                </a:moveTo>
                <a:cubicBezTo>
                  <a:pt x="319464" y="95850"/>
                  <a:pt x="254271" y="406576"/>
                  <a:pt x="223791" y="486163"/>
                </a:cubicBezTo>
                <a:cubicBezTo>
                  <a:pt x="193311" y="565750"/>
                  <a:pt x="189924" y="498016"/>
                  <a:pt x="152671" y="506483"/>
                </a:cubicBezTo>
                <a:cubicBezTo>
                  <a:pt x="115418" y="514950"/>
                  <a:pt x="-6502" y="541196"/>
                  <a:pt x="271" y="536963"/>
                </a:cubicBezTo>
                <a:cubicBezTo>
                  <a:pt x="7044" y="532730"/>
                  <a:pt x="156058" y="500556"/>
                  <a:pt x="193311" y="481083"/>
                </a:cubicBezTo>
                <a:cubicBezTo>
                  <a:pt x="230564" y="461610"/>
                  <a:pt x="202624" y="486163"/>
                  <a:pt x="223791" y="420123"/>
                </a:cubicBezTo>
                <a:cubicBezTo>
                  <a:pt x="244958" y="354083"/>
                  <a:pt x="300838" y="145803"/>
                  <a:pt x="320311" y="84843"/>
                </a:cubicBezTo>
                <a:cubicBezTo>
                  <a:pt x="339784" y="23883"/>
                  <a:pt x="351638" y="-37924"/>
                  <a:pt x="335551" y="289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A1D1D4A4-AE33-4126-989D-CB572D05632B}"/>
              </a:ext>
            </a:extLst>
          </p:cNvPr>
          <p:cNvSpPr/>
          <p:nvPr/>
        </p:nvSpPr>
        <p:spPr>
          <a:xfrm>
            <a:off x="2846586" y="7423999"/>
            <a:ext cx="100252" cy="289803"/>
          </a:xfrm>
          <a:custGeom>
            <a:avLst/>
            <a:gdLst>
              <a:gd name="connsiteX0" fmla="*/ 99814 w 100252"/>
              <a:gd name="connsiteY0" fmla="*/ 243 h 289803"/>
              <a:gd name="connsiteX1" fmla="*/ 3294 w 100252"/>
              <a:gd name="connsiteY1" fmla="*/ 208523 h 289803"/>
              <a:gd name="connsiteX2" fmla="*/ 28694 w 100252"/>
              <a:gd name="connsiteY2" fmla="*/ 244083 h 289803"/>
              <a:gd name="connsiteX3" fmla="*/ 89654 w 100252"/>
              <a:gd name="connsiteY3" fmla="*/ 289803 h 289803"/>
              <a:gd name="connsiteX4" fmla="*/ 28694 w 100252"/>
              <a:gd name="connsiteY4" fmla="*/ 244083 h 289803"/>
              <a:gd name="connsiteX5" fmla="*/ 38854 w 100252"/>
              <a:gd name="connsiteY5" fmla="*/ 167883 h 289803"/>
              <a:gd name="connsiteX6" fmla="*/ 99814 w 100252"/>
              <a:gd name="connsiteY6" fmla="*/ 243 h 289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252" h="289803">
                <a:moveTo>
                  <a:pt x="99814" y="243"/>
                </a:moveTo>
                <a:cubicBezTo>
                  <a:pt x="93887" y="7016"/>
                  <a:pt x="15147" y="167883"/>
                  <a:pt x="3294" y="208523"/>
                </a:cubicBezTo>
                <a:cubicBezTo>
                  <a:pt x="-8559" y="249163"/>
                  <a:pt x="14301" y="230536"/>
                  <a:pt x="28694" y="244083"/>
                </a:cubicBezTo>
                <a:cubicBezTo>
                  <a:pt x="43087" y="257630"/>
                  <a:pt x="89654" y="289803"/>
                  <a:pt x="89654" y="289803"/>
                </a:cubicBezTo>
                <a:cubicBezTo>
                  <a:pt x="89654" y="289803"/>
                  <a:pt x="37161" y="264403"/>
                  <a:pt x="28694" y="244083"/>
                </a:cubicBezTo>
                <a:cubicBezTo>
                  <a:pt x="20227" y="223763"/>
                  <a:pt x="27847" y="205983"/>
                  <a:pt x="38854" y="167883"/>
                </a:cubicBezTo>
                <a:cubicBezTo>
                  <a:pt x="49861" y="129783"/>
                  <a:pt x="105741" y="-6530"/>
                  <a:pt x="99814" y="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A3232572-9723-44C8-B687-1768832814EA}"/>
              </a:ext>
            </a:extLst>
          </p:cNvPr>
          <p:cNvSpPr/>
          <p:nvPr/>
        </p:nvSpPr>
        <p:spPr>
          <a:xfrm>
            <a:off x="3198512" y="6900710"/>
            <a:ext cx="189852" cy="577838"/>
          </a:xfrm>
          <a:custGeom>
            <a:avLst/>
            <a:gdLst>
              <a:gd name="connsiteX0" fmla="*/ 189848 w 189852"/>
              <a:gd name="connsiteY0" fmla="*/ 292 h 577838"/>
              <a:gd name="connsiteX1" fmla="*/ 47608 w 189852"/>
              <a:gd name="connsiteY1" fmla="*/ 340652 h 577838"/>
              <a:gd name="connsiteX2" fmla="*/ 1888 w 189852"/>
              <a:gd name="connsiteY2" fmla="*/ 574332 h 577838"/>
              <a:gd name="connsiteX3" fmla="*/ 12048 w 189852"/>
              <a:gd name="connsiteY3" fmla="*/ 467652 h 577838"/>
              <a:gd name="connsiteX4" fmla="*/ 42528 w 189852"/>
              <a:gd name="connsiteY4" fmla="*/ 284772 h 577838"/>
              <a:gd name="connsiteX5" fmla="*/ 189848 w 189852"/>
              <a:gd name="connsiteY5" fmla="*/ 292 h 577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852" h="577838">
                <a:moveTo>
                  <a:pt x="189848" y="292"/>
                </a:moveTo>
                <a:cubicBezTo>
                  <a:pt x="190695" y="9605"/>
                  <a:pt x="78935" y="244979"/>
                  <a:pt x="47608" y="340652"/>
                </a:cubicBezTo>
                <a:cubicBezTo>
                  <a:pt x="16281" y="436325"/>
                  <a:pt x="7815" y="553165"/>
                  <a:pt x="1888" y="574332"/>
                </a:cubicBezTo>
                <a:cubicBezTo>
                  <a:pt x="-4039" y="595499"/>
                  <a:pt x="5275" y="515912"/>
                  <a:pt x="12048" y="467652"/>
                </a:cubicBezTo>
                <a:cubicBezTo>
                  <a:pt x="18821" y="419392"/>
                  <a:pt x="6968" y="362665"/>
                  <a:pt x="42528" y="284772"/>
                </a:cubicBezTo>
                <a:cubicBezTo>
                  <a:pt x="78088" y="206879"/>
                  <a:pt x="189001" y="-9021"/>
                  <a:pt x="189848" y="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B7E870A4-592E-489B-858F-E3552502D83E}"/>
              </a:ext>
            </a:extLst>
          </p:cNvPr>
          <p:cNvSpPr/>
          <p:nvPr/>
        </p:nvSpPr>
        <p:spPr>
          <a:xfrm>
            <a:off x="3359034" y="7661406"/>
            <a:ext cx="410042" cy="94416"/>
          </a:xfrm>
          <a:custGeom>
            <a:avLst/>
            <a:gdLst>
              <a:gd name="connsiteX0" fmla="*/ 116 w 410042"/>
              <a:gd name="connsiteY0" fmla="*/ 94306 h 94416"/>
              <a:gd name="connsiteX1" fmla="*/ 219191 w 410042"/>
              <a:gd name="connsiteY1" fmla="*/ 2231 h 94416"/>
              <a:gd name="connsiteX2" fmla="*/ 406516 w 410042"/>
              <a:gd name="connsiteY2" fmla="*/ 27631 h 94416"/>
              <a:gd name="connsiteX3" fmla="*/ 330316 w 410042"/>
              <a:gd name="connsiteY3" fmla="*/ 18106 h 94416"/>
              <a:gd name="connsiteX4" fmla="*/ 190616 w 410042"/>
              <a:gd name="connsiteY4" fmla="*/ 21281 h 94416"/>
              <a:gd name="connsiteX5" fmla="*/ 116 w 410042"/>
              <a:gd name="connsiteY5" fmla="*/ 94306 h 9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0042" h="94416">
                <a:moveTo>
                  <a:pt x="116" y="94306"/>
                </a:moveTo>
                <a:cubicBezTo>
                  <a:pt x="4878" y="91131"/>
                  <a:pt x="151458" y="13344"/>
                  <a:pt x="219191" y="2231"/>
                </a:cubicBezTo>
                <a:cubicBezTo>
                  <a:pt x="286924" y="-8882"/>
                  <a:pt x="387995" y="24985"/>
                  <a:pt x="406516" y="27631"/>
                </a:cubicBezTo>
                <a:cubicBezTo>
                  <a:pt x="425037" y="30277"/>
                  <a:pt x="366299" y="19164"/>
                  <a:pt x="330316" y="18106"/>
                </a:cubicBezTo>
                <a:cubicBezTo>
                  <a:pt x="294333" y="17048"/>
                  <a:pt x="243004" y="11227"/>
                  <a:pt x="190616" y="21281"/>
                </a:cubicBezTo>
                <a:cubicBezTo>
                  <a:pt x="138229" y="31335"/>
                  <a:pt x="-4646" y="97481"/>
                  <a:pt x="116" y="94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D0E5C1FF-4773-4F49-9DB3-70D0A96F5B93}"/>
              </a:ext>
            </a:extLst>
          </p:cNvPr>
          <p:cNvSpPr/>
          <p:nvPr/>
        </p:nvSpPr>
        <p:spPr>
          <a:xfrm>
            <a:off x="2957871" y="8022411"/>
            <a:ext cx="348230" cy="140282"/>
          </a:xfrm>
          <a:custGeom>
            <a:avLst/>
            <a:gdLst>
              <a:gd name="connsiteX0" fmla="*/ 162096 w 348230"/>
              <a:gd name="connsiteY0" fmla="*/ 1 h 140282"/>
              <a:gd name="connsiteX1" fmla="*/ 221362 w 348230"/>
              <a:gd name="connsiteY1" fmla="*/ 82551 h 140282"/>
              <a:gd name="connsiteX2" fmla="*/ 346246 w 348230"/>
              <a:gd name="connsiteY2" fmla="*/ 101601 h 140282"/>
              <a:gd name="connsiteX3" fmla="*/ 291212 w 348230"/>
              <a:gd name="connsiteY3" fmla="*/ 116418 h 140282"/>
              <a:gd name="connsiteX4" fmla="*/ 200196 w 348230"/>
              <a:gd name="connsiteY4" fmla="*/ 129118 h 140282"/>
              <a:gd name="connsiteX5" fmla="*/ 3346 w 348230"/>
              <a:gd name="connsiteY5" fmla="*/ 137584 h 140282"/>
              <a:gd name="connsiteX6" fmla="*/ 90129 w 348230"/>
              <a:gd name="connsiteY6" fmla="*/ 137584 h 140282"/>
              <a:gd name="connsiteX7" fmla="*/ 267929 w 348230"/>
              <a:gd name="connsiteY7" fmla="*/ 105834 h 140282"/>
              <a:gd name="connsiteX8" fmla="*/ 219246 w 348230"/>
              <a:gd name="connsiteY8" fmla="*/ 80434 h 140282"/>
              <a:gd name="connsiteX9" fmla="*/ 162096 w 348230"/>
              <a:gd name="connsiteY9" fmla="*/ 1 h 140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8230" h="140282">
                <a:moveTo>
                  <a:pt x="162096" y="1"/>
                </a:moveTo>
                <a:cubicBezTo>
                  <a:pt x="162449" y="354"/>
                  <a:pt x="190670" y="65618"/>
                  <a:pt x="221362" y="82551"/>
                </a:cubicBezTo>
                <a:cubicBezTo>
                  <a:pt x="252054" y="99484"/>
                  <a:pt x="334604" y="95957"/>
                  <a:pt x="346246" y="101601"/>
                </a:cubicBezTo>
                <a:cubicBezTo>
                  <a:pt x="357888" y="107245"/>
                  <a:pt x="315554" y="111832"/>
                  <a:pt x="291212" y="116418"/>
                </a:cubicBezTo>
                <a:cubicBezTo>
                  <a:pt x="266870" y="121004"/>
                  <a:pt x="248174" y="125590"/>
                  <a:pt x="200196" y="129118"/>
                </a:cubicBezTo>
                <a:cubicBezTo>
                  <a:pt x="152218" y="132646"/>
                  <a:pt x="21690" y="136173"/>
                  <a:pt x="3346" y="137584"/>
                </a:cubicBezTo>
                <a:cubicBezTo>
                  <a:pt x="-14998" y="138995"/>
                  <a:pt x="46032" y="142876"/>
                  <a:pt x="90129" y="137584"/>
                </a:cubicBezTo>
                <a:cubicBezTo>
                  <a:pt x="134226" y="132292"/>
                  <a:pt x="246410" y="115359"/>
                  <a:pt x="267929" y="105834"/>
                </a:cubicBezTo>
                <a:cubicBezTo>
                  <a:pt x="289448" y="96309"/>
                  <a:pt x="236179" y="93487"/>
                  <a:pt x="219246" y="80434"/>
                </a:cubicBezTo>
                <a:cubicBezTo>
                  <a:pt x="202313" y="67381"/>
                  <a:pt x="161743" y="-352"/>
                  <a:pt x="16209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DB337602-FE6E-4CA3-9D93-F7DC8D654951}"/>
              </a:ext>
            </a:extLst>
          </p:cNvPr>
          <p:cNvSpPr/>
          <p:nvPr/>
        </p:nvSpPr>
        <p:spPr>
          <a:xfrm>
            <a:off x="3574704" y="6127386"/>
            <a:ext cx="256492" cy="489260"/>
          </a:xfrm>
          <a:custGeom>
            <a:avLst/>
            <a:gdLst>
              <a:gd name="connsiteX0" fmla="*/ 256463 w 256492"/>
              <a:gd name="connsiteY0" fmla="*/ 609 h 489260"/>
              <a:gd name="connsiteX1" fmla="*/ 104063 w 256492"/>
              <a:gd name="connsiteY1" fmla="*/ 237676 h 489260"/>
              <a:gd name="connsiteX2" fmla="*/ 2463 w 256492"/>
              <a:gd name="connsiteY2" fmla="*/ 483209 h 489260"/>
              <a:gd name="connsiteX3" fmla="*/ 36329 w 256492"/>
              <a:gd name="connsiteY3" fmla="*/ 398543 h 489260"/>
              <a:gd name="connsiteX4" fmla="*/ 91363 w 256492"/>
              <a:gd name="connsiteY4" fmla="*/ 224976 h 489260"/>
              <a:gd name="connsiteX5" fmla="*/ 116763 w 256492"/>
              <a:gd name="connsiteY5" fmla="*/ 169943 h 489260"/>
              <a:gd name="connsiteX6" fmla="*/ 256463 w 256492"/>
              <a:gd name="connsiteY6" fmla="*/ 609 h 489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6492" h="489260">
                <a:moveTo>
                  <a:pt x="256463" y="609"/>
                </a:moveTo>
                <a:cubicBezTo>
                  <a:pt x="254346" y="11898"/>
                  <a:pt x="146396" y="157243"/>
                  <a:pt x="104063" y="237676"/>
                </a:cubicBezTo>
                <a:cubicBezTo>
                  <a:pt x="61730" y="318109"/>
                  <a:pt x="13752" y="456398"/>
                  <a:pt x="2463" y="483209"/>
                </a:cubicBezTo>
                <a:cubicBezTo>
                  <a:pt x="-8826" y="510020"/>
                  <a:pt x="21512" y="441582"/>
                  <a:pt x="36329" y="398543"/>
                </a:cubicBezTo>
                <a:cubicBezTo>
                  <a:pt x="51146" y="355504"/>
                  <a:pt x="77957" y="263076"/>
                  <a:pt x="91363" y="224976"/>
                </a:cubicBezTo>
                <a:cubicBezTo>
                  <a:pt x="104769" y="186876"/>
                  <a:pt x="89246" y="201693"/>
                  <a:pt x="116763" y="169943"/>
                </a:cubicBezTo>
                <a:cubicBezTo>
                  <a:pt x="144280" y="138193"/>
                  <a:pt x="258580" y="-10680"/>
                  <a:pt x="256463" y="6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140C8B07-E975-4625-9D21-640ADBC71B0B}"/>
              </a:ext>
            </a:extLst>
          </p:cNvPr>
          <p:cNvSpPr/>
          <p:nvPr/>
        </p:nvSpPr>
        <p:spPr>
          <a:xfrm>
            <a:off x="3162295" y="8240829"/>
            <a:ext cx="85730" cy="254665"/>
          </a:xfrm>
          <a:custGeom>
            <a:avLst/>
            <a:gdLst>
              <a:gd name="connsiteX0" fmla="*/ 53980 w 85730"/>
              <a:gd name="connsiteY0" fmla="*/ 658 h 254665"/>
              <a:gd name="connsiteX1" fmla="*/ 47630 w 85730"/>
              <a:gd name="connsiteY1" fmla="*/ 184808 h 254665"/>
              <a:gd name="connsiteX2" fmla="*/ 5 w 85730"/>
              <a:gd name="connsiteY2" fmla="*/ 254658 h 254665"/>
              <a:gd name="connsiteX3" fmla="*/ 50805 w 85730"/>
              <a:gd name="connsiteY3" fmla="*/ 181633 h 254665"/>
              <a:gd name="connsiteX4" fmla="*/ 85730 w 85730"/>
              <a:gd name="connsiteY4" fmla="*/ 124483 h 254665"/>
              <a:gd name="connsiteX5" fmla="*/ 53980 w 85730"/>
              <a:gd name="connsiteY5" fmla="*/ 658 h 254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730" h="254665">
                <a:moveTo>
                  <a:pt x="53980" y="658"/>
                </a:moveTo>
                <a:cubicBezTo>
                  <a:pt x="47630" y="10712"/>
                  <a:pt x="56626" y="142475"/>
                  <a:pt x="47630" y="184808"/>
                </a:cubicBezTo>
                <a:cubicBezTo>
                  <a:pt x="38634" y="227141"/>
                  <a:pt x="-524" y="255187"/>
                  <a:pt x="5" y="254658"/>
                </a:cubicBezTo>
                <a:cubicBezTo>
                  <a:pt x="534" y="254129"/>
                  <a:pt x="36517" y="203329"/>
                  <a:pt x="50805" y="181633"/>
                </a:cubicBezTo>
                <a:cubicBezTo>
                  <a:pt x="65093" y="159937"/>
                  <a:pt x="85730" y="150412"/>
                  <a:pt x="85730" y="124483"/>
                </a:cubicBezTo>
                <a:cubicBezTo>
                  <a:pt x="85730" y="98554"/>
                  <a:pt x="60330" y="-9396"/>
                  <a:pt x="53980" y="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6EA7DF62-83F2-432C-9177-B8B23D3BF364}"/>
              </a:ext>
            </a:extLst>
          </p:cNvPr>
          <p:cNvSpPr/>
          <p:nvPr/>
        </p:nvSpPr>
        <p:spPr>
          <a:xfrm>
            <a:off x="2920978" y="8235046"/>
            <a:ext cx="184979" cy="273617"/>
          </a:xfrm>
          <a:custGeom>
            <a:avLst/>
            <a:gdLst>
              <a:gd name="connsiteX0" fmla="*/ 184172 w 184979"/>
              <a:gd name="connsiteY0" fmla="*/ 91 h 273617"/>
              <a:gd name="connsiteX1" fmla="*/ 133372 w 184979"/>
              <a:gd name="connsiteY1" fmla="*/ 171541 h 273617"/>
              <a:gd name="connsiteX2" fmla="*/ 117497 w 184979"/>
              <a:gd name="connsiteY2" fmla="*/ 193766 h 273617"/>
              <a:gd name="connsiteX3" fmla="*/ 22 w 184979"/>
              <a:gd name="connsiteY3" fmla="*/ 273141 h 273617"/>
              <a:gd name="connsiteX4" fmla="*/ 107972 w 184979"/>
              <a:gd name="connsiteY4" fmla="*/ 225516 h 273617"/>
              <a:gd name="connsiteX5" fmla="*/ 161947 w 184979"/>
              <a:gd name="connsiteY5" fmla="*/ 196941 h 273617"/>
              <a:gd name="connsiteX6" fmla="*/ 184172 w 184979"/>
              <a:gd name="connsiteY6" fmla="*/ 91 h 273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979" h="273617">
                <a:moveTo>
                  <a:pt x="184172" y="91"/>
                </a:moveTo>
                <a:cubicBezTo>
                  <a:pt x="179410" y="-4142"/>
                  <a:pt x="144484" y="139262"/>
                  <a:pt x="133372" y="171541"/>
                </a:cubicBezTo>
                <a:cubicBezTo>
                  <a:pt x="122259" y="203820"/>
                  <a:pt x="139722" y="176833"/>
                  <a:pt x="117497" y="193766"/>
                </a:cubicBezTo>
                <a:cubicBezTo>
                  <a:pt x="95272" y="210699"/>
                  <a:pt x="1609" y="267849"/>
                  <a:pt x="22" y="273141"/>
                </a:cubicBezTo>
                <a:cubicBezTo>
                  <a:pt x="-1565" y="278433"/>
                  <a:pt x="80985" y="238216"/>
                  <a:pt x="107972" y="225516"/>
                </a:cubicBezTo>
                <a:cubicBezTo>
                  <a:pt x="134959" y="212816"/>
                  <a:pt x="152422" y="232395"/>
                  <a:pt x="161947" y="196941"/>
                </a:cubicBezTo>
                <a:cubicBezTo>
                  <a:pt x="171472" y="161487"/>
                  <a:pt x="188934" y="4324"/>
                  <a:pt x="184172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2E4478FC-0848-4651-8256-5F75828186CF}"/>
              </a:ext>
            </a:extLst>
          </p:cNvPr>
          <p:cNvSpPr/>
          <p:nvPr/>
        </p:nvSpPr>
        <p:spPr>
          <a:xfrm>
            <a:off x="3452695" y="8849564"/>
            <a:ext cx="611312" cy="438853"/>
          </a:xfrm>
          <a:custGeom>
            <a:avLst/>
            <a:gdLst>
              <a:gd name="connsiteX0" fmla="*/ 1705 w 611312"/>
              <a:gd name="connsiteY0" fmla="*/ 1523 h 438853"/>
              <a:gd name="connsiteX1" fmla="*/ 211255 w 611312"/>
              <a:gd name="connsiteY1" fmla="*/ 125348 h 438853"/>
              <a:gd name="connsiteX2" fmla="*/ 347780 w 611312"/>
              <a:gd name="connsiteY2" fmla="*/ 236473 h 438853"/>
              <a:gd name="connsiteX3" fmla="*/ 468430 w 611312"/>
              <a:gd name="connsiteY3" fmla="*/ 290448 h 438853"/>
              <a:gd name="connsiteX4" fmla="*/ 538280 w 611312"/>
              <a:gd name="connsiteY4" fmla="*/ 325373 h 438853"/>
              <a:gd name="connsiteX5" fmla="*/ 589080 w 611312"/>
              <a:gd name="connsiteY5" fmla="*/ 379348 h 438853"/>
              <a:gd name="connsiteX6" fmla="*/ 576380 w 611312"/>
              <a:gd name="connsiteY6" fmla="*/ 401573 h 438853"/>
              <a:gd name="connsiteX7" fmla="*/ 401755 w 611312"/>
              <a:gd name="connsiteY7" fmla="*/ 436498 h 438853"/>
              <a:gd name="connsiteX8" fmla="*/ 547805 w 611312"/>
              <a:gd name="connsiteY8" fmla="*/ 433323 h 438853"/>
              <a:gd name="connsiteX9" fmla="*/ 611305 w 611312"/>
              <a:gd name="connsiteY9" fmla="*/ 414273 h 438853"/>
              <a:gd name="connsiteX10" fmla="*/ 544630 w 611312"/>
              <a:gd name="connsiteY10" fmla="*/ 322198 h 438853"/>
              <a:gd name="connsiteX11" fmla="*/ 316030 w 611312"/>
              <a:gd name="connsiteY11" fmla="*/ 207898 h 438853"/>
              <a:gd name="connsiteX12" fmla="*/ 122355 w 611312"/>
              <a:gd name="connsiteY12" fmla="*/ 65023 h 438853"/>
              <a:gd name="connsiteX13" fmla="*/ 1705 w 611312"/>
              <a:gd name="connsiteY13" fmla="*/ 1523 h 438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11312" h="438853">
                <a:moveTo>
                  <a:pt x="1705" y="1523"/>
                </a:moveTo>
                <a:cubicBezTo>
                  <a:pt x="16522" y="11577"/>
                  <a:pt x="153576" y="86190"/>
                  <a:pt x="211255" y="125348"/>
                </a:cubicBezTo>
                <a:cubicBezTo>
                  <a:pt x="268934" y="164506"/>
                  <a:pt x="304918" y="208956"/>
                  <a:pt x="347780" y="236473"/>
                </a:cubicBezTo>
                <a:cubicBezTo>
                  <a:pt x="390642" y="263990"/>
                  <a:pt x="468430" y="290448"/>
                  <a:pt x="468430" y="290448"/>
                </a:cubicBezTo>
                <a:cubicBezTo>
                  <a:pt x="500180" y="305265"/>
                  <a:pt x="518172" y="310556"/>
                  <a:pt x="538280" y="325373"/>
                </a:cubicBezTo>
                <a:cubicBezTo>
                  <a:pt x="558388" y="340190"/>
                  <a:pt x="582730" y="366648"/>
                  <a:pt x="589080" y="379348"/>
                </a:cubicBezTo>
                <a:cubicBezTo>
                  <a:pt x="595430" y="392048"/>
                  <a:pt x="607601" y="392048"/>
                  <a:pt x="576380" y="401573"/>
                </a:cubicBezTo>
                <a:cubicBezTo>
                  <a:pt x="545159" y="411098"/>
                  <a:pt x="406518" y="431206"/>
                  <a:pt x="401755" y="436498"/>
                </a:cubicBezTo>
                <a:cubicBezTo>
                  <a:pt x="396993" y="441790"/>
                  <a:pt x="512880" y="437027"/>
                  <a:pt x="547805" y="433323"/>
                </a:cubicBezTo>
                <a:cubicBezTo>
                  <a:pt x="582730" y="429619"/>
                  <a:pt x="611834" y="432794"/>
                  <a:pt x="611305" y="414273"/>
                </a:cubicBezTo>
                <a:cubicBezTo>
                  <a:pt x="610776" y="395752"/>
                  <a:pt x="593842" y="356594"/>
                  <a:pt x="544630" y="322198"/>
                </a:cubicBezTo>
                <a:cubicBezTo>
                  <a:pt x="495418" y="287802"/>
                  <a:pt x="386409" y="250760"/>
                  <a:pt x="316030" y="207898"/>
                </a:cubicBezTo>
                <a:cubicBezTo>
                  <a:pt x="245651" y="165036"/>
                  <a:pt x="172626" y="96773"/>
                  <a:pt x="122355" y="65023"/>
                </a:cubicBezTo>
                <a:cubicBezTo>
                  <a:pt x="72084" y="33273"/>
                  <a:pt x="-13112" y="-8531"/>
                  <a:pt x="1705" y="15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F57DD7F2-965C-428D-92C6-200A766BF1F0}"/>
              </a:ext>
            </a:extLst>
          </p:cNvPr>
          <p:cNvSpPr/>
          <p:nvPr/>
        </p:nvSpPr>
        <p:spPr>
          <a:xfrm>
            <a:off x="2828783" y="8689148"/>
            <a:ext cx="76878" cy="194508"/>
          </a:xfrm>
          <a:custGeom>
            <a:avLst/>
            <a:gdLst>
              <a:gd name="connsiteX0" fmla="*/ 76342 w 76878"/>
              <a:gd name="connsiteY0" fmla="*/ 14 h 194508"/>
              <a:gd name="connsiteX1" fmla="*/ 35067 w 76878"/>
              <a:gd name="connsiteY1" fmla="*/ 82564 h 194508"/>
              <a:gd name="connsiteX2" fmla="*/ 54117 w 76878"/>
              <a:gd name="connsiteY2" fmla="*/ 193689 h 194508"/>
              <a:gd name="connsiteX3" fmla="*/ 41417 w 76878"/>
              <a:gd name="connsiteY3" fmla="*/ 130189 h 194508"/>
              <a:gd name="connsiteX4" fmla="*/ 142 w 76878"/>
              <a:gd name="connsiteY4" fmla="*/ 76214 h 194508"/>
              <a:gd name="connsiteX5" fmla="*/ 76342 w 76878"/>
              <a:gd name="connsiteY5" fmla="*/ 14 h 19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878" h="194508">
                <a:moveTo>
                  <a:pt x="76342" y="14"/>
                </a:moveTo>
                <a:cubicBezTo>
                  <a:pt x="82163" y="1072"/>
                  <a:pt x="38771" y="50285"/>
                  <a:pt x="35067" y="82564"/>
                </a:cubicBezTo>
                <a:cubicBezTo>
                  <a:pt x="31363" y="114843"/>
                  <a:pt x="53059" y="185752"/>
                  <a:pt x="54117" y="193689"/>
                </a:cubicBezTo>
                <a:cubicBezTo>
                  <a:pt x="55175" y="201626"/>
                  <a:pt x="50413" y="149768"/>
                  <a:pt x="41417" y="130189"/>
                </a:cubicBezTo>
                <a:cubicBezTo>
                  <a:pt x="32421" y="110610"/>
                  <a:pt x="-2504" y="95793"/>
                  <a:pt x="142" y="76214"/>
                </a:cubicBezTo>
                <a:cubicBezTo>
                  <a:pt x="2788" y="56635"/>
                  <a:pt x="70521" y="-1044"/>
                  <a:pt x="76342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3A998CF2-99CE-447B-BAFE-45BC56B2AD53}"/>
              </a:ext>
            </a:extLst>
          </p:cNvPr>
          <p:cNvSpPr/>
          <p:nvPr/>
        </p:nvSpPr>
        <p:spPr>
          <a:xfrm>
            <a:off x="2355530" y="8982442"/>
            <a:ext cx="571869" cy="275050"/>
          </a:xfrm>
          <a:custGeom>
            <a:avLst/>
            <a:gdLst>
              <a:gd name="connsiteX0" fmla="*/ 320 w 571869"/>
              <a:gd name="connsiteY0" fmla="*/ 275045 h 275050"/>
              <a:gd name="connsiteX1" fmla="*/ 162245 w 571869"/>
              <a:gd name="connsiteY1" fmla="*/ 94070 h 275050"/>
              <a:gd name="connsiteX2" fmla="*/ 381320 w 571869"/>
              <a:gd name="connsiteY2" fmla="*/ 17870 h 275050"/>
              <a:gd name="connsiteX3" fmla="*/ 568645 w 571869"/>
              <a:gd name="connsiteY3" fmla="*/ 1995 h 275050"/>
              <a:gd name="connsiteX4" fmla="*/ 486095 w 571869"/>
              <a:gd name="connsiteY4" fmla="*/ 5170 h 275050"/>
              <a:gd name="connsiteX5" fmla="*/ 311470 w 571869"/>
              <a:gd name="connsiteY5" fmla="*/ 46445 h 275050"/>
              <a:gd name="connsiteX6" fmla="*/ 203520 w 571869"/>
              <a:gd name="connsiteY6" fmla="*/ 100420 h 275050"/>
              <a:gd name="connsiteX7" fmla="*/ 320 w 571869"/>
              <a:gd name="connsiteY7" fmla="*/ 275045 h 27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1869" h="275050">
                <a:moveTo>
                  <a:pt x="320" y="275045"/>
                </a:moveTo>
                <a:cubicBezTo>
                  <a:pt x="-6559" y="273987"/>
                  <a:pt x="98745" y="136932"/>
                  <a:pt x="162245" y="94070"/>
                </a:cubicBezTo>
                <a:cubicBezTo>
                  <a:pt x="225745" y="51207"/>
                  <a:pt x="313587" y="33216"/>
                  <a:pt x="381320" y="17870"/>
                </a:cubicBezTo>
                <a:cubicBezTo>
                  <a:pt x="449053" y="2524"/>
                  <a:pt x="551183" y="4112"/>
                  <a:pt x="568645" y="1995"/>
                </a:cubicBezTo>
                <a:cubicBezTo>
                  <a:pt x="586107" y="-122"/>
                  <a:pt x="528957" y="-2238"/>
                  <a:pt x="486095" y="5170"/>
                </a:cubicBezTo>
                <a:cubicBezTo>
                  <a:pt x="443233" y="12578"/>
                  <a:pt x="358566" y="30570"/>
                  <a:pt x="311470" y="46445"/>
                </a:cubicBezTo>
                <a:cubicBezTo>
                  <a:pt x="264374" y="62320"/>
                  <a:pt x="252733" y="64966"/>
                  <a:pt x="203520" y="100420"/>
                </a:cubicBezTo>
                <a:cubicBezTo>
                  <a:pt x="154307" y="135874"/>
                  <a:pt x="7199" y="276103"/>
                  <a:pt x="320" y="2750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E1AD0204-60F2-436E-9950-142C6B7500DD}"/>
              </a:ext>
            </a:extLst>
          </p:cNvPr>
          <p:cNvSpPr/>
          <p:nvPr/>
        </p:nvSpPr>
        <p:spPr>
          <a:xfrm>
            <a:off x="2839619" y="8972436"/>
            <a:ext cx="997141" cy="241380"/>
          </a:xfrm>
          <a:custGeom>
            <a:avLst/>
            <a:gdLst>
              <a:gd name="connsiteX0" fmla="*/ 84556 w 997141"/>
              <a:gd name="connsiteY0" fmla="*/ 12001 h 241380"/>
              <a:gd name="connsiteX1" fmla="*/ 500481 w 997141"/>
              <a:gd name="connsiteY1" fmla="*/ 62801 h 241380"/>
              <a:gd name="connsiteX2" fmla="*/ 690981 w 997141"/>
              <a:gd name="connsiteY2" fmla="*/ 139001 h 241380"/>
              <a:gd name="connsiteX3" fmla="*/ 821156 w 997141"/>
              <a:gd name="connsiteY3" fmla="*/ 183451 h 241380"/>
              <a:gd name="connsiteX4" fmla="*/ 992606 w 997141"/>
              <a:gd name="connsiteY4" fmla="*/ 240601 h 241380"/>
              <a:gd name="connsiteX5" fmla="*/ 932281 w 997141"/>
              <a:gd name="connsiteY5" fmla="*/ 212026 h 241380"/>
              <a:gd name="connsiteX6" fmla="*/ 770356 w 997141"/>
              <a:gd name="connsiteY6" fmla="*/ 148526 h 241380"/>
              <a:gd name="connsiteX7" fmla="*/ 662406 w 997141"/>
              <a:gd name="connsiteY7" fmla="*/ 94551 h 241380"/>
              <a:gd name="connsiteX8" fmla="*/ 411581 w 997141"/>
              <a:gd name="connsiteY8" fmla="*/ 69151 h 241380"/>
              <a:gd name="connsiteX9" fmla="*/ 27406 w 997141"/>
              <a:gd name="connsiteY9" fmla="*/ 5651 h 241380"/>
              <a:gd name="connsiteX10" fmla="*/ 84556 w 997141"/>
              <a:gd name="connsiteY10" fmla="*/ 12001 h 241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7141" h="241380">
                <a:moveTo>
                  <a:pt x="84556" y="12001"/>
                </a:moveTo>
                <a:cubicBezTo>
                  <a:pt x="163402" y="21526"/>
                  <a:pt x="399410" y="41634"/>
                  <a:pt x="500481" y="62801"/>
                </a:cubicBezTo>
                <a:cubicBezTo>
                  <a:pt x="601552" y="83968"/>
                  <a:pt x="637535" y="118893"/>
                  <a:pt x="690981" y="139001"/>
                </a:cubicBezTo>
                <a:cubicBezTo>
                  <a:pt x="744427" y="159109"/>
                  <a:pt x="770885" y="166518"/>
                  <a:pt x="821156" y="183451"/>
                </a:cubicBezTo>
                <a:lnTo>
                  <a:pt x="992606" y="240601"/>
                </a:lnTo>
                <a:cubicBezTo>
                  <a:pt x="1011127" y="245364"/>
                  <a:pt x="969323" y="227372"/>
                  <a:pt x="932281" y="212026"/>
                </a:cubicBezTo>
                <a:cubicBezTo>
                  <a:pt x="895239" y="196680"/>
                  <a:pt x="815335" y="168105"/>
                  <a:pt x="770356" y="148526"/>
                </a:cubicBezTo>
                <a:cubicBezTo>
                  <a:pt x="725377" y="128947"/>
                  <a:pt x="722202" y="107780"/>
                  <a:pt x="662406" y="94551"/>
                </a:cubicBezTo>
                <a:cubicBezTo>
                  <a:pt x="602610" y="81322"/>
                  <a:pt x="517414" y="83968"/>
                  <a:pt x="411581" y="69151"/>
                </a:cubicBezTo>
                <a:cubicBezTo>
                  <a:pt x="305748" y="54334"/>
                  <a:pt x="82968" y="17293"/>
                  <a:pt x="27406" y="5651"/>
                </a:cubicBezTo>
                <a:cubicBezTo>
                  <a:pt x="-28156" y="-5991"/>
                  <a:pt x="5710" y="2476"/>
                  <a:pt x="84556" y="120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C458532B-1371-46D4-AC14-7AF85B45C3E1}"/>
              </a:ext>
            </a:extLst>
          </p:cNvPr>
          <p:cNvSpPr/>
          <p:nvPr/>
        </p:nvSpPr>
        <p:spPr>
          <a:xfrm>
            <a:off x="2415924" y="8702583"/>
            <a:ext cx="397481" cy="234233"/>
          </a:xfrm>
          <a:custGeom>
            <a:avLst/>
            <a:gdLst>
              <a:gd name="connsiteX0" fmla="*/ 397126 w 397481"/>
              <a:gd name="connsiteY0" fmla="*/ 2454 h 234233"/>
              <a:gd name="connsiteX1" fmla="*/ 136776 w 397481"/>
              <a:gd name="connsiteY1" fmla="*/ 104054 h 234233"/>
              <a:gd name="connsiteX2" fmla="*/ 57401 w 397481"/>
              <a:gd name="connsiteY2" fmla="*/ 170729 h 234233"/>
              <a:gd name="connsiteX3" fmla="*/ 251 w 397481"/>
              <a:gd name="connsiteY3" fmla="*/ 234229 h 234233"/>
              <a:gd name="connsiteX4" fmla="*/ 79626 w 397481"/>
              <a:gd name="connsiteY4" fmla="*/ 167554 h 234233"/>
              <a:gd name="connsiteX5" fmla="*/ 190751 w 397481"/>
              <a:gd name="connsiteY5" fmla="*/ 43729 h 234233"/>
              <a:gd name="connsiteX6" fmla="*/ 397126 w 397481"/>
              <a:gd name="connsiteY6" fmla="*/ 2454 h 234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7481" h="234233">
                <a:moveTo>
                  <a:pt x="397126" y="2454"/>
                </a:moveTo>
                <a:cubicBezTo>
                  <a:pt x="388130" y="12508"/>
                  <a:pt x="193397" y="76008"/>
                  <a:pt x="136776" y="104054"/>
                </a:cubicBezTo>
                <a:cubicBezTo>
                  <a:pt x="80155" y="132100"/>
                  <a:pt x="80155" y="149033"/>
                  <a:pt x="57401" y="170729"/>
                </a:cubicBezTo>
                <a:cubicBezTo>
                  <a:pt x="34647" y="192425"/>
                  <a:pt x="-3453" y="234758"/>
                  <a:pt x="251" y="234229"/>
                </a:cubicBezTo>
                <a:cubicBezTo>
                  <a:pt x="3955" y="233700"/>
                  <a:pt x="47876" y="199304"/>
                  <a:pt x="79626" y="167554"/>
                </a:cubicBezTo>
                <a:cubicBezTo>
                  <a:pt x="111376" y="135804"/>
                  <a:pt x="139422" y="72833"/>
                  <a:pt x="190751" y="43729"/>
                </a:cubicBezTo>
                <a:cubicBezTo>
                  <a:pt x="242080" y="14625"/>
                  <a:pt x="406122" y="-7600"/>
                  <a:pt x="397126" y="2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54E0AFB9-2515-4B09-A11D-19D649805491}"/>
              </a:ext>
            </a:extLst>
          </p:cNvPr>
          <p:cNvSpPr/>
          <p:nvPr/>
        </p:nvSpPr>
        <p:spPr>
          <a:xfrm>
            <a:off x="2974506" y="8687104"/>
            <a:ext cx="420259" cy="114201"/>
          </a:xfrm>
          <a:custGeom>
            <a:avLst/>
            <a:gdLst>
              <a:gd name="connsiteX0" fmla="*/ 469 w 420259"/>
              <a:gd name="connsiteY0" fmla="*/ 2058 h 114201"/>
              <a:gd name="connsiteX1" fmla="*/ 213194 w 420259"/>
              <a:gd name="connsiteY1" fmla="*/ 24283 h 114201"/>
              <a:gd name="connsiteX2" fmla="*/ 413219 w 420259"/>
              <a:gd name="connsiteY2" fmla="*/ 110008 h 114201"/>
              <a:gd name="connsiteX3" fmla="*/ 365594 w 420259"/>
              <a:gd name="connsiteY3" fmla="*/ 97308 h 114201"/>
              <a:gd name="connsiteX4" fmla="*/ 273519 w 420259"/>
              <a:gd name="connsiteY4" fmla="*/ 65558 h 114201"/>
              <a:gd name="connsiteX5" fmla="*/ 469 w 420259"/>
              <a:gd name="connsiteY5" fmla="*/ 2058 h 114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0259" h="114201">
                <a:moveTo>
                  <a:pt x="469" y="2058"/>
                </a:moveTo>
                <a:cubicBezTo>
                  <a:pt x="-9585" y="-4821"/>
                  <a:pt x="144402" y="6291"/>
                  <a:pt x="213194" y="24283"/>
                </a:cubicBezTo>
                <a:cubicBezTo>
                  <a:pt x="281986" y="42275"/>
                  <a:pt x="387819" y="97837"/>
                  <a:pt x="413219" y="110008"/>
                </a:cubicBezTo>
                <a:cubicBezTo>
                  <a:pt x="438619" y="122179"/>
                  <a:pt x="388877" y="104716"/>
                  <a:pt x="365594" y="97308"/>
                </a:cubicBezTo>
                <a:cubicBezTo>
                  <a:pt x="342311" y="89900"/>
                  <a:pt x="329611" y="80375"/>
                  <a:pt x="273519" y="65558"/>
                </a:cubicBezTo>
                <a:cubicBezTo>
                  <a:pt x="217427" y="50741"/>
                  <a:pt x="10523" y="8937"/>
                  <a:pt x="469" y="2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A6E75C69-D284-47A8-A773-444EAC334547}"/>
              </a:ext>
            </a:extLst>
          </p:cNvPr>
          <p:cNvSpPr/>
          <p:nvPr/>
        </p:nvSpPr>
        <p:spPr>
          <a:xfrm>
            <a:off x="2363126" y="8963365"/>
            <a:ext cx="73158" cy="174532"/>
          </a:xfrm>
          <a:custGeom>
            <a:avLst/>
            <a:gdLst>
              <a:gd name="connsiteX0" fmla="*/ 73157 w 73158"/>
              <a:gd name="connsiteY0" fmla="*/ 964 h 174532"/>
              <a:gd name="connsiteX1" fmla="*/ 7541 w 73158"/>
              <a:gd name="connsiteY1" fmla="*/ 121614 h 174532"/>
              <a:gd name="connsiteX2" fmla="*/ 1191 w 73158"/>
              <a:gd name="connsiteY2" fmla="*/ 174530 h 174532"/>
              <a:gd name="connsiteX3" fmla="*/ 5424 w 73158"/>
              <a:gd name="connsiteY3" fmla="*/ 123730 h 174532"/>
              <a:gd name="connsiteX4" fmla="*/ 5424 w 73158"/>
              <a:gd name="connsiteY4" fmla="*/ 68697 h 174532"/>
              <a:gd name="connsiteX5" fmla="*/ 73157 w 73158"/>
              <a:gd name="connsiteY5" fmla="*/ 964 h 17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158" h="174532">
                <a:moveTo>
                  <a:pt x="73157" y="964"/>
                </a:moveTo>
                <a:cubicBezTo>
                  <a:pt x="73510" y="9783"/>
                  <a:pt x="19535" y="92686"/>
                  <a:pt x="7541" y="121614"/>
                </a:cubicBezTo>
                <a:cubicBezTo>
                  <a:pt x="-4453" y="150542"/>
                  <a:pt x="1544" y="174177"/>
                  <a:pt x="1191" y="174530"/>
                </a:cubicBezTo>
                <a:cubicBezTo>
                  <a:pt x="838" y="174883"/>
                  <a:pt x="4719" y="141369"/>
                  <a:pt x="5424" y="123730"/>
                </a:cubicBezTo>
                <a:cubicBezTo>
                  <a:pt x="6129" y="106091"/>
                  <a:pt x="-1632" y="91275"/>
                  <a:pt x="5424" y="68697"/>
                </a:cubicBezTo>
                <a:cubicBezTo>
                  <a:pt x="12479" y="46119"/>
                  <a:pt x="72804" y="-7855"/>
                  <a:pt x="73157" y="9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98424183-0EE1-4F73-956C-92B655303A89}"/>
              </a:ext>
            </a:extLst>
          </p:cNvPr>
          <p:cNvSpPr/>
          <p:nvPr/>
        </p:nvSpPr>
        <p:spPr>
          <a:xfrm>
            <a:off x="2579598" y="9266918"/>
            <a:ext cx="1034180" cy="23480"/>
          </a:xfrm>
          <a:custGeom>
            <a:avLst/>
            <a:gdLst>
              <a:gd name="connsiteX0" fmla="*/ 4852 w 1034180"/>
              <a:gd name="connsiteY0" fmla="*/ 10677 h 23480"/>
              <a:gd name="connsiteX1" fmla="*/ 284252 w 1034180"/>
              <a:gd name="connsiteY1" fmla="*/ 23377 h 23480"/>
              <a:gd name="connsiteX2" fmla="*/ 578469 w 1034180"/>
              <a:gd name="connsiteY2" fmla="*/ 17027 h 23480"/>
              <a:gd name="connsiteX3" fmla="*/ 1012385 w 1034180"/>
              <a:gd name="connsiteY3" fmla="*/ 14911 h 23480"/>
              <a:gd name="connsiteX4" fmla="*/ 953119 w 1034180"/>
              <a:gd name="connsiteY4" fmla="*/ 10677 h 23480"/>
              <a:gd name="connsiteX5" fmla="*/ 811302 w 1034180"/>
              <a:gd name="connsiteY5" fmla="*/ 8561 h 23480"/>
              <a:gd name="connsiteX6" fmla="*/ 654669 w 1034180"/>
              <a:gd name="connsiteY6" fmla="*/ 8561 h 23480"/>
              <a:gd name="connsiteX7" fmla="*/ 527669 w 1034180"/>
              <a:gd name="connsiteY7" fmla="*/ 94 h 23480"/>
              <a:gd name="connsiteX8" fmla="*/ 4852 w 1034180"/>
              <a:gd name="connsiteY8" fmla="*/ 10677 h 23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4180" h="23480">
                <a:moveTo>
                  <a:pt x="4852" y="10677"/>
                </a:moveTo>
                <a:cubicBezTo>
                  <a:pt x="-35717" y="14557"/>
                  <a:pt x="188649" y="22319"/>
                  <a:pt x="284252" y="23377"/>
                </a:cubicBezTo>
                <a:cubicBezTo>
                  <a:pt x="379855" y="24435"/>
                  <a:pt x="578469" y="17027"/>
                  <a:pt x="578469" y="17027"/>
                </a:cubicBezTo>
                <a:lnTo>
                  <a:pt x="1012385" y="14911"/>
                </a:lnTo>
                <a:cubicBezTo>
                  <a:pt x="1074827" y="13853"/>
                  <a:pt x="986633" y="11735"/>
                  <a:pt x="953119" y="10677"/>
                </a:cubicBezTo>
                <a:cubicBezTo>
                  <a:pt x="919605" y="9619"/>
                  <a:pt x="811302" y="8561"/>
                  <a:pt x="811302" y="8561"/>
                </a:cubicBezTo>
                <a:cubicBezTo>
                  <a:pt x="761560" y="8208"/>
                  <a:pt x="701941" y="9972"/>
                  <a:pt x="654669" y="8561"/>
                </a:cubicBezTo>
                <a:cubicBezTo>
                  <a:pt x="607397" y="7150"/>
                  <a:pt x="634913" y="-964"/>
                  <a:pt x="527669" y="94"/>
                </a:cubicBezTo>
                <a:cubicBezTo>
                  <a:pt x="420425" y="1152"/>
                  <a:pt x="45421" y="6797"/>
                  <a:pt x="4852" y="10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802E3DF6-2401-4090-A2F7-F94B5846ABA6}"/>
              </a:ext>
            </a:extLst>
          </p:cNvPr>
          <p:cNvSpPr/>
          <p:nvPr/>
        </p:nvSpPr>
        <p:spPr>
          <a:xfrm>
            <a:off x="1933169" y="5875646"/>
            <a:ext cx="146857" cy="593620"/>
          </a:xfrm>
          <a:custGeom>
            <a:avLst/>
            <a:gdLst>
              <a:gd name="connsiteX0" fmla="*/ 145398 w 146857"/>
              <a:gd name="connsiteY0" fmla="*/ 466 h 593620"/>
              <a:gd name="connsiteX1" fmla="*/ 58614 w 146857"/>
              <a:gd name="connsiteY1" fmla="*/ 171916 h 593620"/>
              <a:gd name="connsiteX2" fmla="*/ 1464 w 146857"/>
              <a:gd name="connsiteY2" fmla="*/ 584666 h 593620"/>
              <a:gd name="connsiteX3" fmla="*/ 24748 w 146857"/>
              <a:gd name="connsiteY3" fmla="*/ 430149 h 593620"/>
              <a:gd name="connsiteX4" fmla="*/ 107298 w 146857"/>
              <a:gd name="connsiteY4" fmla="*/ 131699 h 593620"/>
              <a:gd name="connsiteX5" fmla="*/ 145398 w 146857"/>
              <a:gd name="connsiteY5" fmla="*/ 466 h 593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857" h="593620">
                <a:moveTo>
                  <a:pt x="145398" y="466"/>
                </a:moveTo>
                <a:cubicBezTo>
                  <a:pt x="137284" y="7169"/>
                  <a:pt x="82603" y="74549"/>
                  <a:pt x="58614" y="171916"/>
                </a:cubicBezTo>
                <a:cubicBezTo>
                  <a:pt x="34625" y="269283"/>
                  <a:pt x="7108" y="541627"/>
                  <a:pt x="1464" y="584666"/>
                </a:cubicBezTo>
                <a:cubicBezTo>
                  <a:pt x="-4180" y="627705"/>
                  <a:pt x="7109" y="505644"/>
                  <a:pt x="24748" y="430149"/>
                </a:cubicBezTo>
                <a:cubicBezTo>
                  <a:pt x="42387" y="354655"/>
                  <a:pt x="88601" y="202960"/>
                  <a:pt x="107298" y="131699"/>
                </a:cubicBezTo>
                <a:cubicBezTo>
                  <a:pt x="125995" y="60438"/>
                  <a:pt x="153512" y="-6237"/>
                  <a:pt x="145398" y="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35BAA1A2-2A0A-4685-8804-6E384D27EE4D}"/>
              </a:ext>
            </a:extLst>
          </p:cNvPr>
          <p:cNvSpPr/>
          <p:nvPr/>
        </p:nvSpPr>
        <p:spPr>
          <a:xfrm>
            <a:off x="1609857" y="6946008"/>
            <a:ext cx="299535" cy="1146977"/>
          </a:xfrm>
          <a:custGeom>
            <a:avLst/>
            <a:gdLst>
              <a:gd name="connsiteX0" fmla="*/ 293026 w 299535"/>
              <a:gd name="connsiteY0" fmla="*/ 28654 h 1146977"/>
              <a:gd name="connsiteX1" fmla="*/ 227410 w 299535"/>
              <a:gd name="connsiteY1" fmla="*/ 233971 h 1146977"/>
              <a:gd name="connsiteX2" fmla="*/ 146976 w 299535"/>
              <a:gd name="connsiteY2" fmla="*/ 517604 h 1146977"/>
              <a:gd name="connsiteX3" fmla="*/ 47493 w 299535"/>
              <a:gd name="connsiteY3" fmla="*/ 816054 h 1146977"/>
              <a:gd name="connsiteX4" fmla="*/ 926 w 299535"/>
              <a:gd name="connsiteY4" fmla="*/ 951521 h 1146977"/>
              <a:gd name="connsiteX5" fmla="*/ 15743 w 299535"/>
              <a:gd name="connsiteY5" fmla="*/ 1146254 h 1146977"/>
              <a:gd name="connsiteX6" fmla="*/ 7276 w 299535"/>
              <a:gd name="connsiteY6" fmla="*/ 1012904 h 1146977"/>
              <a:gd name="connsiteX7" fmla="*/ 60193 w 299535"/>
              <a:gd name="connsiteY7" fmla="*/ 890137 h 1146977"/>
              <a:gd name="connsiteX8" fmla="*/ 293026 w 299535"/>
              <a:gd name="connsiteY8" fmla="*/ 28654 h 1146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9535" h="1146977">
                <a:moveTo>
                  <a:pt x="293026" y="28654"/>
                </a:moveTo>
                <a:cubicBezTo>
                  <a:pt x="320896" y="-80707"/>
                  <a:pt x="251752" y="152479"/>
                  <a:pt x="227410" y="233971"/>
                </a:cubicBezTo>
                <a:cubicBezTo>
                  <a:pt x="203068" y="315463"/>
                  <a:pt x="176962" y="420590"/>
                  <a:pt x="146976" y="517604"/>
                </a:cubicBezTo>
                <a:cubicBezTo>
                  <a:pt x="116990" y="614618"/>
                  <a:pt x="71835" y="743735"/>
                  <a:pt x="47493" y="816054"/>
                </a:cubicBezTo>
                <a:cubicBezTo>
                  <a:pt x="23151" y="888373"/>
                  <a:pt x="6218" y="896488"/>
                  <a:pt x="926" y="951521"/>
                </a:cubicBezTo>
                <a:cubicBezTo>
                  <a:pt x="-4366" y="1006554"/>
                  <a:pt x="14685" y="1136024"/>
                  <a:pt x="15743" y="1146254"/>
                </a:cubicBezTo>
                <a:cubicBezTo>
                  <a:pt x="16801" y="1156485"/>
                  <a:pt x="-132" y="1055590"/>
                  <a:pt x="7276" y="1012904"/>
                </a:cubicBezTo>
                <a:cubicBezTo>
                  <a:pt x="14684" y="970218"/>
                  <a:pt x="13626" y="1050651"/>
                  <a:pt x="60193" y="890137"/>
                </a:cubicBezTo>
                <a:cubicBezTo>
                  <a:pt x="106760" y="729623"/>
                  <a:pt x="265156" y="138015"/>
                  <a:pt x="293026" y="28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5CB529E9-0C71-436B-B09A-4920B29043BE}"/>
              </a:ext>
            </a:extLst>
          </p:cNvPr>
          <p:cNvSpPr/>
          <p:nvPr/>
        </p:nvSpPr>
        <p:spPr>
          <a:xfrm>
            <a:off x="1630608" y="8006601"/>
            <a:ext cx="356543" cy="1936174"/>
          </a:xfrm>
          <a:custGeom>
            <a:avLst/>
            <a:gdLst>
              <a:gd name="connsiteX0" fmla="*/ 72 w 356543"/>
              <a:gd name="connsiteY0" fmla="*/ 1841 h 1936174"/>
              <a:gd name="connsiteX1" fmla="*/ 55952 w 356543"/>
              <a:gd name="connsiteY1" fmla="*/ 743521 h 1936174"/>
              <a:gd name="connsiteX2" fmla="*/ 340432 w 356543"/>
              <a:gd name="connsiteY2" fmla="*/ 1896681 h 1936174"/>
              <a:gd name="connsiteX3" fmla="*/ 315032 w 356543"/>
              <a:gd name="connsiteY3" fmla="*/ 1632521 h 1936174"/>
              <a:gd name="connsiteX4" fmla="*/ 264232 w 356543"/>
              <a:gd name="connsiteY4" fmla="*/ 1276921 h 1936174"/>
              <a:gd name="connsiteX5" fmla="*/ 50872 w 356543"/>
              <a:gd name="connsiteY5" fmla="*/ 555561 h 1936174"/>
              <a:gd name="connsiteX6" fmla="*/ 72 w 356543"/>
              <a:gd name="connsiteY6" fmla="*/ 1841 h 193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6543" h="1936174">
                <a:moveTo>
                  <a:pt x="72" y="1841"/>
                </a:moveTo>
                <a:cubicBezTo>
                  <a:pt x="919" y="33168"/>
                  <a:pt x="-775" y="427714"/>
                  <a:pt x="55952" y="743521"/>
                </a:cubicBezTo>
                <a:cubicBezTo>
                  <a:pt x="112679" y="1059328"/>
                  <a:pt x="297252" y="1748514"/>
                  <a:pt x="340432" y="1896681"/>
                </a:cubicBezTo>
                <a:cubicBezTo>
                  <a:pt x="383612" y="2044848"/>
                  <a:pt x="327732" y="1735814"/>
                  <a:pt x="315032" y="1632521"/>
                </a:cubicBezTo>
                <a:cubicBezTo>
                  <a:pt x="302332" y="1529228"/>
                  <a:pt x="308259" y="1456414"/>
                  <a:pt x="264232" y="1276921"/>
                </a:cubicBezTo>
                <a:cubicBezTo>
                  <a:pt x="220205" y="1097428"/>
                  <a:pt x="96592" y="764688"/>
                  <a:pt x="50872" y="555561"/>
                </a:cubicBezTo>
                <a:cubicBezTo>
                  <a:pt x="5152" y="346434"/>
                  <a:pt x="-775" y="-29486"/>
                  <a:pt x="72" y="1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D23E94D1-9917-48D4-A699-80A7BF175A76}"/>
              </a:ext>
            </a:extLst>
          </p:cNvPr>
          <p:cNvSpPr/>
          <p:nvPr/>
        </p:nvSpPr>
        <p:spPr>
          <a:xfrm>
            <a:off x="1953013" y="9933265"/>
            <a:ext cx="1156357" cy="1011858"/>
          </a:xfrm>
          <a:custGeom>
            <a:avLst/>
            <a:gdLst>
              <a:gd name="connsiteX0" fmla="*/ 94227 w 1156357"/>
              <a:gd name="connsiteY0" fmla="*/ 86857 h 1011858"/>
              <a:gd name="connsiteX1" fmla="*/ 414267 w 1156357"/>
              <a:gd name="connsiteY1" fmla="*/ 691377 h 1011858"/>
              <a:gd name="connsiteX2" fmla="*/ 1140707 w 1156357"/>
              <a:gd name="connsiteY2" fmla="*/ 1006337 h 1011858"/>
              <a:gd name="connsiteX3" fmla="*/ 881627 w 1156357"/>
              <a:gd name="connsiteY3" fmla="*/ 879337 h 1011858"/>
              <a:gd name="connsiteX4" fmla="*/ 515867 w 1156357"/>
              <a:gd name="connsiteY4" fmla="*/ 716777 h 1011858"/>
              <a:gd name="connsiteX5" fmla="*/ 23107 w 1156357"/>
              <a:gd name="connsiteY5" fmla="*/ 25897 h 1011858"/>
              <a:gd name="connsiteX6" fmla="*/ 78987 w 1156357"/>
              <a:gd name="connsiteY6" fmla="*/ 137657 h 1011858"/>
              <a:gd name="connsiteX7" fmla="*/ 94227 w 1156357"/>
              <a:gd name="connsiteY7" fmla="*/ 86857 h 1011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6357" h="1011858">
                <a:moveTo>
                  <a:pt x="94227" y="86857"/>
                </a:moveTo>
                <a:cubicBezTo>
                  <a:pt x="150107" y="179144"/>
                  <a:pt x="239854" y="538130"/>
                  <a:pt x="414267" y="691377"/>
                </a:cubicBezTo>
                <a:cubicBezTo>
                  <a:pt x="588680" y="844624"/>
                  <a:pt x="1062814" y="975010"/>
                  <a:pt x="1140707" y="1006337"/>
                </a:cubicBezTo>
                <a:cubicBezTo>
                  <a:pt x="1218600" y="1037664"/>
                  <a:pt x="985767" y="927597"/>
                  <a:pt x="881627" y="879337"/>
                </a:cubicBezTo>
                <a:cubicBezTo>
                  <a:pt x="777487" y="831077"/>
                  <a:pt x="658954" y="859017"/>
                  <a:pt x="515867" y="716777"/>
                </a:cubicBezTo>
                <a:cubicBezTo>
                  <a:pt x="372780" y="574537"/>
                  <a:pt x="95920" y="122417"/>
                  <a:pt x="23107" y="25897"/>
                </a:cubicBezTo>
                <a:cubicBezTo>
                  <a:pt x="-49706" y="-70623"/>
                  <a:pt x="72214" y="133424"/>
                  <a:pt x="78987" y="137657"/>
                </a:cubicBezTo>
                <a:cubicBezTo>
                  <a:pt x="85760" y="141890"/>
                  <a:pt x="38347" y="-5430"/>
                  <a:pt x="94227" y="868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30EBB514-C315-4BB9-A30B-764AB88444F3}"/>
              </a:ext>
            </a:extLst>
          </p:cNvPr>
          <p:cNvSpPr/>
          <p:nvPr/>
        </p:nvSpPr>
        <p:spPr>
          <a:xfrm>
            <a:off x="7602743" y="7184716"/>
            <a:ext cx="819009" cy="234464"/>
          </a:xfrm>
          <a:custGeom>
            <a:avLst/>
            <a:gdLst>
              <a:gd name="connsiteX0" fmla="*/ 324 w 819009"/>
              <a:gd name="connsiteY0" fmla="*/ 234446 h 234464"/>
              <a:gd name="connsiteX1" fmla="*/ 241624 w 819009"/>
              <a:gd name="connsiteY1" fmla="*/ 27013 h 234464"/>
              <a:gd name="connsiteX2" fmla="*/ 542190 w 819009"/>
              <a:gd name="connsiteY2" fmla="*/ 22779 h 234464"/>
              <a:gd name="connsiteX3" fmla="*/ 817357 w 819009"/>
              <a:gd name="connsiteY3" fmla="*/ 213279 h 234464"/>
              <a:gd name="connsiteX4" fmla="*/ 639557 w 819009"/>
              <a:gd name="connsiteY4" fmla="*/ 111679 h 234464"/>
              <a:gd name="connsiteX5" fmla="*/ 292424 w 819009"/>
              <a:gd name="connsiteY5" fmla="*/ 39713 h 234464"/>
              <a:gd name="connsiteX6" fmla="*/ 324 w 819009"/>
              <a:gd name="connsiteY6" fmla="*/ 234446 h 234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9009" h="234464">
                <a:moveTo>
                  <a:pt x="324" y="234446"/>
                </a:moveTo>
                <a:cubicBezTo>
                  <a:pt x="-8143" y="232329"/>
                  <a:pt x="151313" y="62291"/>
                  <a:pt x="241624" y="27013"/>
                </a:cubicBezTo>
                <a:cubicBezTo>
                  <a:pt x="331935" y="-8265"/>
                  <a:pt x="446235" y="-8265"/>
                  <a:pt x="542190" y="22779"/>
                </a:cubicBezTo>
                <a:cubicBezTo>
                  <a:pt x="638145" y="53823"/>
                  <a:pt x="801129" y="198462"/>
                  <a:pt x="817357" y="213279"/>
                </a:cubicBezTo>
                <a:cubicBezTo>
                  <a:pt x="833585" y="228096"/>
                  <a:pt x="727046" y="140607"/>
                  <a:pt x="639557" y="111679"/>
                </a:cubicBezTo>
                <a:cubicBezTo>
                  <a:pt x="552068" y="82751"/>
                  <a:pt x="406724" y="22074"/>
                  <a:pt x="292424" y="39713"/>
                </a:cubicBezTo>
                <a:cubicBezTo>
                  <a:pt x="178124" y="57352"/>
                  <a:pt x="8791" y="236563"/>
                  <a:pt x="324" y="2344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F077D8F7-CEE4-454E-8C64-ECA8B85FFCBA}"/>
              </a:ext>
            </a:extLst>
          </p:cNvPr>
          <p:cNvSpPr/>
          <p:nvPr/>
        </p:nvSpPr>
        <p:spPr>
          <a:xfrm>
            <a:off x="8447319" y="7524566"/>
            <a:ext cx="185854" cy="954155"/>
          </a:xfrm>
          <a:custGeom>
            <a:avLst/>
            <a:gdLst>
              <a:gd name="connsiteX0" fmla="*/ 57448 w 185854"/>
              <a:gd name="connsiteY0" fmla="*/ 429 h 954155"/>
              <a:gd name="connsiteX1" fmla="*/ 133648 w 185854"/>
              <a:gd name="connsiteY1" fmla="*/ 351796 h 954155"/>
              <a:gd name="connsiteX2" fmla="*/ 133648 w 185854"/>
              <a:gd name="connsiteY2" fmla="*/ 550763 h 954155"/>
              <a:gd name="connsiteX3" fmla="*/ 2414 w 185854"/>
              <a:gd name="connsiteY3" fmla="*/ 940229 h 954155"/>
              <a:gd name="connsiteX4" fmla="*/ 57448 w 185854"/>
              <a:gd name="connsiteY4" fmla="*/ 834396 h 954155"/>
              <a:gd name="connsiteX5" fmla="*/ 167514 w 185854"/>
              <a:gd name="connsiteY5" fmla="*/ 516896 h 954155"/>
              <a:gd name="connsiteX6" fmla="*/ 171748 w 185854"/>
              <a:gd name="connsiteY6" fmla="*/ 427996 h 954155"/>
              <a:gd name="connsiteX7" fmla="*/ 57448 w 185854"/>
              <a:gd name="connsiteY7" fmla="*/ 429 h 954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854" h="954155">
                <a:moveTo>
                  <a:pt x="57448" y="429"/>
                </a:moveTo>
                <a:cubicBezTo>
                  <a:pt x="51098" y="-12271"/>
                  <a:pt x="120948" y="260074"/>
                  <a:pt x="133648" y="351796"/>
                </a:cubicBezTo>
                <a:cubicBezTo>
                  <a:pt x="146348" y="443518"/>
                  <a:pt x="155520" y="452691"/>
                  <a:pt x="133648" y="550763"/>
                </a:cubicBezTo>
                <a:cubicBezTo>
                  <a:pt x="111776" y="648835"/>
                  <a:pt x="15114" y="892957"/>
                  <a:pt x="2414" y="940229"/>
                </a:cubicBezTo>
                <a:cubicBezTo>
                  <a:pt x="-10286" y="987501"/>
                  <a:pt x="29931" y="904951"/>
                  <a:pt x="57448" y="834396"/>
                </a:cubicBezTo>
                <a:cubicBezTo>
                  <a:pt x="84965" y="763841"/>
                  <a:pt x="148464" y="584629"/>
                  <a:pt x="167514" y="516896"/>
                </a:cubicBezTo>
                <a:cubicBezTo>
                  <a:pt x="186564" y="449163"/>
                  <a:pt x="195031" y="519718"/>
                  <a:pt x="171748" y="427996"/>
                </a:cubicBezTo>
                <a:cubicBezTo>
                  <a:pt x="148465" y="336274"/>
                  <a:pt x="63798" y="13129"/>
                  <a:pt x="57448" y="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16B4C843-013F-48E9-A0E5-2DE29977168B}"/>
              </a:ext>
            </a:extLst>
          </p:cNvPr>
          <p:cNvSpPr/>
          <p:nvPr/>
        </p:nvSpPr>
        <p:spPr>
          <a:xfrm>
            <a:off x="8228980" y="7474115"/>
            <a:ext cx="189366" cy="1159345"/>
          </a:xfrm>
          <a:custGeom>
            <a:avLst/>
            <a:gdLst>
              <a:gd name="connsiteX0" fmla="*/ 161487 w 189366"/>
              <a:gd name="connsiteY0" fmla="*/ 80 h 1159345"/>
              <a:gd name="connsiteX1" fmla="*/ 119153 w 189366"/>
              <a:gd name="connsiteY1" fmla="*/ 300647 h 1159345"/>
              <a:gd name="connsiteX2" fmla="*/ 182653 w 189366"/>
              <a:gd name="connsiteY2" fmla="*/ 846747 h 1159345"/>
              <a:gd name="connsiteX3" fmla="*/ 178420 w 189366"/>
              <a:gd name="connsiteY3" fmla="*/ 922947 h 1159345"/>
              <a:gd name="connsiteX4" fmla="*/ 102220 w 189366"/>
              <a:gd name="connsiteY4" fmla="*/ 1011847 h 1159345"/>
              <a:gd name="connsiteX5" fmla="*/ 620 w 189366"/>
              <a:gd name="connsiteY5" fmla="*/ 1155780 h 1159345"/>
              <a:gd name="connsiteX6" fmla="*/ 153020 w 189366"/>
              <a:gd name="connsiteY6" fmla="*/ 850980 h 1159345"/>
              <a:gd name="connsiteX7" fmla="*/ 89520 w 189366"/>
              <a:gd name="connsiteY7" fmla="*/ 508080 h 1159345"/>
              <a:gd name="connsiteX8" fmla="*/ 72587 w 189366"/>
              <a:gd name="connsiteY8" fmla="*/ 326047 h 1159345"/>
              <a:gd name="connsiteX9" fmla="*/ 161487 w 189366"/>
              <a:gd name="connsiteY9" fmla="*/ 80 h 1159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366" h="1159345">
                <a:moveTo>
                  <a:pt x="161487" y="80"/>
                </a:moveTo>
                <a:cubicBezTo>
                  <a:pt x="169248" y="-4153"/>
                  <a:pt x="115625" y="159536"/>
                  <a:pt x="119153" y="300647"/>
                </a:cubicBezTo>
                <a:cubicBezTo>
                  <a:pt x="122681" y="441758"/>
                  <a:pt x="172775" y="743030"/>
                  <a:pt x="182653" y="846747"/>
                </a:cubicBezTo>
                <a:cubicBezTo>
                  <a:pt x="192531" y="950464"/>
                  <a:pt x="191826" y="895430"/>
                  <a:pt x="178420" y="922947"/>
                </a:cubicBezTo>
                <a:cubicBezTo>
                  <a:pt x="165015" y="950464"/>
                  <a:pt x="131853" y="973042"/>
                  <a:pt x="102220" y="1011847"/>
                </a:cubicBezTo>
                <a:cubicBezTo>
                  <a:pt x="72587" y="1050652"/>
                  <a:pt x="-7847" y="1182591"/>
                  <a:pt x="620" y="1155780"/>
                </a:cubicBezTo>
                <a:cubicBezTo>
                  <a:pt x="9087" y="1128969"/>
                  <a:pt x="138203" y="958930"/>
                  <a:pt x="153020" y="850980"/>
                </a:cubicBezTo>
                <a:cubicBezTo>
                  <a:pt x="167837" y="743030"/>
                  <a:pt x="102925" y="595569"/>
                  <a:pt x="89520" y="508080"/>
                </a:cubicBezTo>
                <a:cubicBezTo>
                  <a:pt x="76115" y="420591"/>
                  <a:pt x="61298" y="409303"/>
                  <a:pt x="72587" y="326047"/>
                </a:cubicBezTo>
                <a:cubicBezTo>
                  <a:pt x="83876" y="242792"/>
                  <a:pt x="153726" y="4313"/>
                  <a:pt x="161487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8167B013-46BE-470A-801E-166778AD5523}"/>
              </a:ext>
            </a:extLst>
          </p:cNvPr>
          <p:cNvSpPr/>
          <p:nvPr/>
        </p:nvSpPr>
        <p:spPr>
          <a:xfrm>
            <a:off x="7288667" y="8576500"/>
            <a:ext cx="1140532" cy="934133"/>
          </a:xfrm>
          <a:custGeom>
            <a:avLst/>
            <a:gdLst>
              <a:gd name="connsiteX0" fmla="*/ 1114500 w 1140532"/>
              <a:gd name="connsiteY0" fmla="*/ 23762 h 934133"/>
              <a:gd name="connsiteX1" fmla="*/ 1076400 w 1140532"/>
              <a:gd name="connsiteY1" fmla="*/ 57629 h 934133"/>
              <a:gd name="connsiteX2" fmla="*/ 797000 w 1140532"/>
              <a:gd name="connsiteY2" fmla="*/ 341262 h 934133"/>
              <a:gd name="connsiteX3" fmla="*/ 581100 w 1140532"/>
              <a:gd name="connsiteY3" fmla="*/ 519062 h 934133"/>
              <a:gd name="connsiteX4" fmla="*/ 424466 w 1140532"/>
              <a:gd name="connsiteY4" fmla="*/ 637595 h 934133"/>
              <a:gd name="connsiteX5" fmla="*/ 123900 w 1140532"/>
              <a:gd name="connsiteY5" fmla="*/ 713795 h 934133"/>
              <a:gd name="connsiteX6" fmla="*/ 1133 w 1140532"/>
              <a:gd name="connsiteY6" fmla="*/ 933929 h 934133"/>
              <a:gd name="connsiteX7" fmla="*/ 68866 w 1140532"/>
              <a:gd name="connsiteY7" fmla="*/ 751895 h 934133"/>
              <a:gd name="connsiteX8" fmla="*/ 170466 w 1140532"/>
              <a:gd name="connsiteY8" fmla="*/ 662995 h 934133"/>
              <a:gd name="connsiteX9" fmla="*/ 471033 w 1140532"/>
              <a:gd name="connsiteY9" fmla="*/ 591029 h 934133"/>
              <a:gd name="connsiteX10" fmla="*/ 750433 w 1140532"/>
              <a:gd name="connsiteY10" fmla="*/ 337029 h 934133"/>
              <a:gd name="connsiteX11" fmla="*/ 1114500 w 1140532"/>
              <a:gd name="connsiteY11" fmla="*/ 23762 h 934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40532" h="934133">
                <a:moveTo>
                  <a:pt x="1114500" y="23762"/>
                </a:moveTo>
                <a:cubicBezTo>
                  <a:pt x="1168828" y="-22805"/>
                  <a:pt x="1129317" y="4712"/>
                  <a:pt x="1076400" y="57629"/>
                </a:cubicBezTo>
                <a:cubicBezTo>
                  <a:pt x="1023483" y="110546"/>
                  <a:pt x="879550" y="264357"/>
                  <a:pt x="797000" y="341262"/>
                </a:cubicBezTo>
                <a:cubicBezTo>
                  <a:pt x="714450" y="418167"/>
                  <a:pt x="643189" y="469673"/>
                  <a:pt x="581100" y="519062"/>
                </a:cubicBezTo>
                <a:cubicBezTo>
                  <a:pt x="519011" y="568451"/>
                  <a:pt x="500666" y="605140"/>
                  <a:pt x="424466" y="637595"/>
                </a:cubicBezTo>
                <a:cubicBezTo>
                  <a:pt x="348266" y="670051"/>
                  <a:pt x="194455" y="664406"/>
                  <a:pt x="123900" y="713795"/>
                </a:cubicBezTo>
                <a:cubicBezTo>
                  <a:pt x="53345" y="763184"/>
                  <a:pt x="10305" y="927579"/>
                  <a:pt x="1133" y="933929"/>
                </a:cubicBezTo>
                <a:cubicBezTo>
                  <a:pt x="-8039" y="940279"/>
                  <a:pt x="40644" y="797051"/>
                  <a:pt x="68866" y="751895"/>
                </a:cubicBezTo>
                <a:cubicBezTo>
                  <a:pt x="97088" y="706739"/>
                  <a:pt x="103438" y="689806"/>
                  <a:pt x="170466" y="662995"/>
                </a:cubicBezTo>
                <a:cubicBezTo>
                  <a:pt x="237494" y="636184"/>
                  <a:pt x="374372" y="645357"/>
                  <a:pt x="471033" y="591029"/>
                </a:cubicBezTo>
                <a:cubicBezTo>
                  <a:pt x="567694" y="536701"/>
                  <a:pt x="642483" y="428046"/>
                  <a:pt x="750433" y="337029"/>
                </a:cubicBezTo>
                <a:cubicBezTo>
                  <a:pt x="858383" y="246012"/>
                  <a:pt x="1060172" y="70329"/>
                  <a:pt x="1114500" y="23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EC202ACA-3745-4287-BA13-79A32E5BFD7A}"/>
              </a:ext>
            </a:extLst>
          </p:cNvPr>
          <p:cNvSpPr/>
          <p:nvPr/>
        </p:nvSpPr>
        <p:spPr>
          <a:xfrm>
            <a:off x="7440580" y="7588317"/>
            <a:ext cx="160192" cy="914636"/>
          </a:xfrm>
          <a:custGeom>
            <a:avLst/>
            <a:gdLst>
              <a:gd name="connsiteX0" fmla="*/ 111687 w 160192"/>
              <a:gd name="connsiteY0" fmla="*/ 178 h 914636"/>
              <a:gd name="connsiteX1" fmla="*/ 124387 w 160192"/>
              <a:gd name="connsiteY1" fmla="*/ 389645 h 914636"/>
              <a:gd name="connsiteX2" fmla="*/ 1620 w 160192"/>
              <a:gd name="connsiteY2" fmla="*/ 901878 h 914636"/>
              <a:gd name="connsiteX3" fmla="*/ 60887 w 160192"/>
              <a:gd name="connsiteY3" fmla="*/ 732545 h 914636"/>
              <a:gd name="connsiteX4" fmla="*/ 158253 w 160192"/>
              <a:gd name="connsiteY4" fmla="*/ 436212 h 914636"/>
              <a:gd name="connsiteX5" fmla="*/ 111687 w 160192"/>
              <a:gd name="connsiteY5" fmla="*/ 178 h 914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192" h="914636">
                <a:moveTo>
                  <a:pt x="111687" y="178"/>
                </a:moveTo>
                <a:cubicBezTo>
                  <a:pt x="106043" y="-7583"/>
                  <a:pt x="142731" y="239362"/>
                  <a:pt x="124387" y="389645"/>
                </a:cubicBezTo>
                <a:cubicBezTo>
                  <a:pt x="106043" y="539928"/>
                  <a:pt x="12203" y="844728"/>
                  <a:pt x="1620" y="901878"/>
                </a:cubicBezTo>
                <a:cubicBezTo>
                  <a:pt x="-8963" y="959028"/>
                  <a:pt x="34782" y="810156"/>
                  <a:pt x="60887" y="732545"/>
                </a:cubicBezTo>
                <a:cubicBezTo>
                  <a:pt x="86992" y="654934"/>
                  <a:pt x="145553" y="554745"/>
                  <a:pt x="158253" y="436212"/>
                </a:cubicBezTo>
                <a:cubicBezTo>
                  <a:pt x="170953" y="317679"/>
                  <a:pt x="117331" y="7939"/>
                  <a:pt x="111687" y="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40E26AA2-66B1-466B-829F-31ECBA826D4F}"/>
              </a:ext>
            </a:extLst>
          </p:cNvPr>
          <p:cNvSpPr/>
          <p:nvPr/>
        </p:nvSpPr>
        <p:spPr>
          <a:xfrm>
            <a:off x="7540561" y="7777671"/>
            <a:ext cx="185814" cy="706474"/>
          </a:xfrm>
          <a:custGeom>
            <a:avLst/>
            <a:gdLst>
              <a:gd name="connsiteX0" fmla="*/ 128652 w 185814"/>
              <a:gd name="connsiteY0" fmla="*/ 266 h 706474"/>
              <a:gd name="connsiteX1" fmla="*/ 160402 w 185814"/>
              <a:gd name="connsiteY1" fmla="*/ 271729 h 706474"/>
              <a:gd name="connsiteX2" fmla="*/ 185802 w 185814"/>
              <a:gd name="connsiteY2" fmla="*/ 357454 h 706474"/>
              <a:gd name="connsiteX3" fmla="*/ 157227 w 185814"/>
              <a:gd name="connsiteY3" fmla="*/ 414604 h 706474"/>
              <a:gd name="connsiteX4" fmla="*/ 98489 w 185814"/>
              <a:gd name="connsiteY4" fmla="*/ 447941 h 706474"/>
              <a:gd name="connsiteX5" fmla="*/ 8002 w 185814"/>
              <a:gd name="connsiteY5" fmla="*/ 689241 h 706474"/>
              <a:gd name="connsiteX6" fmla="*/ 12764 w 185814"/>
              <a:gd name="connsiteY6" fmla="*/ 660666 h 706474"/>
              <a:gd name="connsiteX7" fmla="*/ 81027 w 185814"/>
              <a:gd name="connsiteY7" fmla="*/ 449529 h 706474"/>
              <a:gd name="connsiteX8" fmla="*/ 166752 w 185814"/>
              <a:gd name="connsiteY8" fmla="*/ 373329 h 706474"/>
              <a:gd name="connsiteX9" fmla="*/ 155639 w 185814"/>
              <a:gd name="connsiteY9" fmla="*/ 325704 h 706474"/>
              <a:gd name="connsiteX10" fmla="*/ 128652 w 185814"/>
              <a:gd name="connsiteY10" fmla="*/ 266 h 70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814" h="706474">
                <a:moveTo>
                  <a:pt x="128652" y="266"/>
                </a:moveTo>
                <a:cubicBezTo>
                  <a:pt x="129446" y="-8730"/>
                  <a:pt x="150877" y="212198"/>
                  <a:pt x="160402" y="271729"/>
                </a:cubicBezTo>
                <a:cubicBezTo>
                  <a:pt x="169927" y="331260"/>
                  <a:pt x="186331" y="333642"/>
                  <a:pt x="185802" y="357454"/>
                </a:cubicBezTo>
                <a:cubicBezTo>
                  <a:pt x="185273" y="381266"/>
                  <a:pt x="171779" y="399523"/>
                  <a:pt x="157227" y="414604"/>
                </a:cubicBezTo>
                <a:cubicBezTo>
                  <a:pt x="142675" y="429685"/>
                  <a:pt x="123360" y="402168"/>
                  <a:pt x="98489" y="447941"/>
                </a:cubicBezTo>
                <a:cubicBezTo>
                  <a:pt x="73618" y="493714"/>
                  <a:pt x="22289" y="653787"/>
                  <a:pt x="8002" y="689241"/>
                </a:cubicBezTo>
                <a:cubicBezTo>
                  <a:pt x="-6286" y="724695"/>
                  <a:pt x="593" y="700618"/>
                  <a:pt x="12764" y="660666"/>
                </a:cubicBezTo>
                <a:cubicBezTo>
                  <a:pt x="24935" y="620714"/>
                  <a:pt x="55362" y="497418"/>
                  <a:pt x="81027" y="449529"/>
                </a:cubicBezTo>
                <a:cubicBezTo>
                  <a:pt x="106692" y="401640"/>
                  <a:pt x="154317" y="393966"/>
                  <a:pt x="166752" y="373329"/>
                </a:cubicBezTo>
                <a:cubicBezTo>
                  <a:pt x="179187" y="352692"/>
                  <a:pt x="161195" y="386823"/>
                  <a:pt x="155639" y="325704"/>
                </a:cubicBezTo>
                <a:cubicBezTo>
                  <a:pt x="150083" y="264585"/>
                  <a:pt x="127858" y="9262"/>
                  <a:pt x="128652" y="2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21343A61-3023-4DB3-8543-F52FABBE9D93}"/>
              </a:ext>
            </a:extLst>
          </p:cNvPr>
          <p:cNvSpPr/>
          <p:nvPr/>
        </p:nvSpPr>
        <p:spPr>
          <a:xfrm>
            <a:off x="7568287" y="8373517"/>
            <a:ext cx="754446" cy="114619"/>
          </a:xfrm>
          <a:custGeom>
            <a:avLst/>
            <a:gdLst>
              <a:gd name="connsiteX0" fmla="*/ 53830 w 754446"/>
              <a:gd name="connsiteY0" fmla="*/ 114562 h 114619"/>
              <a:gd name="connsiteX1" fmla="*/ 259146 w 754446"/>
              <a:gd name="connsiteY1" fmla="*/ 93395 h 114619"/>
              <a:gd name="connsiteX2" fmla="*/ 352280 w 754446"/>
              <a:gd name="connsiteY2" fmla="*/ 27778 h 114619"/>
              <a:gd name="connsiteX3" fmla="*/ 553363 w 754446"/>
              <a:gd name="connsiteY3" fmla="*/ 19312 h 114619"/>
              <a:gd name="connsiteX4" fmla="*/ 754446 w 754446"/>
              <a:gd name="connsiteY4" fmla="*/ 21428 h 114619"/>
              <a:gd name="connsiteX5" fmla="*/ 555480 w 754446"/>
              <a:gd name="connsiteY5" fmla="*/ 262 h 114619"/>
              <a:gd name="connsiteX6" fmla="*/ 233746 w 754446"/>
              <a:gd name="connsiteY6" fmla="*/ 38362 h 114619"/>
              <a:gd name="connsiteX7" fmla="*/ 123680 w 754446"/>
              <a:gd name="connsiteY7" fmla="*/ 95512 h 114619"/>
              <a:gd name="connsiteX8" fmla="*/ 3030 w 754446"/>
              <a:gd name="connsiteY8" fmla="*/ 99745 h 114619"/>
              <a:gd name="connsiteX9" fmla="*/ 53830 w 754446"/>
              <a:gd name="connsiteY9" fmla="*/ 114562 h 114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4446" h="114619">
                <a:moveTo>
                  <a:pt x="53830" y="114562"/>
                </a:moveTo>
                <a:cubicBezTo>
                  <a:pt x="96516" y="113504"/>
                  <a:pt x="209404" y="107859"/>
                  <a:pt x="259146" y="93395"/>
                </a:cubicBezTo>
                <a:cubicBezTo>
                  <a:pt x="308888" y="78931"/>
                  <a:pt x="303244" y="40125"/>
                  <a:pt x="352280" y="27778"/>
                </a:cubicBezTo>
                <a:cubicBezTo>
                  <a:pt x="401316" y="15431"/>
                  <a:pt x="553363" y="19312"/>
                  <a:pt x="553363" y="19312"/>
                </a:cubicBezTo>
                <a:cubicBezTo>
                  <a:pt x="620391" y="18254"/>
                  <a:pt x="754093" y="24603"/>
                  <a:pt x="754446" y="21428"/>
                </a:cubicBezTo>
                <a:cubicBezTo>
                  <a:pt x="754799" y="18253"/>
                  <a:pt x="642263" y="-2560"/>
                  <a:pt x="555480" y="262"/>
                </a:cubicBezTo>
                <a:cubicBezTo>
                  <a:pt x="468697" y="3084"/>
                  <a:pt x="305713" y="22487"/>
                  <a:pt x="233746" y="38362"/>
                </a:cubicBezTo>
                <a:cubicBezTo>
                  <a:pt x="161779" y="54237"/>
                  <a:pt x="162133" y="85282"/>
                  <a:pt x="123680" y="95512"/>
                </a:cubicBezTo>
                <a:cubicBezTo>
                  <a:pt x="85227" y="105742"/>
                  <a:pt x="13966" y="97628"/>
                  <a:pt x="3030" y="99745"/>
                </a:cubicBezTo>
                <a:cubicBezTo>
                  <a:pt x="-7906" y="101862"/>
                  <a:pt x="11144" y="115620"/>
                  <a:pt x="53830" y="114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C6027BB3-4D0E-4B30-9684-776DA1A933A3}"/>
              </a:ext>
            </a:extLst>
          </p:cNvPr>
          <p:cNvSpPr/>
          <p:nvPr/>
        </p:nvSpPr>
        <p:spPr>
          <a:xfrm>
            <a:off x="8038514" y="8574855"/>
            <a:ext cx="205950" cy="275922"/>
          </a:xfrm>
          <a:custGeom>
            <a:avLst/>
            <a:gdLst>
              <a:gd name="connsiteX0" fmla="*/ 205903 w 205950"/>
              <a:gd name="connsiteY0" fmla="*/ 7 h 275922"/>
              <a:gd name="connsiteX1" fmla="*/ 51386 w 205950"/>
              <a:gd name="connsiteY1" fmla="*/ 97374 h 275922"/>
              <a:gd name="connsiteX2" fmla="*/ 4819 w 205950"/>
              <a:gd name="connsiteY2" fmla="*/ 273057 h 275922"/>
              <a:gd name="connsiteX3" fmla="*/ 4819 w 205950"/>
              <a:gd name="connsiteY3" fmla="*/ 198974 h 275922"/>
              <a:gd name="connsiteX4" fmla="*/ 34453 w 205950"/>
              <a:gd name="connsiteY4" fmla="*/ 101607 h 275922"/>
              <a:gd name="connsiteX5" fmla="*/ 205903 w 205950"/>
              <a:gd name="connsiteY5" fmla="*/ 7 h 275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950" h="275922">
                <a:moveTo>
                  <a:pt x="205903" y="7"/>
                </a:moveTo>
                <a:cubicBezTo>
                  <a:pt x="208725" y="-698"/>
                  <a:pt x="84900" y="51866"/>
                  <a:pt x="51386" y="97374"/>
                </a:cubicBezTo>
                <a:cubicBezTo>
                  <a:pt x="17872" y="142882"/>
                  <a:pt x="12580" y="256124"/>
                  <a:pt x="4819" y="273057"/>
                </a:cubicBezTo>
                <a:cubicBezTo>
                  <a:pt x="-2942" y="289990"/>
                  <a:pt x="-120" y="227549"/>
                  <a:pt x="4819" y="198974"/>
                </a:cubicBezTo>
                <a:cubicBezTo>
                  <a:pt x="9758" y="170399"/>
                  <a:pt x="3056" y="134768"/>
                  <a:pt x="34453" y="101607"/>
                </a:cubicBezTo>
                <a:cubicBezTo>
                  <a:pt x="65850" y="68446"/>
                  <a:pt x="203081" y="712"/>
                  <a:pt x="205903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3BD04AD4-C278-4B55-AC5A-7C0D2903989D}"/>
              </a:ext>
            </a:extLst>
          </p:cNvPr>
          <p:cNvSpPr/>
          <p:nvPr/>
        </p:nvSpPr>
        <p:spPr>
          <a:xfrm>
            <a:off x="7883595" y="7342962"/>
            <a:ext cx="337482" cy="353911"/>
          </a:xfrm>
          <a:custGeom>
            <a:avLst/>
            <a:gdLst>
              <a:gd name="connsiteX0" fmla="*/ 166088 w 337482"/>
              <a:gd name="connsiteY0" fmla="*/ 0 h 353911"/>
              <a:gd name="connsiteX1" fmla="*/ 307905 w 337482"/>
              <a:gd name="connsiteY1" fmla="*/ 152400 h 353911"/>
              <a:gd name="connsiteX2" fmla="*/ 335422 w 337482"/>
              <a:gd name="connsiteY2" fmla="*/ 332317 h 353911"/>
              <a:gd name="connsiteX3" fmla="*/ 274038 w 337482"/>
              <a:gd name="connsiteY3" fmla="*/ 306917 h 353911"/>
              <a:gd name="connsiteX4" fmla="*/ 988 w 337482"/>
              <a:gd name="connsiteY4" fmla="*/ 237067 h 353911"/>
              <a:gd name="connsiteX5" fmla="*/ 187255 w 337482"/>
              <a:gd name="connsiteY5" fmla="*/ 281517 h 353911"/>
              <a:gd name="connsiteX6" fmla="*/ 316372 w 337482"/>
              <a:gd name="connsiteY6" fmla="*/ 353483 h 353911"/>
              <a:gd name="connsiteX7" fmla="*/ 316372 w 337482"/>
              <a:gd name="connsiteY7" fmla="*/ 245533 h 353911"/>
              <a:gd name="connsiteX8" fmla="*/ 293088 w 337482"/>
              <a:gd name="connsiteY8" fmla="*/ 152400 h 353911"/>
              <a:gd name="connsiteX9" fmla="*/ 166088 w 337482"/>
              <a:gd name="connsiteY9" fmla="*/ 0 h 353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7482" h="353911">
                <a:moveTo>
                  <a:pt x="166088" y="0"/>
                </a:moveTo>
                <a:cubicBezTo>
                  <a:pt x="168557" y="0"/>
                  <a:pt x="279683" y="97014"/>
                  <a:pt x="307905" y="152400"/>
                </a:cubicBezTo>
                <a:cubicBezTo>
                  <a:pt x="336127" y="207786"/>
                  <a:pt x="341066" y="306564"/>
                  <a:pt x="335422" y="332317"/>
                </a:cubicBezTo>
                <a:cubicBezTo>
                  <a:pt x="329778" y="358070"/>
                  <a:pt x="329777" y="322792"/>
                  <a:pt x="274038" y="306917"/>
                </a:cubicBezTo>
                <a:cubicBezTo>
                  <a:pt x="218299" y="291042"/>
                  <a:pt x="15452" y="241300"/>
                  <a:pt x="988" y="237067"/>
                </a:cubicBezTo>
                <a:cubicBezTo>
                  <a:pt x="-13476" y="232834"/>
                  <a:pt x="134691" y="262114"/>
                  <a:pt x="187255" y="281517"/>
                </a:cubicBezTo>
                <a:cubicBezTo>
                  <a:pt x="239819" y="300920"/>
                  <a:pt x="294853" y="359480"/>
                  <a:pt x="316372" y="353483"/>
                </a:cubicBezTo>
                <a:cubicBezTo>
                  <a:pt x="337892" y="347486"/>
                  <a:pt x="320253" y="279047"/>
                  <a:pt x="316372" y="245533"/>
                </a:cubicBezTo>
                <a:cubicBezTo>
                  <a:pt x="312491" y="212019"/>
                  <a:pt x="315666" y="192264"/>
                  <a:pt x="293088" y="152400"/>
                </a:cubicBezTo>
                <a:cubicBezTo>
                  <a:pt x="270510" y="112536"/>
                  <a:pt x="163619" y="0"/>
                  <a:pt x="16608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5B76DABE-3C87-47FA-85D6-CCFF786233DF}"/>
              </a:ext>
            </a:extLst>
          </p:cNvPr>
          <p:cNvSpPr/>
          <p:nvPr/>
        </p:nvSpPr>
        <p:spPr>
          <a:xfrm>
            <a:off x="7829236" y="7694162"/>
            <a:ext cx="331368" cy="608972"/>
          </a:xfrm>
          <a:custGeom>
            <a:avLst/>
            <a:gdLst>
              <a:gd name="connsiteX0" fmla="*/ 61697 w 331368"/>
              <a:gd name="connsiteY0" fmla="*/ 167 h 608972"/>
              <a:gd name="connsiteX1" fmla="*/ 70164 w 331368"/>
              <a:gd name="connsiteY1" fmla="*/ 182200 h 608972"/>
              <a:gd name="connsiteX2" fmla="*/ 108264 w 331368"/>
              <a:gd name="connsiteY2" fmla="*/ 311317 h 608972"/>
              <a:gd name="connsiteX3" fmla="*/ 330514 w 331368"/>
              <a:gd name="connsiteY3" fmla="*/ 603417 h 608972"/>
              <a:gd name="connsiteX4" fmla="*/ 180231 w 331368"/>
              <a:gd name="connsiteY4" fmla="*/ 487000 h 608972"/>
              <a:gd name="connsiteX5" fmla="*/ 61697 w 331368"/>
              <a:gd name="connsiteY5" fmla="*/ 290150 h 608972"/>
              <a:gd name="connsiteX6" fmla="*/ 314 w 331368"/>
              <a:gd name="connsiteY6" fmla="*/ 152567 h 608972"/>
              <a:gd name="connsiteX7" fmla="*/ 61697 w 331368"/>
              <a:gd name="connsiteY7" fmla="*/ 167 h 60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368" h="608972">
                <a:moveTo>
                  <a:pt x="61697" y="167"/>
                </a:moveTo>
                <a:cubicBezTo>
                  <a:pt x="73339" y="5106"/>
                  <a:pt x="62403" y="130342"/>
                  <a:pt x="70164" y="182200"/>
                </a:cubicBezTo>
                <a:cubicBezTo>
                  <a:pt x="77925" y="234058"/>
                  <a:pt x="64872" y="241114"/>
                  <a:pt x="108264" y="311317"/>
                </a:cubicBezTo>
                <a:cubicBezTo>
                  <a:pt x="151656" y="381520"/>
                  <a:pt x="318520" y="574137"/>
                  <a:pt x="330514" y="603417"/>
                </a:cubicBezTo>
                <a:cubicBezTo>
                  <a:pt x="342508" y="632697"/>
                  <a:pt x="225034" y="539211"/>
                  <a:pt x="180231" y="487000"/>
                </a:cubicBezTo>
                <a:cubicBezTo>
                  <a:pt x="135428" y="434789"/>
                  <a:pt x="91683" y="345889"/>
                  <a:pt x="61697" y="290150"/>
                </a:cubicBezTo>
                <a:cubicBezTo>
                  <a:pt x="31711" y="234411"/>
                  <a:pt x="5253" y="204425"/>
                  <a:pt x="314" y="152567"/>
                </a:cubicBezTo>
                <a:cubicBezTo>
                  <a:pt x="-4625" y="100709"/>
                  <a:pt x="50055" y="-4772"/>
                  <a:pt x="61697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DB26E3E6-E3D2-4A70-8A5E-9E6F6FBC95CD}"/>
              </a:ext>
            </a:extLst>
          </p:cNvPr>
          <p:cNvSpPr/>
          <p:nvPr/>
        </p:nvSpPr>
        <p:spPr>
          <a:xfrm>
            <a:off x="3282675" y="10076648"/>
            <a:ext cx="2642658" cy="338019"/>
          </a:xfrm>
          <a:custGeom>
            <a:avLst/>
            <a:gdLst>
              <a:gd name="connsiteX0" fmla="*/ 74358 w 2642658"/>
              <a:gd name="connsiteY0" fmla="*/ 322781 h 338019"/>
              <a:gd name="connsiteX1" fmla="*/ 150558 w 2642658"/>
              <a:gd name="connsiteY1" fmla="*/ 318547 h 338019"/>
              <a:gd name="connsiteX2" fmla="*/ 1107292 w 2642658"/>
              <a:gd name="connsiteY2" fmla="*/ 314314 h 338019"/>
              <a:gd name="connsiteX3" fmla="*/ 2576258 w 2642658"/>
              <a:gd name="connsiteY3" fmla="*/ 9514 h 338019"/>
              <a:gd name="connsiteX4" fmla="*/ 2288392 w 2642658"/>
              <a:gd name="connsiteY4" fmla="*/ 98414 h 338019"/>
              <a:gd name="connsiteX5" fmla="*/ 1373992 w 2642658"/>
              <a:gd name="connsiteY5" fmla="*/ 314314 h 338019"/>
              <a:gd name="connsiteX6" fmla="*/ 74358 w 2642658"/>
              <a:gd name="connsiteY6" fmla="*/ 322781 h 338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2658" h="338019">
                <a:moveTo>
                  <a:pt x="74358" y="322781"/>
                </a:moveTo>
                <a:cubicBezTo>
                  <a:pt x="-129548" y="323486"/>
                  <a:pt x="150558" y="318547"/>
                  <a:pt x="150558" y="318547"/>
                </a:cubicBezTo>
                <a:cubicBezTo>
                  <a:pt x="322714" y="317136"/>
                  <a:pt x="703009" y="365819"/>
                  <a:pt x="1107292" y="314314"/>
                </a:cubicBezTo>
                <a:cubicBezTo>
                  <a:pt x="1511575" y="262809"/>
                  <a:pt x="2379408" y="45497"/>
                  <a:pt x="2576258" y="9514"/>
                </a:cubicBezTo>
                <a:cubicBezTo>
                  <a:pt x="2773108" y="-26469"/>
                  <a:pt x="2488770" y="47614"/>
                  <a:pt x="2288392" y="98414"/>
                </a:cubicBezTo>
                <a:cubicBezTo>
                  <a:pt x="2088014" y="149214"/>
                  <a:pt x="1740175" y="275509"/>
                  <a:pt x="1373992" y="314314"/>
                </a:cubicBezTo>
                <a:cubicBezTo>
                  <a:pt x="1007809" y="353119"/>
                  <a:pt x="278264" y="322076"/>
                  <a:pt x="74358" y="3227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D4B8813D-1888-4653-B89A-0499817A31EE}"/>
              </a:ext>
            </a:extLst>
          </p:cNvPr>
          <p:cNvSpPr/>
          <p:nvPr/>
        </p:nvSpPr>
        <p:spPr>
          <a:xfrm>
            <a:off x="6979276" y="6713013"/>
            <a:ext cx="269987" cy="1135007"/>
          </a:xfrm>
          <a:custGeom>
            <a:avLst/>
            <a:gdLst>
              <a:gd name="connsiteX0" fmla="*/ 127644 w 269987"/>
              <a:gd name="connsiteY0" fmla="*/ 29 h 1135007"/>
              <a:gd name="connsiteX1" fmla="*/ 208924 w 269987"/>
              <a:gd name="connsiteY1" fmla="*/ 472469 h 1135007"/>
              <a:gd name="connsiteX2" fmla="*/ 644 w 269987"/>
              <a:gd name="connsiteY2" fmla="*/ 1127789 h 1135007"/>
              <a:gd name="connsiteX3" fmla="*/ 147964 w 269987"/>
              <a:gd name="connsiteY3" fmla="*/ 802669 h 1135007"/>
              <a:gd name="connsiteX4" fmla="*/ 269884 w 269987"/>
              <a:gd name="connsiteY4" fmla="*/ 492789 h 1135007"/>
              <a:gd name="connsiteX5" fmla="*/ 127644 w 269987"/>
              <a:gd name="connsiteY5" fmla="*/ 29 h 1135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987" h="1135007">
                <a:moveTo>
                  <a:pt x="127644" y="29"/>
                </a:moveTo>
                <a:cubicBezTo>
                  <a:pt x="117484" y="-3358"/>
                  <a:pt x="230091" y="284509"/>
                  <a:pt x="208924" y="472469"/>
                </a:cubicBezTo>
                <a:cubicBezTo>
                  <a:pt x="187757" y="660429"/>
                  <a:pt x="10804" y="1072756"/>
                  <a:pt x="644" y="1127789"/>
                </a:cubicBezTo>
                <a:cubicBezTo>
                  <a:pt x="-9516" y="1182822"/>
                  <a:pt x="103091" y="908502"/>
                  <a:pt x="147964" y="802669"/>
                </a:cubicBezTo>
                <a:cubicBezTo>
                  <a:pt x="192837" y="696836"/>
                  <a:pt x="273271" y="622329"/>
                  <a:pt x="269884" y="492789"/>
                </a:cubicBezTo>
                <a:cubicBezTo>
                  <a:pt x="266497" y="363249"/>
                  <a:pt x="137804" y="3416"/>
                  <a:pt x="127644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6C562121-96F3-4EAD-AC84-8D99160826D6}"/>
              </a:ext>
            </a:extLst>
          </p:cNvPr>
          <p:cNvSpPr/>
          <p:nvPr/>
        </p:nvSpPr>
        <p:spPr>
          <a:xfrm>
            <a:off x="6658260" y="8358788"/>
            <a:ext cx="330611" cy="1281826"/>
          </a:xfrm>
          <a:custGeom>
            <a:avLst/>
            <a:gdLst>
              <a:gd name="connsiteX0" fmla="*/ 326740 w 330611"/>
              <a:gd name="connsiteY0" fmla="*/ 174 h 1281826"/>
              <a:gd name="connsiteX1" fmla="*/ 282290 w 330611"/>
              <a:gd name="connsiteY1" fmla="*/ 679624 h 1281826"/>
              <a:gd name="connsiteX2" fmla="*/ 2890 w 330611"/>
              <a:gd name="connsiteY2" fmla="*/ 1276524 h 1281826"/>
              <a:gd name="connsiteX3" fmla="*/ 142590 w 330611"/>
              <a:gd name="connsiteY3" fmla="*/ 952674 h 1281826"/>
              <a:gd name="connsiteX4" fmla="*/ 237840 w 330611"/>
              <a:gd name="connsiteY4" fmla="*/ 616124 h 1281826"/>
              <a:gd name="connsiteX5" fmla="*/ 326740 w 330611"/>
              <a:gd name="connsiteY5" fmla="*/ 174 h 1281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611" h="1281826">
                <a:moveTo>
                  <a:pt x="326740" y="174"/>
                </a:moveTo>
                <a:cubicBezTo>
                  <a:pt x="334148" y="10757"/>
                  <a:pt x="336265" y="466899"/>
                  <a:pt x="282290" y="679624"/>
                </a:cubicBezTo>
                <a:cubicBezTo>
                  <a:pt x="228315" y="892349"/>
                  <a:pt x="26173" y="1231016"/>
                  <a:pt x="2890" y="1276524"/>
                </a:cubicBezTo>
                <a:cubicBezTo>
                  <a:pt x="-20393" y="1322032"/>
                  <a:pt x="103432" y="1062741"/>
                  <a:pt x="142590" y="952674"/>
                </a:cubicBezTo>
                <a:cubicBezTo>
                  <a:pt x="181748" y="842607"/>
                  <a:pt x="205032" y="768524"/>
                  <a:pt x="237840" y="616124"/>
                </a:cubicBezTo>
                <a:cubicBezTo>
                  <a:pt x="270648" y="463724"/>
                  <a:pt x="319332" y="-10409"/>
                  <a:pt x="326740" y="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400B07FF-63A0-4229-943E-DA8E0142426B}"/>
              </a:ext>
            </a:extLst>
          </p:cNvPr>
          <p:cNvSpPr/>
          <p:nvPr/>
        </p:nvSpPr>
        <p:spPr>
          <a:xfrm>
            <a:off x="3225744" y="11038309"/>
            <a:ext cx="332256" cy="1538172"/>
          </a:xfrm>
          <a:custGeom>
            <a:avLst/>
            <a:gdLst>
              <a:gd name="connsiteX0" fmla="*/ 56 w 332256"/>
              <a:gd name="connsiteY0" fmla="*/ 6703 h 1538172"/>
              <a:gd name="connsiteX1" fmla="*/ 209606 w 332256"/>
              <a:gd name="connsiteY1" fmla="*/ 343253 h 1538172"/>
              <a:gd name="connsiteX2" fmla="*/ 273106 w 332256"/>
              <a:gd name="connsiteY2" fmla="*/ 1492603 h 1538172"/>
              <a:gd name="connsiteX3" fmla="*/ 273106 w 332256"/>
              <a:gd name="connsiteY3" fmla="*/ 1225903 h 1538172"/>
              <a:gd name="connsiteX4" fmla="*/ 330256 w 332256"/>
              <a:gd name="connsiteY4" fmla="*/ 457553 h 1538172"/>
              <a:gd name="connsiteX5" fmla="*/ 190556 w 332256"/>
              <a:gd name="connsiteY5" fmla="*/ 146403 h 1538172"/>
              <a:gd name="connsiteX6" fmla="*/ 56 w 332256"/>
              <a:gd name="connsiteY6" fmla="*/ 6703 h 153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2256" h="1538172">
                <a:moveTo>
                  <a:pt x="56" y="6703"/>
                </a:moveTo>
                <a:cubicBezTo>
                  <a:pt x="3231" y="39511"/>
                  <a:pt x="164098" y="95603"/>
                  <a:pt x="209606" y="343253"/>
                </a:cubicBezTo>
                <a:cubicBezTo>
                  <a:pt x="255114" y="590903"/>
                  <a:pt x="262523" y="1345495"/>
                  <a:pt x="273106" y="1492603"/>
                </a:cubicBezTo>
                <a:cubicBezTo>
                  <a:pt x="283689" y="1639711"/>
                  <a:pt x="263581" y="1398411"/>
                  <a:pt x="273106" y="1225903"/>
                </a:cubicBezTo>
                <a:cubicBezTo>
                  <a:pt x="282631" y="1053395"/>
                  <a:pt x="344014" y="637470"/>
                  <a:pt x="330256" y="457553"/>
                </a:cubicBezTo>
                <a:cubicBezTo>
                  <a:pt x="316498" y="277636"/>
                  <a:pt x="251939" y="224720"/>
                  <a:pt x="190556" y="146403"/>
                </a:cubicBezTo>
                <a:cubicBezTo>
                  <a:pt x="129173" y="68086"/>
                  <a:pt x="-3119" y="-26105"/>
                  <a:pt x="56" y="67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52811B97-4D8C-4672-A44A-E7C22CC24F88}"/>
              </a:ext>
            </a:extLst>
          </p:cNvPr>
          <p:cNvSpPr/>
          <p:nvPr/>
        </p:nvSpPr>
        <p:spPr>
          <a:xfrm>
            <a:off x="7553460" y="9265219"/>
            <a:ext cx="284081" cy="1871547"/>
          </a:xfrm>
          <a:custGeom>
            <a:avLst/>
            <a:gdLst>
              <a:gd name="connsiteX0" fmla="*/ 282440 w 284081"/>
              <a:gd name="connsiteY0" fmla="*/ 8143 h 1871547"/>
              <a:gd name="connsiteX1" fmla="*/ 117340 w 284081"/>
              <a:gd name="connsiteY1" fmla="*/ 560593 h 1871547"/>
              <a:gd name="connsiteX2" fmla="*/ 91940 w 284081"/>
              <a:gd name="connsiteY2" fmla="*/ 1138443 h 1871547"/>
              <a:gd name="connsiteX3" fmla="*/ 136390 w 284081"/>
              <a:gd name="connsiteY3" fmla="*/ 1849643 h 1871547"/>
              <a:gd name="connsiteX4" fmla="*/ 130040 w 284081"/>
              <a:gd name="connsiteY4" fmla="*/ 1627393 h 1871547"/>
              <a:gd name="connsiteX5" fmla="*/ 3040 w 284081"/>
              <a:gd name="connsiteY5" fmla="*/ 998743 h 1871547"/>
              <a:gd name="connsiteX6" fmla="*/ 282440 w 284081"/>
              <a:gd name="connsiteY6" fmla="*/ 8143 h 1871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4081" h="1871547">
                <a:moveTo>
                  <a:pt x="282440" y="8143"/>
                </a:moveTo>
                <a:cubicBezTo>
                  <a:pt x="301490" y="-64882"/>
                  <a:pt x="149090" y="372210"/>
                  <a:pt x="117340" y="560593"/>
                </a:cubicBezTo>
                <a:cubicBezTo>
                  <a:pt x="85590" y="748976"/>
                  <a:pt x="88765" y="923601"/>
                  <a:pt x="91940" y="1138443"/>
                </a:cubicBezTo>
                <a:cubicBezTo>
                  <a:pt x="95115" y="1353285"/>
                  <a:pt x="130040" y="1768151"/>
                  <a:pt x="136390" y="1849643"/>
                </a:cubicBezTo>
                <a:cubicBezTo>
                  <a:pt x="142740" y="1931135"/>
                  <a:pt x="152265" y="1769210"/>
                  <a:pt x="130040" y="1627393"/>
                </a:cubicBezTo>
                <a:cubicBezTo>
                  <a:pt x="107815" y="1485576"/>
                  <a:pt x="-21302" y="1262268"/>
                  <a:pt x="3040" y="998743"/>
                </a:cubicBezTo>
                <a:cubicBezTo>
                  <a:pt x="27382" y="735218"/>
                  <a:pt x="263390" y="81168"/>
                  <a:pt x="282440" y="8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C89C5070-9B8E-4B7E-8421-DEA75E78FA7D}"/>
              </a:ext>
            </a:extLst>
          </p:cNvPr>
          <p:cNvSpPr/>
          <p:nvPr/>
        </p:nvSpPr>
        <p:spPr>
          <a:xfrm>
            <a:off x="2008576" y="3783854"/>
            <a:ext cx="2050971" cy="2156453"/>
          </a:xfrm>
          <a:custGeom>
            <a:avLst/>
            <a:gdLst>
              <a:gd name="connsiteX0" fmla="*/ 2050344 w 2050971"/>
              <a:gd name="connsiteY0" fmla="*/ 165668 h 2156453"/>
              <a:gd name="connsiteX1" fmla="*/ 1603304 w 2050971"/>
              <a:gd name="connsiteY1" fmla="*/ 69148 h 2156453"/>
              <a:gd name="connsiteX2" fmla="*/ 1054664 w 2050971"/>
              <a:gd name="connsiteY2" fmla="*/ 231708 h 2156453"/>
              <a:gd name="connsiteX3" fmla="*/ 506024 w 2050971"/>
              <a:gd name="connsiteY3" fmla="*/ 724468 h 2156453"/>
              <a:gd name="connsiteX4" fmla="*/ 135184 w 2050971"/>
              <a:gd name="connsiteY4" fmla="*/ 1318828 h 2156453"/>
              <a:gd name="connsiteX5" fmla="*/ 8184 w 2050971"/>
              <a:gd name="connsiteY5" fmla="*/ 2106228 h 2156453"/>
              <a:gd name="connsiteX6" fmla="*/ 13264 w 2050971"/>
              <a:gd name="connsiteY6" fmla="*/ 2030028 h 2156453"/>
              <a:gd name="connsiteX7" fmla="*/ 18344 w 2050971"/>
              <a:gd name="connsiteY7" fmla="*/ 1649028 h 2156453"/>
              <a:gd name="connsiteX8" fmla="*/ 165664 w 2050971"/>
              <a:gd name="connsiteY8" fmla="*/ 1110548 h 2156453"/>
              <a:gd name="connsiteX9" fmla="*/ 724464 w 2050971"/>
              <a:gd name="connsiteY9" fmla="*/ 348548 h 2156453"/>
              <a:gd name="connsiteX10" fmla="*/ 1506784 w 2050971"/>
              <a:gd name="connsiteY10" fmla="*/ 3108 h 2156453"/>
              <a:gd name="connsiteX11" fmla="*/ 2050344 w 2050971"/>
              <a:gd name="connsiteY11" fmla="*/ 165668 h 2156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50971" h="2156453">
                <a:moveTo>
                  <a:pt x="2050344" y="165668"/>
                </a:moveTo>
                <a:cubicBezTo>
                  <a:pt x="2066431" y="176675"/>
                  <a:pt x="1769251" y="58141"/>
                  <a:pt x="1603304" y="69148"/>
                </a:cubicBezTo>
                <a:cubicBezTo>
                  <a:pt x="1437357" y="80155"/>
                  <a:pt x="1237544" y="122488"/>
                  <a:pt x="1054664" y="231708"/>
                </a:cubicBezTo>
                <a:cubicBezTo>
                  <a:pt x="871784" y="340928"/>
                  <a:pt x="659271" y="543281"/>
                  <a:pt x="506024" y="724468"/>
                </a:cubicBezTo>
                <a:cubicBezTo>
                  <a:pt x="352777" y="905655"/>
                  <a:pt x="218157" y="1088535"/>
                  <a:pt x="135184" y="1318828"/>
                </a:cubicBezTo>
                <a:cubicBezTo>
                  <a:pt x="52211" y="1549121"/>
                  <a:pt x="28504" y="1987695"/>
                  <a:pt x="8184" y="2106228"/>
                </a:cubicBezTo>
                <a:cubicBezTo>
                  <a:pt x="-12136" y="2224761"/>
                  <a:pt x="11571" y="2106228"/>
                  <a:pt x="13264" y="2030028"/>
                </a:cubicBezTo>
                <a:cubicBezTo>
                  <a:pt x="14957" y="1953828"/>
                  <a:pt x="-7056" y="1802275"/>
                  <a:pt x="18344" y="1649028"/>
                </a:cubicBezTo>
                <a:cubicBezTo>
                  <a:pt x="43744" y="1495781"/>
                  <a:pt x="47977" y="1327295"/>
                  <a:pt x="165664" y="1110548"/>
                </a:cubicBezTo>
                <a:cubicBezTo>
                  <a:pt x="283351" y="893801"/>
                  <a:pt x="500944" y="533121"/>
                  <a:pt x="724464" y="348548"/>
                </a:cubicBezTo>
                <a:cubicBezTo>
                  <a:pt x="947984" y="163975"/>
                  <a:pt x="1283264" y="31895"/>
                  <a:pt x="1506784" y="3108"/>
                </a:cubicBezTo>
                <a:cubicBezTo>
                  <a:pt x="1730304" y="-25679"/>
                  <a:pt x="2034257" y="154661"/>
                  <a:pt x="2050344" y="1656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BB9F8AD7-7CAB-4D7E-8D91-7AE8A95D7E72}"/>
              </a:ext>
            </a:extLst>
          </p:cNvPr>
          <p:cNvSpPr/>
          <p:nvPr/>
        </p:nvSpPr>
        <p:spPr>
          <a:xfrm>
            <a:off x="4054533" y="3776767"/>
            <a:ext cx="1830430" cy="932564"/>
          </a:xfrm>
          <a:custGeom>
            <a:avLst/>
            <a:gdLst>
              <a:gd name="connsiteX0" fmla="*/ 39947 w 1830430"/>
              <a:gd name="connsiteY0" fmla="*/ 157515 h 932564"/>
              <a:gd name="connsiteX1" fmla="*/ 90747 w 1830430"/>
              <a:gd name="connsiteY1" fmla="*/ 152435 h 932564"/>
              <a:gd name="connsiteX2" fmla="*/ 1091507 w 1830430"/>
              <a:gd name="connsiteY2" fmla="*/ 111795 h 932564"/>
              <a:gd name="connsiteX3" fmla="*/ 1807787 w 1830430"/>
              <a:gd name="connsiteY3" fmla="*/ 909355 h 932564"/>
              <a:gd name="connsiteX4" fmla="*/ 1624907 w 1830430"/>
              <a:gd name="connsiteY4" fmla="*/ 670595 h 932564"/>
              <a:gd name="connsiteX5" fmla="*/ 1355667 w 1830430"/>
              <a:gd name="connsiteY5" fmla="*/ 172755 h 932564"/>
              <a:gd name="connsiteX6" fmla="*/ 771467 w 1830430"/>
              <a:gd name="connsiteY6" fmla="*/ 35 h 932564"/>
              <a:gd name="connsiteX7" fmla="*/ 39947 w 1830430"/>
              <a:gd name="connsiteY7" fmla="*/ 157515 h 93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0430" h="932564">
                <a:moveTo>
                  <a:pt x="39947" y="157515"/>
                </a:moveTo>
                <a:cubicBezTo>
                  <a:pt x="-73506" y="182915"/>
                  <a:pt x="90747" y="152435"/>
                  <a:pt x="90747" y="152435"/>
                </a:cubicBezTo>
                <a:cubicBezTo>
                  <a:pt x="266007" y="144815"/>
                  <a:pt x="805334" y="-14358"/>
                  <a:pt x="1091507" y="111795"/>
                </a:cubicBezTo>
                <a:cubicBezTo>
                  <a:pt x="1377680" y="237948"/>
                  <a:pt x="1718887" y="816222"/>
                  <a:pt x="1807787" y="909355"/>
                </a:cubicBezTo>
                <a:cubicBezTo>
                  <a:pt x="1896687" y="1002488"/>
                  <a:pt x="1700260" y="793362"/>
                  <a:pt x="1624907" y="670595"/>
                </a:cubicBezTo>
                <a:cubicBezTo>
                  <a:pt x="1549554" y="547828"/>
                  <a:pt x="1497907" y="284515"/>
                  <a:pt x="1355667" y="172755"/>
                </a:cubicBezTo>
                <a:cubicBezTo>
                  <a:pt x="1213427" y="60995"/>
                  <a:pt x="991600" y="2575"/>
                  <a:pt x="771467" y="35"/>
                </a:cubicBezTo>
                <a:cubicBezTo>
                  <a:pt x="551334" y="-2505"/>
                  <a:pt x="153400" y="132115"/>
                  <a:pt x="39947" y="157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118E1F6F-45A5-4689-86EE-82887013C65C}"/>
              </a:ext>
            </a:extLst>
          </p:cNvPr>
          <p:cNvSpPr/>
          <p:nvPr/>
        </p:nvSpPr>
        <p:spPr>
          <a:xfrm>
            <a:off x="5823561" y="4604840"/>
            <a:ext cx="1408134" cy="1886979"/>
          </a:xfrm>
          <a:custGeom>
            <a:avLst/>
            <a:gdLst>
              <a:gd name="connsiteX0" fmla="*/ 18439 w 1408134"/>
              <a:gd name="connsiteY0" fmla="*/ 2 h 1886979"/>
              <a:gd name="connsiteX1" fmla="*/ 130199 w 1408134"/>
              <a:gd name="connsiteY1" fmla="*/ 416562 h 1886979"/>
              <a:gd name="connsiteX2" fmla="*/ 551839 w 1408134"/>
              <a:gd name="connsiteY2" fmla="*/ 924562 h 1886979"/>
              <a:gd name="connsiteX3" fmla="*/ 1349399 w 1408134"/>
              <a:gd name="connsiteY3" fmla="*/ 1828802 h 1886979"/>
              <a:gd name="connsiteX4" fmla="*/ 1212239 w 1408134"/>
              <a:gd name="connsiteY4" fmla="*/ 1645922 h 1886979"/>
              <a:gd name="connsiteX5" fmla="*/ 130199 w 1408134"/>
              <a:gd name="connsiteY5" fmla="*/ 421642 h 1886979"/>
              <a:gd name="connsiteX6" fmla="*/ 18439 w 1408134"/>
              <a:gd name="connsiteY6" fmla="*/ 2 h 188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8134" h="1886979">
                <a:moveTo>
                  <a:pt x="18439" y="2"/>
                </a:moveTo>
                <a:cubicBezTo>
                  <a:pt x="18439" y="-845"/>
                  <a:pt x="41299" y="262469"/>
                  <a:pt x="130199" y="416562"/>
                </a:cubicBezTo>
                <a:cubicBezTo>
                  <a:pt x="219099" y="570655"/>
                  <a:pt x="348639" y="689189"/>
                  <a:pt x="551839" y="924562"/>
                </a:cubicBezTo>
                <a:cubicBezTo>
                  <a:pt x="755039" y="1159935"/>
                  <a:pt x="1239332" y="1708575"/>
                  <a:pt x="1349399" y="1828802"/>
                </a:cubicBezTo>
                <a:cubicBezTo>
                  <a:pt x="1459466" y="1949029"/>
                  <a:pt x="1415439" y="1880449"/>
                  <a:pt x="1212239" y="1645922"/>
                </a:cubicBezTo>
                <a:cubicBezTo>
                  <a:pt x="1009039" y="1411395"/>
                  <a:pt x="327472" y="691729"/>
                  <a:pt x="130199" y="421642"/>
                </a:cubicBezTo>
                <a:cubicBezTo>
                  <a:pt x="-67074" y="151555"/>
                  <a:pt x="18439" y="849"/>
                  <a:pt x="18439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29EBC7A1-6B42-4365-B098-F4275B464F13}"/>
              </a:ext>
            </a:extLst>
          </p:cNvPr>
          <p:cNvSpPr/>
          <p:nvPr/>
        </p:nvSpPr>
        <p:spPr>
          <a:xfrm>
            <a:off x="3554248" y="3130207"/>
            <a:ext cx="1697350" cy="130017"/>
          </a:xfrm>
          <a:custGeom>
            <a:avLst/>
            <a:gdLst>
              <a:gd name="connsiteX0" fmla="*/ 1697202 w 1697350"/>
              <a:gd name="connsiteY0" fmla="*/ 59855 h 130017"/>
              <a:gd name="connsiteX1" fmla="*/ 871702 w 1697350"/>
              <a:gd name="connsiteY1" fmla="*/ 59855 h 130017"/>
              <a:gd name="connsiteX2" fmla="*/ 20802 w 1697350"/>
              <a:gd name="connsiteY2" fmla="*/ 2705 h 130017"/>
              <a:gd name="connsiteX3" fmla="*/ 306552 w 1697350"/>
              <a:gd name="connsiteY3" fmla="*/ 21755 h 130017"/>
              <a:gd name="connsiteX4" fmla="*/ 808202 w 1697350"/>
              <a:gd name="connsiteY4" fmla="*/ 129705 h 130017"/>
              <a:gd name="connsiteX5" fmla="*/ 1697202 w 1697350"/>
              <a:gd name="connsiteY5" fmla="*/ 59855 h 130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7350" h="130017">
                <a:moveTo>
                  <a:pt x="1697202" y="59855"/>
                </a:moveTo>
                <a:cubicBezTo>
                  <a:pt x="1707785" y="48213"/>
                  <a:pt x="1151102" y="69380"/>
                  <a:pt x="871702" y="59855"/>
                </a:cubicBezTo>
                <a:cubicBezTo>
                  <a:pt x="592302" y="50330"/>
                  <a:pt x="114994" y="9055"/>
                  <a:pt x="20802" y="2705"/>
                </a:cubicBezTo>
                <a:cubicBezTo>
                  <a:pt x="-73390" y="-3645"/>
                  <a:pt x="175319" y="588"/>
                  <a:pt x="306552" y="21755"/>
                </a:cubicBezTo>
                <a:cubicBezTo>
                  <a:pt x="437785" y="42922"/>
                  <a:pt x="578544" y="124413"/>
                  <a:pt x="808202" y="129705"/>
                </a:cubicBezTo>
                <a:cubicBezTo>
                  <a:pt x="1037860" y="134997"/>
                  <a:pt x="1686619" y="71497"/>
                  <a:pt x="1697202" y="598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601576D0-9573-43AB-AD6D-77CD453937E4}"/>
              </a:ext>
            </a:extLst>
          </p:cNvPr>
          <p:cNvSpPr/>
          <p:nvPr/>
        </p:nvSpPr>
        <p:spPr>
          <a:xfrm>
            <a:off x="2313447" y="3237771"/>
            <a:ext cx="1884389" cy="631300"/>
          </a:xfrm>
          <a:custGeom>
            <a:avLst/>
            <a:gdLst>
              <a:gd name="connsiteX0" fmla="*/ 1833103 w 1884389"/>
              <a:gd name="connsiteY0" fmla="*/ 53891 h 631300"/>
              <a:gd name="connsiteX1" fmla="*/ 1769603 w 1884389"/>
              <a:gd name="connsiteY1" fmla="*/ 47541 h 631300"/>
              <a:gd name="connsiteX2" fmla="*/ 988553 w 1884389"/>
              <a:gd name="connsiteY2" fmla="*/ 41191 h 631300"/>
              <a:gd name="connsiteX3" fmla="*/ 29703 w 1884389"/>
              <a:gd name="connsiteY3" fmla="*/ 619041 h 631300"/>
              <a:gd name="connsiteX4" fmla="*/ 302753 w 1884389"/>
              <a:gd name="connsiteY4" fmla="*/ 403141 h 631300"/>
              <a:gd name="connsiteX5" fmla="*/ 899653 w 1884389"/>
              <a:gd name="connsiteY5" fmla="*/ 22141 h 631300"/>
              <a:gd name="connsiteX6" fmla="*/ 1833103 w 1884389"/>
              <a:gd name="connsiteY6" fmla="*/ 53891 h 63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4389" h="631300">
                <a:moveTo>
                  <a:pt x="1833103" y="53891"/>
                </a:moveTo>
                <a:cubicBezTo>
                  <a:pt x="1978095" y="58124"/>
                  <a:pt x="1769603" y="47541"/>
                  <a:pt x="1769603" y="47541"/>
                </a:cubicBezTo>
                <a:cubicBezTo>
                  <a:pt x="1628845" y="45424"/>
                  <a:pt x="1278536" y="-54059"/>
                  <a:pt x="988553" y="41191"/>
                </a:cubicBezTo>
                <a:cubicBezTo>
                  <a:pt x="698570" y="136441"/>
                  <a:pt x="144003" y="558716"/>
                  <a:pt x="29703" y="619041"/>
                </a:cubicBezTo>
                <a:cubicBezTo>
                  <a:pt x="-84597" y="679366"/>
                  <a:pt x="157761" y="502624"/>
                  <a:pt x="302753" y="403141"/>
                </a:cubicBezTo>
                <a:cubicBezTo>
                  <a:pt x="447745" y="303658"/>
                  <a:pt x="638245" y="83524"/>
                  <a:pt x="899653" y="22141"/>
                </a:cubicBezTo>
                <a:cubicBezTo>
                  <a:pt x="1161061" y="-39242"/>
                  <a:pt x="1688111" y="49658"/>
                  <a:pt x="1833103" y="538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FCFC93E4-9742-4D15-B301-A8BB4F9DEDDB}"/>
              </a:ext>
            </a:extLst>
          </p:cNvPr>
          <p:cNvSpPr/>
          <p:nvPr/>
        </p:nvSpPr>
        <p:spPr>
          <a:xfrm>
            <a:off x="1782765" y="3917333"/>
            <a:ext cx="575010" cy="1003728"/>
          </a:xfrm>
          <a:custGeom>
            <a:avLst/>
            <a:gdLst>
              <a:gd name="connsiteX0" fmla="*/ 573085 w 575010"/>
              <a:gd name="connsiteY0" fmla="*/ 2979 h 1003728"/>
              <a:gd name="connsiteX1" fmla="*/ 211135 w 575010"/>
              <a:gd name="connsiteY1" fmla="*/ 447479 h 1003728"/>
              <a:gd name="connsiteX2" fmla="*/ 14285 w 575010"/>
              <a:gd name="connsiteY2" fmla="*/ 987229 h 1003728"/>
              <a:gd name="connsiteX3" fmla="*/ 26985 w 575010"/>
              <a:gd name="connsiteY3" fmla="*/ 847529 h 1003728"/>
              <a:gd name="connsiteX4" fmla="*/ 39685 w 575010"/>
              <a:gd name="connsiteY4" fmla="*/ 669729 h 1003728"/>
              <a:gd name="connsiteX5" fmla="*/ 573085 w 575010"/>
              <a:gd name="connsiteY5" fmla="*/ 2979 h 1003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5010" h="1003728">
                <a:moveTo>
                  <a:pt x="573085" y="2979"/>
                </a:moveTo>
                <a:cubicBezTo>
                  <a:pt x="601660" y="-34063"/>
                  <a:pt x="304268" y="283437"/>
                  <a:pt x="211135" y="447479"/>
                </a:cubicBezTo>
                <a:cubicBezTo>
                  <a:pt x="118002" y="611521"/>
                  <a:pt x="44977" y="920554"/>
                  <a:pt x="14285" y="987229"/>
                </a:cubicBezTo>
                <a:cubicBezTo>
                  <a:pt x="-16407" y="1053904"/>
                  <a:pt x="22752" y="900446"/>
                  <a:pt x="26985" y="847529"/>
                </a:cubicBezTo>
                <a:cubicBezTo>
                  <a:pt x="31218" y="794612"/>
                  <a:pt x="-43923" y="810487"/>
                  <a:pt x="39685" y="669729"/>
                </a:cubicBezTo>
                <a:cubicBezTo>
                  <a:pt x="123293" y="528971"/>
                  <a:pt x="544510" y="40021"/>
                  <a:pt x="573085" y="29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2777BEE4-5162-4507-9F7E-1FF0B1D590D0}"/>
              </a:ext>
            </a:extLst>
          </p:cNvPr>
          <p:cNvSpPr/>
          <p:nvPr/>
        </p:nvSpPr>
        <p:spPr>
          <a:xfrm>
            <a:off x="1631491" y="4922583"/>
            <a:ext cx="240214" cy="1661642"/>
          </a:xfrm>
          <a:custGeom>
            <a:avLst/>
            <a:gdLst>
              <a:gd name="connsiteX0" fmla="*/ 127459 w 240214"/>
              <a:gd name="connsiteY0" fmla="*/ 7379 h 1661642"/>
              <a:gd name="connsiteX1" fmla="*/ 63959 w 240214"/>
              <a:gd name="connsiteY1" fmla="*/ 426479 h 1661642"/>
              <a:gd name="connsiteX2" fmla="*/ 76659 w 240214"/>
              <a:gd name="connsiteY2" fmla="*/ 864629 h 1661642"/>
              <a:gd name="connsiteX3" fmla="*/ 235409 w 240214"/>
              <a:gd name="connsiteY3" fmla="*/ 1632979 h 1661642"/>
              <a:gd name="connsiteX4" fmla="*/ 184609 w 240214"/>
              <a:gd name="connsiteY4" fmla="*/ 1455179 h 1661642"/>
              <a:gd name="connsiteX5" fmla="*/ 38559 w 240214"/>
              <a:gd name="connsiteY5" fmla="*/ 1048779 h 1661642"/>
              <a:gd name="connsiteX6" fmla="*/ 6809 w 240214"/>
              <a:gd name="connsiteY6" fmla="*/ 794779 h 1661642"/>
              <a:gd name="connsiteX7" fmla="*/ 127459 w 240214"/>
              <a:gd name="connsiteY7" fmla="*/ 7379 h 1661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214" h="1661642">
                <a:moveTo>
                  <a:pt x="127459" y="7379"/>
                </a:moveTo>
                <a:cubicBezTo>
                  <a:pt x="136984" y="-54004"/>
                  <a:pt x="72426" y="283604"/>
                  <a:pt x="63959" y="426479"/>
                </a:cubicBezTo>
                <a:cubicBezTo>
                  <a:pt x="55492" y="569354"/>
                  <a:pt x="48084" y="663546"/>
                  <a:pt x="76659" y="864629"/>
                </a:cubicBezTo>
                <a:cubicBezTo>
                  <a:pt x="105234" y="1065712"/>
                  <a:pt x="217417" y="1534554"/>
                  <a:pt x="235409" y="1632979"/>
                </a:cubicBezTo>
                <a:cubicBezTo>
                  <a:pt x="253401" y="1731404"/>
                  <a:pt x="217417" y="1552546"/>
                  <a:pt x="184609" y="1455179"/>
                </a:cubicBezTo>
                <a:cubicBezTo>
                  <a:pt x="151801" y="1357812"/>
                  <a:pt x="68192" y="1158846"/>
                  <a:pt x="38559" y="1048779"/>
                </a:cubicBezTo>
                <a:cubicBezTo>
                  <a:pt x="8926" y="938712"/>
                  <a:pt x="-11183" y="967287"/>
                  <a:pt x="6809" y="794779"/>
                </a:cubicBezTo>
                <a:cubicBezTo>
                  <a:pt x="24801" y="622271"/>
                  <a:pt x="117934" y="68762"/>
                  <a:pt x="127459" y="73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8C3CA95E-31BF-40DD-BC3B-2135ACC55187}"/>
              </a:ext>
            </a:extLst>
          </p:cNvPr>
          <p:cNvSpPr/>
          <p:nvPr/>
        </p:nvSpPr>
        <p:spPr>
          <a:xfrm>
            <a:off x="5141900" y="3195666"/>
            <a:ext cx="2130576" cy="455737"/>
          </a:xfrm>
          <a:custGeom>
            <a:avLst/>
            <a:gdLst>
              <a:gd name="connsiteX0" fmla="*/ 82033 w 2130576"/>
              <a:gd name="connsiteY0" fmla="*/ 15563 h 455737"/>
              <a:gd name="connsiteX1" fmla="*/ 183633 w 2130576"/>
              <a:gd name="connsiteY1" fmla="*/ 15563 h 455737"/>
              <a:gd name="connsiteX2" fmla="*/ 1098033 w 2130576"/>
              <a:gd name="connsiteY2" fmla="*/ 108696 h 455737"/>
              <a:gd name="connsiteX3" fmla="*/ 2105567 w 2130576"/>
              <a:gd name="connsiteY3" fmla="*/ 447363 h 455737"/>
              <a:gd name="connsiteX4" fmla="*/ 1766900 w 2130576"/>
              <a:gd name="connsiteY4" fmla="*/ 337296 h 455737"/>
              <a:gd name="connsiteX5" fmla="*/ 1131900 w 2130576"/>
              <a:gd name="connsiteY5" fmla="*/ 167963 h 455737"/>
              <a:gd name="connsiteX6" fmla="*/ 82033 w 2130576"/>
              <a:gd name="connsiteY6" fmla="*/ 15563 h 455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0576" h="455737">
                <a:moveTo>
                  <a:pt x="82033" y="15563"/>
                </a:moveTo>
                <a:cubicBezTo>
                  <a:pt x="-76012" y="-9837"/>
                  <a:pt x="14300" y="41"/>
                  <a:pt x="183633" y="15563"/>
                </a:cubicBezTo>
                <a:cubicBezTo>
                  <a:pt x="352966" y="31085"/>
                  <a:pt x="777711" y="36729"/>
                  <a:pt x="1098033" y="108696"/>
                </a:cubicBezTo>
                <a:cubicBezTo>
                  <a:pt x="1418355" y="180663"/>
                  <a:pt x="1994089" y="409263"/>
                  <a:pt x="2105567" y="447363"/>
                </a:cubicBezTo>
                <a:cubicBezTo>
                  <a:pt x="2217045" y="485463"/>
                  <a:pt x="1929178" y="383863"/>
                  <a:pt x="1766900" y="337296"/>
                </a:cubicBezTo>
                <a:cubicBezTo>
                  <a:pt x="1604622" y="290729"/>
                  <a:pt x="1418355" y="221585"/>
                  <a:pt x="1131900" y="167963"/>
                </a:cubicBezTo>
                <a:cubicBezTo>
                  <a:pt x="845445" y="114341"/>
                  <a:pt x="240078" y="40963"/>
                  <a:pt x="82033" y="15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82FC8600-BE02-4EC5-8BCE-ADF0FB59B72A}"/>
              </a:ext>
            </a:extLst>
          </p:cNvPr>
          <p:cNvSpPr/>
          <p:nvPr/>
        </p:nvSpPr>
        <p:spPr>
          <a:xfrm>
            <a:off x="7137084" y="3651307"/>
            <a:ext cx="1264417" cy="1253674"/>
          </a:xfrm>
          <a:custGeom>
            <a:avLst/>
            <a:gdLst>
              <a:gd name="connsiteX0" fmla="*/ 316 w 1264417"/>
              <a:gd name="connsiteY0" fmla="*/ 188 h 1253674"/>
              <a:gd name="connsiteX1" fmla="*/ 618383 w 1264417"/>
              <a:gd name="connsiteY1" fmla="*/ 474322 h 1253674"/>
              <a:gd name="connsiteX2" fmla="*/ 1244916 w 1264417"/>
              <a:gd name="connsiteY2" fmla="*/ 1227855 h 1253674"/>
              <a:gd name="connsiteX3" fmla="*/ 1117916 w 1264417"/>
              <a:gd name="connsiteY3" fmla="*/ 1092388 h 1253674"/>
              <a:gd name="connsiteX4" fmla="*/ 542183 w 1264417"/>
              <a:gd name="connsiteY4" fmla="*/ 525122 h 1253674"/>
              <a:gd name="connsiteX5" fmla="*/ 316 w 1264417"/>
              <a:gd name="connsiteY5" fmla="*/ 188 h 1253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4417" h="1253674">
                <a:moveTo>
                  <a:pt x="316" y="188"/>
                </a:moveTo>
                <a:cubicBezTo>
                  <a:pt x="13016" y="-8279"/>
                  <a:pt x="410950" y="269711"/>
                  <a:pt x="618383" y="474322"/>
                </a:cubicBezTo>
                <a:cubicBezTo>
                  <a:pt x="825816" y="678933"/>
                  <a:pt x="1161661" y="1124844"/>
                  <a:pt x="1244916" y="1227855"/>
                </a:cubicBezTo>
                <a:cubicBezTo>
                  <a:pt x="1328171" y="1330866"/>
                  <a:pt x="1117916" y="1092388"/>
                  <a:pt x="1117916" y="1092388"/>
                </a:cubicBezTo>
                <a:cubicBezTo>
                  <a:pt x="1000794" y="975266"/>
                  <a:pt x="724216" y="712800"/>
                  <a:pt x="542183" y="525122"/>
                </a:cubicBezTo>
                <a:cubicBezTo>
                  <a:pt x="360150" y="337444"/>
                  <a:pt x="-12384" y="8655"/>
                  <a:pt x="316" y="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09C37CE9-5526-4628-B2C9-99F58234AB34}"/>
              </a:ext>
            </a:extLst>
          </p:cNvPr>
          <p:cNvSpPr/>
          <p:nvPr/>
        </p:nvSpPr>
        <p:spPr>
          <a:xfrm>
            <a:off x="8467172" y="4939045"/>
            <a:ext cx="591069" cy="2679092"/>
          </a:xfrm>
          <a:custGeom>
            <a:avLst/>
            <a:gdLst>
              <a:gd name="connsiteX0" fmla="*/ 3060 w 591069"/>
              <a:gd name="connsiteY0" fmla="*/ 19525 h 2679092"/>
              <a:gd name="connsiteX1" fmla="*/ 320693 w 591069"/>
              <a:gd name="connsiteY1" fmla="*/ 616292 h 2679092"/>
              <a:gd name="connsiteX2" fmla="*/ 590201 w 591069"/>
              <a:gd name="connsiteY2" fmla="*/ 1376688 h 2679092"/>
              <a:gd name="connsiteX3" fmla="*/ 407321 w 591069"/>
              <a:gd name="connsiteY3" fmla="*/ 2637597 h 2679092"/>
              <a:gd name="connsiteX4" fmla="*/ 426571 w 591069"/>
              <a:gd name="connsiteY4" fmla="*/ 2300713 h 2679092"/>
              <a:gd name="connsiteX5" fmla="*/ 522824 w 591069"/>
              <a:gd name="connsiteY5" fmla="*/ 1559568 h 2679092"/>
              <a:gd name="connsiteX6" fmla="*/ 522824 w 591069"/>
              <a:gd name="connsiteY6" fmla="*/ 1357437 h 2679092"/>
              <a:gd name="connsiteX7" fmla="*/ 3060 w 591069"/>
              <a:gd name="connsiteY7" fmla="*/ 19525 h 2679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1069" h="2679092">
                <a:moveTo>
                  <a:pt x="3060" y="19525"/>
                </a:moveTo>
                <a:cubicBezTo>
                  <a:pt x="-30628" y="-103999"/>
                  <a:pt x="222836" y="390098"/>
                  <a:pt x="320693" y="616292"/>
                </a:cubicBezTo>
                <a:cubicBezTo>
                  <a:pt x="418550" y="842486"/>
                  <a:pt x="575763" y="1039804"/>
                  <a:pt x="590201" y="1376688"/>
                </a:cubicBezTo>
                <a:cubicBezTo>
                  <a:pt x="604639" y="1713572"/>
                  <a:pt x="434593" y="2483593"/>
                  <a:pt x="407321" y="2637597"/>
                </a:cubicBezTo>
                <a:cubicBezTo>
                  <a:pt x="380049" y="2791601"/>
                  <a:pt x="407321" y="2480384"/>
                  <a:pt x="426571" y="2300713"/>
                </a:cubicBezTo>
                <a:cubicBezTo>
                  <a:pt x="445821" y="2121042"/>
                  <a:pt x="506782" y="1716781"/>
                  <a:pt x="522824" y="1559568"/>
                </a:cubicBezTo>
                <a:cubicBezTo>
                  <a:pt x="538866" y="1402355"/>
                  <a:pt x="604639" y="1615715"/>
                  <a:pt x="522824" y="1357437"/>
                </a:cubicBezTo>
                <a:cubicBezTo>
                  <a:pt x="441009" y="1099159"/>
                  <a:pt x="36748" y="143049"/>
                  <a:pt x="3060" y="19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F9498553-84AA-4988-A269-95A89F938B60}"/>
              </a:ext>
            </a:extLst>
          </p:cNvPr>
          <p:cNvSpPr/>
          <p:nvPr/>
        </p:nvSpPr>
        <p:spPr>
          <a:xfrm>
            <a:off x="8512207" y="7802895"/>
            <a:ext cx="432807" cy="835498"/>
          </a:xfrm>
          <a:custGeom>
            <a:avLst/>
            <a:gdLst>
              <a:gd name="connsiteX0" fmla="*/ 429662 w 432807"/>
              <a:gd name="connsiteY0" fmla="*/ 33629 h 835498"/>
              <a:gd name="connsiteX1" fmla="*/ 6151 w 432807"/>
              <a:gd name="connsiteY1" fmla="*/ 822901 h 835498"/>
              <a:gd name="connsiteX2" fmla="*/ 179406 w 432807"/>
              <a:gd name="connsiteY2" fmla="*/ 495642 h 835498"/>
              <a:gd name="connsiteX3" fmla="*/ 198656 w 432807"/>
              <a:gd name="connsiteY3" fmla="*/ 178008 h 835498"/>
              <a:gd name="connsiteX4" fmla="*/ 429662 w 432807"/>
              <a:gd name="connsiteY4" fmla="*/ 33629 h 835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2807" h="835498">
                <a:moveTo>
                  <a:pt x="429662" y="33629"/>
                </a:moveTo>
                <a:cubicBezTo>
                  <a:pt x="397578" y="141111"/>
                  <a:pt x="47860" y="745899"/>
                  <a:pt x="6151" y="822901"/>
                </a:cubicBezTo>
                <a:cubicBezTo>
                  <a:pt x="-35558" y="899903"/>
                  <a:pt x="147322" y="603124"/>
                  <a:pt x="179406" y="495642"/>
                </a:cubicBezTo>
                <a:cubicBezTo>
                  <a:pt x="211490" y="388160"/>
                  <a:pt x="158551" y="251802"/>
                  <a:pt x="198656" y="178008"/>
                </a:cubicBezTo>
                <a:cubicBezTo>
                  <a:pt x="238761" y="104214"/>
                  <a:pt x="461746" y="-73853"/>
                  <a:pt x="429662" y="336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06D43F33-056F-47F7-BC16-547E08F5B6F8}"/>
              </a:ext>
            </a:extLst>
          </p:cNvPr>
          <p:cNvSpPr/>
          <p:nvPr/>
        </p:nvSpPr>
        <p:spPr>
          <a:xfrm>
            <a:off x="7812230" y="8826879"/>
            <a:ext cx="551624" cy="1763900"/>
          </a:xfrm>
          <a:custGeom>
            <a:avLst/>
            <a:gdLst>
              <a:gd name="connsiteX0" fmla="*/ 550720 w 551624"/>
              <a:gd name="connsiteY0" fmla="*/ 1983 h 1763900"/>
              <a:gd name="connsiteX1" fmla="*/ 137970 w 551624"/>
              <a:gd name="connsiteY1" fmla="*/ 535383 h 1763900"/>
              <a:gd name="connsiteX2" fmla="*/ 87170 w 551624"/>
              <a:gd name="connsiteY2" fmla="*/ 795733 h 1763900"/>
              <a:gd name="connsiteX3" fmla="*/ 195120 w 551624"/>
              <a:gd name="connsiteY3" fmla="*/ 1716483 h 1763900"/>
              <a:gd name="connsiteX4" fmla="*/ 195120 w 551624"/>
              <a:gd name="connsiteY4" fmla="*/ 1538683 h 1763900"/>
              <a:gd name="connsiteX5" fmla="*/ 10970 w 551624"/>
              <a:gd name="connsiteY5" fmla="*/ 744933 h 1763900"/>
              <a:gd name="connsiteX6" fmla="*/ 550720 w 551624"/>
              <a:gd name="connsiteY6" fmla="*/ 1983 h 176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1624" h="1763900">
                <a:moveTo>
                  <a:pt x="550720" y="1983"/>
                </a:moveTo>
                <a:cubicBezTo>
                  <a:pt x="571887" y="-32942"/>
                  <a:pt x="215228" y="403091"/>
                  <a:pt x="137970" y="535383"/>
                </a:cubicBezTo>
                <a:cubicBezTo>
                  <a:pt x="60712" y="667675"/>
                  <a:pt x="77645" y="598883"/>
                  <a:pt x="87170" y="795733"/>
                </a:cubicBezTo>
                <a:cubicBezTo>
                  <a:pt x="96695" y="992583"/>
                  <a:pt x="177128" y="1592658"/>
                  <a:pt x="195120" y="1716483"/>
                </a:cubicBezTo>
                <a:cubicBezTo>
                  <a:pt x="213112" y="1840308"/>
                  <a:pt x="225812" y="1700608"/>
                  <a:pt x="195120" y="1538683"/>
                </a:cubicBezTo>
                <a:cubicBezTo>
                  <a:pt x="164428" y="1376758"/>
                  <a:pt x="-50413" y="999991"/>
                  <a:pt x="10970" y="744933"/>
                </a:cubicBezTo>
                <a:cubicBezTo>
                  <a:pt x="72353" y="489875"/>
                  <a:pt x="529553" y="36908"/>
                  <a:pt x="550720" y="19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BFB5FFBD-3933-4FFD-81A4-560A38B2E92C}"/>
              </a:ext>
            </a:extLst>
          </p:cNvPr>
          <p:cNvSpPr/>
          <p:nvPr/>
        </p:nvSpPr>
        <p:spPr>
          <a:xfrm>
            <a:off x="8616950" y="8733220"/>
            <a:ext cx="400722" cy="1837541"/>
          </a:xfrm>
          <a:custGeom>
            <a:avLst/>
            <a:gdLst>
              <a:gd name="connsiteX0" fmla="*/ 0 w 400722"/>
              <a:gd name="connsiteY0" fmla="*/ 392 h 1837541"/>
              <a:gd name="connsiteX1" fmla="*/ 387350 w 400722"/>
              <a:gd name="connsiteY1" fmla="*/ 819542 h 1837541"/>
              <a:gd name="connsiteX2" fmla="*/ 266700 w 400722"/>
              <a:gd name="connsiteY2" fmla="*/ 1810142 h 1837541"/>
              <a:gd name="connsiteX3" fmla="*/ 304800 w 400722"/>
              <a:gd name="connsiteY3" fmla="*/ 1505342 h 1837541"/>
              <a:gd name="connsiteX4" fmla="*/ 387350 w 400722"/>
              <a:gd name="connsiteY4" fmla="*/ 921142 h 1837541"/>
              <a:gd name="connsiteX5" fmla="*/ 0 w 400722"/>
              <a:gd name="connsiteY5" fmla="*/ 392 h 1837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0722" h="1837541">
                <a:moveTo>
                  <a:pt x="0" y="392"/>
                </a:moveTo>
                <a:cubicBezTo>
                  <a:pt x="0" y="-16541"/>
                  <a:pt x="342900" y="517917"/>
                  <a:pt x="387350" y="819542"/>
                </a:cubicBezTo>
                <a:cubicBezTo>
                  <a:pt x="431800" y="1121167"/>
                  <a:pt x="280458" y="1695842"/>
                  <a:pt x="266700" y="1810142"/>
                </a:cubicBezTo>
                <a:cubicBezTo>
                  <a:pt x="252942" y="1924442"/>
                  <a:pt x="284692" y="1653509"/>
                  <a:pt x="304800" y="1505342"/>
                </a:cubicBezTo>
                <a:cubicBezTo>
                  <a:pt x="324908" y="1357175"/>
                  <a:pt x="439208" y="1170909"/>
                  <a:pt x="387350" y="921142"/>
                </a:cubicBezTo>
                <a:cubicBezTo>
                  <a:pt x="335492" y="671375"/>
                  <a:pt x="0" y="17325"/>
                  <a:pt x="0" y="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F9F6E914-24E4-4766-A35F-CA2E04036177}"/>
              </a:ext>
            </a:extLst>
          </p:cNvPr>
          <p:cNvSpPr/>
          <p:nvPr/>
        </p:nvSpPr>
        <p:spPr>
          <a:xfrm>
            <a:off x="8584744" y="9279666"/>
            <a:ext cx="486465" cy="1874074"/>
          </a:xfrm>
          <a:custGeom>
            <a:avLst/>
            <a:gdLst>
              <a:gd name="connsiteX0" fmla="*/ 456 w 486465"/>
              <a:gd name="connsiteY0" fmla="*/ 46 h 1874074"/>
              <a:gd name="connsiteX1" fmla="*/ 254456 w 486465"/>
              <a:gd name="connsiteY1" fmla="*/ 647746 h 1874074"/>
              <a:gd name="connsiteX2" fmla="*/ 210006 w 486465"/>
              <a:gd name="connsiteY2" fmla="*/ 1250996 h 1874074"/>
              <a:gd name="connsiteX3" fmla="*/ 483056 w 486465"/>
              <a:gd name="connsiteY3" fmla="*/ 1854246 h 1874074"/>
              <a:gd name="connsiteX4" fmla="*/ 349706 w 486465"/>
              <a:gd name="connsiteY4" fmla="*/ 1676446 h 1874074"/>
              <a:gd name="connsiteX5" fmla="*/ 152856 w 486465"/>
              <a:gd name="connsiteY5" fmla="*/ 1162096 h 1874074"/>
              <a:gd name="connsiteX6" fmla="*/ 190956 w 486465"/>
              <a:gd name="connsiteY6" fmla="*/ 679496 h 1874074"/>
              <a:gd name="connsiteX7" fmla="*/ 456 w 486465"/>
              <a:gd name="connsiteY7" fmla="*/ 46 h 1874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6465" h="1874074">
                <a:moveTo>
                  <a:pt x="456" y="46"/>
                </a:moveTo>
                <a:cubicBezTo>
                  <a:pt x="11039" y="-5246"/>
                  <a:pt x="219531" y="439254"/>
                  <a:pt x="254456" y="647746"/>
                </a:cubicBezTo>
                <a:cubicBezTo>
                  <a:pt x="289381" y="856238"/>
                  <a:pt x="171906" y="1049913"/>
                  <a:pt x="210006" y="1250996"/>
                </a:cubicBezTo>
                <a:cubicBezTo>
                  <a:pt x="248106" y="1452079"/>
                  <a:pt x="459773" y="1783338"/>
                  <a:pt x="483056" y="1854246"/>
                </a:cubicBezTo>
                <a:cubicBezTo>
                  <a:pt x="506339" y="1925154"/>
                  <a:pt x="404739" y="1791804"/>
                  <a:pt x="349706" y="1676446"/>
                </a:cubicBezTo>
                <a:cubicBezTo>
                  <a:pt x="294673" y="1561088"/>
                  <a:pt x="179314" y="1328254"/>
                  <a:pt x="152856" y="1162096"/>
                </a:cubicBezTo>
                <a:cubicBezTo>
                  <a:pt x="126398" y="995938"/>
                  <a:pt x="215298" y="866821"/>
                  <a:pt x="190956" y="679496"/>
                </a:cubicBezTo>
                <a:cubicBezTo>
                  <a:pt x="166614" y="492171"/>
                  <a:pt x="-10127" y="5338"/>
                  <a:pt x="456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05561082-7409-41AA-A929-F945F842CDAA}"/>
              </a:ext>
            </a:extLst>
          </p:cNvPr>
          <p:cNvSpPr/>
          <p:nvPr/>
        </p:nvSpPr>
        <p:spPr>
          <a:xfrm>
            <a:off x="8259051" y="9016733"/>
            <a:ext cx="365401" cy="1500797"/>
          </a:xfrm>
          <a:custGeom>
            <a:avLst/>
            <a:gdLst>
              <a:gd name="connsiteX0" fmla="*/ 332499 w 365401"/>
              <a:gd name="connsiteY0" fmla="*/ 47079 h 1500797"/>
              <a:gd name="connsiteX1" fmla="*/ 288049 w 365401"/>
              <a:gd name="connsiteY1" fmla="*/ 104229 h 1500797"/>
              <a:gd name="connsiteX2" fmla="*/ 78499 w 365401"/>
              <a:gd name="connsiteY2" fmla="*/ 618579 h 1500797"/>
              <a:gd name="connsiteX3" fmla="*/ 262649 w 365401"/>
              <a:gd name="connsiteY3" fmla="*/ 1342479 h 1500797"/>
              <a:gd name="connsiteX4" fmla="*/ 364249 w 365401"/>
              <a:gd name="connsiteY4" fmla="*/ 1494879 h 1500797"/>
              <a:gd name="connsiteX5" fmla="*/ 199149 w 365401"/>
              <a:gd name="connsiteY5" fmla="*/ 1221829 h 1500797"/>
              <a:gd name="connsiteX6" fmla="*/ 2299 w 365401"/>
              <a:gd name="connsiteY6" fmla="*/ 650329 h 1500797"/>
              <a:gd name="connsiteX7" fmla="*/ 332499 w 365401"/>
              <a:gd name="connsiteY7" fmla="*/ 47079 h 1500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401" h="1500797">
                <a:moveTo>
                  <a:pt x="332499" y="47079"/>
                </a:moveTo>
                <a:cubicBezTo>
                  <a:pt x="380124" y="-43938"/>
                  <a:pt x="330382" y="8979"/>
                  <a:pt x="288049" y="104229"/>
                </a:cubicBezTo>
                <a:cubicBezTo>
                  <a:pt x="245716" y="199479"/>
                  <a:pt x="82732" y="412204"/>
                  <a:pt x="78499" y="618579"/>
                </a:cubicBezTo>
                <a:cubicBezTo>
                  <a:pt x="74266" y="824954"/>
                  <a:pt x="215024" y="1196429"/>
                  <a:pt x="262649" y="1342479"/>
                </a:cubicBezTo>
                <a:cubicBezTo>
                  <a:pt x="310274" y="1488529"/>
                  <a:pt x="374832" y="1514987"/>
                  <a:pt x="364249" y="1494879"/>
                </a:cubicBezTo>
                <a:cubicBezTo>
                  <a:pt x="353666" y="1474771"/>
                  <a:pt x="259474" y="1362587"/>
                  <a:pt x="199149" y="1221829"/>
                </a:cubicBezTo>
                <a:cubicBezTo>
                  <a:pt x="138824" y="1081071"/>
                  <a:pt x="-20984" y="844004"/>
                  <a:pt x="2299" y="650329"/>
                </a:cubicBezTo>
                <a:cubicBezTo>
                  <a:pt x="25582" y="456654"/>
                  <a:pt x="284874" y="138096"/>
                  <a:pt x="332499" y="47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180A9F3B-351A-4D08-A469-20906078F5C5}"/>
              </a:ext>
            </a:extLst>
          </p:cNvPr>
          <p:cNvSpPr/>
          <p:nvPr/>
        </p:nvSpPr>
        <p:spPr>
          <a:xfrm>
            <a:off x="7267354" y="9118917"/>
            <a:ext cx="1252816" cy="2215302"/>
          </a:xfrm>
          <a:custGeom>
            <a:avLst/>
            <a:gdLst>
              <a:gd name="connsiteX0" fmla="*/ 1013046 w 1252816"/>
              <a:gd name="connsiteY0" fmla="*/ 59195 h 2215302"/>
              <a:gd name="connsiteX1" fmla="*/ 924146 w 1252816"/>
              <a:gd name="connsiteY1" fmla="*/ 135395 h 2215302"/>
              <a:gd name="connsiteX2" fmla="*/ 854296 w 1252816"/>
              <a:gd name="connsiteY2" fmla="*/ 916445 h 2215302"/>
              <a:gd name="connsiteX3" fmla="*/ 1247996 w 1252816"/>
              <a:gd name="connsiteY3" fmla="*/ 1703845 h 2215302"/>
              <a:gd name="connsiteX4" fmla="*/ 1000346 w 1252816"/>
              <a:gd name="connsiteY4" fmla="*/ 1926095 h 2215302"/>
              <a:gd name="connsiteX5" fmla="*/ 9746 w 1252816"/>
              <a:gd name="connsiteY5" fmla="*/ 2211845 h 2215302"/>
              <a:gd name="connsiteX6" fmla="*/ 530446 w 1252816"/>
              <a:gd name="connsiteY6" fmla="*/ 2059445 h 2215302"/>
              <a:gd name="connsiteX7" fmla="*/ 1120996 w 1252816"/>
              <a:gd name="connsiteY7" fmla="*/ 1697495 h 2215302"/>
              <a:gd name="connsiteX8" fmla="*/ 866996 w 1252816"/>
              <a:gd name="connsiteY8" fmla="*/ 1151395 h 2215302"/>
              <a:gd name="connsiteX9" fmla="*/ 752696 w 1252816"/>
              <a:gd name="connsiteY9" fmla="*/ 757695 h 2215302"/>
              <a:gd name="connsiteX10" fmla="*/ 1013046 w 1252816"/>
              <a:gd name="connsiteY10" fmla="*/ 59195 h 221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52816" h="2215302">
                <a:moveTo>
                  <a:pt x="1013046" y="59195"/>
                </a:moveTo>
                <a:cubicBezTo>
                  <a:pt x="1041621" y="-44522"/>
                  <a:pt x="950604" y="-7480"/>
                  <a:pt x="924146" y="135395"/>
                </a:cubicBezTo>
                <a:cubicBezTo>
                  <a:pt x="897688" y="278270"/>
                  <a:pt x="800321" y="655037"/>
                  <a:pt x="854296" y="916445"/>
                </a:cubicBezTo>
                <a:cubicBezTo>
                  <a:pt x="908271" y="1177853"/>
                  <a:pt x="1223654" y="1535570"/>
                  <a:pt x="1247996" y="1703845"/>
                </a:cubicBezTo>
                <a:cubicBezTo>
                  <a:pt x="1272338" y="1872120"/>
                  <a:pt x="1206721" y="1841428"/>
                  <a:pt x="1000346" y="1926095"/>
                </a:cubicBezTo>
                <a:cubicBezTo>
                  <a:pt x="793971" y="2010762"/>
                  <a:pt x="88063" y="2189620"/>
                  <a:pt x="9746" y="2211845"/>
                </a:cubicBezTo>
                <a:cubicBezTo>
                  <a:pt x="-68571" y="2234070"/>
                  <a:pt x="345238" y="2145170"/>
                  <a:pt x="530446" y="2059445"/>
                </a:cubicBezTo>
                <a:cubicBezTo>
                  <a:pt x="715654" y="1973720"/>
                  <a:pt x="1064904" y="1848837"/>
                  <a:pt x="1120996" y="1697495"/>
                </a:cubicBezTo>
                <a:cubicBezTo>
                  <a:pt x="1177088" y="1546153"/>
                  <a:pt x="928379" y="1308028"/>
                  <a:pt x="866996" y="1151395"/>
                </a:cubicBezTo>
                <a:cubicBezTo>
                  <a:pt x="805613" y="994762"/>
                  <a:pt x="734704" y="943962"/>
                  <a:pt x="752696" y="757695"/>
                </a:cubicBezTo>
                <a:cubicBezTo>
                  <a:pt x="770688" y="571428"/>
                  <a:pt x="984471" y="162912"/>
                  <a:pt x="1013046" y="59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789F1B5B-3CA9-496B-AF53-D93D90814C06}"/>
              </a:ext>
            </a:extLst>
          </p:cNvPr>
          <p:cNvSpPr/>
          <p:nvPr/>
        </p:nvSpPr>
        <p:spPr>
          <a:xfrm>
            <a:off x="1439883" y="6945557"/>
            <a:ext cx="395389" cy="971190"/>
          </a:xfrm>
          <a:custGeom>
            <a:avLst/>
            <a:gdLst>
              <a:gd name="connsiteX0" fmla="*/ 395267 w 395389"/>
              <a:gd name="connsiteY0" fmla="*/ 3705 h 971190"/>
              <a:gd name="connsiteX1" fmla="*/ 242867 w 395389"/>
              <a:gd name="connsiteY1" fmla="*/ 213255 h 971190"/>
              <a:gd name="connsiteX2" fmla="*/ 134917 w 395389"/>
              <a:gd name="connsiteY2" fmla="*/ 759355 h 971190"/>
              <a:gd name="connsiteX3" fmla="*/ 1567 w 395389"/>
              <a:gd name="connsiteY3" fmla="*/ 968905 h 971190"/>
              <a:gd name="connsiteX4" fmla="*/ 230167 w 395389"/>
              <a:gd name="connsiteY4" fmla="*/ 645055 h 971190"/>
              <a:gd name="connsiteX5" fmla="*/ 268267 w 395389"/>
              <a:gd name="connsiteY5" fmla="*/ 365655 h 971190"/>
              <a:gd name="connsiteX6" fmla="*/ 395267 w 395389"/>
              <a:gd name="connsiteY6" fmla="*/ 3705 h 971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5389" h="971190">
                <a:moveTo>
                  <a:pt x="395267" y="3705"/>
                </a:moveTo>
                <a:cubicBezTo>
                  <a:pt x="391034" y="-21695"/>
                  <a:pt x="286259" y="87313"/>
                  <a:pt x="242867" y="213255"/>
                </a:cubicBezTo>
                <a:cubicBezTo>
                  <a:pt x="199475" y="339197"/>
                  <a:pt x="175134" y="633413"/>
                  <a:pt x="134917" y="759355"/>
                </a:cubicBezTo>
                <a:cubicBezTo>
                  <a:pt x="94700" y="885297"/>
                  <a:pt x="-14308" y="987955"/>
                  <a:pt x="1567" y="968905"/>
                </a:cubicBezTo>
                <a:cubicBezTo>
                  <a:pt x="17442" y="949855"/>
                  <a:pt x="185717" y="745597"/>
                  <a:pt x="230167" y="645055"/>
                </a:cubicBezTo>
                <a:cubicBezTo>
                  <a:pt x="274617" y="544513"/>
                  <a:pt x="243925" y="465138"/>
                  <a:pt x="268267" y="365655"/>
                </a:cubicBezTo>
                <a:cubicBezTo>
                  <a:pt x="292609" y="266172"/>
                  <a:pt x="399500" y="29105"/>
                  <a:pt x="395267" y="3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2902A8CE-A3CA-4BE1-BB4C-878313D8B644}"/>
              </a:ext>
            </a:extLst>
          </p:cNvPr>
          <p:cNvSpPr/>
          <p:nvPr/>
        </p:nvSpPr>
        <p:spPr>
          <a:xfrm>
            <a:off x="294905" y="8040340"/>
            <a:ext cx="1451557" cy="551810"/>
          </a:xfrm>
          <a:custGeom>
            <a:avLst/>
            <a:gdLst>
              <a:gd name="connsiteX0" fmla="*/ 1362445 w 1451557"/>
              <a:gd name="connsiteY0" fmla="*/ 102722 h 551810"/>
              <a:gd name="connsiteX1" fmla="*/ 829045 w 1451557"/>
              <a:gd name="connsiteY1" fmla="*/ 20172 h 551810"/>
              <a:gd name="connsiteX2" fmla="*/ 22595 w 1451557"/>
              <a:gd name="connsiteY2" fmla="*/ 540872 h 551810"/>
              <a:gd name="connsiteX3" fmla="*/ 270245 w 1451557"/>
              <a:gd name="connsiteY3" fmla="*/ 356722 h 551810"/>
              <a:gd name="connsiteX4" fmla="*/ 765545 w 1451557"/>
              <a:gd name="connsiteY4" fmla="*/ 147172 h 551810"/>
              <a:gd name="connsiteX5" fmla="*/ 1425945 w 1451557"/>
              <a:gd name="connsiteY5" fmla="*/ 90022 h 551810"/>
              <a:gd name="connsiteX6" fmla="*/ 1324345 w 1451557"/>
              <a:gd name="connsiteY6" fmla="*/ 64622 h 551810"/>
              <a:gd name="connsiteX7" fmla="*/ 1362445 w 1451557"/>
              <a:gd name="connsiteY7" fmla="*/ 102722 h 551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51557" h="551810">
                <a:moveTo>
                  <a:pt x="1362445" y="102722"/>
                </a:moveTo>
                <a:cubicBezTo>
                  <a:pt x="1279895" y="95314"/>
                  <a:pt x="1052353" y="-52853"/>
                  <a:pt x="829045" y="20172"/>
                </a:cubicBezTo>
                <a:cubicBezTo>
                  <a:pt x="605737" y="93197"/>
                  <a:pt x="115728" y="484780"/>
                  <a:pt x="22595" y="540872"/>
                </a:cubicBezTo>
                <a:cubicBezTo>
                  <a:pt x="-70538" y="596964"/>
                  <a:pt x="146420" y="422339"/>
                  <a:pt x="270245" y="356722"/>
                </a:cubicBezTo>
                <a:cubicBezTo>
                  <a:pt x="394070" y="291105"/>
                  <a:pt x="572928" y="191622"/>
                  <a:pt x="765545" y="147172"/>
                </a:cubicBezTo>
                <a:cubicBezTo>
                  <a:pt x="958162" y="102722"/>
                  <a:pt x="1332812" y="103780"/>
                  <a:pt x="1425945" y="90022"/>
                </a:cubicBezTo>
                <a:cubicBezTo>
                  <a:pt x="1519078" y="76264"/>
                  <a:pt x="1328578" y="61447"/>
                  <a:pt x="1324345" y="64622"/>
                </a:cubicBezTo>
                <a:cubicBezTo>
                  <a:pt x="1320112" y="67797"/>
                  <a:pt x="1444995" y="110130"/>
                  <a:pt x="1362445" y="1027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E77D2842-EF01-402D-A92A-7B3F9F1824F5}"/>
              </a:ext>
            </a:extLst>
          </p:cNvPr>
          <p:cNvSpPr/>
          <p:nvPr/>
        </p:nvSpPr>
        <p:spPr>
          <a:xfrm>
            <a:off x="1095030" y="8510542"/>
            <a:ext cx="565812" cy="819182"/>
          </a:xfrm>
          <a:custGeom>
            <a:avLst/>
            <a:gdLst>
              <a:gd name="connsiteX0" fmla="*/ 562320 w 565812"/>
              <a:gd name="connsiteY0" fmla="*/ 820 h 819182"/>
              <a:gd name="connsiteX1" fmla="*/ 244820 w 565812"/>
              <a:gd name="connsiteY1" fmla="*/ 216720 h 819182"/>
              <a:gd name="connsiteX2" fmla="*/ 136870 w 565812"/>
              <a:gd name="connsiteY2" fmla="*/ 400870 h 819182"/>
              <a:gd name="connsiteX3" fmla="*/ 174970 w 565812"/>
              <a:gd name="connsiteY3" fmla="*/ 813620 h 819182"/>
              <a:gd name="connsiteX4" fmla="*/ 149570 w 565812"/>
              <a:gd name="connsiteY4" fmla="*/ 616770 h 819182"/>
              <a:gd name="connsiteX5" fmla="*/ 16220 w 565812"/>
              <a:gd name="connsiteY5" fmla="*/ 299270 h 819182"/>
              <a:gd name="connsiteX6" fmla="*/ 562320 w 565812"/>
              <a:gd name="connsiteY6" fmla="*/ 820 h 819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5812" h="819182">
                <a:moveTo>
                  <a:pt x="562320" y="820"/>
                </a:moveTo>
                <a:cubicBezTo>
                  <a:pt x="600420" y="-12938"/>
                  <a:pt x="315728" y="150045"/>
                  <a:pt x="244820" y="216720"/>
                </a:cubicBezTo>
                <a:cubicBezTo>
                  <a:pt x="173912" y="283395"/>
                  <a:pt x="148512" y="301387"/>
                  <a:pt x="136870" y="400870"/>
                </a:cubicBezTo>
                <a:cubicBezTo>
                  <a:pt x="125228" y="500353"/>
                  <a:pt x="172853" y="777637"/>
                  <a:pt x="174970" y="813620"/>
                </a:cubicBezTo>
                <a:cubicBezTo>
                  <a:pt x="177087" y="849603"/>
                  <a:pt x="176028" y="702495"/>
                  <a:pt x="149570" y="616770"/>
                </a:cubicBezTo>
                <a:cubicBezTo>
                  <a:pt x="123112" y="531045"/>
                  <a:pt x="-53630" y="398753"/>
                  <a:pt x="16220" y="299270"/>
                </a:cubicBezTo>
                <a:cubicBezTo>
                  <a:pt x="86070" y="199787"/>
                  <a:pt x="524220" y="14578"/>
                  <a:pt x="562320" y="8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226B0239-C726-451B-BFCE-50CBA1313FF6}"/>
              </a:ext>
            </a:extLst>
          </p:cNvPr>
          <p:cNvSpPr/>
          <p:nvPr/>
        </p:nvSpPr>
        <p:spPr>
          <a:xfrm>
            <a:off x="1612787" y="8955776"/>
            <a:ext cx="237420" cy="1082160"/>
          </a:xfrm>
          <a:custGeom>
            <a:avLst/>
            <a:gdLst>
              <a:gd name="connsiteX0" fmla="*/ 120763 w 237420"/>
              <a:gd name="connsiteY0" fmla="*/ 86 h 1082160"/>
              <a:gd name="connsiteX1" fmla="*/ 113 w 237420"/>
              <a:gd name="connsiteY1" fmla="*/ 336636 h 1082160"/>
              <a:gd name="connsiteX2" fmla="*/ 146163 w 237420"/>
              <a:gd name="connsiteY2" fmla="*/ 469986 h 1082160"/>
              <a:gd name="connsiteX3" fmla="*/ 114413 w 237420"/>
              <a:gd name="connsiteY3" fmla="*/ 717636 h 1082160"/>
              <a:gd name="connsiteX4" fmla="*/ 203313 w 237420"/>
              <a:gd name="connsiteY4" fmla="*/ 1079586 h 1082160"/>
              <a:gd name="connsiteX5" fmla="*/ 152513 w 237420"/>
              <a:gd name="connsiteY5" fmla="*/ 870036 h 1082160"/>
              <a:gd name="connsiteX6" fmla="*/ 158863 w 237420"/>
              <a:gd name="connsiteY6" fmla="*/ 685886 h 1082160"/>
              <a:gd name="connsiteX7" fmla="*/ 235063 w 237420"/>
              <a:gd name="connsiteY7" fmla="*/ 438236 h 1082160"/>
              <a:gd name="connsiteX8" fmla="*/ 57263 w 237420"/>
              <a:gd name="connsiteY8" fmla="*/ 304886 h 1082160"/>
              <a:gd name="connsiteX9" fmla="*/ 120763 w 237420"/>
              <a:gd name="connsiteY9" fmla="*/ 86 h 108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7420" h="1082160">
                <a:moveTo>
                  <a:pt x="120763" y="86"/>
                </a:moveTo>
                <a:cubicBezTo>
                  <a:pt x="111238" y="5378"/>
                  <a:pt x="-4120" y="258319"/>
                  <a:pt x="113" y="336636"/>
                </a:cubicBezTo>
                <a:cubicBezTo>
                  <a:pt x="4346" y="414953"/>
                  <a:pt x="127113" y="406486"/>
                  <a:pt x="146163" y="469986"/>
                </a:cubicBezTo>
                <a:cubicBezTo>
                  <a:pt x="165213" y="533486"/>
                  <a:pt x="104888" y="616036"/>
                  <a:pt x="114413" y="717636"/>
                </a:cubicBezTo>
                <a:cubicBezTo>
                  <a:pt x="123938" y="819236"/>
                  <a:pt x="196963" y="1054186"/>
                  <a:pt x="203313" y="1079586"/>
                </a:cubicBezTo>
                <a:cubicBezTo>
                  <a:pt x="209663" y="1104986"/>
                  <a:pt x="159921" y="935652"/>
                  <a:pt x="152513" y="870036"/>
                </a:cubicBezTo>
                <a:cubicBezTo>
                  <a:pt x="145105" y="804420"/>
                  <a:pt x="145105" y="757853"/>
                  <a:pt x="158863" y="685886"/>
                </a:cubicBezTo>
                <a:cubicBezTo>
                  <a:pt x="172621" y="613919"/>
                  <a:pt x="251996" y="501736"/>
                  <a:pt x="235063" y="438236"/>
                </a:cubicBezTo>
                <a:cubicBezTo>
                  <a:pt x="218130" y="374736"/>
                  <a:pt x="73138" y="374736"/>
                  <a:pt x="57263" y="304886"/>
                </a:cubicBezTo>
                <a:cubicBezTo>
                  <a:pt x="41388" y="235036"/>
                  <a:pt x="130288" y="-5206"/>
                  <a:pt x="120763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B3C04CBD-AD5C-41A3-B506-6D352A540C4A}"/>
              </a:ext>
            </a:extLst>
          </p:cNvPr>
          <p:cNvSpPr/>
          <p:nvPr/>
        </p:nvSpPr>
        <p:spPr>
          <a:xfrm>
            <a:off x="949951" y="8378289"/>
            <a:ext cx="714713" cy="382711"/>
          </a:xfrm>
          <a:custGeom>
            <a:avLst/>
            <a:gdLst>
              <a:gd name="connsiteX0" fmla="*/ 618499 w 714713"/>
              <a:gd name="connsiteY0" fmla="*/ 12423 h 382711"/>
              <a:gd name="connsiteX1" fmla="*/ 186699 w 714713"/>
              <a:gd name="connsiteY1" fmla="*/ 82273 h 382711"/>
              <a:gd name="connsiteX2" fmla="*/ 2549 w 714713"/>
              <a:gd name="connsiteY2" fmla="*/ 380723 h 382711"/>
              <a:gd name="connsiteX3" fmla="*/ 123199 w 714713"/>
              <a:gd name="connsiteY3" fmla="*/ 202923 h 382711"/>
              <a:gd name="connsiteX4" fmla="*/ 675649 w 714713"/>
              <a:gd name="connsiteY4" fmla="*/ 18773 h 382711"/>
              <a:gd name="connsiteX5" fmla="*/ 618499 w 714713"/>
              <a:gd name="connsiteY5" fmla="*/ 12423 h 382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4713" h="382711">
                <a:moveTo>
                  <a:pt x="618499" y="12423"/>
                </a:moveTo>
                <a:cubicBezTo>
                  <a:pt x="537007" y="23006"/>
                  <a:pt x="289357" y="20890"/>
                  <a:pt x="186699" y="82273"/>
                </a:cubicBezTo>
                <a:cubicBezTo>
                  <a:pt x="84041" y="143656"/>
                  <a:pt x="13132" y="360615"/>
                  <a:pt x="2549" y="380723"/>
                </a:cubicBezTo>
                <a:cubicBezTo>
                  <a:pt x="-8034" y="400831"/>
                  <a:pt x="11016" y="263248"/>
                  <a:pt x="123199" y="202923"/>
                </a:cubicBezTo>
                <a:cubicBezTo>
                  <a:pt x="235382" y="142598"/>
                  <a:pt x="595216" y="49465"/>
                  <a:pt x="675649" y="18773"/>
                </a:cubicBezTo>
                <a:cubicBezTo>
                  <a:pt x="756082" y="-11919"/>
                  <a:pt x="699991" y="1840"/>
                  <a:pt x="618499" y="12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B080C653-3F2A-4984-B06B-3E9E1D0E2164}"/>
              </a:ext>
            </a:extLst>
          </p:cNvPr>
          <p:cNvSpPr/>
          <p:nvPr/>
        </p:nvSpPr>
        <p:spPr>
          <a:xfrm>
            <a:off x="1222994" y="9278732"/>
            <a:ext cx="630284" cy="555956"/>
          </a:xfrm>
          <a:custGeom>
            <a:avLst/>
            <a:gdLst>
              <a:gd name="connsiteX0" fmla="*/ 15256 w 630284"/>
              <a:gd name="connsiteY0" fmla="*/ 980 h 555956"/>
              <a:gd name="connsiteX1" fmla="*/ 78756 w 630284"/>
              <a:gd name="connsiteY1" fmla="*/ 191480 h 555956"/>
              <a:gd name="connsiteX2" fmla="*/ 586756 w 630284"/>
              <a:gd name="connsiteY2" fmla="*/ 540730 h 555956"/>
              <a:gd name="connsiteX3" fmla="*/ 561356 w 630284"/>
              <a:gd name="connsiteY3" fmla="*/ 470880 h 555956"/>
              <a:gd name="connsiteX4" fmla="*/ 218456 w 630284"/>
              <a:gd name="connsiteY4" fmla="*/ 267680 h 555956"/>
              <a:gd name="connsiteX5" fmla="*/ 15256 w 630284"/>
              <a:gd name="connsiteY5" fmla="*/ 980 h 555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0284" h="555956">
                <a:moveTo>
                  <a:pt x="15256" y="980"/>
                </a:moveTo>
                <a:cubicBezTo>
                  <a:pt x="-8027" y="-11720"/>
                  <a:pt x="-16494" y="101522"/>
                  <a:pt x="78756" y="191480"/>
                </a:cubicBezTo>
                <a:cubicBezTo>
                  <a:pt x="174006" y="281438"/>
                  <a:pt x="506323" y="494163"/>
                  <a:pt x="586756" y="540730"/>
                </a:cubicBezTo>
                <a:cubicBezTo>
                  <a:pt x="667189" y="587297"/>
                  <a:pt x="622739" y="516388"/>
                  <a:pt x="561356" y="470880"/>
                </a:cubicBezTo>
                <a:cubicBezTo>
                  <a:pt x="499973" y="425372"/>
                  <a:pt x="312648" y="341763"/>
                  <a:pt x="218456" y="267680"/>
                </a:cubicBezTo>
                <a:cubicBezTo>
                  <a:pt x="124264" y="193597"/>
                  <a:pt x="38539" y="13680"/>
                  <a:pt x="15256" y="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A66AA612-E6AF-49C0-BA3C-6F3C0E07D4E4}"/>
              </a:ext>
            </a:extLst>
          </p:cNvPr>
          <p:cNvSpPr/>
          <p:nvPr/>
        </p:nvSpPr>
        <p:spPr>
          <a:xfrm>
            <a:off x="1408829" y="9927411"/>
            <a:ext cx="625495" cy="823321"/>
          </a:xfrm>
          <a:custGeom>
            <a:avLst/>
            <a:gdLst>
              <a:gd name="connsiteX0" fmla="*/ 508871 w 625495"/>
              <a:gd name="connsiteY0" fmla="*/ 19051 h 823321"/>
              <a:gd name="connsiteX1" fmla="*/ 458071 w 625495"/>
              <a:gd name="connsiteY1" fmla="*/ 44451 h 823321"/>
              <a:gd name="connsiteX2" fmla="*/ 197721 w 625495"/>
              <a:gd name="connsiteY2" fmla="*/ 215901 h 823321"/>
              <a:gd name="connsiteX3" fmla="*/ 146921 w 625495"/>
              <a:gd name="connsiteY3" fmla="*/ 355601 h 823321"/>
              <a:gd name="connsiteX4" fmla="*/ 610471 w 625495"/>
              <a:gd name="connsiteY4" fmla="*/ 806451 h 823321"/>
              <a:gd name="connsiteX5" fmla="*/ 477121 w 625495"/>
              <a:gd name="connsiteY5" fmla="*/ 704851 h 823321"/>
              <a:gd name="connsiteX6" fmla="*/ 127871 w 625495"/>
              <a:gd name="connsiteY6" fmla="*/ 488951 h 823321"/>
              <a:gd name="connsiteX7" fmla="*/ 19921 w 625495"/>
              <a:gd name="connsiteY7" fmla="*/ 292101 h 823321"/>
              <a:gd name="connsiteX8" fmla="*/ 508871 w 625495"/>
              <a:gd name="connsiteY8" fmla="*/ 19051 h 823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5495" h="823321">
                <a:moveTo>
                  <a:pt x="508871" y="19051"/>
                </a:moveTo>
                <a:cubicBezTo>
                  <a:pt x="581896" y="-22224"/>
                  <a:pt x="509929" y="11643"/>
                  <a:pt x="458071" y="44451"/>
                </a:cubicBezTo>
                <a:cubicBezTo>
                  <a:pt x="406213" y="77259"/>
                  <a:pt x="249579" y="164043"/>
                  <a:pt x="197721" y="215901"/>
                </a:cubicBezTo>
                <a:cubicBezTo>
                  <a:pt x="145863" y="267759"/>
                  <a:pt x="78129" y="257176"/>
                  <a:pt x="146921" y="355601"/>
                </a:cubicBezTo>
                <a:cubicBezTo>
                  <a:pt x="215713" y="454026"/>
                  <a:pt x="555438" y="748243"/>
                  <a:pt x="610471" y="806451"/>
                </a:cubicBezTo>
                <a:cubicBezTo>
                  <a:pt x="665504" y="864659"/>
                  <a:pt x="557554" y="757768"/>
                  <a:pt x="477121" y="704851"/>
                </a:cubicBezTo>
                <a:cubicBezTo>
                  <a:pt x="396688" y="651934"/>
                  <a:pt x="204071" y="557743"/>
                  <a:pt x="127871" y="488951"/>
                </a:cubicBezTo>
                <a:cubicBezTo>
                  <a:pt x="51671" y="420159"/>
                  <a:pt x="-41462" y="368301"/>
                  <a:pt x="19921" y="292101"/>
                </a:cubicBezTo>
                <a:cubicBezTo>
                  <a:pt x="81304" y="215901"/>
                  <a:pt x="435846" y="60326"/>
                  <a:pt x="508871" y="190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E1BE90B9-D1E7-4252-9815-DF5FF7A146CD}"/>
              </a:ext>
            </a:extLst>
          </p:cNvPr>
          <p:cNvSpPr/>
          <p:nvPr/>
        </p:nvSpPr>
        <p:spPr>
          <a:xfrm>
            <a:off x="1961680" y="10779255"/>
            <a:ext cx="1327909" cy="827098"/>
          </a:xfrm>
          <a:custGeom>
            <a:avLst/>
            <a:gdLst>
              <a:gd name="connsiteX0" fmla="*/ 1321270 w 1327909"/>
              <a:gd name="connsiteY0" fmla="*/ 310207 h 827098"/>
              <a:gd name="connsiteX1" fmla="*/ 1213320 w 1327909"/>
              <a:gd name="connsiteY1" fmla="*/ 557857 h 827098"/>
              <a:gd name="connsiteX2" fmla="*/ 984720 w 1327909"/>
              <a:gd name="connsiteY2" fmla="*/ 742007 h 827098"/>
              <a:gd name="connsiteX3" fmla="*/ 489420 w 1327909"/>
              <a:gd name="connsiteY3" fmla="*/ 824557 h 827098"/>
              <a:gd name="connsiteX4" fmla="*/ 25870 w 1327909"/>
              <a:gd name="connsiteY4" fmla="*/ 653107 h 827098"/>
              <a:gd name="connsiteX5" fmla="*/ 70320 w 1327909"/>
              <a:gd name="connsiteY5" fmla="*/ 11757 h 827098"/>
              <a:gd name="connsiteX6" fmla="*/ 25870 w 1327909"/>
              <a:gd name="connsiteY6" fmla="*/ 246707 h 827098"/>
              <a:gd name="connsiteX7" fmla="*/ 19520 w 1327909"/>
              <a:gd name="connsiteY7" fmla="*/ 361007 h 827098"/>
              <a:gd name="connsiteX8" fmla="*/ 286220 w 1327909"/>
              <a:gd name="connsiteY8" fmla="*/ 653107 h 827098"/>
              <a:gd name="connsiteX9" fmla="*/ 851370 w 1327909"/>
              <a:gd name="connsiteY9" fmla="*/ 684857 h 827098"/>
              <a:gd name="connsiteX10" fmla="*/ 1029170 w 1327909"/>
              <a:gd name="connsiteY10" fmla="*/ 583257 h 827098"/>
              <a:gd name="connsiteX11" fmla="*/ 1321270 w 1327909"/>
              <a:gd name="connsiteY11" fmla="*/ 310207 h 827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27909" h="827098">
                <a:moveTo>
                  <a:pt x="1321270" y="310207"/>
                </a:moveTo>
                <a:cubicBezTo>
                  <a:pt x="1351962" y="305974"/>
                  <a:pt x="1269412" y="485890"/>
                  <a:pt x="1213320" y="557857"/>
                </a:cubicBezTo>
                <a:cubicBezTo>
                  <a:pt x="1157228" y="629824"/>
                  <a:pt x="1105370" y="697557"/>
                  <a:pt x="984720" y="742007"/>
                </a:cubicBezTo>
                <a:cubicBezTo>
                  <a:pt x="864070" y="786457"/>
                  <a:pt x="649228" y="839374"/>
                  <a:pt x="489420" y="824557"/>
                </a:cubicBezTo>
                <a:cubicBezTo>
                  <a:pt x="329612" y="809740"/>
                  <a:pt x="95720" y="788574"/>
                  <a:pt x="25870" y="653107"/>
                </a:cubicBezTo>
                <a:cubicBezTo>
                  <a:pt x="-43980" y="517640"/>
                  <a:pt x="70320" y="79490"/>
                  <a:pt x="70320" y="11757"/>
                </a:cubicBezTo>
                <a:cubicBezTo>
                  <a:pt x="70320" y="-55976"/>
                  <a:pt x="34337" y="188499"/>
                  <a:pt x="25870" y="246707"/>
                </a:cubicBezTo>
                <a:cubicBezTo>
                  <a:pt x="17403" y="304915"/>
                  <a:pt x="-23872" y="293274"/>
                  <a:pt x="19520" y="361007"/>
                </a:cubicBezTo>
                <a:cubicBezTo>
                  <a:pt x="62912" y="428740"/>
                  <a:pt x="147578" y="599132"/>
                  <a:pt x="286220" y="653107"/>
                </a:cubicBezTo>
                <a:cubicBezTo>
                  <a:pt x="424862" y="707082"/>
                  <a:pt x="727545" y="696499"/>
                  <a:pt x="851370" y="684857"/>
                </a:cubicBezTo>
                <a:cubicBezTo>
                  <a:pt x="975195" y="673215"/>
                  <a:pt x="955087" y="643582"/>
                  <a:pt x="1029170" y="583257"/>
                </a:cubicBezTo>
                <a:cubicBezTo>
                  <a:pt x="1103253" y="522932"/>
                  <a:pt x="1290578" y="314440"/>
                  <a:pt x="1321270" y="310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8DAE37A8-9D86-4A41-B314-751516566998}"/>
              </a:ext>
            </a:extLst>
          </p:cNvPr>
          <p:cNvSpPr/>
          <p:nvPr/>
        </p:nvSpPr>
        <p:spPr>
          <a:xfrm>
            <a:off x="2115622" y="10624472"/>
            <a:ext cx="520061" cy="1307648"/>
          </a:xfrm>
          <a:custGeom>
            <a:avLst/>
            <a:gdLst>
              <a:gd name="connsiteX0" fmla="*/ 157678 w 520061"/>
              <a:gd name="connsiteY0" fmla="*/ 26840 h 1307648"/>
              <a:gd name="connsiteX1" fmla="*/ 125928 w 520061"/>
              <a:gd name="connsiteY1" fmla="*/ 109390 h 1307648"/>
              <a:gd name="connsiteX2" fmla="*/ 37028 w 520061"/>
              <a:gd name="connsiteY2" fmla="*/ 331640 h 1307648"/>
              <a:gd name="connsiteX3" fmla="*/ 94178 w 520061"/>
              <a:gd name="connsiteY3" fmla="*/ 674540 h 1307648"/>
              <a:gd name="connsiteX4" fmla="*/ 506928 w 520061"/>
              <a:gd name="connsiteY4" fmla="*/ 1290490 h 1307648"/>
              <a:gd name="connsiteX5" fmla="*/ 379928 w 520061"/>
              <a:gd name="connsiteY5" fmla="*/ 1087290 h 1307648"/>
              <a:gd name="connsiteX6" fmla="*/ 5278 w 520061"/>
              <a:gd name="connsiteY6" fmla="*/ 572940 h 1307648"/>
              <a:gd name="connsiteX7" fmla="*/ 157678 w 520061"/>
              <a:gd name="connsiteY7" fmla="*/ 26840 h 1307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0061" h="1307648">
                <a:moveTo>
                  <a:pt x="157678" y="26840"/>
                </a:moveTo>
                <a:cubicBezTo>
                  <a:pt x="177786" y="-50418"/>
                  <a:pt x="146036" y="58590"/>
                  <a:pt x="125928" y="109390"/>
                </a:cubicBezTo>
                <a:cubicBezTo>
                  <a:pt x="105820" y="160190"/>
                  <a:pt x="42320" y="237448"/>
                  <a:pt x="37028" y="331640"/>
                </a:cubicBezTo>
                <a:cubicBezTo>
                  <a:pt x="31736" y="425832"/>
                  <a:pt x="15861" y="514732"/>
                  <a:pt x="94178" y="674540"/>
                </a:cubicBezTo>
                <a:cubicBezTo>
                  <a:pt x="172495" y="834348"/>
                  <a:pt x="459303" y="1221698"/>
                  <a:pt x="506928" y="1290490"/>
                </a:cubicBezTo>
                <a:cubicBezTo>
                  <a:pt x="554553" y="1359282"/>
                  <a:pt x="463536" y="1206882"/>
                  <a:pt x="379928" y="1087290"/>
                </a:cubicBezTo>
                <a:cubicBezTo>
                  <a:pt x="296320" y="967698"/>
                  <a:pt x="42320" y="747565"/>
                  <a:pt x="5278" y="572940"/>
                </a:cubicBezTo>
                <a:cubicBezTo>
                  <a:pt x="-31764" y="398315"/>
                  <a:pt x="137570" y="104098"/>
                  <a:pt x="157678" y="26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239E0269-4D82-4BFD-B7F8-9D1BB7AAB8F5}"/>
              </a:ext>
            </a:extLst>
          </p:cNvPr>
          <p:cNvSpPr/>
          <p:nvPr/>
        </p:nvSpPr>
        <p:spPr>
          <a:xfrm>
            <a:off x="2050409" y="10276650"/>
            <a:ext cx="641610" cy="1548747"/>
          </a:xfrm>
          <a:custGeom>
            <a:avLst/>
            <a:gdLst>
              <a:gd name="connsiteX0" fmla="*/ 641 w 641610"/>
              <a:gd name="connsiteY0" fmla="*/ 12 h 1548747"/>
              <a:gd name="connsiteX1" fmla="*/ 337191 w 641610"/>
              <a:gd name="connsiteY1" fmla="*/ 463562 h 1548747"/>
              <a:gd name="connsiteX2" fmla="*/ 508641 w 641610"/>
              <a:gd name="connsiteY2" fmla="*/ 819162 h 1548747"/>
              <a:gd name="connsiteX3" fmla="*/ 635641 w 641610"/>
              <a:gd name="connsiteY3" fmla="*/ 1517662 h 1548747"/>
              <a:gd name="connsiteX4" fmla="*/ 616591 w 641610"/>
              <a:gd name="connsiteY4" fmla="*/ 1390662 h 1548747"/>
              <a:gd name="connsiteX5" fmla="*/ 578491 w 641610"/>
              <a:gd name="connsiteY5" fmla="*/ 1066812 h 1548747"/>
              <a:gd name="connsiteX6" fmla="*/ 260991 w 641610"/>
              <a:gd name="connsiteY6" fmla="*/ 450862 h 1548747"/>
              <a:gd name="connsiteX7" fmla="*/ 641 w 641610"/>
              <a:gd name="connsiteY7" fmla="*/ 12 h 1548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1610" h="1548747">
                <a:moveTo>
                  <a:pt x="641" y="12"/>
                </a:moveTo>
                <a:cubicBezTo>
                  <a:pt x="13341" y="2129"/>
                  <a:pt x="252524" y="327037"/>
                  <a:pt x="337191" y="463562"/>
                </a:cubicBezTo>
                <a:cubicBezTo>
                  <a:pt x="421858" y="600087"/>
                  <a:pt x="458899" y="643479"/>
                  <a:pt x="508641" y="819162"/>
                </a:cubicBezTo>
                <a:cubicBezTo>
                  <a:pt x="558383" y="994845"/>
                  <a:pt x="617649" y="1422412"/>
                  <a:pt x="635641" y="1517662"/>
                </a:cubicBezTo>
                <a:cubicBezTo>
                  <a:pt x="653633" y="1612912"/>
                  <a:pt x="626116" y="1465804"/>
                  <a:pt x="616591" y="1390662"/>
                </a:cubicBezTo>
                <a:cubicBezTo>
                  <a:pt x="607066" y="1315520"/>
                  <a:pt x="637758" y="1223445"/>
                  <a:pt x="578491" y="1066812"/>
                </a:cubicBezTo>
                <a:cubicBezTo>
                  <a:pt x="519224" y="910179"/>
                  <a:pt x="355183" y="629720"/>
                  <a:pt x="260991" y="450862"/>
                </a:cubicBezTo>
                <a:cubicBezTo>
                  <a:pt x="166799" y="272004"/>
                  <a:pt x="-12059" y="-2105"/>
                  <a:pt x="641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26644C32-6FE0-4472-A19B-83D7953518FF}"/>
              </a:ext>
            </a:extLst>
          </p:cNvPr>
          <p:cNvSpPr/>
          <p:nvPr/>
        </p:nvSpPr>
        <p:spPr>
          <a:xfrm>
            <a:off x="2241758" y="3517440"/>
            <a:ext cx="1961944" cy="1012830"/>
          </a:xfrm>
          <a:custGeom>
            <a:avLst/>
            <a:gdLst>
              <a:gd name="connsiteX0" fmla="*/ 1961942 w 1961944"/>
              <a:gd name="connsiteY0" fmla="*/ 301272 h 1012830"/>
              <a:gd name="connsiteX1" fmla="*/ 1434892 w 1961944"/>
              <a:gd name="connsiteY1" fmla="*/ 85372 h 1012830"/>
              <a:gd name="connsiteX2" fmla="*/ 799892 w 1961944"/>
              <a:gd name="connsiteY2" fmla="*/ 218722 h 1012830"/>
              <a:gd name="connsiteX3" fmla="*/ 31542 w 1961944"/>
              <a:gd name="connsiteY3" fmla="*/ 980722 h 1012830"/>
              <a:gd name="connsiteX4" fmla="*/ 196642 w 1961944"/>
              <a:gd name="connsiteY4" fmla="*/ 802922 h 1012830"/>
              <a:gd name="connsiteX5" fmla="*/ 647492 w 1961944"/>
              <a:gd name="connsiteY5" fmla="*/ 186972 h 1012830"/>
              <a:gd name="connsiteX6" fmla="*/ 1441242 w 1961944"/>
              <a:gd name="connsiteY6" fmla="*/ 2822 h 1012830"/>
              <a:gd name="connsiteX7" fmla="*/ 1961942 w 1961944"/>
              <a:gd name="connsiteY7" fmla="*/ 301272 h 1012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1944" h="1012830">
                <a:moveTo>
                  <a:pt x="1961942" y="301272"/>
                </a:moveTo>
                <a:cubicBezTo>
                  <a:pt x="1960884" y="315030"/>
                  <a:pt x="1628567" y="99130"/>
                  <a:pt x="1434892" y="85372"/>
                </a:cubicBezTo>
                <a:cubicBezTo>
                  <a:pt x="1241217" y="71614"/>
                  <a:pt x="1033784" y="69497"/>
                  <a:pt x="799892" y="218722"/>
                </a:cubicBezTo>
                <a:cubicBezTo>
                  <a:pt x="566000" y="367947"/>
                  <a:pt x="132084" y="883355"/>
                  <a:pt x="31542" y="980722"/>
                </a:cubicBezTo>
                <a:cubicBezTo>
                  <a:pt x="-69000" y="1078089"/>
                  <a:pt x="93984" y="935214"/>
                  <a:pt x="196642" y="802922"/>
                </a:cubicBezTo>
                <a:cubicBezTo>
                  <a:pt x="299300" y="670630"/>
                  <a:pt x="440059" y="320322"/>
                  <a:pt x="647492" y="186972"/>
                </a:cubicBezTo>
                <a:cubicBezTo>
                  <a:pt x="854925" y="53622"/>
                  <a:pt x="1221109" y="-15170"/>
                  <a:pt x="1441242" y="2822"/>
                </a:cubicBezTo>
                <a:cubicBezTo>
                  <a:pt x="1661375" y="20814"/>
                  <a:pt x="1963000" y="287514"/>
                  <a:pt x="1961942" y="301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8B28E278-2D2B-4937-B2CF-D7ADEEBCA473}"/>
              </a:ext>
            </a:extLst>
          </p:cNvPr>
          <p:cNvSpPr/>
          <p:nvPr/>
        </p:nvSpPr>
        <p:spPr>
          <a:xfrm>
            <a:off x="1795404" y="4548336"/>
            <a:ext cx="491879" cy="1356076"/>
          </a:xfrm>
          <a:custGeom>
            <a:avLst/>
            <a:gdLst>
              <a:gd name="connsiteX0" fmla="*/ 490596 w 491879"/>
              <a:gd name="connsiteY0" fmla="*/ 626 h 1356076"/>
              <a:gd name="connsiteX1" fmla="*/ 154046 w 491879"/>
              <a:gd name="connsiteY1" fmla="*/ 495926 h 1356076"/>
              <a:gd name="connsiteX2" fmla="*/ 134996 w 491879"/>
              <a:gd name="connsiteY2" fmla="*/ 1334126 h 1356076"/>
              <a:gd name="connsiteX3" fmla="*/ 122296 w 491879"/>
              <a:gd name="connsiteY3" fmla="*/ 1067426 h 1356076"/>
              <a:gd name="connsiteX4" fmla="*/ 14346 w 491879"/>
              <a:gd name="connsiteY4" fmla="*/ 591176 h 1356076"/>
              <a:gd name="connsiteX5" fmla="*/ 490596 w 491879"/>
              <a:gd name="connsiteY5" fmla="*/ 626 h 1356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1879" h="1356076">
                <a:moveTo>
                  <a:pt x="490596" y="626"/>
                </a:moveTo>
                <a:cubicBezTo>
                  <a:pt x="513879" y="-15249"/>
                  <a:pt x="213313" y="273676"/>
                  <a:pt x="154046" y="495926"/>
                </a:cubicBezTo>
                <a:cubicBezTo>
                  <a:pt x="94779" y="718176"/>
                  <a:pt x="140288" y="1238876"/>
                  <a:pt x="134996" y="1334126"/>
                </a:cubicBezTo>
                <a:cubicBezTo>
                  <a:pt x="129704" y="1429376"/>
                  <a:pt x="142404" y="1191251"/>
                  <a:pt x="122296" y="1067426"/>
                </a:cubicBezTo>
                <a:cubicBezTo>
                  <a:pt x="102188" y="943601"/>
                  <a:pt x="-45979" y="766859"/>
                  <a:pt x="14346" y="591176"/>
                </a:cubicBezTo>
                <a:cubicBezTo>
                  <a:pt x="74671" y="415493"/>
                  <a:pt x="467313" y="16501"/>
                  <a:pt x="490596" y="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8925C3F0-D34A-428F-88FD-A77D150E19FE}"/>
              </a:ext>
            </a:extLst>
          </p:cNvPr>
          <p:cNvSpPr/>
          <p:nvPr/>
        </p:nvSpPr>
        <p:spPr>
          <a:xfrm>
            <a:off x="3319055" y="3343968"/>
            <a:ext cx="1068355" cy="290775"/>
          </a:xfrm>
          <a:custGeom>
            <a:avLst/>
            <a:gdLst>
              <a:gd name="connsiteX0" fmla="*/ 1062445 w 1068355"/>
              <a:gd name="connsiteY0" fmla="*/ 290594 h 290775"/>
              <a:gd name="connsiteX1" fmla="*/ 636995 w 1068355"/>
              <a:gd name="connsiteY1" fmla="*/ 4844 h 290775"/>
              <a:gd name="connsiteX2" fmla="*/ 8345 w 1068355"/>
              <a:gd name="connsiteY2" fmla="*/ 106444 h 290775"/>
              <a:gd name="connsiteX3" fmla="*/ 325845 w 1068355"/>
              <a:gd name="connsiteY3" fmla="*/ 49294 h 290775"/>
              <a:gd name="connsiteX4" fmla="*/ 1062445 w 1068355"/>
              <a:gd name="connsiteY4" fmla="*/ 290594 h 29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8355" h="290775">
                <a:moveTo>
                  <a:pt x="1062445" y="290594"/>
                </a:moveTo>
                <a:cubicBezTo>
                  <a:pt x="1114303" y="283186"/>
                  <a:pt x="812678" y="35536"/>
                  <a:pt x="636995" y="4844"/>
                </a:cubicBezTo>
                <a:cubicBezTo>
                  <a:pt x="461312" y="-25848"/>
                  <a:pt x="60203" y="99036"/>
                  <a:pt x="8345" y="106444"/>
                </a:cubicBezTo>
                <a:cubicBezTo>
                  <a:pt x="-43513" y="113852"/>
                  <a:pt x="156512" y="21777"/>
                  <a:pt x="325845" y="49294"/>
                </a:cubicBezTo>
                <a:cubicBezTo>
                  <a:pt x="495178" y="76811"/>
                  <a:pt x="1010587" y="298002"/>
                  <a:pt x="1062445" y="290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A2765FB2-0660-4BA6-9BE6-111B5A90BCB7}"/>
              </a:ext>
            </a:extLst>
          </p:cNvPr>
          <p:cNvSpPr/>
          <p:nvPr/>
        </p:nvSpPr>
        <p:spPr>
          <a:xfrm>
            <a:off x="1961009" y="3443735"/>
            <a:ext cx="1283859" cy="1266599"/>
          </a:xfrm>
          <a:custGeom>
            <a:avLst/>
            <a:gdLst>
              <a:gd name="connsiteX0" fmla="*/ 1283841 w 1283859"/>
              <a:gd name="connsiteY0" fmla="*/ 327 h 1266599"/>
              <a:gd name="connsiteX1" fmla="*/ 699641 w 1283859"/>
              <a:gd name="connsiteY1" fmla="*/ 260677 h 1266599"/>
              <a:gd name="connsiteX2" fmla="*/ 26541 w 1283859"/>
              <a:gd name="connsiteY2" fmla="*/ 1225877 h 1266599"/>
              <a:gd name="connsiteX3" fmla="*/ 153541 w 1283859"/>
              <a:gd name="connsiteY3" fmla="*/ 1041727 h 1266599"/>
              <a:gd name="connsiteX4" fmla="*/ 324991 w 1283859"/>
              <a:gd name="connsiteY4" fmla="*/ 628977 h 1266599"/>
              <a:gd name="connsiteX5" fmla="*/ 718691 w 1283859"/>
              <a:gd name="connsiteY5" fmla="*/ 216227 h 1266599"/>
              <a:gd name="connsiteX6" fmla="*/ 1283841 w 1283859"/>
              <a:gd name="connsiteY6" fmla="*/ 327 h 126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3859" h="1266599">
                <a:moveTo>
                  <a:pt x="1283841" y="327"/>
                </a:moveTo>
                <a:cubicBezTo>
                  <a:pt x="1280666" y="7735"/>
                  <a:pt x="909191" y="56419"/>
                  <a:pt x="699641" y="260677"/>
                </a:cubicBezTo>
                <a:cubicBezTo>
                  <a:pt x="490091" y="464935"/>
                  <a:pt x="117558" y="1095702"/>
                  <a:pt x="26541" y="1225877"/>
                </a:cubicBezTo>
                <a:cubicBezTo>
                  <a:pt x="-64476" y="1356052"/>
                  <a:pt x="103799" y="1141210"/>
                  <a:pt x="153541" y="1041727"/>
                </a:cubicBezTo>
                <a:cubicBezTo>
                  <a:pt x="203283" y="942244"/>
                  <a:pt x="230799" y="766560"/>
                  <a:pt x="324991" y="628977"/>
                </a:cubicBezTo>
                <a:cubicBezTo>
                  <a:pt x="419183" y="491394"/>
                  <a:pt x="563116" y="319944"/>
                  <a:pt x="718691" y="216227"/>
                </a:cubicBezTo>
                <a:cubicBezTo>
                  <a:pt x="874266" y="112510"/>
                  <a:pt x="1287016" y="-7081"/>
                  <a:pt x="1283841" y="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076C3E8A-7189-478C-B6D3-98C33E559644}"/>
              </a:ext>
            </a:extLst>
          </p:cNvPr>
          <p:cNvSpPr/>
          <p:nvPr/>
        </p:nvSpPr>
        <p:spPr>
          <a:xfrm>
            <a:off x="3368569" y="3128693"/>
            <a:ext cx="1255817" cy="270955"/>
          </a:xfrm>
          <a:custGeom>
            <a:avLst/>
            <a:gdLst>
              <a:gd name="connsiteX0" fmla="*/ 1254231 w 1255817"/>
              <a:gd name="connsiteY0" fmla="*/ 270919 h 270955"/>
              <a:gd name="connsiteX1" fmla="*/ 593831 w 1255817"/>
              <a:gd name="connsiteY1" fmla="*/ 10569 h 270955"/>
              <a:gd name="connsiteX2" fmla="*/ 3281 w 1255817"/>
              <a:gd name="connsiteY2" fmla="*/ 48669 h 270955"/>
              <a:gd name="connsiteX3" fmla="*/ 396981 w 1255817"/>
              <a:gd name="connsiteY3" fmla="*/ 29619 h 270955"/>
              <a:gd name="connsiteX4" fmla="*/ 1254231 w 1255817"/>
              <a:gd name="connsiteY4" fmla="*/ 270919 h 27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817" h="270955">
                <a:moveTo>
                  <a:pt x="1254231" y="270919"/>
                </a:moveTo>
                <a:cubicBezTo>
                  <a:pt x="1287039" y="267744"/>
                  <a:pt x="802323" y="47611"/>
                  <a:pt x="593831" y="10569"/>
                </a:cubicBezTo>
                <a:cubicBezTo>
                  <a:pt x="385339" y="-26473"/>
                  <a:pt x="36089" y="45494"/>
                  <a:pt x="3281" y="48669"/>
                </a:cubicBezTo>
                <a:cubicBezTo>
                  <a:pt x="-29527" y="51844"/>
                  <a:pt x="189548" y="-10598"/>
                  <a:pt x="396981" y="29619"/>
                </a:cubicBezTo>
                <a:cubicBezTo>
                  <a:pt x="604414" y="69836"/>
                  <a:pt x="1221423" y="274094"/>
                  <a:pt x="1254231" y="2709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500CB8B3-B7E9-4277-BB6C-E6820B3BCDC9}"/>
              </a:ext>
            </a:extLst>
          </p:cNvPr>
          <p:cNvSpPr/>
          <p:nvPr/>
        </p:nvSpPr>
        <p:spPr>
          <a:xfrm>
            <a:off x="3879811" y="3577217"/>
            <a:ext cx="2133734" cy="667121"/>
          </a:xfrm>
          <a:custGeom>
            <a:avLst/>
            <a:gdLst>
              <a:gd name="connsiteX0" fmla="*/ 39 w 2133734"/>
              <a:gd name="connsiteY0" fmla="*/ 298645 h 667121"/>
              <a:gd name="connsiteX1" fmla="*/ 552489 w 2133734"/>
              <a:gd name="connsiteY1" fmla="*/ 82745 h 667121"/>
              <a:gd name="connsiteX2" fmla="*/ 1079539 w 2133734"/>
              <a:gd name="connsiteY2" fmla="*/ 25595 h 667121"/>
              <a:gd name="connsiteX3" fmla="*/ 1905039 w 2133734"/>
              <a:gd name="connsiteY3" fmla="*/ 393895 h 667121"/>
              <a:gd name="connsiteX4" fmla="*/ 2133639 w 2133734"/>
              <a:gd name="connsiteY4" fmla="*/ 666945 h 667121"/>
              <a:gd name="connsiteX5" fmla="*/ 1930439 w 2133734"/>
              <a:gd name="connsiteY5" fmla="*/ 431995 h 667121"/>
              <a:gd name="connsiteX6" fmla="*/ 1714539 w 2133734"/>
              <a:gd name="connsiteY6" fmla="*/ 216095 h 667121"/>
              <a:gd name="connsiteX7" fmla="*/ 1358939 w 2133734"/>
              <a:gd name="connsiteY7" fmla="*/ 195 h 667121"/>
              <a:gd name="connsiteX8" fmla="*/ 25439 w 2133734"/>
              <a:gd name="connsiteY8" fmla="*/ 254195 h 667121"/>
              <a:gd name="connsiteX9" fmla="*/ 520739 w 2133734"/>
              <a:gd name="connsiteY9" fmla="*/ 6545 h 667121"/>
              <a:gd name="connsiteX10" fmla="*/ 39 w 2133734"/>
              <a:gd name="connsiteY10" fmla="*/ 298645 h 66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33734" h="667121">
                <a:moveTo>
                  <a:pt x="39" y="298645"/>
                </a:moveTo>
                <a:cubicBezTo>
                  <a:pt x="5331" y="311345"/>
                  <a:pt x="372572" y="128253"/>
                  <a:pt x="552489" y="82745"/>
                </a:cubicBezTo>
                <a:cubicBezTo>
                  <a:pt x="732406" y="37237"/>
                  <a:pt x="854114" y="-26263"/>
                  <a:pt x="1079539" y="25595"/>
                </a:cubicBezTo>
                <a:cubicBezTo>
                  <a:pt x="1304964" y="77453"/>
                  <a:pt x="1729356" y="287003"/>
                  <a:pt x="1905039" y="393895"/>
                </a:cubicBezTo>
                <a:cubicBezTo>
                  <a:pt x="2080722" y="500787"/>
                  <a:pt x="2133639" y="666945"/>
                  <a:pt x="2133639" y="666945"/>
                </a:cubicBezTo>
                <a:cubicBezTo>
                  <a:pt x="2137872" y="673295"/>
                  <a:pt x="2000289" y="507137"/>
                  <a:pt x="1930439" y="431995"/>
                </a:cubicBezTo>
                <a:cubicBezTo>
                  <a:pt x="1860589" y="356853"/>
                  <a:pt x="1809789" y="288062"/>
                  <a:pt x="1714539" y="216095"/>
                </a:cubicBezTo>
                <a:cubicBezTo>
                  <a:pt x="1619289" y="144128"/>
                  <a:pt x="1640456" y="-6155"/>
                  <a:pt x="1358939" y="195"/>
                </a:cubicBezTo>
                <a:cubicBezTo>
                  <a:pt x="1077422" y="6545"/>
                  <a:pt x="165139" y="253137"/>
                  <a:pt x="25439" y="254195"/>
                </a:cubicBezTo>
                <a:cubicBezTo>
                  <a:pt x="-114261" y="255253"/>
                  <a:pt x="522856" y="195"/>
                  <a:pt x="520739" y="6545"/>
                </a:cubicBezTo>
                <a:cubicBezTo>
                  <a:pt x="518622" y="12895"/>
                  <a:pt x="-5253" y="285945"/>
                  <a:pt x="39" y="2986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E0D2E431-7630-436F-95E4-61CB16C82177}"/>
              </a:ext>
            </a:extLst>
          </p:cNvPr>
          <p:cNvSpPr/>
          <p:nvPr/>
        </p:nvSpPr>
        <p:spPr>
          <a:xfrm>
            <a:off x="4221711" y="3285039"/>
            <a:ext cx="2677819" cy="1137246"/>
          </a:xfrm>
          <a:custGeom>
            <a:avLst/>
            <a:gdLst>
              <a:gd name="connsiteX0" fmla="*/ 1039 w 2677819"/>
              <a:gd name="connsiteY0" fmla="*/ 254273 h 1137246"/>
              <a:gd name="connsiteX1" fmla="*/ 699539 w 2677819"/>
              <a:gd name="connsiteY1" fmla="*/ 127273 h 1137246"/>
              <a:gd name="connsiteX2" fmla="*/ 1201189 w 2677819"/>
              <a:gd name="connsiteY2" fmla="*/ 209823 h 1137246"/>
              <a:gd name="connsiteX3" fmla="*/ 2604539 w 2677819"/>
              <a:gd name="connsiteY3" fmla="*/ 1092473 h 1137246"/>
              <a:gd name="connsiteX4" fmla="*/ 2388639 w 2677819"/>
              <a:gd name="connsiteY4" fmla="*/ 933723 h 1137246"/>
              <a:gd name="connsiteX5" fmla="*/ 1607589 w 2677819"/>
              <a:gd name="connsiteY5" fmla="*/ 298723 h 1137246"/>
              <a:gd name="connsiteX6" fmla="*/ 864639 w 2677819"/>
              <a:gd name="connsiteY6" fmla="*/ 273 h 1137246"/>
              <a:gd name="connsiteX7" fmla="*/ 1039 w 2677819"/>
              <a:gd name="connsiteY7" fmla="*/ 254273 h 1137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77819" h="1137246">
                <a:moveTo>
                  <a:pt x="1039" y="254273"/>
                </a:moveTo>
                <a:cubicBezTo>
                  <a:pt x="-26478" y="275440"/>
                  <a:pt x="499514" y="134681"/>
                  <a:pt x="699539" y="127273"/>
                </a:cubicBezTo>
                <a:cubicBezTo>
                  <a:pt x="899564" y="119865"/>
                  <a:pt x="883689" y="48956"/>
                  <a:pt x="1201189" y="209823"/>
                </a:cubicBezTo>
                <a:cubicBezTo>
                  <a:pt x="1518689" y="370690"/>
                  <a:pt x="2406631" y="971823"/>
                  <a:pt x="2604539" y="1092473"/>
                </a:cubicBezTo>
                <a:cubicBezTo>
                  <a:pt x="2802447" y="1213123"/>
                  <a:pt x="2554797" y="1066015"/>
                  <a:pt x="2388639" y="933723"/>
                </a:cubicBezTo>
                <a:cubicBezTo>
                  <a:pt x="2222481" y="801431"/>
                  <a:pt x="1861589" y="454298"/>
                  <a:pt x="1607589" y="298723"/>
                </a:cubicBezTo>
                <a:cubicBezTo>
                  <a:pt x="1353589" y="143148"/>
                  <a:pt x="1126047" y="9798"/>
                  <a:pt x="864639" y="273"/>
                </a:cubicBezTo>
                <a:cubicBezTo>
                  <a:pt x="603231" y="-9252"/>
                  <a:pt x="28556" y="233106"/>
                  <a:pt x="1039" y="254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CFC95850-D305-4234-97A5-FF9716141E69}"/>
              </a:ext>
            </a:extLst>
          </p:cNvPr>
          <p:cNvSpPr/>
          <p:nvPr/>
        </p:nvSpPr>
        <p:spPr>
          <a:xfrm>
            <a:off x="5697852" y="3324685"/>
            <a:ext cx="2611817" cy="1843519"/>
          </a:xfrm>
          <a:custGeom>
            <a:avLst/>
            <a:gdLst>
              <a:gd name="connsiteX0" fmla="*/ 74298 w 2611817"/>
              <a:gd name="connsiteY0" fmla="*/ 17777 h 1843519"/>
              <a:gd name="connsiteX1" fmla="*/ 169548 w 2611817"/>
              <a:gd name="connsiteY1" fmla="*/ 55877 h 1843519"/>
              <a:gd name="connsiteX2" fmla="*/ 1147448 w 2611817"/>
              <a:gd name="connsiteY2" fmla="*/ 265427 h 1843519"/>
              <a:gd name="connsiteX3" fmla="*/ 2519048 w 2611817"/>
              <a:gd name="connsiteY3" fmla="*/ 1738627 h 1843519"/>
              <a:gd name="connsiteX4" fmla="*/ 2385698 w 2611817"/>
              <a:gd name="connsiteY4" fmla="*/ 1624327 h 1843519"/>
              <a:gd name="connsiteX5" fmla="*/ 1560198 w 2611817"/>
              <a:gd name="connsiteY5" fmla="*/ 824227 h 1843519"/>
              <a:gd name="connsiteX6" fmla="*/ 950598 w 2611817"/>
              <a:gd name="connsiteY6" fmla="*/ 303527 h 1843519"/>
              <a:gd name="connsiteX7" fmla="*/ 74298 w 2611817"/>
              <a:gd name="connsiteY7" fmla="*/ 17777 h 1843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1817" h="1843519">
                <a:moveTo>
                  <a:pt x="74298" y="17777"/>
                </a:moveTo>
                <a:cubicBezTo>
                  <a:pt x="-55877" y="-23498"/>
                  <a:pt x="-9310" y="14602"/>
                  <a:pt x="169548" y="55877"/>
                </a:cubicBezTo>
                <a:cubicBezTo>
                  <a:pt x="348406" y="97152"/>
                  <a:pt x="755865" y="-15031"/>
                  <a:pt x="1147448" y="265427"/>
                </a:cubicBezTo>
                <a:cubicBezTo>
                  <a:pt x="1539031" y="545885"/>
                  <a:pt x="2312673" y="1512144"/>
                  <a:pt x="2519048" y="1738627"/>
                </a:cubicBezTo>
                <a:cubicBezTo>
                  <a:pt x="2725423" y="1965110"/>
                  <a:pt x="2545506" y="1776727"/>
                  <a:pt x="2385698" y="1624327"/>
                </a:cubicBezTo>
                <a:cubicBezTo>
                  <a:pt x="2225890" y="1471927"/>
                  <a:pt x="1799381" y="1044360"/>
                  <a:pt x="1560198" y="824227"/>
                </a:cubicBezTo>
                <a:cubicBezTo>
                  <a:pt x="1321015" y="604094"/>
                  <a:pt x="1196131" y="438994"/>
                  <a:pt x="950598" y="303527"/>
                </a:cubicBezTo>
                <a:cubicBezTo>
                  <a:pt x="705065" y="168060"/>
                  <a:pt x="204473" y="59052"/>
                  <a:pt x="74298" y="177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629CF0EA-2939-4A71-9F40-6A4F42E6F8F4}"/>
              </a:ext>
            </a:extLst>
          </p:cNvPr>
          <p:cNvSpPr/>
          <p:nvPr/>
        </p:nvSpPr>
        <p:spPr>
          <a:xfrm>
            <a:off x="5946951" y="4234214"/>
            <a:ext cx="973967" cy="1754380"/>
          </a:xfrm>
          <a:custGeom>
            <a:avLst/>
            <a:gdLst>
              <a:gd name="connsiteX0" fmla="*/ 41099 w 973967"/>
              <a:gd name="connsiteY0" fmla="*/ 48048 h 1754380"/>
              <a:gd name="connsiteX1" fmla="*/ 2999 w 973967"/>
              <a:gd name="connsiteY1" fmla="*/ 359198 h 1754380"/>
              <a:gd name="connsiteX2" fmla="*/ 129999 w 973967"/>
              <a:gd name="connsiteY2" fmla="*/ 638598 h 1754380"/>
              <a:gd name="connsiteX3" fmla="*/ 923749 w 973967"/>
              <a:gd name="connsiteY3" fmla="*/ 1686348 h 1754380"/>
              <a:gd name="connsiteX4" fmla="*/ 834849 w 973967"/>
              <a:gd name="connsiteY4" fmla="*/ 1578398 h 1754380"/>
              <a:gd name="connsiteX5" fmla="*/ 364949 w 973967"/>
              <a:gd name="connsiteY5" fmla="*/ 981498 h 1754380"/>
              <a:gd name="connsiteX6" fmla="*/ 53799 w 973967"/>
              <a:gd name="connsiteY6" fmla="*/ 98848 h 1754380"/>
              <a:gd name="connsiteX7" fmla="*/ 41099 w 973967"/>
              <a:gd name="connsiteY7" fmla="*/ 48048 h 175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3967" h="1754380">
                <a:moveTo>
                  <a:pt x="41099" y="48048"/>
                </a:moveTo>
                <a:cubicBezTo>
                  <a:pt x="32632" y="91440"/>
                  <a:pt x="-11818" y="260773"/>
                  <a:pt x="2999" y="359198"/>
                </a:cubicBezTo>
                <a:cubicBezTo>
                  <a:pt x="17816" y="457623"/>
                  <a:pt x="-23459" y="417406"/>
                  <a:pt x="129999" y="638598"/>
                </a:cubicBezTo>
                <a:cubicBezTo>
                  <a:pt x="283457" y="859790"/>
                  <a:pt x="806274" y="1529715"/>
                  <a:pt x="923749" y="1686348"/>
                </a:cubicBezTo>
                <a:cubicBezTo>
                  <a:pt x="1041224" y="1842981"/>
                  <a:pt x="927982" y="1695873"/>
                  <a:pt x="834849" y="1578398"/>
                </a:cubicBezTo>
                <a:cubicBezTo>
                  <a:pt x="741716" y="1460923"/>
                  <a:pt x="495124" y="1228089"/>
                  <a:pt x="364949" y="981498"/>
                </a:cubicBezTo>
                <a:cubicBezTo>
                  <a:pt x="234774" y="734907"/>
                  <a:pt x="106716" y="251248"/>
                  <a:pt x="53799" y="98848"/>
                </a:cubicBezTo>
                <a:cubicBezTo>
                  <a:pt x="882" y="-53552"/>
                  <a:pt x="49566" y="4656"/>
                  <a:pt x="41099" y="480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BCBE866A-13EE-4C36-B2E3-D8028F7BBD29}"/>
              </a:ext>
            </a:extLst>
          </p:cNvPr>
          <p:cNvSpPr/>
          <p:nvPr/>
        </p:nvSpPr>
        <p:spPr>
          <a:xfrm>
            <a:off x="5775877" y="3431134"/>
            <a:ext cx="2682067" cy="2488412"/>
          </a:xfrm>
          <a:custGeom>
            <a:avLst/>
            <a:gdLst>
              <a:gd name="connsiteX0" fmla="*/ 116923 w 2682067"/>
              <a:gd name="connsiteY0" fmla="*/ 25628 h 2488412"/>
              <a:gd name="connsiteX1" fmla="*/ 201590 w 2682067"/>
              <a:gd name="connsiteY1" fmla="*/ 144161 h 2488412"/>
              <a:gd name="connsiteX2" fmla="*/ 1353056 w 2682067"/>
              <a:gd name="connsiteY2" fmla="*/ 702961 h 2488412"/>
              <a:gd name="connsiteX3" fmla="*/ 2597656 w 2682067"/>
              <a:gd name="connsiteY3" fmla="*/ 2396295 h 2488412"/>
              <a:gd name="connsiteX4" fmla="*/ 2462190 w 2682067"/>
              <a:gd name="connsiteY4" fmla="*/ 2150761 h 2488412"/>
              <a:gd name="connsiteX5" fmla="*/ 1590123 w 2682067"/>
              <a:gd name="connsiteY5" fmla="*/ 1194028 h 2488412"/>
              <a:gd name="connsiteX6" fmla="*/ 1099056 w 2682067"/>
              <a:gd name="connsiteY6" fmla="*/ 652161 h 2488412"/>
              <a:gd name="connsiteX7" fmla="*/ 66123 w 2682067"/>
              <a:gd name="connsiteY7" fmla="*/ 59495 h 2488412"/>
              <a:gd name="connsiteX8" fmla="*/ 116923 w 2682067"/>
              <a:gd name="connsiteY8" fmla="*/ 25628 h 2488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82067" h="2488412">
                <a:moveTo>
                  <a:pt x="116923" y="25628"/>
                </a:moveTo>
                <a:cubicBezTo>
                  <a:pt x="139501" y="39739"/>
                  <a:pt x="-4432" y="31272"/>
                  <a:pt x="201590" y="144161"/>
                </a:cubicBezTo>
                <a:cubicBezTo>
                  <a:pt x="407612" y="257050"/>
                  <a:pt x="953712" y="327605"/>
                  <a:pt x="1353056" y="702961"/>
                </a:cubicBezTo>
                <a:cubicBezTo>
                  <a:pt x="1752400" y="1078317"/>
                  <a:pt x="2412800" y="2154995"/>
                  <a:pt x="2597656" y="2396295"/>
                </a:cubicBezTo>
                <a:cubicBezTo>
                  <a:pt x="2782512" y="2637595"/>
                  <a:pt x="2630112" y="2351139"/>
                  <a:pt x="2462190" y="2150761"/>
                </a:cubicBezTo>
                <a:cubicBezTo>
                  <a:pt x="2294268" y="1950383"/>
                  <a:pt x="1817312" y="1443795"/>
                  <a:pt x="1590123" y="1194028"/>
                </a:cubicBezTo>
                <a:cubicBezTo>
                  <a:pt x="1362934" y="944261"/>
                  <a:pt x="1353056" y="841250"/>
                  <a:pt x="1099056" y="652161"/>
                </a:cubicBezTo>
                <a:cubicBezTo>
                  <a:pt x="845056" y="463072"/>
                  <a:pt x="231223" y="158273"/>
                  <a:pt x="66123" y="59495"/>
                </a:cubicBezTo>
                <a:cubicBezTo>
                  <a:pt x="-98977" y="-39283"/>
                  <a:pt x="94345" y="11517"/>
                  <a:pt x="116923" y="25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79CD54EA-B286-48F7-BF18-DAF64396B2E4}"/>
              </a:ext>
            </a:extLst>
          </p:cNvPr>
          <p:cNvSpPr/>
          <p:nvPr/>
        </p:nvSpPr>
        <p:spPr>
          <a:xfrm>
            <a:off x="6365140" y="4313452"/>
            <a:ext cx="1356863" cy="2061752"/>
          </a:xfrm>
          <a:custGeom>
            <a:avLst/>
            <a:gdLst>
              <a:gd name="connsiteX0" fmla="*/ 196527 w 1356863"/>
              <a:gd name="connsiteY0" fmla="*/ 49243 h 2061752"/>
              <a:gd name="connsiteX1" fmla="*/ 196527 w 1356863"/>
              <a:gd name="connsiteY1" fmla="*/ 116977 h 2061752"/>
              <a:gd name="connsiteX2" fmla="*/ 145727 w 1356863"/>
              <a:gd name="connsiteY2" fmla="*/ 565710 h 2061752"/>
              <a:gd name="connsiteX3" fmla="*/ 255793 w 1356863"/>
              <a:gd name="connsiteY3" fmla="*/ 878977 h 2061752"/>
              <a:gd name="connsiteX4" fmla="*/ 1297193 w 1356863"/>
              <a:gd name="connsiteY4" fmla="*/ 2005043 h 2061752"/>
              <a:gd name="connsiteX5" fmla="*/ 1102460 w 1356863"/>
              <a:gd name="connsiteY5" fmla="*/ 1776443 h 2061752"/>
              <a:gd name="connsiteX6" fmla="*/ 44127 w 1356863"/>
              <a:gd name="connsiteY6" fmla="*/ 760443 h 2061752"/>
              <a:gd name="connsiteX7" fmla="*/ 196527 w 1356863"/>
              <a:gd name="connsiteY7" fmla="*/ 49243 h 2061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6863" h="2061752">
                <a:moveTo>
                  <a:pt x="196527" y="49243"/>
                </a:moveTo>
                <a:cubicBezTo>
                  <a:pt x="221927" y="-58001"/>
                  <a:pt x="204994" y="30899"/>
                  <a:pt x="196527" y="116977"/>
                </a:cubicBezTo>
                <a:cubicBezTo>
                  <a:pt x="188060" y="203055"/>
                  <a:pt x="135849" y="438710"/>
                  <a:pt x="145727" y="565710"/>
                </a:cubicBezTo>
                <a:cubicBezTo>
                  <a:pt x="155605" y="692710"/>
                  <a:pt x="63882" y="639088"/>
                  <a:pt x="255793" y="878977"/>
                </a:cubicBezTo>
                <a:cubicBezTo>
                  <a:pt x="447704" y="1118866"/>
                  <a:pt x="1156082" y="1855465"/>
                  <a:pt x="1297193" y="2005043"/>
                </a:cubicBezTo>
                <a:cubicBezTo>
                  <a:pt x="1438304" y="2154621"/>
                  <a:pt x="1311304" y="1983876"/>
                  <a:pt x="1102460" y="1776443"/>
                </a:cubicBezTo>
                <a:cubicBezTo>
                  <a:pt x="893616" y="1569010"/>
                  <a:pt x="193705" y="1044076"/>
                  <a:pt x="44127" y="760443"/>
                </a:cubicBezTo>
                <a:cubicBezTo>
                  <a:pt x="-105451" y="476810"/>
                  <a:pt x="171127" y="156487"/>
                  <a:pt x="196527" y="49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CEDB1FE8-BCF9-48A2-8C66-C5A664D6826C}"/>
              </a:ext>
            </a:extLst>
          </p:cNvPr>
          <p:cNvSpPr/>
          <p:nvPr/>
        </p:nvSpPr>
        <p:spPr>
          <a:xfrm>
            <a:off x="8408748" y="5090097"/>
            <a:ext cx="506696" cy="2267586"/>
          </a:xfrm>
          <a:custGeom>
            <a:avLst/>
            <a:gdLst>
              <a:gd name="connsiteX0" fmla="*/ 40985 w 506696"/>
              <a:gd name="connsiteY0" fmla="*/ 76932 h 2267586"/>
              <a:gd name="connsiteX1" fmla="*/ 57919 w 506696"/>
              <a:gd name="connsiteY1" fmla="*/ 178532 h 2267586"/>
              <a:gd name="connsiteX2" fmla="*/ 371185 w 506696"/>
              <a:gd name="connsiteY2" fmla="*/ 982865 h 2267586"/>
              <a:gd name="connsiteX3" fmla="*/ 405052 w 506696"/>
              <a:gd name="connsiteY3" fmla="*/ 2218998 h 2267586"/>
              <a:gd name="connsiteX4" fmla="*/ 405052 w 506696"/>
              <a:gd name="connsiteY4" fmla="*/ 1931132 h 2267586"/>
              <a:gd name="connsiteX5" fmla="*/ 489719 w 506696"/>
              <a:gd name="connsiteY5" fmla="*/ 1118332 h 2267586"/>
              <a:gd name="connsiteX6" fmla="*/ 40985 w 506696"/>
              <a:gd name="connsiteY6" fmla="*/ 76932 h 2267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6696" h="2267586">
                <a:moveTo>
                  <a:pt x="40985" y="76932"/>
                </a:moveTo>
                <a:cubicBezTo>
                  <a:pt x="-30982" y="-79701"/>
                  <a:pt x="2886" y="27543"/>
                  <a:pt x="57919" y="178532"/>
                </a:cubicBezTo>
                <a:cubicBezTo>
                  <a:pt x="112952" y="329521"/>
                  <a:pt x="313330" y="642787"/>
                  <a:pt x="371185" y="982865"/>
                </a:cubicBezTo>
                <a:cubicBezTo>
                  <a:pt x="429040" y="1322943"/>
                  <a:pt x="399408" y="2060954"/>
                  <a:pt x="405052" y="2218998"/>
                </a:cubicBezTo>
                <a:cubicBezTo>
                  <a:pt x="410696" y="2377042"/>
                  <a:pt x="390941" y="2114576"/>
                  <a:pt x="405052" y="1931132"/>
                </a:cubicBezTo>
                <a:cubicBezTo>
                  <a:pt x="419163" y="1747688"/>
                  <a:pt x="553219" y="1425954"/>
                  <a:pt x="489719" y="1118332"/>
                </a:cubicBezTo>
                <a:cubicBezTo>
                  <a:pt x="426219" y="810710"/>
                  <a:pt x="112952" y="233565"/>
                  <a:pt x="40985" y="769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6EA4DBAF-52D6-44FD-9D02-3EDDC68A615E}"/>
              </a:ext>
            </a:extLst>
          </p:cNvPr>
          <p:cNvSpPr/>
          <p:nvPr/>
        </p:nvSpPr>
        <p:spPr>
          <a:xfrm>
            <a:off x="8021619" y="5001216"/>
            <a:ext cx="698140" cy="2883388"/>
          </a:xfrm>
          <a:custGeom>
            <a:avLst/>
            <a:gdLst>
              <a:gd name="connsiteX0" fmla="*/ 47114 w 698140"/>
              <a:gd name="connsiteY0" fmla="*/ 72679 h 2883388"/>
              <a:gd name="connsiteX1" fmla="*/ 80981 w 698140"/>
              <a:gd name="connsiteY1" fmla="*/ 140413 h 2883388"/>
              <a:gd name="connsiteX2" fmla="*/ 588981 w 698140"/>
              <a:gd name="connsiteY2" fmla="*/ 953213 h 2883388"/>
              <a:gd name="connsiteX3" fmla="*/ 690581 w 698140"/>
              <a:gd name="connsiteY3" fmla="*/ 2773546 h 2883388"/>
              <a:gd name="connsiteX4" fmla="*/ 673648 w 698140"/>
              <a:gd name="connsiteY4" fmla="*/ 2587279 h 2883388"/>
              <a:gd name="connsiteX5" fmla="*/ 538181 w 698140"/>
              <a:gd name="connsiteY5" fmla="*/ 1825279 h 2883388"/>
              <a:gd name="connsiteX6" fmla="*/ 538181 w 698140"/>
              <a:gd name="connsiteY6" fmla="*/ 893946 h 2883388"/>
              <a:gd name="connsiteX7" fmla="*/ 47114 w 698140"/>
              <a:gd name="connsiteY7" fmla="*/ 72679 h 288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8140" h="2883388">
                <a:moveTo>
                  <a:pt x="47114" y="72679"/>
                </a:moveTo>
                <a:cubicBezTo>
                  <a:pt x="-29086" y="-52910"/>
                  <a:pt x="-9330" y="-6343"/>
                  <a:pt x="80981" y="140413"/>
                </a:cubicBezTo>
                <a:cubicBezTo>
                  <a:pt x="171292" y="287169"/>
                  <a:pt x="487381" y="514357"/>
                  <a:pt x="588981" y="953213"/>
                </a:cubicBezTo>
                <a:cubicBezTo>
                  <a:pt x="690581" y="1392069"/>
                  <a:pt x="676470" y="2501202"/>
                  <a:pt x="690581" y="2773546"/>
                </a:cubicBezTo>
                <a:cubicBezTo>
                  <a:pt x="704692" y="3045890"/>
                  <a:pt x="699048" y="2745324"/>
                  <a:pt x="673648" y="2587279"/>
                </a:cubicBezTo>
                <a:cubicBezTo>
                  <a:pt x="648248" y="2429234"/>
                  <a:pt x="560759" y="2107501"/>
                  <a:pt x="538181" y="1825279"/>
                </a:cubicBezTo>
                <a:cubicBezTo>
                  <a:pt x="515603" y="1543057"/>
                  <a:pt x="624259" y="1183224"/>
                  <a:pt x="538181" y="893946"/>
                </a:cubicBezTo>
                <a:cubicBezTo>
                  <a:pt x="452103" y="604668"/>
                  <a:pt x="123314" y="198268"/>
                  <a:pt x="47114" y="726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1FA4B9A1-14FE-4D4B-90D6-E2B7FDFB7040}"/>
              </a:ext>
            </a:extLst>
          </p:cNvPr>
          <p:cNvSpPr/>
          <p:nvPr/>
        </p:nvSpPr>
        <p:spPr>
          <a:xfrm>
            <a:off x="6933422" y="4548872"/>
            <a:ext cx="1470212" cy="1820488"/>
          </a:xfrm>
          <a:custGeom>
            <a:avLst/>
            <a:gdLst>
              <a:gd name="connsiteX0" fmla="*/ 778 w 1470212"/>
              <a:gd name="connsiteY0" fmla="*/ 90 h 1820488"/>
              <a:gd name="connsiteX1" fmla="*/ 796645 w 1470212"/>
              <a:gd name="connsiteY1" fmla="*/ 685890 h 1820488"/>
              <a:gd name="connsiteX2" fmla="*/ 1457045 w 1470212"/>
              <a:gd name="connsiteY2" fmla="*/ 1795023 h 1820488"/>
              <a:gd name="connsiteX3" fmla="*/ 1253845 w 1470212"/>
              <a:gd name="connsiteY3" fmla="*/ 1490223 h 1820488"/>
              <a:gd name="connsiteX4" fmla="*/ 661178 w 1470212"/>
              <a:gd name="connsiteY4" fmla="*/ 643557 h 1820488"/>
              <a:gd name="connsiteX5" fmla="*/ 778 w 1470212"/>
              <a:gd name="connsiteY5" fmla="*/ 90 h 182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0212" h="1820488">
                <a:moveTo>
                  <a:pt x="778" y="90"/>
                </a:moveTo>
                <a:cubicBezTo>
                  <a:pt x="23356" y="7146"/>
                  <a:pt x="553934" y="386735"/>
                  <a:pt x="796645" y="685890"/>
                </a:cubicBezTo>
                <a:cubicBezTo>
                  <a:pt x="1039356" y="985046"/>
                  <a:pt x="1380845" y="1660968"/>
                  <a:pt x="1457045" y="1795023"/>
                </a:cubicBezTo>
                <a:cubicBezTo>
                  <a:pt x="1533245" y="1929078"/>
                  <a:pt x="1253845" y="1490223"/>
                  <a:pt x="1253845" y="1490223"/>
                </a:cubicBezTo>
                <a:cubicBezTo>
                  <a:pt x="1121201" y="1298312"/>
                  <a:pt x="870022" y="889090"/>
                  <a:pt x="661178" y="643557"/>
                </a:cubicBezTo>
                <a:cubicBezTo>
                  <a:pt x="452334" y="398024"/>
                  <a:pt x="-21800" y="-6966"/>
                  <a:pt x="778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9098E218-2229-4DE6-B595-F2A1F85D4882}"/>
              </a:ext>
            </a:extLst>
          </p:cNvPr>
          <p:cNvSpPr/>
          <p:nvPr/>
        </p:nvSpPr>
        <p:spPr>
          <a:xfrm>
            <a:off x="6664581" y="4548942"/>
            <a:ext cx="1156634" cy="1392073"/>
          </a:xfrm>
          <a:custGeom>
            <a:avLst/>
            <a:gdLst>
              <a:gd name="connsiteX0" fmla="*/ 184952 w 1156634"/>
              <a:gd name="connsiteY0" fmla="*/ 20 h 1392073"/>
              <a:gd name="connsiteX1" fmla="*/ 176486 w 1156634"/>
              <a:gd name="connsiteY1" fmla="*/ 491087 h 1392073"/>
              <a:gd name="connsiteX2" fmla="*/ 1107819 w 1156634"/>
              <a:gd name="connsiteY2" fmla="*/ 1354687 h 1392073"/>
              <a:gd name="connsiteX3" fmla="*/ 921552 w 1156634"/>
              <a:gd name="connsiteY3" fmla="*/ 1159953 h 1392073"/>
              <a:gd name="connsiteX4" fmla="*/ 32552 w 1156634"/>
              <a:gd name="connsiteY4" fmla="*/ 474153 h 1392073"/>
              <a:gd name="connsiteX5" fmla="*/ 184952 w 1156634"/>
              <a:gd name="connsiteY5" fmla="*/ 20 h 1392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6634" h="1392073">
                <a:moveTo>
                  <a:pt x="184952" y="20"/>
                </a:moveTo>
                <a:cubicBezTo>
                  <a:pt x="208941" y="2842"/>
                  <a:pt x="22675" y="265309"/>
                  <a:pt x="176486" y="491087"/>
                </a:cubicBezTo>
                <a:cubicBezTo>
                  <a:pt x="330297" y="716865"/>
                  <a:pt x="983641" y="1243209"/>
                  <a:pt x="1107819" y="1354687"/>
                </a:cubicBezTo>
                <a:cubicBezTo>
                  <a:pt x="1231997" y="1466165"/>
                  <a:pt x="1100763" y="1306709"/>
                  <a:pt x="921552" y="1159953"/>
                </a:cubicBezTo>
                <a:cubicBezTo>
                  <a:pt x="742341" y="1013197"/>
                  <a:pt x="152496" y="666064"/>
                  <a:pt x="32552" y="474153"/>
                </a:cubicBezTo>
                <a:cubicBezTo>
                  <a:pt x="-87392" y="282242"/>
                  <a:pt x="160963" y="-2802"/>
                  <a:pt x="184952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813D6B68-3906-448E-89AC-5264E8A8149B}"/>
              </a:ext>
            </a:extLst>
          </p:cNvPr>
          <p:cNvSpPr/>
          <p:nvPr/>
        </p:nvSpPr>
        <p:spPr>
          <a:xfrm>
            <a:off x="7016191" y="5944461"/>
            <a:ext cx="1620258" cy="806306"/>
          </a:xfrm>
          <a:custGeom>
            <a:avLst/>
            <a:gdLst>
              <a:gd name="connsiteX0" fmla="*/ 559 w 1620258"/>
              <a:gd name="connsiteY0" fmla="*/ 1501 h 806306"/>
              <a:gd name="connsiteX1" fmla="*/ 451409 w 1620258"/>
              <a:gd name="connsiteY1" fmla="*/ 598401 h 806306"/>
              <a:gd name="connsiteX2" fmla="*/ 845109 w 1620258"/>
              <a:gd name="connsiteY2" fmla="*/ 693651 h 806306"/>
              <a:gd name="connsiteX3" fmla="*/ 1607109 w 1620258"/>
              <a:gd name="connsiteY3" fmla="*/ 325351 h 806306"/>
              <a:gd name="connsiteX4" fmla="*/ 1270559 w 1620258"/>
              <a:gd name="connsiteY4" fmla="*/ 471401 h 806306"/>
              <a:gd name="connsiteX5" fmla="*/ 546659 w 1620258"/>
              <a:gd name="connsiteY5" fmla="*/ 795251 h 806306"/>
              <a:gd name="connsiteX6" fmla="*/ 559 w 1620258"/>
              <a:gd name="connsiteY6" fmla="*/ 1501 h 80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0258" h="806306">
                <a:moveTo>
                  <a:pt x="559" y="1501"/>
                </a:moveTo>
                <a:cubicBezTo>
                  <a:pt x="-15316" y="-31307"/>
                  <a:pt x="310651" y="483043"/>
                  <a:pt x="451409" y="598401"/>
                </a:cubicBezTo>
                <a:cubicBezTo>
                  <a:pt x="592167" y="713759"/>
                  <a:pt x="652492" y="739159"/>
                  <a:pt x="845109" y="693651"/>
                </a:cubicBezTo>
                <a:cubicBezTo>
                  <a:pt x="1037726" y="648143"/>
                  <a:pt x="1536201" y="362393"/>
                  <a:pt x="1607109" y="325351"/>
                </a:cubicBezTo>
                <a:cubicBezTo>
                  <a:pt x="1678017" y="288309"/>
                  <a:pt x="1447301" y="393084"/>
                  <a:pt x="1270559" y="471401"/>
                </a:cubicBezTo>
                <a:cubicBezTo>
                  <a:pt x="1093817" y="549718"/>
                  <a:pt x="754092" y="869334"/>
                  <a:pt x="546659" y="795251"/>
                </a:cubicBezTo>
                <a:cubicBezTo>
                  <a:pt x="339226" y="721168"/>
                  <a:pt x="16434" y="34309"/>
                  <a:pt x="559" y="1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2BB7A91E-49AF-4BD9-A3AB-B5B94E0FD453}"/>
              </a:ext>
            </a:extLst>
          </p:cNvPr>
          <p:cNvSpPr/>
          <p:nvPr/>
        </p:nvSpPr>
        <p:spPr>
          <a:xfrm>
            <a:off x="7441876" y="6836515"/>
            <a:ext cx="1099805" cy="606113"/>
          </a:xfrm>
          <a:custGeom>
            <a:avLst/>
            <a:gdLst>
              <a:gd name="connsiteX0" fmla="*/ 324 w 1099805"/>
              <a:gd name="connsiteY0" fmla="*/ 4797 h 606113"/>
              <a:gd name="connsiteX1" fmla="*/ 736924 w 1099805"/>
              <a:gd name="connsiteY1" fmla="*/ 157197 h 606113"/>
              <a:gd name="connsiteX2" fmla="*/ 1092524 w 1099805"/>
              <a:gd name="connsiteY2" fmla="*/ 601697 h 606113"/>
              <a:gd name="connsiteX3" fmla="*/ 965524 w 1099805"/>
              <a:gd name="connsiteY3" fmla="*/ 366747 h 606113"/>
              <a:gd name="connsiteX4" fmla="*/ 832174 w 1099805"/>
              <a:gd name="connsiteY4" fmla="*/ 68297 h 606113"/>
              <a:gd name="connsiteX5" fmla="*/ 324 w 1099805"/>
              <a:gd name="connsiteY5" fmla="*/ 4797 h 606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9805" h="606113">
                <a:moveTo>
                  <a:pt x="324" y="4797"/>
                </a:moveTo>
                <a:cubicBezTo>
                  <a:pt x="-15551" y="19614"/>
                  <a:pt x="554891" y="57714"/>
                  <a:pt x="736924" y="157197"/>
                </a:cubicBezTo>
                <a:cubicBezTo>
                  <a:pt x="918957" y="256680"/>
                  <a:pt x="1054424" y="566772"/>
                  <a:pt x="1092524" y="601697"/>
                </a:cubicBezTo>
                <a:cubicBezTo>
                  <a:pt x="1130624" y="636622"/>
                  <a:pt x="1008916" y="455647"/>
                  <a:pt x="965524" y="366747"/>
                </a:cubicBezTo>
                <a:cubicBezTo>
                  <a:pt x="922132" y="277847"/>
                  <a:pt x="994099" y="127564"/>
                  <a:pt x="832174" y="68297"/>
                </a:cubicBezTo>
                <a:cubicBezTo>
                  <a:pt x="670249" y="9030"/>
                  <a:pt x="16199" y="-10020"/>
                  <a:pt x="324" y="47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81E25586-AF2B-4A8D-A3A6-01D0F24B0C32}"/>
              </a:ext>
            </a:extLst>
          </p:cNvPr>
          <p:cNvSpPr/>
          <p:nvPr/>
        </p:nvSpPr>
        <p:spPr>
          <a:xfrm>
            <a:off x="7289675" y="5675263"/>
            <a:ext cx="971957" cy="725537"/>
          </a:xfrm>
          <a:custGeom>
            <a:avLst/>
            <a:gdLst>
              <a:gd name="connsiteX0" fmla="*/ 25525 w 971957"/>
              <a:gd name="connsiteY0" fmla="*/ 42099 h 725537"/>
              <a:gd name="connsiteX1" fmla="*/ 139825 w 971957"/>
              <a:gd name="connsiteY1" fmla="*/ 118299 h 725537"/>
              <a:gd name="connsiteX2" fmla="*/ 673225 w 971957"/>
              <a:gd name="connsiteY2" fmla="*/ 658049 h 725537"/>
              <a:gd name="connsiteX3" fmla="*/ 971675 w 971957"/>
              <a:gd name="connsiteY3" fmla="*/ 658049 h 725537"/>
              <a:gd name="connsiteX4" fmla="*/ 724025 w 971957"/>
              <a:gd name="connsiteY4" fmla="*/ 721549 h 725537"/>
              <a:gd name="connsiteX5" fmla="*/ 539875 w 971957"/>
              <a:gd name="connsiteY5" fmla="*/ 645349 h 725537"/>
              <a:gd name="connsiteX6" fmla="*/ 25525 w 971957"/>
              <a:gd name="connsiteY6" fmla="*/ 42099 h 72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1957" h="725537">
                <a:moveTo>
                  <a:pt x="25525" y="42099"/>
                </a:moveTo>
                <a:cubicBezTo>
                  <a:pt x="-41150" y="-45743"/>
                  <a:pt x="31875" y="15641"/>
                  <a:pt x="139825" y="118299"/>
                </a:cubicBezTo>
                <a:cubicBezTo>
                  <a:pt x="247775" y="220957"/>
                  <a:pt x="534583" y="568091"/>
                  <a:pt x="673225" y="658049"/>
                </a:cubicBezTo>
                <a:cubicBezTo>
                  <a:pt x="811867" y="748007"/>
                  <a:pt x="963208" y="647466"/>
                  <a:pt x="971675" y="658049"/>
                </a:cubicBezTo>
                <a:cubicBezTo>
                  <a:pt x="980142" y="668632"/>
                  <a:pt x="795992" y="723666"/>
                  <a:pt x="724025" y="721549"/>
                </a:cubicBezTo>
                <a:cubicBezTo>
                  <a:pt x="652058" y="719432"/>
                  <a:pt x="656292" y="755416"/>
                  <a:pt x="539875" y="645349"/>
                </a:cubicBezTo>
                <a:cubicBezTo>
                  <a:pt x="423458" y="535282"/>
                  <a:pt x="92200" y="129941"/>
                  <a:pt x="25525" y="420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409CD455-6F92-407D-A061-3CC5AF313D79}"/>
              </a:ext>
            </a:extLst>
          </p:cNvPr>
          <p:cNvSpPr/>
          <p:nvPr/>
        </p:nvSpPr>
        <p:spPr>
          <a:xfrm>
            <a:off x="7156422" y="6418523"/>
            <a:ext cx="406680" cy="2823699"/>
          </a:xfrm>
          <a:custGeom>
            <a:avLst/>
            <a:gdLst>
              <a:gd name="connsiteX0" fmla="*/ 28 w 406680"/>
              <a:gd name="connsiteY0" fmla="*/ 10039 h 2823699"/>
              <a:gd name="connsiteX1" fmla="*/ 323878 w 406680"/>
              <a:gd name="connsiteY1" fmla="*/ 587889 h 2823699"/>
              <a:gd name="connsiteX2" fmla="*/ 368328 w 406680"/>
              <a:gd name="connsiteY2" fmla="*/ 924439 h 2823699"/>
              <a:gd name="connsiteX3" fmla="*/ 406428 w 406680"/>
              <a:gd name="connsiteY3" fmla="*/ 1387989 h 2823699"/>
              <a:gd name="connsiteX4" fmla="*/ 349278 w 406680"/>
              <a:gd name="connsiteY4" fmla="*/ 1762639 h 2823699"/>
              <a:gd name="connsiteX5" fmla="*/ 120678 w 406680"/>
              <a:gd name="connsiteY5" fmla="*/ 2772289 h 2823699"/>
              <a:gd name="connsiteX6" fmla="*/ 177828 w 406680"/>
              <a:gd name="connsiteY6" fmla="*/ 2562739 h 2823699"/>
              <a:gd name="connsiteX7" fmla="*/ 336578 w 406680"/>
              <a:gd name="connsiteY7" fmla="*/ 1591189 h 2823699"/>
              <a:gd name="connsiteX8" fmla="*/ 342928 w 406680"/>
              <a:gd name="connsiteY8" fmla="*/ 1114939 h 2823699"/>
              <a:gd name="connsiteX9" fmla="*/ 28 w 406680"/>
              <a:gd name="connsiteY9" fmla="*/ 10039 h 28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6680" h="2823699">
                <a:moveTo>
                  <a:pt x="28" y="10039"/>
                </a:moveTo>
                <a:cubicBezTo>
                  <a:pt x="-3147" y="-77803"/>
                  <a:pt x="262495" y="435489"/>
                  <a:pt x="323878" y="587889"/>
                </a:cubicBezTo>
                <a:cubicBezTo>
                  <a:pt x="385261" y="740289"/>
                  <a:pt x="354570" y="791089"/>
                  <a:pt x="368328" y="924439"/>
                </a:cubicBezTo>
                <a:cubicBezTo>
                  <a:pt x="382086" y="1057789"/>
                  <a:pt x="409603" y="1248289"/>
                  <a:pt x="406428" y="1387989"/>
                </a:cubicBezTo>
                <a:cubicBezTo>
                  <a:pt x="403253" y="1527689"/>
                  <a:pt x="396903" y="1531922"/>
                  <a:pt x="349278" y="1762639"/>
                </a:cubicBezTo>
                <a:cubicBezTo>
                  <a:pt x="301653" y="1993356"/>
                  <a:pt x="149253" y="2638939"/>
                  <a:pt x="120678" y="2772289"/>
                </a:cubicBezTo>
                <a:cubicBezTo>
                  <a:pt x="92103" y="2905639"/>
                  <a:pt x="141845" y="2759589"/>
                  <a:pt x="177828" y="2562739"/>
                </a:cubicBezTo>
                <a:cubicBezTo>
                  <a:pt x="213811" y="2365889"/>
                  <a:pt x="309061" y="1832489"/>
                  <a:pt x="336578" y="1591189"/>
                </a:cubicBezTo>
                <a:cubicBezTo>
                  <a:pt x="364095" y="1349889"/>
                  <a:pt x="394786" y="1375289"/>
                  <a:pt x="342928" y="1114939"/>
                </a:cubicBezTo>
                <a:cubicBezTo>
                  <a:pt x="291070" y="854589"/>
                  <a:pt x="3203" y="97881"/>
                  <a:pt x="28" y="100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2D9F1705-0A4D-477E-80E8-B0C9E54B8C24}"/>
              </a:ext>
            </a:extLst>
          </p:cNvPr>
          <p:cNvSpPr/>
          <p:nvPr/>
        </p:nvSpPr>
        <p:spPr>
          <a:xfrm>
            <a:off x="7106239" y="7431838"/>
            <a:ext cx="324130" cy="1435213"/>
          </a:xfrm>
          <a:custGeom>
            <a:avLst/>
            <a:gdLst>
              <a:gd name="connsiteX0" fmla="*/ 323261 w 324130"/>
              <a:gd name="connsiteY0" fmla="*/ 24 h 1435213"/>
              <a:gd name="connsiteX1" fmla="*/ 101011 w 324130"/>
              <a:gd name="connsiteY1" fmla="*/ 533424 h 1435213"/>
              <a:gd name="connsiteX2" fmla="*/ 132761 w 324130"/>
              <a:gd name="connsiteY2" fmla="*/ 1409724 h 1435213"/>
              <a:gd name="connsiteX3" fmla="*/ 126411 w 324130"/>
              <a:gd name="connsiteY3" fmla="*/ 1143024 h 1435213"/>
              <a:gd name="connsiteX4" fmla="*/ 5761 w 324130"/>
              <a:gd name="connsiteY4" fmla="*/ 552474 h 1435213"/>
              <a:gd name="connsiteX5" fmla="*/ 323261 w 324130"/>
              <a:gd name="connsiteY5" fmla="*/ 24 h 1435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130" h="1435213">
                <a:moveTo>
                  <a:pt x="323261" y="24"/>
                </a:moveTo>
                <a:cubicBezTo>
                  <a:pt x="339136" y="-3151"/>
                  <a:pt x="132761" y="298474"/>
                  <a:pt x="101011" y="533424"/>
                </a:cubicBezTo>
                <a:cubicBezTo>
                  <a:pt x="69261" y="768374"/>
                  <a:pt x="128528" y="1308124"/>
                  <a:pt x="132761" y="1409724"/>
                </a:cubicBezTo>
                <a:cubicBezTo>
                  <a:pt x="136994" y="1511324"/>
                  <a:pt x="147578" y="1285899"/>
                  <a:pt x="126411" y="1143024"/>
                </a:cubicBezTo>
                <a:cubicBezTo>
                  <a:pt x="105244" y="1000149"/>
                  <a:pt x="-29164" y="747207"/>
                  <a:pt x="5761" y="552474"/>
                </a:cubicBezTo>
                <a:cubicBezTo>
                  <a:pt x="40686" y="357741"/>
                  <a:pt x="307386" y="3199"/>
                  <a:pt x="323261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6840B77C-50A0-4AD0-9E98-22A4399E0085}"/>
              </a:ext>
            </a:extLst>
          </p:cNvPr>
          <p:cNvSpPr/>
          <p:nvPr/>
        </p:nvSpPr>
        <p:spPr>
          <a:xfrm>
            <a:off x="2107628" y="6259630"/>
            <a:ext cx="296254" cy="159426"/>
          </a:xfrm>
          <a:custGeom>
            <a:avLst/>
            <a:gdLst>
              <a:gd name="connsiteX0" fmla="*/ 572 w 296254"/>
              <a:gd name="connsiteY0" fmla="*/ 159407 h 159426"/>
              <a:gd name="connsiteX1" fmla="*/ 146622 w 296254"/>
              <a:gd name="connsiteY1" fmla="*/ 41932 h 159426"/>
              <a:gd name="connsiteX2" fmla="*/ 295847 w 296254"/>
              <a:gd name="connsiteY2" fmla="*/ 13357 h 159426"/>
              <a:gd name="connsiteX3" fmla="*/ 187897 w 296254"/>
              <a:gd name="connsiteY3" fmla="*/ 657 h 159426"/>
              <a:gd name="connsiteX4" fmla="*/ 98997 w 296254"/>
              <a:gd name="connsiteY4" fmla="*/ 32407 h 159426"/>
              <a:gd name="connsiteX5" fmla="*/ 572 w 296254"/>
              <a:gd name="connsiteY5" fmla="*/ 159407 h 159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6254" h="159426">
                <a:moveTo>
                  <a:pt x="572" y="159407"/>
                </a:moveTo>
                <a:cubicBezTo>
                  <a:pt x="8510" y="160995"/>
                  <a:pt x="97410" y="66274"/>
                  <a:pt x="146622" y="41932"/>
                </a:cubicBezTo>
                <a:cubicBezTo>
                  <a:pt x="195834" y="17590"/>
                  <a:pt x="288968" y="20236"/>
                  <a:pt x="295847" y="13357"/>
                </a:cubicBezTo>
                <a:cubicBezTo>
                  <a:pt x="302726" y="6478"/>
                  <a:pt x="220705" y="-2518"/>
                  <a:pt x="187897" y="657"/>
                </a:cubicBezTo>
                <a:cubicBezTo>
                  <a:pt x="155089" y="3832"/>
                  <a:pt x="128630" y="10711"/>
                  <a:pt x="98997" y="32407"/>
                </a:cubicBezTo>
                <a:cubicBezTo>
                  <a:pt x="69364" y="54103"/>
                  <a:pt x="-7366" y="157819"/>
                  <a:pt x="572" y="159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ACB38CAA-D40F-42A8-9DFF-85888FF0D2B9}"/>
              </a:ext>
            </a:extLst>
          </p:cNvPr>
          <p:cNvSpPr/>
          <p:nvPr/>
        </p:nvSpPr>
        <p:spPr>
          <a:xfrm>
            <a:off x="3272206" y="2904281"/>
            <a:ext cx="1571032" cy="332417"/>
          </a:xfrm>
          <a:custGeom>
            <a:avLst/>
            <a:gdLst>
              <a:gd name="connsiteX0" fmla="*/ 1515694 w 1571032"/>
              <a:gd name="connsiteY0" fmla="*/ 317531 h 332417"/>
              <a:gd name="connsiteX1" fmla="*/ 1471244 w 1571032"/>
              <a:gd name="connsiteY1" fmla="*/ 273081 h 332417"/>
              <a:gd name="connsiteX2" fmla="*/ 963244 w 1571032"/>
              <a:gd name="connsiteY2" fmla="*/ 31 h 332417"/>
              <a:gd name="connsiteX3" fmla="*/ 10744 w 1571032"/>
              <a:gd name="connsiteY3" fmla="*/ 254031 h 332417"/>
              <a:gd name="connsiteX4" fmla="*/ 474294 w 1571032"/>
              <a:gd name="connsiteY4" fmla="*/ 127031 h 332417"/>
              <a:gd name="connsiteX5" fmla="*/ 855294 w 1571032"/>
              <a:gd name="connsiteY5" fmla="*/ 76231 h 332417"/>
              <a:gd name="connsiteX6" fmla="*/ 1515694 w 1571032"/>
              <a:gd name="connsiteY6" fmla="*/ 317531 h 332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1032" h="332417">
                <a:moveTo>
                  <a:pt x="1515694" y="317531"/>
                </a:moveTo>
                <a:cubicBezTo>
                  <a:pt x="1618352" y="350339"/>
                  <a:pt x="1563319" y="325998"/>
                  <a:pt x="1471244" y="273081"/>
                </a:cubicBezTo>
                <a:cubicBezTo>
                  <a:pt x="1379169" y="220164"/>
                  <a:pt x="1206661" y="3206"/>
                  <a:pt x="963244" y="31"/>
                </a:cubicBezTo>
                <a:cubicBezTo>
                  <a:pt x="719827" y="-3144"/>
                  <a:pt x="92236" y="232864"/>
                  <a:pt x="10744" y="254031"/>
                </a:cubicBezTo>
                <a:cubicBezTo>
                  <a:pt x="-70748" y="275198"/>
                  <a:pt x="333536" y="156664"/>
                  <a:pt x="474294" y="127031"/>
                </a:cubicBezTo>
                <a:cubicBezTo>
                  <a:pt x="615052" y="97398"/>
                  <a:pt x="683844" y="51889"/>
                  <a:pt x="855294" y="76231"/>
                </a:cubicBezTo>
                <a:cubicBezTo>
                  <a:pt x="1026744" y="100573"/>
                  <a:pt x="1413036" y="284723"/>
                  <a:pt x="1515694" y="317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5216172B-A122-473A-9E85-ACDE6F59ACA4}"/>
              </a:ext>
            </a:extLst>
          </p:cNvPr>
          <p:cNvSpPr/>
          <p:nvPr/>
        </p:nvSpPr>
        <p:spPr>
          <a:xfrm>
            <a:off x="4104291" y="2878796"/>
            <a:ext cx="1768245" cy="355217"/>
          </a:xfrm>
          <a:custGeom>
            <a:avLst/>
            <a:gdLst>
              <a:gd name="connsiteX0" fmla="*/ 35909 w 1768245"/>
              <a:gd name="connsiteY0" fmla="*/ 298566 h 355217"/>
              <a:gd name="connsiteX1" fmla="*/ 118459 w 1768245"/>
              <a:gd name="connsiteY1" fmla="*/ 298566 h 355217"/>
              <a:gd name="connsiteX2" fmla="*/ 556609 w 1768245"/>
              <a:gd name="connsiteY2" fmla="*/ 116 h 355217"/>
              <a:gd name="connsiteX3" fmla="*/ 1667859 w 1768245"/>
              <a:gd name="connsiteY3" fmla="*/ 336666 h 355217"/>
              <a:gd name="connsiteX4" fmla="*/ 1598009 w 1768245"/>
              <a:gd name="connsiteY4" fmla="*/ 285866 h 355217"/>
              <a:gd name="connsiteX5" fmla="*/ 626459 w 1768245"/>
              <a:gd name="connsiteY5" fmla="*/ 69966 h 355217"/>
              <a:gd name="connsiteX6" fmla="*/ 35909 w 1768245"/>
              <a:gd name="connsiteY6" fmla="*/ 298566 h 355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8245" h="355217">
                <a:moveTo>
                  <a:pt x="35909" y="298566"/>
                </a:moveTo>
                <a:cubicBezTo>
                  <a:pt x="-48758" y="336666"/>
                  <a:pt x="31676" y="348308"/>
                  <a:pt x="118459" y="298566"/>
                </a:cubicBezTo>
                <a:cubicBezTo>
                  <a:pt x="205242" y="248824"/>
                  <a:pt x="298376" y="-6234"/>
                  <a:pt x="556609" y="116"/>
                </a:cubicBezTo>
                <a:cubicBezTo>
                  <a:pt x="814842" y="6466"/>
                  <a:pt x="1494292" y="289041"/>
                  <a:pt x="1667859" y="336666"/>
                </a:cubicBezTo>
                <a:cubicBezTo>
                  <a:pt x="1841426" y="384291"/>
                  <a:pt x="1771576" y="330316"/>
                  <a:pt x="1598009" y="285866"/>
                </a:cubicBezTo>
                <a:cubicBezTo>
                  <a:pt x="1424442" y="241416"/>
                  <a:pt x="882576" y="64674"/>
                  <a:pt x="626459" y="69966"/>
                </a:cubicBezTo>
                <a:cubicBezTo>
                  <a:pt x="370342" y="75258"/>
                  <a:pt x="120576" y="260466"/>
                  <a:pt x="35909" y="2985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C37E4235-12A9-46CB-8391-7FBD6866A24B}"/>
              </a:ext>
            </a:extLst>
          </p:cNvPr>
          <p:cNvSpPr/>
          <p:nvPr/>
        </p:nvSpPr>
        <p:spPr>
          <a:xfrm>
            <a:off x="4298840" y="2992076"/>
            <a:ext cx="1291334" cy="191881"/>
          </a:xfrm>
          <a:custGeom>
            <a:avLst/>
            <a:gdLst>
              <a:gd name="connsiteX0" fmla="*/ 14080 w 1291334"/>
              <a:gd name="connsiteY0" fmla="*/ 159886 h 191881"/>
              <a:gd name="connsiteX1" fmla="*/ 146160 w 1291334"/>
              <a:gd name="connsiteY1" fmla="*/ 88766 h 191881"/>
              <a:gd name="connsiteX2" fmla="*/ 466200 w 1291334"/>
              <a:gd name="connsiteY2" fmla="*/ 2406 h 191881"/>
              <a:gd name="connsiteX3" fmla="*/ 1279000 w 1291334"/>
              <a:gd name="connsiteY3" fmla="*/ 190366 h 191881"/>
              <a:gd name="connsiteX4" fmla="*/ 923400 w 1291334"/>
              <a:gd name="connsiteY4" fmla="*/ 88766 h 191881"/>
              <a:gd name="connsiteX5" fmla="*/ 466200 w 1291334"/>
              <a:gd name="connsiteY5" fmla="*/ 48126 h 191881"/>
              <a:gd name="connsiteX6" fmla="*/ 14080 w 1291334"/>
              <a:gd name="connsiteY6" fmla="*/ 159886 h 19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1334" h="191881">
                <a:moveTo>
                  <a:pt x="14080" y="159886"/>
                </a:moveTo>
                <a:cubicBezTo>
                  <a:pt x="-39260" y="166659"/>
                  <a:pt x="70807" y="115013"/>
                  <a:pt x="146160" y="88766"/>
                </a:cubicBezTo>
                <a:cubicBezTo>
                  <a:pt x="221513" y="62519"/>
                  <a:pt x="277393" y="-14527"/>
                  <a:pt x="466200" y="2406"/>
                </a:cubicBezTo>
                <a:cubicBezTo>
                  <a:pt x="655007" y="19339"/>
                  <a:pt x="1202800" y="175973"/>
                  <a:pt x="1279000" y="190366"/>
                </a:cubicBezTo>
                <a:cubicBezTo>
                  <a:pt x="1355200" y="204759"/>
                  <a:pt x="1058867" y="112473"/>
                  <a:pt x="923400" y="88766"/>
                </a:cubicBezTo>
                <a:cubicBezTo>
                  <a:pt x="787933" y="65059"/>
                  <a:pt x="624527" y="34579"/>
                  <a:pt x="466200" y="48126"/>
                </a:cubicBezTo>
                <a:cubicBezTo>
                  <a:pt x="307873" y="61673"/>
                  <a:pt x="67420" y="153113"/>
                  <a:pt x="14080" y="1598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8E9063DD-5014-4AAD-8171-9EF0C2EE7934}"/>
              </a:ext>
            </a:extLst>
          </p:cNvPr>
          <p:cNvSpPr/>
          <p:nvPr/>
        </p:nvSpPr>
        <p:spPr>
          <a:xfrm>
            <a:off x="2868674" y="3029273"/>
            <a:ext cx="1756586" cy="247908"/>
          </a:xfrm>
          <a:custGeom>
            <a:avLst/>
            <a:gdLst>
              <a:gd name="connsiteX0" fmla="*/ 1728726 w 1756586"/>
              <a:gd name="connsiteY0" fmla="*/ 193809 h 247908"/>
              <a:gd name="connsiteX1" fmla="*/ 1662686 w 1756586"/>
              <a:gd name="connsiteY1" fmla="*/ 168409 h 247908"/>
              <a:gd name="connsiteX2" fmla="*/ 1164846 w 1756586"/>
              <a:gd name="connsiteY2" fmla="*/ 769 h 247908"/>
              <a:gd name="connsiteX3" fmla="*/ 16766 w 1756586"/>
              <a:gd name="connsiteY3" fmla="*/ 244609 h 247908"/>
              <a:gd name="connsiteX4" fmla="*/ 524766 w 1756586"/>
              <a:gd name="connsiteY4" fmla="*/ 137929 h 247908"/>
              <a:gd name="connsiteX5" fmla="*/ 1124206 w 1756586"/>
              <a:gd name="connsiteY5" fmla="*/ 82049 h 247908"/>
              <a:gd name="connsiteX6" fmla="*/ 1728726 w 1756586"/>
              <a:gd name="connsiteY6" fmla="*/ 193809 h 24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6586" h="247908">
                <a:moveTo>
                  <a:pt x="1728726" y="193809"/>
                </a:moveTo>
                <a:cubicBezTo>
                  <a:pt x="1818473" y="208202"/>
                  <a:pt x="1662686" y="168409"/>
                  <a:pt x="1662686" y="168409"/>
                </a:cubicBezTo>
                <a:cubicBezTo>
                  <a:pt x="1568706" y="136236"/>
                  <a:pt x="1439166" y="-11931"/>
                  <a:pt x="1164846" y="769"/>
                </a:cubicBezTo>
                <a:cubicBezTo>
                  <a:pt x="890526" y="13469"/>
                  <a:pt x="16766" y="244609"/>
                  <a:pt x="16766" y="244609"/>
                </a:cubicBezTo>
                <a:cubicBezTo>
                  <a:pt x="-89914" y="267469"/>
                  <a:pt x="340193" y="165022"/>
                  <a:pt x="524766" y="137929"/>
                </a:cubicBezTo>
                <a:cubicBezTo>
                  <a:pt x="709339" y="110836"/>
                  <a:pt x="929473" y="72736"/>
                  <a:pt x="1124206" y="82049"/>
                </a:cubicBezTo>
                <a:cubicBezTo>
                  <a:pt x="1318939" y="91362"/>
                  <a:pt x="1638979" y="179416"/>
                  <a:pt x="1728726" y="193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948642D4-20D5-432C-A002-E79F27F7334C}"/>
              </a:ext>
            </a:extLst>
          </p:cNvPr>
          <p:cNvSpPr/>
          <p:nvPr/>
        </p:nvSpPr>
        <p:spPr>
          <a:xfrm>
            <a:off x="1965420" y="3741327"/>
            <a:ext cx="2533288" cy="2021056"/>
          </a:xfrm>
          <a:custGeom>
            <a:avLst/>
            <a:gdLst>
              <a:gd name="connsiteX0" fmla="*/ 2174780 w 2533288"/>
              <a:gd name="connsiteY0" fmla="*/ 432985 h 2021056"/>
              <a:gd name="connsiteX1" fmla="*/ 1749330 w 2533288"/>
              <a:gd name="connsiteY1" fmla="*/ 382185 h 2021056"/>
              <a:gd name="connsiteX2" fmla="*/ 892080 w 2533288"/>
              <a:gd name="connsiteY2" fmla="*/ 1023535 h 2021056"/>
              <a:gd name="connsiteX3" fmla="*/ 1298480 w 2533288"/>
              <a:gd name="connsiteY3" fmla="*/ 636185 h 2021056"/>
              <a:gd name="connsiteX4" fmla="*/ 682530 w 2533288"/>
              <a:gd name="connsiteY4" fmla="*/ 1341035 h 2021056"/>
              <a:gd name="connsiteX5" fmla="*/ 1006380 w 2533288"/>
              <a:gd name="connsiteY5" fmla="*/ 1080685 h 2021056"/>
              <a:gd name="connsiteX6" fmla="*/ 472980 w 2533288"/>
              <a:gd name="connsiteY6" fmla="*/ 1791885 h 2021056"/>
              <a:gd name="connsiteX7" fmla="*/ 625380 w 2533288"/>
              <a:gd name="connsiteY7" fmla="*/ 1537885 h 2021056"/>
              <a:gd name="connsiteX8" fmla="*/ 9430 w 2533288"/>
              <a:gd name="connsiteY8" fmla="*/ 2020485 h 2021056"/>
              <a:gd name="connsiteX9" fmla="*/ 238030 w 2533288"/>
              <a:gd name="connsiteY9" fmla="*/ 1423585 h 2021056"/>
              <a:gd name="connsiteX10" fmla="*/ 41180 w 2533288"/>
              <a:gd name="connsiteY10" fmla="*/ 1887135 h 2021056"/>
              <a:gd name="connsiteX11" fmla="*/ 244380 w 2533288"/>
              <a:gd name="connsiteY11" fmla="*/ 1023535 h 2021056"/>
              <a:gd name="connsiteX12" fmla="*/ 276130 w 2533288"/>
              <a:gd name="connsiteY12" fmla="*/ 1321985 h 2021056"/>
              <a:gd name="connsiteX13" fmla="*/ 549180 w 2533288"/>
              <a:gd name="connsiteY13" fmla="*/ 515535 h 2021056"/>
              <a:gd name="connsiteX14" fmla="*/ 663480 w 2533288"/>
              <a:gd name="connsiteY14" fmla="*/ 775885 h 2021056"/>
              <a:gd name="connsiteX15" fmla="*/ 1050830 w 2533288"/>
              <a:gd name="connsiteY15" fmla="*/ 147235 h 2021056"/>
              <a:gd name="connsiteX16" fmla="*/ 1590580 w 2533288"/>
              <a:gd name="connsiteY16" fmla="*/ 71035 h 2021056"/>
              <a:gd name="connsiteX17" fmla="*/ 511080 w 2533288"/>
              <a:gd name="connsiteY17" fmla="*/ 572685 h 2021056"/>
              <a:gd name="connsiteX18" fmla="*/ 1419130 w 2533288"/>
              <a:gd name="connsiteY18" fmla="*/ 39285 h 2021056"/>
              <a:gd name="connsiteX19" fmla="*/ 1552480 w 2533288"/>
              <a:gd name="connsiteY19" fmla="*/ 64685 h 2021056"/>
              <a:gd name="connsiteX20" fmla="*/ 1368330 w 2533288"/>
              <a:gd name="connsiteY20" fmla="*/ 261535 h 2021056"/>
              <a:gd name="connsiteX21" fmla="*/ 2530380 w 2533288"/>
              <a:gd name="connsiteY21" fmla="*/ 191685 h 2021056"/>
              <a:gd name="connsiteX22" fmla="*/ 974630 w 2533288"/>
              <a:gd name="connsiteY22" fmla="*/ 388535 h 2021056"/>
              <a:gd name="connsiteX23" fmla="*/ 1673130 w 2533288"/>
              <a:gd name="connsiteY23" fmla="*/ 312335 h 2021056"/>
              <a:gd name="connsiteX24" fmla="*/ 2174780 w 2533288"/>
              <a:gd name="connsiteY24" fmla="*/ 432985 h 2021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533288" h="2021056">
                <a:moveTo>
                  <a:pt x="2174780" y="432985"/>
                </a:moveTo>
                <a:cubicBezTo>
                  <a:pt x="2187480" y="444627"/>
                  <a:pt x="1963113" y="283760"/>
                  <a:pt x="1749330" y="382185"/>
                </a:cubicBezTo>
                <a:cubicBezTo>
                  <a:pt x="1535547" y="480610"/>
                  <a:pt x="967222" y="981202"/>
                  <a:pt x="892080" y="1023535"/>
                </a:cubicBezTo>
                <a:cubicBezTo>
                  <a:pt x="816938" y="1065868"/>
                  <a:pt x="1333405" y="583268"/>
                  <a:pt x="1298480" y="636185"/>
                </a:cubicBezTo>
                <a:cubicBezTo>
                  <a:pt x="1263555" y="689102"/>
                  <a:pt x="731213" y="1266952"/>
                  <a:pt x="682530" y="1341035"/>
                </a:cubicBezTo>
                <a:cubicBezTo>
                  <a:pt x="633847" y="1415118"/>
                  <a:pt x="1041305" y="1005543"/>
                  <a:pt x="1006380" y="1080685"/>
                </a:cubicBezTo>
                <a:cubicBezTo>
                  <a:pt x="971455" y="1155827"/>
                  <a:pt x="536480" y="1715685"/>
                  <a:pt x="472980" y="1791885"/>
                </a:cubicBezTo>
                <a:cubicBezTo>
                  <a:pt x="409480" y="1868085"/>
                  <a:pt x="702638" y="1499785"/>
                  <a:pt x="625380" y="1537885"/>
                </a:cubicBezTo>
                <a:cubicBezTo>
                  <a:pt x="548122" y="1575985"/>
                  <a:pt x="73988" y="2039535"/>
                  <a:pt x="9430" y="2020485"/>
                </a:cubicBezTo>
                <a:cubicBezTo>
                  <a:pt x="-55128" y="2001435"/>
                  <a:pt x="232738" y="1445810"/>
                  <a:pt x="238030" y="1423585"/>
                </a:cubicBezTo>
                <a:cubicBezTo>
                  <a:pt x="243322" y="1401360"/>
                  <a:pt x="40122" y="1953810"/>
                  <a:pt x="41180" y="1887135"/>
                </a:cubicBezTo>
                <a:cubicBezTo>
                  <a:pt x="42238" y="1820460"/>
                  <a:pt x="205222" y="1117727"/>
                  <a:pt x="244380" y="1023535"/>
                </a:cubicBezTo>
                <a:cubicBezTo>
                  <a:pt x="283538" y="929343"/>
                  <a:pt x="225330" y="1406652"/>
                  <a:pt x="276130" y="1321985"/>
                </a:cubicBezTo>
                <a:cubicBezTo>
                  <a:pt x="326930" y="1237318"/>
                  <a:pt x="484622" y="606552"/>
                  <a:pt x="549180" y="515535"/>
                </a:cubicBezTo>
                <a:cubicBezTo>
                  <a:pt x="613738" y="424518"/>
                  <a:pt x="579872" y="837268"/>
                  <a:pt x="663480" y="775885"/>
                </a:cubicBezTo>
                <a:cubicBezTo>
                  <a:pt x="747088" y="714502"/>
                  <a:pt x="896313" y="264710"/>
                  <a:pt x="1050830" y="147235"/>
                </a:cubicBezTo>
                <a:cubicBezTo>
                  <a:pt x="1205347" y="29760"/>
                  <a:pt x="1680538" y="127"/>
                  <a:pt x="1590580" y="71035"/>
                </a:cubicBezTo>
                <a:cubicBezTo>
                  <a:pt x="1500622" y="141943"/>
                  <a:pt x="539655" y="577977"/>
                  <a:pt x="511080" y="572685"/>
                </a:cubicBezTo>
                <a:cubicBezTo>
                  <a:pt x="482505" y="567393"/>
                  <a:pt x="1245563" y="123952"/>
                  <a:pt x="1419130" y="39285"/>
                </a:cubicBezTo>
                <a:cubicBezTo>
                  <a:pt x="1592697" y="-45382"/>
                  <a:pt x="1560947" y="27643"/>
                  <a:pt x="1552480" y="64685"/>
                </a:cubicBezTo>
                <a:cubicBezTo>
                  <a:pt x="1544013" y="101727"/>
                  <a:pt x="1205347" y="240368"/>
                  <a:pt x="1368330" y="261535"/>
                </a:cubicBezTo>
                <a:cubicBezTo>
                  <a:pt x="1531313" y="282702"/>
                  <a:pt x="2595997" y="170518"/>
                  <a:pt x="2530380" y="191685"/>
                </a:cubicBezTo>
                <a:cubicBezTo>
                  <a:pt x="2464763" y="212852"/>
                  <a:pt x="1117505" y="368427"/>
                  <a:pt x="974630" y="388535"/>
                </a:cubicBezTo>
                <a:cubicBezTo>
                  <a:pt x="831755" y="408643"/>
                  <a:pt x="1476280" y="304927"/>
                  <a:pt x="1673130" y="312335"/>
                </a:cubicBezTo>
                <a:cubicBezTo>
                  <a:pt x="1869980" y="319743"/>
                  <a:pt x="2162080" y="421343"/>
                  <a:pt x="2174780" y="43298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BBF81100-3067-430D-8691-28E221BC10C8}"/>
              </a:ext>
            </a:extLst>
          </p:cNvPr>
          <p:cNvSpPr/>
          <p:nvPr/>
        </p:nvSpPr>
        <p:spPr>
          <a:xfrm>
            <a:off x="1915242" y="3711115"/>
            <a:ext cx="2395009" cy="1681805"/>
          </a:xfrm>
          <a:custGeom>
            <a:avLst/>
            <a:gdLst>
              <a:gd name="connsiteX0" fmla="*/ 2346878 w 2395009"/>
              <a:gd name="connsiteY0" fmla="*/ 329847 h 1681805"/>
              <a:gd name="connsiteX1" fmla="*/ 2296078 w 2395009"/>
              <a:gd name="connsiteY1" fmla="*/ 329847 h 1681805"/>
              <a:gd name="connsiteX2" fmla="*/ 1854118 w 2395009"/>
              <a:gd name="connsiteY2" fmla="*/ 213007 h 1681805"/>
              <a:gd name="connsiteX3" fmla="*/ 939718 w 2395009"/>
              <a:gd name="connsiteY3" fmla="*/ 548287 h 1681805"/>
              <a:gd name="connsiteX4" fmla="*/ 1325798 w 2395009"/>
              <a:gd name="connsiteY4" fmla="*/ 350167 h 1681805"/>
              <a:gd name="connsiteX5" fmla="*/ 685718 w 2395009"/>
              <a:gd name="connsiteY5" fmla="*/ 827687 h 1681805"/>
              <a:gd name="connsiteX6" fmla="*/ 492678 w 2395009"/>
              <a:gd name="connsiteY6" fmla="*/ 1157887 h 1681805"/>
              <a:gd name="connsiteX7" fmla="*/ 756838 w 2395009"/>
              <a:gd name="connsiteY7" fmla="*/ 644807 h 1681805"/>
              <a:gd name="connsiteX8" fmla="*/ 340278 w 2395009"/>
              <a:gd name="connsiteY8" fmla="*/ 1340767 h 1681805"/>
              <a:gd name="connsiteX9" fmla="*/ 213278 w 2395009"/>
              <a:gd name="connsiteY9" fmla="*/ 1630327 h 1681805"/>
              <a:gd name="connsiteX10" fmla="*/ 157398 w 2395009"/>
              <a:gd name="connsiteY10" fmla="*/ 1472847 h 1681805"/>
              <a:gd name="connsiteX11" fmla="*/ 15158 w 2395009"/>
              <a:gd name="connsiteY11" fmla="*/ 1676047 h 1681805"/>
              <a:gd name="connsiteX12" fmla="*/ 60878 w 2395009"/>
              <a:gd name="connsiteY12" fmla="*/ 1198527 h 1681805"/>
              <a:gd name="connsiteX13" fmla="*/ 518078 w 2395009"/>
              <a:gd name="connsiteY13" fmla="*/ 502567 h 1681805"/>
              <a:gd name="connsiteX14" fmla="*/ 1208958 w 2395009"/>
              <a:gd name="connsiteY14" fmla="*/ 45367 h 1681805"/>
              <a:gd name="connsiteX15" fmla="*/ 1716958 w 2395009"/>
              <a:gd name="connsiteY15" fmla="*/ 50447 h 1681805"/>
              <a:gd name="connsiteX16" fmla="*/ 2346878 w 2395009"/>
              <a:gd name="connsiteY16" fmla="*/ 329847 h 1681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95009" h="1681805">
                <a:moveTo>
                  <a:pt x="2346878" y="329847"/>
                </a:moveTo>
                <a:cubicBezTo>
                  <a:pt x="2443398" y="376414"/>
                  <a:pt x="2378205" y="349320"/>
                  <a:pt x="2296078" y="329847"/>
                </a:cubicBezTo>
                <a:cubicBezTo>
                  <a:pt x="2213951" y="310374"/>
                  <a:pt x="2080178" y="176600"/>
                  <a:pt x="1854118" y="213007"/>
                </a:cubicBezTo>
                <a:cubicBezTo>
                  <a:pt x="1628058" y="249414"/>
                  <a:pt x="1027771" y="525427"/>
                  <a:pt x="939718" y="548287"/>
                </a:cubicBezTo>
                <a:cubicBezTo>
                  <a:pt x="851665" y="571147"/>
                  <a:pt x="1368131" y="303600"/>
                  <a:pt x="1325798" y="350167"/>
                </a:cubicBezTo>
                <a:cubicBezTo>
                  <a:pt x="1283465" y="396734"/>
                  <a:pt x="824571" y="693067"/>
                  <a:pt x="685718" y="827687"/>
                </a:cubicBezTo>
                <a:cubicBezTo>
                  <a:pt x="546865" y="962307"/>
                  <a:pt x="480825" y="1188367"/>
                  <a:pt x="492678" y="1157887"/>
                </a:cubicBezTo>
                <a:cubicBezTo>
                  <a:pt x="504531" y="1127407"/>
                  <a:pt x="782238" y="614327"/>
                  <a:pt x="756838" y="644807"/>
                </a:cubicBezTo>
                <a:cubicBezTo>
                  <a:pt x="731438" y="675287"/>
                  <a:pt x="430871" y="1176514"/>
                  <a:pt x="340278" y="1340767"/>
                </a:cubicBezTo>
                <a:cubicBezTo>
                  <a:pt x="249685" y="1505020"/>
                  <a:pt x="243758" y="1608314"/>
                  <a:pt x="213278" y="1630327"/>
                </a:cubicBezTo>
                <a:cubicBezTo>
                  <a:pt x="182798" y="1652340"/>
                  <a:pt x="190418" y="1465227"/>
                  <a:pt x="157398" y="1472847"/>
                </a:cubicBezTo>
                <a:cubicBezTo>
                  <a:pt x="124378" y="1480467"/>
                  <a:pt x="31245" y="1721767"/>
                  <a:pt x="15158" y="1676047"/>
                </a:cubicBezTo>
                <a:cubicBezTo>
                  <a:pt x="-929" y="1630327"/>
                  <a:pt x="-22942" y="1394107"/>
                  <a:pt x="60878" y="1198527"/>
                </a:cubicBezTo>
                <a:cubicBezTo>
                  <a:pt x="144698" y="1002947"/>
                  <a:pt x="326731" y="694760"/>
                  <a:pt x="518078" y="502567"/>
                </a:cubicBezTo>
                <a:cubicBezTo>
                  <a:pt x="709425" y="310374"/>
                  <a:pt x="1009145" y="120720"/>
                  <a:pt x="1208958" y="45367"/>
                </a:cubicBezTo>
                <a:cubicBezTo>
                  <a:pt x="1408771" y="-29986"/>
                  <a:pt x="1523071" y="494"/>
                  <a:pt x="1716958" y="50447"/>
                </a:cubicBezTo>
                <a:cubicBezTo>
                  <a:pt x="1910845" y="100400"/>
                  <a:pt x="2250358" y="283280"/>
                  <a:pt x="2346878" y="32984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DD424602-A548-4E76-895B-BF693E797CEB}"/>
              </a:ext>
            </a:extLst>
          </p:cNvPr>
          <p:cNvSpPr/>
          <p:nvPr/>
        </p:nvSpPr>
        <p:spPr>
          <a:xfrm>
            <a:off x="2885306" y="3681539"/>
            <a:ext cx="2901338" cy="933711"/>
          </a:xfrm>
          <a:custGeom>
            <a:avLst/>
            <a:gdLst>
              <a:gd name="connsiteX0" fmla="*/ 929774 w 2901338"/>
              <a:gd name="connsiteY0" fmla="*/ 400063 h 933711"/>
              <a:gd name="connsiteX1" fmla="*/ 985654 w 2901338"/>
              <a:gd name="connsiteY1" fmla="*/ 389903 h 933711"/>
              <a:gd name="connsiteX2" fmla="*/ 1910214 w 2901338"/>
              <a:gd name="connsiteY2" fmla="*/ 283223 h 933711"/>
              <a:gd name="connsiteX3" fmla="*/ 2748414 w 2901338"/>
              <a:gd name="connsiteY3" fmla="*/ 867423 h 933711"/>
              <a:gd name="connsiteX4" fmla="*/ 2159134 w 2901338"/>
              <a:gd name="connsiteY4" fmla="*/ 405143 h 933711"/>
              <a:gd name="connsiteX5" fmla="*/ 2895734 w 2901338"/>
              <a:gd name="connsiteY5" fmla="*/ 933463 h 933711"/>
              <a:gd name="connsiteX6" fmla="*/ 2514734 w 2901338"/>
              <a:gd name="connsiteY6" fmla="*/ 476263 h 933711"/>
              <a:gd name="connsiteX7" fmla="*/ 2834774 w 2901338"/>
              <a:gd name="connsiteY7" fmla="*/ 618503 h 933711"/>
              <a:gd name="connsiteX8" fmla="*/ 2514734 w 2901338"/>
              <a:gd name="connsiteY8" fmla="*/ 181623 h 933711"/>
              <a:gd name="connsiteX9" fmla="*/ 2082934 w 2901338"/>
              <a:gd name="connsiteY9" fmla="*/ 44463 h 933711"/>
              <a:gd name="connsiteX10" fmla="*/ 1117734 w 2901338"/>
              <a:gd name="connsiteY10" fmla="*/ 3823 h 933711"/>
              <a:gd name="connsiteX11" fmla="*/ 421774 w 2901338"/>
              <a:gd name="connsiteY11" fmla="*/ 125743 h 933711"/>
              <a:gd name="connsiteX12" fmla="*/ 1691774 w 2901338"/>
              <a:gd name="connsiteY12" fmla="*/ 19063 h 933711"/>
              <a:gd name="connsiteX13" fmla="*/ 310014 w 2901338"/>
              <a:gd name="connsiteY13" fmla="*/ 339103 h 933711"/>
              <a:gd name="connsiteX14" fmla="*/ 990734 w 2901338"/>
              <a:gd name="connsiteY14" fmla="*/ 227343 h 933711"/>
              <a:gd name="connsiteX15" fmla="*/ 1036454 w 2901338"/>
              <a:gd name="connsiteY15" fmla="*/ 293383 h 933711"/>
              <a:gd name="connsiteX16" fmla="*/ 134 w 2901338"/>
              <a:gd name="connsiteY16" fmla="*/ 577863 h 933711"/>
              <a:gd name="connsiteX17" fmla="*/ 929774 w 2901338"/>
              <a:gd name="connsiteY17" fmla="*/ 400063 h 933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01338" h="933711">
                <a:moveTo>
                  <a:pt x="929774" y="400063"/>
                </a:moveTo>
                <a:lnTo>
                  <a:pt x="985654" y="389903"/>
                </a:lnTo>
                <a:cubicBezTo>
                  <a:pt x="1149061" y="370430"/>
                  <a:pt x="1616421" y="203636"/>
                  <a:pt x="1910214" y="283223"/>
                </a:cubicBezTo>
                <a:cubicBezTo>
                  <a:pt x="2204007" y="362810"/>
                  <a:pt x="2706927" y="847103"/>
                  <a:pt x="2748414" y="867423"/>
                </a:cubicBezTo>
                <a:cubicBezTo>
                  <a:pt x="2789901" y="887743"/>
                  <a:pt x="2134581" y="394136"/>
                  <a:pt x="2159134" y="405143"/>
                </a:cubicBezTo>
                <a:cubicBezTo>
                  <a:pt x="2183687" y="416150"/>
                  <a:pt x="2836467" y="921610"/>
                  <a:pt x="2895734" y="933463"/>
                </a:cubicBezTo>
                <a:cubicBezTo>
                  <a:pt x="2955001" y="945316"/>
                  <a:pt x="2524894" y="528756"/>
                  <a:pt x="2514734" y="476263"/>
                </a:cubicBezTo>
                <a:cubicBezTo>
                  <a:pt x="2504574" y="423770"/>
                  <a:pt x="2834774" y="667610"/>
                  <a:pt x="2834774" y="618503"/>
                </a:cubicBezTo>
                <a:cubicBezTo>
                  <a:pt x="2834774" y="569396"/>
                  <a:pt x="2640041" y="277296"/>
                  <a:pt x="2514734" y="181623"/>
                </a:cubicBezTo>
                <a:cubicBezTo>
                  <a:pt x="2389427" y="85950"/>
                  <a:pt x="2315767" y="74096"/>
                  <a:pt x="2082934" y="44463"/>
                </a:cubicBezTo>
                <a:cubicBezTo>
                  <a:pt x="1850101" y="14830"/>
                  <a:pt x="1394594" y="-9724"/>
                  <a:pt x="1117734" y="3823"/>
                </a:cubicBezTo>
                <a:cubicBezTo>
                  <a:pt x="840874" y="17370"/>
                  <a:pt x="326101" y="123203"/>
                  <a:pt x="421774" y="125743"/>
                </a:cubicBezTo>
                <a:cubicBezTo>
                  <a:pt x="517447" y="128283"/>
                  <a:pt x="1710401" y="-16497"/>
                  <a:pt x="1691774" y="19063"/>
                </a:cubicBezTo>
                <a:cubicBezTo>
                  <a:pt x="1673147" y="54623"/>
                  <a:pt x="426854" y="304390"/>
                  <a:pt x="310014" y="339103"/>
                </a:cubicBezTo>
                <a:cubicBezTo>
                  <a:pt x="193174" y="373816"/>
                  <a:pt x="869661" y="234963"/>
                  <a:pt x="990734" y="227343"/>
                </a:cubicBezTo>
                <a:cubicBezTo>
                  <a:pt x="1111807" y="219723"/>
                  <a:pt x="1201554" y="234963"/>
                  <a:pt x="1036454" y="293383"/>
                </a:cubicBezTo>
                <a:cubicBezTo>
                  <a:pt x="871354" y="351803"/>
                  <a:pt x="11987" y="565163"/>
                  <a:pt x="134" y="577863"/>
                </a:cubicBezTo>
                <a:cubicBezTo>
                  <a:pt x="-11719" y="590563"/>
                  <a:pt x="765521" y="431390"/>
                  <a:pt x="929774" y="40006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D483D848-AFC4-4212-9F15-4CF170528F6F}"/>
              </a:ext>
            </a:extLst>
          </p:cNvPr>
          <p:cNvSpPr/>
          <p:nvPr/>
        </p:nvSpPr>
        <p:spPr>
          <a:xfrm>
            <a:off x="5741238" y="4017745"/>
            <a:ext cx="1625953" cy="2963440"/>
          </a:xfrm>
          <a:custGeom>
            <a:avLst/>
            <a:gdLst>
              <a:gd name="connsiteX0" fmla="*/ 132512 w 1625953"/>
              <a:gd name="connsiteY0" fmla="*/ 512167 h 2963440"/>
              <a:gd name="connsiteX1" fmla="*/ 11862 w 1625953"/>
              <a:gd name="connsiteY1" fmla="*/ 931267 h 2963440"/>
              <a:gd name="connsiteX2" fmla="*/ 430962 w 1625953"/>
              <a:gd name="connsiteY2" fmla="*/ 1369417 h 2963440"/>
              <a:gd name="connsiteX3" fmla="*/ 799262 w 1625953"/>
              <a:gd name="connsiteY3" fmla="*/ 1725017 h 2963440"/>
              <a:gd name="connsiteX4" fmla="*/ 469062 w 1625953"/>
              <a:gd name="connsiteY4" fmla="*/ 1445617 h 2963440"/>
              <a:gd name="connsiteX5" fmla="*/ 704012 w 1625953"/>
              <a:gd name="connsiteY5" fmla="*/ 1661517 h 2963440"/>
              <a:gd name="connsiteX6" fmla="*/ 888162 w 1625953"/>
              <a:gd name="connsiteY6" fmla="*/ 2106017 h 2963440"/>
              <a:gd name="connsiteX7" fmla="*/ 1186612 w 1625953"/>
              <a:gd name="connsiteY7" fmla="*/ 2487017 h 2963440"/>
              <a:gd name="connsiteX8" fmla="*/ 869112 w 1625953"/>
              <a:gd name="connsiteY8" fmla="*/ 1807567 h 2963440"/>
              <a:gd name="connsiteX9" fmla="*/ 1618412 w 1625953"/>
              <a:gd name="connsiteY9" fmla="*/ 2461617 h 2963440"/>
              <a:gd name="connsiteX10" fmla="*/ 1262812 w 1625953"/>
              <a:gd name="connsiteY10" fmla="*/ 2245717 h 2963440"/>
              <a:gd name="connsiteX11" fmla="*/ 1389812 w 1625953"/>
              <a:gd name="connsiteY11" fmla="*/ 2963267 h 2963440"/>
              <a:gd name="connsiteX12" fmla="*/ 1161212 w 1625953"/>
              <a:gd name="connsiteY12" fmla="*/ 2309217 h 2963440"/>
              <a:gd name="connsiteX13" fmla="*/ 1135812 w 1625953"/>
              <a:gd name="connsiteY13" fmla="*/ 1832967 h 2963440"/>
              <a:gd name="connsiteX14" fmla="*/ 380162 w 1625953"/>
              <a:gd name="connsiteY14" fmla="*/ 1223367 h 2963440"/>
              <a:gd name="connsiteX15" fmla="*/ 361112 w 1625953"/>
              <a:gd name="connsiteY15" fmla="*/ 696317 h 2963440"/>
              <a:gd name="connsiteX16" fmla="*/ 437312 w 1625953"/>
              <a:gd name="connsiteY16" fmla="*/ 10517 h 2963440"/>
              <a:gd name="connsiteX17" fmla="*/ 208712 w 1625953"/>
              <a:gd name="connsiteY17" fmla="*/ 270867 h 2963440"/>
              <a:gd name="connsiteX18" fmla="*/ 265862 w 1625953"/>
              <a:gd name="connsiteY18" fmla="*/ 137517 h 2963440"/>
              <a:gd name="connsiteX19" fmla="*/ 316662 w 1625953"/>
              <a:gd name="connsiteY19" fmla="*/ 150217 h 2963440"/>
              <a:gd name="connsiteX20" fmla="*/ 132512 w 1625953"/>
              <a:gd name="connsiteY20" fmla="*/ 512167 h 296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625953" h="2963440">
                <a:moveTo>
                  <a:pt x="132512" y="512167"/>
                </a:moveTo>
                <a:cubicBezTo>
                  <a:pt x="81712" y="642342"/>
                  <a:pt x="-37880" y="788392"/>
                  <a:pt x="11862" y="931267"/>
                </a:cubicBezTo>
                <a:cubicBezTo>
                  <a:pt x="61604" y="1074142"/>
                  <a:pt x="299729" y="1237125"/>
                  <a:pt x="430962" y="1369417"/>
                </a:cubicBezTo>
                <a:cubicBezTo>
                  <a:pt x="562195" y="1501709"/>
                  <a:pt x="792912" y="1712317"/>
                  <a:pt x="799262" y="1725017"/>
                </a:cubicBezTo>
                <a:cubicBezTo>
                  <a:pt x="805612" y="1737717"/>
                  <a:pt x="484937" y="1456200"/>
                  <a:pt x="469062" y="1445617"/>
                </a:cubicBezTo>
                <a:cubicBezTo>
                  <a:pt x="453187" y="1435034"/>
                  <a:pt x="634162" y="1551450"/>
                  <a:pt x="704012" y="1661517"/>
                </a:cubicBezTo>
                <a:cubicBezTo>
                  <a:pt x="773862" y="1771584"/>
                  <a:pt x="807729" y="1968434"/>
                  <a:pt x="888162" y="2106017"/>
                </a:cubicBezTo>
                <a:cubicBezTo>
                  <a:pt x="968595" y="2243600"/>
                  <a:pt x="1189787" y="2536759"/>
                  <a:pt x="1186612" y="2487017"/>
                </a:cubicBezTo>
                <a:cubicBezTo>
                  <a:pt x="1183437" y="2437275"/>
                  <a:pt x="797145" y="1811800"/>
                  <a:pt x="869112" y="1807567"/>
                </a:cubicBezTo>
                <a:cubicBezTo>
                  <a:pt x="941079" y="1803334"/>
                  <a:pt x="1552795" y="2388592"/>
                  <a:pt x="1618412" y="2461617"/>
                </a:cubicBezTo>
                <a:cubicBezTo>
                  <a:pt x="1684029" y="2534642"/>
                  <a:pt x="1300912" y="2162109"/>
                  <a:pt x="1262812" y="2245717"/>
                </a:cubicBezTo>
                <a:cubicBezTo>
                  <a:pt x="1224712" y="2329325"/>
                  <a:pt x="1406745" y="2952684"/>
                  <a:pt x="1389812" y="2963267"/>
                </a:cubicBezTo>
                <a:cubicBezTo>
                  <a:pt x="1372879" y="2973850"/>
                  <a:pt x="1203545" y="2497600"/>
                  <a:pt x="1161212" y="2309217"/>
                </a:cubicBezTo>
                <a:cubicBezTo>
                  <a:pt x="1118879" y="2120834"/>
                  <a:pt x="1265987" y="2013942"/>
                  <a:pt x="1135812" y="1832967"/>
                </a:cubicBezTo>
                <a:cubicBezTo>
                  <a:pt x="1005637" y="1651992"/>
                  <a:pt x="509279" y="1412809"/>
                  <a:pt x="380162" y="1223367"/>
                </a:cubicBezTo>
                <a:cubicBezTo>
                  <a:pt x="251045" y="1033925"/>
                  <a:pt x="351587" y="898459"/>
                  <a:pt x="361112" y="696317"/>
                </a:cubicBezTo>
                <a:cubicBezTo>
                  <a:pt x="370637" y="494175"/>
                  <a:pt x="462712" y="81425"/>
                  <a:pt x="437312" y="10517"/>
                </a:cubicBezTo>
                <a:cubicBezTo>
                  <a:pt x="411912" y="-60391"/>
                  <a:pt x="237287" y="249700"/>
                  <a:pt x="208712" y="270867"/>
                </a:cubicBezTo>
                <a:cubicBezTo>
                  <a:pt x="180137" y="292034"/>
                  <a:pt x="247870" y="157625"/>
                  <a:pt x="265862" y="137517"/>
                </a:cubicBezTo>
                <a:cubicBezTo>
                  <a:pt x="283854" y="117409"/>
                  <a:pt x="336770" y="94125"/>
                  <a:pt x="316662" y="150217"/>
                </a:cubicBezTo>
                <a:cubicBezTo>
                  <a:pt x="296554" y="206309"/>
                  <a:pt x="183312" y="381992"/>
                  <a:pt x="132512" y="51216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252FE406-E10C-46BE-97FF-9C45248A622F}"/>
              </a:ext>
            </a:extLst>
          </p:cNvPr>
          <p:cNvSpPr/>
          <p:nvPr/>
        </p:nvSpPr>
        <p:spPr>
          <a:xfrm>
            <a:off x="6551267" y="5307474"/>
            <a:ext cx="1113806" cy="3733142"/>
          </a:xfrm>
          <a:custGeom>
            <a:avLst/>
            <a:gdLst>
              <a:gd name="connsiteX0" fmla="*/ 503583 w 1113806"/>
              <a:gd name="connsiteY0" fmla="*/ 530538 h 3733142"/>
              <a:gd name="connsiteX1" fmla="*/ 528983 w 1113806"/>
              <a:gd name="connsiteY1" fmla="*/ 606738 h 3733142"/>
              <a:gd name="connsiteX2" fmla="*/ 979833 w 1113806"/>
              <a:gd name="connsiteY2" fmla="*/ 1406838 h 3733142"/>
              <a:gd name="connsiteX3" fmla="*/ 1113183 w 1113806"/>
              <a:gd name="connsiteY3" fmla="*/ 1933888 h 3733142"/>
              <a:gd name="connsiteX4" fmla="*/ 1030633 w 1113806"/>
              <a:gd name="connsiteY4" fmla="*/ 3057838 h 3733142"/>
              <a:gd name="connsiteX5" fmla="*/ 1049683 w 1113806"/>
              <a:gd name="connsiteY5" fmla="*/ 2321238 h 3733142"/>
              <a:gd name="connsiteX6" fmla="*/ 878233 w 1113806"/>
              <a:gd name="connsiteY6" fmla="*/ 3165788 h 3733142"/>
              <a:gd name="connsiteX7" fmla="*/ 503583 w 1113806"/>
              <a:gd name="connsiteY7" fmla="*/ 3730938 h 3733142"/>
              <a:gd name="connsiteX8" fmla="*/ 605183 w 1113806"/>
              <a:gd name="connsiteY8" fmla="*/ 2962588 h 3733142"/>
              <a:gd name="connsiteX9" fmla="*/ 84483 w 1113806"/>
              <a:gd name="connsiteY9" fmla="*/ 3375338 h 3733142"/>
              <a:gd name="connsiteX10" fmla="*/ 363883 w 1113806"/>
              <a:gd name="connsiteY10" fmla="*/ 2410138 h 3733142"/>
              <a:gd name="connsiteX11" fmla="*/ 255933 w 1113806"/>
              <a:gd name="connsiteY11" fmla="*/ 1387788 h 3733142"/>
              <a:gd name="connsiteX12" fmla="*/ 668683 w 1113806"/>
              <a:gd name="connsiteY12" fmla="*/ 2016438 h 3733142"/>
              <a:gd name="connsiteX13" fmla="*/ 173383 w 1113806"/>
              <a:gd name="connsiteY13" fmla="*/ 676588 h 3733142"/>
              <a:gd name="connsiteX14" fmla="*/ 668683 w 1113806"/>
              <a:gd name="connsiteY14" fmla="*/ 1514788 h 3733142"/>
              <a:gd name="connsiteX15" fmla="*/ 1933 w 1113806"/>
              <a:gd name="connsiteY15" fmla="*/ 28888 h 3733142"/>
              <a:gd name="connsiteX16" fmla="*/ 503583 w 1113806"/>
              <a:gd name="connsiteY16" fmla="*/ 530538 h 3733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13806" h="3733142">
                <a:moveTo>
                  <a:pt x="503583" y="530538"/>
                </a:moveTo>
                <a:cubicBezTo>
                  <a:pt x="591425" y="626846"/>
                  <a:pt x="449608" y="460688"/>
                  <a:pt x="528983" y="606738"/>
                </a:cubicBezTo>
                <a:cubicBezTo>
                  <a:pt x="608358" y="752788"/>
                  <a:pt x="882466" y="1185646"/>
                  <a:pt x="979833" y="1406838"/>
                </a:cubicBezTo>
                <a:cubicBezTo>
                  <a:pt x="1077200" y="1628030"/>
                  <a:pt x="1104716" y="1658721"/>
                  <a:pt x="1113183" y="1933888"/>
                </a:cubicBezTo>
                <a:cubicBezTo>
                  <a:pt x="1121650" y="2209055"/>
                  <a:pt x="1041216" y="2993280"/>
                  <a:pt x="1030633" y="3057838"/>
                </a:cubicBezTo>
                <a:cubicBezTo>
                  <a:pt x="1020050" y="3122396"/>
                  <a:pt x="1075083" y="2303246"/>
                  <a:pt x="1049683" y="2321238"/>
                </a:cubicBezTo>
                <a:cubicBezTo>
                  <a:pt x="1024283" y="2339230"/>
                  <a:pt x="969250" y="2930838"/>
                  <a:pt x="878233" y="3165788"/>
                </a:cubicBezTo>
                <a:cubicBezTo>
                  <a:pt x="787216" y="3400738"/>
                  <a:pt x="549091" y="3764805"/>
                  <a:pt x="503583" y="3730938"/>
                </a:cubicBezTo>
                <a:cubicBezTo>
                  <a:pt x="458075" y="3697071"/>
                  <a:pt x="675033" y="3021855"/>
                  <a:pt x="605183" y="2962588"/>
                </a:cubicBezTo>
                <a:cubicBezTo>
                  <a:pt x="535333" y="2903321"/>
                  <a:pt x="124700" y="3467413"/>
                  <a:pt x="84483" y="3375338"/>
                </a:cubicBezTo>
                <a:cubicBezTo>
                  <a:pt x="44266" y="3283263"/>
                  <a:pt x="335308" y="2741396"/>
                  <a:pt x="363883" y="2410138"/>
                </a:cubicBezTo>
                <a:cubicBezTo>
                  <a:pt x="392458" y="2078880"/>
                  <a:pt x="205133" y="1453405"/>
                  <a:pt x="255933" y="1387788"/>
                </a:cubicBezTo>
                <a:cubicBezTo>
                  <a:pt x="306733" y="1322171"/>
                  <a:pt x="682441" y="2134971"/>
                  <a:pt x="668683" y="2016438"/>
                </a:cubicBezTo>
                <a:cubicBezTo>
                  <a:pt x="654925" y="1897905"/>
                  <a:pt x="173383" y="760196"/>
                  <a:pt x="173383" y="676588"/>
                </a:cubicBezTo>
                <a:cubicBezTo>
                  <a:pt x="173383" y="592980"/>
                  <a:pt x="697258" y="1622738"/>
                  <a:pt x="668683" y="1514788"/>
                </a:cubicBezTo>
                <a:cubicBezTo>
                  <a:pt x="640108" y="1406838"/>
                  <a:pt x="36858" y="190813"/>
                  <a:pt x="1933" y="28888"/>
                </a:cubicBezTo>
                <a:cubicBezTo>
                  <a:pt x="-32992" y="-133037"/>
                  <a:pt x="415741" y="434230"/>
                  <a:pt x="503583" y="53053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ED265C7E-CBC9-45BD-BFFD-6824D430938F}"/>
              </a:ext>
            </a:extLst>
          </p:cNvPr>
          <p:cNvSpPr/>
          <p:nvPr/>
        </p:nvSpPr>
        <p:spPr>
          <a:xfrm>
            <a:off x="5455833" y="7240994"/>
            <a:ext cx="2388816" cy="3433879"/>
          </a:xfrm>
          <a:custGeom>
            <a:avLst/>
            <a:gdLst>
              <a:gd name="connsiteX0" fmla="*/ 2215502 w 2388816"/>
              <a:gd name="connsiteY0" fmla="*/ 1163421 h 3433879"/>
              <a:gd name="connsiteX1" fmla="*/ 1868992 w 2388816"/>
              <a:gd name="connsiteY1" fmla="*/ 2106696 h 3433879"/>
              <a:gd name="connsiteX2" fmla="*/ 1637986 w 2388816"/>
              <a:gd name="connsiteY2" fmla="*/ 2818966 h 3433879"/>
              <a:gd name="connsiteX3" fmla="*/ 1753489 w 2388816"/>
              <a:gd name="connsiteY3" fmla="*/ 2347328 h 3433879"/>
              <a:gd name="connsiteX4" fmla="*/ 1512858 w 2388816"/>
              <a:gd name="connsiteY4" fmla="*/ 3126974 h 3433879"/>
              <a:gd name="connsiteX5" fmla="*/ 1551359 w 2388816"/>
              <a:gd name="connsiteY5" fmla="*/ 2183699 h 3433879"/>
              <a:gd name="connsiteX6" fmla="*/ 925716 w 2388816"/>
              <a:gd name="connsiteY6" fmla="*/ 3203976 h 3433879"/>
              <a:gd name="connsiteX7" fmla="*/ 69068 w 2388816"/>
              <a:gd name="connsiteY7" fmla="*/ 3425357 h 3433879"/>
              <a:gd name="connsiteX8" fmla="*/ 136445 w 2388816"/>
              <a:gd name="connsiteY8" fmla="*/ 3348355 h 3433879"/>
              <a:gd name="connsiteX9" fmla="*/ 810213 w 2388816"/>
              <a:gd name="connsiteY9" fmla="*/ 2982595 h 3433879"/>
              <a:gd name="connsiteX10" fmla="*/ 1532108 w 2388816"/>
              <a:gd name="connsiteY10" fmla="*/ 788035 h 3433879"/>
              <a:gd name="connsiteX11" fmla="*/ 1233725 w 2388816"/>
              <a:gd name="connsiteY11" fmla="*/ 2703463 h 3433879"/>
              <a:gd name="connsiteX12" fmla="*/ 1406980 w 2388816"/>
              <a:gd name="connsiteY12" fmla="*/ 1548431 h 3433879"/>
              <a:gd name="connsiteX13" fmla="*/ 1541733 w 2388816"/>
              <a:gd name="connsiteY13" fmla="*/ 1375176 h 3433879"/>
              <a:gd name="connsiteX14" fmla="*/ 2379131 w 2388816"/>
              <a:gd name="connsiteY14" fmla="*/ 8389 h 3433879"/>
              <a:gd name="connsiteX15" fmla="*/ 2013371 w 2388816"/>
              <a:gd name="connsiteY15" fmla="*/ 816911 h 3433879"/>
              <a:gd name="connsiteX16" fmla="*/ 2215502 w 2388816"/>
              <a:gd name="connsiteY16" fmla="*/ 1163421 h 3433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88816" h="3433879">
                <a:moveTo>
                  <a:pt x="2215502" y="1163421"/>
                </a:moveTo>
                <a:cubicBezTo>
                  <a:pt x="2191439" y="1378385"/>
                  <a:pt x="1965245" y="1830772"/>
                  <a:pt x="1868992" y="2106696"/>
                </a:cubicBezTo>
                <a:cubicBezTo>
                  <a:pt x="1772739" y="2382620"/>
                  <a:pt x="1657236" y="2778861"/>
                  <a:pt x="1637986" y="2818966"/>
                </a:cubicBezTo>
                <a:cubicBezTo>
                  <a:pt x="1618736" y="2859071"/>
                  <a:pt x="1774344" y="2295993"/>
                  <a:pt x="1753489" y="2347328"/>
                </a:cubicBezTo>
                <a:cubicBezTo>
                  <a:pt x="1732634" y="2398663"/>
                  <a:pt x="1546546" y="3154245"/>
                  <a:pt x="1512858" y="3126974"/>
                </a:cubicBezTo>
                <a:cubicBezTo>
                  <a:pt x="1479170" y="3099703"/>
                  <a:pt x="1649216" y="2170865"/>
                  <a:pt x="1551359" y="2183699"/>
                </a:cubicBezTo>
                <a:cubicBezTo>
                  <a:pt x="1453502" y="2196533"/>
                  <a:pt x="1172764" y="2997033"/>
                  <a:pt x="925716" y="3203976"/>
                </a:cubicBezTo>
                <a:cubicBezTo>
                  <a:pt x="678668" y="3410919"/>
                  <a:pt x="200613" y="3401294"/>
                  <a:pt x="69068" y="3425357"/>
                </a:cubicBezTo>
                <a:cubicBezTo>
                  <a:pt x="-62477" y="3449420"/>
                  <a:pt x="12921" y="3422149"/>
                  <a:pt x="136445" y="3348355"/>
                </a:cubicBezTo>
                <a:cubicBezTo>
                  <a:pt x="259969" y="3274561"/>
                  <a:pt x="577603" y="3409315"/>
                  <a:pt x="810213" y="2982595"/>
                </a:cubicBezTo>
                <a:cubicBezTo>
                  <a:pt x="1042823" y="2555875"/>
                  <a:pt x="1461523" y="834557"/>
                  <a:pt x="1532108" y="788035"/>
                </a:cubicBezTo>
                <a:cubicBezTo>
                  <a:pt x="1602693" y="741513"/>
                  <a:pt x="1254580" y="2576730"/>
                  <a:pt x="1233725" y="2703463"/>
                </a:cubicBezTo>
                <a:cubicBezTo>
                  <a:pt x="1212870" y="2830196"/>
                  <a:pt x="1355645" y="1769812"/>
                  <a:pt x="1406980" y="1548431"/>
                </a:cubicBezTo>
                <a:cubicBezTo>
                  <a:pt x="1458315" y="1327050"/>
                  <a:pt x="1379708" y="1631850"/>
                  <a:pt x="1541733" y="1375176"/>
                </a:cubicBezTo>
                <a:cubicBezTo>
                  <a:pt x="1703758" y="1118502"/>
                  <a:pt x="2300525" y="101433"/>
                  <a:pt x="2379131" y="8389"/>
                </a:cubicBezTo>
                <a:cubicBezTo>
                  <a:pt x="2457737" y="-84655"/>
                  <a:pt x="2032621" y="622802"/>
                  <a:pt x="2013371" y="816911"/>
                </a:cubicBezTo>
                <a:cubicBezTo>
                  <a:pt x="1994121" y="1011020"/>
                  <a:pt x="2239565" y="948457"/>
                  <a:pt x="2215502" y="116342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DA868D45-DFDD-481A-9B33-E10C958A652D}"/>
              </a:ext>
            </a:extLst>
          </p:cNvPr>
          <p:cNvSpPr/>
          <p:nvPr/>
        </p:nvSpPr>
        <p:spPr>
          <a:xfrm>
            <a:off x="2269067" y="10322770"/>
            <a:ext cx="4267241" cy="618550"/>
          </a:xfrm>
          <a:custGeom>
            <a:avLst/>
            <a:gdLst>
              <a:gd name="connsiteX0" fmla="*/ 618066 w 4267241"/>
              <a:gd name="connsiteY0" fmla="*/ 457659 h 618550"/>
              <a:gd name="connsiteX1" fmla="*/ 694266 w 4267241"/>
              <a:gd name="connsiteY1" fmla="*/ 457659 h 618550"/>
              <a:gd name="connsiteX2" fmla="*/ 2167466 w 4267241"/>
              <a:gd name="connsiteY2" fmla="*/ 533859 h 618550"/>
              <a:gd name="connsiteX3" fmla="*/ 3039533 w 4267241"/>
              <a:gd name="connsiteY3" fmla="*/ 330659 h 618550"/>
              <a:gd name="connsiteX4" fmla="*/ 4267200 w 4267241"/>
              <a:gd name="connsiteY4" fmla="*/ 459 h 618550"/>
              <a:gd name="connsiteX5" fmla="*/ 2997200 w 4267241"/>
              <a:gd name="connsiteY5" fmla="*/ 406859 h 618550"/>
              <a:gd name="connsiteX6" fmla="*/ 2506133 w 4267241"/>
              <a:gd name="connsiteY6" fmla="*/ 567725 h 618550"/>
              <a:gd name="connsiteX7" fmla="*/ 3649133 w 4267241"/>
              <a:gd name="connsiteY7" fmla="*/ 347592 h 618550"/>
              <a:gd name="connsiteX8" fmla="*/ 2015066 w 4267241"/>
              <a:gd name="connsiteY8" fmla="*/ 618525 h 618550"/>
              <a:gd name="connsiteX9" fmla="*/ 0 w 4267241"/>
              <a:gd name="connsiteY9" fmla="*/ 364525 h 618550"/>
              <a:gd name="connsiteX10" fmla="*/ 702733 w 4267241"/>
              <a:gd name="connsiteY10" fmla="*/ 457659 h 618550"/>
              <a:gd name="connsiteX11" fmla="*/ 618066 w 4267241"/>
              <a:gd name="connsiteY11" fmla="*/ 457659 h 618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67241" h="618550">
                <a:moveTo>
                  <a:pt x="618066" y="457659"/>
                </a:moveTo>
                <a:lnTo>
                  <a:pt x="694266" y="457659"/>
                </a:lnTo>
                <a:cubicBezTo>
                  <a:pt x="952499" y="470359"/>
                  <a:pt x="1776588" y="555026"/>
                  <a:pt x="2167466" y="533859"/>
                </a:cubicBezTo>
                <a:cubicBezTo>
                  <a:pt x="2558344" y="512692"/>
                  <a:pt x="2689577" y="419559"/>
                  <a:pt x="3039533" y="330659"/>
                </a:cubicBezTo>
                <a:cubicBezTo>
                  <a:pt x="3389489" y="241759"/>
                  <a:pt x="4274255" y="-12241"/>
                  <a:pt x="4267200" y="459"/>
                </a:cubicBezTo>
                <a:cubicBezTo>
                  <a:pt x="4260145" y="13159"/>
                  <a:pt x="3290711" y="312315"/>
                  <a:pt x="2997200" y="406859"/>
                </a:cubicBezTo>
                <a:cubicBezTo>
                  <a:pt x="2703689" y="501403"/>
                  <a:pt x="2397478" y="577603"/>
                  <a:pt x="2506133" y="567725"/>
                </a:cubicBezTo>
                <a:cubicBezTo>
                  <a:pt x="2614788" y="557847"/>
                  <a:pt x="3730977" y="339125"/>
                  <a:pt x="3649133" y="347592"/>
                </a:cubicBezTo>
                <a:cubicBezTo>
                  <a:pt x="3567289" y="356059"/>
                  <a:pt x="2623255" y="615703"/>
                  <a:pt x="2015066" y="618525"/>
                </a:cubicBezTo>
                <a:cubicBezTo>
                  <a:pt x="1406877" y="621347"/>
                  <a:pt x="218722" y="391336"/>
                  <a:pt x="0" y="364525"/>
                </a:cubicBezTo>
                <a:lnTo>
                  <a:pt x="702733" y="457659"/>
                </a:lnTo>
                <a:cubicBezTo>
                  <a:pt x="804333" y="468948"/>
                  <a:pt x="619477" y="457659"/>
                  <a:pt x="618066" y="45765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389E1AE0-1E40-424F-8DA6-F57D4ECEE6A3}"/>
              </a:ext>
            </a:extLst>
          </p:cNvPr>
          <p:cNvSpPr/>
          <p:nvPr/>
        </p:nvSpPr>
        <p:spPr>
          <a:xfrm>
            <a:off x="1801721" y="5804221"/>
            <a:ext cx="393579" cy="754307"/>
          </a:xfrm>
          <a:custGeom>
            <a:avLst/>
            <a:gdLst>
              <a:gd name="connsiteX0" fmla="*/ 382679 w 393579"/>
              <a:gd name="connsiteY0" fmla="*/ 4581 h 754307"/>
              <a:gd name="connsiteX1" fmla="*/ 286159 w 393579"/>
              <a:gd name="connsiteY1" fmla="*/ 207781 h 754307"/>
              <a:gd name="connsiteX2" fmla="*/ 194719 w 393579"/>
              <a:gd name="connsiteY2" fmla="*/ 451621 h 754307"/>
              <a:gd name="connsiteX3" fmla="*/ 143919 w 393579"/>
              <a:gd name="connsiteY3" fmla="*/ 751341 h 754307"/>
              <a:gd name="connsiteX4" fmla="*/ 88039 w 393579"/>
              <a:gd name="connsiteY4" fmla="*/ 593861 h 754307"/>
              <a:gd name="connsiteX5" fmla="*/ 11839 w 393579"/>
              <a:gd name="connsiteY5" fmla="*/ 410981 h 754307"/>
              <a:gd name="connsiteX6" fmla="*/ 382679 w 393579"/>
              <a:gd name="connsiteY6" fmla="*/ 4581 h 754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579" h="754307">
                <a:moveTo>
                  <a:pt x="382679" y="4581"/>
                </a:moveTo>
                <a:cubicBezTo>
                  <a:pt x="428399" y="-29286"/>
                  <a:pt x="317486" y="133274"/>
                  <a:pt x="286159" y="207781"/>
                </a:cubicBezTo>
                <a:cubicBezTo>
                  <a:pt x="254832" y="282288"/>
                  <a:pt x="218426" y="361028"/>
                  <a:pt x="194719" y="451621"/>
                </a:cubicBezTo>
                <a:cubicBezTo>
                  <a:pt x="171012" y="542214"/>
                  <a:pt x="161699" y="727634"/>
                  <a:pt x="143919" y="751341"/>
                </a:cubicBezTo>
                <a:cubicBezTo>
                  <a:pt x="126139" y="775048"/>
                  <a:pt x="110052" y="650588"/>
                  <a:pt x="88039" y="593861"/>
                </a:cubicBezTo>
                <a:cubicBezTo>
                  <a:pt x="66026" y="537134"/>
                  <a:pt x="-33881" y="510041"/>
                  <a:pt x="11839" y="410981"/>
                </a:cubicBezTo>
                <a:cubicBezTo>
                  <a:pt x="57559" y="311921"/>
                  <a:pt x="336959" y="38448"/>
                  <a:pt x="382679" y="458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E4EC5BFF-17B3-4373-9D15-E48EA148712D}"/>
              </a:ext>
            </a:extLst>
          </p:cNvPr>
          <p:cNvSpPr/>
          <p:nvPr/>
        </p:nvSpPr>
        <p:spPr>
          <a:xfrm>
            <a:off x="1540409" y="6549226"/>
            <a:ext cx="516370" cy="1567679"/>
          </a:xfrm>
          <a:custGeom>
            <a:avLst/>
            <a:gdLst>
              <a:gd name="connsiteX0" fmla="*/ 496671 w 516370"/>
              <a:gd name="connsiteY0" fmla="*/ 21576 h 1567679"/>
              <a:gd name="connsiteX1" fmla="*/ 400151 w 516370"/>
              <a:gd name="connsiteY1" fmla="*/ 488936 h 1567679"/>
              <a:gd name="connsiteX2" fmla="*/ 207111 w 516370"/>
              <a:gd name="connsiteY2" fmla="*/ 1510016 h 1567679"/>
              <a:gd name="connsiteX3" fmla="*/ 176631 w 516370"/>
              <a:gd name="connsiteY3" fmla="*/ 1408416 h 1567679"/>
              <a:gd name="connsiteX4" fmla="*/ 8991 w 516370"/>
              <a:gd name="connsiteY4" fmla="*/ 1144256 h 1567679"/>
              <a:gd name="connsiteX5" fmla="*/ 496671 w 516370"/>
              <a:gd name="connsiteY5" fmla="*/ 21576 h 1567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6370" h="1567679">
                <a:moveTo>
                  <a:pt x="496671" y="21576"/>
                </a:moveTo>
                <a:cubicBezTo>
                  <a:pt x="561864" y="-87644"/>
                  <a:pt x="448411" y="240863"/>
                  <a:pt x="400151" y="488936"/>
                </a:cubicBezTo>
                <a:cubicBezTo>
                  <a:pt x="351891" y="737009"/>
                  <a:pt x="244364" y="1356769"/>
                  <a:pt x="207111" y="1510016"/>
                </a:cubicBezTo>
                <a:cubicBezTo>
                  <a:pt x="169858" y="1663263"/>
                  <a:pt x="209651" y="1469376"/>
                  <a:pt x="176631" y="1408416"/>
                </a:cubicBezTo>
                <a:cubicBezTo>
                  <a:pt x="143611" y="1347456"/>
                  <a:pt x="-42656" y="1377089"/>
                  <a:pt x="8991" y="1144256"/>
                </a:cubicBezTo>
                <a:cubicBezTo>
                  <a:pt x="60638" y="911423"/>
                  <a:pt x="431478" y="130796"/>
                  <a:pt x="496671" y="2157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6D0FDC5B-6D93-4007-BCC5-9977F7D83DFD}"/>
              </a:ext>
            </a:extLst>
          </p:cNvPr>
          <p:cNvSpPr/>
          <p:nvPr/>
        </p:nvSpPr>
        <p:spPr>
          <a:xfrm>
            <a:off x="1553929" y="7739858"/>
            <a:ext cx="561202" cy="1876307"/>
          </a:xfrm>
          <a:custGeom>
            <a:avLst/>
            <a:gdLst>
              <a:gd name="connsiteX0" fmla="*/ 290111 w 561202"/>
              <a:gd name="connsiteY0" fmla="*/ 304144 h 1876307"/>
              <a:gd name="connsiteX1" fmla="*/ 234231 w 561202"/>
              <a:gd name="connsiteY1" fmla="*/ 492104 h 1876307"/>
              <a:gd name="connsiteX2" fmla="*/ 203751 w 561202"/>
              <a:gd name="connsiteY2" fmla="*/ 700384 h 1876307"/>
              <a:gd name="connsiteX3" fmla="*/ 213911 w 561202"/>
              <a:gd name="connsiteY3" fmla="*/ 1035664 h 1876307"/>
              <a:gd name="connsiteX4" fmla="*/ 554271 w 561202"/>
              <a:gd name="connsiteY4" fmla="*/ 1863704 h 1876307"/>
              <a:gd name="connsiteX5" fmla="*/ 437431 w 561202"/>
              <a:gd name="connsiteY5" fmla="*/ 1543664 h 1876307"/>
              <a:gd name="connsiteX6" fmla="*/ 371391 w 561202"/>
              <a:gd name="connsiteY6" fmla="*/ 1645264 h 1876307"/>
              <a:gd name="connsiteX7" fmla="*/ 112311 w 561202"/>
              <a:gd name="connsiteY7" fmla="*/ 868024 h 1876307"/>
              <a:gd name="connsiteX8" fmla="*/ 551 w 561202"/>
              <a:gd name="connsiteY8" fmla="*/ 4424 h 1876307"/>
              <a:gd name="connsiteX9" fmla="*/ 152951 w 561202"/>
              <a:gd name="connsiteY9" fmla="*/ 522584 h 1876307"/>
              <a:gd name="connsiteX10" fmla="*/ 290111 w 561202"/>
              <a:gd name="connsiteY10" fmla="*/ 304144 h 1876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1202" h="1876307">
                <a:moveTo>
                  <a:pt x="290111" y="304144"/>
                </a:moveTo>
                <a:cubicBezTo>
                  <a:pt x="303658" y="299064"/>
                  <a:pt x="248624" y="426064"/>
                  <a:pt x="234231" y="492104"/>
                </a:cubicBezTo>
                <a:cubicBezTo>
                  <a:pt x="219838" y="558144"/>
                  <a:pt x="207138" y="609791"/>
                  <a:pt x="203751" y="700384"/>
                </a:cubicBezTo>
                <a:cubicBezTo>
                  <a:pt x="200364" y="790977"/>
                  <a:pt x="155491" y="841777"/>
                  <a:pt x="213911" y="1035664"/>
                </a:cubicBezTo>
                <a:cubicBezTo>
                  <a:pt x="272331" y="1229551"/>
                  <a:pt x="517018" y="1779037"/>
                  <a:pt x="554271" y="1863704"/>
                </a:cubicBezTo>
                <a:cubicBezTo>
                  <a:pt x="591524" y="1948371"/>
                  <a:pt x="467911" y="1580071"/>
                  <a:pt x="437431" y="1543664"/>
                </a:cubicBezTo>
                <a:cubicBezTo>
                  <a:pt x="406951" y="1507257"/>
                  <a:pt x="425578" y="1757871"/>
                  <a:pt x="371391" y="1645264"/>
                </a:cubicBezTo>
                <a:cubicBezTo>
                  <a:pt x="317204" y="1532657"/>
                  <a:pt x="174118" y="1141497"/>
                  <a:pt x="112311" y="868024"/>
                </a:cubicBezTo>
                <a:cubicBezTo>
                  <a:pt x="50504" y="594551"/>
                  <a:pt x="-6222" y="61997"/>
                  <a:pt x="551" y="4424"/>
                </a:cubicBezTo>
                <a:cubicBezTo>
                  <a:pt x="7324" y="-53149"/>
                  <a:pt x="103844" y="469244"/>
                  <a:pt x="152951" y="522584"/>
                </a:cubicBezTo>
                <a:cubicBezTo>
                  <a:pt x="202058" y="575924"/>
                  <a:pt x="276564" y="309224"/>
                  <a:pt x="290111" y="30414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BA8406B7-9C1A-4444-905B-DC74F3FF2DA1}"/>
              </a:ext>
            </a:extLst>
          </p:cNvPr>
          <p:cNvSpPr/>
          <p:nvPr/>
        </p:nvSpPr>
        <p:spPr>
          <a:xfrm>
            <a:off x="1600197" y="8254100"/>
            <a:ext cx="1286081" cy="2727975"/>
          </a:xfrm>
          <a:custGeom>
            <a:avLst/>
            <a:gdLst>
              <a:gd name="connsiteX0" fmla="*/ 412753 w 1286081"/>
              <a:gd name="connsiteY0" fmla="*/ 1298662 h 2727975"/>
              <a:gd name="connsiteX1" fmla="*/ 482603 w 1286081"/>
              <a:gd name="connsiteY1" fmla="*/ 1679662 h 2727975"/>
              <a:gd name="connsiteX2" fmla="*/ 704853 w 1286081"/>
              <a:gd name="connsiteY2" fmla="*/ 2047962 h 2727975"/>
              <a:gd name="connsiteX3" fmla="*/ 1282703 w 1286081"/>
              <a:gd name="connsiteY3" fmla="*/ 2530562 h 2727975"/>
              <a:gd name="connsiteX4" fmla="*/ 946153 w 1286081"/>
              <a:gd name="connsiteY4" fmla="*/ 2365462 h 2727975"/>
              <a:gd name="connsiteX5" fmla="*/ 1009653 w 1286081"/>
              <a:gd name="connsiteY5" fmla="*/ 2435312 h 2727975"/>
              <a:gd name="connsiteX6" fmla="*/ 1270003 w 1286081"/>
              <a:gd name="connsiteY6" fmla="*/ 2727412 h 2727975"/>
              <a:gd name="connsiteX7" fmla="*/ 641353 w 1286081"/>
              <a:gd name="connsiteY7" fmla="*/ 2498812 h 2727975"/>
              <a:gd name="connsiteX8" fmla="*/ 374653 w 1286081"/>
              <a:gd name="connsiteY8" fmla="*/ 2136862 h 2727975"/>
              <a:gd name="connsiteX9" fmla="*/ 266703 w 1286081"/>
              <a:gd name="connsiteY9" fmla="*/ 1362162 h 2727975"/>
              <a:gd name="connsiteX10" fmla="*/ 3 w 1286081"/>
              <a:gd name="connsiteY10" fmla="*/ 3262 h 2727975"/>
              <a:gd name="connsiteX11" fmla="*/ 260353 w 1286081"/>
              <a:gd name="connsiteY11" fmla="*/ 968462 h 2727975"/>
              <a:gd name="connsiteX12" fmla="*/ 285753 w 1286081"/>
              <a:gd name="connsiteY12" fmla="*/ 517612 h 2727975"/>
              <a:gd name="connsiteX13" fmla="*/ 412753 w 1286081"/>
              <a:gd name="connsiteY13" fmla="*/ 1298662 h 2727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86081" h="2727975">
                <a:moveTo>
                  <a:pt x="412753" y="1298662"/>
                </a:moveTo>
                <a:cubicBezTo>
                  <a:pt x="445561" y="1492337"/>
                  <a:pt x="433920" y="1554779"/>
                  <a:pt x="482603" y="1679662"/>
                </a:cubicBezTo>
                <a:cubicBezTo>
                  <a:pt x="531286" y="1804545"/>
                  <a:pt x="571503" y="1906145"/>
                  <a:pt x="704853" y="2047962"/>
                </a:cubicBezTo>
                <a:cubicBezTo>
                  <a:pt x="838203" y="2189779"/>
                  <a:pt x="1242486" y="2477645"/>
                  <a:pt x="1282703" y="2530562"/>
                </a:cubicBezTo>
                <a:cubicBezTo>
                  <a:pt x="1322920" y="2583479"/>
                  <a:pt x="991661" y="2381337"/>
                  <a:pt x="946153" y="2365462"/>
                </a:cubicBezTo>
                <a:cubicBezTo>
                  <a:pt x="900645" y="2349587"/>
                  <a:pt x="1009653" y="2435312"/>
                  <a:pt x="1009653" y="2435312"/>
                </a:cubicBezTo>
                <a:cubicBezTo>
                  <a:pt x="1063628" y="2495637"/>
                  <a:pt x="1331386" y="2716829"/>
                  <a:pt x="1270003" y="2727412"/>
                </a:cubicBezTo>
                <a:cubicBezTo>
                  <a:pt x="1208620" y="2737995"/>
                  <a:pt x="790578" y="2597237"/>
                  <a:pt x="641353" y="2498812"/>
                </a:cubicBezTo>
                <a:cubicBezTo>
                  <a:pt x="492128" y="2400387"/>
                  <a:pt x="437095" y="2326304"/>
                  <a:pt x="374653" y="2136862"/>
                </a:cubicBezTo>
                <a:cubicBezTo>
                  <a:pt x="312211" y="1947420"/>
                  <a:pt x="329145" y="1717762"/>
                  <a:pt x="266703" y="1362162"/>
                </a:cubicBezTo>
                <a:cubicBezTo>
                  <a:pt x="204261" y="1006562"/>
                  <a:pt x="1061" y="68879"/>
                  <a:pt x="3" y="3262"/>
                </a:cubicBezTo>
                <a:cubicBezTo>
                  <a:pt x="-1055" y="-62355"/>
                  <a:pt x="212728" y="882737"/>
                  <a:pt x="260353" y="968462"/>
                </a:cubicBezTo>
                <a:cubicBezTo>
                  <a:pt x="307978" y="1054187"/>
                  <a:pt x="262470" y="468929"/>
                  <a:pt x="285753" y="517612"/>
                </a:cubicBezTo>
                <a:cubicBezTo>
                  <a:pt x="309036" y="566295"/>
                  <a:pt x="379945" y="1104987"/>
                  <a:pt x="412753" y="12986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5EBCC262-82E2-4E64-8BDB-BE69D8CE524D}"/>
              </a:ext>
            </a:extLst>
          </p:cNvPr>
          <p:cNvSpPr/>
          <p:nvPr/>
        </p:nvSpPr>
        <p:spPr>
          <a:xfrm>
            <a:off x="2996440" y="5607184"/>
            <a:ext cx="305586" cy="1468312"/>
          </a:xfrm>
          <a:custGeom>
            <a:avLst/>
            <a:gdLst>
              <a:gd name="connsiteX0" fmla="*/ 199727 w 305586"/>
              <a:gd name="connsiteY0" fmla="*/ 343011 h 1468312"/>
              <a:gd name="connsiteX1" fmla="*/ 280160 w 305586"/>
              <a:gd name="connsiteY1" fmla="*/ 677445 h 1468312"/>
              <a:gd name="connsiteX2" fmla="*/ 263227 w 305586"/>
              <a:gd name="connsiteY2" fmla="*/ 931445 h 1468312"/>
              <a:gd name="connsiteX3" fmla="*/ 106593 w 305586"/>
              <a:gd name="connsiteY3" fmla="*/ 1253178 h 1468312"/>
              <a:gd name="connsiteX4" fmla="*/ 55793 w 305586"/>
              <a:gd name="connsiteY4" fmla="*/ 1460611 h 1468312"/>
              <a:gd name="connsiteX5" fmla="*/ 305560 w 305586"/>
              <a:gd name="connsiteY5" fmla="*/ 982245 h 1468312"/>
              <a:gd name="connsiteX6" fmla="*/ 38860 w 305586"/>
              <a:gd name="connsiteY6" fmla="*/ 1430978 h 1468312"/>
              <a:gd name="connsiteX7" fmla="*/ 51560 w 305586"/>
              <a:gd name="connsiteY7" fmla="*/ 1109245 h 1468312"/>
              <a:gd name="connsiteX8" fmla="*/ 760 w 305586"/>
              <a:gd name="connsiteY8" fmla="*/ 867945 h 1468312"/>
              <a:gd name="connsiteX9" fmla="*/ 26160 w 305586"/>
              <a:gd name="connsiteY9" fmla="*/ 694378 h 1468312"/>
              <a:gd name="connsiteX10" fmla="*/ 93893 w 305586"/>
              <a:gd name="connsiteY10" fmla="*/ 111 h 1468312"/>
              <a:gd name="connsiteX11" fmla="*/ 161627 w 305586"/>
              <a:gd name="connsiteY11" fmla="*/ 749411 h 1468312"/>
              <a:gd name="connsiteX12" fmla="*/ 199727 w 305586"/>
              <a:gd name="connsiteY12" fmla="*/ 343011 h 1468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5586" h="1468312">
                <a:moveTo>
                  <a:pt x="199727" y="343011"/>
                </a:moveTo>
                <a:cubicBezTo>
                  <a:pt x="219483" y="331017"/>
                  <a:pt x="269577" y="579373"/>
                  <a:pt x="280160" y="677445"/>
                </a:cubicBezTo>
                <a:cubicBezTo>
                  <a:pt x="290743" y="775517"/>
                  <a:pt x="292155" y="835490"/>
                  <a:pt x="263227" y="931445"/>
                </a:cubicBezTo>
                <a:cubicBezTo>
                  <a:pt x="234299" y="1027400"/>
                  <a:pt x="141165" y="1164984"/>
                  <a:pt x="106593" y="1253178"/>
                </a:cubicBezTo>
                <a:cubicBezTo>
                  <a:pt x="72021" y="1341372"/>
                  <a:pt x="22632" y="1505767"/>
                  <a:pt x="55793" y="1460611"/>
                </a:cubicBezTo>
                <a:cubicBezTo>
                  <a:pt x="88954" y="1415456"/>
                  <a:pt x="308382" y="987184"/>
                  <a:pt x="305560" y="982245"/>
                </a:cubicBezTo>
                <a:cubicBezTo>
                  <a:pt x="302738" y="977306"/>
                  <a:pt x="81193" y="1409811"/>
                  <a:pt x="38860" y="1430978"/>
                </a:cubicBezTo>
                <a:cubicBezTo>
                  <a:pt x="-3473" y="1452145"/>
                  <a:pt x="57910" y="1203084"/>
                  <a:pt x="51560" y="1109245"/>
                </a:cubicBezTo>
                <a:cubicBezTo>
                  <a:pt x="45210" y="1015406"/>
                  <a:pt x="4993" y="937089"/>
                  <a:pt x="760" y="867945"/>
                </a:cubicBezTo>
                <a:cubicBezTo>
                  <a:pt x="-3473" y="798801"/>
                  <a:pt x="10638" y="839017"/>
                  <a:pt x="26160" y="694378"/>
                </a:cubicBezTo>
                <a:cubicBezTo>
                  <a:pt x="41682" y="549739"/>
                  <a:pt x="71315" y="-9061"/>
                  <a:pt x="93893" y="111"/>
                </a:cubicBezTo>
                <a:cubicBezTo>
                  <a:pt x="116471" y="9283"/>
                  <a:pt x="143282" y="688028"/>
                  <a:pt x="161627" y="749411"/>
                </a:cubicBezTo>
                <a:cubicBezTo>
                  <a:pt x="179972" y="810794"/>
                  <a:pt x="179971" y="355005"/>
                  <a:pt x="199727" y="34301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7B512261-CD6A-4029-BBEC-5E3B874F0C6B}"/>
              </a:ext>
            </a:extLst>
          </p:cNvPr>
          <p:cNvSpPr/>
          <p:nvPr/>
        </p:nvSpPr>
        <p:spPr>
          <a:xfrm>
            <a:off x="1969053" y="6067541"/>
            <a:ext cx="1159380" cy="409142"/>
          </a:xfrm>
          <a:custGeom>
            <a:avLst/>
            <a:gdLst>
              <a:gd name="connsiteX0" fmla="*/ 117980 w 1159380"/>
              <a:gd name="connsiteY0" fmla="*/ 102788 h 409142"/>
              <a:gd name="connsiteX1" fmla="*/ 202647 w 1159380"/>
              <a:gd name="connsiteY1" fmla="*/ 90088 h 409142"/>
              <a:gd name="connsiteX2" fmla="*/ 583647 w 1159380"/>
              <a:gd name="connsiteY2" fmla="*/ 13888 h 409142"/>
              <a:gd name="connsiteX3" fmla="*/ 1095880 w 1159380"/>
              <a:gd name="connsiteY3" fmla="*/ 407588 h 409142"/>
              <a:gd name="connsiteX4" fmla="*/ 786847 w 1159380"/>
              <a:gd name="connsiteY4" fmla="*/ 149354 h 409142"/>
              <a:gd name="connsiteX5" fmla="*/ 668314 w 1159380"/>
              <a:gd name="connsiteY5" fmla="*/ 102788 h 409142"/>
              <a:gd name="connsiteX6" fmla="*/ 1159380 w 1159380"/>
              <a:gd name="connsiteY6" fmla="*/ 407588 h 409142"/>
              <a:gd name="connsiteX7" fmla="*/ 668314 w 1159380"/>
              <a:gd name="connsiteY7" fmla="*/ 162054 h 409142"/>
              <a:gd name="connsiteX8" fmla="*/ 198414 w 1159380"/>
              <a:gd name="connsiteY8" fmla="*/ 195921 h 409142"/>
              <a:gd name="connsiteX9" fmla="*/ 7914 w 1159380"/>
              <a:gd name="connsiteY9" fmla="*/ 369488 h 409142"/>
              <a:gd name="connsiteX10" fmla="*/ 439714 w 1159380"/>
              <a:gd name="connsiteY10" fmla="*/ 85854 h 409142"/>
              <a:gd name="connsiteX11" fmla="*/ 24847 w 1159380"/>
              <a:gd name="connsiteY11" fmla="*/ 166288 h 409142"/>
              <a:gd name="connsiteX12" fmla="*/ 117980 w 1159380"/>
              <a:gd name="connsiteY12" fmla="*/ 102788 h 409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9380" h="409142">
                <a:moveTo>
                  <a:pt x="117980" y="102788"/>
                </a:moveTo>
                <a:cubicBezTo>
                  <a:pt x="147613" y="90088"/>
                  <a:pt x="202647" y="90088"/>
                  <a:pt x="202647" y="90088"/>
                </a:cubicBezTo>
                <a:cubicBezTo>
                  <a:pt x="280258" y="75271"/>
                  <a:pt x="434775" y="-39029"/>
                  <a:pt x="583647" y="13888"/>
                </a:cubicBezTo>
                <a:cubicBezTo>
                  <a:pt x="732519" y="66805"/>
                  <a:pt x="1062013" y="385010"/>
                  <a:pt x="1095880" y="407588"/>
                </a:cubicBezTo>
                <a:cubicBezTo>
                  <a:pt x="1129747" y="430166"/>
                  <a:pt x="858108" y="200154"/>
                  <a:pt x="786847" y="149354"/>
                </a:cubicBezTo>
                <a:cubicBezTo>
                  <a:pt x="715586" y="98554"/>
                  <a:pt x="606225" y="59749"/>
                  <a:pt x="668314" y="102788"/>
                </a:cubicBezTo>
                <a:cubicBezTo>
                  <a:pt x="730403" y="145827"/>
                  <a:pt x="1159380" y="397710"/>
                  <a:pt x="1159380" y="407588"/>
                </a:cubicBezTo>
                <a:cubicBezTo>
                  <a:pt x="1159380" y="417466"/>
                  <a:pt x="828475" y="197332"/>
                  <a:pt x="668314" y="162054"/>
                </a:cubicBezTo>
                <a:cubicBezTo>
                  <a:pt x="508153" y="126776"/>
                  <a:pt x="308481" y="161349"/>
                  <a:pt x="198414" y="195921"/>
                </a:cubicBezTo>
                <a:cubicBezTo>
                  <a:pt x="88347" y="230493"/>
                  <a:pt x="-32303" y="387832"/>
                  <a:pt x="7914" y="369488"/>
                </a:cubicBezTo>
                <a:cubicBezTo>
                  <a:pt x="48131" y="351144"/>
                  <a:pt x="436892" y="119721"/>
                  <a:pt x="439714" y="85854"/>
                </a:cubicBezTo>
                <a:cubicBezTo>
                  <a:pt x="442536" y="51987"/>
                  <a:pt x="74941" y="159938"/>
                  <a:pt x="24847" y="166288"/>
                </a:cubicBezTo>
                <a:cubicBezTo>
                  <a:pt x="-25247" y="172638"/>
                  <a:pt x="88347" y="115488"/>
                  <a:pt x="117980" y="10278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5ACE4491-EDD5-4573-A21D-2836098F8BEE}"/>
              </a:ext>
            </a:extLst>
          </p:cNvPr>
          <p:cNvSpPr/>
          <p:nvPr/>
        </p:nvSpPr>
        <p:spPr>
          <a:xfrm>
            <a:off x="3563927" y="7221238"/>
            <a:ext cx="471520" cy="1054663"/>
          </a:xfrm>
          <a:custGeom>
            <a:avLst/>
            <a:gdLst>
              <a:gd name="connsiteX0" fmla="*/ 240993 w 471520"/>
              <a:gd name="connsiteY0" fmla="*/ 223324 h 1054663"/>
              <a:gd name="connsiteX1" fmla="*/ 439113 w 471520"/>
              <a:gd name="connsiteY1" fmla="*/ 523044 h 1054663"/>
              <a:gd name="connsiteX2" fmla="*/ 464513 w 471520"/>
              <a:gd name="connsiteY2" fmla="*/ 711004 h 1054663"/>
              <a:gd name="connsiteX3" fmla="*/ 367993 w 471520"/>
              <a:gd name="connsiteY3" fmla="*/ 1020884 h 1054663"/>
              <a:gd name="connsiteX4" fmla="*/ 129233 w 471520"/>
              <a:gd name="connsiteY4" fmla="*/ 1031044 h 1054663"/>
              <a:gd name="connsiteX5" fmla="*/ 2233 w 471520"/>
              <a:gd name="connsiteY5" fmla="*/ 883724 h 1054663"/>
              <a:gd name="connsiteX6" fmla="*/ 230833 w 471520"/>
              <a:gd name="connsiteY6" fmla="*/ 1015804 h 1054663"/>
              <a:gd name="connsiteX7" fmla="*/ 88593 w 471520"/>
              <a:gd name="connsiteY7" fmla="*/ 853244 h 1054663"/>
              <a:gd name="connsiteX8" fmla="*/ 317193 w 471520"/>
              <a:gd name="connsiteY8" fmla="*/ 909124 h 1054663"/>
              <a:gd name="connsiteX9" fmla="*/ 78433 w 471520"/>
              <a:gd name="connsiteY9" fmla="*/ 812604 h 1054663"/>
              <a:gd name="connsiteX10" fmla="*/ 357833 w 471520"/>
              <a:gd name="connsiteY10" fmla="*/ 807524 h 1054663"/>
              <a:gd name="connsiteX11" fmla="*/ 286713 w 471520"/>
              <a:gd name="connsiteY11" fmla="*/ 629724 h 1054663"/>
              <a:gd name="connsiteX12" fmla="*/ 103833 w 471520"/>
              <a:gd name="connsiteY12" fmla="*/ 335084 h 1054663"/>
              <a:gd name="connsiteX13" fmla="*/ 42873 w 471520"/>
              <a:gd name="connsiteY13" fmla="*/ 4884 h 1054663"/>
              <a:gd name="connsiteX14" fmla="*/ 42873 w 471520"/>
              <a:gd name="connsiteY14" fmla="*/ 147124 h 1054663"/>
              <a:gd name="connsiteX15" fmla="*/ 83513 w 471520"/>
              <a:gd name="connsiteY15" fmla="*/ 279204 h 1054663"/>
              <a:gd name="connsiteX16" fmla="*/ 164793 w 471520"/>
              <a:gd name="connsiteY16" fmla="*/ 50604 h 1054663"/>
              <a:gd name="connsiteX17" fmla="*/ 322273 w 471520"/>
              <a:gd name="connsiteY17" fmla="*/ 482404 h 1054663"/>
              <a:gd name="connsiteX18" fmla="*/ 240993 w 471520"/>
              <a:gd name="connsiteY18" fmla="*/ 223324 h 1054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71520" h="1054663">
                <a:moveTo>
                  <a:pt x="240993" y="223324"/>
                </a:moveTo>
                <a:cubicBezTo>
                  <a:pt x="260466" y="230097"/>
                  <a:pt x="401860" y="441764"/>
                  <a:pt x="439113" y="523044"/>
                </a:cubicBezTo>
                <a:cubicBezTo>
                  <a:pt x="476366" y="604324"/>
                  <a:pt x="476366" y="628031"/>
                  <a:pt x="464513" y="711004"/>
                </a:cubicBezTo>
                <a:cubicBezTo>
                  <a:pt x="452660" y="793977"/>
                  <a:pt x="423873" y="967544"/>
                  <a:pt x="367993" y="1020884"/>
                </a:cubicBezTo>
                <a:cubicBezTo>
                  <a:pt x="312113" y="1074224"/>
                  <a:pt x="190193" y="1053904"/>
                  <a:pt x="129233" y="1031044"/>
                </a:cubicBezTo>
                <a:cubicBezTo>
                  <a:pt x="68273" y="1008184"/>
                  <a:pt x="-14700" y="886264"/>
                  <a:pt x="2233" y="883724"/>
                </a:cubicBezTo>
                <a:cubicBezTo>
                  <a:pt x="19166" y="881184"/>
                  <a:pt x="216440" y="1020884"/>
                  <a:pt x="230833" y="1015804"/>
                </a:cubicBezTo>
                <a:cubicBezTo>
                  <a:pt x="245226" y="1010724"/>
                  <a:pt x="74200" y="871024"/>
                  <a:pt x="88593" y="853244"/>
                </a:cubicBezTo>
                <a:cubicBezTo>
                  <a:pt x="102986" y="835464"/>
                  <a:pt x="318886" y="915897"/>
                  <a:pt x="317193" y="909124"/>
                </a:cubicBezTo>
                <a:cubicBezTo>
                  <a:pt x="315500" y="902351"/>
                  <a:pt x="71660" y="829537"/>
                  <a:pt x="78433" y="812604"/>
                </a:cubicBezTo>
                <a:cubicBezTo>
                  <a:pt x="85206" y="795671"/>
                  <a:pt x="323120" y="838004"/>
                  <a:pt x="357833" y="807524"/>
                </a:cubicBezTo>
                <a:cubicBezTo>
                  <a:pt x="392546" y="777044"/>
                  <a:pt x="329046" y="708464"/>
                  <a:pt x="286713" y="629724"/>
                </a:cubicBezTo>
                <a:cubicBezTo>
                  <a:pt x="244380" y="550984"/>
                  <a:pt x="144473" y="439224"/>
                  <a:pt x="103833" y="335084"/>
                </a:cubicBezTo>
                <a:cubicBezTo>
                  <a:pt x="63193" y="230944"/>
                  <a:pt x="53033" y="36211"/>
                  <a:pt x="42873" y="4884"/>
                </a:cubicBezTo>
                <a:cubicBezTo>
                  <a:pt x="32713" y="-26443"/>
                  <a:pt x="36100" y="101404"/>
                  <a:pt x="42873" y="147124"/>
                </a:cubicBezTo>
                <a:cubicBezTo>
                  <a:pt x="49646" y="192844"/>
                  <a:pt x="63193" y="295291"/>
                  <a:pt x="83513" y="279204"/>
                </a:cubicBezTo>
                <a:cubicBezTo>
                  <a:pt x="103833" y="263117"/>
                  <a:pt x="125000" y="16737"/>
                  <a:pt x="164793" y="50604"/>
                </a:cubicBezTo>
                <a:cubicBezTo>
                  <a:pt x="204586" y="84471"/>
                  <a:pt x="317193" y="455311"/>
                  <a:pt x="322273" y="482404"/>
                </a:cubicBezTo>
                <a:cubicBezTo>
                  <a:pt x="327353" y="509497"/>
                  <a:pt x="221520" y="216551"/>
                  <a:pt x="240993" y="22332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73BF2C38-2B99-4E9F-AE20-B8970CE49D67}"/>
              </a:ext>
            </a:extLst>
          </p:cNvPr>
          <p:cNvSpPr/>
          <p:nvPr/>
        </p:nvSpPr>
        <p:spPr>
          <a:xfrm>
            <a:off x="3122136" y="7898532"/>
            <a:ext cx="514155" cy="298634"/>
          </a:xfrm>
          <a:custGeom>
            <a:avLst/>
            <a:gdLst>
              <a:gd name="connsiteX0" fmla="*/ 2064 w 514155"/>
              <a:gd name="connsiteY0" fmla="*/ 130230 h 298634"/>
              <a:gd name="connsiteX1" fmla="*/ 68739 w 514155"/>
              <a:gd name="connsiteY1" fmla="*/ 34980 h 298634"/>
              <a:gd name="connsiteX2" fmla="*/ 233839 w 514155"/>
              <a:gd name="connsiteY2" fmla="*/ 55 h 298634"/>
              <a:gd name="connsiteX3" fmla="*/ 357664 w 514155"/>
              <a:gd name="connsiteY3" fmla="*/ 41330 h 298634"/>
              <a:gd name="connsiteX4" fmla="*/ 449739 w 514155"/>
              <a:gd name="connsiteY4" fmla="*/ 168330 h 298634"/>
              <a:gd name="connsiteX5" fmla="*/ 513239 w 514155"/>
              <a:gd name="connsiteY5" fmla="*/ 298505 h 298634"/>
              <a:gd name="connsiteX6" fmla="*/ 402114 w 514155"/>
              <a:gd name="connsiteY6" fmla="*/ 193730 h 298634"/>
              <a:gd name="connsiteX7" fmla="*/ 452914 w 514155"/>
              <a:gd name="connsiteY7" fmla="*/ 247705 h 298634"/>
              <a:gd name="connsiteX8" fmla="*/ 303689 w 514155"/>
              <a:gd name="connsiteY8" fmla="*/ 127055 h 298634"/>
              <a:gd name="connsiteX9" fmla="*/ 138589 w 514155"/>
              <a:gd name="connsiteY9" fmla="*/ 120705 h 298634"/>
              <a:gd name="connsiteX10" fmla="*/ 2064 w 514155"/>
              <a:gd name="connsiteY10" fmla="*/ 130230 h 298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4155" h="298634">
                <a:moveTo>
                  <a:pt x="2064" y="130230"/>
                </a:moveTo>
                <a:cubicBezTo>
                  <a:pt x="-9578" y="115943"/>
                  <a:pt x="30110" y="56676"/>
                  <a:pt x="68739" y="34980"/>
                </a:cubicBezTo>
                <a:cubicBezTo>
                  <a:pt x="107368" y="13284"/>
                  <a:pt x="185685" y="-1003"/>
                  <a:pt x="233839" y="55"/>
                </a:cubicBezTo>
                <a:cubicBezTo>
                  <a:pt x="281993" y="1113"/>
                  <a:pt x="321681" y="13284"/>
                  <a:pt x="357664" y="41330"/>
                </a:cubicBezTo>
                <a:cubicBezTo>
                  <a:pt x="393647" y="69376"/>
                  <a:pt x="423810" y="125467"/>
                  <a:pt x="449739" y="168330"/>
                </a:cubicBezTo>
                <a:cubicBezTo>
                  <a:pt x="475668" y="211193"/>
                  <a:pt x="521176" y="294272"/>
                  <a:pt x="513239" y="298505"/>
                </a:cubicBezTo>
                <a:cubicBezTo>
                  <a:pt x="505302" y="302738"/>
                  <a:pt x="412168" y="202197"/>
                  <a:pt x="402114" y="193730"/>
                </a:cubicBezTo>
                <a:cubicBezTo>
                  <a:pt x="392060" y="185263"/>
                  <a:pt x="469318" y="258817"/>
                  <a:pt x="452914" y="247705"/>
                </a:cubicBezTo>
                <a:cubicBezTo>
                  <a:pt x="436510" y="236593"/>
                  <a:pt x="356077" y="148222"/>
                  <a:pt x="303689" y="127055"/>
                </a:cubicBezTo>
                <a:cubicBezTo>
                  <a:pt x="251302" y="105888"/>
                  <a:pt x="138589" y="120705"/>
                  <a:pt x="138589" y="120705"/>
                </a:cubicBezTo>
                <a:cubicBezTo>
                  <a:pt x="92022" y="119647"/>
                  <a:pt x="13706" y="144517"/>
                  <a:pt x="2064" y="13023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B158A54E-B0F7-4851-A24F-03908FB3A5A0}"/>
              </a:ext>
            </a:extLst>
          </p:cNvPr>
          <p:cNvSpPr/>
          <p:nvPr/>
        </p:nvSpPr>
        <p:spPr>
          <a:xfrm>
            <a:off x="2755567" y="7904329"/>
            <a:ext cx="202849" cy="242171"/>
          </a:xfrm>
          <a:custGeom>
            <a:avLst/>
            <a:gdLst>
              <a:gd name="connsiteX0" fmla="*/ 38433 w 202849"/>
              <a:gd name="connsiteY0" fmla="*/ 608 h 242171"/>
              <a:gd name="connsiteX1" fmla="*/ 171783 w 202849"/>
              <a:gd name="connsiteY1" fmla="*/ 133958 h 242171"/>
              <a:gd name="connsiteX2" fmla="*/ 200358 w 202849"/>
              <a:gd name="connsiteY2" fmla="*/ 241908 h 242171"/>
              <a:gd name="connsiteX3" fmla="*/ 127333 w 202849"/>
              <a:gd name="connsiteY3" fmla="*/ 165708 h 242171"/>
              <a:gd name="connsiteX4" fmla="*/ 143208 w 202849"/>
              <a:gd name="connsiteY4" fmla="*/ 210158 h 242171"/>
              <a:gd name="connsiteX5" fmla="*/ 6683 w 202849"/>
              <a:gd name="connsiteY5" fmla="*/ 67283 h 242171"/>
              <a:gd name="connsiteX6" fmla="*/ 22558 w 202849"/>
              <a:gd name="connsiteY6" fmla="*/ 83158 h 242171"/>
              <a:gd name="connsiteX7" fmla="*/ 38433 w 202849"/>
              <a:gd name="connsiteY7" fmla="*/ 608 h 242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849" h="242171">
                <a:moveTo>
                  <a:pt x="38433" y="608"/>
                </a:moveTo>
                <a:cubicBezTo>
                  <a:pt x="63304" y="9075"/>
                  <a:pt x="144796" y="93741"/>
                  <a:pt x="171783" y="133958"/>
                </a:cubicBezTo>
                <a:cubicBezTo>
                  <a:pt x="198770" y="174175"/>
                  <a:pt x="207766" y="236616"/>
                  <a:pt x="200358" y="241908"/>
                </a:cubicBezTo>
                <a:cubicBezTo>
                  <a:pt x="192950" y="247200"/>
                  <a:pt x="136858" y="171000"/>
                  <a:pt x="127333" y="165708"/>
                </a:cubicBezTo>
                <a:cubicBezTo>
                  <a:pt x="117808" y="160416"/>
                  <a:pt x="163316" y="226562"/>
                  <a:pt x="143208" y="210158"/>
                </a:cubicBezTo>
                <a:cubicBezTo>
                  <a:pt x="123100" y="193754"/>
                  <a:pt x="26791" y="88450"/>
                  <a:pt x="6683" y="67283"/>
                </a:cubicBezTo>
                <a:cubicBezTo>
                  <a:pt x="-13425" y="46116"/>
                  <a:pt x="17795" y="91625"/>
                  <a:pt x="22558" y="83158"/>
                </a:cubicBezTo>
                <a:cubicBezTo>
                  <a:pt x="27321" y="74691"/>
                  <a:pt x="13562" y="-7859"/>
                  <a:pt x="38433" y="60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2492D591-7316-4CA5-BEF2-9CFEA7F1BA7C}"/>
              </a:ext>
            </a:extLst>
          </p:cNvPr>
          <p:cNvSpPr/>
          <p:nvPr/>
        </p:nvSpPr>
        <p:spPr>
          <a:xfrm>
            <a:off x="4210939" y="6610130"/>
            <a:ext cx="1453483" cy="424510"/>
          </a:xfrm>
          <a:custGeom>
            <a:avLst/>
            <a:gdLst>
              <a:gd name="connsiteX0" fmla="*/ 9694 w 1453483"/>
              <a:gd name="connsiteY0" fmla="*/ 193082 h 424510"/>
              <a:gd name="connsiteX1" fmla="*/ 496528 w 1453483"/>
              <a:gd name="connsiteY1" fmla="*/ 195199 h 424510"/>
              <a:gd name="connsiteX2" fmla="*/ 229828 w 1453483"/>
              <a:gd name="connsiteY2" fmla="*/ 237532 h 424510"/>
              <a:gd name="connsiteX3" fmla="*/ 1139994 w 1453483"/>
              <a:gd name="connsiteY3" fmla="*/ 169799 h 424510"/>
              <a:gd name="connsiteX4" fmla="*/ 1453261 w 1453483"/>
              <a:gd name="connsiteY4" fmla="*/ 465 h 424510"/>
              <a:gd name="connsiteX5" fmla="*/ 1104011 w 1453483"/>
              <a:gd name="connsiteY5" fmla="*/ 226949 h 424510"/>
              <a:gd name="connsiteX6" fmla="*/ 1381294 w 1453483"/>
              <a:gd name="connsiteY6" fmla="*/ 258699 h 424510"/>
              <a:gd name="connsiteX7" fmla="*/ 394928 w 1453483"/>
              <a:gd name="connsiteY7" fmla="*/ 419565 h 424510"/>
              <a:gd name="connsiteX8" fmla="*/ 1082844 w 1453483"/>
              <a:gd name="connsiteY8" fmla="*/ 381465 h 424510"/>
              <a:gd name="connsiteX9" fmla="*/ 272161 w 1453483"/>
              <a:gd name="connsiteY9" fmla="*/ 362415 h 424510"/>
              <a:gd name="connsiteX10" fmla="*/ 991828 w 1453483"/>
              <a:gd name="connsiteY10" fmla="*/ 341249 h 424510"/>
              <a:gd name="connsiteX11" fmla="*/ 413978 w 1453483"/>
              <a:gd name="connsiteY11" fmla="*/ 273515 h 424510"/>
              <a:gd name="connsiteX12" fmla="*/ 189611 w 1453483"/>
              <a:gd name="connsiteY12" fmla="*/ 224832 h 424510"/>
              <a:gd name="connsiteX13" fmla="*/ 9694 w 1453483"/>
              <a:gd name="connsiteY13" fmla="*/ 193082 h 424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483" h="424510">
                <a:moveTo>
                  <a:pt x="9694" y="193082"/>
                </a:moveTo>
                <a:cubicBezTo>
                  <a:pt x="60847" y="188143"/>
                  <a:pt x="459839" y="187791"/>
                  <a:pt x="496528" y="195199"/>
                </a:cubicBezTo>
                <a:cubicBezTo>
                  <a:pt x="533217" y="202607"/>
                  <a:pt x="122584" y="241765"/>
                  <a:pt x="229828" y="237532"/>
                </a:cubicBezTo>
                <a:cubicBezTo>
                  <a:pt x="337072" y="233299"/>
                  <a:pt x="936089" y="209310"/>
                  <a:pt x="1139994" y="169799"/>
                </a:cubicBezTo>
                <a:cubicBezTo>
                  <a:pt x="1343899" y="130288"/>
                  <a:pt x="1459258" y="-9060"/>
                  <a:pt x="1453261" y="465"/>
                </a:cubicBezTo>
                <a:cubicBezTo>
                  <a:pt x="1447264" y="9990"/>
                  <a:pt x="1116005" y="183910"/>
                  <a:pt x="1104011" y="226949"/>
                </a:cubicBezTo>
                <a:cubicBezTo>
                  <a:pt x="1092017" y="269988"/>
                  <a:pt x="1499474" y="226596"/>
                  <a:pt x="1381294" y="258699"/>
                </a:cubicBezTo>
                <a:cubicBezTo>
                  <a:pt x="1263114" y="290802"/>
                  <a:pt x="444670" y="399104"/>
                  <a:pt x="394928" y="419565"/>
                </a:cubicBezTo>
                <a:cubicBezTo>
                  <a:pt x="345186" y="440026"/>
                  <a:pt x="1103305" y="390990"/>
                  <a:pt x="1082844" y="381465"/>
                </a:cubicBezTo>
                <a:cubicBezTo>
                  <a:pt x="1062383" y="371940"/>
                  <a:pt x="287330" y="369118"/>
                  <a:pt x="272161" y="362415"/>
                </a:cubicBezTo>
                <a:cubicBezTo>
                  <a:pt x="256992" y="355712"/>
                  <a:pt x="968192" y="356066"/>
                  <a:pt x="991828" y="341249"/>
                </a:cubicBezTo>
                <a:cubicBezTo>
                  <a:pt x="1015464" y="326432"/>
                  <a:pt x="547681" y="292918"/>
                  <a:pt x="413978" y="273515"/>
                </a:cubicBezTo>
                <a:cubicBezTo>
                  <a:pt x="280275" y="254112"/>
                  <a:pt x="255933" y="237532"/>
                  <a:pt x="189611" y="224832"/>
                </a:cubicBezTo>
                <a:cubicBezTo>
                  <a:pt x="123289" y="212132"/>
                  <a:pt x="-41459" y="198021"/>
                  <a:pt x="9694" y="19308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33D24685-BA66-4647-9907-A1EADA0A15C2}"/>
              </a:ext>
            </a:extLst>
          </p:cNvPr>
          <p:cNvSpPr/>
          <p:nvPr/>
        </p:nvSpPr>
        <p:spPr>
          <a:xfrm>
            <a:off x="4335372" y="6864824"/>
            <a:ext cx="525574" cy="99368"/>
          </a:xfrm>
          <a:custGeom>
            <a:avLst/>
            <a:gdLst>
              <a:gd name="connsiteX0" fmla="*/ 91 w 525574"/>
              <a:gd name="connsiteY0" fmla="*/ 301 h 99368"/>
              <a:gd name="connsiteX1" fmla="*/ 174716 w 525574"/>
              <a:gd name="connsiteY1" fmla="*/ 63801 h 99368"/>
              <a:gd name="connsiteX2" fmla="*/ 519203 w 525574"/>
              <a:gd name="connsiteY2" fmla="*/ 55863 h 99368"/>
              <a:gd name="connsiteX3" fmla="*/ 390616 w 525574"/>
              <a:gd name="connsiteY3" fmla="*/ 71738 h 99368"/>
              <a:gd name="connsiteX4" fmla="*/ 290603 w 525574"/>
              <a:gd name="connsiteY4" fmla="*/ 87613 h 99368"/>
              <a:gd name="connsiteX5" fmla="*/ 152491 w 525574"/>
              <a:gd name="connsiteY5" fmla="*/ 93963 h 99368"/>
              <a:gd name="connsiteX6" fmla="*/ 91 w 525574"/>
              <a:gd name="connsiteY6" fmla="*/ 301 h 9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5574" h="99368">
                <a:moveTo>
                  <a:pt x="91" y="301"/>
                </a:moveTo>
                <a:cubicBezTo>
                  <a:pt x="3795" y="-4726"/>
                  <a:pt x="88197" y="54541"/>
                  <a:pt x="174716" y="63801"/>
                </a:cubicBezTo>
                <a:cubicBezTo>
                  <a:pt x="261235" y="73061"/>
                  <a:pt x="483220" y="54540"/>
                  <a:pt x="519203" y="55863"/>
                </a:cubicBezTo>
                <a:cubicBezTo>
                  <a:pt x="555186" y="57186"/>
                  <a:pt x="428716" y="66446"/>
                  <a:pt x="390616" y="71738"/>
                </a:cubicBezTo>
                <a:cubicBezTo>
                  <a:pt x="352516" y="77030"/>
                  <a:pt x="330290" y="83909"/>
                  <a:pt x="290603" y="87613"/>
                </a:cubicBezTo>
                <a:cubicBezTo>
                  <a:pt x="250916" y="91317"/>
                  <a:pt x="198529" y="107721"/>
                  <a:pt x="152491" y="93963"/>
                </a:cubicBezTo>
                <a:cubicBezTo>
                  <a:pt x="106454" y="80205"/>
                  <a:pt x="-3613" y="5328"/>
                  <a:pt x="91" y="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6FCE1767-4C60-4211-8578-FED920744741}"/>
              </a:ext>
            </a:extLst>
          </p:cNvPr>
          <p:cNvSpPr/>
          <p:nvPr/>
        </p:nvSpPr>
        <p:spPr>
          <a:xfrm>
            <a:off x="2885353" y="6844487"/>
            <a:ext cx="162675" cy="184483"/>
          </a:xfrm>
          <a:custGeom>
            <a:avLst/>
            <a:gdLst>
              <a:gd name="connsiteX0" fmla="*/ 162647 w 162675"/>
              <a:gd name="connsiteY0" fmla="*/ 0 h 184483"/>
              <a:gd name="connsiteX1" fmla="*/ 26122 w 162675"/>
              <a:gd name="connsiteY1" fmla="*/ 98425 h 184483"/>
              <a:gd name="connsiteX2" fmla="*/ 26122 w 162675"/>
              <a:gd name="connsiteY2" fmla="*/ 184150 h 184483"/>
              <a:gd name="connsiteX3" fmla="*/ 10247 w 162675"/>
              <a:gd name="connsiteY3" fmla="*/ 127000 h 184483"/>
              <a:gd name="connsiteX4" fmla="*/ 13422 w 162675"/>
              <a:gd name="connsiteY4" fmla="*/ 98425 h 184483"/>
              <a:gd name="connsiteX5" fmla="*/ 162647 w 162675"/>
              <a:gd name="connsiteY5" fmla="*/ 0 h 184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675" h="184483">
                <a:moveTo>
                  <a:pt x="162647" y="0"/>
                </a:moveTo>
                <a:cubicBezTo>
                  <a:pt x="164764" y="0"/>
                  <a:pt x="48876" y="67733"/>
                  <a:pt x="26122" y="98425"/>
                </a:cubicBezTo>
                <a:cubicBezTo>
                  <a:pt x="3368" y="129117"/>
                  <a:pt x="28768" y="179388"/>
                  <a:pt x="26122" y="184150"/>
                </a:cubicBezTo>
                <a:cubicBezTo>
                  <a:pt x="23476" y="188912"/>
                  <a:pt x="12364" y="141288"/>
                  <a:pt x="10247" y="127000"/>
                </a:cubicBezTo>
                <a:cubicBezTo>
                  <a:pt x="8130" y="112713"/>
                  <a:pt x="-13566" y="118533"/>
                  <a:pt x="13422" y="98425"/>
                </a:cubicBezTo>
                <a:cubicBezTo>
                  <a:pt x="40409" y="78317"/>
                  <a:pt x="160530" y="0"/>
                  <a:pt x="16264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32C8751F-417F-4B23-B55E-BE5AF26BB578}"/>
              </a:ext>
            </a:extLst>
          </p:cNvPr>
          <p:cNvSpPr/>
          <p:nvPr/>
        </p:nvSpPr>
        <p:spPr>
          <a:xfrm>
            <a:off x="2094819" y="6941423"/>
            <a:ext cx="771166" cy="117233"/>
          </a:xfrm>
          <a:custGeom>
            <a:avLst/>
            <a:gdLst>
              <a:gd name="connsiteX0" fmla="*/ 749981 w 771166"/>
              <a:gd name="connsiteY0" fmla="*/ 7839 h 117233"/>
              <a:gd name="connsiteX1" fmla="*/ 680131 w 771166"/>
              <a:gd name="connsiteY1" fmla="*/ 7839 h 117233"/>
              <a:gd name="connsiteX2" fmla="*/ 419781 w 771166"/>
              <a:gd name="connsiteY2" fmla="*/ 55464 h 117233"/>
              <a:gd name="connsiteX3" fmla="*/ 162606 w 771166"/>
              <a:gd name="connsiteY3" fmla="*/ 115789 h 117233"/>
              <a:gd name="connsiteX4" fmla="*/ 111806 w 771166"/>
              <a:gd name="connsiteY4" fmla="*/ 96739 h 117233"/>
              <a:gd name="connsiteX5" fmla="*/ 29256 w 771166"/>
              <a:gd name="connsiteY5" fmla="*/ 77689 h 117233"/>
              <a:gd name="connsiteX6" fmla="*/ 7031 w 771166"/>
              <a:gd name="connsiteY6" fmla="*/ 36414 h 117233"/>
              <a:gd name="connsiteX7" fmla="*/ 143556 w 771166"/>
              <a:gd name="connsiteY7" fmla="*/ 87214 h 117233"/>
              <a:gd name="connsiteX8" fmla="*/ 334056 w 771166"/>
              <a:gd name="connsiteY8" fmla="*/ 84039 h 117233"/>
              <a:gd name="connsiteX9" fmla="*/ 749981 w 771166"/>
              <a:gd name="connsiteY9" fmla="*/ 7839 h 117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1166" h="117233">
                <a:moveTo>
                  <a:pt x="749981" y="7839"/>
                </a:moveTo>
                <a:cubicBezTo>
                  <a:pt x="807660" y="-4861"/>
                  <a:pt x="735164" y="-98"/>
                  <a:pt x="680131" y="7839"/>
                </a:cubicBezTo>
                <a:cubicBezTo>
                  <a:pt x="625098" y="15776"/>
                  <a:pt x="506035" y="37472"/>
                  <a:pt x="419781" y="55464"/>
                </a:cubicBezTo>
                <a:cubicBezTo>
                  <a:pt x="333527" y="73456"/>
                  <a:pt x="213935" y="108910"/>
                  <a:pt x="162606" y="115789"/>
                </a:cubicBezTo>
                <a:cubicBezTo>
                  <a:pt x="111277" y="122668"/>
                  <a:pt x="134031" y="103089"/>
                  <a:pt x="111806" y="96739"/>
                </a:cubicBezTo>
                <a:cubicBezTo>
                  <a:pt x="89581" y="90389"/>
                  <a:pt x="46718" y="87743"/>
                  <a:pt x="29256" y="77689"/>
                </a:cubicBezTo>
                <a:cubicBezTo>
                  <a:pt x="11794" y="67635"/>
                  <a:pt x="-12019" y="34827"/>
                  <a:pt x="7031" y="36414"/>
                </a:cubicBezTo>
                <a:cubicBezTo>
                  <a:pt x="26081" y="38001"/>
                  <a:pt x="89052" y="79277"/>
                  <a:pt x="143556" y="87214"/>
                </a:cubicBezTo>
                <a:cubicBezTo>
                  <a:pt x="198060" y="95151"/>
                  <a:pt x="230339" y="98856"/>
                  <a:pt x="334056" y="84039"/>
                </a:cubicBezTo>
                <a:cubicBezTo>
                  <a:pt x="437773" y="69222"/>
                  <a:pt x="692302" y="20539"/>
                  <a:pt x="749981" y="78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7DDB46F4-EDA3-4C77-A81C-6FB2FEE3DE77}"/>
              </a:ext>
            </a:extLst>
          </p:cNvPr>
          <p:cNvSpPr/>
          <p:nvPr/>
        </p:nvSpPr>
        <p:spPr>
          <a:xfrm>
            <a:off x="1979996" y="6555393"/>
            <a:ext cx="976786" cy="639301"/>
          </a:xfrm>
          <a:custGeom>
            <a:avLst/>
            <a:gdLst>
              <a:gd name="connsiteX0" fmla="*/ 77404 w 976786"/>
              <a:gd name="connsiteY0" fmla="*/ 235119 h 639301"/>
              <a:gd name="connsiteX1" fmla="*/ 293304 w 976786"/>
              <a:gd name="connsiteY1" fmla="*/ 406569 h 639301"/>
              <a:gd name="connsiteX2" fmla="*/ 960054 w 976786"/>
              <a:gd name="connsiteY2" fmla="*/ 311319 h 639301"/>
              <a:gd name="connsiteX3" fmla="*/ 744154 w 976786"/>
              <a:gd name="connsiteY3" fmla="*/ 355769 h 639301"/>
              <a:gd name="connsiteX4" fmla="*/ 394904 w 976786"/>
              <a:gd name="connsiteY4" fmla="*/ 457369 h 639301"/>
              <a:gd name="connsiteX5" fmla="*/ 934654 w 976786"/>
              <a:gd name="connsiteY5" fmla="*/ 431969 h 639301"/>
              <a:gd name="connsiteX6" fmla="*/ 356804 w 976786"/>
              <a:gd name="connsiteY6" fmla="*/ 482769 h 639301"/>
              <a:gd name="connsiteX7" fmla="*/ 388554 w 976786"/>
              <a:gd name="connsiteY7" fmla="*/ 635169 h 639301"/>
              <a:gd name="connsiteX8" fmla="*/ 39304 w 976786"/>
              <a:gd name="connsiteY8" fmla="*/ 298619 h 639301"/>
              <a:gd name="connsiteX9" fmla="*/ 13904 w 976786"/>
              <a:gd name="connsiteY9" fmla="*/ 169 h 639301"/>
              <a:gd name="connsiteX10" fmla="*/ 77404 w 976786"/>
              <a:gd name="connsiteY10" fmla="*/ 235119 h 639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76786" h="639301">
                <a:moveTo>
                  <a:pt x="77404" y="235119"/>
                </a:moveTo>
                <a:cubicBezTo>
                  <a:pt x="123971" y="302852"/>
                  <a:pt x="146196" y="393869"/>
                  <a:pt x="293304" y="406569"/>
                </a:cubicBezTo>
                <a:cubicBezTo>
                  <a:pt x="440412" y="419269"/>
                  <a:pt x="884912" y="319786"/>
                  <a:pt x="960054" y="311319"/>
                </a:cubicBezTo>
                <a:cubicBezTo>
                  <a:pt x="1035196" y="302852"/>
                  <a:pt x="838346" y="331427"/>
                  <a:pt x="744154" y="355769"/>
                </a:cubicBezTo>
                <a:cubicBezTo>
                  <a:pt x="649962" y="380111"/>
                  <a:pt x="363154" y="444669"/>
                  <a:pt x="394904" y="457369"/>
                </a:cubicBezTo>
                <a:cubicBezTo>
                  <a:pt x="426654" y="470069"/>
                  <a:pt x="941004" y="427736"/>
                  <a:pt x="934654" y="431969"/>
                </a:cubicBezTo>
                <a:cubicBezTo>
                  <a:pt x="928304" y="436202"/>
                  <a:pt x="447821" y="448902"/>
                  <a:pt x="356804" y="482769"/>
                </a:cubicBezTo>
                <a:cubicBezTo>
                  <a:pt x="265787" y="516636"/>
                  <a:pt x="441471" y="665861"/>
                  <a:pt x="388554" y="635169"/>
                </a:cubicBezTo>
                <a:cubicBezTo>
                  <a:pt x="335637" y="604477"/>
                  <a:pt x="101746" y="404452"/>
                  <a:pt x="39304" y="298619"/>
                </a:cubicBezTo>
                <a:cubicBezTo>
                  <a:pt x="-23138" y="192786"/>
                  <a:pt x="5437" y="6519"/>
                  <a:pt x="13904" y="169"/>
                </a:cubicBezTo>
                <a:cubicBezTo>
                  <a:pt x="22371" y="-6181"/>
                  <a:pt x="30837" y="167386"/>
                  <a:pt x="77404" y="23511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F0E3D155-24B5-4B35-8D04-3EA2FCE9F8B8}"/>
              </a:ext>
            </a:extLst>
          </p:cNvPr>
          <p:cNvSpPr/>
          <p:nvPr/>
        </p:nvSpPr>
        <p:spPr>
          <a:xfrm>
            <a:off x="3237538" y="5031112"/>
            <a:ext cx="196604" cy="284937"/>
          </a:xfrm>
          <a:custGeom>
            <a:avLst/>
            <a:gdLst>
              <a:gd name="connsiteX0" fmla="*/ 196542 w 196604"/>
              <a:gd name="connsiteY0" fmla="*/ 450 h 284937"/>
              <a:gd name="connsiteX1" fmla="*/ 33982 w 196604"/>
              <a:gd name="connsiteY1" fmla="*/ 183330 h 284937"/>
              <a:gd name="connsiteX2" fmla="*/ 8582 w 196604"/>
              <a:gd name="connsiteY2" fmla="*/ 284930 h 284937"/>
              <a:gd name="connsiteX3" fmla="*/ 8582 w 196604"/>
              <a:gd name="connsiteY3" fmla="*/ 188410 h 284937"/>
              <a:gd name="connsiteX4" fmla="*/ 13662 w 196604"/>
              <a:gd name="connsiteY4" fmla="*/ 132530 h 284937"/>
              <a:gd name="connsiteX5" fmla="*/ 196542 w 196604"/>
              <a:gd name="connsiteY5" fmla="*/ 450 h 284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604" h="284937">
                <a:moveTo>
                  <a:pt x="196542" y="450"/>
                </a:moveTo>
                <a:cubicBezTo>
                  <a:pt x="199929" y="8917"/>
                  <a:pt x="65309" y="135917"/>
                  <a:pt x="33982" y="183330"/>
                </a:cubicBezTo>
                <a:cubicBezTo>
                  <a:pt x="2655" y="230743"/>
                  <a:pt x="12815" y="284083"/>
                  <a:pt x="8582" y="284930"/>
                </a:cubicBezTo>
                <a:cubicBezTo>
                  <a:pt x="4349" y="285777"/>
                  <a:pt x="7735" y="213810"/>
                  <a:pt x="8582" y="188410"/>
                </a:cubicBezTo>
                <a:cubicBezTo>
                  <a:pt x="9429" y="163010"/>
                  <a:pt x="-14278" y="159623"/>
                  <a:pt x="13662" y="132530"/>
                </a:cubicBezTo>
                <a:cubicBezTo>
                  <a:pt x="41602" y="105437"/>
                  <a:pt x="193155" y="-8017"/>
                  <a:pt x="196542" y="45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463EF946-A76A-45D4-8893-661DF5E737CE}"/>
              </a:ext>
            </a:extLst>
          </p:cNvPr>
          <p:cNvSpPr/>
          <p:nvPr/>
        </p:nvSpPr>
        <p:spPr>
          <a:xfrm>
            <a:off x="3777338" y="4807546"/>
            <a:ext cx="183330" cy="393351"/>
          </a:xfrm>
          <a:custGeom>
            <a:avLst/>
            <a:gdLst>
              <a:gd name="connsiteX0" fmla="*/ 174902 w 183330"/>
              <a:gd name="connsiteY0" fmla="*/ 5576 h 393351"/>
              <a:gd name="connsiteX1" fmla="*/ 73302 w 183330"/>
              <a:gd name="connsiteY1" fmla="*/ 213856 h 393351"/>
              <a:gd name="connsiteX2" fmla="*/ 154582 w 183330"/>
              <a:gd name="connsiteY2" fmla="*/ 391656 h 393351"/>
              <a:gd name="connsiteX3" fmla="*/ 37742 w 183330"/>
              <a:gd name="connsiteY3" fmla="*/ 300216 h 393351"/>
              <a:gd name="connsiteX4" fmla="*/ 7262 w 183330"/>
              <a:gd name="connsiteY4" fmla="*/ 244336 h 393351"/>
              <a:gd name="connsiteX5" fmla="*/ 159662 w 183330"/>
              <a:gd name="connsiteY5" fmla="*/ 71616 h 393351"/>
              <a:gd name="connsiteX6" fmla="*/ 174902 w 183330"/>
              <a:gd name="connsiteY6" fmla="*/ 5576 h 393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330" h="393351">
                <a:moveTo>
                  <a:pt x="174902" y="5576"/>
                </a:moveTo>
                <a:cubicBezTo>
                  <a:pt x="160509" y="29283"/>
                  <a:pt x="76689" y="149509"/>
                  <a:pt x="73302" y="213856"/>
                </a:cubicBezTo>
                <a:cubicBezTo>
                  <a:pt x="69915" y="278203"/>
                  <a:pt x="160509" y="377263"/>
                  <a:pt x="154582" y="391656"/>
                </a:cubicBezTo>
                <a:cubicBezTo>
                  <a:pt x="148655" y="406049"/>
                  <a:pt x="62295" y="324769"/>
                  <a:pt x="37742" y="300216"/>
                </a:cubicBezTo>
                <a:cubicBezTo>
                  <a:pt x="13189" y="275663"/>
                  <a:pt x="-13058" y="282436"/>
                  <a:pt x="7262" y="244336"/>
                </a:cubicBezTo>
                <a:cubicBezTo>
                  <a:pt x="27582" y="206236"/>
                  <a:pt x="159662" y="71616"/>
                  <a:pt x="159662" y="71616"/>
                </a:cubicBezTo>
                <a:cubicBezTo>
                  <a:pt x="185909" y="39443"/>
                  <a:pt x="189295" y="-18131"/>
                  <a:pt x="174902" y="557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0251971D-241D-4EE1-8624-772BBF4E4EB6}"/>
              </a:ext>
            </a:extLst>
          </p:cNvPr>
          <p:cNvSpPr/>
          <p:nvPr/>
        </p:nvSpPr>
        <p:spPr>
          <a:xfrm>
            <a:off x="2728013" y="9838327"/>
            <a:ext cx="4071900" cy="1741417"/>
          </a:xfrm>
          <a:custGeom>
            <a:avLst/>
            <a:gdLst>
              <a:gd name="connsiteX0" fmla="*/ 4041087 w 4071900"/>
              <a:gd name="connsiteY0" fmla="*/ 25585 h 1741417"/>
              <a:gd name="connsiteX1" fmla="*/ 3806137 w 4071900"/>
              <a:gd name="connsiteY1" fmla="*/ 393885 h 1741417"/>
              <a:gd name="connsiteX2" fmla="*/ 2764737 w 4071900"/>
              <a:gd name="connsiteY2" fmla="*/ 787585 h 1741417"/>
              <a:gd name="connsiteX3" fmla="*/ 1335987 w 4071900"/>
              <a:gd name="connsiteY3" fmla="*/ 1105085 h 1741417"/>
              <a:gd name="connsiteX4" fmla="*/ 34237 w 4071900"/>
              <a:gd name="connsiteY4" fmla="*/ 959035 h 1741417"/>
              <a:gd name="connsiteX5" fmla="*/ 2777437 w 4071900"/>
              <a:gd name="connsiteY5" fmla="*/ 787585 h 1741417"/>
              <a:gd name="connsiteX6" fmla="*/ 288237 w 4071900"/>
              <a:gd name="connsiteY6" fmla="*/ 1327335 h 1741417"/>
              <a:gd name="connsiteX7" fmla="*/ 2409137 w 4071900"/>
              <a:gd name="connsiteY7" fmla="*/ 1143185 h 1741417"/>
              <a:gd name="connsiteX8" fmla="*/ 935937 w 4071900"/>
              <a:gd name="connsiteY8" fmla="*/ 1740085 h 1741417"/>
              <a:gd name="connsiteX9" fmla="*/ 2752037 w 4071900"/>
              <a:gd name="connsiteY9" fmla="*/ 1314635 h 1741417"/>
              <a:gd name="connsiteX10" fmla="*/ 1545537 w 4071900"/>
              <a:gd name="connsiteY10" fmla="*/ 1657535 h 1741417"/>
              <a:gd name="connsiteX11" fmla="*/ 3272737 w 4071900"/>
              <a:gd name="connsiteY11" fmla="*/ 1143185 h 1741417"/>
              <a:gd name="connsiteX12" fmla="*/ 4041087 w 4071900"/>
              <a:gd name="connsiteY12" fmla="*/ 25585 h 1741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71900" h="1741417">
                <a:moveTo>
                  <a:pt x="4041087" y="25585"/>
                </a:moveTo>
                <a:cubicBezTo>
                  <a:pt x="4129987" y="-99298"/>
                  <a:pt x="4018862" y="266885"/>
                  <a:pt x="3806137" y="393885"/>
                </a:cubicBezTo>
                <a:cubicBezTo>
                  <a:pt x="3593412" y="520885"/>
                  <a:pt x="3176429" y="669052"/>
                  <a:pt x="2764737" y="787585"/>
                </a:cubicBezTo>
                <a:cubicBezTo>
                  <a:pt x="2353045" y="906118"/>
                  <a:pt x="1791070" y="1076510"/>
                  <a:pt x="1335987" y="1105085"/>
                </a:cubicBezTo>
                <a:cubicBezTo>
                  <a:pt x="880904" y="1133660"/>
                  <a:pt x="-206005" y="1011952"/>
                  <a:pt x="34237" y="959035"/>
                </a:cubicBezTo>
                <a:cubicBezTo>
                  <a:pt x="274479" y="906118"/>
                  <a:pt x="2735104" y="726202"/>
                  <a:pt x="2777437" y="787585"/>
                </a:cubicBezTo>
                <a:cubicBezTo>
                  <a:pt x="2819770" y="848968"/>
                  <a:pt x="349620" y="1268068"/>
                  <a:pt x="288237" y="1327335"/>
                </a:cubicBezTo>
                <a:cubicBezTo>
                  <a:pt x="226854" y="1386602"/>
                  <a:pt x="2301187" y="1074393"/>
                  <a:pt x="2409137" y="1143185"/>
                </a:cubicBezTo>
                <a:cubicBezTo>
                  <a:pt x="2517087" y="1211977"/>
                  <a:pt x="878787" y="1711510"/>
                  <a:pt x="935937" y="1740085"/>
                </a:cubicBezTo>
                <a:cubicBezTo>
                  <a:pt x="993087" y="1768660"/>
                  <a:pt x="2650437" y="1328393"/>
                  <a:pt x="2752037" y="1314635"/>
                </a:cubicBezTo>
                <a:cubicBezTo>
                  <a:pt x="2853637" y="1300877"/>
                  <a:pt x="1458754" y="1686110"/>
                  <a:pt x="1545537" y="1657535"/>
                </a:cubicBezTo>
                <a:cubicBezTo>
                  <a:pt x="1632320" y="1628960"/>
                  <a:pt x="2853637" y="1412002"/>
                  <a:pt x="3272737" y="1143185"/>
                </a:cubicBezTo>
                <a:cubicBezTo>
                  <a:pt x="3691837" y="874368"/>
                  <a:pt x="3952187" y="150468"/>
                  <a:pt x="4041087" y="2558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D05D9C68-092C-4E5C-A407-7081E14F99A9}"/>
              </a:ext>
            </a:extLst>
          </p:cNvPr>
          <p:cNvSpPr/>
          <p:nvPr/>
        </p:nvSpPr>
        <p:spPr>
          <a:xfrm>
            <a:off x="6926572" y="8821954"/>
            <a:ext cx="1395669" cy="3287762"/>
          </a:xfrm>
          <a:custGeom>
            <a:avLst/>
            <a:gdLst>
              <a:gd name="connsiteX0" fmla="*/ 1214128 w 1395669"/>
              <a:gd name="connsiteY0" fmla="*/ 299008 h 3287762"/>
              <a:gd name="connsiteX1" fmla="*/ 1106178 w 1395669"/>
              <a:gd name="connsiteY1" fmla="*/ 368858 h 3287762"/>
              <a:gd name="connsiteX2" fmla="*/ 807728 w 1395669"/>
              <a:gd name="connsiteY2" fmla="*/ 641908 h 3287762"/>
              <a:gd name="connsiteX3" fmla="*/ 725178 w 1395669"/>
              <a:gd name="connsiteY3" fmla="*/ 1683308 h 3287762"/>
              <a:gd name="connsiteX4" fmla="*/ 731528 w 1395669"/>
              <a:gd name="connsiteY4" fmla="*/ 1422958 h 3287762"/>
              <a:gd name="connsiteX5" fmla="*/ 775978 w 1395669"/>
              <a:gd name="connsiteY5" fmla="*/ 2743758 h 3287762"/>
              <a:gd name="connsiteX6" fmla="*/ 610878 w 1395669"/>
              <a:gd name="connsiteY6" fmla="*/ 1778558 h 3287762"/>
              <a:gd name="connsiteX7" fmla="*/ 737878 w 1395669"/>
              <a:gd name="connsiteY7" fmla="*/ 3258108 h 3287762"/>
              <a:gd name="connsiteX8" fmla="*/ 426728 w 1395669"/>
              <a:gd name="connsiteY8" fmla="*/ 2680258 h 3287762"/>
              <a:gd name="connsiteX9" fmla="*/ 433078 w 1395669"/>
              <a:gd name="connsiteY9" fmla="*/ 1626158 h 3287762"/>
              <a:gd name="connsiteX10" fmla="*/ 687078 w 1395669"/>
              <a:gd name="connsiteY10" fmla="*/ 845108 h 3287762"/>
              <a:gd name="connsiteX11" fmla="*/ 490228 w 1395669"/>
              <a:gd name="connsiteY11" fmla="*/ 699058 h 3287762"/>
              <a:gd name="connsiteX12" fmla="*/ 1278 w 1395669"/>
              <a:gd name="connsiteY12" fmla="*/ 1232458 h 3287762"/>
              <a:gd name="connsiteX13" fmla="*/ 350528 w 1395669"/>
              <a:gd name="connsiteY13" fmla="*/ 610158 h 3287762"/>
              <a:gd name="connsiteX14" fmla="*/ 426728 w 1395669"/>
              <a:gd name="connsiteY14" fmla="*/ 419658 h 3287762"/>
              <a:gd name="connsiteX15" fmla="*/ 1353828 w 1395669"/>
              <a:gd name="connsiteY15" fmla="*/ 13258 h 3287762"/>
              <a:gd name="connsiteX16" fmla="*/ 1176028 w 1395669"/>
              <a:gd name="connsiteY16" fmla="*/ 146608 h 3287762"/>
              <a:gd name="connsiteX17" fmla="*/ 636278 w 1395669"/>
              <a:gd name="connsiteY17" fmla="*/ 616508 h 3287762"/>
              <a:gd name="connsiteX18" fmla="*/ 1214128 w 1395669"/>
              <a:gd name="connsiteY18" fmla="*/ 299008 h 3287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95669" h="3287762">
                <a:moveTo>
                  <a:pt x="1214128" y="299008"/>
                </a:moveTo>
                <a:cubicBezTo>
                  <a:pt x="1292445" y="257733"/>
                  <a:pt x="1173911" y="311708"/>
                  <a:pt x="1106178" y="368858"/>
                </a:cubicBezTo>
                <a:cubicBezTo>
                  <a:pt x="1038445" y="426008"/>
                  <a:pt x="871228" y="422833"/>
                  <a:pt x="807728" y="641908"/>
                </a:cubicBezTo>
                <a:cubicBezTo>
                  <a:pt x="744228" y="860983"/>
                  <a:pt x="737878" y="1553133"/>
                  <a:pt x="725178" y="1683308"/>
                </a:cubicBezTo>
                <a:cubicBezTo>
                  <a:pt x="712478" y="1813483"/>
                  <a:pt x="723061" y="1246216"/>
                  <a:pt x="731528" y="1422958"/>
                </a:cubicBezTo>
                <a:cubicBezTo>
                  <a:pt x="739995" y="1599700"/>
                  <a:pt x="796086" y="2684491"/>
                  <a:pt x="775978" y="2743758"/>
                </a:cubicBezTo>
                <a:cubicBezTo>
                  <a:pt x="755870" y="2803025"/>
                  <a:pt x="617228" y="1692833"/>
                  <a:pt x="610878" y="1778558"/>
                </a:cubicBezTo>
                <a:cubicBezTo>
                  <a:pt x="604528" y="1864283"/>
                  <a:pt x="768570" y="3107825"/>
                  <a:pt x="737878" y="3258108"/>
                </a:cubicBezTo>
                <a:cubicBezTo>
                  <a:pt x="707186" y="3408391"/>
                  <a:pt x="477528" y="2952250"/>
                  <a:pt x="426728" y="2680258"/>
                </a:cubicBezTo>
                <a:cubicBezTo>
                  <a:pt x="375928" y="2408266"/>
                  <a:pt x="389686" y="1932016"/>
                  <a:pt x="433078" y="1626158"/>
                </a:cubicBezTo>
                <a:cubicBezTo>
                  <a:pt x="476470" y="1320300"/>
                  <a:pt x="677553" y="999625"/>
                  <a:pt x="687078" y="845108"/>
                </a:cubicBezTo>
                <a:cubicBezTo>
                  <a:pt x="696603" y="690591"/>
                  <a:pt x="604528" y="634500"/>
                  <a:pt x="490228" y="699058"/>
                </a:cubicBezTo>
                <a:cubicBezTo>
                  <a:pt x="375928" y="763616"/>
                  <a:pt x="24561" y="1247275"/>
                  <a:pt x="1278" y="1232458"/>
                </a:cubicBezTo>
                <a:cubicBezTo>
                  <a:pt x="-22005" y="1217641"/>
                  <a:pt x="279620" y="745625"/>
                  <a:pt x="350528" y="610158"/>
                </a:cubicBezTo>
                <a:cubicBezTo>
                  <a:pt x="421436" y="474691"/>
                  <a:pt x="259511" y="519141"/>
                  <a:pt x="426728" y="419658"/>
                </a:cubicBezTo>
                <a:cubicBezTo>
                  <a:pt x="593945" y="320175"/>
                  <a:pt x="1228945" y="58766"/>
                  <a:pt x="1353828" y="13258"/>
                </a:cubicBezTo>
                <a:cubicBezTo>
                  <a:pt x="1478711" y="-32250"/>
                  <a:pt x="1295620" y="46066"/>
                  <a:pt x="1176028" y="146608"/>
                </a:cubicBezTo>
                <a:cubicBezTo>
                  <a:pt x="1056436" y="247150"/>
                  <a:pt x="623578" y="596400"/>
                  <a:pt x="636278" y="616508"/>
                </a:cubicBezTo>
                <a:cubicBezTo>
                  <a:pt x="648978" y="636616"/>
                  <a:pt x="1135811" y="340283"/>
                  <a:pt x="1214128" y="29900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FD9401CB-A643-402C-98B2-6B24D50C1F02}"/>
              </a:ext>
            </a:extLst>
          </p:cNvPr>
          <p:cNvSpPr/>
          <p:nvPr/>
        </p:nvSpPr>
        <p:spPr>
          <a:xfrm>
            <a:off x="2314646" y="10475483"/>
            <a:ext cx="3902005" cy="2304939"/>
          </a:xfrm>
          <a:custGeom>
            <a:avLst/>
            <a:gdLst>
              <a:gd name="connsiteX0" fmla="*/ 1184204 w 3902005"/>
              <a:gd name="connsiteY0" fmla="*/ 283779 h 2304939"/>
              <a:gd name="connsiteX1" fmla="*/ 1254054 w 3902005"/>
              <a:gd name="connsiteY1" fmla="*/ 315529 h 2304939"/>
              <a:gd name="connsiteX2" fmla="*/ 2695504 w 3902005"/>
              <a:gd name="connsiteY2" fmla="*/ 658429 h 2304939"/>
              <a:gd name="connsiteX3" fmla="*/ 3902004 w 3902005"/>
              <a:gd name="connsiteY3" fmla="*/ 620329 h 2304939"/>
              <a:gd name="connsiteX4" fmla="*/ 2689154 w 3902005"/>
              <a:gd name="connsiteY4" fmla="*/ 664779 h 2304939"/>
              <a:gd name="connsiteX5" fmla="*/ 2930454 w 3902005"/>
              <a:gd name="connsiteY5" fmla="*/ 823529 h 2304939"/>
              <a:gd name="connsiteX6" fmla="*/ 3133654 w 3902005"/>
              <a:gd name="connsiteY6" fmla="*/ 887029 h 2304939"/>
              <a:gd name="connsiteX7" fmla="*/ 2530404 w 3902005"/>
              <a:gd name="connsiteY7" fmla="*/ 1769679 h 2304939"/>
              <a:gd name="connsiteX8" fmla="*/ 2460554 w 3902005"/>
              <a:gd name="connsiteY8" fmla="*/ 2182429 h 2304939"/>
              <a:gd name="connsiteX9" fmla="*/ 2384354 w 3902005"/>
              <a:gd name="connsiteY9" fmla="*/ 1820479 h 2304939"/>
              <a:gd name="connsiteX10" fmla="*/ 2257354 w 3902005"/>
              <a:gd name="connsiteY10" fmla="*/ 2271329 h 2304939"/>
              <a:gd name="connsiteX11" fmla="*/ 1831904 w 3902005"/>
              <a:gd name="connsiteY11" fmla="*/ 1934779 h 2304939"/>
              <a:gd name="connsiteX12" fmla="*/ 1317554 w 3902005"/>
              <a:gd name="connsiteY12" fmla="*/ 2290379 h 2304939"/>
              <a:gd name="connsiteX13" fmla="*/ 784154 w 3902005"/>
              <a:gd name="connsiteY13" fmla="*/ 2182429 h 2304939"/>
              <a:gd name="connsiteX14" fmla="*/ 1635054 w 3902005"/>
              <a:gd name="connsiteY14" fmla="*/ 1693479 h 2304939"/>
              <a:gd name="connsiteX15" fmla="*/ 1368354 w 3902005"/>
              <a:gd name="connsiteY15" fmla="*/ 1280729 h 2304939"/>
              <a:gd name="connsiteX16" fmla="*/ 1152454 w 3902005"/>
              <a:gd name="connsiteY16" fmla="*/ 658429 h 2304939"/>
              <a:gd name="connsiteX17" fmla="*/ 15804 w 3902005"/>
              <a:gd name="connsiteY17" fmla="*/ 4379 h 2304939"/>
              <a:gd name="connsiteX18" fmla="*/ 2098604 w 3902005"/>
              <a:gd name="connsiteY18" fmla="*/ 994979 h 2304939"/>
              <a:gd name="connsiteX19" fmla="*/ 1184204 w 3902005"/>
              <a:gd name="connsiteY19" fmla="*/ 283779 h 2304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902005" h="2304939">
                <a:moveTo>
                  <a:pt x="1184204" y="283779"/>
                </a:moveTo>
                <a:cubicBezTo>
                  <a:pt x="1043446" y="170537"/>
                  <a:pt x="1254054" y="315529"/>
                  <a:pt x="1254054" y="315529"/>
                </a:cubicBezTo>
                <a:cubicBezTo>
                  <a:pt x="1505937" y="377971"/>
                  <a:pt x="2254179" y="607629"/>
                  <a:pt x="2695504" y="658429"/>
                </a:cubicBezTo>
                <a:cubicBezTo>
                  <a:pt x="3136829" y="709229"/>
                  <a:pt x="3903062" y="619271"/>
                  <a:pt x="3902004" y="620329"/>
                </a:cubicBezTo>
                <a:cubicBezTo>
                  <a:pt x="3900946" y="621387"/>
                  <a:pt x="2851079" y="630912"/>
                  <a:pt x="2689154" y="664779"/>
                </a:cubicBezTo>
                <a:cubicBezTo>
                  <a:pt x="2527229" y="698646"/>
                  <a:pt x="2856371" y="786487"/>
                  <a:pt x="2930454" y="823529"/>
                </a:cubicBezTo>
                <a:cubicBezTo>
                  <a:pt x="3004537" y="860571"/>
                  <a:pt x="3200329" y="729337"/>
                  <a:pt x="3133654" y="887029"/>
                </a:cubicBezTo>
                <a:cubicBezTo>
                  <a:pt x="3066979" y="1044721"/>
                  <a:pt x="2642587" y="1553779"/>
                  <a:pt x="2530404" y="1769679"/>
                </a:cubicBezTo>
                <a:cubicBezTo>
                  <a:pt x="2418221" y="1985579"/>
                  <a:pt x="2484896" y="2173962"/>
                  <a:pt x="2460554" y="2182429"/>
                </a:cubicBezTo>
                <a:cubicBezTo>
                  <a:pt x="2436212" y="2190896"/>
                  <a:pt x="2418221" y="1805662"/>
                  <a:pt x="2384354" y="1820479"/>
                </a:cubicBezTo>
                <a:cubicBezTo>
                  <a:pt x="2350487" y="1835296"/>
                  <a:pt x="2349429" y="2252279"/>
                  <a:pt x="2257354" y="2271329"/>
                </a:cubicBezTo>
                <a:cubicBezTo>
                  <a:pt x="2165279" y="2290379"/>
                  <a:pt x="1988537" y="1931604"/>
                  <a:pt x="1831904" y="1934779"/>
                </a:cubicBezTo>
                <a:cubicBezTo>
                  <a:pt x="1675271" y="1937954"/>
                  <a:pt x="1492179" y="2249104"/>
                  <a:pt x="1317554" y="2290379"/>
                </a:cubicBezTo>
                <a:cubicBezTo>
                  <a:pt x="1142929" y="2331654"/>
                  <a:pt x="731237" y="2281912"/>
                  <a:pt x="784154" y="2182429"/>
                </a:cubicBezTo>
                <a:cubicBezTo>
                  <a:pt x="837071" y="2082946"/>
                  <a:pt x="1537687" y="1843762"/>
                  <a:pt x="1635054" y="1693479"/>
                </a:cubicBezTo>
                <a:cubicBezTo>
                  <a:pt x="1732421" y="1543196"/>
                  <a:pt x="1448787" y="1453237"/>
                  <a:pt x="1368354" y="1280729"/>
                </a:cubicBezTo>
                <a:cubicBezTo>
                  <a:pt x="1287921" y="1108221"/>
                  <a:pt x="1377879" y="871154"/>
                  <a:pt x="1152454" y="658429"/>
                </a:cubicBezTo>
                <a:cubicBezTo>
                  <a:pt x="927029" y="445704"/>
                  <a:pt x="-141888" y="-51713"/>
                  <a:pt x="15804" y="4379"/>
                </a:cubicBezTo>
                <a:cubicBezTo>
                  <a:pt x="173496" y="60471"/>
                  <a:pt x="1905987" y="950529"/>
                  <a:pt x="2098604" y="994979"/>
                </a:cubicBezTo>
                <a:cubicBezTo>
                  <a:pt x="2291221" y="1039429"/>
                  <a:pt x="1324962" y="397021"/>
                  <a:pt x="1184204" y="28377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A3BB8645-287A-46BB-9ECC-4BF93382D7FA}"/>
              </a:ext>
            </a:extLst>
          </p:cNvPr>
          <p:cNvSpPr/>
          <p:nvPr/>
        </p:nvSpPr>
        <p:spPr>
          <a:xfrm>
            <a:off x="6336274" y="10334436"/>
            <a:ext cx="793323" cy="2260628"/>
          </a:xfrm>
          <a:custGeom>
            <a:avLst/>
            <a:gdLst>
              <a:gd name="connsiteX0" fmla="*/ 566465 w 793323"/>
              <a:gd name="connsiteY0" fmla="*/ 4657 h 2260628"/>
              <a:gd name="connsiteX1" fmla="*/ 219956 w 793323"/>
              <a:gd name="connsiteY1" fmla="*/ 697675 h 2260628"/>
              <a:gd name="connsiteX2" fmla="*/ 94827 w 793323"/>
              <a:gd name="connsiteY2" fmla="*/ 1477322 h 2260628"/>
              <a:gd name="connsiteX3" fmla="*/ 162204 w 793323"/>
              <a:gd name="connsiteY3" fmla="*/ 1111562 h 2260628"/>
              <a:gd name="connsiteX4" fmla="*/ 268082 w 793323"/>
              <a:gd name="connsiteY4" fmla="*/ 1073061 h 2260628"/>
              <a:gd name="connsiteX5" fmla="*/ 191080 w 793323"/>
              <a:gd name="connsiteY5" fmla="*/ 2256968 h 2260628"/>
              <a:gd name="connsiteX6" fmla="*/ 65952 w 793323"/>
              <a:gd name="connsiteY6" fmla="*/ 1467697 h 2260628"/>
              <a:gd name="connsiteX7" fmla="*/ 46701 w 793323"/>
              <a:gd name="connsiteY7" fmla="*/ 2179966 h 2260628"/>
              <a:gd name="connsiteX8" fmla="*/ 691594 w 793323"/>
              <a:gd name="connsiteY8" fmla="*/ 1361819 h 2260628"/>
              <a:gd name="connsiteX9" fmla="*/ 749345 w 793323"/>
              <a:gd name="connsiteY9" fmla="*/ 2179966 h 2260628"/>
              <a:gd name="connsiteX10" fmla="*/ 768596 w 793323"/>
              <a:gd name="connsiteY10" fmla="*/ 1073061 h 2260628"/>
              <a:gd name="connsiteX11" fmla="*/ 778221 w 793323"/>
              <a:gd name="connsiteY11" fmla="*/ 428168 h 2260628"/>
              <a:gd name="connsiteX12" fmla="*/ 566465 w 793323"/>
              <a:gd name="connsiteY12" fmla="*/ 4657 h 2260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3323" h="2260628">
                <a:moveTo>
                  <a:pt x="566465" y="4657"/>
                </a:moveTo>
                <a:cubicBezTo>
                  <a:pt x="473421" y="49575"/>
                  <a:pt x="298562" y="452231"/>
                  <a:pt x="219956" y="697675"/>
                </a:cubicBezTo>
                <a:cubicBezTo>
                  <a:pt x="141350" y="943119"/>
                  <a:pt x="104452" y="1408341"/>
                  <a:pt x="94827" y="1477322"/>
                </a:cubicBezTo>
                <a:cubicBezTo>
                  <a:pt x="85202" y="1546303"/>
                  <a:pt x="133328" y="1178939"/>
                  <a:pt x="162204" y="1111562"/>
                </a:cubicBezTo>
                <a:cubicBezTo>
                  <a:pt x="191080" y="1044185"/>
                  <a:pt x="263269" y="882160"/>
                  <a:pt x="268082" y="1073061"/>
                </a:cubicBezTo>
                <a:cubicBezTo>
                  <a:pt x="272895" y="1263962"/>
                  <a:pt x="224768" y="2191195"/>
                  <a:pt x="191080" y="2256968"/>
                </a:cubicBezTo>
                <a:cubicBezTo>
                  <a:pt x="157392" y="2322741"/>
                  <a:pt x="90015" y="1480531"/>
                  <a:pt x="65952" y="1467697"/>
                </a:cubicBezTo>
                <a:cubicBezTo>
                  <a:pt x="41889" y="1454863"/>
                  <a:pt x="-57572" y="2197612"/>
                  <a:pt x="46701" y="2179966"/>
                </a:cubicBezTo>
                <a:cubicBezTo>
                  <a:pt x="150974" y="2162320"/>
                  <a:pt x="574487" y="1361819"/>
                  <a:pt x="691594" y="1361819"/>
                </a:cubicBezTo>
                <a:cubicBezTo>
                  <a:pt x="808701" y="1361819"/>
                  <a:pt x="736511" y="2228092"/>
                  <a:pt x="749345" y="2179966"/>
                </a:cubicBezTo>
                <a:cubicBezTo>
                  <a:pt x="762179" y="2131840"/>
                  <a:pt x="763783" y="1365027"/>
                  <a:pt x="768596" y="1073061"/>
                </a:cubicBezTo>
                <a:cubicBezTo>
                  <a:pt x="773409" y="781095"/>
                  <a:pt x="815118" y="606235"/>
                  <a:pt x="778221" y="428168"/>
                </a:cubicBezTo>
                <a:cubicBezTo>
                  <a:pt x="741324" y="250101"/>
                  <a:pt x="659509" y="-40261"/>
                  <a:pt x="566465" y="465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C8F6EDA1-C5AF-49E9-A49C-9ED642B0CD95}"/>
              </a:ext>
            </a:extLst>
          </p:cNvPr>
          <p:cNvSpPr/>
          <p:nvPr/>
        </p:nvSpPr>
        <p:spPr>
          <a:xfrm>
            <a:off x="2307661" y="9247890"/>
            <a:ext cx="1381151" cy="345517"/>
          </a:xfrm>
          <a:custGeom>
            <a:avLst/>
            <a:gdLst>
              <a:gd name="connsiteX0" fmla="*/ 8819 w 1381151"/>
              <a:gd name="connsiteY0" fmla="*/ 72 h 345517"/>
              <a:gd name="connsiteX1" fmla="*/ 730179 w 1381151"/>
              <a:gd name="connsiteY1" fmla="*/ 132152 h 345517"/>
              <a:gd name="connsiteX2" fmla="*/ 1380419 w 1381151"/>
              <a:gd name="connsiteY2" fmla="*/ 111832 h 345517"/>
              <a:gd name="connsiteX3" fmla="*/ 603179 w 1381151"/>
              <a:gd name="connsiteY3" fmla="*/ 315032 h 345517"/>
              <a:gd name="connsiteX4" fmla="*/ 1106099 w 1381151"/>
              <a:gd name="connsiteY4" fmla="*/ 203272 h 345517"/>
              <a:gd name="connsiteX5" fmla="*/ 151059 w 1381151"/>
              <a:gd name="connsiteY5" fmla="*/ 345512 h 345517"/>
              <a:gd name="connsiteX6" fmla="*/ 506659 w 1381151"/>
              <a:gd name="connsiteY6" fmla="*/ 208352 h 345517"/>
              <a:gd name="connsiteX7" fmla="*/ 339019 w 1381151"/>
              <a:gd name="connsiteY7" fmla="*/ 152472 h 345517"/>
              <a:gd name="connsiteX8" fmla="*/ 8819 w 1381151"/>
              <a:gd name="connsiteY8" fmla="*/ 72 h 34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1151" h="345517">
                <a:moveTo>
                  <a:pt x="8819" y="72"/>
                </a:moveTo>
                <a:cubicBezTo>
                  <a:pt x="74012" y="-3315"/>
                  <a:pt x="501579" y="113525"/>
                  <a:pt x="730179" y="132152"/>
                </a:cubicBezTo>
                <a:cubicBezTo>
                  <a:pt x="958779" y="150779"/>
                  <a:pt x="1401586" y="81352"/>
                  <a:pt x="1380419" y="111832"/>
                </a:cubicBezTo>
                <a:cubicBezTo>
                  <a:pt x="1359252" y="142312"/>
                  <a:pt x="648899" y="299792"/>
                  <a:pt x="603179" y="315032"/>
                </a:cubicBezTo>
                <a:cubicBezTo>
                  <a:pt x="557459" y="330272"/>
                  <a:pt x="1181452" y="198192"/>
                  <a:pt x="1106099" y="203272"/>
                </a:cubicBezTo>
                <a:cubicBezTo>
                  <a:pt x="1030746" y="208352"/>
                  <a:pt x="250966" y="344665"/>
                  <a:pt x="151059" y="345512"/>
                </a:cubicBezTo>
                <a:cubicBezTo>
                  <a:pt x="51152" y="346359"/>
                  <a:pt x="475332" y="240525"/>
                  <a:pt x="506659" y="208352"/>
                </a:cubicBezTo>
                <a:cubicBezTo>
                  <a:pt x="537986" y="176179"/>
                  <a:pt x="419452" y="187185"/>
                  <a:pt x="339019" y="152472"/>
                </a:cubicBezTo>
                <a:cubicBezTo>
                  <a:pt x="258586" y="117759"/>
                  <a:pt x="-56374" y="3459"/>
                  <a:pt x="8819" y="7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6659941A-A59A-4DC6-8A54-1CFB052B9F5E}"/>
              </a:ext>
            </a:extLst>
          </p:cNvPr>
          <p:cNvSpPr/>
          <p:nvPr/>
        </p:nvSpPr>
        <p:spPr>
          <a:xfrm>
            <a:off x="2748131" y="6941277"/>
            <a:ext cx="481738" cy="582393"/>
          </a:xfrm>
          <a:custGeom>
            <a:avLst/>
            <a:gdLst>
              <a:gd name="connsiteX0" fmla="*/ 386229 w 481738"/>
              <a:gd name="connsiteY0" fmla="*/ 101965 h 582393"/>
              <a:gd name="connsiteX1" fmla="*/ 177949 w 481738"/>
              <a:gd name="connsiteY1" fmla="*/ 284845 h 582393"/>
              <a:gd name="connsiteX2" fmla="*/ 50949 w 481738"/>
              <a:gd name="connsiteY2" fmla="*/ 579485 h 582393"/>
              <a:gd name="connsiteX3" fmla="*/ 56029 w 481738"/>
              <a:gd name="connsiteY3" fmla="*/ 432165 h 582393"/>
              <a:gd name="connsiteX4" fmla="*/ 25549 w 481738"/>
              <a:gd name="connsiteY4" fmla="*/ 376285 h 582393"/>
              <a:gd name="connsiteX5" fmla="*/ 477669 w 481738"/>
              <a:gd name="connsiteY5" fmla="*/ 365 h 582393"/>
              <a:gd name="connsiteX6" fmla="*/ 243989 w 481738"/>
              <a:gd name="connsiteY6" fmla="*/ 310245 h 582393"/>
              <a:gd name="connsiteX7" fmla="*/ 167789 w 481738"/>
              <a:gd name="connsiteY7" fmla="*/ 482965 h 582393"/>
              <a:gd name="connsiteX8" fmla="*/ 30629 w 481738"/>
              <a:gd name="connsiteY8" fmla="*/ 355965 h 582393"/>
              <a:gd name="connsiteX9" fmla="*/ 386229 w 481738"/>
              <a:gd name="connsiteY9" fmla="*/ 101965 h 58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1738" h="582393">
                <a:moveTo>
                  <a:pt x="386229" y="101965"/>
                </a:moveTo>
                <a:cubicBezTo>
                  <a:pt x="410782" y="90112"/>
                  <a:pt x="233829" y="205258"/>
                  <a:pt x="177949" y="284845"/>
                </a:cubicBezTo>
                <a:cubicBezTo>
                  <a:pt x="122069" y="364432"/>
                  <a:pt x="71269" y="554932"/>
                  <a:pt x="50949" y="579485"/>
                </a:cubicBezTo>
                <a:cubicBezTo>
                  <a:pt x="30629" y="604038"/>
                  <a:pt x="60262" y="466032"/>
                  <a:pt x="56029" y="432165"/>
                </a:cubicBezTo>
                <a:cubicBezTo>
                  <a:pt x="51796" y="398298"/>
                  <a:pt x="-44724" y="448252"/>
                  <a:pt x="25549" y="376285"/>
                </a:cubicBezTo>
                <a:cubicBezTo>
                  <a:pt x="95822" y="304318"/>
                  <a:pt x="441263" y="11372"/>
                  <a:pt x="477669" y="365"/>
                </a:cubicBezTo>
                <a:cubicBezTo>
                  <a:pt x="514075" y="-10642"/>
                  <a:pt x="295636" y="229812"/>
                  <a:pt x="243989" y="310245"/>
                </a:cubicBezTo>
                <a:cubicBezTo>
                  <a:pt x="192342" y="390678"/>
                  <a:pt x="203349" y="475345"/>
                  <a:pt x="167789" y="482965"/>
                </a:cubicBezTo>
                <a:cubicBezTo>
                  <a:pt x="132229" y="490585"/>
                  <a:pt x="-698" y="417772"/>
                  <a:pt x="30629" y="355965"/>
                </a:cubicBezTo>
                <a:cubicBezTo>
                  <a:pt x="61956" y="294158"/>
                  <a:pt x="361676" y="113818"/>
                  <a:pt x="386229" y="10196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444CAA91-546B-4367-BAE8-11E62B4B07FC}"/>
              </a:ext>
            </a:extLst>
          </p:cNvPr>
          <p:cNvSpPr/>
          <p:nvPr/>
        </p:nvSpPr>
        <p:spPr>
          <a:xfrm>
            <a:off x="4940557" y="6779101"/>
            <a:ext cx="2502606" cy="3732166"/>
          </a:xfrm>
          <a:custGeom>
            <a:avLst/>
            <a:gdLst>
              <a:gd name="connsiteX0" fmla="*/ 1815843 w 2502606"/>
              <a:gd name="connsiteY0" fmla="*/ 17761 h 3732166"/>
              <a:gd name="connsiteX1" fmla="*/ 12443 w 2502606"/>
              <a:gd name="connsiteY1" fmla="*/ 2633961 h 3732166"/>
              <a:gd name="connsiteX2" fmla="*/ 983993 w 2502606"/>
              <a:gd name="connsiteY2" fmla="*/ 1433811 h 3732166"/>
              <a:gd name="connsiteX3" fmla="*/ 285493 w 2502606"/>
              <a:gd name="connsiteY3" fmla="*/ 3059411 h 3732166"/>
              <a:gd name="connsiteX4" fmla="*/ 1263393 w 2502606"/>
              <a:gd name="connsiteY4" fmla="*/ 2506961 h 3732166"/>
              <a:gd name="connsiteX5" fmla="*/ 63243 w 2502606"/>
              <a:gd name="connsiteY5" fmla="*/ 3707111 h 3732166"/>
              <a:gd name="connsiteX6" fmla="*/ 1257043 w 2502606"/>
              <a:gd name="connsiteY6" fmla="*/ 3332461 h 3732166"/>
              <a:gd name="connsiteX7" fmla="*/ 1123693 w 2502606"/>
              <a:gd name="connsiteY7" fmla="*/ 3465811 h 3732166"/>
              <a:gd name="connsiteX8" fmla="*/ 2171443 w 2502606"/>
              <a:gd name="connsiteY8" fmla="*/ 2653011 h 3732166"/>
              <a:gd name="connsiteX9" fmla="*/ 1765043 w 2502606"/>
              <a:gd name="connsiteY9" fmla="*/ 2780011 h 3732166"/>
              <a:gd name="connsiteX10" fmla="*/ 2501643 w 2502606"/>
              <a:gd name="connsiteY10" fmla="*/ 716261 h 3732166"/>
              <a:gd name="connsiteX11" fmla="*/ 1580893 w 2502606"/>
              <a:gd name="connsiteY11" fmla="*/ 2627611 h 3732166"/>
              <a:gd name="connsiteX12" fmla="*/ 2177793 w 2502606"/>
              <a:gd name="connsiteY12" fmla="*/ 43161 h 3732166"/>
              <a:gd name="connsiteX13" fmla="*/ 1498343 w 2502606"/>
              <a:gd name="connsiteY13" fmla="*/ 1833861 h 3732166"/>
              <a:gd name="connsiteX14" fmla="*/ 2025393 w 2502606"/>
              <a:gd name="connsiteY14" fmla="*/ 144761 h 3732166"/>
              <a:gd name="connsiteX15" fmla="*/ 1371343 w 2502606"/>
              <a:gd name="connsiteY15" fmla="*/ 1421111 h 3732166"/>
              <a:gd name="connsiteX16" fmla="*/ 1815843 w 2502606"/>
              <a:gd name="connsiteY16" fmla="*/ 17761 h 3732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02606" h="3732166">
                <a:moveTo>
                  <a:pt x="1815843" y="17761"/>
                </a:moveTo>
                <a:cubicBezTo>
                  <a:pt x="1589360" y="219903"/>
                  <a:pt x="151085" y="2397953"/>
                  <a:pt x="12443" y="2633961"/>
                </a:cubicBezTo>
                <a:cubicBezTo>
                  <a:pt x="-126199" y="2869969"/>
                  <a:pt x="938485" y="1362903"/>
                  <a:pt x="983993" y="1433811"/>
                </a:cubicBezTo>
                <a:cubicBezTo>
                  <a:pt x="1029501" y="1504719"/>
                  <a:pt x="238926" y="2880553"/>
                  <a:pt x="285493" y="3059411"/>
                </a:cubicBezTo>
                <a:cubicBezTo>
                  <a:pt x="332060" y="3238269"/>
                  <a:pt x="1300435" y="2399011"/>
                  <a:pt x="1263393" y="2506961"/>
                </a:cubicBezTo>
                <a:cubicBezTo>
                  <a:pt x="1226351" y="2614911"/>
                  <a:pt x="64301" y="3569528"/>
                  <a:pt x="63243" y="3707111"/>
                </a:cubicBezTo>
                <a:cubicBezTo>
                  <a:pt x="62185" y="3844694"/>
                  <a:pt x="1080301" y="3372678"/>
                  <a:pt x="1257043" y="3332461"/>
                </a:cubicBezTo>
                <a:cubicBezTo>
                  <a:pt x="1433785" y="3292244"/>
                  <a:pt x="971293" y="3579053"/>
                  <a:pt x="1123693" y="3465811"/>
                </a:cubicBezTo>
                <a:cubicBezTo>
                  <a:pt x="1276093" y="3352569"/>
                  <a:pt x="2064551" y="2767311"/>
                  <a:pt x="2171443" y="2653011"/>
                </a:cubicBezTo>
                <a:cubicBezTo>
                  <a:pt x="2278335" y="2538711"/>
                  <a:pt x="1710010" y="3102803"/>
                  <a:pt x="1765043" y="2780011"/>
                </a:cubicBezTo>
                <a:cubicBezTo>
                  <a:pt x="1820076" y="2457219"/>
                  <a:pt x="2532335" y="741661"/>
                  <a:pt x="2501643" y="716261"/>
                </a:cubicBezTo>
                <a:cubicBezTo>
                  <a:pt x="2470951" y="690861"/>
                  <a:pt x="1634868" y="2739794"/>
                  <a:pt x="1580893" y="2627611"/>
                </a:cubicBezTo>
                <a:cubicBezTo>
                  <a:pt x="1526918" y="2515428"/>
                  <a:pt x="2191551" y="175453"/>
                  <a:pt x="2177793" y="43161"/>
                </a:cubicBezTo>
                <a:cubicBezTo>
                  <a:pt x="2164035" y="-89131"/>
                  <a:pt x="1523743" y="1816928"/>
                  <a:pt x="1498343" y="1833861"/>
                </a:cubicBezTo>
                <a:cubicBezTo>
                  <a:pt x="1472943" y="1850794"/>
                  <a:pt x="2046560" y="213553"/>
                  <a:pt x="2025393" y="144761"/>
                </a:cubicBezTo>
                <a:cubicBezTo>
                  <a:pt x="2004226" y="75969"/>
                  <a:pt x="1405210" y="1436986"/>
                  <a:pt x="1371343" y="1421111"/>
                </a:cubicBezTo>
                <a:cubicBezTo>
                  <a:pt x="1337476" y="1405236"/>
                  <a:pt x="2042326" y="-184381"/>
                  <a:pt x="1815843" y="17761"/>
                </a:cubicBezTo>
                <a:close/>
              </a:path>
            </a:pathLst>
          </a:cu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5D6323D6-EC8C-40F0-BCB8-6413AC2A76B1}"/>
              </a:ext>
            </a:extLst>
          </p:cNvPr>
          <p:cNvSpPr/>
          <p:nvPr/>
        </p:nvSpPr>
        <p:spPr>
          <a:xfrm>
            <a:off x="4253999" y="6846655"/>
            <a:ext cx="987351" cy="565766"/>
          </a:xfrm>
          <a:custGeom>
            <a:avLst/>
            <a:gdLst>
              <a:gd name="connsiteX0" fmla="*/ 501 w 987351"/>
              <a:gd name="connsiteY0" fmla="*/ 5240 h 565766"/>
              <a:gd name="connsiteX1" fmla="*/ 191001 w 987351"/>
              <a:gd name="connsiteY1" fmla="*/ 420107 h 565766"/>
              <a:gd name="connsiteX2" fmla="*/ 343401 w 987351"/>
              <a:gd name="connsiteY2" fmla="*/ 534407 h 565766"/>
              <a:gd name="connsiteX3" fmla="*/ 271434 w 987351"/>
              <a:gd name="connsiteY3" fmla="*/ 538640 h 565766"/>
              <a:gd name="connsiteX4" fmla="*/ 148668 w 987351"/>
              <a:gd name="connsiteY4" fmla="*/ 216907 h 565766"/>
              <a:gd name="connsiteX5" fmla="*/ 360334 w 987351"/>
              <a:gd name="connsiteY5" fmla="*/ 496307 h 565766"/>
              <a:gd name="connsiteX6" fmla="*/ 267201 w 987351"/>
              <a:gd name="connsiteY6" fmla="*/ 280407 h 565766"/>
              <a:gd name="connsiteX7" fmla="*/ 986868 w 987351"/>
              <a:gd name="connsiteY7" fmla="*/ 140707 h 565766"/>
              <a:gd name="connsiteX8" fmla="*/ 144434 w 987351"/>
              <a:gd name="connsiteY8" fmla="*/ 166107 h 565766"/>
              <a:gd name="connsiteX9" fmla="*/ 449234 w 987351"/>
              <a:gd name="connsiteY9" fmla="*/ 166107 h 565766"/>
              <a:gd name="connsiteX10" fmla="*/ 305301 w 987351"/>
              <a:gd name="connsiteY10" fmla="*/ 204207 h 565766"/>
              <a:gd name="connsiteX11" fmla="*/ 296834 w 987351"/>
              <a:gd name="connsiteY11" fmla="*/ 221140 h 565766"/>
              <a:gd name="connsiteX12" fmla="*/ 140201 w 987351"/>
              <a:gd name="connsiteY12" fmla="*/ 187274 h 565766"/>
              <a:gd name="connsiteX13" fmla="*/ 501 w 987351"/>
              <a:gd name="connsiteY13" fmla="*/ 5240 h 565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87351" h="565766">
                <a:moveTo>
                  <a:pt x="501" y="5240"/>
                </a:moveTo>
                <a:cubicBezTo>
                  <a:pt x="8968" y="44046"/>
                  <a:pt x="133851" y="331913"/>
                  <a:pt x="191001" y="420107"/>
                </a:cubicBezTo>
                <a:cubicBezTo>
                  <a:pt x="248151" y="508301"/>
                  <a:pt x="329995" y="514651"/>
                  <a:pt x="343401" y="534407"/>
                </a:cubicBezTo>
                <a:cubicBezTo>
                  <a:pt x="356807" y="554163"/>
                  <a:pt x="303890" y="591557"/>
                  <a:pt x="271434" y="538640"/>
                </a:cubicBezTo>
                <a:cubicBezTo>
                  <a:pt x="238979" y="485723"/>
                  <a:pt x="133851" y="223962"/>
                  <a:pt x="148668" y="216907"/>
                </a:cubicBezTo>
                <a:cubicBezTo>
                  <a:pt x="163485" y="209852"/>
                  <a:pt x="340579" y="485724"/>
                  <a:pt x="360334" y="496307"/>
                </a:cubicBezTo>
                <a:cubicBezTo>
                  <a:pt x="380089" y="506890"/>
                  <a:pt x="162779" y="339674"/>
                  <a:pt x="267201" y="280407"/>
                </a:cubicBezTo>
                <a:cubicBezTo>
                  <a:pt x="371623" y="221140"/>
                  <a:pt x="1007329" y="159757"/>
                  <a:pt x="986868" y="140707"/>
                </a:cubicBezTo>
                <a:cubicBezTo>
                  <a:pt x="966407" y="121657"/>
                  <a:pt x="234040" y="161874"/>
                  <a:pt x="144434" y="166107"/>
                </a:cubicBezTo>
                <a:cubicBezTo>
                  <a:pt x="54828" y="170340"/>
                  <a:pt x="422423" y="159757"/>
                  <a:pt x="449234" y="166107"/>
                </a:cubicBezTo>
                <a:cubicBezTo>
                  <a:pt x="476045" y="172457"/>
                  <a:pt x="330701" y="195035"/>
                  <a:pt x="305301" y="204207"/>
                </a:cubicBezTo>
                <a:cubicBezTo>
                  <a:pt x="279901" y="213379"/>
                  <a:pt x="324351" y="223962"/>
                  <a:pt x="296834" y="221140"/>
                </a:cubicBezTo>
                <a:cubicBezTo>
                  <a:pt x="269317" y="218318"/>
                  <a:pt x="187473" y="219730"/>
                  <a:pt x="140201" y="187274"/>
                </a:cubicBezTo>
                <a:cubicBezTo>
                  <a:pt x="92929" y="154818"/>
                  <a:pt x="-7966" y="-33566"/>
                  <a:pt x="501" y="524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楕円 1157">
            <a:extLst>
              <a:ext uri="{FF2B5EF4-FFF2-40B4-BE49-F238E27FC236}">
                <a16:creationId xmlns:a16="http://schemas.microsoft.com/office/drawing/2014/main" id="{F8451298-2C4C-4468-AF50-326931917CF0}"/>
              </a:ext>
            </a:extLst>
          </p:cNvPr>
          <p:cNvSpPr/>
          <p:nvPr/>
        </p:nvSpPr>
        <p:spPr>
          <a:xfrm>
            <a:off x="4697129" y="7393762"/>
            <a:ext cx="914400" cy="914400"/>
          </a:xfrm>
          <a:prstGeom prst="ellipse">
            <a:avLst/>
          </a:prstGeom>
          <a:solidFill>
            <a:srgbClr val="FF669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楕円 198">
            <a:extLst>
              <a:ext uri="{FF2B5EF4-FFF2-40B4-BE49-F238E27FC236}">
                <a16:creationId xmlns:a16="http://schemas.microsoft.com/office/drawing/2014/main" id="{CB7F3498-7C62-4301-AEF8-F09F761188FB}"/>
              </a:ext>
            </a:extLst>
          </p:cNvPr>
          <p:cNvSpPr/>
          <p:nvPr/>
        </p:nvSpPr>
        <p:spPr>
          <a:xfrm>
            <a:off x="1941096" y="7393762"/>
            <a:ext cx="617620" cy="617620"/>
          </a:xfrm>
          <a:prstGeom prst="ellipse">
            <a:avLst/>
          </a:prstGeom>
          <a:solidFill>
            <a:srgbClr val="FF669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24DBCE50-967F-4A2C-9B1F-3AA1E4559ED3}"/>
              </a:ext>
            </a:extLst>
          </p:cNvPr>
          <p:cNvSpPr/>
          <p:nvPr/>
        </p:nvSpPr>
        <p:spPr>
          <a:xfrm>
            <a:off x="2042968" y="3691494"/>
            <a:ext cx="2262221" cy="1704368"/>
          </a:xfrm>
          <a:custGeom>
            <a:avLst/>
            <a:gdLst>
              <a:gd name="connsiteX0" fmla="*/ 2131099 w 2262221"/>
              <a:gd name="connsiteY0" fmla="*/ 366401 h 1704368"/>
              <a:gd name="connsiteX1" fmla="*/ 2088765 w 2262221"/>
              <a:gd name="connsiteY1" fmla="*/ 247868 h 1704368"/>
              <a:gd name="connsiteX2" fmla="*/ 1453765 w 2262221"/>
              <a:gd name="connsiteY2" fmla="*/ 2335 h 1704368"/>
              <a:gd name="connsiteX3" fmla="*/ 386965 w 2262221"/>
              <a:gd name="connsiteY3" fmla="*/ 408735 h 1704368"/>
              <a:gd name="connsiteX4" fmla="*/ 31365 w 2262221"/>
              <a:gd name="connsiteY4" fmla="*/ 1678735 h 1704368"/>
              <a:gd name="connsiteX5" fmla="*/ 39832 w 2262221"/>
              <a:gd name="connsiteY5" fmla="*/ 1196135 h 1704368"/>
              <a:gd name="connsiteX6" fmla="*/ 226099 w 2262221"/>
              <a:gd name="connsiteY6" fmla="*/ 425668 h 1704368"/>
              <a:gd name="connsiteX7" fmla="*/ 522432 w 2262221"/>
              <a:gd name="connsiteY7" fmla="*/ 120868 h 1704368"/>
              <a:gd name="connsiteX8" fmla="*/ 2131099 w 2262221"/>
              <a:gd name="connsiteY8" fmla="*/ 366401 h 1704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62221" h="1704368">
                <a:moveTo>
                  <a:pt x="2131099" y="366401"/>
                </a:moveTo>
                <a:cubicBezTo>
                  <a:pt x="2392155" y="387568"/>
                  <a:pt x="2201654" y="308546"/>
                  <a:pt x="2088765" y="247868"/>
                </a:cubicBezTo>
                <a:cubicBezTo>
                  <a:pt x="1975876" y="187190"/>
                  <a:pt x="1737398" y="-24476"/>
                  <a:pt x="1453765" y="2335"/>
                </a:cubicBezTo>
                <a:cubicBezTo>
                  <a:pt x="1170132" y="29146"/>
                  <a:pt x="624032" y="129335"/>
                  <a:pt x="386965" y="408735"/>
                </a:cubicBezTo>
                <a:cubicBezTo>
                  <a:pt x="149898" y="688135"/>
                  <a:pt x="89220" y="1547502"/>
                  <a:pt x="31365" y="1678735"/>
                </a:cubicBezTo>
                <a:cubicBezTo>
                  <a:pt x="-26490" y="1809968"/>
                  <a:pt x="7376" y="1404980"/>
                  <a:pt x="39832" y="1196135"/>
                </a:cubicBezTo>
                <a:cubicBezTo>
                  <a:pt x="72288" y="987290"/>
                  <a:pt x="145666" y="604879"/>
                  <a:pt x="226099" y="425668"/>
                </a:cubicBezTo>
                <a:cubicBezTo>
                  <a:pt x="306532" y="246457"/>
                  <a:pt x="207754" y="132157"/>
                  <a:pt x="522432" y="120868"/>
                </a:cubicBezTo>
                <a:cubicBezTo>
                  <a:pt x="837110" y="109579"/>
                  <a:pt x="1870043" y="345234"/>
                  <a:pt x="2131099" y="366401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C3BBC7B3-CD17-4EAB-A04E-286B420DAFB1}"/>
              </a:ext>
            </a:extLst>
          </p:cNvPr>
          <p:cNvSpPr/>
          <p:nvPr/>
        </p:nvSpPr>
        <p:spPr>
          <a:xfrm>
            <a:off x="2440098" y="2948758"/>
            <a:ext cx="2193610" cy="532085"/>
          </a:xfrm>
          <a:custGeom>
            <a:avLst/>
            <a:gdLst>
              <a:gd name="connsiteX0" fmla="*/ 2089569 w 2193610"/>
              <a:gd name="connsiteY0" fmla="*/ 516471 h 532085"/>
              <a:gd name="connsiteX1" fmla="*/ 2047235 w 2193610"/>
              <a:gd name="connsiteY1" fmla="*/ 431804 h 532085"/>
              <a:gd name="connsiteX2" fmla="*/ 1352969 w 2193610"/>
              <a:gd name="connsiteY2" fmla="*/ 4 h 532085"/>
              <a:gd name="connsiteX3" fmla="*/ 6769 w 2193610"/>
              <a:gd name="connsiteY3" fmla="*/ 440271 h 532085"/>
              <a:gd name="connsiteX4" fmla="*/ 887302 w 2193610"/>
              <a:gd name="connsiteY4" fmla="*/ 194737 h 532085"/>
              <a:gd name="connsiteX5" fmla="*/ 2089569 w 2193610"/>
              <a:gd name="connsiteY5" fmla="*/ 516471 h 53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3610" h="532085">
                <a:moveTo>
                  <a:pt x="2089569" y="516471"/>
                </a:moveTo>
                <a:cubicBezTo>
                  <a:pt x="2282891" y="555982"/>
                  <a:pt x="2170002" y="517882"/>
                  <a:pt x="2047235" y="431804"/>
                </a:cubicBezTo>
                <a:cubicBezTo>
                  <a:pt x="1924468" y="345726"/>
                  <a:pt x="1693047" y="-1407"/>
                  <a:pt x="1352969" y="4"/>
                </a:cubicBezTo>
                <a:cubicBezTo>
                  <a:pt x="1012891" y="1415"/>
                  <a:pt x="6769" y="440271"/>
                  <a:pt x="6769" y="440271"/>
                </a:cubicBezTo>
                <a:cubicBezTo>
                  <a:pt x="-70842" y="472726"/>
                  <a:pt x="537346" y="182037"/>
                  <a:pt x="887302" y="194737"/>
                </a:cubicBezTo>
                <a:cubicBezTo>
                  <a:pt x="1237258" y="207437"/>
                  <a:pt x="1896247" y="476960"/>
                  <a:pt x="2089569" y="516471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22AB56E0-4D17-4481-8DC3-C4A9431A4B9B}"/>
              </a:ext>
            </a:extLst>
          </p:cNvPr>
          <p:cNvSpPr/>
          <p:nvPr/>
        </p:nvSpPr>
        <p:spPr>
          <a:xfrm>
            <a:off x="3925731" y="2972380"/>
            <a:ext cx="2982119" cy="524585"/>
          </a:xfrm>
          <a:custGeom>
            <a:avLst/>
            <a:gdLst>
              <a:gd name="connsiteX0" fmla="*/ 129802 w 2982119"/>
              <a:gd name="connsiteY0" fmla="*/ 27182 h 524585"/>
              <a:gd name="connsiteX1" fmla="*/ 197536 w 2982119"/>
              <a:gd name="connsiteY1" fmla="*/ 18715 h 524585"/>
              <a:gd name="connsiteX2" fmla="*/ 1340536 w 2982119"/>
              <a:gd name="connsiteY2" fmla="*/ 44115 h 524585"/>
              <a:gd name="connsiteX3" fmla="*/ 2957669 w 2982119"/>
              <a:gd name="connsiteY3" fmla="*/ 518249 h 524585"/>
              <a:gd name="connsiteX4" fmla="*/ 2161802 w 2982119"/>
              <a:gd name="connsiteY4" fmla="*/ 298115 h 524585"/>
              <a:gd name="connsiteX5" fmla="*/ 129802 w 2982119"/>
              <a:gd name="connsiteY5" fmla="*/ 27182 h 524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2119" h="524585">
                <a:moveTo>
                  <a:pt x="129802" y="27182"/>
                </a:moveTo>
                <a:cubicBezTo>
                  <a:pt x="-197576" y="-19385"/>
                  <a:pt x="197536" y="18715"/>
                  <a:pt x="197536" y="18715"/>
                </a:cubicBezTo>
                <a:cubicBezTo>
                  <a:pt x="399325" y="21537"/>
                  <a:pt x="880514" y="-39141"/>
                  <a:pt x="1340536" y="44115"/>
                </a:cubicBezTo>
                <a:cubicBezTo>
                  <a:pt x="1800558" y="127371"/>
                  <a:pt x="2820791" y="475916"/>
                  <a:pt x="2957669" y="518249"/>
                </a:cubicBezTo>
                <a:cubicBezTo>
                  <a:pt x="3094547" y="560582"/>
                  <a:pt x="2633113" y="379959"/>
                  <a:pt x="2161802" y="298115"/>
                </a:cubicBezTo>
                <a:cubicBezTo>
                  <a:pt x="1690491" y="216271"/>
                  <a:pt x="457180" y="73749"/>
                  <a:pt x="129802" y="27182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1F13E1D0-5E7B-4811-B1C2-4240F2CB6F0C}"/>
              </a:ext>
            </a:extLst>
          </p:cNvPr>
          <p:cNvSpPr/>
          <p:nvPr/>
        </p:nvSpPr>
        <p:spPr>
          <a:xfrm>
            <a:off x="1580006" y="4150048"/>
            <a:ext cx="638807" cy="2063303"/>
          </a:xfrm>
          <a:custGeom>
            <a:avLst/>
            <a:gdLst>
              <a:gd name="connsiteX0" fmla="*/ 638261 w 638807"/>
              <a:gd name="connsiteY0" fmla="*/ 981 h 2063303"/>
              <a:gd name="connsiteX1" fmla="*/ 11727 w 638807"/>
              <a:gd name="connsiteY1" fmla="*/ 525914 h 2063303"/>
              <a:gd name="connsiteX2" fmla="*/ 223394 w 638807"/>
              <a:gd name="connsiteY2" fmla="*/ 2032981 h 2063303"/>
              <a:gd name="connsiteX3" fmla="*/ 147194 w 638807"/>
              <a:gd name="connsiteY3" fmla="*/ 1465714 h 2063303"/>
              <a:gd name="connsiteX4" fmla="*/ 121794 w 638807"/>
              <a:gd name="connsiteY4" fmla="*/ 627514 h 2063303"/>
              <a:gd name="connsiteX5" fmla="*/ 638261 w 638807"/>
              <a:gd name="connsiteY5" fmla="*/ 981 h 2063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8807" h="2063303">
                <a:moveTo>
                  <a:pt x="638261" y="981"/>
                </a:moveTo>
                <a:cubicBezTo>
                  <a:pt x="619917" y="-15952"/>
                  <a:pt x="80871" y="187247"/>
                  <a:pt x="11727" y="525914"/>
                </a:cubicBezTo>
                <a:cubicBezTo>
                  <a:pt x="-57417" y="864581"/>
                  <a:pt x="200816" y="1876348"/>
                  <a:pt x="223394" y="2032981"/>
                </a:cubicBezTo>
                <a:cubicBezTo>
                  <a:pt x="245972" y="2189614"/>
                  <a:pt x="164127" y="1699959"/>
                  <a:pt x="147194" y="1465714"/>
                </a:cubicBezTo>
                <a:cubicBezTo>
                  <a:pt x="130261" y="1231470"/>
                  <a:pt x="35716" y="871636"/>
                  <a:pt x="121794" y="627514"/>
                </a:cubicBezTo>
                <a:cubicBezTo>
                  <a:pt x="207872" y="383392"/>
                  <a:pt x="656605" y="17914"/>
                  <a:pt x="638261" y="981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BA0BF87E-474B-454C-A8A5-FB4729097B97}"/>
              </a:ext>
            </a:extLst>
          </p:cNvPr>
          <p:cNvSpPr/>
          <p:nvPr/>
        </p:nvSpPr>
        <p:spPr>
          <a:xfrm>
            <a:off x="5559260" y="3298879"/>
            <a:ext cx="2550655" cy="871599"/>
          </a:xfrm>
          <a:custGeom>
            <a:avLst/>
            <a:gdLst>
              <a:gd name="connsiteX0" fmla="*/ 11807 w 2550655"/>
              <a:gd name="connsiteY0" fmla="*/ 5483 h 871599"/>
              <a:gd name="connsiteX1" fmla="*/ 1468073 w 2550655"/>
              <a:gd name="connsiteY1" fmla="*/ 284883 h 871599"/>
              <a:gd name="connsiteX2" fmla="*/ 2509473 w 2550655"/>
              <a:gd name="connsiteY2" fmla="*/ 860616 h 871599"/>
              <a:gd name="connsiteX3" fmla="*/ 2196207 w 2550655"/>
              <a:gd name="connsiteY3" fmla="*/ 623550 h 871599"/>
              <a:gd name="connsiteX4" fmla="*/ 858473 w 2550655"/>
              <a:gd name="connsiteY4" fmla="*/ 140950 h 871599"/>
              <a:gd name="connsiteX5" fmla="*/ 11807 w 2550655"/>
              <a:gd name="connsiteY5" fmla="*/ 5483 h 871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0655" h="871599">
                <a:moveTo>
                  <a:pt x="11807" y="5483"/>
                </a:moveTo>
                <a:cubicBezTo>
                  <a:pt x="113407" y="29472"/>
                  <a:pt x="1051795" y="142361"/>
                  <a:pt x="1468073" y="284883"/>
                </a:cubicBezTo>
                <a:cubicBezTo>
                  <a:pt x="1884351" y="427405"/>
                  <a:pt x="2388117" y="804171"/>
                  <a:pt x="2509473" y="860616"/>
                </a:cubicBezTo>
                <a:cubicBezTo>
                  <a:pt x="2630829" y="917061"/>
                  <a:pt x="2471374" y="743494"/>
                  <a:pt x="2196207" y="623550"/>
                </a:cubicBezTo>
                <a:cubicBezTo>
                  <a:pt x="1921040" y="503606"/>
                  <a:pt x="1229595" y="243961"/>
                  <a:pt x="858473" y="140950"/>
                </a:cubicBezTo>
                <a:cubicBezTo>
                  <a:pt x="487351" y="37939"/>
                  <a:pt x="-89793" y="-18506"/>
                  <a:pt x="11807" y="548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95B339AD-A2C5-4F40-9A69-A9A191C75D1D}"/>
              </a:ext>
            </a:extLst>
          </p:cNvPr>
          <p:cNvSpPr/>
          <p:nvPr/>
        </p:nvSpPr>
        <p:spPr>
          <a:xfrm>
            <a:off x="7326311" y="3775416"/>
            <a:ext cx="1371203" cy="1945495"/>
          </a:xfrm>
          <a:custGeom>
            <a:avLst/>
            <a:gdLst>
              <a:gd name="connsiteX0" fmla="*/ 65089 w 1371203"/>
              <a:gd name="connsiteY0" fmla="*/ 45413 h 1945495"/>
              <a:gd name="connsiteX1" fmla="*/ 124356 w 1371203"/>
              <a:gd name="connsiteY1" fmla="*/ 172413 h 1945495"/>
              <a:gd name="connsiteX2" fmla="*/ 759356 w 1371203"/>
              <a:gd name="connsiteY2" fmla="*/ 934413 h 1945495"/>
              <a:gd name="connsiteX3" fmla="*/ 1360489 w 1371203"/>
              <a:gd name="connsiteY3" fmla="*/ 1933479 h 1945495"/>
              <a:gd name="connsiteX4" fmla="*/ 1123422 w 1371203"/>
              <a:gd name="connsiteY4" fmla="*/ 1442413 h 1945495"/>
              <a:gd name="connsiteX5" fmla="*/ 852489 w 1371203"/>
              <a:gd name="connsiteY5" fmla="*/ 782013 h 1945495"/>
              <a:gd name="connsiteX6" fmla="*/ 65089 w 1371203"/>
              <a:gd name="connsiteY6" fmla="*/ 45413 h 1945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1203" h="1945495">
                <a:moveTo>
                  <a:pt x="65089" y="45413"/>
                </a:moveTo>
                <a:cubicBezTo>
                  <a:pt x="-56266" y="-56187"/>
                  <a:pt x="8645" y="24246"/>
                  <a:pt x="124356" y="172413"/>
                </a:cubicBezTo>
                <a:cubicBezTo>
                  <a:pt x="240067" y="320580"/>
                  <a:pt x="553334" y="640902"/>
                  <a:pt x="759356" y="934413"/>
                </a:cubicBezTo>
                <a:cubicBezTo>
                  <a:pt x="965378" y="1227924"/>
                  <a:pt x="1299811" y="1848812"/>
                  <a:pt x="1360489" y="1933479"/>
                </a:cubicBezTo>
                <a:cubicBezTo>
                  <a:pt x="1421167" y="2018146"/>
                  <a:pt x="1208089" y="1634324"/>
                  <a:pt x="1123422" y="1442413"/>
                </a:cubicBezTo>
                <a:cubicBezTo>
                  <a:pt x="1038755" y="1250502"/>
                  <a:pt x="1028878" y="1014846"/>
                  <a:pt x="852489" y="782013"/>
                </a:cubicBezTo>
                <a:cubicBezTo>
                  <a:pt x="676100" y="549180"/>
                  <a:pt x="186444" y="147013"/>
                  <a:pt x="65089" y="4541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128D57AC-E077-43CF-8E91-29CFAAF6DA9A}"/>
              </a:ext>
            </a:extLst>
          </p:cNvPr>
          <p:cNvSpPr/>
          <p:nvPr/>
        </p:nvSpPr>
        <p:spPr>
          <a:xfrm>
            <a:off x="5730349" y="4397457"/>
            <a:ext cx="982443" cy="1537509"/>
          </a:xfrm>
          <a:custGeom>
            <a:avLst/>
            <a:gdLst>
              <a:gd name="connsiteX0" fmla="*/ 153984 w 982443"/>
              <a:gd name="connsiteY0" fmla="*/ 24505 h 1537509"/>
              <a:gd name="connsiteX1" fmla="*/ 111651 w 982443"/>
              <a:gd name="connsiteY1" fmla="*/ 75305 h 1537509"/>
              <a:gd name="connsiteX2" fmla="*/ 52384 w 982443"/>
              <a:gd name="connsiteY2" fmla="*/ 320838 h 1537509"/>
              <a:gd name="connsiteX3" fmla="*/ 949851 w 982443"/>
              <a:gd name="connsiteY3" fmla="*/ 1497705 h 1537509"/>
              <a:gd name="connsiteX4" fmla="*/ 721251 w 982443"/>
              <a:gd name="connsiteY4" fmla="*/ 1184438 h 1537509"/>
              <a:gd name="connsiteX5" fmla="*/ 103184 w 982443"/>
              <a:gd name="connsiteY5" fmla="*/ 430905 h 1537509"/>
              <a:gd name="connsiteX6" fmla="*/ 153984 w 982443"/>
              <a:gd name="connsiteY6" fmla="*/ 24505 h 153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2443" h="1537509">
                <a:moveTo>
                  <a:pt x="153984" y="24505"/>
                </a:moveTo>
                <a:cubicBezTo>
                  <a:pt x="155395" y="-34762"/>
                  <a:pt x="128584" y="25916"/>
                  <a:pt x="111651" y="75305"/>
                </a:cubicBezTo>
                <a:cubicBezTo>
                  <a:pt x="94718" y="124694"/>
                  <a:pt x="-87316" y="83771"/>
                  <a:pt x="52384" y="320838"/>
                </a:cubicBezTo>
                <a:cubicBezTo>
                  <a:pt x="192084" y="557905"/>
                  <a:pt x="838373" y="1353772"/>
                  <a:pt x="949851" y="1497705"/>
                </a:cubicBezTo>
                <a:cubicBezTo>
                  <a:pt x="1061329" y="1641638"/>
                  <a:pt x="862362" y="1362238"/>
                  <a:pt x="721251" y="1184438"/>
                </a:cubicBezTo>
                <a:cubicBezTo>
                  <a:pt x="580140" y="1006638"/>
                  <a:pt x="193495" y="621405"/>
                  <a:pt x="103184" y="430905"/>
                </a:cubicBezTo>
                <a:cubicBezTo>
                  <a:pt x="12873" y="240405"/>
                  <a:pt x="152573" y="83772"/>
                  <a:pt x="153984" y="2450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314407CC-CDB4-468A-94DF-2B52A456346A}"/>
              </a:ext>
            </a:extLst>
          </p:cNvPr>
          <p:cNvSpPr/>
          <p:nvPr/>
        </p:nvSpPr>
        <p:spPr>
          <a:xfrm>
            <a:off x="8508976" y="5145270"/>
            <a:ext cx="692972" cy="2199300"/>
          </a:xfrm>
          <a:custGeom>
            <a:avLst/>
            <a:gdLst>
              <a:gd name="connsiteX0" fmla="*/ 24 w 692972"/>
              <a:gd name="connsiteY0" fmla="*/ 4825 h 2199300"/>
              <a:gd name="connsiteX1" fmla="*/ 635024 w 692972"/>
              <a:gd name="connsiteY1" fmla="*/ 1113959 h 2199300"/>
              <a:gd name="connsiteX2" fmla="*/ 516491 w 692972"/>
              <a:gd name="connsiteY2" fmla="*/ 2180759 h 2199300"/>
              <a:gd name="connsiteX3" fmla="*/ 575757 w 692972"/>
              <a:gd name="connsiteY3" fmla="*/ 1715092 h 2199300"/>
              <a:gd name="connsiteX4" fmla="*/ 660424 w 692972"/>
              <a:gd name="connsiteY4" fmla="*/ 749892 h 2199300"/>
              <a:gd name="connsiteX5" fmla="*/ 24 w 692972"/>
              <a:gd name="connsiteY5" fmla="*/ 4825 h 219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2972" h="2199300">
                <a:moveTo>
                  <a:pt x="24" y="4825"/>
                </a:moveTo>
                <a:cubicBezTo>
                  <a:pt x="-4209" y="65503"/>
                  <a:pt x="548946" y="751303"/>
                  <a:pt x="635024" y="1113959"/>
                </a:cubicBezTo>
                <a:cubicBezTo>
                  <a:pt x="721102" y="1476615"/>
                  <a:pt x="526369" y="2080570"/>
                  <a:pt x="516491" y="2180759"/>
                </a:cubicBezTo>
                <a:cubicBezTo>
                  <a:pt x="506613" y="2280948"/>
                  <a:pt x="551768" y="1953570"/>
                  <a:pt x="575757" y="1715092"/>
                </a:cubicBezTo>
                <a:cubicBezTo>
                  <a:pt x="599746" y="1476614"/>
                  <a:pt x="760613" y="1029292"/>
                  <a:pt x="660424" y="749892"/>
                </a:cubicBezTo>
                <a:cubicBezTo>
                  <a:pt x="560235" y="470492"/>
                  <a:pt x="4257" y="-55853"/>
                  <a:pt x="24" y="482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FE70C74C-C3D1-4ACF-86B6-EC6D7CDFDFA8}"/>
              </a:ext>
            </a:extLst>
          </p:cNvPr>
          <p:cNvSpPr/>
          <p:nvPr/>
        </p:nvSpPr>
        <p:spPr>
          <a:xfrm>
            <a:off x="1576393" y="5429767"/>
            <a:ext cx="560372" cy="1641091"/>
          </a:xfrm>
          <a:custGeom>
            <a:avLst/>
            <a:gdLst>
              <a:gd name="connsiteX0" fmla="*/ 242782 w 560372"/>
              <a:gd name="connsiteY0" fmla="*/ 441 h 1641091"/>
              <a:gd name="connsiteX1" fmla="*/ 165780 w 560372"/>
              <a:gd name="connsiteY1" fmla="*/ 635709 h 1641091"/>
              <a:gd name="connsiteX2" fmla="*/ 550790 w 560372"/>
              <a:gd name="connsiteY2" fmla="*/ 1617486 h 1641091"/>
              <a:gd name="connsiteX3" fmla="*/ 406411 w 560372"/>
              <a:gd name="connsiteY3" fmla="*/ 1270976 h 1641091"/>
              <a:gd name="connsiteX4" fmla="*/ 2150 w 560372"/>
              <a:gd name="connsiteY4" fmla="*/ 549081 h 1641091"/>
              <a:gd name="connsiteX5" fmla="*/ 242782 w 560372"/>
              <a:gd name="connsiteY5" fmla="*/ 441 h 164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0372" h="1641091">
                <a:moveTo>
                  <a:pt x="242782" y="441"/>
                </a:moveTo>
                <a:cubicBezTo>
                  <a:pt x="270054" y="14879"/>
                  <a:pt x="114445" y="366202"/>
                  <a:pt x="165780" y="635709"/>
                </a:cubicBezTo>
                <a:cubicBezTo>
                  <a:pt x="217115" y="905216"/>
                  <a:pt x="510685" y="1511608"/>
                  <a:pt x="550790" y="1617486"/>
                </a:cubicBezTo>
                <a:cubicBezTo>
                  <a:pt x="590895" y="1723364"/>
                  <a:pt x="497851" y="1449043"/>
                  <a:pt x="406411" y="1270976"/>
                </a:cubicBezTo>
                <a:cubicBezTo>
                  <a:pt x="314971" y="1092909"/>
                  <a:pt x="29421" y="768858"/>
                  <a:pt x="2150" y="549081"/>
                </a:cubicBezTo>
                <a:cubicBezTo>
                  <a:pt x="-25122" y="329304"/>
                  <a:pt x="215510" y="-13997"/>
                  <a:pt x="242782" y="441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A37B846B-5E09-4204-96D2-DB1CD9F682E6}"/>
              </a:ext>
            </a:extLst>
          </p:cNvPr>
          <p:cNvSpPr/>
          <p:nvPr/>
        </p:nvSpPr>
        <p:spPr>
          <a:xfrm>
            <a:off x="3595617" y="3715802"/>
            <a:ext cx="2264636" cy="838933"/>
          </a:xfrm>
          <a:custGeom>
            <a:avLst/>
            <a:gdLst>
              <a:gd name="connsiteX0" fmla="*/ 4231 w 2264636"/>
              <a:gd name="connsiteY0" fmla="*/ 463122 h 838933"/>
              <a:gd name="connsiteX1" fmla="*/ 1390269 w 2264636"/>
              <a:gd name="connsiteY1" fmla="*/ 174364 h 838933"/>
              <a:gd name="connsiteX2" fmla="*/ 1775280 w 2264636"/>
              <a:gd name="connsiteY2" fmla="*/ 270617 h 838933"/>
              <a:gd name="connsiteX3" fmla="*/ 2256543 w 2264636"/>
              <a:gd name="connsiteY3" fmla="*/ 838507 h 838933"/>
              <a:gd name="connsiteX4" fmla="*/ 2064038 w 2264636"/>
              <a:gd name="connsiteY4" fmla="*/ 357244 h 838933"/>
              <a:gd name="connsiteX5" fmla="*/ 1890783 w 2264636"/>
              <a:gd name="connsiteY5" fmla="*/ 1109 h 838933"/>
              <a:gd name="connsiteX6" fmla="*/ 4231 w 2264636"/>
              <a:gd name="connsiteY6" fmla="*/ 463122 h 83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4636" h="838933">
                <a:moveTo>
                  <a:pt x="4231" y="463122"/>
                </a:moveTo>
                <a:cubicBezTo>
                  <a:pt x="-79188" y="491998"/>
                  <a:pt x="1095094" y="206448"/>
                  <a:pt x="1390269" y="174364"/>
                </a:cubicBezTo>
                <a:cubicBezTo>
                  <a:pt x="1685444" y="142280"/>
                  <a:pt x="1630901" y="159926"/>
                  <a:pt x="1775280" y="270617"/>
                </a:cubicBezTo>
                <a:cubicBezTo>
                  <a:pt x="1919659" y="381307"/>
                  <a:pt x="2208417" y="824069"/>
                  <a:pt x="2256543" y="838507"/>
                </a:cubicBezTo>
                <a:cubicBezTo>
                  <a:pt x="2304669" y="852945"/>
                  <a:pt x="2124998" y="496810"/>
                  <a:pt x="2064038" y="357244"/>
                </a:cubicBezTo>
                <a:cubicBezTo>
                  <a:pt x="2003078" y="217678"/>
                  <a:pt x="2230876" y="-18141"/>
                  <a:pt x="1890783" y="1109"/>
                </a:cubicBezTo>
                <a:cubicBezTo>
                  <a:pt x="1550690" y="20359"/>
                  <a:pt x="87650" y="434246"/>
                  <a:pt x="4231" y="463122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6F37EB8A-E29C-4396-BBFD-E2CD19686DF5}"/>
              </a:ext>
            </a:extLst>
          </p:cNvPr>
          <p:cNvSpPr/>
          <p:nvPr/>
        </p:nvSpPr>
        <p:spPr>
          <a:xfrm>
            <a:off x="5714361" y="4376098"/>
            <a:ext cx="1565724" cy="2453214"/>
          </a:xfrm>
          <a:custGeom>
            <a:avLst/>
            <a:gdLst>
              <a:gd name="connsiteX0" fmla="*/ 12671 w 1565724"/>
              <a:gd name="connsiteY0" fmla="*/ 24207 h 2453214"/>
              <a:gd name="connsiteX1" fmla="*/ 41546 w 1565724"/>
              <a:gd name="connsiteY1" fmla="*/ 110835 h 2453214"/>
              <a:gd name="connsiteX2" fmla="*/ 99298 w 1565724"/>
              <a:gd name="connsiteY2" fmla="*/ 476595 h 2453214"/>
              <a:gd name="connsiteX3" fmla="*/ 359180 w 1565724"/>
              <a:gd name="connsiteY3" fmla="*/ 900106 h 2453214"/>
              <a:gd name="connsiteX4" fmla="*/ 1225454 w 1565724"/>
              <a:gd name="connsiteY4" fmla="*/ 1612376 h 2453214"/>
              <a:gd name="connsiteX5" fmla="*/ 1552713 w 1565724"/>
              <a:gd name="connsiteY5" fmla="*/ 2449773 h 2453214"/>
              <a:gd name="connsiteX6" fmla="*/ 1456460 w 1565724"/>
              <a:gd name="connsiteY6" fmla="*/ 1881883 h 2453214"/>
              <a:gd name="connsiteX7" fmla="*/ 1052199 w 1565724"/>
              <a:gd name="connsiteY7" fmla="*/ 1208115 h 2453214"/>
              <a:gd name="connsiteX8" fmla="*/ 108923 w 1565724"/>
              <a:gd name="connsiteY8" fmla="*/ 495845 h 2453214"/>
              <a:gd name="connsiteX9" fmla="*/ 12671 w 1565724"/>
              <a:gd name="connsiteY9" fmla="*/ 24207 h 2453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65724" h="2453214">
                <a:moveTo>
                  <a:pt x="12671" y="24207"/>
                </a:moveTo>
                <a:cubicBezTo>
                  <a:pt x="1442" y="-39961"/>
                  <a:pt x="27108" y="35437"/>
                  <a:pt x="41546" y="110835"/>
                </a:cubicBezTo>
                <a:cubicBezTo>
                  <a:pt x="55984" y="186233"/>
                  <a:pt x="46359" y="345050"/>
                  <a:pt x="99298" y="476595"/>
                </a:cubicBezTo>
                <a:cubicBezTo>
                  <a:pt x="152237" y="608140"/>
                  <a:pt x="171487" y="710809"/>
                  <a:pt x="359180" y="900106"/>
                </a:cubicBezTo>
                <a:cubicBezTo>
                  <a:pt x="546873" y="1089403"/>
                  <a:pt x="1026532" y="1354098"/>
                  <a:pt x="1225454" y="1612376"/>
                </a:cubicBezTo>
                <a:cubicBezTo>
                  <a:pt x="1424376" y="1870654"/>
                  <a:pt x="1514212" y="2404855"/>
                  <a:pt x="1552713" y="2449773"/>
                </a:cubicBezTo>
                <a:cubicBezTo>
                  <a:pt x="1591214" y="2494691"/>
                  <a:pt x="1539879" y="2088826"/>
                  <a:pt x="1456460" y="1881883"/>
                </a:cubicBezTo>
                <a:cubicBezTo>
                  <a:pt x="1373041" y="1674940"/>
                  <a:pt x="1276788" y="1439121"/>
                  <a:pt x="1052199" y="1208115"/>
                </a:cubicBezTo>
                <a:cubicBezTo>
                  <a:pt x="827610" y="977109"/>
                  <a:pt x="282178" y="701184"/>
                  <a:pt x="108923" y="495845"/>
                </a:cubicBezTo>
                <a:cubicBezTo>
                  <a:pt x="-64332" y="290506"/>
                  <a:pt x="23900" y="88375"/>
                  <a:pt x="12671" y="24207"/>
                </a:cubicBezTo>
                <a:close/>
              </a:path>
            </a:pathLst>
          </a:custGeom>
          <a:solidFill>
            <a:srgbClr val="00B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C09B1E48-59D9-43AD-8FB3-64C2844D54B8}"/>
              </a:ext>
            </a:extLst>
          </p:cNvPr>
          <p:cNvSpPr/>
          <p:nvPr/>
        </p:nvSpPr>
        <p:spPr>
          <a:xfrm>
            <a:off x="6755170" y="6535848"/>
            <a:ext cx="563906" cy="2850379"/>
          </a:xfrm>
          <a:custGeom>
            <a:avLst/>
            <a:gdLst>
              <a:gd name="connsiteX0" fmla="*/ 1765 w 563906"/>
              <a:gd name="connsiteY0" fmla="*/ 1266 h 2850379"/>
              <a:gd name="connsiteX1" fmla="*/ 377150 w 563906"/>
              <a:gd name="connsiteY1" fmla="*/ 434402 h 2850379"/>
              <a:gd name="connsiteX2" fmla="*/ 194270 w 563906"/>
              <a:gd name="connsiteY2" fmla="*/ 1281426 h 2850379"/>
              <a:gd name="connsiteX3" fmla="*/ 309773 w 563906"/>
              <a:gd name="connsiteY3" fmla="*/ 2070697 h 2850379"/>
              <a:gd name="connsiteX4" fmla="*/ 49891 w 563906"/>
              <a:gd name="connsiteY4" fmla="*/ 2840718 h 2850379"/>
              <a:gd name="connsiteX5" fmla="*/ 232771 w 563906"/>
              <a:gd name="connsiteY5" fmla="*/ 1512432 h 2850379"/>
              <a:gd name="connsiteX6" fmla="*/ 560030 w 563906"/>
              <a:gd name="connsiteY6" fmla="*/ 559531 h 2850379"/>
              <a:gd name="connsiteX7" fmla="*/ 1765 w 563906"/>
              <a:gd name="connsiteY7" fmla="*/ 1266 h 2850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3906" h="2850379">
                <a:moveTo>
                  <a:pt x="1765" y="1266"/>
                </a:moveTo>
                <a:cubicBezTo>
                  <a:pt x="-28715" y="-19589"/>
                  <a:pt x="345066" y="221042"/>
                  <a:pt x="377150" y="434402"/>
                </a:cubicBezTo>
                <a:cubicBezTo>
                  <a:pt x="409234" y="647762"/>
                  <a:pt x="205499" y="1008710"/>
                  <a:pt x="194270" y="1281426"/>
                </a:cubicBezTo>
                <a:cubicBezTo>
                  <a:pt x="183041" y="1554142"/>
                  <a:pt x="333836" y="1810815"/>
                  <a:pt x="309773" y="2070697"/>
                </a:cubicBezTo>
                <a:cubicBezTo>
                  <a:pt x="285710" y="2330579"/>
                  <a:pt x="62725" y="2933762"/>
                  <a:pt x="49891" y="2840718"/>
                </a:cubicBezTo>
                <a:cubicBezTo>
                  <a:pt x="37057" y="2747674"/>
                  <a:pt x="147748" y="1892630"/>
                  <a:pt x="232771" y="1512432"/>
                </a:cubicBezTo>
                <a:cubicBezTo>
                  <a:pt x="317794" y="1132234"/>
                  <a:pt x="600135" y="811392"/>
                  <a:pt x="560030" y="559531"/>
                </a:cubicBezTo>
                <a:cubicBezTo>
                  <a:pt x="519925" y="307670"/>
                  <a:pt x="32245" y="22121"/>
                  <a:pt x="1765" y="1266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CBD1E176-DE14-465C-9F3A-E96E4E465CDD}"/>
              </a:ext>
            </a:extLst>
          </p:cNvPr>
          <p:cNvSpPr/>
          <p:nvPr/>
        </p:nvSpPr>
        <p:spPr>
          <a:xfrm>
            <a:off x="7156330" y="6496890"/>
            <a:ext cx="586746" cy="3128939"/>
          </a:xfrm>
          <a:custGeom>
            <a:avLst/>
            <a:gdLst>
              <a:gd name="connsiteX0" fmla="*/ 582382 w 586746"/>
              <a:gd name="connsiteY0" fmla="*/ 11348 h 3128939"/>
              <a:gd name="connsiteX1" fmla="*/ 341750 w 586746"/>
              <a:gd name="connsiteY1" fmla="*/ 550363 h 3128939"/>
              <a:gd name="connsiteX2" fmla="*/ 389876 w 586746"/>
              <a:gd name="connsiteY2" fmla="*/ 1897899 h 3128939"/>
              <a:gd name="connsiteX3" fmla="*/ 4866 w 586746"/>
              <a:gd name="connsiteY3" fmla="*/ 3120308 h 3128939"/>
              <a:gd name="connsiteX4" fmla="*/ 168495 w 586746"/>
              <a:gd name="connsiteY4" fmla="*/ 2369537 h 3128939"/>
              <a:gd name="connsiteX5" fmla="*/ 101118 w 586746"/>
              <a:gd name="connsiteY5" fmla="*/ 993125 h 3128939"/>
              <a:gd name="connsiteX6" fmla="*/ 582382 w 586746"/>
              <a:gd name="connsiteY6" fmla="*/ 11348 h 3128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6746" h="3128939">
                <a:moveTo>
                  <a:pt x="582382" y="11348"/>
                </a:moveTo>
                <a:cubicBezTo>
                  <a:pt x="622487" y="-62446"/>
                  <a:pt x="373834" y="235938"/>
                  <a:pt x="341750" y="550363"/>
                </a:cubicBezTo>
                <a:cubicBezTo>
                  <a:pt x="309666" y="864788"/>
                  <a:pt x="446023" y="1469575"/>
                  <a:pt x="389876" y="1897899"/>
                </a:cubicBezTo>
                <a:cubicBezTo>
                  <a:pt x="333729" y="2326223"/>
                  <a:pt x="41763" y="3041702"/>
                  <a:pt x="4866" y="3120308"/>
                </a:cubicBezTo>
                <a:cubicBezTo>
                  <a:pt x="-32031" y="3198914"/>
                  <a:pt x="152453" y="2724067"/>
                  <a:pt x="168495" y="2369537"/>
                </a:cubicBezTo>
                <a:cubicBezTo>
                  <a:pt x="184537" y="2015007"/>
                  <a:pt x="30533" y="1392573"/>
                  <a:pt x="101118" y="993125"/>
                </a:cubicBezTo>
                <a:cubicBezTo>
                  <a:pt x="171703" y="593677"/>
                  <a:pt x="542277" y="85142"/>
                  <a:pt x="582382" y="1134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3FD9FDDE-C25A-42BF-BA69-CEBF98DF8145}"/>
              </a:ext>
            </a:extLst>
          </p:cNvPr>
          <p:cNvSpPr/>
          <p:nvPr/>
        </p:nvSpPr>
        <p:spPr>
          <a:xfrm>
            <a:off x="8620752" y="6787018"/>
            <a:ext cx="501563" cy="1221018"/>
          </a:xfrm>
          <a:custGeom>
            <a:avLst/>
            <a:gdLst>
              <a:gd name="connsiteX0" fmla="*/ 475122 w 501563"/>
              <a:gd name="connsiteY0" fmla="*/ 48479 h 1221018"/>
              <a:gd name="connsiteX1" fmla="*/ 417370 w 501563"/>
              <a:gd name="connsiteY1" fmla="*/ 96605 h 1221018"/>
              <a:gd name="connsiteX2" fmla="*/ 186364 w 501563"/>
              <a:gd name="connsiteY2" fmla="*/ 702997 h 1221018"/>
              <a:gd name="connsiteX3" fmla="*/ 272991 w 501563"/>
              <a:gd name="connsiteY3" fmla="*/ 1213136 h 1221018"/>
              <a:gd name="connsiteX4" fmla="*/ 147863 w 501563"/>
              <a:gd name="connsiteY4" fmla="*/ 982129 h 1221018"/>
              <a:gd name="connsiteX5" fmla="*/ 13109 w 501563"/>
              <a:gd name="connsiteY5" fmla="*/ 568243 h 1221018"/>
              <a:gd name="connsiteX6" fmla="*/ 475122 w 501563"/>
              <a:gd name="connsiteY6" fmla="*/ 48479 h 1221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1563" h="1221018">
                <a:moveTo>
                  <a:pt x="475122" y="48479"/>
                </a:moveTo>
                <a:cubicBezTo>
                  <a:pt x="542499" y="-30127"/>
                  <a:pt x="465496" y="-12481"/>
                  <a:pt x="417370" y="96605"/>
                </a:cubicBezTo>
                <a:cubicBezTo>
                  <a:pt x="369244" y="205691"/>
                  <a:pt x="210427" y="516909"/>
                  <a:pt x="186364" y="702997"/>
                </a:cubicBezTo>
                <a:cubicBezTo>
                  <a:pt x="162301" y="889085"/>
                  <a:pt x="279408" y="1166614"/>
                  <a:pt x="272991" y="1213136"/>
                </a:cubicBezTo>
                <a:cubicBezTo>
                  <a:pt x="266574" y="1259658"/>
                  <a:pt x="191177" y="1089611"/>
                  <a:pt x="147863" y="982129"/>
                </a:cubicBezTo>
                <a:cubicBezTo>
                  <a:pt x="104549" y="874647"/>
                  <a:pt x="-44642" y="727060"/>
                  <a:pt x="13109" y="568243"/>
                </a:cubicBezTo>
                <a:cubicBezTo>
                  <a:pt x="70860" y="409426"/>
                  <a:pt x="407745" y="127085"/>
                  <a:pt x="475122" y="48479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A8FED559-8370-4983-8761-D77605229E7B}"/>
              </a:ext>
            </a:extLst>
          </p:cNvPr>
          <p:cNvSpPr/>
          <p:nvPr/>
        </p:nvSpPr>
        <p:spPr>
          <a:xfrm>
            <a:off x="7137721" y="7958188"/>
            <a:ext cx="1879054" cy="1663206"/>
          </a:xfrm>
          <a:custGeom>
            <a:avLst/>
            <a:gdLst>
              <a:gd name="connsiteX0" fmla="*/ 1871525 w 1879054"/>
              <a:gd name="connsiteY0" fmla="*/ 3465 h 1663206"/>
              <a:gd name="connsiteX1" fmla="*/ 1669395 w 1879054"/>
              <a:gd name="connsiteY1" fmla="*/ 176719 h 1663206"/>
              <a:gd name="connsiteX2" fmla="*/ 1120755 w 1879054"/>
              <a:gd name="connsiteY2" fmla="*/ 975616 h 1663206"/>
              <a:gd name="connsiteX3" fmla="*/ 504738 w 1879054"/>
              <a:gd name="connsiteY3" fmla="*/ 1418378 h 1663206"/>
              <a:gd name="connsiteX4" fmla="*/ 13850 w 1879054"/>
              <a:gd name="connsiteY4" fmla="*/ 1659010 h 1663206"/>
              <a:gd name="connsiteX5" fmla="*/ 1063003 w 1879054"/>
              <a:gd name="connsiteY5" fmla="*/ 1225873 h 1663206"/>
              <a:gd name="connsiteX6" fmla="*/ 1390262 w 1879054"/>
              <a:gd name="connsiteY6" fmla="*/ 908239 h 1663206"/>
              <a:gd name="connsiteX7" fmla="*/ 1438388 w 1879054"/>
              <a:gd name="connsiteY7" fmla="*/ 263347 h 1663206"/>
              <a:gd name="connsiteX8" fmla="*/ 1871525 w 1879054"/>
              <a:gd name="connsiteY8" fmla="*/ 3465 h 1663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9054" h="1663206">
                <a:moveTo>
                  <a:pt x="1871525" y="3465"/>
                </a:moveTo>
                <a:cubicBezTo>
                  <a:pt x="1910026" y="-10973"/>
                  <a:pt x="1794523" y="14694"/>
                  <a:pt x="1669395" y="176719"/>
                </a:cubicBezTo>
                <a:cubicBezTo>
                  <a:pt x="1544267" y="338744"/>
                  <a:pt x="1314864" y="768673"/>
                  <a:pt x="1120755" y="975616"/>
                </a:cubicBezTo>
                <a:cubicBezTo>
                  <a:pt x="926646" y="1182559"/>
                  <a:pt x="689222" y="1304479"/>
                  <a:pt x="504738" y="1418378"/>
                </a:cubicBezTo>
                <a:cubicBezTo>
                  <a:pt x="320254" y="1532277"/>
                  <a:pt x="-79194" y="1691094"/>
                  <a:pt x="13850" y="1659010"/>
                </a:cubicBezTo>
                <a:cubicBezTo>
                  <a:pt x="106894" y="1626926"/>
                  <a:pt x="833601" y="1351001"/>
                  <a:pt x="1063003" y="1225873"/>
                </a:cubicBezTo>
                <a:cubicBezTo>
                  <a:pt x="1292405" y="1100745"/>
                  <a:pt x="1327698" y="1068660"/>
                  <a:pt x="1390262" y="908239"/>
                </a:cubicBezTo>
                <a:cubicBezTo>
                  <a:pt x="1452826" y="747818"/>
                  <a:pt x="1359782" y="412539"/>
                  <a:pt x="1438388" y="263347"/>
                </a:cubicBezTo>
                <a:cubicBezTo>
                  <a:pt x="1516994" y="114156"/>
                  <a:pt x="1833024" y="17903"/>
                  <a:pt x="1871525" y="346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33DB8A61-6FDB-46F7-BBE8-2042A94D44A2}"/>
              </a:ext>
            </a:extLst>
          </p:cNvPr>
          <p:cNvSpPr/>
          <p:nvPr/>
        </p:nvSpPr>
        <p:spPr>
          <a:xfrm>
            <a:off x="8419774" y="8782823"/>
            <a:ext cx="886169" cy="2537663"/>
          </a:xfrm>
          <a:custGeom>
            <a:avLst/>
            <a:gdLst>
              <a:gd name="connsiteX0" fmla="*/ 69708 w 886169"/>
              <a:gd name="connsiteY0" fmla="*/ 54728 h 2537663"/>
              <a:gd name="connsiteX1" fmla="*/ 137085 w 886169"/>
              <a:gd name="connsiteY1" fmla="*/ 102855 h 2537663"/>
              <a:gd name="connsiteX2" fmla="*/ 589472 w 886169"/>
              <a:gd name="connsiteY2" fmla="*/ 603368 h 2537663"/>
              <a:gd name="connsiteX3" fmla="*/ 493220 w 886169"/>
              <a:gd name="connsiteY3" fmla="*/ 1411891 h 2537663"/>
              <a:gd name="connsiteX4" fmla="*/ 618348 w 886169"/>
              <a:gd name="connsiteY4" fmla="*/ 2008657 h 2537663"/>
              <a:gd name="connsiteX5" fmla="*/ 878230 w 886169"/>
              <a:gd name="connsiteY5" fmla="*/ 2528421 h 2537663"/>
              <a:gd name="connsiteX6" fmla="*/ 772352 w 886169"/>
              <a:gd name="connsiteY6" fmla="*/ 2297415 h 2537663"/>
              <a:gd name="connsiteX7" fmla="*/ 310340 w 886169"/>
              <a:gd name="connsiteY7" fmla="*/ 1748775 h 2537663"/>
              <a:gd name="connsiteX8" fmla="*/ 425843 w 886169"/>
              <a:gd name="connsiteY8" fmla="*/ 853625 h 2537663"/>
              <a:gd name="connsiteX9" fmla="*/ 464344 w 886169"/>
              <a:gd name="connsiteY9" fmla="*/ 545617 h 2537663"/>
              <a:gd name="connsiteX10" fmla="*/ 21582 w 886169"/>
              <a:gd name="connsiteY10" fmla="*/ 35478 h 2537663"/>
              <a:gd name="connsiteX11" fmla="*/ 69708 w 886169"/>
              <a:gd name="connsiteY11" fmla="*/ 54728 h 2537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86169" h="2537663">
                <a:moveTo>
                  <a:pt x="69708" y="54728"/>
                </a:moveTo>
                <a:cubicBezTo>
                  <a:pt x="88958" y="65957"/>
                  <a:pt x="50458" y="11415"/>
                  <a:pt x="137085" y="102855"/>
                </a:cubicBezTo>
                <a:cubicBezTo>
                  <a:pt x="223712" y="194295"/>
                  <a:pt x="530116" y="385195"/>
                  <a:pt x="589472" y="603368"/>
                </a:cubicBezTo>
                <a:cubicBezTo>
                  <a:pt x="648828" y="821541"/>
                  <a:pt x="488407" y="1177676"/>
                  <a:pt x="493220" y="1411891"/>
                </a:cubicBezTo>
                <a:cubicBezTo>
                  <a:pt x="498033" y="1646106"/>
                  <a:pt x="554180" y="1822569"/>
                  <a:pt x="618348" y="2008657"/>
                </a:cubicBezTo>
                <a:cubicBezTo>
                  <a:pt x="682516" y="2194745"/>
                  <a:pt x="852563" y="2480295"/>
                  <a:pt x="878230" y="2528421"/>
                </a:cubicBezTo>
                <a:cubicBezTo>
                  <a:pt x="903897" y="2576547"/>
                  <a:pt x="867000" y="2427356"/>
                  <a:pt x="772352" y="2297415"/>
                </a:cubicBezTo>
                <a:cubicBezTo>
                  <a:pt x="677704" y="2167474"/>
                  <a:pt x="368091" y="1989407"/>
                  <a:pt x="310340" y="1748775"/>
                </a:cubicBezTo>
                <a:cubicBezTo>
                  <a:pt x="252589" y="1508143"/>
                  <a:pt x="400176" y="1054151"/>
                  <a:pt x="425843" y="853625"/>
                </a:cubicBezTo>
                <a:cubicBezTo>
                  <a:pt x="451510" y="653099"/>
                  <a:pt x="531721" y="681975"/>
                  <a:pt x="464344" y="545617"/>
                </a:cubicBezTo>
                <a:cubicBezTo>
                  <a:pt x="396967" y="409259"/>
                  <a:pt x="84146" y="120501"/>
                  <a:pt x="21582" y="35478"/>
                </a:cubicBezTo>
                <a:cubicBezTo>
                  <a:pt x="-40982" y="-49545"/>
                  <a:pt x="50458" y="43499"/>
                  <a:pt x="69708" y="5472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510E5771-A1CF-41C0-A68F-908AD9653550}"/>
              </a:ext>
            </a:extLst>
          </p:cNvPr>
          <p:cNvSpPr/>
          <p:nvPr/>
        </p:nvSpPr>
        <p:spPr>
          <a:xfrm>
            <a:off x="6377675" y="8873579"/>
            <a:ext cx="2285190" cy="2755799"/>
          </a:xfrm>
          <a:custGeom>
            <a:avLst/>
            <a:gdLst>
              <a:gd name="connsiteX0" fmla="*/ 2208060 w 2285190"/>
              <a:gd name="connsiteY0" fmla="*/ 2474 h 2755799"/>
              <a:gd name="connsiteX1" fmla="*/ 1746047 w 2285190"/>
              <a:gd name="connsiteY1" fmla="*/ 1109379 h 2755799"/>
              <a:gd name="connsiteX2" fmla="*/ 2285062 w 2285190"/>
              <a:gd name="connsiteY2" fmla="*/ 1994903 h 2755799"/>
              <a:gd name="connsiteX3" fmla="*/ 1688296 w 2285190"/>
              <a:gd name="connsiteY3" fmla="*/ 2216284 h 2755799"/>
              <a:gd name="connsiteX4" fmla="*/ 3874 w 2285190"/>
              <a:gd name="connsiteY4" fmla="*/ 2755299 h 2755799"/>
              <a:gd name="connsiteX5" fmla="*/ 1245533 w 2285190"/>
              <a:gd name="connsiteY5" fmla="*/ 2302911 h 2755799"/>
              <a:gd name="connsiteX6" fmla="*/ 1890426 w 2285190"/>
              <a:gd name="connsiteY6" fmla="*/ 1763897 h 2755799"/>
              <a:gd name="connsiteX7" fmla="*/ 1409163 w 2285190"/>
              <a:gd name="connsiteY7" fmla="*/ 1205631 h 2755799"/>
              <a:gd name="connsiteX8" fmla="*/ 1524666 w 2285190"/>
              <a:gd name="connsiteY8" fmla="*/ 820621 h 2755799"/>
              <a:gd name="connsiteX9" fmla="*/ 2208060 w 2285190"/>
              <a:gd name="connsiteY9" fmla="*/ 2474 h 2755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85190" h="2755799">
                <a:moveTo>
                  <a:pt x="2208060" y="2474"/>
                </a:moveTo>
                <a:cubicBezTo>
                  <a:pt x="2244957" y="50600"/>
                  <a:pt x="1733213" y="777308"/>
                  <a:pt x="1746047" y="1109379"/>
                </a:cubicBezTo>
                <a:cubicBezTo>
                  <a:pt x="1758881" y="1441451"/>
                  <a:pt x="2294687" y="1810419"/>
                  <a:pt x="2285062" y="1994903"/>
                </a:cubicBezTo>
                <a:cubicBezTo>
                  <a:pt x="2275437" y="2179387"/>
                  <a:pt x="2068494" y="2089551"/>
                  <a:pt x="1688296" y="2216284"/>
                </a:cubicBezTo>
                <a:cubicBezTo>
                  <a:pt x="1308098" y="2343017"/>
                  <a:pt x="77668" y="2740861"/>
                  <a:pt x="3874" y="2755299"/>
                </a:cubicBezTo>
                <a:cubicBezTo>
                  <a:pt x="-69920" y="2769737"/>
                  <a:pt x="931108" y="2468145"/>
                  <a:pt x="1245533" y="2302911"/>
                </a:cubicBezTo>
                <a:cubicBezTo>
                  <a:pt x="1559958" y="2137677"/>
                  <a:pt x="1863154" y="1946777"/>
                  <a:pt x="1890426" y="1763897"/>
                </a:cubicBezTo>
                <a:cubicBezTo>
                  <a:pt x="1917698" y="1581017"/>
                  <a:pt x="1470123" y="1362844"/>
                  <a:pt x="1409163" y="1205631"/>
                </a:cubicBezTo>
                <a:cubicBezTo>
                  <a:pt x="1348203" y="1048418"/>
                  <a:pt x="1383496" y="1019543"/>
                  <a:pt x="1524666" y="820621"/>
                </a:cubicBezTo>
                <a:cubicBezTo>
                  <a:pt x="1665836" y="621699"/>
                  <a:pt x="2171163" y="-45652"/>
                  <a:pt x="2208060" y="2474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FFADF21A-6803-4774-BFD9-D5F8AE5ACB3B}"/>
              </a:ext>
            </a:extLst>
          </p:cNvPr>
          <p:cNvSpPr/>
          <p:nvPr/>
        </p:nvSpPr>
        <p:spPr>
          <a:xfrm>
            <a:off x="153622" y="8039144"/>
            <a:ext cx="1876833" cy="627402"/>
          </a:xfrm>
          <a:custGeom>
            <a:avLst/>
            <a:gdLst>
              <a:gd name="connsiteX0" fmla="*/ 1742555 w 1876833"/>
              <a:gd name="connsiteY0" fmla="*/ 143890 h 627402"/>
              <a:gd name="connsiteX1" fmla="*/ 1646302 w 1876833"/>
              <a:gd name="connsiteY1" fmla="*/ 153515 h 627402"/>
              <a:gd name="connsiteX2" fmla="*/ 876281 w 1876833"/>
              <a:gd name="connsiteY2" fmla="*/ 18761 h 627402"/>
              <a:gd name="connsiteX3" fmla="*/ 382 w 1876833"/>
              <a:gd name="connsiteY3" fmla="*/ 625153 h 627402"/>
              <a:gd name="connsiteX4" fmla="*/ 780029 w 1876833"/>
              <a:gd name="connsiteY4" fmla="*/ 220892 h 627402"/>
              <a:gd name="connsiteX5" fmla="*/ 1819557 w 1876833"/>
              <a:gd name="connsiteY5" fmla="*/ 124639 h 627402"/>
              <a:gd name="connsiteX6" fmla="*/ 1742555 w 1876833"/>
              <a:gd name="connsiteY6" fmla="*/ 143890 h 627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6833" h="627402">
                <a:moveTo>
                  <a:pt x="1742555" y="143890"/>
                </a:moveTo>
                <a:cubicBezTo>
                  <a:pt x="1713679" y="148703"/>
                  <a:pt x="1790681" y="174370"/>
                  <a:pt x="1646302" y="153515"/>
                </a:cubicBezTo>
                <a:cubicBezTo>
                  <a:pt x="1501923" y="132660"/>
                  <a:pt x="1150601" y="-59845"/>
                  <a:pt x="876281" y="18761"/>
                </a:cubicBezTo>
                <a:cubicBezTo>
                  <a:pt x="601961" y="97367"/>
                  <a:pt x="16424" y="591465"/>
                  <a:pt x="382" y="625153"/>
                </a:cubicBezTo>
                <a:cubicBezTo>
                  <a:pt x="-15660" y="658841"/>
                  <a:pt x="476833" y="304311"/>
                  <a:pt x="780029" y="220892"/>
                </a:cubicBezTo>
                <a:cubicBezTo>
                  <a:pt x="1083225" y="137473"/>
                  <a:pt x="1665553" y="142285"/>
                  <a:pt x="1819557" y="124639"/>
                </a:cubicBezTo>
                <a:cubicBezTo>
                  <a:pt x="1973561" y="106993"/>
                  <a:pt x="1771431" y="139077"/>
                  <a:pt x="1742555" y="14389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8ACF723E-752A-4AA9-B3AA-0C2E6B07E6C4}"/>
              </a:ext>
            </a:extLst>
          </p:cNvPr>
          <p:cNvSpPr/>
          <p:nvPr/>
        </p:nvSpPr>
        <p:spPr>
          <a:xfrm>
            <a:off x="880910" y="8356034"/>
            <a:ext cx="1151143" cy="1687959"/>
          </a:xfrm>
          <a:custGeom>
            <a:avLst/>
            <a:gdLst>
              <a:gd name="connsiteX0" fmla="*/ 851637 w 1151143"/>
              <a:gd name="connsiteY0" fmla="*/ 254 h 1687959"/>
              <a:gd name="connsiteX1" fmla="*/ 33490 w 1151143"/>
              <a:gd name="connsiteY1" fmla="*/ 279387 h 1687959"/>
              <a:gd name="connsiteX2" fmla="*/ 254871 w 1151143"/>
              <a:gd name="connsiteY2" fmla="*/ 1020532 h 1687959"/>
              <a:gd name="connsiteX3" fmla="*/ 1140395 w 1151143"/>
              <a:gd name="connsiteY3" fmla="*/ 1675050 h 1687959"/>
              <a:gd name="connsiteX4" fmla="*/ 707258 w 1151143"/>
              <a:gd name="connsiteY4" fmla="*/ 1395917 h 1687959"/>
              <a:gd name="connsiteX5" fmla="*/ 129743 w 1151143"/>
              <a:gd name="connsiteY5" fmla="*/ 683648 h 1687959"/>
              <a:gd name="connsiteX6" fmla="*/ 283747 w 1151143"/>
              <a:gd name="connsiteY6" fmla="*/ 317888 h 1687959"/>
              <a:gd name="connsiteX7" fmla="*/ 851637 w 1151143"/>
              <a:gd name="connsiteY7" fmla="*/ 254 h 168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1143" h="1687959">
                <a:moveTo>
                  <a:pt x="851637" y="254"/>
                </a:moveTo>
                <a:cubicBezTo>
                  <a:pt x="809927" y="-6163"/>
                  <a:pt x="132951" y="109341"/>
                  <a:pt x="33490" y="279387"/>
                </a:cubicBezTo>
                <a:cubicBezTo>
                  <a:pt x="-65971" y="449433"/>
                  <a:pt x="70387" y="787922"/>
                  <a:pt x="254871" y="1020532"/>
                </a:cubicBezTo>
                <a:cubicBezTo>
                  <a:pt x="439355" y="1253143"/>
                  <a:pt x="1064997" y="1612486"/>
                  <a:pt x="1140395" y="1675050"/>
                </a:cubicBezTo>
                <a:cubicBezTo>
                  <a:pt x="1215793" y="1737614"/>
                  <a:pt x="875700" y="1561151"/>
                  <a:pt x="707258" y="1395917"/>
                </a:cubicBezTo>
                <a:cubicBezTo>
                  <a:pt x="538816" y="1230683"/>
                  <a:pt x="200328" y="863319"/>
                  <a:pt x="129743" y="683648"/>
                </a:cubicBezTo>
                <a:cubicBezTo>
                  <a:pt x="59158" y="503977"/>
                  <a:pt x="163431" y="428578"/>
                  <a:pt x="283747" y="317888"/>
                </a:cubicBezTo>
                <a:cubicBezTo>
                  <a:pt x="404063" y="207198"/>
                  <a:pt x="893347" y="6671"/>
                  <a:pt x="851637" y="254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ED76CA9D-C36F-42AA-880F-189896ABE231}"/>
              </a:ext>
            </a:extLst>
          </p:cNvPr>
          <p:cNvSpPr/>
          <p:nvPr/>
        </p:nvSpPr>
        <p:spPr>
          <a:xfrm>
            <a:off x="1817962" y="10540574"/>
            <a:ext cx="1710050" cy="1273662"/>
          </a:xfrm>
          <a:custGeom>
            <a:avLst/>
            <a:gdLst>
              <a:gd name="connsiteX0" fmla="*/ 1704884 w 1710050"/>
              <a:gd name="connsiteY0" fmla="*/ 549289 h 1273662"/>
              <a:gd name="connsiteX1" fmla="*/ 877112 w 1710050"/>
              <a:gd name="connsiteY1" fmla="*/ 1213432 h 1273662"/>
              <a:gd name="connsiteX2" fmla="*/ 164842 w 1710050"/>
              <a:gd name="connsiteY2" fmla="*/ 1107554 h 1273662"/>
              <a:gd name="connsiteX3" fmla="*/ 20463 w 1710050"/>
              <a:gd name="connsiteY3" fmla="*/ 19900 h 1273662"/>
              <a:gd name="connsiteX4" fmla="*/ 49339 w 1710050"/>
              <a:gd name="connsiteY4" fmla="*/ 443411 h 1273662"/>
              <a:gd name="connsiteX5" fmla="*/ 463225 w 1710050"/>
              <a:gd name="connsiteY5" fmla="*/ 943925 h 1273662"/>
              <a:gd name="connsiteX6" fmla="*/ 1704884 w 1710050"/>
              <a:gd name="connsiteY6" fmla="*/ 549289 h 1273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0050" h="1273662">
                <a:moveTo>
                  <a:pt x="1704884" y="549289"/>
                </a:moveTo>
                <a:cubicBezTo>
                  <a:pt x="1773865" y="594207"/>
                  <a:pt x="1133786" y="1120388"/>
                  <a:pt x="877112" y="1213432"/>
                </a:cubicBezTo>
                <a:cubicBezTo>
                  <a:pt x="620438" y="1306476"/>
                  <a:pt x="307617" y="1306476"/>
                  <a:pt x="164842" y="1107554"/>
                </a:cubicBezTo>
                <a:cubicBezTo>
                  <a:pt x="22067" y="908632"/>
                  <a:pt x="39713" y="130590"/>
                  <a:pt x="20463" y="19900"/>
                </a:cubicBezTo>
                <a:cubicBezTo>
                  <a:pt x="1213" y="-90790"/>
                  <a:pt x="-24455" y="289407"/>
                  <a:pt x="49339" y="443411"/>
                </a:cubicBezTo>
                <a:cubicBezTo>
                  <a:pt x="123133" y="597415"/>
                  <a:pt x="182488" y="921466"/>
                  <a:pt x="463225" y="943925"/>
                </a:cubicBezTo>
                <a:cubicBezTo>
                  <a:pt x="743962" y="966384"/>
                  <a:pt x="1635903" y="504371"/>
                  <a:pt x="1704884" y="549289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94CE9142-14CC-4DD4-9E08-757C3DC758AF}"/>
              </a:ext>
            </a:extLst>
          </p:cNvPr>
          <p:cNvSpPr/>
          <p:nvPr/>
        </p:nvSpPr>
        <p:spPr>
          <a:xfrm>
            <a:off x="1181974" y="9701811"/>
            <a:ext cx="968220" cy="911933"/>
          </a:xfrm>
          <a:custGeom>
            <a:avLst/>
            <a:gdLst>
              <a:gd name="connsiteX0" fmla="*/ 848957 w 968220"/>
              <a:gd name="connsiteY0" fmla="*/ 40515 h 911933"/>
              <a:gd name="connsiteX1" fmla="*/ 78935 w 968220"/>
              <a:gd name="connsiteY1" fmla="*/ 435151 h 911933"/>
              <a:gd name="connsiteX2" fmla="*/ 107811 w 968220"/>
              <a:gd name="connsiteY2" fmla="*/ 646907 h 911933"/>
              <a:gd name="connsiteX3" fmla="*/ 810455 w 968220"/>
              <a:gd name="connsiteY3" fmla="*/ 897164 h 911933"/>
              <a:gd name="connsiteX4" fmla="*/ 675702 w 968220"/>
              <a:gd name="connsiteY4" fmla="*/ 849037 h 911933"/>
              <a:gd name="connsiteX5" fmla="*/ 136687 w 968220"/>
              <a:gd name="connsiteY5" fmla="*/ 569905 h 911933"/>
              <a:gd name="connsiteX6" fmla="*/ 897083 w 968220"/>
              <a:gd name="connsiteY6" fmla="*/ 69391 h 911933"/>
              <a:gd name="connsiteX7" fmla="*/ 848957 w 968220"/>
              <a:gd name="connsiteY7" fmla="*/ 40515 h 911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8220" h="911933">
                <a:moveTo>
                  <a:pt x="848957" y="40515"/>
                </a:moveTo>
                <a:cubicBezTo>
                  <a:pt x="712599" y="101475"/>
                  <a:pt x="202459" y="334086"/>
                  <a:pt x="78935" y="435151"/>
                </a:cubicBezTo>
                <a:cubicBezTo>
                  <a:pt x="-44589" y="536216"/>
                  <a:pt x="-14109" y="569905"/>
                  <a:pt x="107811" y="646907"/>
                </a:cubicBezTo>
                <a:cubicBezTo>
                  <a:pt x="229731" y="723909"/>
                  <a:pt x="715807" y="863476"/>
                  <a:pt x="810455" y="897164"/>
                </a:cubicBezTo>
                <a:cubicBezTo>
                  <a:pt x="905103" y="930852"/>
                  <a:pt x="787996" y="903580"/>
                  <a:pt x="675702" y="849037"/>
                </a:cubicBezTo>
                <a:cubicBezTo>
                  <a:pt x="563408" y="794494"/>
                  <a:pt x="99790" y="699846"/>
                  <a:pt x="136687" y="569905"/>
                </a:cubicBezTo>
                <a:cubicBezTo>
                  <a:pt x="173584" y="439964"/>
                  <a:pt x="784788" y="152810"/>
                  <a:pt x="897083" y="69391"/>
                </a:cubicBezTo>
                <a:cubicBezTo>
                  <a:pt x="1009378" y="-14028"/>
                  <a:pt x="985315" y="-20445"/>
                  <a:pt x="848957" y="4051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21FCB2E5-B3D9-4CE6-A3DC-8283E82EC18A}"/>
              </a:ext>
            </a:extLst>
          </p:cNvPr>
          <p:cNvSpPr/>
          <p:nvPr/>
        </p:nvSpPr>
        <p:spPr>
          <a:xfrm>
            <a:off x="1472657" y="8702763"/>
            <a:ext cx="356916" cy="1338297"/>
          </a:xfrm>
          <a:custGeom>
            <a:avLst/>
            <a:gdLst>
              <a:gd name="connsiteX0" fmla="*/ 269516 w 356916"/>
              <a:gd name="connsiteY0" fmla="*/ 35 h 1338297"/>
              <a:gd name="connsiteX1" fmla="*/ 8 w 356916"/>
              <a:gd name="connsiteY1" fmla="*/ 654553 h 1338297"/>
              <a:gd name="connsiteX2" fmla="*/ 279141 w 356916"/>
              <a:gd name="connsiteY2" fmla="*/ 895184 h 1338297"/>
              <a:gd name="connsiteX3" fmla="*/ 125137 w 356916"/>
              <a:gd name="connsiteY3" fmla="*/ 1337946 h 1338297"/>
              <a:gd name="connsiteX4" fmla="*/ 356143 w 356916"/>
              <a:gd name="connsiteY4" fmla="*/ 818182 h 1338297"/>
              <a:gd name="connsiteX5" fmla="*/ 202139 w 356916"/>
              <a:gd name="connsiteY5" fmla="*/ 625677 h 1338297"/>
              <a:gd name="connsiteX6" fmla="*/ 269516 w 356916"/>
              <a:gd name="connsiteY6" fmla="*/ 35 h 1338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6916" h="1338297">
                <a:moveTo>
                  <a:pt x="269516" y="35"/>
                </a:moveTo>
                <a:cubicBezTo>
                  <a:pt x="235827" y="4848"/>
                  <a:pt x="-1596" y="505362"/>
                  <a:pt x="8" y="654553"/>
                </a:cubicBezTo>
                <a:cubicBezTo>
                  <a:pt x="1612" y="803744"/>
                  <a:pt x="258286" y="781285"/>
                  <a:pt x="279141" y="895184"/>
                </a:cubicBezTo>
                <a:cubicBezTo>
                  <a:pt x="299996" y="1009083"/>
                  <a:pt x="112303" y="1350780"/>
                  <a:pt x="125137" y="1337946"/>
                </a:cubicBezTo>
                <a:cubicBezTo>
                  <a:pt x="137971" y="1325112"/>
                  <a:pt x="343309" y="936894"/>
                  <a:pt x="356143" y="818182"/>
                </a:cubicBezTo>
                <a:cubicBezTo>
                  <a:pt x="368977" y="699471"/>
                  <a:pt x="218181" y="763639"/>
                  <a:pt x="202139" y="625677"/>
                </a:cubicBezTo>
                <a:cubicBezTo>
                  <a:pt x="186097" y="487715"/>
                  <a:pt x="303205" y="-4778"/>
                  <a:pt x="269516" y="3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97B2C925-004B-4B27-B6F9-6346560CA7D8}"/>
              </a:ext>
            </a:extLst>
          </p:cNvPr>
          <p:cNvSpPr/>
          <p:nvPr/>
        </p:nvSpPr>
        <p:spPr>
          <a:xfrm>
            <a:off x="3427642" y="3438247"/>
            <a:ext cx="1211156" cy="297132"/>
          </a:xfrm>
          <a:custGeom>
            <a:avLst/>
            <a:gdLst>
              <a:gd name="connsiteX0" fmla="*/ 1195158 w 1211156"/>
              <a:gd name="connsiteY0" fmla="*/ 264048 h 297132"/>
              <a:gd name="connsiteX1" fmla="*/ 1042758 w 1211156"/>
              <a:gd name="connsiteY1" fmla="*/ 247115 h 297132"/>
              <a:gd name="connsiteX2" fmla="*/ 119891 w 1211156"/>
              <a:gd name="connsiteY2" fmla="*/ 35448 h 297132"/>
              <a:gd name="connsiteX3" fmla="*/ 69091 w 1211156"/>
              <a:gd name="connsiteY3" fmla="*/ 1582 h 297132"/>
              <a:gd name="connsiteX4" fmla="*/ 653291 w 1211156"/>
              <a:gd name="connsiteY4" fmla="*/ 35448 h 297132"/>
              <a:gd name="connsiteX5" fmla="*/ 1144358 w 1211156"/>
              <a:gd name="connsiteY5" fmla="*/ 280982 h 297132"/>
              <a:gd name="connsiteX6" fmla="*/ 1195158 w 1211156"/>
              <a:gd name="connsiteY6" fmla="*/ 264048 h 297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1156" h="297132">
                <a:moveTo>
                  <a:pt x="1195158" y="264048"/>
                </a:moveTo>
                <a:cubicBezTo>
                  <a:pt x="1178225" y="258404"/>
                  <a:pt x="1221969" y="285215"/>
                  <a:pt x="1042758" y="247115"/>
                </a:cubicBezTo>
                <a:cubicBezTo>
                  <a:pt x="863547" y="209015"/>
                  <a:pt x="282169" y="76370"/>
                  <a:pt x="119891" y="35448"/>
                </a:cubicBezTo>
                <a:cubicBezTo>
                  <a:pt x="-42387" y="-5474"/>
                  <a:pt x="-19809" y="1582"/>
                  <a:pt x="69091" y="1582"/>
                </a:cubicBezTo>
                <a:cubicBezTo>
                  <a:pt x="157991" y="1582"/>
                  <a:pt x="474080" y="-11119"/>
                  <a:pt x="653291" y="35448"/>
                </a:cubicBezTo>
                <a:cubicBezTo>
                  <a:pt x="832502" y="82015"/>
                  <a:pt x="1052636" y="238649"/>
                  <a:pt x="1144358" y="280982"/>
                </a:cubicBezTo>
                <a:cubicBezTo>
                  <a:pt x="1236080" y="323315"/>
                  <a:pt x="1212091" y="269692"/>
                  <a:pt x="1195158" y="26404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2112528D-9C5E-44C2-8AE1-3BCAFDE780BA}"/>
              </a:ext>
            </a:extLst>
          </p:cNvPr>
          <p:cNvSpPr/>
          <p:nvPr/>
        </p:nvSpPr>
        <p:spPr>
          <a:xfrm>
            <a:off x="4896879" y="3364306"/>
            <a:ext cx="3650529" cy="2704591"/>
          </a:xfrm>
          <a:custGeom>
            <a:avLst/>
            <a:gdLst>
              <a:gd name="connsiteX0" fmla="*/ 22254 w 3650529"/>
              <a:gd name="connsiteY0" fmla="*/ 75523 h 2704591"/>
              <a:gd name="connsiteX1" fmla="*/ 1724054 w 3650529"/>
              <a:gd name="connsiteY1" fmla="*/ 473456 h 2704591"/>
              <a:gd name="connsiteX2" fmla="*/ 2240521 w 3650529"/>
              <a:gd name="connsiteY2" fmla="*/ 947589 h 2704591"/>
              <a:gd name="connsiteX3" fmla="*/ 3586721 w 3650529"/>
              <a:gd name="connsiteY3" fmla="*/ 2649389 h 2704591"/>
              <a:gd name="connsiteX4" fmla="*/ 3078721 w 3650529"/>
              <a:gd name="connsiteY4" fmla="*/ 2082123 h 2704591"/>
              <a:gd name="connsiteX5" fmla="*/ 22254 w 3650529"/>
              <a:gd name="connsiteY5" fmla="*/ 75523 h 270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0529" h="2704591">
                <a:moveTo>
                  <a:pt x="22254" y="75523"/>
                </a:moveTo>
                <a:cubicBezTo>
                  <a:pt x="-203524" y="-192588"/>
                  <a:pt x="1354343" y="328112"/>
                  <a:pt x="1724054" y="473456"/>
                </a:cubicBezTo>
                <a:cubicBezTo>
                  <a:pt x="2093765" y="618800"/>
                  <a:pt x="1930077" y="584934"/>
                  <a:pt x="2240521" y="947589"/>
                </a:cubicBezTo>
                <a:cubicBezTo>
                  <a:pt x="2550966" y="1310245"/>
                  <a:pt x="3447021" y="2460300"/>
                  <a:pt x="3586721" y="2649389"/>
                </a:cubicBezTo>
                <a:cubicBezTo>
                  <a:pt x="3726421" y="2838478"/>
                  <a:pt x="3669976" y="2515334"/>
                  <a:pt x="3078721" y="2082123"/>
                </a:cubicBezTo>
                <a:cubicBezTo>
                  <a:pt x="2487466" y="1648912"/>
                  <a:pt x="248032" y="343634"/>
                  <a:pt x="22254" y="7552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46920CC5-4B2F-4395-B8A3-C75B0587DC5B}"/>
              </a:ext>
            </a:extLst>
          </p:cNvPr>
          <p:cNvSpPr/>
          <p:nvPr/>
        </p:nvSpPr>
        <p:spPr>
          <a:xfrm>
            <a:off x="2312245" y="8558268"/>
            <a:ext cx="1793636" cy="734694"/>
          </a:xfrm>
          <a:custGeom>
            <a:avLst/>
            <a:gdLst>
              <a:gd name="connsiteX0" fmla="*/ 24555 w 1793636"/>
              <a:gd name="connsiteY0" fmla="*/ 732027 h 734694"/>
              <a:gd name="connsiteX1" fmla="*/ 16088 w 1793636"/>
              <a:gd name="connsiteY1" fmla="*/ 427227 h 734694"/>
              <a:gd name="connsiteX2" fmla="*/ 100755 w 1793636"/>
              <a:gd name="connsiteY2" fmla="*/ 232494 h 734694"/>
              <a:gd name="connsiteX3" fmla="*/ 430955 w 1793636"/>
              <a:gd name="connsiteY3" fmla="*/ 33527 h 734694"/>
              <a:gd name="connsiteX4" fmla="*/ 833122 w 1793636"/>
              <a:gd name="connsiteY4" fmla="*/ 16594 h 734694"/>
              <a:gd name="connsiteX5" fmla="*/ 1065955 w 1793636"/>
              <a:gd name="connsiteY5" fmla="*/ 202861 h 734694"/>
              <a:gd name="connsiteX6" fmla="*/ 1607822 w 1793636"/>
              <a:gd name="connsiteY6" fmla="*/ 545761 h 734694"/>
              <a:gd name="connsiteX7" fmla="*/ 1781388 w 1793636"/>
              <a:gd name="connsiteY7" fmla="*/ 672761 h 734694"/>
              <a:gd name="connsiteX8" fmla="*/ 1747522 w 1793636"/>
              <a:gd name="connsiteY8" fmla="*/ 647361 h 734694"/>
              <a:gd name="connsiteX9" fmla="*/ 1493522 w 1793636"/>
              <a:gd name="connsiteY9" fmla="*/ 609261 h 734694"/>
              <a:gd name="connsiteX10" fmla="*/ 833122 w 1793636"/>
              <a:gd name="connsiteY10" fmla="*/ 469561 h 734694"/>
              <a:gd name="connsiteX11" fmla="*/ 261622 w 1793636"/>
              <a:gd name="connsiteY11" fmla="*/ 571161 h 734694"/>
              <a:gd name="connsiteX12" fmla="*/ 24555 w 1793636"/>
              <a:gd name="connsiteY12" fmla="*/ 732027 h 734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93636" h="734694">
                <a:moveTo>
                  <a:pt x="24555" y="732027"/>
                </a:moveTo>
                <a:cubicBezTo>
                  <a:pt x="-16367" y="708038"/>
                  <a:pt x="3388" y="510482"/>
                  <a:pt x="16088" y="427227"/>
                </a:cubicBezTo>
                <a:cubicBezTo>
                  <a:pt x="28788" y="343971"/>
                  <a:pt x="31611" y="298111"/>
                  <a:pt x="100755" y="232494"/>
                </a:cubicBezTo>
                <a:cubicBezTo>
                  <a:pt x="169899" y="166877"/>
                  <a:pt x="308894" y="69510"/>
                  <a:pt x="430955" y="33527"/>
                </a:cubicBezTo>
                <a:cubicBezTo>
                  <a:pt x="553016" y="-2456"/>
                  <a:pt x="727289" y="-11628"/>
                  <a:pt x="833122" y="16594"/>
                </a:cubicBezTo>
                <a:cubicBezTo>
                  <a:pt x="938955" y="44816"/>
                  <a:pt x="936838" y="114666"/>
                  <a:pt x="1065955" y="202861"/>
                </a:cubicBezTo>
                <a:cubicBezTo>
                  <a:pt x="1195072" y="291056"/>
                  <a:pt x="1488583" y="467444"/>
                  <a:pt x="1607822" y="545761"/>
                </a:cubicBezTo>
                <a:cubicBezTo>
                  <a:pt x="1727061" y="624078"/>
                  <a:pt x="1758105" y="655828"/>
                  <a:pt x="1781388" y="672761"/>
                </a:cubicBezTo>
                <a:cubicBezTo>
                  <a:pt x="1804671" y="689694"/>
                  <a:pt x="1795500" y="657944"/>
                  <a:pt x="1747522" y="647361"/>
                </a:cubicBezTo>
                <a:cubicBezTo>
                  <a:pt x="1699544" y="636778"/>
                  <a:pt x="1645922" y="638894"/>
                  <a:pt x="1493522" y="609261"/>
                </a:cubicBezTo>
                <a:cubicBezTo>
                  <a:pt x="1341122" y="579628"/>
                  <a:pt x="1038439" y="475911"/>
                  <a:pt x="833122" y="469561"/>
                </a:cubicBezTo>
                <a:cubicBezTo>
                  <a:pt x="627805" y="463211"/>
                  <a:pt x="397089" y="530944"/>
                  <a:pt x="261622" y="571161"/>
                </a:cubicBezTo>
                <a:cubicBezTo>
                  <a:pt x="126155" y="611378"/>
                  <a:pt x="65477" y="756016"/>
                  <a:pt x="24555" y="732027"/>
                </a:cubicBezTo>
                <a:close/>
              </a:path>
            </a:pathLst>
          </a:custGeom>
          <a:solidFill>
            <a:srgbClr val="FF669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B81B1A3B-DEB1-4C3A-9523-CDA4FF7B3D32}"/>
              </a:ext>
            </a:extLst>
          </p:cNvPr>
          <p:cNvSpPr/>
          <p:nvPr/>
        </p:nvSpPr>
        <p:spPr>
          <a:xfrm>
            <a:off x="2332559" y="8903788"/>
            <a:ext cx="1740588" cy="557278"/>
          </a:xfrm>
          <a:custGeom>
            <a:avLst/>
            <a:gdLst>
              <a:gd name="connsiteX0" fmla="*/ 8 w 1740588"/>
              <a:gd name="connsiteY0" fmla="*/ 327241 h 557278"/>
              <a:gd name="connsiteX1" fmla="*/ 524941 w 1740588"/>
              <a:gd name="connsiteY1" fmla="*/ 547374 h 557278"/>
              <a:gd name="connsiteX2" fmla="*/ 1028708 w 1740588"/>
              <a:gd name="connsiteY2" fmla="*/ 500807 h 557278"/>
              <a:gd name="connsiteX3" fmla="*/ 1722974 w 1740588"/>
              <a:gd name="connsiteY3" fmla="*/ 335707 h 557278"/>
              <a:gd name="connsiteX4" fmla="*/ 1473208 w 1740588"/>
              <a:gd name="connsiteY4" fmla="*/ 246807 h 557278"/>
              <a:gd name="connsiteX5" fmla="*/ 825508 w 1740588"/>
              <a:gd name="connsiteY5" fmla="*/ 94407 h 557278"/>
              <a:gd name="connsiteX6" fmla="*/ 512241 w 1740588"/>
              <a:gd name="connsiteY6" fmla="*/ 9741 h 557278"/>
              <a:gd name="connsiteX7" fmla="*/ 8 w 1740588"/>
              <a:gd name="connsiteY7" fmla="*/ 327241 h 557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0588" h="557278">
                <a:moveTo>
                  <a:pt x="8" y="327241"/>
                </a:moveTo>
                <a:cubicBezTo>
                  <a:pt x="2125" y="416846"/>
                  <a:pt x="353491" y="518446"/>
                  <a:pt x="524941" y="547374"/>
                </a:cubicBezTo>
                <a:cubicBezTo>
                  <a:pt x="696391" y="576302"/>
                  <a:pt x="829036" y="536085"/>
                  <a:pt x="1028708" y="500807"/>
                </a:cubicBezTo>
                <a:cubicBezTo>
                  <a:pt x="1228380" y="465529"/>
                  <a:pt x="1648891" y="378040"/>
                  <a:pt x="1722974" y="335707"/>
                </a:cubicBezTo>
                <a:cubicBezTo>
                  <a:pt x="1797057" y="293374"/>
                  <a:pt x="1622786" y="287024"/>
                  <a:pt x="1473208" y="246807"/>
                </a:cubicBezTo>
                <a:cubicBezTo>
                  <a:pt x="1323630" y="206590"/>
                  <a:pt x="985669" y="133918"/>
                  <a:pt x="825508" y="94407"/>
                </a:cubicBezTo>
                <a:cubicBezTo>
                  <a:pt x="665347" y="54896"/>
                  <a:pt x="646297" y="-28359"/>
                  <a:pt x="512241" y="9741"/>
                </a:cubicBezTo>
                <a:cubicBezTo>
                  <a:pt x="378185" y="47841"/>
                  <a:pt x="-2109" y="237636"/>
                  <a:pt x="8" y="327241"/>
                </a:cubicBezTo>
                <a:close/>
              </a:path>
            </a:pathLst>
          </a:custGeom>
          <a:solidFill>
            <a:srgbClr val="FF669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EB230956-52CA-448D-9E08-C1603A5AB2BE}"/>
              </a:ext>
            </a:extLst>
          </p:cNvPr>
          <p:cNvSpPr/>
          <p:nvPr/>
        </p:nvSpPr>
        <p:spPr>
          <a:xfrm>
            <a:off x="2790824" y="8774681"/>
            <a:ext cx="779512" cy="200233"/>
          </a:xfrm>
          <a:custGeom>
            <a:avLst/>
            <a:gdLst>
              <a:gd name="connsiteX0" fmla="*/ 260351 w 779512"/>
              <a:gd name="connsiteY0" fmla="*/ 206 h 200233"/>
              <a:gd name="connsiteX1" fmla="*/ 768351 w 779512"/>
              <a:gd name="connsiteY1" fmla="*/ 181181 h 200233"/>
              <a:gd name="connsiteX2" fmla="*/ 593726 w 779512"/>
              <a:gd name="connsiteY2" fmla="*/ 127206 h 200233"/>
              <a:gd name="connsiteX3" fmla="*/ 387351 w 779512"/>
              <a:gd name="connsiteY3" fmla="*/ 92281 h 200233"/>
              <a:gd name="connsiteX4" fmla="*/ 676276 w 779512"/>
              <a:gd name="connsiteY4" fmla="*/ 200231 h 200233"/>
              <a:gd name="connsiteX5" fmla="*/ 266701 w 779512"/>
              <a:gd name="connsiteY5" fmla="*/ 89106 h 200233"/>
              <a:gd name="connsiteX6" fmla="*/ 1 w 779512"/>
              <a:gd name="connsiteY6" fmla="*/ 143081 h 200233"/>
              <a:gd name="connsiteX7" fmla="*/ 260351 w 779512"/>
              <a:gd name="connsiteY7" fmla="*/ 206 h 200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9512" h="200233">
                <a:moveTo>
                  <a:pt x="260351" y="206"/>
                </a:moveTo>
                <a:cubicBezTo>
                  <a:pt x="388409" y="6556"/>
                  <a:pt x="712789" y="160014"/>
                  <a:pt x="768351" y="181181"/>
                </a:cubicBezTo>
                <a:cubicBezTo>
                  <a:pt x="823914" y="202348"/>
                  <a:pt x="657226" y="142023"/>
                  <a:pt x="593726" y="127206"/>
                </a:cubicBezTo>
                <a:cubicBezTo>
                  <a:pt x="530226" y="112389"/>
                  <a:pt x="373593" y="80110"/>
                  <a:pt x="387351" y="92281"/>
                </a:cubicBezTo>
                <a:cubicBezTo>
                  <a:pt x="401109" y="104452"/>
                  <a:pt x="696384" y="200760"/>
                  <a:pt x="676276" y="200231"/>
                </a:cubicBezTo>
                <a:cubicBezTo>
                  <a:pt x="656168" y="199702"/>
                  <a:pt x="379414" y="98631"/>
                  <a:pt x="266701" y="89106"/>
                </a:cubicBezTo>
                <a:cubicBezTo>
                  <a:pt x="153988" y="79581"/>
                  <a:pt x="530" y="150489"/>
                  <a:pt x="1" y="143081"/>
                </a:cubicBezTo>
                <a:cubicBezTo>
                  <a:pt x="-528" y="135673"/>
                  <a:pt x="132293" y="-6144"/>
                  <a:pt x="260351" y="2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FFEE1306-B49B-4E82-B19B-685AFB36EEAD}"/>
              </a:ext>
            </a:extLst>
          </p:cNvPr>
          <p:cNvSpPr/>
          <p:nvPr/>
        </p:nvSpPr>
        <p:spPr>
          <a:xfrm>
            <a:off x="2468677" y="9082862"/>
            <a:ext cx="1016194" cy="186192"/>
          </a:xfrm>
          <a:custGeom>
            <a:avLst/>
            <a:gdLst>
              <a:gd name="connsiteX0" fmla="*/ 109423 w 1016194"/>
              <a:gd name="connsiteY0" fmla="*/ 85725 h 186192"/>
              <a:gd name="connsiteX1" fmla="*/ 465023 w 1016194"/>
              <a:gd name="connsiteY1" fmla="*/ 0 h 186192"/>
              <a:gd name="connsiteX2" fmla="*/ 1014298 w 1016194"/>
              <a:gd name="connsiteY2" fmla="*/ 85725 h 186192"/>
              <a:gd name="connsiteX3" fmla="*/ 649173 w 1016194"/>
              <a:gd name="connsiteY3" fmla="*/ 57150 h 186192"/>
              <a:gd name="connsiteX4" fmla="*/ 747598 w 1016194"/>
              <a:gd name="connsiteY4" fmla="*/ 130175 h 186192"/>
              <a:gd name="connsiteX5" fmla="*/ 372948 w 1016194"/>
              <a:gd name="connsiteY5" fmla="*/ 133350 h 186192"/>
              <a:gd name="connsiteX6" fmla="*/ 1473 w 1016194"/>
              <a:gd name="connsiteY6" fmla="*/ 184150 h 186192"/>
              <a:gd name="connsiteX7" fmla="*/ 515823 w 1016194"/>
              <a:gd name="connsiteY7" fmla="*/ 53975 h 186192"/>
              <a:gd name="connsiteX8" fmla="*/ 109423 w 1016194"/>
              <a:gd name="connsiteY8" fmla="*/ 85725 h 186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6194" h="186192">
                <a:moveTo>
                  <a:pt x="109423" y="85725"/>
                </a:moveTo>
                <a:cubicBezTo>
                  <a:pt x="100956" y="76729"/>
                  <a:pt x="314211" y="0"/>
                  <a:pt x="465023" y="0"/>
                </a:cubicBezTo>
                <a:cubicBezTo>
                  <a:pt x="615835" y="0"/>
                  <a:pt x="983606" y="76200"/>
                  <a:pt x="1014298" y="85725"/>
                </a:cubicBezTo>
                <a:cubicBezTo>
                  <a:pt x="1044990" y="95250"/>
                  <a:pt x="693623" y="49742"/>
                  <a:pt x="649173" y="57150"/>
                </a:cubicBezTo>
                <a:cubicBezTo>
                  <a:pt x="604723" y="64558"/>
                  <a:pt x="793635" y="117475"/>
                  <a:pt x="747598" y="130175"/>
                </a:cubicBezTo>
                <a:cubicBezTo>
                  <a:pt x="701561" y="142875"/>
                  <a:pt x="497302" y="124354"/>
                  <a:pt x="372948" y="133350"/>
                </a:cubicBezTo>
                <a:cubicBezTo>
                  <a:pt x="248594" y="142346"/>
                  <a:pt x="-22339" y="197379"/>
                  <a:pt x="1473" y="184150"/>
                </a:cubicBezTo>
                <a:cubicBezTo>
                  <a:pt x="25285" y="170921"/>
                  <a:pt x="498361" y="72496"/>
                  <a:pt x="515823" y="53975"/>
                </a:cubicBezTo>
                <a:cubicBezTo>
                  <a:pt x="533286" y="35454"/>
                  <a:pt x="117890" y="94721"/>
                  <a:pt x="109423" y="8572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B7A697ED-281D-4B89-9F58-AC056D1B2C85}"/>
              </a:ext>
            </a:extLst>
          </p:cNvPr>
          <p:cNvSpPr/>
          <p:nvPr/>
        </p:nvSpPr>
        <p:spPr>
          <a:xfrm>
            <a:off x="3895677" y="5372562"/>
            <a:ext cx="2251066" cy="725835"/>
          </a:xfrm>
          <a:custGeom>
            <a:avLst/>
            <a:gdLst>
              <a:gd name="connsiteX0" fmla="*/ 48 w 2251066"/>
              <a:gd name="connsiteY0" fmla="*/ 1900 h 725835"/>
              <a:gd name="connsiteX1" fmla="*/ 107998 w 2251066"/>
              <a:gd name="connsiteY1" fmla="*/ 443225 h 725835"/>
              <a:gd name="connsiteX2" fmla="*/ 28623 w 2251066"/>
              <a:gd name="connsiteY2" fmla="*/ 535300 h 725835"/>
              <a:gd name="connsiteX3" fmla="*/ 549323 w 2251066"/>
              <a:gd name="connsiteY3" fmla="*/ 503550 h 725835"/>
              <a:gd name="connsiteX4" fmla="*/ 762048 w 2251066"/>
              <a:gd name="connsiteY4" fmla="*/ 414650 h 725835"/>
              <a:gd name="connsiteX5" fmla="*/ 1162098 w 2251066"/>
              <a:gd name="connsiteY5" fmla="*/ 262250 h 725835"/>
              <a:gd name="connsiteX6" fmla="*/ 793798 w 2251066"/>
              <a:gd name="connsiteY6" fmla="*/ 443225 h 725835"/>
              <a:gd name="connsiteX7" fmla="*/ 1244648 w 2251066"/>
              <a:gd name="connsiteY7" fmla="*/ 332100 h 725835"/>
              <a:gd name="connsiteX8" fmla="*/ 1714548 w 2251066"/>
              <a:gd name="connsiteY8" fmla="*/ 414650 h 725835"/>
              <a:gd name="connsiteX9" fmla="*/ 1317673 w 2251066"/>
              <a:gd name="connsiteY9" fmla="*/ 297175 h 725835"/>
              <a:gd name="connsiteX10" fmla="*/ 2244773 w 2251066"/>
              <a:gd name="connsiteY10" fmla="*/ 725800 h 725835"/>
              <a:gd name="connsiteX11" fmla="*/ 1705023 w 2251066"/>
              <a:gd name="connsiteY11" fmla="*/ 319400 h 725835"/>
              <a:gd name="connsiteX12" fmla="*/ 1317673 w 2251066"/>
              <a:gd name="connsiteY12" fmla="*/ 1900 h 725835"/>
              <a:gd name="connsiteX13" fmla="*/ 1546273 w 2251066"/>
              <a:gd name="connsiteY13" fmla="*/ 230500 h 725835"/>
              <a:gd name="connsiteX14" fmla="*/ 641398 w 2251066"/>
              <a:gd name="connsiteY14" fmla="*/ 138425 h 725835"/>
              <a:gd name="connsiteX15" fmla="*/ 723948 w 2251066"/>
              <a:gd name="connsiteY15" fmla="*/ 217800 h 725835"/>
              <a:gd name="connsiteX16" fmla="*/ 196898 w 2251066"/>
              <a:gd name="connsiteY16" fmla="*/ 341625 h 725835"/>
              <a:gd name="connsiteX17" fmla="*/ 123873 w 2251066"/>
              <a:gd name="connsiteY17" fmla="*/ 284475 h 725835"/>
              <a:gd name="connsiteX18" fmla="*/ 48 w 2251066"/>
              <a:gd name="connsiteY18" fmla="*/ 1900 h 72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251066" h="725835">
                <a:moveTo>
                  <a:pt x="48" y="1900"/>
                </a:moveTo>
                <a:cubicBezTo>
                  <a:pt x="-2598" y="28358"/>
                  <a:pt x="103236" y="354325"/>
                  <a:pt x="107998" y="443225"/>
                </a:cubicBezTo>
                <a:cubicBezTo>
                  <a:pt x="112761" y="532125"/>
                  <a:pt x="-44931" y="525246"/>
                  <a:pt x="28623" y="535300"/>
                </a:cubicBezTo>
                <a:cubicBezTo>
                  <a:pt x="102177" y="545354"/>
                  <a:pt x="427086" y="523658"/>
                  <a:pt x="549323" y="503550"/>
                </a:cubicBezTo>
                <a:cubicBezTo>
                  <a:pt x="671560" y="483442"/>
                  <a:pt x="762048" y="414650"/>
                  <a:pt x="762048" y="414650"/>
                </a:cubicBezTo>
                <a:cubicBezTo>
                  <a:pt x="864177" y="374433"/>
                  <a:pt x="1156806" y="257488"/>
                  <a:pt x="1162098" y="262250"/>
                </a:cubicBezTo>
                <a:cubicBezTo>
                  <a:pt x="1167390" y="267013"/>
                  <a:pt x="780040" y="431583"/>
                  <a:pt x="793798" y="443225"/>
                </a:cubicBezTo>
                <a:cubicBezTo>
                  <a:pt x="807556" y="454867"/>
                  <a:pt x="1091190" y="336862"/>
                  <a:pt x="1244648" y="332100"/>
                </a:cubicBezTo>
                <a:cubicBezTo>
                  <a:pt x="1398106" y="327338"/>
                  <a:pt x="1702377" y="420471"/>
                  <a:pt x="1714548" y="414650"/>
                </a:cubicBezTo>
                <a:cubicBezTo>
                  <a:pt x="1726719" y="408829"/>
                  <a:pt x="1229302" y="245317"/>
                  <a:pt x="1317673" y="297175"/>
                </a:cubicBezTo>
                <a:cubicBezTo>
                  <a:pt x="1406044" y="349033"/>
                  <a:pt x="2180215" y="722096"/>
                  <a:pt x="2244773" y="725800"/>
                </a:cubicBezTo>
                <a:cubicBezTo>
                  <a:pt x="2309331" y="729504"/>
                  <a:pt x="1859540" y="440050"/>
                  <a:pt x="1705023" y="319400"/>
                </a:cubicBezTo>
                <a:cubicBezTo>
                  <a:pt x="1550506" y="198750"/>
                  <a:pt x="1344131" y="16717"/>
                  <a:pt x="1317673" y="1900"/>
                </a:cubicBezTo>
                <a:cubicBezTo>
                  <a:pt x="1291215" y="-12917"/>
                  <a:pt x="1658985" y="207746"/>
                  <a:pt x="1546273" y="230500"/>
                </a:cubicBezTo>
                <a:cubicBezTo>
                  <a:pt x="1433561" y="253254"/>
                  <a:pt x="778452" y="140542"/>
                  <a:pt x="641398" y="138425"/>
                </a:cubicBezTo>
                <a:cubicBezTo>
                  <a:pt x="504344" y="136308"/>
                  <a:pt x="798031" y="183933"/>
                  <a:pt x="723948" y="217800"/>
                </a:cubicBezTo>
                <a:cubicBezTo>
                  <a:pt x="649865" y="251667"/>
                  <a:pt x="296910" y="330513"/>
                  <a:pt x="196898" y="341625"/>
                </a:cubicBezTo>
                <a:cubicBezTo>
                  <a:pt x="96886" y="352737"/>
                  <a:pt x="156152" y="335804"/>
                  <a:pt x="123873" y="284475"/>
                </a:cubicBezTo>
                <a:cubicBezTo>
                  <a:pt x="91594" y="233146"/>
                  <a:pt x="2694" y="-24558"/>
                  <a:pt x="48" y="190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243281D1-D115-49DC-BBBE-FA0CE78EF6BF}"/>
              </a:ext>
            </a:extLst>
          </p:cNvPr>
          <p:cNvSpPr/>
          <p:nvPr/>
        </p:nvSpPr>
        <p:spPr>
          <a:xfrm>
            <a:off x="2000086" y="5548872"/>
            <a:ext cx="1071974" cy="419207"/>
          </a:xfrm>
          <a:custGeom>
            <a:avLst/>
            <a:gdLst>
              <a:gd name="connsiteX0" fmla="*/ 1057439 w 1071974"/>
              <a:gd name="connsiteY0" fmla="*/ 416140 h 419207"/>
              <a:gd name="connsiteX1" fmla="*/ 997114 w 1071974"/>
              <a:gd name="connsiteY1" fmla="*/ 184365 h 419207"/>
              <a:gd name="connsiteX2" fmla="*/ 768514 w 1071974"/>
              <a:gd name="connsiteY2" fmla="*/ 92290 h 419207"/>
              <a:gd name="connsiteX3" fmla="*/ 187489 w 1071974"/>
              <a:gd name="connsiteY3" fmla="*/ 215 h 419207"/>
              <a:gd name="connsiteX4" fmla="*/ 600239 w 1071974"/>
              <a:gd name="connsiteY4" fmla="*/ 66890 h 419207"/>
              <a:gd name="connsiteX5" fmla="*/ 187489 w 1071974"/>
              <a:gd name="connsiteY5" fmla="*/ 70065 h 419207"/>
              <a:gd name="connsiteX6" fmla="*/ 12864 w 1071974"/>
              <a:gd name="connsiteY6" fmla="*/ 282790 h 419207"/>
              <a:gd name="connsiteX7" fmla="*/ 206539 w 1071974"/>
              <a:gd name="connsiteY7" fmla="*/ 95465 h 419207"/>
              <a:gd name="connsiteX8" fmla="*/ 164 w 1071974"/>
              <a:gd name="connsiteY8" fmla="*/ 352640 h 419207"/>
              <a:gd name="connsiteX9" fmla="*/ 247814 w 1071974"/>
              <a:gd name="connsiteY9" fmla="*/ 270090 h 419207"/>
              <a:gd name="connsiteX10" fmla="*/ 692314 w 1071974"/>
              <a:gd name="connsiteY10" fmla="*/ 219290 h 419207"/>
              <a:gd name="connsiteX11" fmla="*/ 606589 w 1071974"/>
              <a:gd name="connsiteY11" fmla="*/ 266915 h 419207"/>
              <a:gd name="connsiteX12" fmla="*/ 365289 w 1071974"/>
              <a:gd name="connsiteY12" fmla="*/ 324065 h 419207"/>
              <a:gd name="connsiteX13" fmla="*/ 600239 w 1071974"/>
              <a:gd name="connsiteY13" fmla="*/ 212940 h 419207"/>
              <a:gd name="connsiteX14" fmla="*/ 752639 w 1071974"/>
              <a:gd name="connsiteY14" fmla="*/ 311365 h 419207"/>
              <a:gd name="connsiteX15" fmla="*/ 1057439 w 1071974"/>
              <a:gd name="connsiteY15" fmla="*/ 416140 h 419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71974" h="419207">
                <a:moveTo>
                  <a:pt x="1057439" y="416140"/>
                </a:moveTo>
                <a:cubicBezTo>
                  <a:pt x="1098185" y="394973"/>
                  <a:pt x="1045268" y="238340"/>
                  <a:pt x="997114" y="184365"/>
                </a:cubicBezTo>
                <a:cubicBezTo>
                  <a:pt x="948960" y="130390"/>
                  <a:pt x="903451" y="122982"/>
                  <a:pt x="768514" y="92290"/>
                </a:cubicBezTo>
                <a:cubicBezTo>
                  <a:pt x="633576" y="61598"/>
                  <a:pt x="187489" y="215"/>
                  <a:pt x="187489" y="215"/>
                </a:cubicBezTo>
                <a:cubicBezTo>
                  <a:pt x="159443" y="-4018"/>
                  <a:pt x="600239" y="55248"/>
                  <a:pt x="600239" y="66890"/>
                </a:cubicBezTo>
                <a:cubicBezTo>
                  <a:pt x="600239" y="78532"/>
                  <a:pt x="285385" y="34082"/>
                  <a:pt x="187489" y="70065"/>
                </a:cubicBezTo>
                <a:cubicBezTo>
                  <a:pt x="89593" y="106048"/>
                  <a:pt x="9689" y="278557"/>
                  <a:pt x="12864" y="282790"/>
                </a:cubicBezTo>
                <a:cubicBezTo>
                  <a:pt x="16039" y="287023"/>
                  <a:pt x="208656" y="83823"/>
                  <a:pt x="206539" y="95465"/>
                </a:cubicBezTo>
                <a:cubicBezTo>
                  <a:pt x="204422" y="107107"/>
                  <a:pt x="-6715" y="323536"/>
                  <a:pt x="164" y="352640"/>
                </a:cubicBezTo>
                <a:cubicBezTo>
                  <a:pt x="7043" y="381744"/>
                  <a:pt x="132456" y="292315"/>
                  <a:pt x="247814" y="270090"/>
                </a:cubicBezTo>
                <a:cubicBezTo>
                  <a:pt x="363172" y="247865"/>
                  <a:pt x="632518" y="219819"/>
                  <a:pt x="692314" y="219290"/>
                </a:cubicBezTo>
                <a:cubicBezTo>
                  <a:pt x="752110" y="218761"/>
                  <a:pt x="661093" y="249453"/>
                  <a:pt x="606589" y="266915"/>
                </a:cubicBezTo>
                <a:cubicBezTo>
                  <a:pt x="552085" y="284377"/>
                  <a:pt x="366347" y="333061"/>
                  <a:pt x="365289" y="324065"/>
                </a:cubicBezTo>
                <a:cubicBezTo>
                  <a:pt x="364231" y="315069"/>
                  <a:pt x="535681" y="215057"/>
                  <a:pt x="600239" y="212940"/>
                </a:cubicBezTo>
                <a:cubicBezTo>
                  <a:pt x="664797" y="210823"/>
                  <a:pt x="676439" y="279615"/>
                  <a:pt x="752639" y="311365"/>
                </a:cubicBezTo>
                <a:cubicBezTo>
                  <a:pt x="828839" y="343115"/>
                  <a:pt x="1016693" y="437307"/>
                  <a:pt x="1057439" y="416140"/>
                </a:cubicBezTo>
                <a:close/>
              </a:path>
            </a:pathLst>
          </a:custGeom>
          <a:solidFill>
            <a:srgbClr val="00B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11AF8599-B189-4AE4-9E09-92E7B24B0960}"/>
              </a:ext>
            </a:extLst>
          </p:cNvPr>
          <p:cNvSpPr/>
          <p:nvPr/>
        </p:nvSpPr>
        <p:spPr>
          <a:xfrm>
            <a:off x="2580380" y="4061437"/>
            <a:ext cx="1270107" cy="845029"/>
          </a:xfrm>
          <a:custGeom>
            <a:avLst/>
            <a:gdLst>
              <a:gd name="connsiteX0" fmla="*/ 1267720 w 1270107"/>
              <a:gd name="connsiteY0" fmla="*/ 62075 h 845029"/>
              <a:gd name="connsiteX1" fmla="*/ 620020 w 1270107"/>
              <a:gd name="connsiteY1" fmla="*/ 81125 h 845029"/>
              <a:gd name="connsiteX2" fmla="*/ 10420 w 1270107"/>
              <a:gd name="connsiteY2" fmla="*/ 836775 h 845029"/>
              <a:gd name="connsiteX3" fmla="*/ 245370 w 1270107"/>
              <a:gd name="connsiteY3" fmla="*/ 455775 h 845029"/>
              <a:gd name="connsiteX4" fmla="*/ 378720 w 1270107"/>
              <a:gd name="connsiteY4" fmla="*/ 23975 h 845029"/>
              <a:gd name="connsiteX5" fmla="*/ 1267720 w 1270107"/>
              <a:gd name="connsiteY5" fmla="*/ 62075 h 845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0107" h="845029">
                <a:moveTo>
                  <a:pt x="1267720" y="62075"/>
                </a:moveTo>
                <a:cubicBezTo>
                  <a:pt x="1307937" y="71600"/>
                  <a:pt x="829570" y="-47992"/>
                  <a:pt x="620020" y="81125"/>
                </a:cubicBezTo>
                <a:cubicBezTo>
                  <a:pt x="410470" y="210242"/>
                  <a:pt x="72862" y="774333"/>
                  <a:pt x="10420" y="836775"/>
                </a:cubicBezTo>
                <a:cubicBezTo>
                  <a:pt x="-52022" y="899217"/>
                  <a:pt x="183987" y="591242"/>
                  <a:pt x="245370" y="455775"/>
                </a:cubicBezTo>
                <a:cubicBezTo>
                  <a:pt x="306753" y="320308"/>
                  <a:pt x="203037" y="91708"/>
                  <a:pt x="378720" y="23975"/>
                </a:cubicBezTo>
                <a:cubicBezTo>
                  <a:pt x="554403" y="-43758"/>
                  <a:pt x="1227503" y="52550"/>
                  <a:pt x="1267720" y="6207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9F5CE21D-40AF-42B6-B696-AB2C136523A5}"/>
              </a:ext>
            </a:extLst>
          </p:cNvPr>
          <p:cNvSpPr/>
          <p:nvPr/>
        </p:nvSpPr>
        <p:spPr>
          <a:xfrm>
            <a:off x="4101650" y="6114797"/>
            <a:ext cx="1737020" cy="447152"/>
          </a:xfrm>
          <a:custGeom>
            <a:avLst/>
            <a:gdLst>
              <a:gd name="connsiteX0" fmla="*/ 450 w 1737020"/>
              <a:gd name="connsiteY0" fmla="*/ 444998 h 447152"/>
              <a:gd name="connsiteX1" fmla="*/ 991050 w 1737020"/>
              <a:gd name="connsiteY1" fmla="*/ 498 h 447152"/>
              <a:gd name="connsiteX2" fmla="*/ 59717 w 1737020"/>
              <a:gd name="connsiteY2" fmla="*/ 351865 h 447152"/>
              <a:gd name="connsiteX3" fmla="*/ 559250 w 1737020"/>
              <a:gd name="connsiteY3" fmla="*/ 89398 h 447152"/>
              <a:gd name="connsiteX4" fmla="*/ 1350883 w 1737020"/>
              <a:gd name="connsiteY4" fmla="*/ 267198 h 447152"/>
              <a:gd name="connsiteX5" fmla="*/ 1736117 w 1737020"/>
              <a:gd name="connsiteY5" fmla="*/ 351865 h 447152"/>
              <a:gd name="connsiteX6" fmla="*/ 1253517 w 1737020"/>
              <a:gd name="connsiteY6" fmla="*/ 152898 h 447152"/>
              <a:gd name="connsiteX7" fmla="*/ 868283 w 1737020"/>
              <a:gd name="connsiteY7" fmla="*/ 169832 h 447152"/>
              <a:gd name="connsiteX8" fmla="*/ 450 w 1737020"/>
              <a:gd name="connsiteY8" fmla="*/ 444998 h 447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7020" h="447152">
                <a:moveTo>
                  <a:pt x="450" y="444998"/>
                </a:moveTo>
                <a:cubicBezTo>
                  <a:pt x="20911" y="416776"/>
                  <a:pt x="981172" y="16020"/>
                  <a:pt x="991050" y="498"/>
                </a:cubicBezTo>
                <a:cubicBezTo>
                  <a:pt x="1000928" y="-15024"/>
                  <a:pt x="131684" y="337048"/>
                  <a:pt x="59717" y="351865"/>
                </a:cubicBezTo>
                <a:cubicBezTo>
                  <a:pt x="-12250" y="366682"/>
                  <a:pt x="344056" y="103509"/>
                  <a:pt x="559250" y="89398"/>
                </a:cubicBezTo>
                <a:cubicBezTo>
                  <a:pt x="774444" y="75287"/>
                  <a:pt x="1154739" y="223454"/>
                  <a:pt x="1350883" y="267198"/>
                </a:cubicBezTo>
                <a:cubicBezTo>
                  <a:pt x="1547027" y="310942"/>
                  <a:pt x="1752345" y="370915"/>
                  <a:pt x="1736117" y="351865"/>
                </a:cubicBezTo>
                <a:cubicBezTo>
                  <a:pt x="1719889" y="332815"/>
                  <a:pt x="1398156" y="183237"/>
                  <a:pt x="1253517" y="152898"/>
                </a:cubicBezTo>
                <a:cubicBezTo>
                  <a:pt x="1108878" y="122559"/>
                  <a:pt x="1074305" y="123971"/>
                  <a:pt x="868283" y="169832"/>
                </a:cubicBezTo>
                <a:cubicBezTo>
                  <a:pt x="662261" y="215693"/>
                  <a:pt x="-20011" y="473220"/>
                  <a:pt x="450" y="444998"/>
                </a:cubicBezTo>
                <a:close/>
              </a:path>
            </a:pathLst>
          </a:custGeom>
          <a:solidFill>
            <a:srgbClr val="FF6699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78EC9ED0-38F7-4463-81C9-587CD43854FB}"/>
              </a:ext>
            </a:extLst>
          </p:cNvPr>
          <p:cNvSpPr/>
          <p:nvPr/>
        </p:nvSpPr>
        <p:spPr>
          <a:xfrm>
            <a:off x="2027553" y="6207746"/>
            <a:ext cx="981615" cy="325883"/>
          </a:xfrm>
          <a:custGeom>
            <a:avLst/>
            <a:gdLst>
              <a:gd name="connsiteX0" fmla="*/ 973880 w 981615"/>
              <a:gd name="connsiteY0" fmla="*/ 313949 h 325883"/>
              <a:gd name="connsiteX1" fmla="*/ 842647 w 981615"/>
              <a:gd name="connsiteY1" fmla="*/ 157316 h 325883"/>
              <a:gd name="connsiteX2" fmla="*/ 554780 w 981615"/>
              <a:gd name="connsiteY2" fmla="*/ 683 h 325883"/>
              <a:gd name="connsiteX3" fmla="*/ 4447 w 981615"/>
              <a:gd name="connsiteY3" fmla="*/ 220816 h 325883"/>
              <a:gd name="connsiteX4" fmla="*/ 283847 w 981615"/>
              <a:gd name="connsiteY4" fmla="*/ 38783 h 325883"/>
              <a:gd name="connsiteX5" fmla="*/ 72180 w 981615"/>
              <a:gd name="connsiteY5" fmla="*/ 85349 h 325883"/>
              <a:gd name="connsiteX6" fmla="*/ 465880 w 981615"/>
              <a:gd name="connsiteY6" fmla="*/ 9149 h 325883"/>
              <a:gd name="connsiteX7" fmla="*/ 791847 w 981615"/>
              <a:gd name="connsiteY7" fmla="*/ 292783 h 325883"/>
              <a:gd name="connsiteX8" fmla="*/ 897680 w 981615"/>
              <a:gd name="connsiteY8" fmla="*/ 297016 h 325883"/>
              <a:gd name="connsiteX9" fmla="*/ 626747 w 981615"/>
              <a:gd name="connsiteY9" fmla="*/ 85349 h 325883"/>
              <a:gd name="connsiteX10" fmla="*/ 973880 w 981615"/>
              <a:gd name="connsiteY10" fmla="*/ 313949 h 325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81615" h="325883">
                <a:moveTo>
                  <a:pt x="973880" y="313949"/>
                </a:moveTo>
                <a:cubicBezTo>
                  <a:pt x="1009863" y="325943"/>
                  <a:pt x="912497" y="209527"/>
                  <a:pt x="842647" y="157316"/>
                </a:cubicBezTo>
                <a:cubicBezTo>
                  <a:pt x="772797" y="105105"/>
                  <a:pt x="694480" y="-9900"/>
                  <a:pt x="554780" y="683"/>
                </a:cubicBezTo>
                <a:cubicBezTo>
                  <a:pt x="415080" y="11266"/>
                  <a:pt x="49602" y="214466"/>
                  <a:pt x="4447" y="220816"/>
                </a:cubicBezTo>
                <a:cubicBezTo>
                  <a:pt x="-40708" y="227166"/>
                  <a:pt x="272558" y="61361"/>
                  <a:pt x="283847" y="38783"/>
                </a:cubicBezTo>
                <a:cubicBezTo>
                  <a:pt x="295136" y="16205"/>
                  <a:pt x="41841" y="90288"/>
                  <a:pt x="72180" y="85349"/>
                </a:cubicBezTo>
                <a:cubicBezTo>
                  <a:pt x="102519" y="80410"/>
                  <a:pt x="345936" y="-25423"/>
                  <a:pt x="465880" y="9149"/>
                </a:cubicBezTo>
                <a:cubicBezTo>
                  <a:pt x="585824" y="43721"/>
                  <a:pt x="719880" y="244805"/>
                  <a:pt x="791847" y="292783"/>
                </a:cubicBezTo>
                <a:cubicBezTo>
                  <a:pt x="863814" y="340761"/>
                  <a:pt x="925197" y="331588"/>
                  <a:pt x="897680" y="297016"/>
                </a:cubicBezTo>
                <a:cubicBezTo>
                  <a:pt x="870163" y="262444"/>
                  <a:pt x="616164" y="83938"/>
                  <a:pt x="626747" y="85349"/>
                </a:cubicBezTo>
                <a:cubicBezTo>
                  <a:pt x="637330" y="86760"/>
                  <a:pt x="937897" y="301955"/>
                  <a:pt x="973880" y="313949"/>
                </a:cubicBezTo>
                <a:close/>
              </a:path>
            </a:pathLst>
          </a:custGeom>
          <a:solidFill>
            <a:srgbClr val="FF6699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5004466C-9659-4C3D-B127-B6D112C10836}"/>
              </a:ext>
            </a:extLst>
          </p:cNvPr>
          <p:cNvSpPr/>
          <p:nvPr/>
        </p:nvSpPr>
        <p:spPr>
          <a:xfrm>
            <a:off x="1874497" y="6235089"/>
            <a:ext cx="985979" cy="291082"/>
          </a:xfrm>
          <a:custGeom>
            <a:avLst/>
            <a:gdLst>
              <a:gd name="connsiteX0" fmla="*/ 983003 w 985979"/>
              <a:gd name="connsiteY0" fmla="*/ 261206 h 291082"/>
              <a:gd name="connsiteX1" fmla="*/ 741703 w 985979"/>
              <a:gd name="connsiteY1" fmla="*/ 218873 h 291082"/>
              <a:gd name="connsiteX2" fmla="*/ 94003 w 985979"/>
              <a:gd name="connsiteY2" fmla="*/ 290840 h 291082"/>
              <a:gd name="connsiteX3" fmla="*/ 737470 w 985979"/>
              <a:gd name="connsiteY3" fmla="*/ 189240 h 291082"/>
              <a:gd name="connsiteX4" fmla="*/ 870 w 985979"/>
              <a:gd name="connsiteY4" fmla="*/ 244273 h 291082"/>
              <a:gd name="connsiteX5" fmla="*/ 580836 w 985979"/>
              <a:gd name="connsiteY5" fmla="*/ 104573 h 291082"/>
              <a:gd name="connsiteX6" fmla="*/ 221003 w 985979"/>
              <a:gd name="connsiteY6" fmla="*/ 70706 h 291082"/>
              <a:gd name="connsiteX7" fmla="*/ 602003 w 985979"/>
              <a:gd name="connsiteY7" fmla="*/ 7206 h 291082"/>
              <a:gd name="connsiteX8" fmla="*/ 983003 w 985979"/>
              <a:gd name="connsiteY8" fmla="*/ 261206 h 291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979" h="291082">
                <a:moveTo>
                  <a:pt x="983003" y="261206"/>
                </a:moveTo>
                <a:cubicBezTo>
                  <a:pt x="1006286" y="296484"/>
                  <a:pt x="889870" y="213934"/>
                  <a:pt x="741703" y="218873"/>
                </a:cubicBezTo>
                <a:cubicBezTo>
                  <a:pt x="593536" y="223812"/>
                  <a:pt x="94708" y="295779"/>
                  <a:pt x="94003" y="290840"/>
                </a:cubicBezTo>
                <a:cubicBezTo>
                  <a:pt x="93298" y="285901"/>
                  <a:pt x="752992" y="197001"/>
                  <a:pt x="737470" y="189240"/>
                </a:cubicBezTo>
                <a:cubicBezTo>
                  <a:pt x="721948" y="181479"/>
                  <a:pt x="26976" y="258384"/>
                  <a:pt x="870" y="244273"/>
                </a:cubicBezTo>
                <a:cubicBezTo>
                  <a:pt x="-25236" y="230162"/>
                  <a:pt x="544147" y="133501"/>
                  <a:pt x="580836" y="104573"/>
                </a:cubicBezTo>
                <a:cubicBezTo>
                  <a:pt x="617525" y="75645"/>
                  <a:pt x="217475" y="86934"/>
                  <a:pt x="221003" y="70706"/>
                </a:cubicBezTo>
                <a:cubicBezTo>
                  <a:pt x="224531" y="54478"/>
                  <a:pt x="469359" y="-23838"/>
                  <a:pt x="602003" y="7206"/>
                </a:cubicBezTo>
                <a:cubicBezTo>
                  <a:pt x="734647" y="38250"/>
                  <a:pt x="959720" y="225928"/>
                  <a:pt x="983003" y="261206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6A4338BD-1732-4046-90C4-10FF1B898981}"/>
              </a:ext>
            </a:extLst>
          </p:cNvPr>
          <p:cNvSpPr/>
          <p:nvPr/>
        </p:nvSpPr>
        <p:spPr>
          <a:xfrm>
            <a:off x="3999439" y="6169934"/>
            <a:ext cx="1554713" cy="476140"/>
          </a:xfrm>
          <a:custGeom>
            <a:avLst/>
            <a:gdLst>
              <a:gd name="connsiteX0" fmla="*/ 85728 w 1554713"/>
              <a:gd name="connsiteY0" fmla="*/ 394095 h 476140"/>
              <a:gd name="connsiteX1" fmla="*/ 792694 w 1554713"/>
              <a:gd name="connsiteY1" fmla="*/ 51195 h 476140"/>
              <a:gd name="connsiteX2" fmla="*/ 360894 w 1554713"/>
              <a:gd name="connsiteY2" fmla="*/ 203595 h 476140"/>
              <a:gd name="connsiteX3" fmla="*/ 906994 w 1554713"/>
              <a:gd name="connsiteY3" fmla="*/ 395 h 476140"/>
              <a:gd name="connsiteX4" fmla="*/ 1550461 w 1554713"/>
              <a:gd name="connsiteY4" fmla="*/ 267095 h 476140"/>
              <a:gd name="connsiteX5" fmla="*/ 1194861 w 1554713"/>
              <a:gd name="connsiteY5" fmla="*/ 178195 h 476140"/>
              <a:gd name="connsiteX6" fmla="*/ 1368428 w 1554713"/>
              <a:gd name="connsiteY6" fmla="*/ 241695 h 476140"/>
              <a:gd name="connsiteX7" fmla="*/ 631828 w 1554713"/>
              <a:gd name="connsiteY7" fmla="*/ 203595 h 476140"/>
              <a:gd name="connsiteX8" fmla="*/ 73028 w 1554713"/>
              <a:gd name="connsiteY8" fmla="*/ 461828 h 476140"/>
              <a:gd name="connsiteX9" fmla="*/ 85728 w 1554713"/>
              <a:gd name="connsiteY9" fmla="*/ 394095 h 476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54713" h="476140">
                <a:moveTo>
                  <a:pt x="85728" y="394095"/>
                </a:moveTo>
                <a:cubicBezTo>
                  <a:pt x="205672" y="325656"/>
                  <a:pt x="746833" y="82945"/>
                  <a:pt x="792694" y="51195"/>
                </a:cubicBezTo>
                <a:cubicBezTo>
                  <a:pt x="838555" y="19445"/>
                  <a:pt x="341844" y="212062"/>
                  <a:pt x="360894" y="203595"/>
                </a:cubicBezTo>
                <a:cubicBezTo>
                  <a:pt x="379944" y="195128"/>
                  <a:pt x="708733" y="-10188"/>
                  <a:pt x="906994" y="395"/>
                </a:cubicBezTo>
                <a:cubicBezTo>
                  <a:pt x="1105255" y="10978"/>
                  <a:pt x="1502483" y="237462"/>
                  <a:pt x="1550461" y="267095"/>
                </a:cubicBezTo>
                <a:cubicBezTo>
                  <a:pt x="1598439" y="296728"/>
                  <a:pt x="1225200" y="182428"/>
                  <a:pt x="1194861" y="178195"/>
                </a:cubicBezTo>
                <a:cubicBezTo>
                  <a:pt x="1164522" y="173962"/>
                  <a:pt x="1462267" y="237462"/>
                  <a:pt x="1368428" y="241695"/>
                </a:cubicBezTo>
                <a:cubicBezTo>
                  <a:pt x="1274589" y="245928"/>
                  <a:pt x="847728" y="166906"/>
                  <a:pt x="631828" y="203595"/>
                </a:cubicBezTo>
                <a:cubicBezTo>
                  <a:pt x="415928" y="240284"/>
                  <a:pt x="164750" y="425845"/>
                  <a:pt x="73028" y="461828"/>
                </a:cubicBezTo>
                <a:cubicBezTo>
                  <a:pt x="-18694" y="497811"/>
                  <a:pt x="-34216" y="462534"/>
                  <a:pt x="85728" y="39409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6FAD8A52-4E30-47CC-891A-011F7ED751EE}"/>
              </a:ext>
            </a:extLst>
          </p:cNvPr>
          <p:cNvSpPr/>
          <p:nvPr/>
        </p:nvSpPr>
        <p:spPr>
          <a:xfrm>
            <a:off x="4649815" y="2550054"/>
            <a:ext cx="2214437" cy="876193"/>
          </a:xfrm>
          <a:custGeom>
            <a:avLst/>
            <a:gdLst>
              <a:gd name="connsiteX0" fmla="*/ 6852 w 2214437"/>
              <a:gd name="connsiteY0" fmla="*/ 635775 h 876193"/>
              <a:gd name="connsiteX1" fmla="*/ 286252 w 2214437"/>
              <a:gd name="connsiteY1" fmla="*/ 474908 h 876193"/>
              <a:gd name="connsiteX2" fmla="*/ 828118 w 2214437"/>
              <a:gd name="connsiteY2" fmla="*/ 288641 h 876193"/>
              <a:gd name="connsiteX3" fmla="*/ 2199718 w 2214437"/>
              <a:gd name="connsiteY3" fmla="*/ 872841 h 876193"/>
              <a:gd name="connsiteX4" fmla="*/ 1590118 w 2214437"/>
              <a:gd name="connsiteY4" fmla="*/ 542641 h 876193"/>
              <a:gd name="connsiteX5" fmla="*/ 557185 w 2214437"/>
              <a:gd name="connsiteY5" fmla="*/ 775 h 876193"/>
              <a:gd name="connsiteX6" fmla="*/ 6852 w 2214437"/>
              <a:gd name="connsiteY6" fmla="*/ 635775 h 876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4437" h="876193">
                <a:moveTo>
                  <a:pt x="6852" y="635775"/>
                </a:moveTo>
                <a:cubicBezTo>
                  <a:pt x="-38303" y="714797"/>
                  <a:pt x="149374" y="532764"/>
                  <a:pt x="286252" y="474908"/>
                </a:cubicBezTo>
                <a:cubicBezTo>
                  <a:pt x="423130" y="417052"/>
                  <a:pt x="509207" y="222319"/>
                  <a:pt x="828118" y="288641"/>
                </a:cubicBezTo>
                <a:cubicBezTo>
                  <a:pt x="1147029" y="354963"/>
                  <a:pt x="2072718" y="830508"/>
                  <a:pt x="2199718" y="872841"/>
                </a:cubicBezTo>
                <a:cubicBezTo>
                  <a:pt x="2326718" y="915174"/>
                  <a:pt x="1590118" y="542641"/>
                  <a:pt x="1590118" y="542641"/>
                </a:cubicBezTo>
                <a:cubicBezTo>
                  <a:pt x="1316362" y="397297"/>
                  <a:pt x="819652" y="-20392"/>
                  <a:pt x="557185" y="775"/>
                </a:cubicBezTo>
                <a:cubicBezTo>
                  <a:pt x="294718" y="21942"/>
                  <a:pt x="52007" y="556753"/>
                  <a:pt x="6852" y="635775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テキスト ボックス 215">
            <a:extLst>
              <a:ext uri="{FF2B5EF4-FFF2-40B4-BE49-F238E27FC236}">
                <a16:creationId xmlns:a16="http://schemas.microsoft.com/office/drawing/2014/main" id="{47947FF1-96C1-434F-8C71-BFEFB4E5CD64}"/>
              </a:ext>
            </a:extLst>
          </p:cNvPr>
          <p:cNvSpPr txBox="1"/>
          <p:nvPr/>
        </p:nvSpPr>
        <p:spPr>
          <a:xfrm>
            <a:off x="1938278" y="0"/>
            <a:ext cx="572464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5400" dirty="0">
                <a:solidFill>
                  <a:srgbClr val="4285F4"/>
                </a:solidFill>
                <a:latin typeface="851ゴチカクット" panose="02000600000000000000" pitchFamily="2" charset="-128"/>
                <a:ea typeface="851ゴチカクット" panose="02000600000000000000" pitchFamily="2" charset="-128"/>
              </a:rPr>
              <a:t>上からありさ。</a:t>
            </a:r>
            <a:endParaRPr kumimoji="1" lang="en-US" altLang="ja-JP" sz="5400" dirty="0">
              <a:solidFill>
                <a:srgbClr val="4285F4"/>
              </a:solidFill>
              <a:latin typeface="851ゴチカクット" panose="02000600000000000000" pitchFamily="2" charset="-128"/>
              <a:ea typeface="851ゴチカクット" panose="02000600000000000000" pitchFamily="2" charset="-128"/>
            </a:endParaRPr>
          </a:p>
          <a:p>
            <a:pPr algn="ctr"/>
            <a:r>
              <a:rPr kumimoji="1" lang="ja-JP" altLang="en-US" sz="5400" dirty="0">
                <a:solidFill>
                  <a:srgbClr val="4285F4"/>
                </a:solidFill>
                <a:latin typeface="851ゴチカクット" panose="02000600000000000000" pitchFamily="2" charset="-128"/>
                <a:ea typeface="851ゴチカクット" panose="02000600000000000000" pitchFamily="2" charset="-128"/>
              </a:rPr>
              <a:t>観</a:t>
            </a:r>
            <a:r>
              <a:rPr kumimoji="1" lang="ja-JP" altLang="en-US" sz="5400" dirty="0">
                <a:solidFill>
                  <a:srgbClr val="E94235"/>
                </a:solidFill>
                <a:latin typeface="851ゴチカクット" panose="02000600000000000000" pitchFamily="2" charset="-128"/>
                <a:ea typeface="851ゴチカクット" panose="02000600000000000000" pitchFamily="2" charset="-128"/>
              </a:rPr>
              <a:t>月</a:t>
            </a:r>
            <a:r>
              <a:rPr kumimoji="1" lang="ja-JP" altLang="en-US" sz="5400" dirty="0">
                <a:solidFill>
                  <a:srgbClr val="FABB05"/>
                </a:solidFill>
                <a:latin typeface="851ゴチカクット" panose="02000600000000000000" pitchFamily="2" charset="-128"/>
                <a:ea typeface="851ゴチカクット" panose="02000600000000000000" pitchFamily="2" charset="-128"/>
              </a:rPr>
              <a:t>あ</a:t>
            </a:r>
            <a:r>
              <a:rPr kumimoji="1" lang="ja-JP" altLang="en-US" sz="5400" dirty="0">
                <a:solidFill>
                  <a:srgbClr val="4285F4"/>
                </a:solidFill>
                <a:latin typeface="851ゴチカクット" panose="02000600000000000000" pitchFamily="2" charset="-128"/>
                <a:ea typeface="851ゴチカクット" panose="02000600000000000000" pitchFamily="2" charset="-128"/>
              </a:rPr>
              <a:t>り</a:t>
            </a:r>
            <a:r>
              <a:rPr kumimoji="1" lang="ja-JP" altLang="en-US" sz="5400" dirty="0">
                <a:solidFill>
                  <a:srgbClr val="34A853"/>
                </a:solidFill>
                <a:latin typeface="851ゴチカクット" panose="02000600000000000000" pitchFamily="2" charset="-128"/>
                <a:ea typeface="851ゴチカクット" panose="02000600000000000000" pitchFamily="2" charset="-128"/>
              </a:rPr>
              <a:t>さ</a:t>
            </a:r>
            <a:r>
              <a:rPr kumimoji="1" lang="ja-JP" altLang="en-US" sz="5400" dirty="0">
                <a:solidFill>
                  <a:srgbClr val="E94235"/>
                </a:solidFill>
                <a:latin typeface="851ゴチカクット" panose="02000600000000000000" pitchFamily="2" charset="-128"/>
                <a:ea typeface="851ゴチカクット" panose="02000600000000000000" pitchFamily="2" charset="-128"/>
              </a:rPr>
              <a:t>。</a:t>
            </a:r>
            <a:endParaRPr kumimoji="1" lang="en-US" altLang="ja-JP" sz="5400" dirty="0">
              <a:solidFill>
                <a:srgbClr val="E94235"/>
              </a:solidFill>
              <a:latin typeface="851ゴチカクット" panose="02000600000000000000" pitchFamily="2" charset="-128"/>
              <a:ea typeface="851ゴチカクット" panose="02000600000000000000" pitchFamily="2" charset="-128"/>
            </a:endParaRPr>
          </a:p>
          <a:p>
            <a:pPr algn="ctr"/>
            <a:r>
              <a:rPr kumimoji="1" lang="ja-JP" altLang="en-US" sz="5400" dirty="0">
                <a:solidFill>
                  <a:srgbClr val="E94235"/>
                </a:solidFill>
                <a:latin typeface="851ゴチカクット" panose="02000600000000000000" pitchFamily="2" charset="-128"/>
                <a:ea typeface="851ゴチカクット" panose="02000600000000000000" pitchFamily="2" charset="-128"/>
              </a:rPr>
              <a:t>なんでもありさ。</a:t>
            </a:r>
          </a:p>
        </p:txBody>
      </p:sp>
      <p:sp>
        <p:nvSpPr>
          <p:cNvPr id="218" name="フリーフォーム: 図形 217">
            <a:extLst>
              <a:ext uri="{FF2B5EF4-FFF2-40B4-BE49-F238E27FC236}">
                <a16:creationId xmlns:a16="http://schemas.microsoft.com/office/drawing/2014/main" id="{DD524528-B98C-4A58-9293-E63B9EA9D7AD}"/>
              </a:ext>
            </a:extLst>
          </p:cNvPr>
          <p:cNvSpPr/>
          <p:nvPr/>
        </p:nvSpPr>
        <p:spPr>
          <a:xfrm>
            <a:off x="6841867" y="9678306"/>
            <a:ext cx="733220" cy="3123294"/>
          </a:xfrm>
          <a:custGeom>
            <a:avLst/>
            <a:gdLst>
              <a:gd name="connsiteX0" fmla="*/ 733215 w 733220"/>
              <a:gd name="connsiteY0" fmla="*/ 9400 h 3123294"/>
              <a:gd name="connsiteX1" fmla="*/ 271202 w 733220"/>
              <a:gd name="connsiteY1" fmla="*/ 866048 h 3123294"/>
              <a:gd name="connsiteX2" fmla="*/ 78697 w 733220"/>
              <a:gd name="connsiteY2" fmla="*/ 3050983 h 3123294"/>
              <a:gd name="connsiteX3" fmla="*/ 146074 w 733220"/>
              <a:gd name="connsiteY3" fmla="*/ 2531219 h 3123294"/>
              <a:gd name="connsiteX4" fmla="*/ 1695 w 733220"/>
              <a:gd name="connsiteY4" fmla="*/ 1847825 h 3123294"/>
              <a:gd name="connsiteX5" fmla="*/ 261577 w 733220"/>
              <a:gd name="connsiteY5" fmla="*/ 500288 h 3123294"/>
              <a:gd name="connsiteX6" fmla="*/ 733215 w 733220"/>
              <a:gd name="connsiteY6" fmla="*/ 9400 h 3123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3220" h="3123294">
                <a:moveTo>
                  <a:pt x="733215" y="9400"/>
                </a:moveTo>
                <a:cubicBezTo>
                  <a:pt x="734819" y="70360"/>
                  <a:pt x="380288" y="359118"/>
                  <a:pt x="271202" y="866048"/>
                </a:cubicBezTo>
                <a:cubicBezTo>
                  <a:pt x="162116" y="1372978"/>
                  <a:pt x="99552" y="2773455"/>
                  <a:pt x="78697" y="3050983"/>
                </a:cubicBezTo>
                <a:cubicBezTo>
                  <a:pt x="57842" y="3328511"/>
                  <a:pt x="158908" y="2731745"/>
                  <a:pt x="146074" y="2531219"/>
                </a:cubicBezTo>
                <a:cubicBezTo>
                  <a:pt x="133240" y="2330693"/>
                  <a:pt x="-17555" y="2186313"/>
                  <a:pt x="1695" y="1847825"/>
                </a:cubicBezTo>
                <a:cubicBezTo>
                  <a:pt x="20945" y="1509337"/>
                  <a:pt x="134844" y="808296"/>
                  <a:pt x="261577" y="500288"/>
                </a:cubicBezTo>
                <a:cubicBezTo>
                  <a:pt x="388310" y="192280"/>
                  <a:pt x="731611" y="-51560"/>
                  <a:pt x="733215" y="94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4758F49-D434-46AC-A733-808096E64EC0}"/>
              </a:ext>
            </a:extLst>
          </p:cNvPr>
          <p:cNvSpPr txBox="1"/>
          <p:nvPr/>
        </p:nvSpPr>
        <p:spPr>
          <a:xfrm>
            <a:off x="8610736" y="231006"/>
            <a:ext cx="677108" cy="583749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3200" dirty="0">
                <a:solidFill>
                  <a:srgbClr val="34A853"/>
                </a:solidFill>
                <a:latin typeface="851ゴチカクット" panose="02000600000000000000" pitchFamily="2" charset="-128"/>
                <a:ea typeface="851ゴチカクット" panose="02000600000000000000" pitchFamily="2" charset="-128"/>
              </a:rPr>
              <a:t>さがしものは</a:t>
            </a:r>
            <a:r>
              <a:rPr kumimoji="1" lang="ja-JP" altLang="en-US" sz="3200" dirty="0">
                <a:solidFill>
                  <a:srgbClr val="E94235"/>
                </a:solidFill>
                <a:latin typeface="851ゴチカクット" panose="02000600000000000000" pitchFamily="2" charset="-128"/>
                <a:ea typeface="851ゴチカクット" panose="02000600000000000000" pitchFamily="2" charset="-128"/>
              </a:rPr>
              <a:t>・</a:t>
            </a:r>
            <a:r>
              <a:rPr kumimoji="1" lang="ja-JP" altLang="en-US" sz="3200" dirty="0">
                <a:solidFill>
                  <a:srgbClr val="34A853"/>
                </a:solidFill>
                <a:latin typeface="851ゴチカクット" panose="02000600000000000000" pitchFamily="2" charset="-128"/>
                <a:ea typeface="851ゴチカクット" panose="02000600000000000000" pitchFamily="2" charset="-128"/>
              </a:rPr>
              <a:t>見つかるさ。。</a:t>
            </a:r>
          </a:p>
        </p:txBody>
      </p:sp>
      <p:grpSp>
        <p:nvGrpSpPr>
          <p:cNvPr id="221" name="グループ化 220">
            <a:extLst>
              <a:ext uri="{FF2B5EF4-FFF2-40B4-BE49-F238E27FC236}">
                <a16:creationId xmlns:a16="http://schemas.microsoft.com/office/drawing/2014/main" id="{1279A9E7-0DA2-4EFC-B80D-ABFFED93803E}"/>
              </a:ext>
            </a:extLst>
          </p:cNvPr>
          <p:cNvGrpSpPr/>
          <p:nvPr/>
        </p:nvGrpSpPr>
        <p:grpSpPr>
          <a:xfrm rot="17642089">
            <a:off x="4823971" y="8125470"/>
            <a:ext cx="2767841" cy="931474"/>
            <a:chOff x="2346121" y="5547300"/>
            <a:chExt cx="4913614" cy="1653600"/>
          </a:xfrm>
        </p:grpSpPr>
        <p:pic>
          <p:nvPicPr>
            <p:cNvPr id="222" name="Picture 2" descr="Google ロゴ（グーグル）のフラットデザインアイコン | ICONLAB（アイコンラボ）">
              <a:extLst>
                <a:ext uri="{FF2B5EF4-FFF2-40B4-BE49-F238E27FC236}">
                  <a16:creationId xmlns:a16="http://schemas.microsoft.com/office/drawing/2014/main" id="{6C9D063F-A9B0-4AF2-B591-84CBAF2F1ED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2200" y="5600700"/>
              <a:ext cx="4876800" cy="1600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3" name="フリーフォーム: 図形 222">
              <a:extLst>
                <a:ext uri="{FF2B5EF4-FFF2-40B4-BE49-F238E27FC236}">
                  <a16:creationId xmlns:a16="http://schemas.microsoft.com/office/drawing/2014/main" id="{BAB0CEE3-6333-42C6-B361-9C5E8542F818}"/>
                </a:ext>
              </a:extLst>
            </p:cNvPr>
            <p:cNvSpPr/>
            <p:nvPr/>
          </p:nvSpPr>
          <p:spPr>
            <a:xfrm>
              <a:off x="2583071" y="5746430"/>
              <a:ext cx="890398" cy="255458"/>
            </a:xfrm>
            <a:custGeom>
              <a:avLst/>
              <a:gdLst>
                <a:gd name="connsiteX0" fmla="*/ 890379 w 890398"/>
                <a:gd name="connsiteY0" fmla="*/ 320 h 255458"/>
                <a:gd name="connsiteX1" fmla="*/ 712579 w 890398"/>
                <a:gd name="connsiteY1" fmla="*/ 142137 h 255458"/>
                <a:gd name="connsiteX2" fmla="*/ 682946 w 890398"/>
                <a:gd name="connsiteY2" fmla="*/ 104037 h 255458"/>
                <a:gd name="connsiteX3" fmla="*/ 574996 w 890398"/>
                <a:gd name="connsiteY3" fmla="*/ 44770 h 255458"/>
                <a:gd name="connsiteX4" fmla="*/ 354862 w 890398"/>
                <a:gd name="connsiteY4" fmla="*/ 19370 h 255458"/>
                <a:gd name="connsiteX5" fmla="*/ 11962 w 890398"/>
                <a:gd name="connsiteY5" fmla="*/ 252203 h 255458"/>
                <a:gd name="connsiteX6" fmla="*/ 96629 w 890398"/>
                <a:gd name="connsiteY6" fmla="*/ 146370 h 255458"/>
                <a:gd name="connsiteX7" fmla="*/ 276546 w 890398"/>
                <a:gd name="connsiteY7" fmla="*/ 15137 h 255458"/>
                <a:gd name="connsiteX8" fmla="*/ 591929 w 890398"/>
                <a:gd name="connsiteY8" fmla="*/ 65937 h 255458"/>
                <a:gd name="connsiteX9" fmla="*/ 723162 w 890398"/>
                <a:gd name="connsiteY9" fmla="*/ 101920 h 255458"/>
                <a:gd name="connsiteX10" fmla="*/ 890379 w 890398"/>
                <a:gd name="connsiteY10" fmla="*/ 320 h 255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90398" h="255458">
                  <a:moveTo>
                    <a:pt x="890379" y="320"/>
                  </a:moveTo>
                  <a:cubicBezTo>
                    <a:pt x="888615" y="7023"/>
                    <a:pt x="747151" y="124851"/>
                    <a:pt x="712579" y="142137"/>
                  </a:cubicBezTo>
                  <a:cubicBezTo>
                    <a:pt x="678007" y="159423"/>
                    <a:pt x="705876" y="120265"/>
                    <a:pt x="682946" y="104037"/>
                  </a:cubicBezTo>
                  <a:cubicBezTo>
                    <a:pt x="660016" y="87809"/>
                    <a:pt x="629677" y="58881"/>
                    <a:pt x="574996" y="44770"/>
                  </a:cubicBezTo>
                  <a:cubicBezTo>
                    <a:pt x="520315" y="30659"/>
                    <a:pt x="448701" y="-15202"/>
                    <a:pt x="354862" y="19370"/>
                  </a:cubicBezTo>
                  <a:cubicBezTo>
                    <a:pt x="261023" y="53942"/>
                    <a:pt x="55001" y="231036"/>
                    <a:pt x="11962" y="252203"/>
                  </a:cubicBezTo>
                  <a:cubicBezTo>
                    <a:pt x="-31077" y="273370"/>
                    <a:pt x="52532" y="185881"/>
                    <a:pt x="96629" y="146370"/>
                  </a:cubicBezTo>
                  <a:cubicBezTo>
                    <a:pt x="140726" y="106859"/>
                    <a:pt x="193996" y="28543"/>
                    <a:pt x="276546" y="15137"/>
                  </a:cubicBezTo>
                  <a:cubicBezTo>
                    <a:pt x="359096" y="1731"/>
                    <a:pt x="517493" y="51473"/>
                    <a:pt x="591929" y="65937"/>
                  </a:cubicBezTo>
                  <a:cubicBezTo>
                    <a:pt x="666365" y="80401"/>
                    <a:pt x="672715" y="109681"/>
                    <a:pt x="723162" y="101920"/>
                  </a:cubicBezTo>
                  <a:cubicBezTo>
                    <a:pt x="773609" y="94159"/>
                    <a:pt x="892143" y="-6383"/>
                    <a:pt x="890379" y="320"/>
                  </a:cubicBezTo>
                  <a:close/>
                </a:path>
              </a:pathLst>
            </a:custGeom>
            <a:solidFill>
              <a:srgbClr val="4285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4" name="フリーフォーム: 図形 223">
              <a:extLst>
                <a:ext uri="{FF2B5EF4-FFF2-40B4-BE49-F238E27FC236}">
                  <a16:creationId xmlns:a16="http://schemas.microsoft.com/office/drawing/2014/main" id="{2CC35BD6-4DF4-4BF0-8CB3-469587CD6941}"/>
                </a:ext>
              </a:extLst>
            </p:cNvPr>
            <p:cNvSpPr/>
            <p:nvPr/>
          </p:nvSpPr>
          <p:spPr>
            <a:xfrm>
              <a:off x="2346121" y="5561016"/>
              <a:ext cx="1030513" cy="535048"/>
            </a:xfrm>
            <a:custGeom>
              <a:avLst/>
              <a:gdLst>
                <a:gd name="connsiteX0" fmla="*/ 1029962 w 1030513"/>
                <a:gd name="connsiteY0" fmla="*/ 192084 h 535048"/>
                <a:gd name="connsiteX1" fmla="*/ 665896 w 1030513"/>
                <a:gd name="connsiteY1" fmla="*/ 20634 h 535048"/>
                <a:gd name="connsiteX2" fmla="*/ 403429 w 1030513"/>
                <a:gd name="connsiteY2" fmla="*/ 46034 h 535048"/>
                <a:gd name="connsiteX3" fmla="*/ 58412 w 1030513"/>
                <a:gd name="connsiteY3" fmla="*/ 405867 h 535048"/>
                <a:gd name="connsiteX4" fmla="*/ 7612 w 1030513"/>
                <a:gd name="connsiteY4" fmla="*/ 534984 h 535048"/>
                <a:gd name="connsiteX5" fmla="*/ 140962 w 1030513"/>
                <a:gd name="connsiteY5" fmla="*/ 393167 h 535048"/>
                <a:gd name="connsiteX6" fmla="*/ 397079 w 1030513"/>
                <a:gd name="connsiteY6" fmla="*/ 118001 h 535048"/>
                <a:gd name="connsiteX7" fmla="*/ 579112 w 1030513"/>
                <a:gd name="connsiteY7" fmla="*/ 65084 h 535048"/>
                <a:gd name="connsiteX8" fmla="*/ 1029962 w 1030513"/>
                <a:gd name="connsiteY8" fmla="*/ 192084 h 535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30513" h="535048">
                  <a:moveTo>
                    <a:pt x="1029962" y="192084"/>
                  </a:moveTo>
                  <a:cubicBezTo>
                    <a:pt x="1044426" y="184676"/>
                    <a:pt x="770318" y="44976"/>
                    <a:pt x="665896" y="20634"/>
                  </a:cubicBezTo>
                  <a:cubicBezTo>
                    <a:pt x="561474" y="-3708"/>
                    <a:pt x="504676" y="-18172"/>
                    <a:pt x="403429" y="46034"/>
                  </a:cubicBezTo>
                  <a:cubicBezTo>
                    <a:pt x="302182" y="110239"/>
                    <a:pt x="124382" y="324375"/>
                    <a:pt x="58412" y="405867"/>
                  </a:cubicBezTo>
                  <a:cubicBezTo>
                    <a:pt x="-7558" y="487359"/>
                    <a:pt x="-6146" y="537101"/>
                    <a:pt x="7612" y="534984"/>
                  </a:cubicBezTo>
                  <a:cubicBezTo>
                    <a:pt x="21370" y="532867"/>
                    <a:pt x="140962" y="393167"/>
                    <a:pt x="140962" y="393167"/>
                  </a:cubicBezTo>
                  <a:cubicBezTo>
                    <a:pt x="205873" y="323670"/>
                    <a:pt x="324054" y="172681"/>
                    <a:pt x="397079" y="118001"/>
                  </a:cubicBezTo>
                  <a:cubicBezTo>
                    <a:pt x="470104" y="63321"/>
                    <a:pt x="468693" y="48504"/>
                    <a:pt x="579112" y="65084"/>
                  </a:cubicBezTo>
                  <a:cubicBezTo>
                    <a:pt x="689531" y="81664"/>
                    <a:pt x="1015498" y="199492"/>
                    <a:pt x="1029962" y="192084"/>
                  </a:cubicBezTo>
                  <a:close/>
                </a:path>
              </a:pathLst>
            </a:custGeom>
            <a:solidFill>
              <a:srgbClr val="4285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5" name="フリーフォーム: 図形 224">
              <a:extLst>
                <a:ext uri="{FF2B5EF4-FFF2-40B4-BE49-F238E27FC236}">
                  <a16:creationId xmlns:a16="http://schemas.microsoft.com/office/drawing/2014/main" id="{1AC3F602-8146-4CB5-A7E6-9B9AF6FCB0A0}"/>
                </a:ext>
              </a:extLst>
            </p:cNvPr>
            <p:cNvSpPr/>
            <p:nvPr/>
          </p:nvSpPr>
          <p:spPr>
            <a:xfrm>
              <a:off x="2921415" y="6175885"/>
              <a:ext cx="665246" cy="457850"/>
            </a:xfrm>
            <a:custGeom>
              <a:avLst/>
              <a:gdLst>
                <a:gd name="connsiteX0" fmla="*/ 27102 w 665246"/>
                <a:gd name="connsiteY0" fmla="*/ 2665 h 457850"/>
                <a:gd name="connsiteX1" fmla="*/ 84252 w 665246"/>
                <a:gd name="connsiteY1" fmla="*/ 2665 h 457850"/>
                <a:gd name="connsiteX2" fmla="*/ 626118 w 665246"/>
                <a:gd name="connsiteY2" fmla="*/ 11132 h 457850"/>
                <a:gd name="connsiteX3" fmla="*/ 617652 w 665246"/>
                <a:gd name="connsiteY3" fmla="*/ 64048 h 457850"/>
                <a:gd name="connsiteX4" fmla="*/ 577435 w 665246"/>
                <a:gd name="connsiteY4" fmla="*/ 318048 h 457850"/>
                <a:gd name="connsiteX5" fmla="*/ 520285 w 665246"/>
                <a:gd name="connsiteY5" fmla="*/ 457748 h 457850"/>
                <a:gd name="connsiteX6" fmla="*/ 575318 w 665246"/>
                <a:gd name="connsiteY6" fmla="*/ 334982 h 457850"/>
                <a:gd name="connsiteX7" fmla="*/ 594368 w 665246"/>
                <a:gd name="connsiteY7" fmla="*/ 38648 h 457850"/>
                <a:gd name="connsiteX8" fmla="*/ 27102 w 665246"/>
                <a:gd name="connsiteY8" fmla="*/ 2665 h 457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65246" h="457850">
                  <a:moveTo>
                    <a:pt x="27102" y="2665"/>
                  </a:moveTo>
                  <a:cubicBezTo>
                    <a:pt x="-57917" y="-3332"/>
                    <a:pt x="84252" y="2665"/>
                    <a:pt x="84252" y="2665"/>
                  </a:cubicBezTo>
                  <a:cubicBezTo>
                    <a:pt x="184088" y="4076"/>
                    <a:pt x="537218" y="902"/>
                    <a:pt x="626118" y="11132"/>
                  </a:cubicBezTo>
                  <a:cubicBezTo>
                    <a:pt x="715018" y="21362"/>
                    <a:pt x="625766" y="12895"/>
                    <a:pt x="617652" y="64048"/>
                  </a:cubicBezTo>
                  <a:cubicBezTo>
                    <a:pt x="609538" y="115201"/>
                    <a:pt x="593663" y="252431"/>
                    <a:pt x="577435" y="318048"/>
                  </a:cubicBezTo>
                  <a:cubicBezTo>
                    <a:pt x="561207" y="383665"/>
                    <a:pt x="520638" y="454926"/>
                    <a:pt x="520285" y="457748"/>
                  </a:cubicBezTo>
                  <a:cubicBezTo>
                    <a:pt x="519932" y="460570"/>
                    <a:pt x="562971" y="404832"/>
                    <a:pt x="575318" y="334982"/>
                  </a:cubicBezTo>
                  <a:cubicBezTo>
                    <a:pt x="587665" y="265132"/>
                    <a:pt x="678329" y="95798"/>
                    <a:pt x="594368" y="38648"/>
                  </a:cubicBezTo>
                  <a:cubicBezTo>
                    <a:pt x="510407" y="-18502"/>
                    <a:pt x="112121" y="8662"/>
                    <a:pt x="27102" y="2665"/>
                  </a:cubicBezTo>
                  <a:close/>
                </a:path>
              </a:pathLst>
            </a:custGeom>
            <a:solidFill>
              <a:srgbClr val="4285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6" name="フリーフォーム: 図形 225">
              <a:extLst>
                <a:ext uri="{FF2B5EF4-FFF2-40B4-BE49-F238E27FC236}">
                  <a16:creationId xmlns:a16="http://schemas.microsoft.com/office/drawing/2014/main" id="{557504E9-93AA-49CB-A3E7-EA8E2DA34806}"/>
                </a:ext>
              </a:extLst>
            </p:cNvPr>
            <p:cNvSpPr/>
            <p:nvPr/>
          </p:nvSpPr>
          <p:spPr>
            <a:xfrm>
              <a:off x="2350989" y="6160734"/>
              <a:ext cx="1044349" cy="703426"/>
            </a:xfrm>
            <a:custGeom>
              <a:avLst/>
              <a:gdLst>
                <a:gd name="connsiteX0" fmla="*/ 26028 w 1044349"/>
                <a:gd name="connsiteY0" fmla="*/ 9349 h 703426"/>
                <a:gd name="connsiteX1" fmla="*/ 21794 w 1044349"/>
                <a:gd name="connsiteY1" fmla="*/ 96133 h 703426"/>
                <a:gd name="connsiteX2" fmla="*/ 21794 w 1044349"/>
                <a:gd name="connsiteY2" fmla="*/ 208316 h 703426"/>
                <a:gd name="connsiteX3" fmla="*/ 313894 w 1044349"/>
                <a:gd name="connsiteY3" fmla="*/ 555449 h 703426"/>
                <a:gd name="connsiteX4" fmla="*/ 510744 w 1044349"/>
                <a:gd name="connsiteY4" fmla="*/ 667633 h 703426"/>
                <a:gd name="connsiteX5" fmla="*/ 802844 w 1044349"/>
                <a:gd name="connsiteY5" fmla="*/ 693033 h 703426"/>
                <a:gd name="connsiteX6" fmla="*/ 1044144 w 1044349"/>
                <a:gd name="connsiteY6" fmla="*/ 510999 h 703426"/>
                <a:gd name="connsiteX7" fmla="*/ 762628 w 1044349"/>
                <a:gd name="connsiteY7" fmla="*/ 612599 h 703426"/>
                <a:gd name="connsiteX8" fmla="*/ 212294 w 1044349"/>
                <a:gd name="connsiteY8" fmla="*/ 498299 h 703426"/>
                <a:gd name="connsiteX9" fmla="*/ 97994 w 1044349"/>
                <a:gd name="connsiteY9" fmla="*/ 328966 h 703426"/>
                <a:gd name="connsiteX10" fmla="*/ 26028 w 1044349"/>
                <a:gd name="connsiteY10" fmla="*/ 9349 h 703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44349" h="703426">
                  <a:moveTo>
                    <a:pt x="26028" y="9349"/>
                  </a:moveTo>
                  <a:cubicBezTo>
                    <a:pt x="13328" y="-29456"/>
                    <a:pt x="22500" y="62972"/>
                    <a:pt x="21794" y="96133"/>
                  </a:cubicBezTo>
                  <a:cubicBezTo>
                    <a:pt x="21088" y="129294"/>
                    <a:pt x="-26889" y="131763"/>
                    <a:pt x="21794" y="208316"/>
                  </a:cubicBezTo>
                  <a:cubicBezTo>
                    <a:pt x="70477" y="284869"/>
                    <a:pt x="232402" y="478896"/>
                    <a:pt x="313894" y="555449"/>
                  </a:cubicBezTo>
                  <a:cubicBezTo>
                    <a:pt x="395386" y="632002"/>
                    <a:pt x="429252" y="644702"/>
                    <a:pt x="510744" y="667633"/>
                  </a:cubicBezTo>
                  <a:cubicBezTo>
                    <a:pt x="592236" y="690564"/>
                    <a:pt x="713944" y="719139"/>
                    <a:pt x="802844" y="693033"/>
                  </a:cubicBezTo>
                  <a:cubicBezTo>
                    <a:pt x="891744" y="666927"/>
                    <a:pt x="1050847" y="524405"/>
                    <a:pt x="1044144" y="510999"/>
                  </a:cubicBezTo>
                  <a:cubicBezTo>
                    <a:pt x="1037441" y="497593"/>
                    <a:pt x="901270" y="614716"/>
                    <a:pt x="762628" y="612599"/>
                  </a:cubicBezTo>
                  <a:cubicBezTo>
                    <a:pt x="623986" y="610482"/>
                    <a:pt x="323066" y="545571"/>
                    <a:pt x="212294" y="498299"/>
                  </a:cubicBezTo>
                  <a:cubicBezTo>
                    <a:pt x="101522" y="451027"/>
                    <a:pt x="128333" y="417513"/>
                    <a:pt x="97994" y="328966"/>
                  </a:cubicBezTo>
                  <a:cubicBezTo>
                    <a:pt x="67655" y="240419"/>
                    <a:pt x="38728" y="48154"/>
                    <a:pt x="26028" y="9349"/>
                  </a:cubicBezTo>
                  <a:close/>
                </a:path>
              </a:pathLst>
            </a:custGeom>
            <a:solidFill>
              <a:srgbClr val="4285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7" name="フリーフォーム: 図形 226">
              <a:extLst>
                <a:ext uri="{FF2B5EF4-FFF2-40B4-BE49-F238E27FC236}">
                  <a16:creationId xmlns:a16="http://schemas.microsoft.com/office/drawing/2014/main" id="{C8858926-FB80-465A-B883-69717953AE55}"/>
                </a:ext>
              </a:extLst>
            </p:cNvPr>
            <p:cNvSpPr/>
            <p:nvPr/>
          </p:nvSpPr>
          <p:spPr>
            <a:xfrm>
              <a:off x="2511259" y="6008991"/>
              <a:ext cx="905150" cy="682970"/>
            </a:xfrm>
            <a:custGeom>
              <a:avLst/>
              <a:gdLst>
                <a:gd name="connsiteX0" fmla="*/ 66841 w 905150"/>
                <a:gd name="connsiteY0" fmla="*/ 226 h 682970"/>
                <a:gd name="connsiteX1" fmla="*/ 30858 w 905150"/>
                <a:gd name="connsiteY1" fmla="*/ 184376 h 682970"/>
                <a:gd name="connsiteX2" fmla="*/ 18158 w 905150"/>
                <a:gd name="connsiteY2" fmla="*/ 279626 h 682970"/>
                <a:gd name="connsiteX3" fmla="*/ 238291 w 905150"/>
                <a:gd name="connsiteY3" fmla="*/ 573842 h 682970"/>
                <a:gd name="connsiteX4" fmla="*/ 507108 w 905150"/>
                <a:gd name="connsiteY4" fmla="*/ 679676 h 682970"/>
                <a:gd name="connsiteX5" fmla="*/ 651041 w 905150"/>
                <a:gd name="connsiteY5" fmla="*/ 645809 h 682970"/>
                <a:gd name="connsiteX6" fmla="*/ 784391 w 905150"/>
                <a:gd name="connsiteY6" fmla="*/ 542092 h 682970"/>
                <a:gd name="connsiteX7" fmla="*/ 862708 w 905150"/>
                <a:gd name="connsiteY7" fmla="*/ 351592 h 682970"/>
                <a:gd name="connsiteX8" fmla="*/ 697608 w 905150"/>
                <a:gd name="connsiteY8" fmla="*/ 324076 h 682970"/>
                <a:gd name="connsiteX9" fmla="*/ 530391 w 905150"/>
                <a:gd name="connsiteY9" fmla="*/ 294442 h 682970"/>
                <a:gd name="connsiteX10" fmla="*/ 892341 w 905150"/>
                <a:gd name="connsiteY10" fmla="*/ 336776 h 682970"/>
                <a:gd name="connsiteX11" fmla="*/ 807674 w 905150"/>
                <a:gd name="connsiteY11" fmla="*/ 544209 h 682970"/>
                <a:gd name="connsiteX12" fmla="*/ 651041 w 905150"/>
                <a:gd name="connsiteY12" fmla="*/ 633109 h 682970"/>
                <a:gd name="connsiteX13" fmla="*/ 301791 w 905150"/>
                <a:gd name="connsiteY13" fmla="*/ 622526 h 682970"/>
                <a:gd name="connsiteX14" fmla="*/ 24508 w 905150"/>
                <a:gd name="connsiteY14" fmla="*/ 347359 h 682970"/>
                <a:gd name="connsiteX15" fmla="*/ 20274 w 905150"/>
                <a:gd name="connsiteY15" fmla="*/ 150509 h 682970"/>
                <a:gd name="connsiteX16" fmla="*/ 66841 w 905150"/>
                <a:gd name="connsiteY16" fmla="*/ 226 h 682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05150" h="682970">
                  <a:moveTo>
                    <a:pt x="66841" y="226"/>
                  </a:moveTo>
                  <a:cubicBezTo>
                    <a:pt x="68605" y="5871"/>
                    <a:pt x="38972" y="137809"/>
                    <a:pt x="30858" y="184376"/>
                  </a:cubicBezTo>
                  <a:cubicBezTo>
                    <a:pt x="22744" y="230943"/>
                    <a:pt x="-16414" y="214715"/>
                    <a:pt x="18158" y="279626"/>
                  </a:cubicBezTo>
                  <a:cubicBezTo>
                    <a:pt x="52730" y="344537"/>
                    <a:pt x="156799" y="507167"/>
                    <a:pt x="238291" y="573842"/>
                  </a:cubicBezTo>
                  <a:cubicBezTo>
                    <a:pt x="319783" y="640517"/>
                    <a:pt x="438316" y="667682"/>
                    <a:pt x="507108" y="679676"/>
                  </a:cubicBezTo>
                  <a:cubicBezTo>
                    <a:pt x="575900" y="691671"/>
                    <a:pt x="604827" y="668740"/>
                    <a:pt x="651041" y="645809"/>
                  </a:cubicBezTo>
                  <a:cubicBezTo>
                    <a:pt x="697255" y="622878"/>
                    <a:pt x="749113" y="591128"/>
                    <a:pt x="784391" y="542092"/>
                  </a:cubicBezTo>
                  <a:cubicBezTo>
                    <a:pt x="819669" y="493056"/>
                    <a:pt x="877172" y="387928"/>
                    <a:pt x="862708" y="351592"/>
                  </a:cubicBezTo>
                  <a:cubicBezTo>
                    <a:pt x="848244" y="315256"/>
                    <a:pt x="752994" y="333601"/>
                    <a:pt x="697608" y="324076"/>
                  </a:cubicBezTo>
                  <a:cubicBezTo>
                    <a:pt x="642222" y="314551"/>
                    <a:pt x="497936" y="292325"/>
                    <a:pt x="530391" y="294442"/>
                  </a:cubicBezTo>
                  <a:cubicBezTo>
                    <a:pt x="562846" y="296559"/>
                    <a:pt x="846127" y="295148"/>
                    <a:pt x="892341" y="336776"/>
                  </a:cubicBezTo>
                  <a:cubicBezTo>
                    <a:pt x="938555" y="378404"/>
                    <a:pt x="847891" y="494820"/>
                    <a:pt x="807674" y="544209"/>
                  </a:cubicBezTo>
                  <a:cubicBezTo>
                    <a:pt x="767457" y="593598"/>
                    <a:pt x="735355" y="620056"/>
                    <a:pt x="651041" y="633109"/>
                  </a:cubicBezTo>
                  <a:cubicBezTo>
                    <a:pt x="566727" y="646162"/>
                    <a:pt x="406213" y="670151"/>
                    <a:pt x="301791" y="622526"/>
                  </a:cubicBezTo>
                  <a:cubicBezTo>
                    <a:pt x="197369" y="574901"/>
                    <a:pt x="71428" y="426029"/>
                    <a:pt x="24508" y="347359"/>
                  </a:cubicBezTo>
                  <a:cubicBezTo>
                    <a:pt x="-22412" y="268689"/>
                    <a:pt x="10749" y="205189"/>
                    <a:pt x="20274" y="150509"/>
                  </a:cubicBezTo>
                  <a:cubicBezTo>
                    <a:pt x="29799" y="95829"/>
                    <a:pt x="65077" y="-5419"/>
                    <a:pt x="66841" y="226"/>
                  </a:cubicBezTo>
                  <a:close/>
                </a:path>
              </a:pathLst>
            </a:custGeom>
            <a:solidFill>
              <a:srgbClr val="4285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8" name="フリーフォーム: 図形 227">
              <a:extLst>
                <a:ext uri="{FF2B5EF4-FFF2-40B4-BE49-F238E27FC236}">
                  <a16:creationId xmlns:a16="http://schemas.microsoft.com/office/drawing/2014/main" id="{00F85955-9C9C-4284-A528-8BB4EBFAD784}"/>
                </a:ext>
              </a:extLst>
            </p:cNvPr>
            <p:cNvSpPr/>
            <p:nvPr/>
          </p:nvSpPr>
          <p:spPr>
            <a:xfrm>
              <a:off x="2929463" y="6127538"/>
              <a:ext cx="163609" cy="214193"/>
            </a:xfrm>
            <a:custGeom>
              <a:avLst/>
              <a:gdLst>
                <a:gd name="connsiteX0" fmla="*/ 4237 w 163609"/>
                <a:gd name="connsiteY0" fmla="*/ 212 h 214193"/>
                <a:gd name="connsiteX1" fmla="*/ 91020 w 163609"/>
                <a:gd name="connsiteY1" fmla="*/ 125095 h 214193"/>
                <a:gd name="connsiteX2" fmla="*/ 4 w 163609"/>
                <a:gd name="connsiteY2" fmla="*/ 211879 h 214193"/>
                <a:gd name="connsiteX3" fmla="*/ 95254 w 163609"/>
                <a:gd name="connsiteY3" fmla="*/ 186479 h 214193"/>
                <a:gd name="connsiteX4" fmla="*/ 160870 w 163609"/>
                <a:gd name="connsiteY4" fmla="*/ 156845 h 214193"/>
                <a:gd name="connsiteX5" fmla="*/ 4237 w 163609"/>
                <a:gd name="connsiteY5" fmla="*/ 212 h 214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3609" h="214193">
                  <a:moveTo>
                    <a:pt x="4237" y="212"/>
                  </a:moveTo>
                  <a:cubicBezTo>
                    <a:pt x="-7405" y="-5080"/>
                    <a:pt x="91725" y="89817"/>
                    <a:pt x="91020" y="125095"/>
                  </a:cubicBezTo>
                  <a:cubicBezTo>
                    <a:pt x="90315" y="160373"/>
                    <a:pt x="-702" y="201648"/>
                    <a:pt x="4" y="211879"/>
                  </a:cubicBezTo>
                  <a:cubicBezTo>
                    <a:pt x="710" y="222110"/>
                    <a:pt x="68443" y="195651"/>
                    <a:pt x="95254" y="186479"/>
                  </a:cubicBezTo>
                  <a:cubicBezTo>
                    <a:pt x="122065" y="177307"/>
                    <a:pt x="176392" y="184714"/>
                    <a:pt x="160870" y="156845"/>
                  </a:cubicBezTo>
                  <a:cubicBezTo>
                    <a:pt x="145348" y="128976"/>
                    <a:pt x="15879" y="5504"/>
                    <a:pt x="4237" y="212"/>
                  </a:cubicBezTo>
                  <a:close/>
                </a:path>
              </a:pathLst>
            </a:custGeom>
            <a:solidFill>
              <a:srgbClr val="4285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29" name="グループ化 228">
              <a:extLst>
                <a:ext uri="{FF2B5EF4-FFF2-40B4-BE49-F238E27FC236}">
                  <a16:creationId xmlns:a16="http://schemas.microsoft.com/office/drawing/2014/main" id="{A61B0D93-9967-4133-AA26-3E176C791380}"/>
                </a:ext>
              </a:extLst>
            </p:cNvPr>
            <p:cNvGrpSpPr/>
            <p:nvPr/>
          </p:nvGrpSpPr>
          <p:grpSpPr>
            <a:xfrm>
              <a:off x="3630575" y="6024380"/>
              <a:ext cx="798755" cy="814004"/>
              <a:chOff x="3630575" y="6024380"/>
              <a:chExt cx="798755" cy="814004"/>
            </a:xfrm>
            <a:solidFill>
              <a:srgbClr val="E94235"/>
            </a:solidFill>
          </p:grpSpPr>
          <p:sp>
            <p:nvSpPr>
              <p:cNvPr id="249" name="フリーフォーム: 図形 248">
                <a:extLst>
                  <a:ext uri="{FF2B5EF4-FFF2-40B4-BE49-F238E27FC236}">
                    <a16:creationId xmlns:a16="http://schemas.microsoft.com/office/drawing/2014/main" id="{3A72C26F-8C9E-4B60-99CB-8795DBCF03CB}"/>
                  </a:ext>
                </a:extLst>
              </p:cNvPr>
              <p:cNvSpPr/>
              <p:nvPr/>
            </p:nvSpPr>
            <p:spPr>
              <a:xfrm>
                <a:off x="3630575" y="6073741"/>
                <a:ext cx="798755" cy="764643"/>
              </a:xfrm>
              <a:custGeom>
                <a:avLst/>
                <a:gdLst>
                  <a:gd name="connsiteX0" fmla="*/ 255625 w 798755"/>
                  <a:gd name="connsiteY0" fmla="*/ 5326 h 764643"/>
                  <a:gd name="connsiteX1" fmla="*/ 41842 w 798755"/>
                  <a:gd name="connsiteY1" fmla="*/ 130209 h 764643"/>
                  <a:gd name="connsiteX2" fmla="*/ 5858 w 798755"/>
                  <a:gd name="connsiteY2" fmla="*/ 451942 h 764643"/>
                  <a:gd name="connsiteX3" fmla="*/ 120158 w 798755"/>
                  <a:gd name="connsiteY3" fmla="*/ 650909 h 764643"/>
                  <a:gd name="connsiteX4" fmla="*/ 509625 w 798755"/>
                  <a:gd name="connsiteY4" fmla="*/ 763092 h 764643"/>
                  <a:gd name="connsiteX5" fmla="*/ 638742 w 798755"/>
                  <a:gd name="connsiteY5" fmla="*/ 703826 h 764643"/>
                  <a:gd name="connsiteX6" fmla="*/ 778442 w 798755"/>
                  <a:gd name="connsiteY6" fmla="*/ 534492 h 764643"/>
                  <a:gd name="connsiteX7" fmla="*/ 776325 w 798755"/>
                  <a:gd name="connsiteY7" fmla="*/ 246626 h 764643"/>
                  <a:gd name="connsiteX8" fmla="*/ 575242 w 798755"/>
                  <a:gd name="connsiteY8" fmla="*/ 22259 h 764643"/>
                  <a:gd name="connsiteX9" fmla="*/ 717058 w 798755"/>
                  <a:gd name="connsiteY9" fmla="*/ 157726 h 764643"/>
                  <a:gd name="connsiteX10" fmla="*/ 731875 w 798755"/>
                  <a:gd name="connsiteY10" fmla="*/ 394792 h 764643"/>
                  <a:gd name="connsiteX11" fmla="*/ 645092 w 798755"/>
                  <a:gd name="connsiteY11" fmla="*/ 655142 h 764643"/>
                  <a:gd name="connsiteX12" fmla="*/ 340292 w 798755"/>
                  <a:gd name="connsiteY12" fmla="*/ 731342 h 764643"/>
                  <a:gd name="connsiteX13" fmla="*/ 63008 w 798755"/>
                  <a:gd name="connsiteY13" fmla="*/ 555659 h 764643"/>
                  <a:gd name="connsiteX14" fmla="*/ 48192 w 798755"/>
                  <a:gd name="connsiteY14" fmla="*/ 288959 h 764643"/>
                  <a:gd name="connsiteX15" fmla="*/ 255625 w 798755"/>
                  <a:gd name="connsiteY15" fmla="*/ 5326 h 764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98755" h="764643">
                    <a:moveTo>
                      <a:pt x="255625" y="5326"/>
                    </a:moveTo>
                    <a:cubicBezTo>
                      <a:pt x="254567" y="-21132"/>
                      <a:pt x="83470" y="55773"/>
                      <a:pt x="41842" y="130209"/>
                    </a:cubicBezTo>
                    <a:cubicBezTo>
                      <a:pt x="214" y="204645"/>
                      <a:pt x="-7195" y="365159"/>
                      <a:pt x="5858" y="451942"/>
                    </a:cubicBezTo>
                    <a:cubicBezTo>
                      <a:pt x="18911" y="538725"/>
                      <a:pt x="36197" y="599051"/>
                      <a:pt x="120158" y="650909"/>
                    </a:cubicBezTo>
                    <a:cubicBezTo>
                      <a:pt x="204119" y="702767"/>
                      <a:pt x="423194" y="754272"/>
                      <a:pt x="509625" y="763092"/>
                    </a:cubicBezTo>
                    <a:cubicBezTo>
                      <a:pt x="596056" y="771912"/>
                      <a:pt x="593939" y="741926"/>
                      <a:pt x="638742" y="703826"/>
                    </a:cubicBezTo>
                    <a:cubicBezTo>
                      <a:pt x="683545" y="665726"/>
                      <a:pt x="755512" y="610692"/>
                      <a:pt x="778442" y="534492"/>
                    </a:cubicBezTo>
                    <a:cubicBezTo>
                      <a:pt x="801372" y="458292"/>
                      <a:pt x="810192" y="331998"/>
                      <a:pt x="776325" y="246626"/>
                    </a:cubicBezTo>
                    <a:cubicBezTo>
                      <a:pt x="742458" y="161254"/>
                      <a:pt x="585120" y="37076"/>
                      <a:pt x="575242" y="22259"/>
                    </a:cubicBezTo>
                    <a:cubicBezTo>
                      <a:pt x="565364" y="7442"/>
                      <a:pt x="690952" y="95637"/>
                      <a:pt x="717058" y="157726"/>
                    </a:cubicBezTo>
                    <a:cubicBezTo>
                      <a:pt x="743164" y="219815"/>
                      <a:pt x="743869" y="311889"/>
                      <a:pt x="731875" y="394792"/>
                    </a:cubicBezTo>
                    <a:cubicBezTo>
                      <a:pt x="719881" y="477695"/>
                      <a:pt x="710356" y="599050"/>
                      <a:pt x="645092" y="655142"/>
                    </a:cubicBezTo>
                    <a:cubicBezTo>
                      <a:pt x="579828" y="711234"/>
                      <a:pt x="437306" y="747922"/>
                      <a:pt x="340292" y="731342"/>
                    </a:cubicBezTo>
                    <a:cubicBezTo>
                      <a:pt x="243278" y="714762"/>
                      <a:pt x="111691" y="629389"/>
                      <a:pt x="63008" y="555659"/>
                    </a:cubicBezTo>
                    <a:cubicBezTo>
                      <a:pt x="14325" y="481929"/>
                      <a:pt x="17147" y="377506"/>
                      <a:pt x="48192" y="288959"/>
                    </a:cubicBezTo>
                    <a:cubicBezTo>
                      <a:pt x="79237" y="200412"/>
                      <a:pt x="256683" y="31784"/>
                      <a:pt x="255625" y="53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0" name="フリーフォーム: 図形 249">
                <a:extLst>
                  <a:ext uri="{FF2B5EF4-FFF2-40B4-BE49-F238E27FC236}">
                    <a16:creationId xmlns:a16="http://schemas.microsoft.com/office/drawing/2014/main" id="{0A1C70D4-791A-407A-B923-6636009DE265}"/>
                  </a:ext>
                </a:extLst>
              </p:cNvPr>
              <p:cNvSpPr/>
              <p:nvPr/>
            </p:nvSpPr>
            <p:spPr>
              <a:xfrm>
                <a:off x="3936995" y="6024380"/>
                <a:ext cx="271180" cy="116080"/>
              </a:xfrm>
              <a:custGeom>
                <a:avLst/>
                <a:gdLst>
                  <a:gd name="connsiteX0" fmla="*/ 5 w 271180"/>
                  <a:gd name="connsiteY0" fmla="*/ 6003 h 116080"/>
                  <a:gd name="connsiteX1" fmla="*/ 205322 w 271180"/>
                  <a:gd name="connsiteY1" fmla="*/ 61037 h 116080"/>
                  <a:gd name="connsiteX2" fmla="*/ 258238 w 271180"/>
                  <a:gd name="connsiteY2" fmla="*/ 116070 h 116080"/>
                  <a:gd name="connsiteX3" fmla="*/ 266705 w 271180"/>
                  <a:gd name="connsiteY3" fmla="*/ 65270 h 116080"/>
                  <a:gd name="connsiteX4" fmla="*/ 198972 w 271180"/>
                  <a:gd name="connsiteY4" fmla="*/ 8120 h 116080"/>
                  <a:gd name="connsiteX5" fmla="*/ 5 w 271180"/>
                  <a:gd name="connsiteY5" fmla="*/ 6003 h 116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1180" h="116080">
                    <a:moveTo>
                      <a:pt x="5" y="6003"/>
                    </a:moveTo>
                    <a:cubicBezTo>
                      <a:pt x="1063" y="14823"/>
                      <a:pt x="162283" y="42693"/>
                      <a:pt x="205322" y="61037"/>
                    </a:cubicBezTo>
                    <a:cubicBezTo>
                      <a:pt x="248361" y="79382"/>
                      <a:pt x="248008" y="115365"/>
                      <a:pt x="258238" y="116070"/>
                    </a:cubicBezTo>
                    <a:cubicBezTo>
                      <a:pt x="268468" y="116775"/>
                      <a:pt x="276583" y="83262"/>
                      <a:pt x="266705" y="65270"/>
                    </a:cubicBezTo>
                    <a:cubicBezTo>
                      <a:pt x="256827" y="47278"/>
                      <a:pt x="240600" y="17998"/>
                      <a:pt x="198972" y="8120"/>
                    </a:cubicBezTo>
                    <a:cubicBezTo>
                      <a:pt x="157344" y="-1758"/>
                      <a:pt x="-1053" y="-2817"/>
                      <a:pt x="5" y="60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30" name="グループ化 229">
              <a:extLst>
                <a:ext uri="{FF2B5EF4-FFF2-40B4-BE49-F238E27FC236}">
                  <a16:creationId xmlns:a16="http://schemas.microsoft.com/office/drawing/2014/main" id="{3C37511E-E56B-4E6C-AF76-1CD0AB1D4C11}"/>
                </a:ext>
              </a:extLst>
            </p:cNvPr>
            <p:cNvGrpSpPr/>
            <p:nvPr/>
          </p:nvGrpSpPr>
          <p:grpSpPr>
            <a:xfrm>
              <a:off x="4500525" y="6038138"/>
              <a:ext cx="798755" cy="814004"/>
              <a:chOff x="4500525" y="6022263"/>
              <a:chExt cx="798755" cy="814004"/>
            </a:xfrm>
            <a:solidFill>
              <a:srgbClr val="FABB05"/>
            </a:solidFill>
          </p:grpSpPr>
          <p:sp>
            <p:nvSpPr>
              <p:cNvPr id="247" name="フリーフォーム: 図形 246">
                <a:extLst>
                  <a:ext uri="{FF2B5EF4-FFF2-40B4-BE49-F238E27FC236}">
                    <a16:creationId xmlns:a16="http://schemas.microsoft.com/office/drawing/2014/main" id="{7E9AFA4C-325C-473E-84AD-7E3B765B1F65}"/>
                  </a:ext>
                </a:extLst>
              </p:cNvPr>
              <p:cNvSpPr/>
              <p:nvPr/>
            </p:nvSpPr>
            <p:spPr>
              <a:xfrm>
                <a:off x="4500525" y="6071624"/>
                <a:ext cx="798755" cy="764643"/>
              </a:xfrm>
              <a:custGeom>
                <a:avLst/>
                <a:gdLst>
                  <a:gd name="connsiteX0" fmla="*/ 255625 w 798755"/>
                  <a:gd name="connsiteY0" fmla="*/ 5326 h 764643"/>
                  <a:gd name="connsiteX1" fmla="*/ 41842 w 798755"/>
                  <a:gd name="connsiteY1" fmla="*/ 130209 h 764643"/>
                  <a:gd name="connsiteX2" fmla="*/ 5858 w 798755"/>
                  <a:gd name="connsiteY2" fmla="*/ 451942 h 764643"/>
                  <a:gd name="connsiteX3" fmla="*/ 120158 w 798755"/>
                  <a:gd name="connsiteY3" fmla="*/ 650909 h 764643"/>
                  <a:gd name="connsiteX4" fmla="*/ 509625 w 798755"/>
                  <a:gd name="connsiteY4" fmla="*/ 763092 h 764643"/>
                  <a:gd name="connsiteX5" fmla="*/ 638742 w 798755"/>
                  <a:gd name="connsiteY5" fmla="*/ 703826 h 764643"/>
                  <a:gd name="connsiteX6" fmla="*/ 778442 w 798755"/>
                  <a:gd name="connsiteY6" fmla="*/ 534492 h 764643"/>
                  <a:gd name="connsiteX7" fmla="*/ 776325 w 798755"/>
                  <a:gd name="connsiteY7" fmla="*/ 246626 h 764643"/>
                  <a:gd name="connsiteX8" fmla="*/ 575242 w 798755"/>
                  <a:gd name="connsiteY8" fmla="*/ 22259 h 764643"/>
                  <a:gd name="connsiteX9" fmla="*/ 717058 w 798755"/>
                  <a:gd name="connsiteY9" fmla="*/ 157726 h 764643"/>
                  <a:gd name="connsiteX10" fmla="*/ 731875 w 798755"/>
                  <a:gd name="connsiteY10" fmla="*/ 394792 h 764643"/>
                  <a:gd name="connsiteX11" fmla="*/ 645092 w 798755"/>
                  <a:gd name="connsiteY11" fmla="*/ 655142 h 764643"/>
                  <a:gd name="connsiteX12" fmla="*/ 340292 w 798755"/>
                  <a:gd name="connsiteY12" fmla="*/ 731342 h 764643"/>
                  <a:gd name="connsiteX13" fmla="*/ 63008 w 798755"/>
                  <a:gd name="connsiteY13" fmla="*/ 555659 h 764643"/>
                  <a:gd name="connsiteX14" fmla="*/ 48192 w 798755"/>
                  <a:gd name="connsiteY14" fmla="*/ 288959 h 764643"/>
                  <a:gd name="connsiteX15" fmla="*/ 255625 w 798755"/>
                  <a:gd name="connsiteY15" fmla="*/ 5326 h 764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98755" h="764643">
                    <a:moveTo>
                      <a:pt x="255625" y="5326"/>
                    </a:moveTo>
                    <a:cubicBezTo>
                      <a:pt x="254567" y="-21132"/>
                      <a:pt x="83470" y="55773"/>
                      <a:pt x="41842" y="130209"/>
                    </a:cubicBezTo>
                    <a:cubicBezTo>
                      <a:pt x="214" y="204645"/>
                      <a:pt x="-7195" y="365159"/>
                      <a:pt x="5858" y="451942"/>
                    </a:cubicBezTo>
                    <a:cubicBezTo>
                      <a:pt x="18911" y="538725"/>
                      <a:pt x="36197" y="599051"/>
                      <a:pt x="120158" y="650909"/>
                    </a:cubicBezTo>
                    <a:cubicBezTo>
                      <a:pt x="204119" y="702767"/>
                      <a:pt x="423194" y="754272"/>
                      <a:pt x="509625" y="763092"/>
                    </a:cubicBezTo>
                    <a:cubicBezTo>
                      <a:pt x="596056" y="771912"/>
                      <a:pt x="593939" y="741926"/>
                      <a:pt x="638742" y="703826"/>
                    </a:cubicBezTo>
                    <a:cubicBezTo>
                      <a:pt x="683545" y="665726"/>
                      <a:pt x="755512" y="610692"/>
                      <a:pt x="778442" y="534492"/>
                    </a:cubicBezTo>
                    <a:cubicBezTo>
                      <a:pt x="801372" y="458292"/>
                      <a:pt x="810192" y="331998"/>
                      <a:pt x="776325" y="246626"/>
                    </a:cubicBezTo>
                    <a:cubicBezTo>
                      <a:pt x="742458" y="161254"/>
                      <a:pt x="585120" y="37076"/>
                      <a:pt x="575242" y="22259"/>
                    </a:cubicBezTo>
                    <a:cubicBezTo>
                      <a:pt x="565364" y="7442"/>
                      <a:pt x="690952" y="95637"/>
                      <a:pt x="717058" y="157726"/>
                    </a:cubicBezTo>
                    <a:cubicBezTo>
                      <a:pt x="743164" y="219815"/>
                      <a:pt x="743869" y="311889"/>
                      <a:pt x="731875" y="394792"/>
                    </a:cubicBezTo>
                    <a:cubicBezTo>
                      <a:pt x="719881" y="477695"/>
                      <a:pt x="710356" y="599050"/>
                      <a:pt x="645092" y="655142"/>
                    </a:cubicBezTo>
                    <a:cubicBezTo>
                      <a:pt x="579828" y="711234"/>
                      <a:pt x="437306" y="747922"/>
                      <a:pt x="340292" y="731342"/>
                    </a:cubicBezTo>
                    <a:cubicBezTo>
                      <a:pt x="243278" y="714762"/>
                      <a:pt x="111691" y="629389"/>
                      <a:pt x="63008" y="555659"/>
                    </a:cubicBezTo>
                    <a:cubicBezTo>
                      <a:pt x="14325" y="481929"/>
                      <a:pt x="17147" y="377506"/>
                      <a:pt x="48192" y="288959"/>
                    </a:cubicBezTo>
                    <a:cubicBezTo>
                      <a:pt x="79237" y="200412"/>
                      <a:pt x="256683" y="31784"/>
                      <a:pt x="255625" y="53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8" name="フリーフォーム: 図形 247">
                <a:extLst>
                  <a:ext uri="{FF2B5EF4-FFF2-40B4-BE49-F238E27FC236}">
                    <a16:creationId xmlns:a16="http://schemas.microsoft.com/office/drawing/2014/main" id="{34DD833C-734E-4A01-B3EF-1D5D9E1BAAE7}"/>
                  </a:ext>
                </a:extLst>
              </p:cNvPr>
              <p:cNvSpPr/>
              <p:nvPr/>
            </p:nvSpPr>
            <p:spPr>
              <a:xfrm>
                <a:off x="4806945" y="6022263"/>
                <a:ext cx="271180" cy="116080"/>
              </a:xfrm>
              <a:custGeom>
                <a:avLst/>
                <a:gdLst>
                  <a:gd name="connsiteX0" fmla="*/ 5 w 271180"/>
                  <a:gd name="connsiteY0" fmla="*/ 6003 h 116080"/>
                  <a:gd name="connsiteX1" fmla="*/ 205322 w 271180"/>
                  <a:gd name="connsiteY1" fmla="*/ 61037 h 116080"/>
                  <a:gd name="connsiteX2" fmla="*/ 258238 w 271180"/>
                  <a:gd name="connsiteY2" fmla="*/ 116070 h 116080"/>
                  <a:gd name="connsiteX3" fmla="*/ 266705 w 271180"/>
                  <a:gd name="connsiteY3" fmla="*/ 65270 h 116080"/>
                  <a:gd name="connsiteX4" fmla="*/ 198972 w 271180"/>
                  <a:gd name="connsiteY4" fmla="*/ 8120 h 116080"/>
                  <a:gd name="connsiteX5" fmla="*/ 5 w 271180"/>
                  <a:gd name="connsiteY5" fmla="*/ 6003 h 116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1180" h="116080">
                    <a:moveTo>
                      <a:pt x="5" y="6003"/>
                    </a:moveTo>
                    <a:cubicBezTo>
                      <a:pt x="1063" y="14823"/>
                      <a:pt x="162283" y="42693"/>
                      <a:pt x="205322" y="61037"/>
                    </a:cubicBezTo>
                    <a:cubicBezTo>
                      <a:pt x="248361" y="79382"/>
                      <a:pt x="248008" y="115365"/>
                      <a:pt x="258238" y="116070"/>
                    </a:cubicBezTo>
                    <a:cubicBezTo>
                      <a:pt x="268468" y="116775"/>
                      <a:pt x="276583" y="83262"/>
                      <a:pt x="266705" y="65270"/>
                    </a:cubicBezTo>
                    <a:cubicBezTo>
                      <a:pt x="256827" y="47278"/>
                      <a:pt x="240600" y="17998"/>
                      <a:pt x="198972" y="8120"/>
                    </a:cubicBezTo>
                    <a:cubicBezTo>
                      <a:pt x="157344" y="-1758"/>
                      <a:pt x="-1053" y="-2817"/>
                      <a:pt x="5" y="60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31" name="フリーフォーム: 図形 230">
              <a:extLst>
                <a:ext uri="{FF2B5EF4-FFF2-40B4-BE49-F238E27FC236}">
                  <a16:creationId xmlns:a16="http://schemas.microsoft.com/office/drawing/2014/main" id="{84A0511E-EEE0-433B-A304-E3BD58168CF8}"/>
                </a:ext>
              </a:extLst>
            </p:cNvPr>
            <p:cNvSpPr/>
            <p:nvPr/>
          </p:nvSpPr>
          <p:spPr>
            <a:xfrm>
              <a:off x="5374766" y="6034398"/>
              <a:ext cx="610148" cy="810344"/>
            </a:xfrm>
            <a:custGeom>
              <a:avLst/>
              <a:gdLst>
                <a:gd name="connsiteX0" fmla="*/ 610109 w 610148"/>
                <a:gd name="connsiteY0" fmla="*/ 121927 h 810344"/>
                <a:gd name="connsiteX1" fmla="*/ 365634 w 610148"/>
                <a:gd name="connsiteY1" fmla="*/ 1277 h 810344"/>
                <a:gd name="connsiteX2" fmla="*/ 35434 w 610148"/>
                <a:gd name="connsiteY2" fmla="*/ 214002 h 810344"/>
                <a:gd name="connsiteX3" fmla="*/ 29084 w 610148"/>
                <a:gd name="connsiteY3" fmla="*/ 582302 h 810344"/>
                <a:gd name="connsiteX4" fmla="*/ 211647 w 610148"/>
                <a:gd name="connsiteY4" fmla="*/ 772802 h 810344"/>
                <a:gd name="connsiteX5" fmla="*/ 391034 w 610148"/>
                <a:gd name="connsiteY5" fmla="*/ 807727 h 810344"/>
                <a:gd name="connsiteX6" fmla="*/ 573597 w 610148"/>
                <a:gd name="connsiteY6" fmla="*/ 733115 h 810344"/>
                <a:gd name="connsiteX7" fmla="*/ 368809 w 610148"/>
                <a:gd name="connsiteY7" fmla="*/ 775977 h 810344"/>
                <a:gd name="connsiteX8" fmla="*/ 170372 w 610148"/>
                <a:gd name="connsiteY8" fmla="*/ 706127 h 810344"/>
                <a:gd name="connsiteX9" fmla="*/ 25909 w 610148"/>
                <a:gd name="connsiteY9" fmla="*/ 409265 h 810344"/>
                <a:gd name="connsiteX10" fmla="*/ 178309 w 610148"/>
                <a:gd name="connsiteY10" fmla="*/ 90177 h 810344"/>
                <a:gd name="connsiteX11" fmla="*/ 383097 w 610148"/>
                <a:gd name="connsiteY11" fmla="*/ 50490 h 810344"/>
                <a:gd name="connsiteX12" fmla="*/ 610109 w 610148"/>
                <a:gd name="connsiteY12" fmla="*/ 121927 h 810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0148" h="810344">
                  <a:moveTo>
                    <a:pt x="610109" y="121927"/>
                  </a:moveTo>
                  <a:cubicBezTo>
                    <a:pt x="607198" y="113725"/>
                    <a:pt x="461413" y="-14069"/>
                    <a:pt x="365634" y="1277"/>
                  </a:cubicBezTo>
                  <a:cubicBezTo>
                    <a:pt x="269855" y="16623"/>
                    <a:pt x="91526" y="117165"/>
                    <a:pt x="35434" y="214002"/>
                  </a:cubicBezTo>
                  <a:cubicBezTo>
                    <a:pt x="-20658" y="310839"/>
                    <a:pt x="-285" y="489169"/>
                    <a:pt x="29084" y="582302"/>
                  </a:cubicBezTo>
                  <a:cubicBezTo>
                    <a:pt x="58453" y="675435"/>
                    <a:pt x="151322" y="735231"/>
                    <a:pt x="211647" y="772802"/>
                  </a:cubicBezTo>
                  <a:cubicBezTo>
                    <a:pt x="271972" y="810373"/>
                    <a:pt x="330709" y="814342"/>
                    <a:pt x="391034" y="807727"/>
                  </a:cubicBezTo>
                  <a:cubicBezTo>
                    <a:pt x="451359" y="801112"/>
                    <a:pt x="577301" y="738407"/>
                    <a:pt x="573597" y="733115"/>
                  </a:cubicBezTo>
                  <a:cubicBezTo>
                    <a:pt x="569893" y="727823"/>
                    <a:pt x="436013" y="780475"/>
                    <a:pt x="368809" y="775977"/>
                  </a:cubicBezTo>
                  <a:cubicBezTo>
                    <a:pt x="301605" y="771479"/>
                    <a:pt x="227522" y="767246"/>
                    <a:pt x="170372" y="706127"/>
                  </a:cubicBezTo>
                  <a:cubicBezTo>
                    <a:pt x="113222" y="645008"/>
                    <a:pt x="24586" y="511923"/>
                    <a:pt x="25909" y="409265"/>
                  </a:cubicBezTo>
                  <a:cubicBezTo>
                    <a:pt x="27232" y="306607"/>
                    <a:pt x="118778" y="149973"/>
                    <a:pt x="178309" y="90177"/>
                  </a:cubicBezTo>
                  <a:cubicBezTo>
                    <a:pt x="237840" y="30381"/>
                    <a:pt x="312189" y="46786"/>
                    <a:pt x="383097" y="50490"/>
                  </a:cubicBezTo>
                  <a:cubicBezTo>
                    <a:pt x="454005" y="54194"/>
                    <a:pt x="613020" y="130129"/>
                    <a:pt x="610109" y="12192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32" name="グループ化 231">
              <a:extLst>
                <a:ext uri="{FF2B5EF4-FFF2-40B4-BE49-F238E27FC236}">
                  <a16:creationId xmlns:a16="http://schemas.microsoft.com/office/drawing/2014/main" id="{E46075E6-F7C0-4B44-A870-4691E64106DF}"/>
                </a:ext>
              </a:extLst>
            </p:cNvPr>
            <p:cNvGrpSpPr/>
            <p:nvPr/>
          </p:nvGrpSpPr>
          <p:grpSpPr>
            <a:xfrm>
              <a:off x="5519738" y="6203447"/>
              <a:ext cx="470937" cy="479928"/>
              <a:chOff x="4500525" y="6022263"/>
              <a:chExt cx="798755" cy="814004"/>
            </a:xfrm>
            <a:solidFill>
              <a:srgbClr val="FFFFFF"/>
            </a:solidFill>
          </p:grpSpPr>
          <p:sp>
            <p:nvSpPr>
              <p:cNvPr id="245" name="フリーフォーム: 図形 244">
                <a:extLst>
                  <a:ext uri="{FF2B5EF4-FFF2-40B4-BE49-F238E27FC236}">
                    <a16:creationId xmlns:a16="http://schemas.microsoft.com/office/drawing/2014/main" id="{3E64A69C-8991-49CC-93DC-1A58A183AACE}"/>
                  </a:ext>
                </a:extLst>
              </p:cNvPr>
              <p:cNvSpPr/>
              <p:nvPr/>
            </p:nvSpPr>
            <p:spPr>
              <a:xfrm>
                <a:off x="4500525" y="6071624"/>
                <a:ext cx="798755" cy="764643"/>
              </a:xfrm>
              <a:custGeom>
                <a:avLst/>
                <a:gdLst>
                  <a:gd name="connsiteX0" fmla="*/ 255625 w 798755"/>
                  <a:gd name="connsiteY0" fmla="*/ 5326 h 764643"/>
                  <a:gd name="connsiteX1" fmla="*/ 41842 w 798755"/>
                  <a:gd name="connsiteY1" fmla="*/ 130209 h 764643"/>
                  <a:gd name="connsiteX2" fmla="*/ 5858 w 798755"/>
                  <a:gd name="connsiteY2" fmla="*/ 451942 h 764643"/>
                  <a:gd name="connsiteX3" fmla="*/ 120158 w 798755"/>
                  <a:gd name="connsiteY3" fmla="*/ 650909 h 764643"/>
                  <a:gd name="connsiteX4" fmla="*/ 509625 w 798755"/>
                  <a:gd name="connsiteY4" fmla="*/ 763092 h 764643"/>
                  <a:gd name="connsiteX5" fmla="*/ 638742 w 798755"/>
                  <a:gd name="connsiteY5" fmla="*/ 703826 h 764643"/>
                  <a:gd name="connsiteX6" fmla="*/ 778442 w 798755"/>
                  <a:gd name="connsiteY6" fmla="*/ 534492 h 764643"/>
                  <a:gd name="connsiteX7" fmla="*/ 776325 w 798755"/>
                  <a:gd name="connsiteY7" fmla="*/ 246626 h 764643"/>
                  <a:gd name="connsiteX8" fmla="*/ 575242 w 798755"/>
                  <a:gd name="connsiteY8" fmla="*/ 22259 h 764643"/>
                  <a:gd name="connsiteX9" fmla="*/ 717058 w 798755"/>
                  <a:gd name="connsiteY9" fmla="*/ 157726 h 764643"/>
                  <a:gd name="connsiteX10" fmla="*/ 731875 w 798755"/>
                  <a:gd name="connsiteY10" fmla="*/ 394792 h 764643"/>
                  <a:gd name="connsiteX11" fmla="*/ 645092 w 798755"/>
                  <a:gd name="connsiteY11" fmla="*/ 655142 h 764643"/>
                  <a:gd name="connsiteX12" fmla="*/ 340292 w 798755"/>
                  <a:gd name="connsiteY12" fmla="*/ 731342 h 764643"/>
                  <a:gd name="connsiteX13" fmla="*/ 63008 w 798755"/>
                  <a:gd name="connsiteY13" fmla="*/ 555659 h 764643"/>
                  <a:gd name="connsiteX14" fmla="*/ 48192 w 798755"/>
                  <a:gd name="connsiteY14" fmla="*/ 288959 h 764643"/>
                  <a:gd name="connsiteX15" fmla="*/ 255625 w 798755"/>
                  <a:gd name="connsiteY15" fmla="*/ 5326 h 764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98755" h="764643">
                    <a:moveTo>
                      <a:pt x="255625" y="5326"/>
                    </a:moveTo>
                    <a:cubicBezTo>
                      <a:pt x="254567" y="-21132"/>
                      <a:pt x="83470" y="55773"/>
                      <a:pt x="41842" y="130209"/>
                    </a:cubicBezTo>
                    <a:cubicBezTo>
                      <a:pt x="214" y="204645"/>
                      <a:pt x="-7195" y="365159"/>
                      <a:pt x="5858" y="451942"/>
                    </a:cubicBezTo>
                    <a:cubicBezTo>
                      <a:pt x="18911" y="538725"/>
                      <a:pt x="36197" y="599051"/>
                      <a:pt x="120158" y="650909"/>
                    </a:cubicBezTo>
                    <a:cubicBezTo>
                      <a:pt x="204119" y="702767"/>
                      <a:pt x="423194" y="754272"/>
                      <a:pt x="509625" y="763092"/>
                    </a:cubicBezTo>
                    <a:cubicBezTo>
                      <a:pt x="596056" y="771912"/>
                      <a:pt x="593939" y="741926"/>
                      <a:pt x="638742" y="703826"/>
                    </a:cubicBezTo>
                    <a:cubicBezTo>
                      <a:pt x="683545" y="665726"/>
                      <a:pt x="755512" y="610692"/>
                      <a:pt x="778442" y="534492"/>
                    </a:cubicBezTo>
                    <a:cubicBezTo>
                      <a:pt x="801372" y="458292"/>
                      <a:pt x="810192" y="331998"/>
                      <a:pt x="776325" y="246626"/>
                    </a:cubicBezTo>
                    <a:cubicBezTo>
                      <a:pt x="742458" y="161254"/>
                      <a:pt x="585120" y="37076"/>
                      <a:pt x="575242" y="22259"/>
                    </a:cubicBezTo>
                    <a:cubicBezTo>
                      <a:pt x="565364" y="7442"/>
                      <a:pt x="690952" y="95637"/>
                      <a:pt x="717058" y="157726"/>
                    </a:cubicBezTo>
                    <a:cubicBezTo>
                      <a:pt x="743164" y="219815"/>
                      <a:pt x="743869" y="311889"/>
                      <a:pt x="731875" y="394792"/>
                    </a:cubicBezTo>
                    <a:cubicBezTo>
                      <a:pt x="719881" y="477695"/>
                      <a:pt x="710356" y="599050"/>
                      <a:pt x="645092" y="655142"/>
                    </a:cubicBezTo>
                    <a:cubicBezTo>
                      <a:pt x="579828" y="711234"/>
                      <a:pt x="437306" y="747922"/>
                      <a:pt x="340292" y="731342"/>
                    </a:cubicBezTo>
                    <a:cubicBezTo>
                      <a:pt x="243278" y="714762"/>
                      <a:pt x="111691" y="629389"/>
                      <a:pt x="63008" y="555659"/>
                    </a:cubicBezTo>
                    <a:cubicBezTo>
                      <a:pt x="14325" y="481929"/>
                      <a:pt x="17147" y="377506"/>
                      <a:pt x="48192" y="288959"/>
                    </a:cubicBezTo>
                    <a:cubicBezTo>
                      <a:pt x="79237" y="200412"/>
                      <a:pt x="256683" y="31784"/>
                      <a:pt x="255625" y="53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6" name="フリーフォーム: 図形 245">
                <a:extLst>
                  <a:ext uri="{FF2B5EF4-FFF2-40B4-BE49-F238E27FC236}">
                    <a16:creationId xmlns:a16="http://schemas.microsoft.com/office/drawing/2014/main" id="{94B0D5DE-494E-4162-B811-64C2AC1EB70C}"/>
                  </a:ext>
                </a:extLst>
              </p:cNvPr>
              <p:cNvSpPr/>
              <p:nvPr/>
            </p:nvSpPr>
            <p:spPr>
              <a:xfrm>
                <a:off x="4806945" y="6022263"/>
                <a:ext cx="271180" cy="116080"/>
              </a:xfrm>
              <a:custGeom>
                <a:avLst/>
                <a:gdLst>
                  <a:gd name="connsiteX0" fmla="*/ 5 w 271180"/>
                  <a:gd name="connsiteY0" fmla="*/ 6003 h 116080"/>
                  <a:gd name="connsiteX1" fmla="*/ 205322 w 271180"/>
                  <a:gd name="connsiteY1" fmla="*/ 61037 h 116080"/>
                  <a:gd name="connsiteX2" fmla="*/ 258238 w 271180"/>
                  <a:gd name="connsiteY2" fmla="*/ 116070 h 116080"/>
                  <a:gd name="connsiteX3" fmla="*/ 266705 w 271180"/>
                  <a:gd name="connsiteY3" fmla="*/ 65270 h 116080"/>
                  <a:gd name="connsiteX4" fmla="*/ 198972 w 271180"/>
                  <a:gd name="connsiteY4" fmla="*/ 8120 h 116080"/>
                  <a:gd name="connsiteX5" fmla="*/ 5 w 271180"/>
                  <a:gd name="connsiteY5" fmla="*/ 6003 h 116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1180" h="116080">
                    <a:moveTo>
                      <a:pt x="5" y="6003"/>
                    </a:moveTo>
                    <a:cubicBezTo>
                      <a:pt x="1063" y="14823"/>
                      <a:pt x="162283" y="42693"/>
                      <a:pt x="205322" y="61037"/>
                    </a:cubicBezTo>
                    <a:cubicBezTo>
                      <a:pt x="248361" y="79382"/>
                      <a:pt x="248008" y="115365"/>
                      <a:pt x="258238" y="116070"/>
                    </a:cubicBezTo>
                    <a:cubicBezTo>
                      <a:pt x="268468" y="116775"/>
                      <a:pt x="276583" y="83262"/>
                      <a:pt x="266705" y="65270"/>
                    </a:cubicBezTo>
                    <a:cubicBezTo>
                      <a:pt x="256827" y="47278"/>
                      <a:pt x="240600" y="17998"/>
                      <a:pt x="198972" y="8120"/>
                    </a:cubicBezTo>
                    <a:cubicBezTo>
                      <a:pt x="157344" y="-1758"/>
                      <a:pt x="-1053" y="-2817"/>
                      <a:pt x="5" y="60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33" name="フリーフォーム: 図形 232">
              <a:extLst>
                <a:ext uri="{FF2B5EF4-FFF2-40B4-BE49-F238E27FC236}">
                  <a16:creationId xmlns:a16="http://schemas.microsoft.com/office/drawing/2014/main" id="{21524054-7E74-4227-B914-1EF094163E99}"/>
                </a:ext>
              </a:extLst>
            </p:cNvPr>
            <p:cNvSpPr/>
            <p:nvPr/>
          </p:nvSpPr>
          <p:spPr>
            <a:xfrm>
              <a:off x="5952680" y="6046511"/>
              <a:ext cx="197162" cy="746629"/>
            </a:xfrm>
            <a:custGeom>
              <a:avLst/>
              <a:gdLst>
                <a:gd name="connsiteX0" fmla="*/ 24787 w 197162"/>
                <a:gd name="connsiteY0" fmla="*/ 174372 h 746629"/>
                <a:gd name="connsiteX1" fmla="*/ 9970 w 197162"/>
                <a:gd name="connsiteY1" fmla="*/ 28322 h 746629"/>
                <a:gd name="connsiteX2" fmla="*/ 187770 w 197162"/>
                <a:gd name="connsiteY2" fmla="*/ 28322 h 746629"/>
                <a:gd name="connsiteX3" fmla="*/ 172953 w 197162"/>
                <a:gd name="connsiteY3" fmla="*/ 66422 h 746629"/>
                <a:gd name="connsiteX4" fmla="*/ 177187 w 197162"/>
                <a:gd name="connsiteY4" fmla="*/ 714122 h 746629"/>
                <a:gd name="connsiteX5" fmla="*/ 177187 w 197162"/>
                <a:gd name="connsiteY5" fmla="*/ 587122 h 746629"/>
                <a:gd name="connsiteX6" fmla="*/ 143320 w 197162"/>
                <a:gd name="connsiteY6" fmla="*/ 45256 h 746629"/>
                <a:gd name="connsiteX7" fmla="*/ 43837 w 197162"/>
                <a:gd name="connsiteY7" fmla="*/ 43139 h 746629"/>
                <a:gd name="connsiteX8" fmla="*/ 24787 w 197162"/>
                <a:gd name="connsiteY8" fmla="*/ 174372 h 746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7162" h="746629">
                  <a:moveTo>
                    <a:pt x="24787" y="174372"/>
                  </a:moveTo>
                  <a:cubicBezTo>
                    <a:pt x="19143" y="171903"/>
                    <a:pt x="-17194" y="52664"/>
                    <a:pt x="9970" y="28322"/>
                  </a:cubicBezTo>
                  <a:cubicBezTo>
                    <a:pt x="37134" y="3980"/>
                    <a:pt x="160606" y="21972"/>
                    <a:pt x="187770" y="28322"/>
                  </a:cubicBezTo>
                  <a:cubicBezTo>
                    <a:pt x="214934" y="34672"/>
                    <a:pt x="174717" y="-47878"/>
                    <a:pt x="172953" y="66422"/>
                  </a:cubicBezTo>
                  <a:cubicBezTo>
                    <a:pt x="171189" y="180722"/>
                    <a:pt x="176481" y="627339"/>
                    <a:pt x="177187" y="714122"/>
                  </a:cubicBezTo>
                  <a:cubicBezTo>
                    <a:pt x="177893" y="800905"/>
                    <a:pt x="182832" y="698600"/>
                    <a:pt x="177187" y="587122"/>
                  </a:cubicBezTo>
                  <a:cubicBezTo>
                    <a:pt x="171543" y="475644"/>
                    <a:pt x="165545" y="135920"/>
                    <a:pt x="143320" y="45256"/>
                  </a:cubicBezTo>
                  <a:cubicBezTo>
                    <a:pt x="121095" y="-45408"/>
                    <a:pt x="66415" y="25147"/>
                    <a:pt x="43837" y="43139"/>
                  </a:cubicBezTo>
                  <a:cubicBezTo>
                    <a:pt x="21259" y="61131"/>
                    <a:pt x="30431" y="176841"/>
                    <a:pt x="24787" y="1743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4" name="フリーフォーム: 図形 233">
              <a:extLst>
                <a:ext uri="{FF2B5EF4-FFF2-40B4-BE49-F238E27FC236}">
                  <a16:creationId xmlns:a16="http://schemas.microsoft.com/office/drawing/2014/main" id="{222DAE66-5AA7-4CEB-AE22-C5EDCCC0FABA}"/>
                </a:ext>
              </a:extLst>
            </p:cNvPr>
            <p:cNvSpPr/>
            <p:nvPr/>
          </p:nvSpPr>
          <p:spPr>
            <a:xfrm>
              <a:off x="5316600" y="6486781"/>
              <a:ext cx="821126" cy="703335"/>
            </a:xfrm>
            <a:custGeom>
              <a:avLst/>
              <a:gdLst>
                <a:gd name="connsiteX0" fmla="*/ 815383 w 821126"/>
                <a:gd name="connsiteY0" fmla="*/ 802 h 703335"/>
                <a:gd name="connsiteX1" fmla="*/ 789983 w 821126"/>
                <a:gd name="connsiteY1" fmla="*/ 485519 h 703335"/>
                <a:gd name="connsiteX2" fmla="*/ 720133 w 821126"/>
                <a:gd name="connsiteY2" fmla="*/ 614636 h 703335"/>
                <a:gd name="connsiteX3" fmla="*/ 516933 w 821126"/>
                <a:gd name="connsiteY3" fmla="*/ 678136 h 703335"/>
                <a:gd name="connsiteX4" fmla="*/ 260817 w 821126"/>
                <a:gd name="connsiteY4" fmla="*/ 686602 h 703335"/>
                <a:gd name="connsiteX5" fmla="*/ 195200 w 821126"/>
                <a:gd name="connsiteY5" fmla="*/ 604052 h 703335"/>
                <a:gd name="connsiteX6" fmla="*/ 2583 w 821126"/>
                <a:gd name="connsiteY6" fmla="*/ 335236 h 703335"/>
                <a:gd name="connsiteX7" fmla="*/ 121117 w 821126"/>
                <a:gd name="connsiteY7" fmla="*/ 525736 h 703335"/>
                <a:gd name="connsiteX8" fmla="*/ 603717 w 821126"/>
                <a:gd name="connsiteY8" fmla="*/ 692952 h 703335"/>
                <a:gd name="connsiteX9" fmla="*/ 684150 w 821126"/>
                <a:gd name="connsiteY9" fmla="*/ 612519 h 703335"/>
                <a:gd name="connsiteX10" fmla="*/ 815383 w 821126"/>
                <a:gd name="connsiteY10" fmla="*/ 802 h 703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1126" h="703335">
                  <a:moveTo>
                    <a:pt x="815383" y="802"/>
                  </a:moveTo>
                  <a:cubicBezTo>
                    <a:pt x="833022" y="-20365"/>
                    <a:pt x="805858" y="383213"/>
                    <a:pt x="789983" y="485519"/>
                  </a:cubicBezTo>
                  <a:cubicBezTo>
                    <a:pt x="774108" y="587825"/>
                    <a:pt x="765641" y="582533"/>
                    <a:pt x="720133" y="614636"/>
                  </a:cubicBezTo>
                  <a:cubicBezTo>
                    <a:pt x="674625" y="646739"/>
                    <a:pt x="593486" y="666142"/>
                    <a:pt x="516933" y="678136"/>
                  </a:cubicBezTo>
                  <a:cubicBezTo>
                    <a:pt x="440380" y="690130"/>
                    <a:pt x="314439" y="698949"/>
                    <a:pt x="260817" y="686602"/>
                  </a:cubicBezTo>
                  <a:cubicBezTo>
                    <a:pt x="207195" y="674255"/>
                    <a:pt x="238239" y="662613"/>
                    <a:pt x="195200" y="604052"/>
                  </a:cubicBezTo>
                  <a:cubicBezTo>
                    <a:pt x="152161" y="545491"/>
                    <a:pt x="14930" y="348289"/>
                    <a:pt x="2583" y="335236"/>
                  </a:cubicBezTo>
                  <a:cubicBezTo>
                    <a:pt x="-9764" y="322183"/>
                    <a:pt x="20928" y="466117"/>
                    <a:pt x="121117" y="525736"/>
                  </a:cubicBezTo>
                  <a:cubicBezTo>
                    <a:pt x="221306" y="585355"/>
                    <a:pt x="509878" y="678488"/>
                    <a:pt x="603717" y="692952"/>
                  </a:cubicBezTo>
                  <a:cubicBezTo>
                    <a:pt x="697556" y="707416"/>
                    <a:pt x="651342" y="723996"/>
                    <a:pt x="684150" y="612519"/>
                  </a:cubicBezTo>
                  <a:cubicBezTo>
                    <a:pt x="716958" y="501042"/>
                    <a:pt x="797744" y="21969"/>
                    <a:pt x="815383" y="80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5" name="フリーフォーム: 図形 234">
              <a:extLst>
                <a:ext uri="{FF2B5EF4-FFF2-40B4-BE49-F238E27FC236}">
                  <a16:creationId xmlns:a16="http://schemas.microsoft.com/office/drawing/2014/main" id="{3955F8AB-2CCF-4CEB-A978-3F9FF57533C1}"/>
                </a:ext>
              </a:extLst>
            </p:cNvPr>
            <p:cNvSpPr/>
            <p:nvPr/>
          </p:nvSpPr>
          <p:spPr>
            <a:xfrm>
              <a:off x="5396867" y="6719075"/>
              <a:ext cx="551829" cy="348492"/>
            </a:xfrm>
            <a:custGeom>
              <a:avLst/>
              <a:gdLst>
                <a:gd name="connsiteX0" fmla="*/ 548850 w 551829"/>
                <a:gd name="connsiteY0" fmla="*/ 1342 h 348492"/>
                <a:gd name="connsiteX1" fmla="*/ 538266 w 551829"/>
                <a:gd name="connsiteY1" fmla="*/ 200308 h 348492"/>
                <a:gd name="connsiteX2" fmla="*/ 466300 w 551829"/>
                <a:gd name="connsiteY2" fmla="*/ 295558 h 348492"/>
                <a:gd name="connsiteX3" fmla="*/ 356233 w 551829"/>
                <a:gd name="connsiteY3" fmla="*/ 329425 h 348492"/>
                <a:gd name="connsiteX4" fmla="*/ 277916 w 551829"/>
                <a:gd name="connsiteY4" fmla="*/ 304025 h 348492"/>
                <a:gd name="connsiteX5" fmla="*/ 150916 w 551829"/>
                <a:gd name="connsiteY5" fmla="*/ 168558 h 348492"/>
                <a:gd name="connsiteX6" fmla="*/ 633 w 551829"/>
                <a:gd name="connsiteY6" fmla="*/ 217242 h 348492"/>
                <a:gd name="connsiteX7" fmla="*/ 108583 w 551829"/>
                <a:gd name="connsiteY7" fmla="*/ 215125 h 348492"/>
                <a:gd name="connsiteX8" fmla="*/ 373166 w 551829"/>
                <a:gd name="connsiteY8" fmla="*/ 337892 h 348492"/>
                <a:gd name="connsiteX9" fmla="*/ 502283 w 551829"/>
                <a:gd name="connsiteY9" fmla="*/ 308258 h 348492"/>
                <a:gd name="connsiteX10" fmla="*/ 548850 w 551829"/>
                <a:gd name="connsiteY10" fmla="*/ 1342 h 348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1829" h="348492">
                  <a:moveTo>
                    <a:pt x="548850" y="1342"/>
                  </a:moveTo>
                  <a:cubicBezTo>
                    <a:pt x="554847" y="-16650"/>
                    <a:pt x="552024" y="151272"/>
                    <a:pt x="538266" y="200308"/>
                  </a:cubicBezTo>
                  <a:cubicBezTo>
                    <a:pt x="524508" y="249344"/>
                    <a:pt x="496639" y="274039"/>
                    <a:pt x="466300" y="295558"/>
                  </a:cubicBezTo>
                  <a:cubicBezTo>
                    <a:pt x="435961" y="317078"/>
                    <a:pt x="387630" y="328014"/>
                    <a:pt x="356233" y="329425"/>
                  </a:cubicBezTo>
                  <a:cubicBezTo>
                    <a:pt x="324836" y="330836"/>
                    <a:pt x="312136" y="330836"/>
                    <a:pt x="277916" y="304025"/>
                  </a:cubicBezTo>
                  <a:cubicBezTo>
                    <a:pt x="243696" y="277214"/>
                    <a:pt x="197130" y="183022"/>
                    <a:pt x="150916" y="168558"/>
                  </a:cubicBezTo>
                  <a:cubicBezTo>
                    <a:pt x="104702" y="154094"/>
                    <a:pt x="7689" y="209481"/>
                    <a:pt x="633" y="217242"/>
                  </a:cubicBezTo>
                  <a:cubicBezTo>
                    <a:pt x="-6423" y="225003"/>
                    <a:pt x="46494" y="195017"/>
                    <a:pt x="108583" y="215125"/>
                  </a:cubicBezTo>
                  <a:cubicBezTo>
                    <a:pt x="170672" y="235233"/>
                    <a:pt x="307549" y="322370"/>
                    <a:pt x="373166" y="337892"/>
                  </a:cubicBezTo>
                  <a:cubicBezTo>
                    <a:pt x="438783" y="353414"/>
                    <a:pt x="471944" y="358000"/>
                    <a:pt x="502283" y="308258"/>
                  </a:cubicBezTo>
                  <a:cubicBezTo>
                    <a:pt x="532622" y="258516"/>
                    <a:pt x="542853" y="19334"/>
                    <a:pt x="548850" y="13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6" name="フリーフォーム: 図形 235">
              <a:extLst>
                <a:ext uri="{FF2B5EF4-FFF2-40B4-BE49-F238E27FC236}">
                  <a16:creationId xmlns:a16="http://schemas.microsoft.com/office/drawing/2014/main" id="{1238771B-AF3F-47DC-8221-B32E1AF9B0BA}"/>
                </a:ext>
              </a:extLst>
            </p:cNvPr>
            <p:cNvSpPr/>
            <p:nvPr/>
          </p:nvSpPr>
          <p:spPr>
            <a:xfrm>
              <a:off x="6213719" y="5547300"/>
              <a:ext cx="214133" cy="1322865"/>
            </a:xfrm>
            <a:custGeom>
              <a:avLst/>
              <a:gdLst>
                <a:gd name="connsiteX0" fmla="*/ 8223 w 214133"/>
                <a:gd name="connsiteY0" fmla="*/ 85150 h 1322865"/>
                <a:gd name="connsiteX1" fmla="*/ 31506 w 214133"/>
                <a:gd name="connsiteY1" fmla="*/ 686283 h 1322865"/>
                <a:gd name="connsiteX2" fmla="*/ 18806 w 214133"/>
                <a:gd name="connsiteY2" fmla="*/ 1274717 h 1322865"/>
                <a:gd name="connsiteX3" fmla="*/ 205073 w 214133"/>
                <a:gd name="connsiteY3" fmla="*/ 1272600 h 1322865"/>
                <a:gd name="connsiteX4" fmla="*/ 186023 w 214133"/>
                <a:gd name="connsiteY4" fmla="*/ 1141367 h 1322865"/>
                <a:gd name="connsiteX5" fmla="*/ 194489 w 214133"/>
                <a:gd name="connsiteY5" fmla="*/ 116900 h 1322865"/>
                <a:gd name="connsiteX6" fmla="*/ 8223 w 214133"/>
                <a:gd name="connsiteY6" fmla="*/ 85150 h 1322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133" h="1322865">
                  <a:moveTo>
                    <a:pt x="8223" y="85150"/>
                  </a:moveTo>
                  <a:cubicBezTo>
                    <a:pt x="-18941" y="180047"/>
                    <a:pt x="29742" y="488022"/>
                    <a:pt x="31506" y="686283"/>
                  </a:cubicBezTo>
                  <a:cubicBezTo>
                    <a:pt x="33270" y="884544"/>
                    <a:pt x="-10122" y="1176998"/>
                    <a:pt x="18806" y="1274717"/>
                  </a:cubicBezTo>
                  <a:cubicBezTo>
                    <a:pt x="47734" y="1372437"/>
                    <a:pt x="177204" y="1294825"/>
                    <a:pt x="205073" y="1272600"/>
                  </a:cubicBezTo>
                  <a:cubicBezTo>
                    <a:pt x="232942" y="1250375"/>
                    <a:pt x="187787" y="1333984"/>
                    <a:pt x="186023" y="1141367"/>
                  </a:cubicBezTo>
                  <a:cubicBezTo>
                    <a:pt x="184259" y="948750"/>
                    <a:pt x="218831" y="291172"/>
                    <a:pt x="194489" y="116900"/>
                  </a:cubicBezTo>
                  <a:cubicBezTo>
                    <a:pt x="170147" y="-57372"/>
                    <a:pt x="35387" y="-9747"/>
                    <a:pt x="8223" y="85150"/>
                  </a:cubicBezTo>
                  <a:close/>
                </a:path>
              </a:pathLst>
            </a:custGeom>
            <a:solidFill>
              <a:srgbClr val="34A8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7" name="フリーフォーム: 図形 236">
              <a:extLst>
                <a:ext uri="{FF2B5EF4-FFF2-40B4-BE49-F238E27FC236}">
                  <a16:creationId xmlns:a16="http://schemas.microsoft.com/office/drawing/2014/main" id="{CA2D6095-2412-41A2-BD67-7E7A44B3088C}"/>
                </a:ext>
              </a:extLst>
            </p:cNvPr>
            <p:cNvSpPr/>
            <p:nvPr/>
          </p:nvSpPr>
          <p:spPr>
            <a:xfrm>
              <a:off x="6622786" y="6146726"/>
              <a:ext cx="460842" cy="296712"/>
            </a:xfrm>
            <a:custGeom>
              <a:avLst/>
              <a:gdLst>
                <a:gd name="connsiteX0" fmla="*/ 264 w 460842"/>
                <a:gd name="connsiteY0" fmla="*/ 295349 h 296712"/>
                <a:gd name="connsiteX1" fmla="*/ 317764 w 460842"/>
                <a:gd name="connsiteY1" fmla="*/ 184224 h 296712"/>
                <a:gd name="connsiteX2" fmla="*/ 460639 w 460842"/>
                <a:gd name="connsiteY2" fmla="*/ 111199 h 296712"/>
                <a:gd name="connsiteX3" fmla="*/ 346339 w 460842"/>
                <a:gd name="connsiteY3" fmla="*/ 28649 h 296712"/>
                <a:gd name="connsiteX4" fmla="*/ 225689 w 460842"/>
                <a:gd name="connsiteY4" fmla="*/ 9599 h 296712"/>
                <a:gd name="connsiteX5" fmla="*/ 63764 w 460842"/>
                <a:gd name="connsiteY5" fmla="*/ 171524 h 296712"/>
                <a:gd name="connsiteX6" fmla="*/ 165364 w 460842"/>
                <a:gd name="connsiteY6" fmla="*/ 95324 h 296712"/>
                <a:gd name="connsiteX7" fmla="*/ 339989 w 460842"/>
                <a:gd name="connsiteY7" fmla="*/ 85799 h 296712"/>
                <a:gd name="connsiteX8" fmla="*/ 374914 w 460842"/>
                <a:gd name="connsiteY8" fmla="*/ 101674 h 296712"/>
                <a:gd name="connsiteX9" fmla="*/ 264 w 460842"/>
                <a:gd name="connsiteY9" fmla="*/ 295349 h 296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0842" h="296712">
                  <a:moveTo>
                    <a:pt x="264" y="295349"/>
                  </a:moveTo>
                  <a:cubicBezTo>
                    <a:pt x="-9261" y="309107"/>
                    <a:pt x="241035" y="214916"/>
                    <a:pt x="317764" y="184224"/>
                  </a:cubicBezTo>
                  <a:cubicBezTo>
                    <a:pt x="394493" y="153532"/>
                    <a:pt x="455877" y="137128"/>
                    <a:pt x="460639" y="111199"/>
                  </a:cubicBezTo>
                  <a:cubicBezTo>
                    <a:pt x="465401" y="85270"/>
                    <a:pt x="385497" y="45582"/>
                    <a:pt x="346339" y="28649"/>
                  </a:cubicBezTo>
                  <a:cubicBezTo>
                    <a:pt x="307181" y="11716"/>
                    <a:pt x="272785" y="-14214"/>
                    <a:pt x="225689" y="9599"/>
                  </a:cubicBezTo>
                  <a:cubicBezTo>
                    <a:pt x="178593" y="33412"/>
                    <a:pt x="73818" y="157237"/>
                    <a:pt x="63764" y="171524"/>
                  </a:cubicBezTo>
                  <a:cubicBezTo>
                    <a:pt x="53710" y="185811"/>
                    <a:pt x="119327" y="109611"/>
                    <a:pt x="165364" y="95324"/>
                  </a:cubicBezTo>
                  <a:cubicBezTo>
                    <a:pt x="211401" y="81037"/>
                    <a:pt x="305064" y="84741"/>
                    <a:pt x="339989" y="85799"/>
                  </a:cubicBezTo>
                  <a:cubicBezTo>
                    <a:pt x="374914" y="86857"/>
                    <a:pt x="425185" y="70453"/>
                    <a:pt x="374914" y="101674"/>
                  </a:cubicBezTo>
                  <a:cubicBezTo>
                    <a:pt x="324643" y="132895"/>
                    <a:pt x="9789" y="281591"/>
                    <a:pt x="264" y="295349"/>
                  </a:cubicBezTo>
                  <a:close/>
                </a:path>
              </a:pathLst>
            </a:custGeom>
            <a:solidFill>
              <a:srgbClr val="E942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8" name="フリーフォーム: 図形 237">
              <a:extLst>
                <a:ext uri="{FF2B5EF4-FFF2-40B4-BE49-F238E27FC236}">
                  <a16:creationId xmlns:a16="http://schemas.microsoft.com/office/drawing/2014/main" id="{1642DFA9-45B2-4361-9950-5855354251AF}"/>
                </a:ext>
              </a:extLst>
            </p:cNvPr>
            <p:cNvSpPr/>
            <p:nvPr/>
          </p:nvSpPr>
          <p:spPr>
            <a:xfrm>
              <a:off x="6472350" y="6016199"/>
              <a:ext cx="787385" cy="836126"/>
            </a:xfrm>
            <a:custGeom>
              <a:avLst/>
              <a:gdLst>
                <a:gd name="connsiteX0" fmla="*/ 226900 w 787385"/>
                <a:gd name="connsiteY0" fmla="*/ 549701 h 836126"/>
                <a:gd name="connsiteX1" fmla="*/ 747600 w 787385"/>
                <a:gd name="connsiteY1" fmla="*/ 336976 h 836126"/>
                <a:gd name="connsiteX2" fmla="*/ 741250 w 787385"/>
                <a:gd name="connsiteY2" fmla="*/ 260776 h 836126"/>
                <a:gd name="connsiteX3" fmla="*/ 658700 w 787385"/>
                <a:gd name="connsiteY3" fmla="*/ 149651 h 836126"/>
                <a:gd name="connsiteX4" fmla="*/ 388825 w 787385"/>
                <a:gd name="connsiteY4" fmla="*/ 426 h 836126"/>
                <a:gd name="connsiteX5" fmla="*/ 144350 w 787385"/>
                <a:gd name="connsiteY5" fmla="*/ 114726 h 836126"/>
                <a:gd name="connsiteX6" fmla="*/ 1475 w 787385"/>
                <a:gd name="connsiteY6" fmla="*/ 394126 h 836126"/>
                <a:gd name="connsiteX7" fmla="*/ 230075 w 787385"/>
                <a:gd name="connsiteY7" fmla="*/ 756076 h 836126"/>
                <a:gd name="connsiteX8" fmla="*/ 544400 w 787385"/>
                <a:gd name="connsiteY8" fmla="*/ 835451 h 836126"/>
                <a:gd name="connsiteX9" fmla="*/ 712675 w 787385"/>
                <a:gd name="connsiteY9" fmla="*/ 733851 h 836126"/>
                <a:gd name="connsiteX10" fmla="*/ 766650 w 787385"/>
                <a:gd name="connsiteY10" fmla="*/ 635426 h 836126"/>
                <a:gd name="connsiteX11" fmla="*/ 668225 w 787385"/>
                <a:gd name="connsiteY11" fmla="*/ 578276 h 836126"/>
                <a:gd name="connsiteX12" fmla="*/ 493600 w 787385"/>
                <a:gd name="connsiteY12" fmla="*/ 660826 h 836126"/>
                <a:gd name="connsiteX13" fmla="*/ 347550 w 787385"/>
                <a:gd name="connsiteY13" fmla="*/ 670351 h 836126"/>
                <a:gd name="connsiteX14" fmla="*/ 249125 w 787385"/>
                <a:gd name="connsiteY14" fmla="*/ 629076 h 836126"/>
                <a:gd name="connsiteX15" fmla="*/ 553925 w 787385"/>
                <a:gd name="connsiteY15" fmla="*/ 679876 h 836126"/>
                <a:gd name="connsiteX16" fmla="*/ 706325 w 787385"/>
                <a:gd name="connsiteY16" fmla="*/ 660826 h 836126"/>
                <a:gd name="connsiteX17" fmla="*/ 604725 w 787385"/>
                <a:gd name="connsiteY17" fmla="*/ 759251 h 836126"/>
                <a:gd name="connsiteX18" fmla="*/ 245950 w 787385"/>
                <a:gd name="connsiteY18" fmla="*/ 695751 h 836126"/>
                <a:gd name="connsiteX19" fmla="*/ 45925 w 787385"/>
                <a:gd name="connsiteY19" fmla="*/ 292526 h 836126"/>
                <a:gd name="connsiteX20" fmla="*/ 417400 w 787385"/>
                <a:gd name="connsiteY20" fmla="*/ 57576 h 836126"/>
                <a:gd name="connsiteX21" fmla="*/ 617425 w 787385"/>
                <a:gd name="connsiteY21" fmla="*/ 184576 h 836126"/>
                <a:gd name="connsiteX22" fmla="*/ 665050 w 787385"/>
                <a:gd name="connsiteY22" fmla="*/ 251251 h 836126"/>
                <a:gd name="connsiteX23" fmla="*/ 560275 w 787385"/>
                <a:gd name="connsiteY23" fmla="*/ 349676 h 836126"/>
                <a:gd name="connsiteX24" fmla="*/ 226900 w 787385"/>
                <a:gd name="connsiteY24" fmla="*/ 549701 h 836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787385" h="836126">
                  <a:moveTo>
                    <a:pt x="226900" y="549701"/>
                  </a:moveTo>
                  <a:cubicBezTo>
                    <a:pt x="258121" y="547584"/>
                    <a:pt x="661875" y="385130"/>
                    <a:pt x="747600" y="336976"/>
                  </a:cubicBezTo>
                  <a:cubicBezTo>
                    <a:pt x="833325" y="288822"/>
                    <a:pt x="756067" y="291997"/>
                    <a:pt x="741250" y="260776"/>
                  </a:cubicBezTo>
                  <a:cubicBezTo>
                    <a:pt x="726433" y="229555"/>
                    <a:pt x="717437" y="193043"/>
                    <a:pt x="658700" y="149651"/>
                  </a:cubicBezTo>
                  <a:cubicBezTo>
                    <a:pt x="599963" y="106259"/>
                    <a:pt x="474550" y="6247"/>
                    <a:pt x="388825" y="426"/>
                  </a:cubicBezTo>
                  <a:cubicBezTo>
                    <a:pt x="303100" y="-5395"/>
                    <a:pt x="208908" y="49109"/>
                    <a:pt x="144350" y="114726"/>
                  </a:cubicBezTo>
                  <a:cubicBezTo>
                    <a:pt x="79792" y="180343"/>
                    <a:pt x="-12812" y="287234"/>
                    <a:pt x="1475" y="394126"/>
                  </a:cubicBezTo>
                  <a:cubicBezTo>
                    <a:pt x="15762" y="501018"/>
                    <a:pt x="139587" y="682522"/>
                    <a:pt x="230075" y="756076"/>
                  </a:cubicBezTo>
                  <a:cubicBezTo>
                    <a:pt x="320563" y="829630"/>
                    <a:pt x="463967" y="839155"/>
                    <a:pt x="544400" y="835451"/>
                  </a:cubicBezTo>
                  <a:cubicBezTo>
                    <a:pt x="624833" y="831747"/>
                    <a:pt x="675633" y="767188"/>
                    <a:pt x="712675" y="733851"/>
                  </a:cubicBezTo>
                  <a:cubicBezTo>
                    <a:pt x="749717" y="700514"/>
                    <a:pt x="774058" y="661355"/>
                    <a:pt x="766650" y="635426"/>
                  </a:cubicBezTo>
                  <a:cubicBezTo>
                    <a:pt x="759242" y="609497"/>
                    <a:pt x="713733" y="574043"/>
                    <a:pt x="668225" y="578276"/>
                  </a:cubicBezTo>
                  <a:cubicBezTo>
                    <a:pt x="622717" y="582509"/>
                    <a:pt x="547046" y="645480"/>
                    <a:pt x="493600" y="660826"/>
                  </a:cubicBezTo>
                  <a:cubicBezTo>
                    <a:pt x="440154" y="676172"/>
                    <a:pt x="388296" y="675643"/>
                    <a:pt x="347550" y="670351"/>
                  </a:cubicBezTo>
                  <a:cubicBezTo>
                    <a:pt x="306804" y="665059"/>
                    <a:pt x="214729" y="627489"/>
                    <a:pt x="249125" y="629076"/>
                  </a:cubicBezTo>
                  <a:cubicBezTo>
                    <a:pt x="283521" y="630664"/>
                    <a:pt x="477725" y="674584"/>
                    <a:pt x="553925" y="679876"/>
                  </a:cubicBezTo>
                  <a:cubicBezTo>
                    <a:pt x="630125" y="685168"/>
                    <a:pt x="697858" y="647597"/>
                    <a:pt x="706325" y="660826"/>
                  </a:cubicBezTo>
                  <a:cubicBezTo>
                    <a:pt x="714792" y="674055"/>
                    <a:pt x="681454" y="753430"/>
                    <a:pt x="604725" y="759251"/>
                  </a:cubicBezTo>
                  <a:cubicBezTo>
                    <a:pt x="527996" y="765072"/>
                    <a:pt x="339083" y="773539"/>
                    <a:pt x="245950" y="695751"/>
                  </a:cubicBezTo>
                  <a:cubicBezTo>
                    <a:pt x="152817" y="617964"/>
                    <a:pt x="17350" y="398888"/>
                    <a:pt x="45925" y="292526"/>
                  </a:cubicBezTo>
                  <a:cubicBezTo>
                    <a:pt x="74500" y="186163"/>
                    <a:pt x="322150" y="75568"/>
                    <a:pt x="417400" y="57576"/>
                  </a:cubicBezTo>
                  <a:cubicBezTo>
                    <a:pt x="512650" y="39584"/>
                    <a:pt x="576150" y="152297"/>
                    <a:pt x="617425" y="184576"/>
                  </a:cubicBezTo>
                  <a:cubicBezTo>
                    <a:pt x="658700" y="216855"/>
                    <a:pt x="674575" y="223734"/>
                    <a:pt x="665050" y="251251"/>
                  </a:cubicBezTo>
                  <a:cubicBezTo>
                    <a:pt x="655525" y="278768"/>
                    <a:pt x="629596" y="302580"/>
                    <a:pt x="560275" y="349676"/>
                  </a:cubicBezTo>
                  <a:cubicBezTo>
                    <a:pt x="490954" y="396772"/>
                    <a:pt x="195679" y="551818"/>
                    <a:pt x="226900" y="549701"/>
                  </a:cubicBezTo>
                  <a:close/>
                </a:path>
              </a:pathLst>
            </a:custGeom>
            <a:solidFill>
              <a:srgbClr val="E942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39" name="グループ化 238">
              <a:extLst>
                <a:ext uri="{FF2B5EF4-FFF2-40B4-BE49-F238E27FC236}">
                  <a16:creationId xmlns:a16="http://schemas.microsoft.com/office/drawing/2014/main" id="{163A2214-EEF6-40C2-9D37-7FB336E010BE}"/>
                </a:ext>
              </a:extLst>
            </p:cNvPr>
            <p:cNvGrpSpPr/>
            <p:nvPr/>
          </p:nvGrpSpPr>
          <p:grpSpPr>
            <a:xfrm>
              <a:off x="3783552" y="6184899"/>
              <a:ext cx="506792" cy="516467"/>
              <a:chOff x="3630575" y="6024380"/>
              <a:chExt cx="798755" cy="814004"/>
            </a:xfrm>
            <a:solidFill>
              <a:srgbClr val="E94235"/>
            </a:solidFill>
          </p:grpSpPr>
          <p:sp>
            <p:nvSpPr>
              <p:cNvPr id="243" name="フリーフォーム: 図形 242">
                <a:extLst>
                  <a:ext uri="{FF2B5EF4-FFF2-40B4-BE49-F238E27FC236}">
                    <a16:creationId xmlns:a16="http://schemas.microsoft.com/office/drawing/2014/main" id="{37DDA1E7-3C04-4D2E-B906-F0AFD91CC39A}"/>
                  </a:ext>
                </a:extLst>
              </p:cNvPr>
              <p:cNvSpPr/>
              <p:nvPr/>
            </p:nvSpPr>
            <p:spPr>
              <a:xfrm>
                <a:off x="3630575" y="6073741"/>
                <a:ext cx="798755" cy="764643"/>
              </a:xfrm>
              <a:custGeom>
                <a:avLst/>
                <a:gdLst>
                  <a:gd name="connsiteX0" fmla="*/ 255625 w 798755"/>
                  <a:gd name="connsiteY0" fmla="*/ 5326 h 764643"/>
                  <a:gd name="connsiteX1" fmla="*/ 41842 w 798755"/>
                  <a:gd name="connsiteY1" fmla="*/ 130209 h 764643"/>
                  <a:gd name="connsiteX2" fmla="*/ 5858 w 798755"/>
                  <a:gd name="connsiteY2" fmla="*/ 451942 h 764643"/>
                  <a:gd name="connsiteX3" fmla="*/ 120158 w 798755"/>
                  <a:gd name="connsiteY3" fmla="*/ 650909 h 764643"/>
                  <a:gd name="connsiteX4" fmla="*/ 509625 w 798755"/>
                  <a:gd name="connsiteY4" fmla="*/ 763092 h 764643"/>
                  <a:gd name="connsiteX5" fmla="*/ 638742 w 798755"/>
                  <a:gd name="connsiteY5" fmla="*/ 703826 h 764643"/>
                  <a:gd name="connsiteX6" fmla="*/ 778442 w 798755"/>
                  <a:gd name="connsiteY6" fmla="*/ 534492 h 764643"/>
                  <a:gd name="connsiteX7" fmla="*/ 776325 w 798755"/>
                  <a:gd name="connsiteY7" fmla="*/ 246626 h 764643"/>
                  <a:gd name="connsiteX8" fmla="*/ 575242 w 798755"/>
                  <a:gd name="connsiteY8" fmla="*/ 22259 h 764643"/>
                  <a:gd name="connsiteX9" fmla="*/ 717058 w 798755"/>
                  <a:gd name="connsiteY9" fmla="*/ 157726 h 764643"/>
                  <a:gd name="connsiteX10" fmla="*/ 731875 w 798755"/>
                  <a:gd name="connsiteY10" fmla="*/ 394792 h 764643"/>
                  <a:gd name="connsiteX11" fmla="*/ 645092 w 798755"/>
                  <a:gd name="connsiteY11" fmla="*/ 655142 h 764643"/>
                  <a:gd name="connsiteX12" fmla="*/ 340292 w 798755"/>
                  <a:gd name="connsiteY12" fmla="*/ 731342 h 764643"/>
                  <a:gd name="connsiteX13" fmla="*/ 63008 w 798755"/>
                  <a:gd name="connsiteY13" fmla="*/ 555659 h 764643"/>
                  <a:gd name="connsiteX14" fmla="*/ 48192 w 798755"/>
                  <a:gd name="connsiteY14" fmla="*/ 288959 h 764643"/>
                  <a:gd name="connsiteX15" fmla="*/ 255625 w 798755"/>
                  <a:gd name="connsiteY15" fmla="*/ 5326 h 764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98755" h="764643">
                    <a:moveTo>
                      <a:pt x="255625" y="5326"/>
                    </a:moveTo>
                    <a:cubicBezTo>
                      <a:pt x="254567" y="-21132"/>
                      <a:pt x="83470" y="55773"/>
                      <a:pt x="41842" y="130209"/>
                    </a:cubicBezTo>
                    <a:cubicBezTo>
                      <a:pt x="214" y="204645"/>
                      <a:pt x="-7195" y="365159"/>
                      <a:pt x="5858" y="451942"/>
                    </a:cubicBezTo>
                    <a:cubicBezTo>
                      <a:pt x="18911" y="538725"/>
                      <a:pt x="36197" y="599051"/>
                      <a:pt x="120158" y="650909"/>
                    </a:cubicBezTo>
                    <a:cubicBezTo>
                      <a:pt x="204119" y="702767"/>
                      <a:pt x="423194" y="754272"/>
                      <a:pt x="509625" y="763092"/>
                    </a:cubicBezTo>
                    <a:cubicBezTo>
                      <a:pt x="596056" y="771912"/>
                      <a:pt x="593939" y="741926"/>
                      <a:pt x="638742" y="703826"/>
                    </a:cubicBezTo>
                    <a:cubicBezTo>
                      <a:pt x="683545" y="665726"/>
                      <a:pt x="755512" y="610692"/>
                      <a:pt x="778442" y="534492"/>
                    </a:cubicBezTo>
                    <a:cubicBezTo>
                      <a:pt x="801372" y="458292"/>
                      <a:pt x="810192" y="331998"/>
                      <a:pt x="776325" y="246626"/>
                    </a:cubicBezTo>
                    <a:cubicBezTo>
                      <a:pt x="742458" y="161254"/>
                      <a:pt x="585120" y="37076"/>
                      <a:pt x="575242" y="22259"/>
                    </a:cubicBezTo>
                    <a:cubicBezTo>
                      <a:pt x="565364" y="7442"/>
                      <a:pt x="690952" y="95637"/>
                      <a:pt x="717058" y="157726"/>
                    </a:cubicBezTo>
                    <a:cubicBezTo>
                      <a:pt x="743164" y="219815"/>
                      <a:pt x="743869" y="311889"/>
                      <a:pt x="731875" y="394792"/>
                    </a:cubicBezTo>
                    <a:cubicBezTo>
                      <a:pt x="719881" y="477695"/>
                      <a:pt x="710356" y="599050"/>
                      <a:pt x="645092" y="655142"/>
                    </a:cubicBezTo>
                    <a:cubicBezTo>
                      <a:pt x="579828" y="711234"/>
                      <a:pt x="437306" y="747922"/>
                      <a:pt x="340292" y="731342"/>
                    </a:cubicBezTo>
                    <a:cubicBezTo>
                      <a:pt x="243278" y="714762"/>
                      <a:pt x="111691" y="629389"/>
                      <a:pt x="63008" y="555659"/>
                    </a:cubicBezTo>
                    <a:cubicBezTo>
                      <a:pt x="14325" y="481929"/>
                      <a:pt x="17147" y="377506"/>
                      <a:pt x="48192" y="288959"/>
                    </a:cubicBezTo>
                    <a:cubicBezTo>
                      <a:pt x="79237" y="200412"/>
                      <a:pt x="256683" y="31784"/>
                      <a:pt x="255625" y="53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4" name="フリーフォーム: 図形 243">
                <a:extLst>
                  <a:ext uri="{FF2B5EF4-FFF2-40B4-BE49-F238E27FC236}">
                    <a16:creationId xmlns:a16="http://schemas.microsoft.com/office/drawing/2014/main" id="{EF292D80-3758-4ED2-AAE2-D7F417256C38}"/>
                  </a:ext>
                </a:extLst>
              </p:cNvPr>
              <p:cNvSpPr/>
              <p:nvPr/>
            </p:nvSpPr>
            <p:spPr>
              <a:xfrm>
                <a:off x="3936995" y="6024380"/>
                <a:ext cx="271180" cy="116080"/>
              </a:xfrm>
              <a:custGeom>
                <a:avLst/>
                <a:gdLst>
                  <a:gd name="connsiteX0" fmla="*/ 5 w 271180"/>
                  <a:gd name="connsiteY0" fmla="*/ 6003 h 116080"/>
                  <a:gd name="connsiteX1" fmla="*/ 205322 w 271180"/>
                  <a:gd name="connsiteY1" fmla="*/ 61037 h 116080"/>
                  <a:gd name="connsiteX2" fmla="*/ 258238 w 271180"/>
                  <a:gd name="connsiteY2" fmla="*/ 116070 h 116080"/>
                  <a:gd name="connsiteX3" fmla="*/ 266705 w 271180"/>
                  <a:gd name="connsiteY3" fmla="*/ 65270 h 116080"/>
                  <a:gd name="connsiteX4" fmla="*/ 198972 w 271180"/>
                  <a:gd name="connsiteY4" fmla="*/ 8120 h 116080"/>
                  <a:gd name="connsiteX5" fmla="*/ 5 w 271180"/>
                  <a:gd name="connsiteY5" fmla="*/ 6003 h 116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1180" h="116080">
                    <a:moveTo>
                      <a:pt x="5" y="6003"/>
                    </a:moveTo>
                    <a:cubicBezTo>
                      <a:pt x="1063" y="14823"/>
                      <a:pt x="162283" y="42693"/>
                      <a:pt x="205322" y="61037"/>
                    </a:cubicBezTo>
                    <a:cubicBezTo>
                      <a:pt x="248361" y="79382"/>
                      <a:pt x="248008" y="115365"/>
                      <a:pt x="258238" y="116070"/>
                    </a:cubicBezTo>
                    <a:cubicBezTo>
                      <a:pt x="268468" y="116775"/>
                      <a:pt x="276583" y="83262"/>
                      <a:pt x="266705" y="65270"/>
                    </a:cubicBezTo>
                    <a:cubicBezTo>
                      <a:pt x="256827" y="47278"/>
                      <a:pt x="240600" y="17998"/>
                      <a:pt x="198972" y="8120"/>
                    </a:cubicBezTo>
                    <a:cubicBezTo>
                      <a:pt x="157344" y="-1758"/>
                      <a:pt x="-1053" y="-2817"/>
                      <a:pt x="5" y="60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40" name="グループ化 239">
              <a:extLst>
                <a:ext uri="{FF2B5EF4-FFF2-40B4-BE49-F238E27FC236}">
                  <a16:creationId xmlns:a16="http://schemas.microsoft.com/office/drawing/2014/main" id="{D187CDBD-F0E6-4F05-B6C3-A70F13B59456}"/>
                </a:ext>
              </a:extLst>
            </p:cNvPr>
            <p:cNvGrpSpPr/>
            <p:nvPr/>
          </p:nvGrpSpPr>
          <p:grpSpPr>
            <a:xfrm>
              <a:off x="4659852" y="6197599"/>
              <a:ext cx="506792" cy="516467"/>
              <a:chOff x="3630575" y="6024380"/>
              <a:chExt cx="798755" cy="814004"/>
            </a:xfrm>
            <a:solidFill>
              <a:srgbClr val="FABB05"/>
            </a:solidFill>
          </p:grpSpPr>
          <p:sp>
            <p:nvSpPr>
              <p:cNvPr id="241" name="フリーフォーム: 図形 240">
                <a:extLst>
                  <a:ext uri="{FF2B5EF4-FFF2-40B4-BE49-F238E27FC236}">
                    <a16:creationId xmlns:a16="http://schemas.microsoft.com/office/drawing/2014/main" id="{F19463C7-A5C3-47BF-B43D-1CB525D737B0}"/>
                  </a:ext>
                </a:extLst>
              </p:cNvPr>
              <p:cNvSpPr/>
              <p:nvPr/>
            </p:nvSpPr>
            <p:spPr>
              <a:xfrm>
                <a:off x="3630575" y="6073741"/>
                <a:ext cx="798755" cy="764643"/>
              </a:xfrm>
              <a:custGeom>
                <a:avLst/>
                <a:gdLst>
                  <a:gd name="connsiteX0" fmla="*/ 255625 w 798755"/>
                  <a:gd name="connsiteY0" fmla="*/ 5326 h 764643"/>
                  <a:gd name="connsiteX1" fmla="*/ 41842 w 798755"/>
                  <a:gd name="connsiteY1" fmla="*/ 130209 h 764643"/>
                  <a:gd name="connsiteX2" fmla="*/ 5858 w 798755"/>
                  <a:gd name="connsiteY2" fmla="*/ 451942 h 764643"/>
                  <a:gd name="connsiteX3" fmla="*/ 120158 w 798755"/>
                  <a:gd name="connsiteY3" fmla="*/ 650909 h 764643"/>
                  <a:gd name="connsiteX4" fmla="*/ 509625 w 798755"/>
                  <a:gd name="connsiteY4" fmla="*/ 763092 h 764643"/>
                  <a:gd name="connsiteX5" fmla="*/ 638742 w 798755"/>
                  <a:gd name="connsiteY5" fmla="*/ 703826 h 764643"/>
                  <a:gd name="connsiteX6" fmla="*/ 778442 w 798755"/>
                  <a:gd name="connsiteY6" fmla="*/ 534492 h 764643"/>
                  <a:gd name="connsiteX7" fmla="*/ 776325 w 798755"/>
                  <a:gd name="connsiteY7" fmla="*/ 246626 h 764643"/>
                  <a:gd name="connsiteX8" fmla="*/ 575242 w 798755"/>
                  <a:gd name="connsiteY8" fmla="*/ 22259 h 764643"/>
                  <a:gd name="connsiteX9" fmla="*/ 717058 w 798755"/>
                  <a:gd name="connsiteY9" fmla="*/ 157726 h 764643"/>
                  <a:gd name="connsiteX10" fmla="*/ 731875 w 798755"/>
                  <a:gd name="connsiteY10" fmla="*/ 394792 h 764643"/>
                  <a:gd name="connsiteX11" fmla="*/ 645092 w 798755"/>
                  <a:gd name="connsiteY11" fmla="*/ 655142 h 764643"/>
                  <a:gd name="connsiteX12" fmla="*/ 340292 w 798755"/>
                  <a:gd name="connsiteY12" fmla="*/ 731342 h 764643"/>
                  <a:gd name="connsiteX13" fmla="*/ 63008 w 798755"/>
                  <a:gd name="connsiteY13" fmla="*/ 555659 h 764643"/>
                  <a:gd name="connsiteX14" fmla="*/ 48192 w 798755"/>
                  <a:gd name="connsiteY14" fmla="*/ 288959 h 764643"/>
                  <a:gd name="connsiteX15" fmla="*/ 255625 w 798755"/>
                  <a:gd name="connsiteY15" fmla="*/ 5326 h 764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98755" h="764643">
                    <a:moveTo>
                      <a:pt x="255625" y="5326"/>
                    </a:moveTo>
                    <a:cubicBezTo>
                      <a:pt x="254567" y="-21132"/>
                      <a:pt x="83470" y="55773"/>
                      <a:pt x="41842" y="130209"/>
                    </a:cubicBezTo>
                    <a:cubicBezTo>
                      <a:pt x="214" y="204645"/>
                      <a:pt x="-7195" y="365159"/>
                      <a:pt x="5858" y="451942"/>
                    </a:cubicBezTo>
                    <a:cubicBezTo>
                      <a:pt x="18911" y="538725"/>
                      <a:pt x="36197" y="599051"/>
                      <a:pt x="120158" y="650909"/>
                    </a:cubicBezTo>
                    <a:cubicBezTo>
                      <a:pt x="204119" y="702767"/>
                      <a:pt x="423194" y="754272"/>
                      <a:pt x="509625" y="763092"/>
                    </a:cubicBezTo>
                    <a:cubicBezTo>
                      <a:pt x="596056" y="771912"/>
                      <a:pt x="593939" y="741926"/>
                      <a:pt x="638742" y="703826"/>
                    </a:cubicBezTo>
                    <a:cubicBezTo>
                      <a:pt x="683545" y="665726"/>
                      <a:pt x="755512" y="610692"/>
                      <a:pt x="778442" y="534492"/>
                    </a:cubicBezTo>
                    <a:cubicBezTo>
                      <a:pt x="801372" y="458292"/>
                      <a:pt x="810192" y="331998"/>
                      <a:pt x="776325" y="246626"/>
                    </a:cubicBezTo>
                    <a:cubicBezTo>
                      <a:pt x="742458" y="161254"/>
                      <a:pt x="585120" y="37076"/>
                      <a:pt x="575242" y="22259"/>
                    </a:cubicBezTo>
                    <a:cubicBezTo>
                      <a:pt x="565364" y="7442"/>
                      <a:pt x="690952" y="95637"/>
                      <a:pt x="717058" y="157726"/>
                    </a:cubicBezTo>
                    <a:cubicBezTo>
                      <a:pt x="743164" y="219815"/>
                      <a:pt x="743869" y="311889"/>
                      <a:pt x="731875" y="394792"/>
                    </a:cubicBezTo>
                    <a:cubicBezTo>
                      <a:pt x="719881" y="477695"/>
                      <a:pt x="710356" y="599050"/>
                      <a:pt x="645092" y="655142"/>
                    </a:cubicBezTo>
                    <a:cubicBezTo>
                      <a:pt x="579828" y="711234"/>
                      <a:pt x="437306" y="747922"/>
                      <a:pt x="340292" y="731342"/>
                    </a:cubicBezTo>
                    <a:cubicBezTo>
                      <a:pt x="243278" y="714762"/>
                      <a:pt x="111691" y="629389"/>
                      <a:pt x="63008" y="555659"/>
                    </a:cubicBezTo>
                    <a:cubicBezTo>
                      <a:pt x="14325" y="481929"/>
                      <a:pt x="17147" y="377506"/>
                      <a:pt x="48192" y="288959"/>
                    </a:cubicBezTo>
                    <a:cubicBezTo>
                      <a:pt x="79237" y="200412"/>
                      <a:pt x="256683" y="31784"/>
                      <a:pt x="255625" y="53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2" name="フリーフォーム: 図形 241">
                <a:extLst>
                  <a:ext uri="{FF2B5EF4-FFF2-40B4-BE49-F238E27FC236}">
                    <a16:creationId xmlns:a16="http://schemas.microsoft.com/office/drawing/2014/main" id="{2DF9DCB6-6B9E-43D8-B7B7-990C5356E6DC}"/>
                  </a:ext>
                </a:extLst>
              </p:cNvPr>
              <p:cNvSpPr/>
              <p:nvPr/>
            </p:nvSpPr>
            <p:spPr>
              <a:xfrm>
                <a:off x="3936995" y="6024380"/>
                <a:ext cx="271180" cy="116080"/>
              </a:xfrm>
              <a:custGeom>
                <a:avLst/>
                <a:gdLst>
                  <a:gd name="connsiteX0" fmla="*/ 5 w 271180"/>
                  <a:gd name="connsiteY0" fmla="*/ 6003 h 116080"/>
                  <a:gd name="connsiteX1" fmla="*/ 205322 w 271180"/>
                  <a:gd name="connsiteY1" fmla="*/ 61037 h 116080"/>
                  <a:gd name="connsiteX2" fmla="*/ 258238 w 271180"/>
                  <a:gd name="connsiteY2" fmla="*/ 116070 h 116080"/>
                  <a:gd name="connsiteX3" fmla="*/ 266705 w 271180"/>
                  <a:gd name="connsiteY3" fmla="*/ 65270 h 116080"/>
                  <a:gd name="connsiteX4" fmla="*/ 198972 w 271180"/>
                  <a:gd name="connsiteY4" fmla="*/ 8120 h 116080"/>
                  <a:gd name="connsiteX5" fmla="*/ 5 w 271180"/>
                  <a:gd name="connsiteY5" fmla="*/ 6003 h 116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1180" h="116080">
                    <a:moveTo>
                      <a:pt x="5" y="6003"/>
                    </a:moveTo>
                    <a:cubicBezTo>
                      <a:pt x="1063" y="14823"/>
                      <a:pt x="162283" y="42693"/>
                      <a:pt x="205322" y="61037"/>
                    </a:cubicBezTo>
                    <a:cubicBezTo>
                      <a:pt x="248361" y="79382"/>
                      <a:pt x="248008" y="115365"/>
                      <a:pt x="258238" y="116070"/>
                    </a:cubicBezTo>
                    <a:cubicBezTo>
                      <a:pt x="268468" y="116775"/>
                      <a:pt x="276583" y="83262"/>
                      <a:pt x="266705" y="65270"/>
                    </a:cubicBezTo>
                    <a:cubicBezTo>
                      <a:pt x="256827" y="47278"/>
                      <a:pt x="240600" y="17998"/>
                      <a:pt x="198972" y="8120"/>
                    </a:cubicBezTo>
                    <a:cubicBezTo>
                      <a:pt x="157344" y="-1758"/>
                      <a:pt x="-1053" y="-2817"/>
                      <a:pt x="5" y="60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51" name="グループ化 250">
            <a:extLst>
              <a:ext uri="{FF2B5EF4-FFF2-40B4-BE49-F238E27FC236}">
                <a16:creationId xmlns:a16="http://schemas.microsoft.com/office/drawing/2014/main" id="{AC12EE38-79AD-410A-B8E9-585FC517718A}"/>
              </a:ext>
            </a:extLst>
          </p:cNvPr>
          <p:cNvGrpSpPr/>
          <p:nvPr/>
        </p:nvGrpSpPr>
        <p:grpSpPr>
          <a:xfrm>
            <a:off x="3331945" y="5505383"/>
            <a:ext cx="396240" cy="660400"/>
            <a:chOff x="5699760" y="4658360"/>
            <a:chExt cx="396240" cy="660400"/>
          </a:xfrm>
        </p:grpSpPr>
        <p:sp>
          <p:nvSpPr>
            <p:cNvPr id="252" name="楕円 251">
              <a:extLst>
                <a:ext uri="{FF2B5EF4-FFF2-40B4-BE49-F238E27FC236}">
                  <a16:creationId xmlns:a16="http://schemas.microsoft.com/office/drawing/2014/main" id="{CAB9634B-9429-4BB5-8C12-9E136F06936A}"/>
                </a:ext>
              </a:extLst>
            </p:cNvPr>
            <p:cNvSpPr/>
            <p:nvPr/>
          </p:nvSpPr>
          <p:spPr>
            <a:xfrm>
              <a:off x="5699760" y="4658360"/>
              <a:ext cx="396240" cy="396240"/>
            </a:xfrm>
            <a:prstGeom prst="ellipse">
              <a:avLst/>
            </a:prstGeom>
            <a:noFill/>
            <a:ln w="635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53" name="直線コネクタ 252">
              <a:extLst>
                <a:ext uri="{FF2B5EF4-FFF2-40B4-BE49-F238E27FC236}">
                  <a16:creationId xmlns:a16="http://schemas.microsoft.com/office/drawing/2014/main" id="{23E0CCF8-ED27-455C-855B-BDC7470C886D}"/>
                </a:ext>
              </a:extLst>
            </p:cNvPr>
            <p:cNvCxnSpPr>
              <a:cxnSpLocks/>
            </p:cNvCxnSpPr>
            <p:nvPr/>
          </p:nvCxnSpPr>
          <p:spPr>
            <a:xfrm>
              <a:off x="5897880" y="5110480"/>
              <a:ext cx="0" cy="208280"/>
            </a:xfrm>
            <a:prstGeom prst="line">
              <a:avLst/>
            </a:prstGeom>
            <a:ln w="63500" cap="rnd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76838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私たちはどうかしている（わたどう）怪演&amp;quot;観月ありさ&amp;quot;の「ナースのお仕事」再放送希望！無料視聴できるのは？ - Middle Edge（ミドルエッジ）">
            <a:extLst>
              <a:ext uri="{FF2B5EF4-FFF2-40B4-BE49-F238E27FC236}">
                <a16:creationId xmlns:a16="http://schemas.microsoft.com/office/drawing/2014/main" id="{F2491DDA-0044-4735-AE85-5732F305A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523" y="1743066"/>
            <a:ext cx="7390154" cy="9846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F84BBEDC-1540-4B60-AC56-56E670FA5424}"/>
              </a:ext>
            </a:extLst>
          </p:cNvPr>
          <p:cNvSpPr/>
          <p:nvPr/>
        </p:nvSpPr>
        <p:spPr>
          <a:xfrm>
            <a:off x="4097243" y="5181092"/>
            <a:ext cx="1379491" cy="400817"/>
          </a:xfrm>
          <a:custGeom>
            <a:avLst/>
            <a:gdLst>
              <a:gd name="connsiteX0" fmla="*/ 30257 w 1379491"/>
              <a:gd name="connsiteY0" fmla="*/ 384683 h 400817"/>
              <a:gd name="connsiteX1" fmla="*/ 541432 w 1379491"/>
              <a:gd name="connsiteY1" fmla="*/ 32258 h 400817"/>
              <a:gd name="connsiteX2" fmla="*/ 1033557 w 1379491"/>
              <a:gd name="connsiteY2" fmla="*/ 64008 h 400817"/>
              <a:gd name="connsiteX3" fmla="*/ 1370107 w 1379491"/>
              <a:gd name="connsiteY3" fmla="*/ 181483 h 400817"/>
              <a:gd name="connsiteX4" fmla="*/ 1236757 w 1379491"/>
              <a:gd name="connsiteY4" fmla="*/ 137033 h 400817"/>
              <a:gd name="connsiteX5" fmla="*/ 731932 w 1379491"/>
              <a:gd name="connsiteY5" fmla="*/ 25908 h 400817"/>
              <a:gd name="connsiteX6" fmla="*/ 608107 w 1379491"/>
              <a:gd name="connsiteY6" fmla="*/ 25908 h 400817"/>
              <a:gd name="connsiteX7" fmla="*/ 115982 w 1379491"/>
              <a:gd name="connsiteY7" fmla="*/ 311658 h 400817"/>
              <a:gd name="connsiteX8" fmla="*/ 30257 w 1379491"/>
              <a:gd name="connsiteY8" fmla="*/ 384683 h 400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9491" h="400817">
                <a:moveTo>
                  <a:pt x="30257" y="384683"/>
                </a:moveTo>
                <a:cubicBezTo>
                  <a:pt x="101165" y="338116"/>
                  <a:pt x="374216" y="85704"/>
                  <a:pt x="541432" y="32258"/>
                </a:cubicBezTo>
                <a:cubicBezTo>
                  <a:pt x="708648" y="-21188"/>
                  <a:pt x="895445" y="39137"/>
                  <a:pt x="1033557" y="64008"/>
                </a:cubicBezTo>
                <a:cubicBezTo>
                  <a:pt x="1171669" y="88879"/>
                  <a:pt x="1336240" y="169312"/>
                  <a:pt x="1370107" y="181483"/>
                </a:cubicBezTo>
                <a:cubicBezTo>
                  <a:pt x="1403974" y="193654"/>
                  <a:pt x="1343119" y="162962"/>
                  <a:pt x="1236757" y="137033"/>
                </a:cubicBezTo>
                <a:cubicBezTo>
                  <a:pt x="1130395" y="111104"/>
                  <a:pt x="836707" y="44429"/>
                  <a:pt x="731932" y="25908"/>
                </a:cubicBezTo>
                <a:cubicBezTo>
                  <a:pt x="627157" y="7387"/>
                  <a:pt x="710765" y="-21717"/>
                  <a:pt x="608107" y="25908"/>
                </a:cubicBezTo>
                <a:cubicBezTo>
                  <a:pt x="505449" y="73533"/>
                  <a:pt x="208586" y="255566"/>
                  <a:pt x="115982" y="311658"/>
                </a:cubicBezTo>
                <a:cubicBezTo>
                  <a:pt x="23378" y="367750"/>
                  <a:pt x="-40651" y="431250"/>
                  <a:pt x="30257" y="384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8F14CB4F-34E5-427B-B402-8E06DDF6F9A4}"/>
              </a:ext>
            </a:extLst>
          </p:cNvPr>
          <p:cNvSpPr/>
          <p:nvPr/>
        </p:nvSpPr>
        <p:spPr>
          <a:xfrm>
            <a:off x="4135539" y="5512736"/>
            <a:ext cx="330796" cy="307042"/>
          </a:xfrm>
          <a:custGeom>
            <a:avLst/>
            <a:gdLst>
              <a:gd name="connsiteX0" fmla="*/ 328511 w 330796"/>
              <a:gd name="connsiteY0" fmla="*/ 652 h 307042"/>
              <a:gd name="connsiteX1" fmla="*/ 158649 w 330796"/>
              <a:gd name="connsiteY1" fmla="*/ 116539 h 307042"/>
              <a:gd name="connsiteX2" fmla="*/ 52286 w 330796"/>
              <a:gd name="connsiteY2" fmla="*/ 135589 h 307042"/>
              <a:gd name="connsiteX3" fmla="*/ 15774 w 330796"/>
              <a:gd name="connsiteY3" fmla="*/ 165752 h 307042"/>
              <a:gd name="connsiteX4" fmla="*/ 33236 w 330796"/>
              <a:gd name="connsiteY4" fmla="*/ 227664 h 307042"/>
              <a:gd name="connsiteX5" fmla="*/ 133249 w 330796"/>
              <a:gd name="connsiteY5" fmla="*/ 307039 h 307042"/>
              <a:gd name="connsiteX6" fmla="*/ 25299 w 330796"/>
              <a:gd name="connsiteY6" fmla="*/ 230839 h 307042"/>
              <a:gd name="connsiteX7" fmla="*/ 25299 w 330796"/>
              <a:gd name="connsiteY7" fmla="*/ 175277 h 307042"/>
              <a:gd name="connsiteX8" fmla="*/ 328511 w 330796"/>
              <a:gd name="connsiteY8" fmla="*/ 652 h 307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0796" h="307042">
                <a:moveTo>
                  <a:pt x="328511" y="652"/>
                </a:moveTo>
                <a:cubicBezTo>
                  <a:pt x="350736" y="-9138"/>
                  <a:pt x="204686" y="94050"/>
                  <a:pt x="158649" y="116539"/>
                </a:cubicBezTo>
                <a:cubicBezTo>
                  <a:pt x="112612" y="139028"/>
                  <a:pt x="76098" y="127387"/>
                  <a:pt x="52286" y="135589"/>
                </a:cubicBezTo>
                <a:cubicBezTo>
                  <a:pt x="28474" y="143791"/>
                  <a:pt x="18949" y="150406"/>
                  <a:pt x="15774" y="165752"/>
                </a:cubicBezTo>
                <a:cubicBezTo>
                  <a:pt x="12599" y="181098"/>
                  <a:pt x="13657" y="204116"/>
                  <a:pt x="33236" y="227664"/>
                </a:cubicBezTo>
                <a:cubicBezTo>
                  <a:pt x="52815" y="251212"/>
                  <a:pt x="134572" y="306510"/>
                  <a:pt x="133249" y="307039"/>
                </a:cubicBezTo>
                <a:cubicBezTo>
                  <a:pt x="131926" y="307568"/>
                  <a:pt x="43291" y="252799"/>
                  <a:pt x="25299" y="230839"/>
                </a:cubicBezTo>
                <a:cubicBezTo>
                  <a:pt x="7307" y="208879"/>
                  <a:pt x="-21268" y="214171"/>
                  <a:pt x="25299" y="175277"/>
                </a:cubicBezTo>
                <a:cubicBezTo>
                  <a:pt x="71866" y="136383"/>
                  <a:pt x="306286" y="10442"/>
                  <a:pt x="328511" y="6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719A0743-6A0E-483F-94AE-8BCB687DDC03}"/>
              </a:ext>
            </a:extLst>
          </p:cNvPr>
          <p:cNvSpPr/>
          <p:nvPr/>
        </p:nvSpPr>
        <p:spPr>
          <a:xfrm>
            <a:off x="4297628" y="5555982"/>
            <a:ext cx="169616" cy="180142"/>
          </a:xfrm>
          <a:custGeom>
            <a:avLst/>
            <a:gdLst>
              <a:gd name="connsiteX0" fmla="*/ 169597 w 169616"/>
              <a:gd name="connsiteY0" fmla="*/ 268 h 180142"/>
              <a:gd name="connsiteX1" fmla="*/ 42597 w 169616"/>
              <a:gd name="connsiteY1" fmla="*/ 124093 h 180142"/>
              <a:gd name="connsiteX2" fmla="*/ 1322 w 169616"/>
              <a:gd name="connsiteY2" fmla="*/ 179656 h 180142"/>
              <a:gd name="connsiteX3" fmla="*/ 14022 w 169616"/>
              <a:gd name="connsiteY3" fmla="*/ 147906 h 180142"/>
              <a:gd name="connsiteX4" fmla="*/ 52122 w 169616"/>
              <a:gd name="connsiteY4" fmla="*/ 92343 h 180142"/>
              <a:gd name="connsiteX5" fmla="*/ 169597 w 169616"/>
              <a:gd name="connsiteY5" fmla="*/ 268 h 180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616" h="180142">
                <a:moveTo>
                  <a:pt x="169597" y="268"/>
                </a:moveTo>
                <a:cubicBezTo>
                  <a:pt x="168010" y="5560"/>
                  <a:pt x="70643" y="94195"/>
                  <a:pt x="42597" y="124093"/>
                </a:cubicBezTo>
                <a:cubicBezTo>
                  <a:pt x="14551" y="153991"/>
                  <a:pt x="6084" y="175687"/>
                  <a:pt x="1322" y="179656"/>
                </a:cubicBezTo>
                <a:cubicBezTo>
                  <a:pt x="-3440" y="183625"/>
                  <a:pt x="5555" y="162458"/>
                  <a:pt x="14022" y="147906"/>
                </a:cubicBezTo>
                <a:cubicBezTo>
                  <a:pt x="22489" y="133354"/>
                  <a:pt x="26457" y="115362"/>
                  <a:pt x="52122" y="92343"/>
                </a:cubicBezTo>
                <a:cubicBezTo>
                  <a:pt x="77787" y="69324"/>
                  <a:pt x="171184" y="-5024"/>
                  <a:pt x="169597" y="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9CD6A89C-6E17-4715-90B8-8294445F1BAF}"/>
              </a:ext>
            </a:extLst>
          </p:cNvPr>
          <p:cNvSpPr/>
          <p:nvPr/>
        </p:nvSpPr>
        <p:spPr>
          <a:xfrm>
            <a:off x="4302125" y="5280867"/>
            <a:ext cx="1197086" cy="364290"/>
          </a:xfrm>
          <a:custGeom>
            <a:avLst/>
            <a:gdLst>
              <a:gd name="connsiteX0" fmla="*/ 1047750 w 1197086"/>
              <a:gd name="connsiteY0" fmla="*/ 364283 h 364290"/>
              <a:gd name="connsiteX1" fmla="*/ 1193800 w 1197086"/>
              <a:gd name="connsiteY1" fmla="*/ 278558 h 364290"/>
              <a:gd name="connsiteX2" fmla="*/ 1144588 w 1197086"/>
              <a:gd name="connsiteY2" fmla="*/ 280146 h 364290"/>
              <a:gd name="connsiteX3" fmla="*/ 1087438 w 1197086"/>
              <a:gd name="connsiteY3" fmla="*/ 265858 h 364290"/>
              <a:gd name="connsiteX4" fmla="*/ 1082675 w 1197086"/>
              <a:gd name="connsiteY4" fmla="*/ 175371 h 364290"/>
              <a:gd name="connsiteX5" fmla="*/ 1041400 w 1197086"/>
              <a:gd name="connsiteY5" fmla="*/ 210296 h 364290"/>
              <a:gd name="connsiteX6" fmla="*/ 973138 w 1197086"/>
              <a:gd name="connsiteY6" fmla="*/ 178546 h 364290"/>
              <a:gd name="connsiteX7" fmla="*/ 933450 w 1197086"/>
              <a:gd name="connsiteY7" fmla="*/ 169021 h 364290"/>
              <a:gd name="connsiteX8" fmla="*/ 981075 w 1197086"/>
              <a:gd name="connsiteY8" fmla="*/ 134096 h 364290"/>
              <a:gd name="connsiteX9" fmla="*/ 858838 w 1197086"/>
              <a:gd name="connsiteY9" fmla="*/ 154733 h 364290"/>
              <a:gd name="connsiteX10" fmla="*/ 895350 w 1197086"/>
              <a:gd name="connsiteY10" fmla="*/ 65833 h 364290"/>
              <a:gd name="connsiteX11" fmla="*/ 833438 w 1197086"/>
              <a:gd name="connsiteY11" fmla="*/ 148383 h 364290"/>
              <a:gd name="connsiteX12" fmla="*/ 790575 w 1197086"/>
              <a:gd name="connsiteY12" fmla="*/ 130921 h 364290"/>
              <a:gd name="connsiteX13" fmla="*/ 687388 w 1197086"/>
              <a:gd name="connsiteY13" fmla="*/ 108696 h 364290"/>
              <a:gd name="connsiteX14" fmla="*/ 685800 w 1197086"/>
              <a:gd name="connsiteY14" fmla="*/ 108696 h 364290"/>
              <a:gd name="connsiteX15" fmla="*/ 690563 w 1197086"/>
              <a:gd name="connsiteY15" fmla="*/ 46783 h 364290"/>
              <a:gd name="connsiteX16" fmla="*/ 692150 w 1197086"/>
              <a:gd name="connsiteY16" fmla="*/ 3921 h 364290"/>
              <a:gd name="connsiteX17" fmla="*/ 671513 w 1197086"/>
              <a:gd name="connsiteY17" fmla="*/ 148383 h 364290"/>
              <a:gd name="connsiteX18" fmla="*/ 623888 w 1197086"/>
              <a:gd name="connsiteY18" fmla="*/ 24558 h 364290"/>
              <a:gd name="connsiteX19" fmla="*/ 623888 w 1197086"/>
              <a:gd name="connsiteY19" fmla="*/ 127746 h 364290"/>
              <a:gd name="connsiteX20" fmla="*/ 547688 w 1197086"/>
              <a:gd name="connsiteY20" fmla="*/ 35671 h 364290"/>
              <a:gd name="connsiteX21" fmla="*/ 547688 w 1197086"/>
              <a:gd name="connsiteY21" fmla="*/ 149971 h 364290"/>
              <a:gd name="connsiteX22" fmla="*/ 506413 w 1197086"/>
              <a:gd name="connsiteY22" fmla="*/ 80121 h 364290"/>
              <a:gd name="connsiteX23" fmla="*/ 487363 w 1197086"/>
              <a:gd name="connsiteY23" fmla="*/ 54721 h 364290"/>
              <a:gd name="connsiteX24" fmla="*/ 504825 w 1197086"/>
              <a:gd name="connsiteY24" fmla="*/ 161083 h 364290"/>
              <a:gd name="connsiteX25" fmla="*/ 444500 w 1197086"/>
              <a:gd name="connsiteY25" fmla="*/ 89646 h 364290"/>
              <a:gd name="connsiteX26" fmla="*/ 400050 w 1197086"/>
              <a:gd name="connsiteY26" fmla="*/ 16621 h 364290"/>
              <a:gd name="connsiteX27" fmla="*/ 407988 w 1197086"/>
              <a:gd name="connsiteY27" fmla="*/ 146796 h 364290"/>
              <a:gd name="connsiteX28" fmla="*/ 398463 w 1197086"/>
              <a:gd name="connsiteY28" fmla="*/ 145208 h 364290"/>
              <a:gd name="connsiteX29" fmla="*/ 371475 w 1197086"/>
              <a:gd name="connsiteY29" fmla="*/ 92821 h 364290"/>
              <a:gd name="connsiteX30" fmla="*/ 341313 w 1197086"/>
              <a:gd name="connsiteY30" fmla="*/ 13446 h 364290"/>
              <a:gd name="connsiteX31" fmla="*/ 336550 w 1197086"/>
              <a:gd name="connsiteY31" fmla="*/ 37258 h 364290"/>
              <a:gd name="connsiteX32" fmla="*/ 336550 w 1197086"/>
              <a:gd name="connsiteY32" fmla="*/ 102346 h 364290"/>
              <a:gd name="connsiteX33" fmla="*/ 379413 w 1197086"/>
              <a:gd name="connsiteY33" fmla="*/ 176958 h 364290"/>
              <a:gd name="connsiteX34" fmla="*/ 331788 w 1197086"/>
              <a:gd name="connsiteY34" fmla="*/ 119808 h 364290"/>
              <a:gd name="connsiteX35" fmla="*/ 285750 w 1197086"/>
              <a:gd name="connsiteY35" fmla="*/ 46783 h 364290"/>
              <a:gd name="connsiteX36" fmla="*/ 322263 w 1197086"/>
              <a:gd name="connsiteY36" fmla="*/ 142033 h 364290"/>
              <a:gd name="connsiteX37" fmla="*/ 325438 w 1197086"/>
              <a:gd name="connsiteY37" fmla="*/ 154733 h 364290"/>
              <a:gd name="connsiteX38" fmla="*/ 227013 w 1197086"/>
              <a:gd name="connsiteY38" fmla="*/ 100758 h 364290"/>
              <a:gd name="connsiteX39" fmla="*/ 158750 w 1197086"/>
              <a:gd name="connsiteY39" fmla="*/ 91233 h 364290"/>
              <a:gd name="connsiteX40" fmla="*/ 222250 w 1197086"/>
              <a:gd name="connsiteY40" fmla="*/ 116633 h 364290"/>
              <a:gd name="connsiteX41" fmla="*/ 312738 w 1197086"/>
              <a:gd name="connsiteY41" fmla="*/ 173783 h 364290"/>
              <a:gd name="connsiteX42" fmla="*/ 268288 w 1197086"/>
              <a:gd name="connsiteY42" fmla="*/ 173783 h 364290"/>
              <a:gd name="connsiteX43" fmla="*/ 0 w 1197086"/>
              <a:gd name="connsiteY43" fmla="*/ 186483 h 364290"/>
              <a:gd name="connsiteX44" fmla="*/ 298450 w 1197086"/>
              <a:gd name="connsiteY44" fmla="*/ 186483 h 364290"/>
              <a:gd name="connsiteX45" fmla="*/ 157163 w 1197086"/>
              <a:gd name="connsiteY45" fmla="*/ 235696 h 364290"/>
              <a:gd name="connsiteX46" fmla="*/ 139700 w 1197086"/>
              <a:gd name="connsiteY46" fmla="*/ 270621 h 364290"/>
              <a:gd name="connsiteX47" fmla="*/ 261938 w 1197086"/>
              <a:gd name="connsiteY47" fmla="*/ 227758 h 364290"/>
              <a:gd name="connsiteX48" fmla="*/ 430213 w 1197086"/>
              <a:gd name="connsiteY48" fmla="*/ 176958 h 364290"/>
              <a:gd name="connsiteX49" fmla="*/ 628650 w 1197086"/>
              <a:gd name="connsiteY49" fmla="*/ 181721 h 364290"/>
              <a:gd name="connsiteX50" fmla="*/ 885825 w 1197086"/>
              <a:gd name="connsiteY50" fmla="*/ 234108 h 364290"/>
              <a:gd name="connsiteX51" fmla="*/ 957263 w 1197086"/>
              <a:gd name="connsiteY51" fmla="*/ 292846 h 364290"/>
              <a:gd name="connsiteX52" fmla="*/ 923925 w 1197086"/>
              <a:gd name="connsiteY52" fmla="*/ 248396 h 364290"/>
              <a:gd name="connsiteX53" fmla="*/ 985838 w 1197086"/>
              <a:gd name="connsiteY53" fmla="*/ 283321 h 364290"/>
              <a:gd name="connsiteX54" fmla="*/ 1047750 w 1197086"/>
              <a:gd name="connsiteY54" fmla="*/ 364283 h 36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197086" h="364290">
                <a:moveTo>
                  <a:pt x="1047750" y="364283"/>
                </a:moveTo>
                <a:cubicBezTo>
                  <a:pt x="1082410" y="363489"/>
                  <a:pt x="1177660" y="292581"/>
                  <a:pt x="1193800" y="278558"/>
                </a:cubicBezTo>
                <a:cubicBezTo>
                  <a:pt x="1209940" y="264535"/>
                  <a:pt x="1162315" y="282263"/>
                  <a:pt x="1144588" y="280146"/>
                </a:cubicBezTo>
                <a:cubicBezTo>
                  <a:pt x="1126861" y="278029"/>
                  <a:pt x="1097757" y="283321"/>
                  <a:pt x="1087438" y="265858"/>
                </a:cubicBezTo>
                <a:cubicBezTo>
                  <a:pt x="1077119" y="248395"/>
                  <a:pt x="1090348" y="184631"/>
                  <a:pt x="1082675" y="175371"/>
                </a:cubicBezTo>
                <a:cubicBezTo>
                  <a:pt x="1075002" y="166111"/>
                  <a:pt x="1059656" y="209767"/>
                  <a:pt x="1041400" y="210296"/>
                </a:cubicBezTo>
                <a:cubicBezTo>
                  <a:pt x="1023144" y="210825"/>
                  <a:pt x="991130" y="185425"/>
                  <a:pt x="973138" y="178546"/>
                </a:cubicBezTo>
                <a:cubicBezTo>
                  <a:pt x="955146" y="171667"/>
                  <a:pt x="932127" y="176429"/>
                  <a:pt x="933450" y="169021"/>
                </a:cubicBezTo>
                <a:cubicBezTo>
                  <a:pt x="934773" y="161613"/>
                  <a:pt x="993510" y="136477"/>
                  <a:pt x="981075" y="134096"/>
                </a:cubicBezTo>
                <a:cubicBezTo>
                  <a:pt x="968640" y="131715"/>
                  <a:pt x="873125" y="166110"/>
                  <a:pt x="858838" y="154733"/>
                </a:cubicBezTo>
                <a:cubicBezTo>
                  <a:pt x="844551" y="143356"/>
                  <a:pt x="899583" y="66891"/>
                  <a:pt x="895350" y="65833"/>
                </a:cubicBezTo>
                <a:cubicBezTo>
                  <a:pt x="891117" y="64775"/>
                  <a:pt x="850900" y="137535"/>
                  <a:pt x="833438" y="148383"/>
                </a:cubicBezTo>
                <a:cubicBezTo>
                  <a:pt x="815976" y="159231"/>
                  <a:pt x="814917" y="137535"/>
                  <a:pt x="790575" y="130921"/>
                </a:cubicBezTo>
                <a:cubicBezTo>
                  <a:pt x="766233" y="124306"/>
                  <a:pt x="704850" y="112400"/>
                  <a:pt x="687388" y="108696"/>
                </a:cubicBezTo>
                <a:cubicBezTo>
                  <a:pt x="669926" y="104992"/>
                  <a:pt x="685271" y="119015"/>
                  <a:pt x="685800" y="108696"/>
                </a:cubicBezTo>
                <a:cubicBezTo>
                  <a:pt x="686329" y="98377"/>
                  <a:pt x="689505" y="64245"/>
                  <a:pt x="690563" y="46783"/>
                </a:cubicBezTo>
                <a:cubicBezTo>
                  <a:pt x="691621" y="29321"/>
                  <a:pt x="695325" y="-13012"/>
                  <a:pt x="692150" y="3921"/>
                </a:cubicBezTo>
                <a:cubicBezTo>
                  <a:pt x="688975" y="20854"/>
                  <a:pt x="682890" y="144944"/>
                  <a:pt x="671513" y="148383"/>
                </a:cubicBezTo>
                <a:cubicBezTo>
                  <a:pt x="660136" y="151822"/>
                  <a:pt x="631825" y="27997"/>
                  <a:pt x="623888" y="24558"/>
                </a:cubicBezTo>
                <a:cubicBezTo>
                  <a:pt x="615951" y="21119"/>
                  <a:pt x="636588" y="125894"/>
                  <a:pt x="623888" y="127746"/>
                </a:cubicBezTo>
                <a:cubicBezTo>
                  <a:pt x="611188" y="129598"/>
                  <a:pt x="560388" y="31967"/>
                  <a:pt x="547688" y="35671"/>
                </a:cubicBezTo>
                <a:cubicBezTo>
                  <a:pt x="534988" y="39375"/>
                  <a:pt x="554567" y="142563"/>
                  <a:pt x="547688" y="149971"/>
                </a:cubicBezTo>
                <a:cubicBezTo>
                  <a:pt x="540809" y="157379"/>
                  <a:pt x="516467" y="95996"/>
                  <a:pt x="506413" y="80121"/>
                </a:cubicBezTo>
                <a:cubicBezTo>
                  <a:pt x="496359" y="64246"/>
                  <a:pt x="487628" y="41227"/>
                  <a:pt x="487363" y="54721"/>
                </a:cubicBezTo>
                <a:cubicBezTo>
                  <a:pt x="487098" y="68215"/>
                  <a:pt x="511969" y="155262"/>
                  <a:pt x="504825" y="161083"/>
                </a:cubicBezTo>
                <a:cubicBezTo>
                  <a:pt x="497681" y="166904"/>
                  <a:pt x="461962" y="113723"/>
                  <a:pt x="444500" y="89646"/>
                </a:cubicBezTo>
                <a:cubicBezTo>
                  <a:pt x="427038" y="65569"/>
                  <a:pt x="406135" y="7096"/>
                  <a:pt x="400050" y="16621"/>
                </a:cubicBezTo>
                <a:cubicBezTo>
                  <a:pt x="393965" y="26146"/>
                  <a:pt x="407988" y="146796"/>
                  <a:pt x="407988" y="146796"/>
                </a:cubicBezTo>
                <a:cubicBezTo>
                  <a:pt x="407723" y="168227"/>
                  <a:pt x="404548" y="154204"/>
                  <a:pt x="398463" y="145208"/>
                </a:cubicBezTo>
                <a:cubicBezTo>
                  <a:pt x="392378" y="136212"/>
                  <a:pt x="381000" y="114781"/>
                  <a:pt x="371475" y="92821"/>
                </a:cubicBezTo>
                <a:cubicBezTo>
                  <a:pt x="361950" y="70861"/>
                  <a:pt x="347134" y="22707"/>
                  <a:pt x="341313" y="13446"/>
                </a:cubicBezTo>
                <a:cubicBezTo>
                  <a:pt x="335492" y="4185"/>
                  <a:pt x="337344" y="22441"/>
                  <a:pt x="336550" y="37258"/>
                </a:cubicBezTo>
                <a:cubicBezTo>
                  <a:pt x="335756" y="52075"/>
                  <a:pt x="329406" y="79063"/>
                  <a:pt x="336550" y="102346"/>
                </a:cubicBezTo>
                <a:cubicBezTo>
                  <a:pt x="343694" y="125629"/>
                  <a:pt x="380207" y="174048"/>
                  <a:pt x="379413" y="176958"/>
                </a:cubicBezTo>
                <a:cubicBezTo>
                  <a:pt x="378619" y="179868"/>
                  <a:pt x="347398" y="141504"/>
                  <a:pt x="331788" y="119808"/>
                </a:cubicBezTo>
                <a:cubicBezTo>
                  <a:pt x="316177" y="98112"/>
                  <a:pt x="287337" y="43079"/>
                  <a:pt x="285750" y="46783"/>
                </a:cubicBezTo>
                <a:cubicBezTo>
                  <a:pt x="284163" y="50487"/>
                  <a:pt x="315648" y="124041"/>
                  <a:pt x="322263" y="142033"/>
                </a:cubicBezTo>
                <a:cubicBezTo>
                  <a:pt x="328878" y="160025"/>
                  <a:pt x="341313" y="161612"/>
                  <a:pt x="325438" y="154733"/>
                </a:cubicBezTo>
                <a:cubicBezTo>
                  <a:pt x="309563" y="147854"/>
                  <a:pt x="254794" y="111341"/>
                  <a:pt x="227013" y="100758"/>
                </a:cubicBezTo>
                <a:cubicBezTo>
                  <a:pt x="199232" y="90175"/>
                  <a:pt x="159544" y="88587"/>
                  <a:pt x="158750" y="91233"/>
                </a:cubicBezTo>
                <a:cubicBezTo>
                  <a:pt x="157956" y="93879"/>
                  <a:pt x="196585" y="102875"/>
                  <a:pt x="222250" y="116633"/>
                </a:cubicBezTo>
                <a:cubicBezTo>
                  <a:pt x="247915" y="130391"/>
                  <a:pt x="305065" y="164258"/>
                  <a:pt x="312738" y="173783"/>
                </a:cubicBezTo>
                <a:cubicBezTo>
                  <a:pt x="320411" y="183308"/>
                  <a:pt x="268288" y="173783"/>
                  <a:pt x="268288" y="173783"/>
                </a:cubicBezTo>
                <a:lnTo>
                  <a:pt x="0" y="186483"/>
                </a:lnTo>
                <a:cubicBezTo>
                  <a:pt x="5027" y="188600"/>
                  <a:pt x="272256" y="178281"/>
                  <a:pt x="298450" y="186483"/>
                </a:cubicBezTo>
                <a:cubicBezTo>
                  <a:pt x="324644" y="194685"/>
                  <a:pt x="183621" y="221673"/>
                  <a:pt x="157163" y="235696"/>
                </a:cubicBezTo>
                <a:cubicBezTo>
                  <a:pt x="130705" y="249719"/>
                  <a:pt x="122237" y="271944"/>
                  <a:pt x="139700" y="270621"/>
                </a:cubicBezTo>
                <a:cubicBezTo>
                  <a:pt x="157163" y="269298"/>
                  <a:pt x="213519" y="243369"/>
                  <a:pt x="261938" y="227758"/>
                </a:cubicBezTo>
                <a:cubicBezTo>
                  <a:pt x="310357" y="212147"/>
                  <a:pt x="369094" y="184631"/>
                  <a:pt x="430213" y="176958"/>
                </a:cubicBezTo>
                <a:cubicBezTo>
                  <a:pt x="491332" y="169285"/>
                  <a:pt x="552715" y="172196"/>
                  <a:pt x="628650" y="181721"/>
                </a:cubicBezTo>
                <a:cubicBezTo>
                  <a:pt x="704585" y="191246"/>
                  <a:pt x="831056" y="215587"/>
                  <a:pt x="885825" y="234108"/>
                </a:cubicBezTo>
                <a:cubicBezTo>
                  <a:pt x="940594" y="252629"/>
                  <a:pt x="950913" y="290465"/>
                  <a:pt x="957263" y="292846"/>
                </a:cubicBezTo>
                <a:cubicBezTo>
                  <a:pt x="963613" y="295227"/>
                  <a:pt x="919163" y="249983"/>
                  <a:pt x="923925" y="248396"/>
                </a:cubicBezTo>
                <a:cubicBezTo>
                  <a:pt x="928687" y="246809"/>
                  <a:pt x="964407" y="266652"/>
                  <a:pt x="985838" y="283321"/>
                </a:cubicBezTo>
                <a:cubicBezTo>
                  <a:pt x="1007269" y="299990"/>
                  <a:pt x="1013090" y="365077"/>
                  <a:pt x="1047750" y="364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94437431-5497-460D-8369-B811F3C49EDD}"/>
              </a:ext>
            </a:extLst>
          </p:cNvPr>
          <p:cNvSpPr/>
          <p:nvPr/>
        </p:nvSpPr>
        <p:spPr>
          <a:xfrm>
            <a:off x="4302066" y="5719047"/>
            <a:ext cx="541067" cy="102783"/>
          </a:xfrm>
          <a:custGeom>
            <a:avLst/>
            <a:gdLst>
              <a:gd name="connsiteX0" fmla="*/ 59 w 541067"/>
              <a:gd name="connsiteY0" fmla="*/ 18178 h 102783"/>
              <a:gd name="connsiteX1" fmla="*/ 141347 w 541067"/>
              <a:gd name="connsiteY1" fmla="*/ 24528 h 102783"/>
              <a:gd name="connsiteX2" fmla="*/ 184209 w 541067"/>
              <a:gd name="connsiteY2" fmla="*/ 67391 h 102783"/>
              <a:gd name="connsiteX3" fmla="*/ 268347 w 541067"/>
              <a:gd name="connsiteY3" fmla="*/ 76916 h 102783"/>
              <a:gd name="connsiteX4" fmla="*/ 539809 w 541067"/>
              <a:gd name="connsiteY4" fmla="*/ 95966 h 102783"/>
              <a:gd name="connsiteX5" fmla="*/ 362009 w 541067"/>
              <a:gd name="connsiteY5" fmla="*/ 102316 h 102783"/>
              <a:gd name="connsiteX6" fmla="*/ 181034 w 541067"/>
              <a:gd name="connsiteY6" fmla="*/ 84853 h 102783"/>
              <a:gd name="connsiteX7" fmla="*/ 138172 w 541067"/>
              <a:gd name="connsiteY7" fmla="*/ 37228 h 102783"/>
              <a:gd name="connsiteX8" fmla="*/ 123884 w 541067"/>
              <a:gd name="connsiteY8" fmla="*/ 716 h 102783"/>
              <a:gd name="connsiteX9" fmla="*/ 59 w 541067"/>
              <a:gd name="connsiteY9" fmla="*/ 18178 h 102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1067" h="102783">
                <a:moveTo>
                  <a:pt x="59" y="18178"/>
                </a:moveTo>
                <a:cubicBezTo>
                  <a:pt x="2970" y="22147"/>
                  <a:pt x="110655" y="16326"/>
                  <a:pt x="141347" y="24528"/>
                </a:cubicBezTo>
                <a:cubicBezTo>
                  <a:pt x="172039" y="32730"/>
                  <a:pt x="163042" y="58660"/>
                  <a:pt x="184209" y="67391"/>
                </a:cubicBezTo>
                <a:cubicBezTo>
                  <a:pt x="205376" y="76122"/>
                  <a:pt x="209080" y="72154"/>
                  <a:pt x="268347" y="76916"/>
                </a:cubicBezTo>
                <a:cubicBezTo>
                  <a:pt x="327614" y="81679"/>
                  <a:pt x="524199" y="91733"/>
                  <a:pt x="539809" y="95966"/>
                </a:cubicBezTo>
                <a:cubicBezTo>
                  <a:pt x="555419" y="100199"/>
                  <a:pt x="421805" y="104168"/>
                  <a:pt x="362009" y="102316"/>
                </a:cubicBezTo>
                <a:cubicBezTo>
                  <a:pt x="302213" y="100464"/>
                  <a:pt x="218340" y="95701"/>
                  <a:pt x="181034" y="84853"/>
                </a:cubicBezTo>
                <a:cubicBezTo>
                  <a:pt x="143728" y="74005"/>
                  <a:pt x="147697" y="51251"/>
                  <a:pt x="138172" y="37228"/>
                </a:cubicBezTo>
                <a:cubicBezTo>
                  <a:pt x="128647" y="23205"/>
                  <a:pt x="145315" y="5214"/>
                  <a:pt x="123884" y="716"/>
                </a:cubicBezTo>
                <a:cubicBezTo>
                  <a:pt x="102453" y="-3782"/>
                  <a:pt x="-2852" y="14209"/>
                  <a:pt x="59" y="18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CC5C69A5-F08A-4FFF-A224-C9CA05DFD596}"/>
              </a:ext>
            </a:extLst>
          </p:cNvPr>
          <p:cNvSpPr/>
          <p:nvPr/>
        </p:nvSpPr>
        <p:spPr>
          <a:xfrm>
            <a:off x="4293543" y="5770346"/>
            <a:ext cx="342485" cy="62397"/>
          </a:xfrm>
          <a:custGeom>
            <a:avLst/>
            <a:gdLst>
              <a:gd name="connsiteX0" fmla="*/ 645 w 342485"/>
              <a:gd name="connsiteY0" fmla="*/ 217 h 62397"/>
              <a:gd name="connsiteX1" fmla="*/ 135582 w 342485"/>
              <a:gd name="connsiteY1" fmla="*/ 57367 h 62397"/>
              <a:gd name="connsiteX2" fmla="*/ 341957 w 342485"/>
              <a:gd name="connsiteY2" fmla="*/ 57367 h 62397"/>
              <a:gd name="connsiteX3" fmla="*/ 189557 w 342485"/>
              <a:gd name="connsiteY3" fmla="*/ 38317 h 62397"/>
              <a:gd name="connsiteX4" fmla="*/ 645 w 342485"/>
              <a:gd name="connsiteY4" fmla="*/ 217 h 62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485" h="62397">
                <a:moveTo>
                  <a:pt x="645" y="217"/>
                </a:moveTo>
                <a:cubicBezTo>
                  <a:pt x="-8351" y="3392"/>
                  <a:pt x="78697" y="47842"/>
                  <a:pt x="135582" y="57367"/>
                </a:cubicBezTo>
                <a:cubicBezTo>
                  <a:pt x="192467" y="66892"/>
                  <a:pt x="332961" y="60542"/>
                  <a:pt x="341957" y="57367"/>
                </a:cubicBezTo>
                <a:cubicBezTo>
                  <a:pt x="350953" y="54192"/>
                  <a:pt x="242738" y="47048"/>
                  <a:pt x="189557" y="38317"/>
                </a:cubicBezTo>
                <a:cubicBezTo>
                  <a:pt x="136376" y="29586"/>
                  <a:pt x="9641" y="-2958"/>
                  <a:pt x="645" y="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DD3AF4F3-4EC8-4E26-B7E5-A74C7606CDBA}"/>
              </a:ext>
            </a:extLst>
          </p:cNvPr>
          <p:cNvSpPr/>
          <p:nvPr/>
        </p:nvSpPr>
        <p:spPr>
          <a:xfrm>
            <a:off x="4802633" y="5633912"/>
            <a:ext cx="566667" cy="181723"/>
          </a:xfrm>
          <a:custGeom>
            <a:avLst/>
            <a:gdLst>
              <a:gd name="connsiteX0" fmla="*/ 566292 w 566667"/>
              <a:gd name="connsiteY0" fmla="*/ 126 h 181723"/>
              <a:gd name="connsiteX1" fmla="*/ 464692 w 566667"/>
              <a:gd name="connsiteY1" fmla="*/ 98551 h 181723"/>
              <a:gd name="connsiteX2" fmla="*/ 336105 w 566667"/>
              <a:gd name="connsiteY2" fmla="*/ 139826 h 181723"/>
              <a:gd name="connsiteX3" fmla="*/ 229742 w 566667"/>
              <a:gd name="connsiteY3" fmla="*/ 166813 h 181723"/>
              <a:gd name="connsiteX4" fmla="*/ 97980 w 566667"/>
              <a:gd name="connsiteY4" fmla="*/ 177926 h 181723"/>
              <a:gd name="connsiteX5" fmla="*/ 2730 w 566667"/>
              <a:gd name="connsiteY5" fmla="*/ 181101 h 181723"/>
              <a:gd name="connsiteX6" fmla="*/ 205930 w 566667"/>
              <a:gd name="connsiteY6" fmla="*/ 166813 h 181723"/>
              <a:gd name="connsiteX7" fmla="*/ 428180 w 566667"/>
              <a:gd name="connsiteY7" fmla="*/ 120776 h 181723"/>
              <a:gd name="connsiteX8" fmla="*/ 566292 w 566667"/>
              <a:gd name="connsiteY8" fmla="*/ 126 h 181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6667" h="181723">
                <a:moveTo>
                  <a:pt x="566292" y="126"/>
                </a:moveTo>
                <a:cubicBezTo>
                  <a:pt x="572377" y="-3578"/>
                  <a:pt x="503056" y="75268"/>
                  <a:pt x="464692" y="98551"/>
                </a:cubicBezTo>
                <a:cubicBezTo>
                  <a:pt x="426327" y="121834"/>
                  <a:pt x="375263" y="128449"/>
                  <a:pt x="336105" y="139826"/>
                </a:cubicBezTo>
                <a:cubicBezTo>
                  <a:pt x="296947" y="151203"/>
                  <a:pt x="269429" y="160463"/>
                  <a:pt x="229742" y="166813"/>
                </a:cubicBezTo>
                <a:cubicBezTo>
                  <a:pt x="190055" y="173163"/>
                  <a:pt x="135815" y="175545"/>
                  <a:pt x="97980" y="177926"/>
                </a:cubicBezTo>
                <a:cubicBezTo>
                  <a:pt x="60145" y="180307"/>
                  <a:pt x="-15262" y="182953"/>
                  <a:pt x="2730" y="181101"/>
                </a:cubicBezTo>
                <a:cubicBezTo>
                  <a:pt x="20722" y="179249"/>
                  <a:pt x="135022" y="176867"/>
                  <a:pt x="205930" y="166813"/>
                </a:cubicBezTo>
                <a:cubicBezTo>
                  <a:pt x="276838" y="156759"/>
                  <a:pt x="371030" y="146176"/>
                  <a:pt x="428180" y="120776"/>
                </a:cubicBezTo>
                <a:cubicBezTo>
                  <a:pt x="485330" y="95376"/>
                  <a:pt x="560207" y="3830"/>
                  <a:pt x="566292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80FDDDF6-DB77-4951-8A49-B3AEF0BFBCBB}"/>
              </a:ext>
            </a:extLst>
          </p:cNvPr>
          <p:cNvSpPr/>
          <p:nvPr/>
        </p:nvSpPr>
        <p:spPr>
          <a:xfrm>
            <a:off x="4829121" y="5615120"/>
            <a:ext cx="614158" cy="315360"/>
          </a:xfrm>
          <a:custGeom>
            <a:avLst/>
            <a:gdLst>
              <a:gd name="connsiteX0" fmla="*/ 609654 w 614158"/>
              <a:gd name="connsiteY0" fmla="*/ 1455 h 315360"/>
              <a:gd name="connsiteX1" fmla="*/ 550917 w 614158"/>
              <a:gd name="connsiteY1" fmla="*/ 80830 h 315360"/>
              <a:gd name="connsiteX2" fmla="*/ 593779 w 614158"/>
              <a:gd name="connsiteY2" fmla="*/ 109405 h 315360"/>
              <a:gd name="connsiteX3" fmla="*/ 501704 w 614158"/>
              <a:gd name="connsiteY3" fmla="*/ 91943 h 315360"/>
              <a:gd name="connsiteX4" fmla="*/ 517579 w 614158"/>
              <a:gd name="connsiteY4" fmla="*/ 182430 h 315360"/>
              <a:gd name="connsiteX5" fmla="*/ 531867 w 614158"/>
              <a:gd name="connsiteY5" fmla="*/ 209418 h 315360"/>
              <a:gd name="connsiteX6" fmla="*/ 473129 w 614158"/>
              <a:gd name="connsiteY6" fmla="*/ 141155 h 315360"/>
              <a:gd name="connsiteX7" fmla="*/ 506467 w 614158"/>
              <a:gd name="connsiteY7" fmla="*/ 191955 h 315360"/>
              <a:gd name="connsiteX8" fmla="*/ 506467 w 614158"/>
              <a:gd name="connsiteY8" fmla="*/ 195130 h 315360"/>
              <a:gd name="connsiteX9" fmla="*/ 420742 w 614158"/>
              <a:gd name="connsiteY9" fmla="*/ 195130 h 315360"/>
              <a:gd name="connsiteX10" fmla="*/ 379467 w 614158"/>
              <a:gd name="connsiteY10" fmla="*/ 188780 h 315360"/>
              <a:gd name="connsiteX11" fmla="*/ 541392 w 614158"/>
              <a:gd name="connsiteY11" fmla="*/ 188780 h 315360"/>
              <a:gd name="connsiteX12" fmla="*/ 360417 w 614158"/>
              <a:gd name="connsiteY12" fmla="*/ 190368 h 315360"/>
              <a:gd name="connsiteX13" fmla="*/ 362004 w 614158"/>
              <a:gd name="connsiteY13" fmla="*/ 263393 h 315360"/>
              <a:gd name="connsiteX14" fmla="*/ 354067 w 614158"/>
              <a:gd name="connsiteY14" fmla="*/ 218943 h 315360"/>
              <a:gd name="connsiteX15" fmla="*/ 366767 w 614158"/>
              <a:gd name="connsiteY15" fmla="*/ 255455 h 315360"/>
              <a:gd name="connsiteX16" fmla="*/ 304854 w 614158"/>
              <a:gd name="connsiteY16" fmla="*/ 244343 h 315360"/>
              <a:gd name="connsiteX17" fmla="*/ 192142 w 614158"/>
              <a:gd name="connsiteY17" fmla="*/ 225293 h 315360"/>
              <a:gd name="connsiteX18" fmla="*/ 368354 w 614158"/>
              <a:gd name="connsiteY18" fmla="*/ 249105 h 315360"/>
              <a:gd name="connsiteX19" fmla="*/ 198492 w 614158"/>
              <a:gd name="connsiteY19" fmla="*/ 245930 h 315360"/>
              <a:gd name="connsiteX20" fmla="*/ 331842 w 614158"/>
              <a:gd name="connsiteY20" fmla="*/ 314193 h 315360"/>
              <a:gd name="connsiteX21" fmla="*/ 209604 w 614158"/>
              <a:gd name="connsiteY21" fmla="*/ 288793 h 315360"/>
              <a:gd name="connsiteX22" fmla="*/ 173092 w 614158"/>
              <a:gd name="connsiteY22" fmla="*/ 285618 h 315360"/>
              <a:gd name="connsiteX23" fmla="*/ 171504 w 614158"/>
              <a:gd name="connsiteY23" fmla="*/ 258630 h 315360"/>
              <a:gd name="connsiteX24" fmla="*/ 293742 w 614158"/>
              <a:gd name="connsiteY24" fmla="*/ 274505 h 315360"/>
              <a:gd name="connsiteX25" fmla="*/ 98479 w 614158"/>
              <a:gd name="connsiteY25" fmla="*/ 247518 h 315360"/>
              <a:gd name="connsiteX26" fmla="*/ 98479 w 614158"/>
              <a:gd name="connsiteY26" fmla="*/ 288793 h 315360"/>
              <a:gd name="connsiteX27" fmla="*/ 96892 w 614158"/>
              <a:gd name="connsiteY27" fmla="*/ 247518 h 315360"/>
              <a:gd name="connsiteX28" fmla="*/ 3229 w 614158"/>
              <a:gd name="connsiteY28" fmla="*/ 293555 h 315360"/>
              <a:gd name="connsiteX29" fmla="*/ 38154 w 614158"/>
              <a:gd name="connsiteY29" fmla="*/ 250693 h 315360"/>
              <a:gd name="connsiteX30" fmla="*/ 195317 w 614158"/>
              <a:gd name="connsiteY30" fmla="*/ 211005 h 315360"/>
              <a:gd name="connsiteX31" fmla="*/ 338192 w 614158"/>
              <a:gd name="connsiteY31" fmla="*/ 184018 h 315360"/>
              <a:gd name="connsiteX32" fmla="*/ 406454 w 614158"/>
              <a:gd name="connsiteY32" fmla="*/ 157030 h 315360"/>
              <a:gd name="connsiteX33" fmla="*/ 609654 w 614158"/>
              <a:gd name="connsiteY33" fmla="*/ 1455 h 315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614158" h="315360">
                <a:moveTo>
                  <a:pt x="609654" y="1455"/>
                </a:moveTo>
                <a:cubicBezTo>
                  <a:pt x="633731" y="-11245"/>
                  <a:pt x="553563" y="62838"/>
                  <a:pt x="550917" y="80830"/>
                </a:cubicBezTo>
                <a:cubicBezTo>
                  <a:pt x="548271" y="98822"/>
                  <a:pt x="601981" y="107553"/>
                  <a:pt x="593779" y="109405"/>
                </a:cubicBezTo>
                <a:cubicBezTo>
                  <a:pt x="585577" y="111257"/>
                  <a:pt x="514404" y="79772"/>
                  <a:pt x="501704" y="91943"/>
                </a:cubicBezTo>
                <a:cubicBezTo>
                  <a:pt x="489004" y="104114"/>
                  <a:pt x="512552" y="162851"/>
                  <a:pt x="517579" y="182430"/>
                </a:cubicBezTo>
                <a:cubicBezTo>
                  <a:pt x="522606" y="202009"/>
                  <a:pt x="539275" y="216297"/>
                  <a:pt x="531867" y="209418"/>
                </a:cubicBezTo>
                <a:cubicBezTo>
                  <a:pt x="524459" y="202539"/>
                  <a:pt x="477362" y="144065"/>
                  <a:pt x="473129" y="141155"/>
                </a:cubicBezTo>
                <a:cubicBezTo>
                  <a:pt x="468896" y="138245"/>
                  <a:pt x="506467" y="191955"/>
                  <a:pt x="506467" y="191955"/>
                </a:cubicBezTo>
                <a:cubicBezTo>
                  <a:pt x="512023" y="200951"/>
                  <a:pt x="520754" y="194601"/>
                  <a:pt x="506467" y="195130"/>
                </a:cubicBezTo>
                <a:cubicBezTo>
                  <a:pt x="492179" y="195659"/>
                  <a:pt x="441909" y="196188"/>
                  <a:pt x="420742" y="195130"/>
                </a:cubicBezTo>
                <a:cubicBezTo>
                  <a:pt x="399575" y="194072"/>
                  <a:pt x="359359" y="189838"/>
                  <a:pt x="379467" y="188780"/>
                </a:cubicBezTo>
                <a:cubicBezTo>
                  <a:pt x="399575" y="187722"/>
                  <a:pt x="544567" y="188515"/>
                  <a:pt x="541392" y="188780"/>
                </a:cubicBezTo>
                <a:cubicBezTo>
                  <a:pt x="538217" y="189045"/>
                  <a:pt x="390315" y="177933"/>
                  <a:pt x="360417" y="190368"/>
                </a:cubicBezTo>
                <a:cubicBezTo>
                  <a:pt x="330519" y="202803"/>
                  <a:pt x="363062" y="258631"/>
                  <a:pt x="362004" y="263393"/>
                </a:cubicBezTo>
                <a:cubicBezTo>
                  <a:pt x="360946" y="268155"/>
                  <a:pt x="353273" y="220266"/>
                  <a:pt x="354067" y="218943"/>
                </a:cubicBezTo>
                <a:cubicBezTo>
                  <a:pt x="354861" y="217620"/>
                  <a:pt x="374969" y="251222"/>
                  <a:pt x="366767" y="255455"/>
                </a:cubicBezTo>
                <a:cubicBezTo>
                  <a:pt x="358565" y="259688"/>
                  <a:pt x="304854" y="244343"/>
                  <a:pt x="304854" y="244343"/>
                </a:cubicBezTo>
                <a:lnTo>
                  <a:pt x="192142" y="225293"/>
                </a:lnTo>
                <a:cubicBezTo>
                  <a:pt x="202725" y="226087"/>
                  <a:pt x="367296" y="245666"/>
                  <a:pt x="368354" y="249105"/>
                </a:cubicBezTo>
                <a:cubicBezTo>
                  <a:pt x="369412" y="252544"/>
                  <a:pt x="204577" y="235082"/>
                  <a:pt x="198492" y="245930"/>
                </a:cubicBezTo>
                <a:cubicBezTo>
                  <a:pt x="192407" y="256778"/>
                  <a:pt x="329990" y="307049"/>
                  <a:pt x="331842" y="314193"/>
                </a:cubicBezTo>
                <a:cubicBezTo>
                  <a:pt x="333694" y="321337"/>
                  <a:pt x="236062" y="293555"/>
                  <a:pt x="209604" y="288793"/>
                </a:cubicBezTo>
                <a:cubicBezTo>
                  <a:pt x="183146" y="284031"/>
                  <a:pt x="179442" y="290645"/>
                  <a:pt x="173092" y="285618"/>
                </a:cubicBezTo>
                <a:cubicBezTo>
                  <a:pt x="166742" y="280591"/>
                  <a:pt x="151396" y="260482"/>
                  <a:pt x="171504" y="258630"/>
                </a:cubicBezTo>
                <a:cubicBezTo>
                  <a:pt x="191612" y="256778"/>
                  <a:pt x="293742" y="274505"/>
                  <a:pt x="293742" y="274505"/>
                </a:cubicBezTo>
                <a:cubicBezTo>
                  <a:pt x="281571" y="272653"/>
                  <a:pt x="131023" y="245137"/>
                  <a:pt x="98479" y="247518"/>
                </a:cubicBezTo>
                <a:cubicBezTo>
                  <a:pt x="65935" y="249899"/>
                  <a:pt x="98479" y="288793"/>
                  <a:pt x="98479" y="288793"/>
                </a:cubicBezTo>
                <a:cubicBezTo>
                  <a:pt x="98215" y="288793"/>
                  <a:pt x="112767" y="246724"/>
                  <a:pt x="96892" y="247518"/>
                </a:cubicBezTo>
                <a:cubicBezTo>
                  <a:pt x="81017" y="248312"/>
                  <a:pt x="13019" y="293026"/>
                  <a:pt x="3229" y="293555"/>
                </a:cubicBezTo>
                <a:cubicBezTo>
                  <a:pt x="-6561" y="294084"/>
                  <a:pt x="6139" y="264451"/>
                  <a:pt x="38154" y="250693"/>
                </a:cubicBezTo>
                <a:cubicBezTo>
                  <a:pt x="70169" y="236935"/>
                  <a:pt x="145311" y="222118"/>
                  <a:pt x="195317" y="211005"/>
                </a:cubicBezTo>
                <a:cubicBezTo>
                  <a:pt x="245323" y="199892"/>
                  <a:pt x="303003" y="193014"/>
                  <a:pt x="338192" y="184018"/>
                </a:cubicBezTo>
                <a:cubicBezTo>
                  <a:pt x="373381" y="175022"/>
                  <a:pt x="365444" y="186399"/>
                  <a:pt x="406454" y="157030"/>
                </a:cubicBezTo>
                <a:cubicBezTo>
                  <a:pt x="447464" y="127661"/>
                  <a:pt x="585577" y="14155"/>
                  <a:pt x="609654" y="14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4A371898-71B3-4F21-8D86-14A70287802C}"/>
              </a:ext>
            </a:extLst>
          </p:cNvPr>
          <p:cNvSpPr/>
          <p:nvPr/>
        </p:nvSpPr>
        <p:spPr>
          <a:xfrm>
            <a:off x="5433999" y="5512458"/>
            <a:ext cx="122751" cy="311531"/>
          </a:xfrm>
          <a:custGeom>
            <a:avLst/>
            <a:gdLst>
              <a:gd name="connsiteX0" fmla="*/ 14 w 122751"/>
              <a:gd name="connsiteY0" fmla="*/ 930 h 311531"/>
              <a:gd name="connsiteX1" fmla="*/ 103201 w 122751"/>
              <a:gd name="connsiteY1" fmla="*/ 80305 h 311531"/>
              <a:gd name="connsiteX2" fmla="*/ 82564 w 122751"/>
              <a:gd name="connsiteY2" fmla="*/ 153330 h 311531"/>
              <a:gd name="connsiteX3" fmla="*/ 92089 w 122751"/>
              <a:gd name="connsiteY3" fmla="*/ 310492 h 311531"/>
              <a:gd name="connsiteX4" fmla="*/ 80976 w 122751"/>
              <a:gd name="connsiteY4" fmla="*/ 215242 h 311531"/>
              <a:gd name="connsiteX5" fmla="*/ 114314 w 122751"/>
              <a:gd name="connsiteY5" fmla="*/ 91417 h 311531"/>
              <a:gd name="connsiteX6" fmla="*/ 111139 w 122751"/>
              <a:gd name="connsiteY6" fmla="*/ 42205 h 311531"/>
              <a:gd name="connsiteX7" fmla="*/ 14 w 122751"/>
              <a:gd name="connsiteY7" fmla="*/ 930 h 311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751" h="311531">
                <a:moveTo>
                  <a:pt x="14" y="930"/>
                </a:moveTo>
                <a:cubicBezTo>
                  <a:pt x="-1309" y="7280"/>
                  <a:pt x="89443" y="54905"/>
                  <a:pt x="103201" y="80305"/>
                </a:cubicBezTo>
                <a:cubicBezTo>
                  <a:pt x="116959" y="105705"/>
                  <a:pt x="84416" y="114966"/>
                  <a:pt x="82564" y="153330"/>
                </a:cubicBezTo>
                <a:cubicBezTo>
                  <a:pt x="80712" y="191694"/>
                  <a:pt x="92354" y="300173"/>
                  <a:pt x="92089" y="310492"/>
                </a:cubicBezTo>
                <a:cubicBezTo>
                  <a:pt x="91824" y="320811"/>
                  <a:pt x="77272" y="251754"/>
                  <a:pt x="80976" y="215242"/>
                </a:cubicBezTo>
                <a:cubicBezTo>
                  <a:pt x="84680" y="178730"/>
                  <a:pt x="109287" y="120256"/>
                  <a:pt x="114314" y="91417"/>
                </a:cubicBezTo>
                <a:cubicBezTo>
                  <a:pt x="119341" y="62578"/>
                  <a:pt x="132041" y="62313"/>
                  <a:pt x="111139" y="42205"/>
                </a:cubicBezTo>
                <a:cubicBezTo>
                  <a:pt x="90237" y="22097"/>
                  <a:pt x="1337" y="-5420"/>
                  <a:pt x="14" y="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864491DF-5A2F-4CB0-B836-174E7C3FFFDE}"/>
              </a:ext>
            </a:extLst>
          </p:cNvPr>
          <p:cNvSpPr/>
          <p:nvPr/>
        </p:nvSpPr>
        <p:spPr>
          <a:xfrm>
            <a:off x="4610811" y="5438516"/>
            <a:ext cx="617944" cy="375737"/>
          </a:xfrm>
          <a:custGeom>
            <a:avLst/>
            <a:gdLst>
              <a:gd name="connsiteX0" fmla="*/ 4052 w 617944"/>
              <a:gd name="connsiteY0" fmla="*/ 28834 h 375737"/>
              <a:gd name="connsiteX1" fmla="*/ 105652 w 617944"/>
              <a:gd name="connsiteY1" fmla="*/ 33597 h 375737"/>
              <a:gd name="connsiteX2" fmla="*/ 145339 w 617944"/>
              <a:gd name="connsiteY2" fmla="*/ 46297 h 375737"/>
              <a:gd name="connsiteX3" fmla="*/ 154864 w 617944"/>
              <a:gd name="connsiteY3" fmla="*/ 81222 h 375737"/>
              <a:gd name="connsiteX4" fmla="*/ 104064 w 617944"/>
              <a:gd name="connsiteY4" fmla="*/ 165359 h 375737"/>
              <a:gd name="connsiteX5" fmla="*/ 126289 w 617944"/>
              <a:gd name="connsiteY5" fmla="*/ 290772 h 375737"/>
              <a:gd name="connsiteX6" fmla="*/ 191377 w 617944"/>
              <a:gd name="connsiteY6" fmla="*/ 360622 h 375737"/>
              <a:gd name="connsiteX7" fmla="*/ 315202 w 617944"/>
              <a:gd name="connsiteY7" fmla="*/ 374909 h 375737"/>
              <a:gd name="connsiteX8" fmla="*/ 512052 w 617944"/>
              <a:gd name="connsiteY8" fmla="*/ 365384 h 375737"/>
              <a:gd name="connsiteX9" fmla="*/ 585077 w 617944"/>
              <a:gd name="connsiteY9" fmla="*/ 295534 h 375737"/>
              <a:gd name="connsiteX10" fmla="*/ 615239 w 617944"/>
              <a:gd name="connsiteY10" fmla="*/ 173297 h 375737"/>
              <a:gd name="connsiteX11" fmla="*/ 605714 w 617944"/>
              <a:gd name="connsiteY11" fmla="*/ 51059 h 375737"/>
              <a:gd name="connsiteX12" fmla="*/ 519989 w 617944"/>
              <a:gd name="connsiteY12" fmla="*/ 20897 h 375737"/>
              <a:gd name="connsiteX13" fmla="*/ 259639 w 617944"/>
              <a:gd name="connsiteY13" fmla="*/ 259 h 375737"/>
              <a:gd name="connsiteX14" fmla="*/ 4052 w 617944"/>
              <a:gd name="connsiteY14" fmla="*/ 28834 h 375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17944" h="375737">
                <a:moveTo>
                  <a:pt x="4052" y="28834"/>
                </a:moveTo>
                <a:cubicBezTo>
                  <a:pt x="-21613" y="34390"/>
                  <a:pt x="82104" y="30687"/>
                  <a:pt x="105652" y="33597"/>
                </a:cubicBezTo>
                <a:cubicBezTo>
                  <a:pt x="129200" y="36507"/>
                  <a:pt x="137137" y="38360"/>
                  <a:pt x="145339" y="46297"/>
                </a:cubicBezTo>
                <a:cubicBezTo>
                  <a:pt x="153541" y="54234"/>
                  <a:pt x="161743" y="61378"/>
                  <a:pt x="154864" y="81222"/>
                </a:cubicBezTo>
                <a:cubicBezTo>
                  <a:pt x="147985" y="101066"/>
                  <a:pt x="108827" y="130434"/>
                  <a:pt x="104064" y="165359"/>
                </a:cubicBezTo>
                <a:cubicBezTo>
                  <a:pt x="99302" y="200284"/>
                  <a:pt x="111737" y="258228"/>
                  <a:pt x="126289" y="290772"/>
                </a:cubicBezTo>
                <a:cubicBezTo>
                  <a:pt x="140841" y="323316"/>
                  <a:pt x="159891" y="346599"/>
                  <a:pt x="191377" y="360622"/>
                </a:cubicBezTo>
                <a:cubicBezTo>
                  <a:pt x="222863" y="374645"/>
                  <a:pt x="261756" y="374115"/>
                  <a:pt x="315202" y="374909"/>
                </a:cubicBezTo>
                <a:cubicBezTo>
                  <a:pt x="368648" y="375703"/>
                  <a:pt x="467073" y="378613"/>
                  <a:pt x="512052" y="365384"/>
                </a:cubicBezTo>
                <a:cubicBezTo>
                  <a:pt x="557031" y="352155"/>
                  <a:pt x="567879" y="327548"/>
                  <a:pt x="585077" y="295534"/>
                </a:cubicBezTo>
                <a:cubicBezTo>
                  <a:pt x="602275" y="263520"/>
                  <a:pt x="611800" y="214043"/>
                  <a:pt x="615239" y="173297"/>
                </a:cubicBezTo>
                <a:cubicBezTo>
                  <a:pt x="618678" y="132551"/>
                  <a:pt x="621589" y="76459"/>
                  <a:pt x="605714" y="51059"/>
                </a:cubicBezTo>
                <a:cubicBezTo>
                  <a:pt x="589839" y="25659"/>
                  <a:pt x="577668" y="29364"/>
                  <a:pt x="519989" y="20897"/>
                </a:cubicBezTo>
                <a:cubicBezTo>
                  <a:pt x="462310" y="12430"/>
                  <a:pt x="339543" y="-2122"/>
                  <a:pt x="259639" y="259"/>
                </a:cubicBezTo>
                <a:cubicBezTo>
                  <a:pt x="179735" y="2640"/>
                  <a:pt x="29717" y="23278"/>
                  <a:pt x="4052" y="28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DCAD7D52-F1E9-4A63-9B32-AF0E1630DFFB}"/>
              </a:ext>
            </a:extLst>
          </p:cNvPr>
          <p:cNvSpPr/>
          <p:nvPr/>
        </p:nvSpPr>
        <p:spPr>
          <a:xfrm rot="605561">
            <a:off x="4889501" y="5548313"/>
            <a:ext cx="165100" cy="635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58B400A1-9E85-4A9C-886F-8839B60A471C}"/>
              </a:ext>
            </a:extLst>
          </p:cNvPr>
          <p:cNvSpPr/>
          <p:nvPr/>
        </p:nvSpPr>
        <p:spPr>
          <a:xfrm>
            <a:off x="3953689" y="4883099"/>
            <a:ext cx="598979" cy="40419"/>
          </a:xfrm>
          <a:custGeom>
            <a:avLst/>
            <a:gdLst>
              <a:gd name="connsiteX0" fmla="*/ 244 w 598979"/>
              <a:gd name="connsiteY0" fmla="*/ 14868 h 40419"/>
              <a:gd name="connsiteX1" fmla="*/ 269061 w 598979"/>
              <a:gd name="connsiteY1" fmla="*/ 10634 h 40419"/>
              <a:gd name="connsiteX2" fmla="*/ 588678 w 598979"/>
              <a:gd name="connsiteY2" fmla="*/ 40268 h 40419"/>
              <a:gd name="connsiteX3" fmla="*/ 501894 w 598979"/>
              <a:gd name="connsiteY3" fmla="*/ 21218 h 40419"/>
              <a:gd name="connsiteX4" fmla="*/ 315628 w 598979"/>
              <a:gd name="connsiteY4" fmla="*/ 51 h 40419"/>
              <a:gd name="connsiteX5" fmla="*/ 244 w 598979"/>
              <a:gd name="connsiteY5" fmla="*/ 14868 h 40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8979" h="40419">
                <a:moveTo>
                  <a:pt x="244" y="14868"/>
                </a:moveTo>
                <a:cubicBezTo>
                  <a:pt x="-7517" y="16632"/>
                  <a:pt x="170989" y="6401"/>
                  <a:pt x="269061" y="10634"/>
                </a:cubicBezTo>
                <a:cubicBezTo>
                  <a:pt x="367133" y="14867"/>
                  <a:pt x="549873" y="38504"/>
                  <a:pt x="588678" y="40268"/>
                </a:cubicBezTo>
                <a:cubicBezTo>
                  <a:pt x="627483" y="42032"/>
                  <a:pt x="547402" y="27921"/>
                  <a:pt x="501894" y="21218"/>
                </a:cubicBezTo>
                <a:cubicBezTo>
                  <a:pt x="456386" y="14515"/>
                  <a:pt x="403117" y="-1007"/>
                  <a:pt x="315628" y="51"/>
                </a:cubicBezTo>
                <a:cubicBezTo>
                  <a:pt x="228139" y="1109"/>
                  <a:pt x="8005" y="13104"/>
                  <a:pt x="244" y="14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EEBC2F39-7D8D-4842-854A-17EC1EF1C192}"/>
              </a:ext>
            </a:extLst>
          </p:cNvPr>
          <p:cNvSpPr/>
          <p:nvPr/>
        </p:nvSpPr>
        <p:spPr>
          <a:xfrm>
            <a:off x="4639733" y="4721506"/>
            <a:ext cx="355283" cy="75204"/>
          </a:xfrm>
          <a:custGeom>
            <a:avLst/>
            <a:gdLst>
              <a:gd name="connsiteX0" fmla="*/ 0 w 355283"/>
              <a:gd name="connsiteY0" fmla="*/ 74861 h 75204"/>
              <a:gd name="connsiteX1" fmla="*/ 201084 w 355283"/>
              <a:gd name="connsiteY1" fmla="*/ 30411 h 75204"/>
              <a:gd name="connsiteX2" fmla="*/ 353484 w 355283"/>
              <a:gd name="connsiteY2" fmla="*/ 36761 h 75204"/>
              <a:gd name="connsiteX3" fmla="*/ 279400 w 355283"/>
              <a:gd name="connsiteY3" fmla="*/ 11361 h 75204"/>
              <a:gd name="connsiteX4" fmla="*/ 198967 w 355283"/>
              <a:gd name="connsiteY4" fmla="*/ 2894 h 75204"/>
              <a:gd name="connsiteX5" fmla="*/ 0 w 355283"/>
              <a:gd name="connsiteY5" fmla="*/ 74861 h 75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5283" h="75204">
                <a:moveTo>
                  <a:pt x="0" y="74861"/>
                </a:moveTo>
                <a:cubicBezTo>
                  <a:pt x="353" y="79447"/>
                  <a:pt x="142170" y="36761"/>
                  <a:pt x="201084" y="30411"/>
                </a:cubicBezTo>
                <a:cubicBezTo>
                  <a:pt x="259998" y="24061"/>
                  <a:pt x="340431" y="39936"/>
                  <a:pt x="353484" y="36761"/>
                </a:cubicBezTo>
                <a:cubicBezTo>
                  <a:pt x="366537" y="33586"/>
                  <a:pt x="305153" y="17005"/>
                  <a:pt x="279400" y="11361"/>
                </a:cubicBezTo>
                <a:cubicBezTo>
                  <a:pt x="253647" y="5717"/>
                  <a:pt x="239889" y="-5220"/>
                  <a:pt x="198967" y="2894"/>
                </a:cubicBezTo>
                <a:cubicBezTo>
                  <a:pt x="158045" y="11008"/>
                  <a:pt x="-353" y="70275"/>
                  <a:pt x="0" y="748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5B77B1C6-161A-40DC-8B46-2794421B0924}"/>
              </a:ext>
            </a:extLst>
          </p:cNvPr>
          <p:cNvSpPr/>
          <p:nvPr/>
        </p:nvSpPr>
        <p:spPr>
          <a:xfrm>
            <a:off x="5162226" y="4680181"/>
            <a:ext cx="489691" cy="133438"/>
          </a:xfrm>
          <a:custGeom>
            <a:avLst/>
            <a:gdLst>
              <a:gd name="connsiteX0" fmla="*/ 324 w 489691"/>
              <a:gd name="connsiteY0" fmla="*/ 12469 h 133438"/>
              <a:gd name="connsiteX1" fmla="*/ 267024 w 489691"/>
              <a:gd name="connsiteY1" fmla="*/ 31519 h 133438"/>
              <a:gd name="connsiteX2" fmla="*/ 440591 w 489691"/>
              <a:gd name="connsiteY2" fmla="*/ 109836 h 133438"/>
              <a:gd name="connsiteX3" fmla="*/ 489274 w 489691"/>
              <a:gd name="connsiteY3" fmla="*/ 133119 h 133438"/>
              <a:gd name="connsiteX4" fmla="*/ 421541 w 489691"/>
              <a:gd name="connsiteY4" fmla="*/ 97136 h 133438"/>
              <a:gd name="connsiteX5" fmla="*/ 324174 w 489691"/>
              <a:gd name="connsiteY5" fmla="*/ 6119 h 133438"/>
              <a:gd name="connsiteX6" fmla="*/ 324 w 489691"/>
              <a:gd name="connsiteY6" fmla="*/ 12469 h 13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9691" h="133438">
                <a:moveTo>
                  <a:pt x="324" y="12469"/>
                </a:moveTo>
                <a:cubicBezTo>
                  <a:pt x="-9201" y="16702"/>
                  <a:pt x="193646" y="15291"/>
                  <a:pt x="267024" y="31519"/>
                </a:cubicBezTo>
                <a:cubicBezTo>
                  <a:pt x="340402" y="47747"/>
                  <a:pt x="403549" y="92903"/>
                  <a:pt x="440591" y="109836"/>
                </a:cubicBezTo>
                <a:cubicBezTo>
                  <a:pt x="477633" y="126769"/>
                  <a:pt x="492449" y="135236"/>
                  <a:pt x="489274" y="133119"/>
                </a:cubicBezTo>
                <a:cubicBezTo>
                  <a:pt x="486099" y="131002"/>
                  <a:pt x="449058" y="118303"/>
                  <a:pt x="421541" y="97136"/>
                </a:cubicBezTo>
                <a:cubicBezTo>
                  <a:pt x="394024" y="75969"/>
                  <a:pt x="390849" y="21288"/>
                  <a:pt x="324174" y="6119"/>
                </a:cubicBezTo>
                <a:cubicBezTo>
                  <a:pt x="257499" y="-9050"/>
                  <a:pt x="9849" y="8236"/>
                  <a:pt x="324" y="12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BA5FFA7F-C4BA-44DB-B8EF-FA927FBC45B8}"/>
              </a:ext>
            </a:extLst>
          </p:cNvPr>
          <p:cNvSpPr/>
          <p:nvPr/>
        </p:nvSpPr>
        <p:spPr>
          <a:xfrm>
            <a:off x="5727620" y="4903552"/>
            <a:ext cx="422609" cy="218916"/>
          </a:xfrm>
          <a:custGeom>
            <a:avLst/>
            <a:gdLst>
              <a:gd name="connsiteX0" fmla="*/ 80 w 422609"/>
              <a:gd name="connsiteY0" fmla="*/ 765 h 218916"/>
              <a:gd name="connsiteX1" fmla="*/ 213863 w 422609"/>
              <a:gd name="connsiteY1" fmla="*/ 45215 h 218916"/>
              <a:gd name="connsiteX2" fmla="*/ 296413 w 422609"/>
              <a:gd name="connsiteY2" fmla="*/ 117181 h 218916"/>
              <a:gd name="connsiteX3" fmla="*/ 421297 w 422609"/>
              <a:gd name="connsiteY3" fmla="*/ 218781 h 218916"/>
              <a:gd name="connsiteX4" fmla="*/ 351447 w 422609"/>
              <a:gd name="connsiteY4" fmla="*/ 136231 h 218916"/>
              <a:gd name="connsiteX5" fmla="*/ 190580 w 422609"/>
              <a:gd name="connsiteY5" fmla="*/ 24048 h 218916"/>
              <a:gd name="connsiteX6" fmla="*/ 80 w 422609"/>
              <a:gd name="connsiteY6" fmla="*/ 765 h 21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2609" h="218916">
                <a:moveTo>
                  <a:pt x="80" y="765"/>
                </a:moveTo>
                <a:cubicBezTo>
                  <a:pt x="3960" y="4293"/>
                  <a:pt x="164474" y="25812"/>
                  <a:pt x="213863" y="45215"/>
                </a:cubicBezTo>
                <a:cubicBezTo>
                  <a:pt x="263252" y="64618"/>
                  <a:pt x="261841" y="88253"/>
                  <a:pt x="296413" y="117181"/>
                </a:cubicBezTo>
                <a:cubicBezTo>
                  <a:pt x="330985" y="146109"/>
                  <a:pt x="412125" y="215606"/>
                  <a:pt x="421297" y="218781"/>
                </a:cubicBezTo>
                <a:cubicBezTo>
                  <a:pt x="430469" y="221956"/>
                  <a:pt x="389900" y="168686"/>
                  <a:pt x="351447" y="136231"/>
                </a:cubicBezTo>
                <a:cubicBezTo>
                  <a:pt x="312994" y="103776"/>
                  <a:pt x="248083" y="42040"/>
                  <a:pt x="190580" y="24048"/>
                </a:cubicBezTo>
                <a:cubicBezTo>
                  <a:pt x="133077" y="6056"/>
                  <a:pt x="-3800" y="-2763"/>
                  <a:pt x="80" y="7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741A175E-834E-461C-8942-A165C6354A6F}"/>
              </a:ext>
            </a:extLst>
          </p:cNvPr>
          <p:cNvSpPr/>
          <p:nvPr/>
        </p:nvSpPr>
        <p:spPr>
          <a:xfrm>
            <a:off x="4782534" y="4487077"/>
            <a:ext cx="419968" cy="96610"/>
          </a:xfrm>
          <a:custGeom>
            <a:avLst/>
            <a:gdLst>
              <a:gd name="connsiteX0" fmla="*/ 3249 w 419968"/>
              <a:gd name="connsiteY0" fmla="*/ 256 h 96610"/>
              <a:gd name="connsiteX1" fmla="*/ 407533 w 419968"/>
              <a:gd name="connsiteY1" fmla="*/ 93390 h 96610"/>
              <a:gd name="connsiteX2" fmla="*/ 308049 w 419968"/>
              <a:gd name="connsiteY2" fmla="*/ 74340 h 96610"/>
              <a:gd name="connsiteX3" fmla="*/ 221266 w 419968"/>
              <a:gd name="connsiteY3" fmla="*/ 65873 h 96610"/>
              <a:gd name="connsiteX4" fmla="*/ 3249 w 419968"/>
              <a:gd name="connsiteY4" fmla="*/ 256 h 9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9968" h="96610">
                <a:moveTo>
                  <a:pt x="3249" y="256"/>
                </a:moveTo>
                <a:cubicBezTo>
                  <a:pt x="34294" y="4842"/>
                  <a:pt x="356733" y="81043"/>
                  <a:pt x="407533" y="93390"/>
                </a:cubicBezTo>
                <a:cubicBezTo>
                  <a:pt x="458333" y="105737"/>
                  <a:pt x="339094" y="78926"/>
                  <a:pt x="308049" y="74340"/>
                </a:cubicBezTo>
                <a:cubicBezTo>
                  <a:pt x="277005" y="69754"/>
                  <a:pt x="269949" y="77867"/>
                  <a:pt x="221266" y="65873"/>
                </a:cubicBezTo>
                <a:cubicBezTo>
                  <a:pt x="172583" y="53879"/>
                  <a:pt x="-27796" y="-4330"/>
                  <a:pt x="3249" y="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52357537-5C1C-4A15-A999-DBA383961AD6}"/>
              </a:ext>
            </a:extLst>
          </p:cNvPr>
          <p:cNvSpPr/>
          <p:nvPr/>
        </p:nvSpPr>
        <p:spPr>
          <a:xfrm>
            <a:off x="5573183" y="4584089"/>
            <a:ext cx="182231" cy="102920"/>
          </a:xfrm>
          <a:custGeom>
            <a:avLst/>
            <a:gdLst>
              <a:gd name="connsiteX0" fmla="*/ 0 w 182231"/>
              <a:gd name="connsiteY0" fmla="*/ 611 h 102920"/>
              <a:gd name="connsiteX1" fmla="*/ 158750 w 182231"/>
              <a:gd name="connsiteY1" fmla="*/ 38711 h 102920"/>
              <a:gd name="connsiteX2" fmla="*/ 179917 w 182231"/>
              <a:gd name="connsiteY2" fmla="*/ 102211 h 102920"/>
              <a:gd name="connsiteX3" fmla="*/ 160867 w 182231"/>
              <a:gd name="connsiteY3" fmla="*/ 68344 h 102920"/>
              <a:gd name="connsiteX4" fmla="*/ 0 w 182231"/>
              <a:gd name="connsiteY4" fmla="*/ 611 h 1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231" h="102920">
                <a:moveTo>
                  <a:pt x="0" y="611"/>
                </a:moveTo>
                <a:cubicBezTo>
                  <a:pt x="-353" y="-4328"/>
                  <a:pt x="128764" y="21778"/>
                  <a:pt x="158750" y="38711"/>
                </a:cubicBezTo>
                <a:cubicBezTo>
                  <a:pt x="188736" y="55644"/>
                  <a:pt x="179564" y="97272"/>
                  <a:pt x="179917" y="102211"/>
                </a:cubicBezTo>
                <a:cubicBezTo>
                  <a:pt x="180270" y="107150"/>
                  <a:pt x="191559" y="85277"/>
                  <a:pt x="160867" y="68344"/>
                </a:cubicBezTo>
                <a:cubicBezTo>
                  <a:pt x="130175" y="51411"/>
                  <a:pt x="353" y="5550"/>
                  <a:pt x="0" y="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010F6BB4-03BB-406F-896F-1F0786082FE5}"/>
              </a:ext>
            </a:extLst>
          </p:cNvPr>
          <p:cNvSpPr/>
          <p:nvPr/>
        </p:nvSpPr>
        <p:spPr>
          <a:xfrm>
            <a:off x="5717774" y="4720119"/>
            <a:ext cx="312751" cy="205759"/>
          </a:xfrm>
          <a:custGeom>
            <a:avLst/>
            <a:gdLst>
              <a:gd name="connsiteX0" fmla="*/ 1459 w 312751"/>
              <a:gd name="connsiteY0" fmla="*/ 48 h 205759"/>
              <a:gd name="connsiteX1" fmla="*/ 177143 w 312751"/>
              <a:gd name="connsiteY1" fmla="*/ 84714 h 205759"/>
              <a:gd name="connsiteX2" fmla="*/ 177143 w 312751"/>
              <a:gd name="connsiteY2" fmla="*/ 116464 h 205759"/>
              <a:gd name="connsiteX3" fmla="*/ 270276 w 312751"/>
              <a:gd name="connsiteY3" fmla="*/ 188431 h 205759"/>
              <a:gd name="connsiteX4" fmla="*/ 312609 w 312751"/>
              <a:gd name="connsiteY4" fmla="*/ 205364 h 205759"/>
              <a:gd name="connsiteX5" fmla="*/ 257576 w 312751"/>
              <a:gd name="connsiteY5" fmla="*/ 177848 h 205759"/>
              <a:gd name="connsiteX6" fmla="*/ 103059 w 312751"/>
              <a:gd name="connsiteY6" fmla="*/ 74131 h 205759"/>
              <a:gd name="connsiteX7" fmla="*/ 1459 w 312751"/>
              <a:gd name="connsiteY7" fmla="*/ 48 h 20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751" h="205759">
                <a:moveTo>
                  <a:pt x="1459" y="48"/>
                </a:moveTo>
                <a:cubicBezTo>
                  <a:pt x="13806" y="1812"/>
                  <a:pt x="147862" y="65311"/>
                  <a:pt x="177143" y="84714"/>
                </a:cubicBezTo>
                <a:cubicBezTo>
                  <a:pt x="206424" y="104117"/>
                  <a:pt x="161621" y="99178"/>
                  <a:pt x="177143" y="116464"/>
                </a:cubicBezTo>
                <a:cubicBezTo>
                  <a:pt x="192665" y="133750"/>
                  <a:pt x="247698" y="173614"/>
                  <a:pt x="270276" y="188431"/>
                </a:cubicBezTo>
                <a:cubicBezTo>
                  <a:pt x="292854" y="203248"/>
                  <a:pt x="314726" y="207128"/>
                  <a:pt x="312609" y="205364"/>
                </a:cubicBezTo>
                <a:cubicBezTo>
                  <a:pt x="310492" y="203600"/>
                  <a:pt x="292501" y="199720"/>
                  <a:pt x="257576" y="177848"/>
                </a:cubicBezTo>
                <a:cubicBezTo>
                  <a:pt x="222651" y="155976"/>
                  <a:pt x="148215" y="103059"/>
                  <a:pt x="103059" y="74131"/>
                </a:cubicBezTo>
                <a:cubicBezTo>
                  <a:pt x="57903" y="45203"/>
                  <a:pt x="-10888" y="-1716"/>
                  <a:pt x="1459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1EB5704B-91C8-4A83-B51B-0AE8E3ECB9A5}"/>
              </a:ext>
            </a:extLst>
          </p:cNvPr>
          <p:cNvSpPr/>
          <p:nvPr/>
        </p:nvSpPr>
        <p:spPr>
          <a:xfrm>
            <a:off x="4895108" y="4444964"/>
            <a:ext cx="485086" cy="60377"/>
          </a:xfrm>
          <a:custGeom>
            <a:avLst/>
            <a:gdLst>
              <a:gd name="connsiteX0" fmla="*/ 742 w 485086"/>
              <a:gd name="connsiteY0" fmla="*/ 36 h 60377"/>
              <a:gd name="connsiteX1" fmla="*/ 362692 w 485086"/>
              <a:gd name="connsiteY1" fmla="*/ 48719 h 60377"/>
              <a:gd name="connsiteX2" fmla="*/ 468525 w 485086"/>
              <a:gd name="connsiteY2" fmla="*/ 59303 h 60377"/>
              <a:gd name="connsiteX3" fmla="*/ 479109 w 485086"/>
              <a:gd name="connsiteY3" fmla="*/ 59303 h 60377"/>
              <a:gd name="connsiteX4" fmla="*/ 411375 w 485086"/>
              <a:gd name="connsiteY4" fmla="*/ 52953 h 60377"/>
              <a:gd name="connsiteX5" fmla="*/ 271675 w 485086"/>
              <a:gd name="connsiteY5" fmla="*/ 57186 h 60377"/>
              <a:gd name="connsiteX6" fmla="*/ 742 w 485086"/>
              <a:gd name="connsiteY6" fmla="*/ 36 h 60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5086" h="60377">
                <a:moveTo>
                  <a:pt x="742" y="36"/>
                </a:moveTo>
                <a:cubicBezTo>
                  <a:pt x="15912" y="-1375"/>
                  <a:pt x="284728" y="38841"/>
                  <a:pt x="362692" y="48719"/>
                </a:cubicBezTo>
                <a:cubicBezTo>
                  <a:pt x="440656" y="58597"/>
                  <a:pt x="468525" y="59303"/>
                  <a:pt x="468525" y="59303"/>
                </a:cubicBezTo>
                <a:cubicBezTo>
                  <a:pt x="487928" y="61067"/>
                  <a:pt x="488634" y="60361"/>
                  <a:pt x="479109" y="59303"/>
                </a:cubicBezTo>
                <a:cubicBezTo>
                  <a:pt x="469584" y="58245"/>
                  <a:pt x="445947" y="53306"/>
                  <a:pt x="411375" y="52953"/>
                </a:cubicBezTo>
                <a:cubicBezTo>
                  <a:pt x="376803" y="52600"/>
                  <a:pt x="336233" y="65300"/>
                  <a:pt x="271675" y="57186"/>
                </a:cubicBezTo>
                <a:cubicBezTo>
                  <a:pt x="207117" y="49072"/>
                  <a:pt x="-14428" y="1447"/>
                  <a:pt x="742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FE906022-281D-4974-A2C0-AECF25003D9D}"/>
              </a:ext>
            </a:extLst>
          </p:cNvPr>
          <p:cNvSpPr/>
          <p:nvPr/>
        </p:nvSpPr>
        <p:spPr>
          <a:xfrm>
            <a:off x="4433180" y="4516881"/>
            <a:ext cx="572903" cy="68096"/>
          </a:xfrm>
          <a:custGeom>
            <a:avLst/>
            <a:gdLst>
              <a:gd name="connsiteX0" fmla="*/ 572737 w 572903"/>
              <a:gd name="connsiteY0" fmla="*/ 67819 h 68096"/>
              <a:gd name="connsiteX1" fmla="*/ 168453 w 572903"/>
              <a:gd name="connsiteY1" fmla="*/ 86 h 68096"/>
              <a:gd name="connsiteX2" fmla="*/ 1237 w 572903"/>
              <a:gd name="connsiteY2" fmla="*/ 53002 h 68096"/>
              <a:gd name="connsiteX3" fmla="*/ 117653 w 572903"/>
              <a:gd name="connsiteY3" fmla="*/ 25486 h 68096"/>
              <a:gd name="connsiteX4" fmla="*/ 572737 w 572903"/>
              <a:gd name="connsiteY4" fmla="*/ 67819 h 68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2903" h="68096">
                <a:moveTo>
                  <a:pt x="572737" y="67819"/>
                </a:moveTo>
                <a:cubicBezTo>
                  <a:pt x="581204" y="63586"/>
                  <a:pt x="263703" y="2555"/>
                  <a:pt x="168453" y="86"/>
                </a:cubicBezTo>
                <a:cubicBezTo>
                  <a:pt x="73203" y="-2384"/>
                  <a:pt x="9704" y="48769"/>
                  <a:pt x="1237" y="53002"/>
                </a:cubicBezTo>
                <a:cubicBezTo>
                  <a:pt x="-7230" y="57235"/>
                  <a:pt x="27342" y="24428"/>
                  <a:pt x="117653" y="25486"/>
                </a:cubicBezTo>
                <a:cubicBezTo>
                  <a:pt x="207964" y="26544"/>
                  <a:pt x="564270" y="72052"/>
                  <a:pt x="572737" y="67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EE070FE5-9037-40FC-ACC1-6BAE1693AAB2}"/>
              </a:ext>
            </a:extLst>
          </p:cNvPr>
          <p:cNvSpPr/>
          <p:nvPr/>
        </p:nvSpPr>
        <p:spPr>
          <a:xfrm>
            <a:off x="3928409" y="4571119"/>
            <a:ext cx="64389" cy="354795"/>
          </a:xfrm>
          <a:custGeom>
            <a:avLst/>
            <a:gdLst>
              <a:gd name="connsiteX0" fmla="*/ 124 w 64389"/>
              <a:gd name="connsiteY0" fmla="*/ 881 h 354795"/>
              <a:gd name="connsiteX1" fmla="*/ 46691 w 64389"/>
              <a:gd name="connsiteY1" fmla="*/ 108831 h 354795"/>
              <a:gd name="connsiteX2" fmla="*/ 21291 w 64389"/>
              <a:gd name="connsiteY2" fmla="*/ 348014 h 354795"/>
              <a:gd name="connsiteX3" fmla="*/ 38224 w 64389"/>
              <a:gd name="connsiteY3" fmla="*/ 278164 h 354795"/>
              <a:gd name="connsiteX4" fmla="*/ 63624 w 64389"/>
              <a:gd name="connsiteY4" fmla="*/ 161748 h 354795"/>
              <a:gd name="connsiteX5" fmla="*/ 124 w 64389"/>
              <a:gd name="connsiteY5" fmla="*/ 881 h 354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389" h="354795">
                <a:moveTo>
                  <a:pt x="124" y="881"/>
                </a:moveTo>
                <a:cubicBezTo>
                  <a:pt x="-2698" y="-7938"/>
                  <a:pt x="43163" y="50976"/>
                  <a:pt x="46691" y="108831"/>
                </a:cubicBezTo>
                <a:cubicBezTo>
                  <a:pt x="50219" y="166686"/>
                  <a:pt x="22702" y="319792"/>
                  <a:pt x="21291" y="348014"/>
                </a:cubicBezTo>
                <a:cubicBezTo>
                  <a:pt x="19880" y="376236"/>
                  <a:pt x="31169" y="309208"/>
                  <a:pt x="38224" y="278164"/>
                </a:cubicBezTo>
                <a:cubicBezTo>
                  <a:pt x="45279" y="247120"/>
                  <a:pt x="68916" y="205140"/>
                  <a:pt x="63624" y="161748"/>
                </a:cubicBezTo>
                <a:cubicBezTo>
                  <a:pt x="58332" y="118356"/>
                  <a:pt x="2946" y="9700"/>
                  <a:pt x="124" y="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1E859397-8466-4BB7-A160-48B2D7032265}"/>
              </a:ext>
            </a:extLst>
          </p:cNvPr>
          <p:cNvSpPr/>
          <p:nvPr/>
        </p:nvSpPr>
        <p:spPr>
          <a:xfrm>
            <a:off x="4068565" y="4600415"/>
            <a:ext cx="66741" cy="122894"/>
          </a:xfrm>
          <a:custGeom>
            <a:avLst/>
            <a:gdLst>
              <a:gd name="connsiteX0" fmla="*/ 1785 w 66741"/>
              <a:gd name="connsiteY0" fmla="*/ 121868 h 122894"/>
              <a:gd name="connsiteX1" fmla="*/ 65285 w 66741"/>
              <a:gd name="connsiteY1" fmla="*/ 3335 h 122894"/>
              <a:gd name="connsiteX2" fmla="*/ 44118 w 66741"/>
              <a:gd name="connsiteY2" fmla="*/ 35085 h 122894"/>
              <a:gd name="connsiteX3" fmla="*/ 18718 w 66741"/>
              <a:gd name="connsiteY3" fmla="*/ 60485 h 122894"/>
              <a:gd name="connsiteX4" fmla="*/ 1785 w 66741"/>
              <a:gd name="connsiteY4" fmla="*/ 121868 h 122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41" h="122894">
                <a:moveTo>
                  <a:pt x="1785" y="121868"/>
                </a:moveTo>
                <a:cubicBezTo>
                  <a:pt x="9546" y="112343"/>
                  <a:pt x="58230" y="17799"/>
                  <a:pt x="65285" y="3335"/>
                </a:cubicBezTo>
                <a:cubicBezTo>
                  <a:pt x="72340" y="-11129"/>
                  <a:pt x="51879" y="25560"/>
                  <a:pt x="44118" y="35085"/>
                </a:cubicBezTo>
                <a:cubicBezTo>
                  <a:pt x="36357" y="44610"/>
                  <a:pt x="23657" y="49196"/>
                  <a:pt x="18718" y="60485"/>
                </a:cubicBezTo>
                <a:cubicBezTo>
                  <a:pt x="13779" y="71774"/>
                  <a:pt x="-5976" y="131393"/>
                  <a:pt x="1785" y="121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561A6C72-D31A-4597-BB4F-14A0383D5E0B}"/>
              </a:ext>
            </a:extLst>
          </p:cNvPr>
          <p:cNvSpPr/>
          <p:nvPr/>
        </p:nvSpPr>
        <p:spPr>
          <a:xfrm>
            <a:off x="4273523" y="4561069"/>
            <a:ext cx="242988" cy="70651"/>
          </a:xfrm>
          <a:custGeom>
            <a:avLst/>
            <a:gdLst>
              <a:gd name="connsiteX0" fmla="*/ 241327 w 242988"/>
              <a:gd name="connsiteY0" fmla="*/ 348 h 70651"/>
              <a:gd name="connsiteX1" fmla="*/ 129144 w 242988"/>
              <a:gd name="connsiteY1" fmla="*/ 25748 h 70651"/>
              <a:gd name="connsiteX2" fmla="*/ 33894 w 242988"/>
              <a:gd name="connsiteY2" fmla="*/ 27864 h 70651"/>
              <a:gd name="connsiteX3" fmla="*/ 27 w 242988"/>
              <a:gd name="connsiteY3" fmla="*/ 70198 h 70651"/>
              <a:gd name="connsiteX4" fmla="*/ 38127 w 242988"/>
              <a:gd name="connsiteY4" fmla="*/ 46914 h 70651"/>
              <a:gd name="connsiteX5" fmla="*/ 241327 w 242988"/>
              <a:gd name="connsiteY5" fmla="*/ 348 h 70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988" h="70651">
                <a:moveTo>
                  <a:pt x="241327" y="348"/>
                </a:moveTo>
                <a:cubicBezTo>
                  <a:pt x="256496" y="-3180"/>
                  <a:pt x="163716" y="21162"/>
                  <a:pt x="129144" y="25748"/>
                </a:cubicBezTo>
                <a:cubicBezTo>
                  <a:pt x="94572" y="30334"/>
                  <a:pt x="55413" y="20456"/>
                  <a:pt x="33894" y="27864"/>
                </a:cubicBezTo>
                <a:cubicBezTo>
                  <a:pt x="12375" y="35272"/>
                  <a:pt x="-678" y="67023"/>
                  <a:pt x="27" y="70198"/>
                </a:cubicBezTo>
                <a:cubicBezTo>
                  <a:pt x="732" y="73373"/>
                  <a:pt x="3202" y="59261"/>
                  <a:pt x="38127" y="46914"/>
                </a:cubicBezTo>
                <a:cubicBezTo>
                  <a:pt x="73052" y="34567"/>
                  <a:pt x="226158" y="3876"/>
                  <a:pt x="241327" y="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4C242556-BF50-4A33-9B2E-41842846D8A8}"/>
              </a:ext>
            </a:extLst>
          </p:cNvPr>
          <p:cNvSpPr/>
          <p:nvPr/>
        </p:nvSpPr>
        <p:spPr>
          <a:xfrm>
            <a:off x="4204167" y="4564480"/>
            <a:ext cx="88582" cy="83968"/>
          </a:xfrm>
          <a:custGeom>
            <a:avLst/>
            <a:gdLst>
              <a:gd name="connsiteX0" fmla="*/ 88433 w 88582"/>
              <a:gd name="connsiteY0" fmla="*/ 81603 h 83968"/>
              <a:gd name="connsiteX1" fmla="*/ 3766 w 88582"/>
              <a:gd name="connsiteY1" fmla="*/ 1170 h 83968"/>
              <a:gd name="connsiteX2" fmla="*/ 14350 w 88582"/>
              <a:gd name="connsiteY2" fmla="*/ 37153 h 83968"/>
              <a:gd name="connsiteX3" fmla="*/ 10116 w 88582"/>
              <a:gd name="connsiteY3" fmla="*/ 83720 h 83968"/>
              <a:gd name="connsiteX4" fmla="*/ 24933 w 88582"/>
              <a:gd name="connsiteY4" fmla="*/ 56203 h 83968"/>
              <a:gd name="connsiteX5" fmla="*/ 88433 w 88582"/>
              <a:gd name="connsiteY5" fmla="*/ 81603 h 83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582" h="83968">
                <a:moveTo>
                  <a:pt x="88433" y="81603"/>
                </a:moveTo>
                <a:cubicBezTo>
                  <a:pt x="84905" y="72431"/>
                  <a:pt x="16113" y="8578"/>
                  <a:pt x="3766" y="1170"/>
                </a:cubicBezTo>
                <a:cubicBezTo>
                  <a:pt x="-8581" y="-6238"/>
                  <a:pt x="13292" y="23395"/>
                  <a:pt x="14350" y="37153"/>
                </a:cubicBezTo>
                <a:cubicBezTo>
                  <a:pt x="15408" y="50911"/>
                  <a:pt x="8352" y="80545"/>
                  <a:pt x="10116" y="83720"/>
                </a:cubicBezTo>
                <a:cubicBezTo>
                  <a:pt x="11880" y="86895"/>
                  <a:pt x="17877" y="58672"/>
                  <a:pt x="24933" y="56203"/>
                </a:cubicBezTo>
                <a:cubicBezTo>
                  <a:pt x="31989" y="53734"/>
                  <a:pt x="91961" y="90775"/>
                  <a:pt x="88433" y="81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DE5D55F8-3ADB-4EE6-9844-BAA11175D95C}"/>
              </a:ext>
            </a:extLst>
          </p:cNvPr>
          <p:cNvSpPr/>
          <p:nvPr/>
        </p:nvSpPr>
        <p:spPr>
          <a:xfrm>
            <a:off x="2269379" y="5258305"/>
            <a:ext cx="658660" cy="269128"/>
          </a:xfrm>
          <a:custGeom>
            <a:avLst/>
            <a:gdLst>
              <a:gd name="connsiteX0" fmla="*/ 3921 w 658660"/>
              <a:gd name="connsiteY0" fmla="*/ 20662 h 269128"/>
              <a:gd name="connsiteX1" fmla="*/ 287554 w 658660"/>
              <a:gd name="connsiteY1" fmla="*/ 14312 h 269128"/>
              <a:gd name="connsiteX2" fmla="*/ 602938 w 658660"/>
              <a:gd name="connsiteY2" fmla="*/ 177295 h 269128"/>
              <a:gd name="connsiteX3" fmla="*/ 655854 w 658660"/>
              <a:gd name="connsiteY3" fmla="*/ 268312 h 269128"/>
              <a:gd name="connsiteX4" fmla="*/ 647388 w 658660"/>
              <a:gd name="connsiteY4" fmla="*/ 219628 h 269128"/>
              <a:gd name="connsiteX5" fmla="*/ 613521 w 658660"/>
              <a:gd name="connsiteY5" fmla="*/ 177295 h 269128"/>
              <a:gd name="connsiteX6" fmla="*/ 363754 w 658660"/>
              <a:gd name="connsiteY6" fmla="*/ 69345 h 269128"/>
              <a:gd name="connsiteX7" fmla="*/ 137271 w 658660"/>
              <a:gd name="connsiteY7" fmla="*/ 1612 h 269128"/>
              <a:gd name="connsiteX8" fmla="*/ 3921 w 658660"/>
              <a:gd name="connsiteY8" fmla="*/ 20662 h 26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8660" h="269128">
                <a:moveTo>
                  <a:pt x="3921" y="20662"/>
                </a:moveTo>
                <a:cubicBezTo>
                  <a:pt x="28968" y="22779"/>
                  <a:pt x="187718" y="-11793"/>
                  <a:pt x="287554" y="14312"/>
                </a:cubicBezTo>
                <a:cubicBezTo>
                  <a:pt x="387390" y="40417"/>
                  <a:pt x="541555" y="134962"/>
                  <a:pt x="602938" y="177295"/>
                </a:cubicBezTo>
                <a:cubicBezTo>
                  <a:pt x="664321" y="219628"/>
                  <a:pt x="648446" y="261257"/>
                  <a:pt x="655854" y="268312"/>
                </a:cubicBezTo>
                <a:cubicBezTo>
                  <a:pt x="663262" y="275368"/>
                  <a:pt x="654444" y="234798"/>
                  <a:pt x="647388" y="219628"/>
                </a:cubicBezTo>
                <a:cubicBezTo>
                  <a:pt x="640333" y="204459"/>
                  <a:pt x="660793" y="202342"/>
                  <a:pt x="613521" y="177295"/>
                </a:cubicBezTo>
                <a:cubicBezTo>
                  <a:pt x="566249" y="152248"/>
                  <a:pt x="443129" y="98625"/>
                  <a:pt x="363754" y="69345"/>
                </a:cubicBezTo>
                <a:cubicBezTo>
                  <a:pt x="284379" y="40065"/>
                  <a:pt x="194774" y="9726"/>
                  <a:pt x="137271" y="1612"/>
                </a:cubicBezTo>
                <a:cubicBezTo>
                  <a:pt x="79768" y="-6502"/>
                  <a:pt x="-21126" y="18545"/>
                  <a:pt x="3921" y="20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C92D7347-50AD-4264-A1E9-77401106CD89}"/>
              </a:ext>
            </a:extLst>
          </p:cNvPr>
          <p:cNvSpPr/>
          <p:nvPr/>
        </p:nvSpPr>
        <p:spPr>
          <a:xfrm>
            <a:off x="2728626" y="5472646"/>
            <a:ext cx="267317" cy="420157"/>
          </a:xfrm>
          <a:custGeom>
            <a:avLst/>
            <a:gdLst>
              <a:gd name="connsiteX0" fmla="*/ 173324 w 267317"/>
              <a:gd name="connsiteY0" fmla="*/ 420154 h 420157"/>
              <a:gd name="connsiteX1" fmla="*/ 262224 w 267317"/>
              <a:gd name="connsiteY1" fmla="*/ 282571 h 420157"/>
              <a:gd name="connsiteX2" fmla="*/ 251641 w 267317"/>
              <a:gd name="connsiteY2" fmla="*/ 210604 h 420157"/>
              <a:gd name="connsiteX3" fmla="*/ 211424 w 267317"/>
              <a:gd name="connsiteY3" fmla="*/ 140754 h 420157"/>
              <a:gd name="connsiteX4" fmla="*/ 6107 w 267317"/>
              <a:gd name="connsiteY4" fmla="*/ 5287 h 420157"/>
              <a:gd name="connsiteX5" fmla="*/ 65374 w 267317"/>
              <a:gd name="connsiteY5" fmla="*/ 37037 h 420157"/>
              <a:gd name="connsiteX6" fmla="*/ 181791 w 267317"/>
              <a:gd name="connsiteY6" fmla="*/ 125937 h 420157"/>
              <a:gd name="connsiteX7" fmla="*/ 222007 w 267317"/>
              <a:gd name="connsiteY7" fmla="*/ 202137 h 420157"/>
              <a:gd name="connsiteX8" fmla="*/ 234707 w 267317"/>
              <a:gd name="connsiteY8" fmla="*/ 236004 h 420157"/>
              <a:gd name="connsiteX9" fmla="*/ 234707 w 267317"/>
              <a:gd name="connsiteY9" fmla="*/ 278337 h 420157"/>
              <a:gd name="connsiteX10" fmla="*/ 173324 w 267317"/>
              <a:gd name="connsiteY10" fmla="*/ 420154 h 420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7317" h="420157">
                <a:moveTo>
                  <a:pt x="173324" y="420154"/>
                </a:moveTo>
                <a:cubicBezTo>
                  <a:pt x="177910" y="420860"/>
                  <a:pt x="249171" y="317496"/>
                  <a:pt x="262224" y="282571"/>
                </a:cubicBezTo>
                <a:cubicBezTo>
                  <a:pt x="275277" y="247646"/>
                  <a:pt x="260108" y="234240"/>
                  <a:pt x="251641" y="210604"/>
                </a:cubicBezTo>
                <a:cubicBezTo>
                  <a:pt x="243174" y="186968"/>
                  <a:pt x="252346" y="174973"/>
                  <a:pt x="211424" y="140754"/>
                </a:cubicBezTo>
                <a:cubicBezTo>
                  <a:pt x="170502" y="106534"/>
                  <a:pt x="30449" y="22573"/>
                  <a:pt x="6107" y="5287"/>
                </a:cubicBezTo>
                <a:cubicBezTo>
                  <a:pt x="-18235" y="-11999"/>
                  <a:pt x="36093" y="16929"/>
                  <a:pt x="65374" y="37037"/>
                </a:cubicBezTo>
                <a:cubicBezTo>
                  <a:pt x="94655" y="57145"/>
                  <a:pt x="155685" y="98420"/>
                  <a:pt x="181791" y="125937"/>
                </a:cubicBezTo>
                <a:cubicBezTo>
                  <a:pt x="207897" y="153454"/>
                  <a:pt x="213188" y="183792"/>
                  <a:pt x="222007" y="202137"/>
                </a:cubicBezTo>
                <a:cubicBezTo>
                  <a:pt x="230826" y="220482"/>
                  <a:pt x="232590" y="223304"/>
                  <a:pt x="234707" y="236004"/>
                </a:cubicBezTo>
                <a:cubicBezTo>
                  <a:pt x="236824" y="248704"/>
                  <a:pt x="242468" y="250467"/>
                  <a:pt x="234707" y="278337"/>
                </a:cubicBezTo>
                <a:cubicBezTo>
                  <a:pt x="226946" y="306207"/>
                  <a:pt x="168738" y="419448"/>
                  <a:pt x="173324" y="420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6993D718-6FFF-4D8A-9A53-8EA592B396E8}"/>
              </a:ext>
            </a:extLst>
          </p:cNvPr>
          <p:cNvSpPr/>
          <p:nvPr/>
        </p:nvSpPr>
        <p:spPr>
          <a:xfrm>
            <a:off x="2163266" y="5446159"/>
            <a:ext cx="780323" cy="208137"/>
          </a:xfrm>
          <a:custGeom>
            <a:avLst/>
            <a:gdLst>
              <a:gd name="connsiteX0" fmla="*/ 8434 w 780323"/>
              <a:gd name="connsiteY0" fmla="*/ 97391 h 208137"/>
              <a:gd name="connsiteX1" fmla="*/ 285717 w 780323"/>
              <a:gd name="connsiteY1" fmla="*/ 71991 h 208137"/>
              <a:gd name="connsiteX2" fmla="*/ 374617 w 780323"/>
              <a:gd name="connsiteY2" fmla="*/ 69874 h 208137"/>
              <a:gd name="connsiteX3" fmla="*/ 476217 w 780323"/>
              <a:gd name="connsiteY3" fmla="*/ 74108 h 208137"/>
              <a:gd name="connsiteX4" fmla="*/ 573584 w 780323"/>
              <a:gd name="connsiteY4" fmla="*/ 91041 h 208137"/>
              <a:gd name="connsiteX5" fmla="*/ 772551 w 780323"/>
              <a:gd name="connsiteY5" fmla="*/ 205341 h 208137"/>
              <a:gd name="connsiteX6" fmla="*/ 719634 w 780323"/>
              <a:gd name="connsiteY6" fmla="*/ 163008 h 208137"/>
              <a:gd name="connsiteX7" fmla="*/ 531251 w 780323"/>
              <a:gd name="connsiteY7" fmla="*/ 52941 h 208137"/>
              <a:gd name="connsiteX8" fmla="*/ 349217 w 780323"/>
              <a:gd name="connsiteY8" fmla="*/ 46591 h 208137"/>
              <a:gd name="connsiteX9" fmla="*/ 266667 w 780323"/>
              <a:gd name="connsiteY9" fmla="*/ 24 h 208137"/>
              <a:gd name="connsiteX10" fmla="*/ 190467 w 780323"/>
              <a:gd name="connsiteY10" fmla="*/ 40241 h 208137"/>
              <a:gd name="connsiteX11" fmla="*/ 141784 w 780323"/>
              <a:gd name="connsiteY11" fmla="*/ 46591 h 208137"/>
              <a:gd name="connsiteX12" fmla="*/ 76167 w 780323"/>
              <a:gd name="connsiteY12" fmla="*/ 50824 h 208137"/>
              <a:gd name="connsiteX13" fmla="*/ 8434 w 780323"/>
              <a:gd name="connsiteY13" fmla="*/ 97391 h 208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0323" h="208137">
                <a:moveTo>
                  <a:pt x="8434" y="97391"/>
                </a:moveTo>
                <a:lnTo>
                  <a:pt x="285717" y="71991"/>
                </a:lnTo>
                <a:cubicBezTo>
                  <a:pt x="346747" y="67405"/>
                  <a:pt x="342867" y="69521"/>
                  <a:pt x="374617" y="69874"/>
                </a:cubicBezTo>
                <a:cubicBezTo>
                  <a:pt x="406367" y="70227"/>
                  <a:pt x="443056" y="70580"/>
                  <a:pt x="476217" y="74108"/>
                </a:cubicBezTo>
                <a:cubicBezTo>
                  <a:pt x="509378" y="77636"/>
                  <a:pt x="524195" y="69169"/>
                  <a:pt x="573584" y="91041"/>
                </a:cubicBezTo>
                <a:cubicBezTo>
                  <a:pt x="622973" y="112913"/>
                  <a:pt x="748209" y="193347"/>
                  <a:pt x="772551" y="205341"/>
                </a:cubicBezTo>
                <a:cubicBezTo>
                  <a:pt x="796893" y="217335"/>
                  <a:pt x="759851" y="188408"/>
                  <a:pt x="719634" y="163008"/>
                </a:cubicBezTo>
                <a:cubicBezTo>
                  <a:pt x="679417" y="137608"/>
                  <a:pt x="592987" y="72344"/>
                  <a:pt x="531251" y="52941"/>
                </a:cubicBezTo>
                <a:cubicBezTo>
                  <a:pt x="469515" y="33538"/>
                  <a:pt x="393314" y="55410"/>
                  <a:pt x="349217" y="46591"/>
                </a:cubicBezTo>
                <a:cubicBezTo>
                  <a:pt x="305120" y="37772"/>
                  <a:pt x="293125" y="1082"/>
                  <a:pt x="266667" y="24"/>
                </a:cubicBezTo>
                <a:cubicBezTo>
                  <a:pt x="240209" y="-1034"/>
                  <a:pt x="211281" y="32480"/>
                  <a:pt x="190467" y="40241"/>
                </a:cubicBezTo>
                <a:cubicBezTo>
                  <a:pt x="169653" y="48002"/>
                  <a:pt x="160834" y="44827"/>
                  <a:pt x="141784" y="46591"/>
                </a:cubicBezTo>
                <a:cubicBezTo>
                  <a:pt x="122734" y="48355"/>
                  <a:pt x="95217" y="49766"/>
                  <a:pt x="76167" y="50824"/>
                </a:cubicBezTo>
                <a:cubicBezTo>
                  <a:pt x="57117" y="51882"/>
                  <a:pt x="-26491" y="93863"/>
                  <a:pt x="8434" y="97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00ADBFB3-ACA9-4411-9CBB-BE358D703014}"/>
              </a:ext>
            </a:extLst>
          </p:cNvPr>
          <p:cNvSpPr/>
          <p:nvPr/>
        </p:nvSpPr>
        <p:spPr>
          <a:xfrm>
            <a:off x="1799167" y="5410160"/>
            <a:ext cx="594219" cy="311646"/>
          </a:xfrm>
          <a:custGeom>
            <a:avLst/>
            <a:gdLst>
              <a:gd name="connsiteX0" fmla="*/ 592666 w 594219"/>
              <a:gd name="connsiteY0" fmla="*/ 84707 h 311646"/>
              <a:gd name="connsiteX1" fmla="*/ 455083 w 594219"/>
              <a:gd name="connsiteY1" fmla="*/ 88940 h 311646"/>
              <a:gd name="connsiteX2" fmla="*/ 361950 w 594219"/>
              <a:gd name="connsiteY2" fmla="*/ 65657 h 311646"/>
              <a:gd name="connsiteX3" fmla="*/ 251883 w 594219"/>
              <a:gd name="connsiteY3" fmla="*/ 29673 h 311646"/>
              <a:gd name="connsiteX4" fmla="*/ 224366 w 594219"/>
              <a:gd name="connsiteY4" fmla="*/ 40 h 311646"/>
              <a:gd name="connsiteX5" fmla="*/ 266700 w 594219"/>
              <a:gd name="connsiteY5" fmla="*/ 36023 h 311646"/>
              <a:gd name="connsiteX6" fmla="*/ 321733 w 594219"/>
              <a:gd name="connsiteY6" fmla="*/ 78357 h 311646"/>
              <a:gd name="connsiteX7" fmla="*/ 410633 w 594219"/>
              <a:gd name="connsiteY7" fmla="*/ 116457 h 311646"/>
              <a:gd name="connsiteX8" fmla="*/ 349250 w 594219"/>
              <a:gd name="connsiteY8" fmla="*/ 124923 h 311646"/>
              <a:gd name="connsiteX9" fmla="*/ 279400 w 594219"/>
              <a:gd name="connsiteY9" fmla="*/ 122807 h 311646"/>
              <a:gd name="connsiteX10" fmla="*/ 156633 w 594219"/>
              <a:gd name="connsiteY10" fmla="*/ 59307 h 311646"/>
              <a:gd name="connsiteX11" fmla="*/ 241300 w 594219"/>
              <a:gd name="connsiteY11" fmla="*/ 118573 h 311646"/>
              <a:gd name="connsiteX12" fmla="*/ 302683 w 594219"/>
              <a:gd name="connsiteY12" fmla="*/ 177840 h 311646"/>
              <a:gd name="connsiteX13" fmla="*/ 207433 w 594219"/>
              <a:gd name="connsiteY13" fmla="*/ 182073 h 311646"/>
              <a:gd name="connsiteX14" fmla="*/ 152400 w 594219"/>
              <a:gd name="connsiteY14" fmla="*/ 163023 h 311646"/>
              <a:gd name="connsiteX15" fmla="*/ 93133 w 594219"/>
              <a:gd name="connsiteY15" fmla="*/ 120690 h 311646"/>
              <a:gd name="connsiteX16" fmla="*/ 213783 w 594219"/>
              <a:gd name="connsiteY16" fmla="*/ 184190 h 311646"/>
              <a:gd name="connsiteX17" fmla="*/ 275166 w 594219"/>
              <a:gd name="connsiteY17" fmla="*/ 199007 h 311646"/>
              <a:gd name="connsiteX18" fmla="*/ 211666 w 594219"/>
              <a:gd name="connsiteY18" fmla="*/ 213823 h 311646"/>
              <a:gd name="connsiteX19" fmla="*/ 177800 w 594219"/>
              <a:gd name="connsiteY19" fmla="*/ 230757 h 311646"/>
              <a:gd name="connsiteX20" fmla="*/ 124883 w 594219"/>
              <a:gd name="connsiteY20" fmla="*/ 226523 h 311646"/>
              <a:gd name="connsiteX21" fmla="*/ 0 w 594219"/>
              <a:gd name="connsiteY21" fmla="*/ 169373 h 311646"/>
              <a:gd name="connsiteX22" fmla="*/ 127000 w 594219"/>
              <a:gd name="connsiteY22" fmla="*/ 237107 h 311646"/>
              <a:gd name="connsiteX23" fmla="*/ 218016 w 594219"/>
              <a:gd name="connsiteY23" fmla="*/ 279440 h 311646"/>
              <a:gd name="connsiteX24" fmla="*/ 69850 w 594219"/>
              <a:gd name="connsiteY24" fmla="*/ 239223 h 311646"/>
              <a:gd name="connsiteX25" fmla="*/ 19050 w 594219"/>
              <a:gd name="connsiteY25" fmla="*/ 230757 h 311646"/>
              <a:gd name="connsiteX26" fmla="*/ 86783 w 594219"/>
              <a:gd name="connsiteY26" fmla="*/ 283673 h 311646"/>
              <a:gd name="connsiteX27" fmla="*/ 184150 w 594219"/>
              <a:gd name="connsiteY27" fmla="*/ 311190 h 311646"/>
              <a:gd name="connsiteX28" fmla="*/ 228600 w 594219"/>
              <a:gd name="connsiteY28" fmla="*/ 262507 h 311646"/>
              <a:gd name="connsiteX29" fmla="*/ 287866 w 594219"/>
              <a:gd name="connsiteY29" fmla="*/ 220173 h 311646"/>
              <a:gd name="connsiteX30" fmla="*/ 357716 w 594219"/>
              <a:gd name="connsiteY30" fmla="*/ 173607 h 311646"/>
              <a:gd name="connsiteX31" fmla="*/ 592666 w 594219"/>
              <a:gd name="connsiteY31" fmla="*/ 84707 h 311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594219" h="311646">
                <a:moveTo>
                  <a:pt x="592666" y="84707"/>
                </a:moveTo>
                <a:cubicBezTo>
                  <a:pt x="608894" y="70596"/>
                  <a:pt x="493536" y="92115"/>
                  <a:pt x="455083" y="88940"/>
                </a:cubicBezTo>
                <a:cubicBezTo>
                  <a:pt x="416630" y="85765"/>
                  <a:pt x="395817" y="75535"/>
                  <a:pt x="361950" y="65657"/>
                </a:cubicBezTo>
                <a:cubicBezTo>
                  <a:pt x="328083" y="55779"/>
                  <a:pt x="274814" y="40609"/>
                  <a:pt x="251883" y="29673"/>
                </a:cubicBezTo>
                <a:cubicBezTo>
                  <a:pt x="228952" y="18737"/>
                  <a:pt x="221896" y="-1018"/>
                  <a:pt x="224366" y="40"/>
                </a:cubicBezTo>
                <a:cubicBezTo>
                  <a:pt x="226835" y="1098"/>
                  <a:pt x="250472" y="22970"/>
                  <a:pt x="266700" y="36023"/>
                </a:cubicBezTo>
                <a:cubicBezTo>
                  <a:pt x="282928" y="49076"/>
                  <a:pt x="297744" y="64951"/>
                  <a:pt x="321733" y="78357"/>
                </a:cubicBezTo>
                <a:cubicBezTo>
                  <a:pt x="345722" y="91763"/>
                  <a:pt x="406047" y="108696"/>
                  <a:pt x="410633" y="116457"/>
                </a:cubicBezTo>
                <a:cubicBezTo>
                  <a:pt x="415219" y="124218"/>
                  <a:pt x="371122" y="123865"/>
                  <a:pt x="349250" y="124923"/>
                </a:cubicBezTo>
                <a:cubicBezTo>
                  <a:pt x="327378" y="125981"/>
                  <a:pt x="311503" y="133743"/>
                  <a:pt x="279400" y="122807"/>
                </a:cubicBezTo>
                <a:cubicBezTo>
                  <a:pt x="247297" y="111871"/>
                  <a:pt x="162983" y="60013"/>
                  <a:pt x="156633" y="59307"/>
                </a:cubicBezTo>
                <a:cubicBezTo>
                  <a:pt x="150283" y="58601"/>
                  <a:pt x="216958" y="98818"/>
                  <a:pt x="241300" y="118573"/>
                </a:cubicBezTo>
                <a:cubicBezTo>
                  <a:pt x="265642" y="138328"/>
                  <a:pt x="308327" y="167257"/>
                  <a:pt x="302683" y="177840"/>
                </a:cubicBezTo>
                <a:cubicBezTo>
                  <a:pt x="297039" y="188423"/>
                  <a:pt x="232480" y="184543"/>
                  <a:pt x="207433" y="182073"/>
                </a:cubicBezTo>
                <a:cubicBezTo>
                  <a:pt x="182386" y="179603"/>
                  <a:pt x="171450" y="173253"/>
                  <a:pt x="152400" y="163023"/>
                </a:cubicBezTo>
                <a:cubicBezTo>
                  <a:pt x="133350" y="152793"/>
                  <a:pt x="82902" y="117162"/>
                  <a:pt x="93133" y="120690"/>
                </a:cubicBezTo>
                <a:cubicBezTo>
                  <a:pt x="103364" y="124218"/>
                  <a:pt x="183444" y="171137"/>
                  <a:pt x="213783" y="184190"/>
                </a:cubicBezTo>
                <a:cubicBezTo>
                  <a:pt x="244122" y="197243"/>
                  <a:pt x="275519" y="194068"/>
                  <a:pt x="275166" y="199007"/>
                </a:cubicBezTo>
                <a:cubicBezTo>
                  <a:pt x="274813" y="203946"/>
                  <a:pt x="227894" y="208531"/>
                  <a:pt x="211666" y="213823"/>
                </a:cubicBezTo>
                <a:cubicBezTo>
                  <a:pt x="195438" y="219115"/>
                  <a:pt x="192264" y="228640"/>
                  <a:pt x="177800" y="230757"/>
                </a:cubicBezTo>
                <a:cubicBezTo>
                  <a:pt x="163336" y="232874"/>
                  <a:pt x="154516" y="236754"/>
                  <a:pt x="124883" y="226523"/>
                </a:cubicBezTo>
                <a:cubicBezTo>
                  <a:pt x="95250" y="216292"/>
                  <a:pt x="-353" y="167609"/>
                  <a:pt x="0" y="169373"/>
                </a:cubicBezTo>
                <a:cubicBezTo>
                  <a:pt x="353" y="171137"/>
                  <a:pt x="90664" y="218763"/>
                  <a:pt x="127000" y="237107"/>
                </a:cubicBezTo>
                <a:cubicBezTo>
                  <a:pt x="163336" y="255451"/>
                  <a:pt x="227541" y="279087"/>
                  <a:pt x="218016" y="279440"/>
                </a:cubicBezTo>
                <a:cubicBezTo>
                  <a:pt x="208491" y="279793"/>
                  <a:pt x="103011" y="247337"/>
                  <a:pt x="69850" y="239223"/>
                </a:cubicBezTo>
                <a:cubicBezTo>
                  <a:pt x="36689" y="231109"/>
                  <a:pt x="16228" y="223349"/>
                  <a:pt x="19050" y="230757"/>
                </a:cubicBezTo>
                <a:cubicBezTo>
                  <a:pt x="21872" y="238165"/>
                  <a:pt x="59266" y="270268"/>
                  <a:pt x="86783" y="283673"/>
                </a:cubicBezTo>
                <a:cubicBezTo>
                  <a:pt x="114300" y="297079"/>
                  <a:pt x="160514" y="314718"/>
                  <a:pt x="184150" y="311190"/>
                </a:cubicBezTo>
                <a:cubicBezTo>
                  <a:pt x="207786" y="307662"/>
                  <a:pt x="211314" y="277677"/>
                  <a:pt x="228600" y="262507"/>
                </a:cubicBezTo>
                <a:cubicBezTo>
                  <a:pt x="245886" y="247337"/>
                  <a:pt x="266347" y="234990"/>
                  <a:pt x="287866" y="220173"/>
                </a:cubicBezTo>
                <a:cubicBezTo>
                  <a:pt x="309385" y="205356"/>
                  <a:pt x="310444" y="198301"/>
                  <a:pt x="357716" y="173607"/>
                </a:cubicBezTo>
                <a:cubicBezTo>
                  <a:pt x="404988" y="148913"/>
                  <a:pt x="576438" y="98818"/>
                  <a:pt x="592666" y="847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21410A29-D267-425C-84E2-2250100C0CAF}"/>
              </a:ext>
            </a:extLst>
          </p:cNvPr>
          <p:cNvSpPr/>
          <p:nvPr/>
        </p:nvSpPr>
        <p:spPr>
          <a:xfrm>
            <a:off x="2131483" y="5430287"/>
            <a:ext cx="836059" cy="217905"/>
          </a:xfrm>
          <a:custGeom>
            <a:avLst/>
            <a:gdLst>
              <a:gd name="connsiteX0" fmla="*/ 0 w 836059"/>
              <a:gd name="connsiteY0" fmla="*/ 32830 h 217905"/>
              <a:gd name="connsiteX1" fmla="*/ 325967 w 836059"/>
              <a:gd name="connsiteY1" fmla="*/ 3196 h 217905"/>
              <a:gd name="connsiteX2" fmla="*/ 370417 w 836059"/>
              <a:gd name="connsiteY2" fmla="*/ 3196 h 217905"/>
              <a:gd name="connsiteX3" fmla="*/ 429684 w 836059"/>
              <a:gd name="connsiteY3" fmla="*/ 24363 h 217905"/>
              <a:gd name="connsiteX4" fmla="*/ 611717 w 836059"/>
              <a:gd name="connsiteY4" fmla="*/ 56113 h 217905"/>
              <a:gd name="connsiteX5" fmla="*/ 831850 w 836059"/>
              <a:gd name="connsiteY5" fmla="*/ 212746 h 217905"/>
              <a:gd name="connsiteX6" fmla="*/ 762000 w 836059"/>
              <a:gd name="connsiteY6" fmla="*/ 183113 h 217905"/>
              <a:gd name="connsiteX7" fmla="*/ 488950 w 836059"/>
              <a:gd name="connsiteY7" fmla="*/ 73046 h 217905"/>
              <a:gd name="connsiteX8" fmla="*/ 201084 w 836059"/>
              <a:gd name="connsiteY8" fmla="*/ 64580 h 217905"/>
              <a:gd name="connsiteX9" fmla="*/ 0 w 836059"/>
              <a:gd name="connsiteY9" fmla="*/ 32830 h 21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6059" h="217905">
                <a:moveTo>
                  <a:pt x="0" y="32830"/>
                </a:moveTo>
                <a:lnTo>
                  <a:pt x="325967" y="3196"/>
                </a:lnTo>
                <a:cubicBezTo>
                  <a:pt x="387703" y="-1743"/>
                  <a:pt x="353131" y="-332"/>
                  <a:pt x="370417" y="3196"/>
                </a:cubicBezTo>
                <a:cubicBezTo>
                  <a:pt x="387703" y="6724"/>
                  <a:pt x="389467" y="15543"/>
                  <a:pt x="429684" y="24363"/>
                </a:cubicBezTo>
                <a:cubicBezTo>
                  <a:pt x="469901" y="33183"/>
                  <a:pt x="544689" y="24716"/>
                  <a:pt x="611717" y="56113"/>
                </a:cubicBezTo>
                <a:cubicBezTo>
                  <a:pt x="678745" y="87510"/>
                  <a:pt x="806803" y="191579"/>
                  <a:pt x="831850" y="212746"/>
                </a:cubicBezTo>
                <a:cubicBezTo>
                  <a:pt x="856897" y="233913"/>
                  <a:pt x="762000" y="183113"/>
                  <a:pt x="762000" y="183113"/>
                </a:cubicBezTo>
                <a:cubicBezTo>
                  <a:pt x="704850" y="159830"/>
                  <a:pt x="582436" y="92802"/>
                  <a:pt x="488950" y="73046"/>
                </a:cubicBezTo>
                <a:cubicBezTo>
                  <a:pt x="395464" y="53291"/>
                  <a:pt x="283281" y="66697"/>
                  <a:pt x="201084" y="64580"/>
                </a:cubicBezTo>
                <a:lnTo>
                  <a:pt x="0" y="3283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CA573F95-8AE8-4243-BF97-F6518F9EF18C}"/>
              </a:ext>
            </a:extLst>
          </p:cNvPr>
          <p:cNvSpPr/>
          <p:nvPr/>
        </p:nvSpPr>
        <p:spPr>
          <a:xfrm>
            <a:off x="2150481" y="5517970"/>
            <a:ext cx="279534" cy="308869"/>
          </a:xfrm>
          <a:custGeom>
            <a:avLst/>
            <a:gdLst>
              <a:gd name="connsiteX0" fmla="*/ 279452 w 279534"/>
              <a:gd name="connsiteY0" fmla="*/ 180 h 308869"/>
              <a:gd name="connsiteX1" fmla="*/ 52969 w 279534"/>
              <a:gd name="connsiteY1" fmla="*/ 84847 h 308869"/>
              <a:gd name="connsiteX2" fmla="*/ 29686 w 279534"/>
              <a:gd name="connsiteY2" fmla="*/ 131413 h 308869"/>
              <a:gd name="connsiteX3" fmla="*/ 25452 w 279534"/>
              <a:gd name="connsiteY3" fmla="*/ 304980 h 308869"/>
              <a:gd name="connsiteX4" fmla="*/ 21219 w 279534"/>
              <a:gd name="connsiteY4" fmla="*/ 241480 h 308869"/>
              <a:gd name="connsiteX5" fmla="*/ 2169 w 279534"/>
              <a:gd name="connsiteY5" fmla="*/ 118713 h 308869"/>
              <a:gd name="connsiteX6" fmla="*/ 78369 w 279534"/>
              <a:gd name="connsiteY6" fmla="*/ 63680 h 308869"/>
              <a:gd name="connsiteX7" fmla="*/ 279452 w 279534"/>
              <a:gd name="connsiteY7" fmla="*/ 180 h 30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9534" h="308869">
                <a:moveTo>
                  <a:pt x="279452" y="180"/>
                </a:moveTo>
                <a:cubicBezTo>
                  <a:pt x="275219" y="3708"/>
                  <a:pt x="94597" y="62975"/>
                  <a:pt x="52969" y="84847"/>
                </a:cubicBezTo>
                <a:cubicBezTo>
                  <a:pt x="11341" y="106719"/>
                  <a:pt x="34272" y="94724"/>
                  <a:pt x="29686" y="131413"/>
                </a:cubicBezTo>
                <a:cubicBezTo>
                  <a:pt x="25100" y="168102"/>
                  <a:pt x="26863" y="286636"/>
                  <a:pt x="25452" y="304980"/>
                </a:cubicBezTo>
                <a:cubicBezTo>
                  <a:pt x="24041" y="323324"/>
                  <a:pt x="25099" y="272524"/>
                  <a:pt x="21219" y="241480"/>
                </a:cubicBezTo>
                <a:cubicBezTo>
                  <a:pt x="17339" y="210436"/>
                  <a:pt x="-7356" y="148346"/>
                  <a:pt x="2169" y="118713"/>
                </a:cubicBezTo>
                <a:cubicBezTo>
                  <a:pt x="11694" y="89080"/>
                  <a:pt x="32508" y="81672"/>
                  <a:pt x="78369" y="63680"/>
                </a:cubicBezTo>
                <a:cubicBezTo>
                  <a:pt x="124230" y="45688"/>
                  <a:pt x="283685" y="-3348"/>
                  <a:pt x="279452" y="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F65BAEB1-01E1-406C-BCB6-0A1888C3167F}"/>
              </a:ext>
            </a:extLst>
          </p:cNvPr>
          <p:cNvSpPr/>
          <p:nvPr/>
        </p:nvSpPr>
        <p:spPr>
          <a:xfrm>
            <a:off x="2055280" y="5645126"/>
            <a:ext cx="106385" cy="277733"/>
          </a:xfrm>
          <a:custGeom>
            <a:avLst/>
            <a:gdLst>
              <a:gd name="connsiteX0" fmla="*/ 3 w 106385"/>
              <a:gd name="connsiteY0" fmla="*/ 24 h 277733"/>
              <a:gd name="connsiteX1" fmla="*/ 40220 w 106385"/>
              <a:gd name="connsiteY1" fmla="*/ 177824 h 277733"/>
              <a:gd name="connsiteX2" fmla="*/ 103720 w 106385"/>
              <a:gd name="connsiteY2" fmla="*/ 275191 h 277733"/>
              <a:gd name="connsiteX3" fmla="*/ 91020 w 106385"/>
              <a:gd name="connsiteY3" fmla="*/ 245557 h 277733"/>
              <a:gd name="connsiteX4" fmla="*/ 59270 w 106385"/>
              <a:gd name="connsiteY4" fmla="*/ 205341 h 277733"/>
              <a:gd name="connsiteX5" fmla="*/ 42337 w 106385"/>
              <a:gd name="connsiteY5" fmla="*/ 165124 h 277733"/>
              <a:gd name="connsiteX6" fmla="*/ 3 w 106385"/>
              <a:gd name="connsiteY6" fmla="*/ 24 h 27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385" h="277733">
                <a:moveTo>
                  <a:pt x="3" y="24"/>
                </a:moveTo>
                <a:cubicBezTo>
                  <a:pt x="-350" y="2141"/>
                  <a:pt x="22934" y="131963"/>
                  <a:pt x="40220" y="177824"/>
                </a:cubicBezTo>
                <a:cubicBezTo>
                  <a:pt x="57506" y="223685"/>
                  <a:pt x="95253" y="263902"/>
                  <a:pt x="103720" y="275191"/>
                </a:cubicBezTo>
                <a:cubicBezTo>
                  <a:pt x="112187" y="286480"/>
                  <a:pt x="98428" y="257199"/>
                  <a:pt x="91020" y="245557"/>
                </a:cubicBezTo>
                <a:cubicBezTo>
                  <a:pt x="83612" y="233915"/>
                  <a:pt x="67384" y="218746"/>
                  <a:pt x="59270" y="205341"/>
                </a:cubicBezTo>
                <a:cubicBezTo>
                  <a:pt x="51156" y="191936"/>
                  <a:pt x="50098" y="195110"/>
                  <a:pt x="42337" y="165124"/>
                </a:cubicBezTo>
                <a:cubicBezTo>
                  <a:pt x="34576" y="135138"/>
                  <a:pt x="356" y="-2093"/>
                  <a:pt x="3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6490E2DF-0DB4-4B25-8311-9EF707BC7632}"/>
              </a:ext>
            </a:extLst>
          </p:cNvPr>
          <p:cNvSpPr/>
          <p:nvPr/>
        </p:nvSpPr>
        <p:spPr>
          <a:xfrm>
            <a:off x="2173678" y="5822799"/>
            <a:ext cx="368449" cy="92438"/>
          </a:xfrm>
          <a:custGeom>
            <a:avLst/>
            <a:gdLst>
              <a:gd name="connsiteX0" fmla="*/ 139 w 368449"/>
              <a:gd name="connsiteY0" fmla="*/ 151 h 92438"/>
              <a:gd name="connsiteX1" fmla="*/ 108089 w 368449"/>
              <a:gd name="connsiteY1" fmla="*/ 84818 h 92438"/>
              <a:gd name="connsiteX2" fmla="*/ 237205 w 368449"/>
              <a:gd name="connsiteY2" fmla="*/ 84818 h 92438"/>
              <a:gd name="connsiteX3" fmla="*/ 368439 w 368449"/>
              <a:gd name="connsiteY3" fmla="*/ 53068 h 92438"/>
              <a:gd name="connsiteX4" fmla="*/ 243555 w 368449"/>
              <a:gd name="connsiteY4" fmla="*/ 67884 h 92438"/>
              <a:gd name="connsiteX5" fmla="*/ 89039 w 368449"/>
              <a:gd name="connsiteY5" fmla="*/ 63651 h 92438"/>
              <a:gd name="connsiteX6" fmla="*/ 139 w 368449"/>
              <a:gd name="connsiteY6" fmla="*/ 151 h 9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8449" h="92438">
                <a:moveTo>
                  <a:pt x="139" y="151"/>
                </a:moveTo>
                <a:cubicBezTo>
                  <a:pt x="3314" y="3679"/>
                  <a:pt x="68578" y="70707"/>
                  <a:pt x="108089" y="84818"/>
                </a:cubicBezTo>
                <a:cubicBezTo>
                  <a:pt x="147600" y="98929"/>
                  <a:pt x="193813" y="90110"/>
                  <a:pt x="237205" y="84818"/>
                </a:cubicBezTo>
                <a:cubicBezTo>
                  <a:pt x="280597" y="79526"/>
                  <a:pt x="367381" y="55890"/>
                  <a:pt x="368439" y="53068"/>
                </a:cubicBezTo>
                <a:cubicBezTo>
                  <a:pt x="369497" y="50246"/>
                  <a:pt x="290122" y="66120"/>
                  <a:pt x="243555" y="67884"/>
                </a:cubicBezTo>
                <a:cubicBezTo>
                  <a:pt x="196988" y="69648"/>
                  <a:pt x="129256" y="71412"/>
                  <a:pt x="89039" y="63651"/>
                </a:cubicBezTo>
                <a:cubicBezTo>
                  <a:pt x="48822" y="55890"/>
                  <a:pt x="-3036" y="-3377"/>
                  <a:pt x="139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3970C4F7-2F1F-4348-93C3-455313913DD6}"/>
              </a:ext>
            </a:extLst>
          </p:cNvPr>
          <p:cNvSpPr/>
          <p:nvPr/>
        </p:nvSpPr>
        <p:spPr>
          <a:xfrm>
            <a:off x="2535474" y="5811112"/>
            <a:ext cx="389988" cy="69484"/>
          </a:xfrm>
          <a:custGeom>
            <a:avLst/>
            <a:gdLst>
              <a:gd name="connsiteX0" fmla="*/ 293 w 389988"/>
              <a:gd name="connsiteY0" fmla="*/ 64755 h 69484"/>
              <a:gd name="connsiteX1" fmla="*/ 186559 w 389988"/>
              <a:gd name="connsiteY1" fmla="*/ 62638 h 69484"/>
              <a:gd name="connsiteX2" fmla="*/ 275459 w 389988"/>
              <a:gd name="connsiteY2" fmla="*/ 37238 h 69484"/>
              <a:gd name="connsiteX3" fmla="*/ 389759 w 389988"/>
              <a:gd name="connsiteY3" fmla="*/ 30888 h 69484"/>
              <a:gd name="connsiteX4" fmla="*/ 302976 w 389988"/>
              <a:gd name="connsiteY4" fmla="*/ 5488 h 69484"/>
              <a:gd name="connsiteX5" fmla="*/ 233126 w 389988"/>
              <a:gd name="connsiteY5" fmla="*/ 5488 h 69484"/>
              <a:gd name="connsiteX6" fmla="*/ 293 w 389988"/>
              <a:gd name="connsiteY6" fmla="*/ 64755 h 69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9988" h="69484">
                <a:moveTo>
                  <a:pt x="293" y="64755"/>
                </a:moveTo>
                <a:cubicBezTo>
                  <a:pt x="-7468" y="74280"/>
                  <a:pt x="140698" y="67224"/>
                  <a:pt x="186559" y="62638"/>
                </a:cubicBezTo>
                <a:cubicBezTo>
                  <a:pt x="232420" y="58052"/>
                  <a:pt x="241592" y="42530"/>
                  <a:pt x="275459" y="37238"/>
                </a:cubicBezTo>
                <a:cubicBezTo>
                  <a:pt x="309326" y="31946"/>
                  <a:pt x="385173" y="36180"/>
                  <a:pt x="389759" y="30888"/>
                </a:cubicBezTo>
                <a:cubicBezTo>
                  <a:pt x="394345" y="25596"/>
                  <a:pt x="329082" y="9721"/>
                  <a:pt x="302976" y="5488"/>
                </a:cubicBezTo>
                <a:cubicBezTo>
                  <a:pt x="276870" y="1255"/>
                  <a:pt x="283221" y="-4390"/>
                  <a:pt x="233126" y="5488"/>
                </a:cubicBezTo>
                <a:cubicBezTo>
                  <a:pt x="183032" y="15366"/>
                  <a:pt x="8054" y="55230"/>
                  <a:pt x="293" y="647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FAACB0DA-EC35-4B56-8885-3676905816C1}"/>
              </a:ext>
            </a:extLst>
          </p:cNvPr>
          <p:cNvSpPr/>
          <p:nvPr/>
        </p:nvSpPr>
        <p:spPr>
          <a:xfrm>
            <a:off x="2366424" y="5473182"/>
            <a:ext cx="616079" cy="398451"/>
          </a:xfrm>
          <a:custGeom>
            <a:avLst/>
            <a:gdLst>
              <a:gd name="connsiteX0" fmla="*/ 9 w 616079"/>
              <a:gd name="connsiteY0" fmla="*/ 13218 h 398451"/>
              <a:gd name="connsiteX1" fmla="*/ 110076 w 616079"/>
              <a:gd name="connsiteY1" fmla="*/ 51318 h 398451"/>
              <a:gd name="connsiteX2" fmla="*/ 150293 w 616079"/>
              <a:gd name="connsiteY2" fmla="*/ 51318 h 398451"/>
              <a:gd name="connsiteX3" fmla="*/ 160876 w 616079"/>
              <a:gd name="connsiteY3" fmla="*/ 55551 h 398451"/>
              <a:gd name="connsiteX4" fmla="*/ 95259 w 616079"/>
              <a:gd name="connsiteY4" fmla="*/ 146568 h 398451"/>
              <a:gd name="connsiteX5" fmla="*/ 76209 w 616079"/>
              <a:gd name="connsiteY5" fmla="*/ 207951 h 398451"/>
              <a:gd name="connsiteX6" fmla="*/ 127009 w 616079"/>
              <a:gd name="connsiteY6" fmla="*/ 360351 h 398451"/>
              <a:gd name="connsiteX7" fmla="*/ 160876 w 616079"/>
              <a:gd name="connsiteY7" fmla="*/ 394218 h 398451"/>
              <a:gd name="connsiteX8" fmla="*/ 292109 w 616079"/>
              <a:gd name="connsiteY8" fmla="*/ 394218 h 398451"/>
              <a:gd name="connsiteX9" fmla="*/ 495309 w 616079"/>
              <a:gd name="connsiteY9" fmla="*/ 360351 h 398451"/>
              <a:gd name="connsiteX10" fmla="*/ 571509 w 616079"/>
              <a:gd name="connsiteY10" fmla="*/ 356118 h 398451"/>
              <a:gd name="connsiteX11" fmla="*/ 613843 w 616079"/>
              <a:gd name="connsiteY11" fmla="*/ 239701 h 398451"/>
              <a:gd name="connsiteX12" fmla="*/ 601143 w 616079"/>
              <a:gd name="connsiteY12" fmla="*/ 188901 h 398451"/>
              <a:gd name="connsiteX13" fmla="*/ 524943 w 616079"/>
              <a:gd name="connsiteY13" fmla="*/ 112701 h 398451"/>
              <a:gd name="connsiteX14" fmla="*/ 294226 w 616079"/>
              <a:gd name="connsiteY14" fmla="*/ 19568 h 398451"/>
              <a:gd name="connsiteX15" fmla="*/ 116426 w 616079"/>
              <a:gd name="connsiteY15" fmla="*/ 518 h 398451"/>
              <a:gd name="connsiteX16" fmla="*/ 9 w 616079"/>
              <a:gd name="connsiteY16" fmla="*/ 13218 h 39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16079" h="398451">
                <a:moveTo>
                  <a:pt x="9" y="13218"/>
                </a:moveTo>
                <a:cubicBezTo>
                  <a:pt x="-1049" y="21685"/>
                  <a:pt x="85029" y="44968"/>
                  <a:pt x="110076" y="51318"/>
                </a:cubicBezTo>
                <a:cubicBezTo>
                  <a:pt x="135123" y="57668"/>
                  <a:pt x="150293" y="51318"/>
                  <a:pt x="150293" y="51318"/>
                </a:cubicBezTo>
                <a:cubicBezTo>
                  <a:pt x="158760" y="52024"/>
                  <a:pt x="170048" y="39676"/>
                  <a:pt x="160876" y="55551"/>
                </a:cubicBezTo>
                <a:cubicBezTo>
                  <a:pt x="151704" y="71426"/>
                  <a:pt x="109370" y="121168"/>
                  <a:pt x="95259" y="146568"/>
                </a:cubicBezTo>
                <a:cubicBezTo>
                  <a:pt x="81148" y="171968"/>
                  <a:pt x="70917" y="172321"/>
                  <a:pt x="76209" y="207951"/>
                </a:cubicBezTo>
                <a:cubicBezTo>
                  <a:pt x="81501" y="243581"/>
                  <a:pt x="112898" y="329307"/>
                  <a:pt x="127009" y="360351"/>
                </a:cubicBezTo>
                <a:cubicBezTo>
                  <a:pt x="141120" y="391396"/>
                  <a:pt x="133359" y="388574"/>
                  <a:pt x="160876" y="394218"/>
                </a:cubicBezTo>
                <a:cubicBezTo>
                  <a:pt x="188393" y="399862"/>
                  <a:pt x="236370" y="399863"/>
                  <a:pt x="292109" y="394218"/>
                </a:cubicBezTo>
                <a:cubicBezTo>
                  <a:pt x="347848" y="388574"/>
                  <a:pt x="448742" y="366701"/>
                  <a:pt x="495309" y="360351"/>
                </a:cubicBezTo>
                <a:cubicBezTo>
                  <a:pt x="541876" y="354001"/>
                  <a:pt x="551753" y="376226"/>
                  <a:pt x="571509" y="356118"/>
                </a:cubicBezTo>
                <a:cubicBezTo>
                  <a:pt x="591265" y="336010"/>
                  <a:pt x="608904" y="267571"/>
                  <a:pt x="613843" y="239701"/>
                </a:cubicBezTo>
                <a:cubicBezTo>
                  <a:pt x="618782" y="211832"/>
                  <a:pt x="615960" y="210068"/>
                  <a:pt x="601143" y="188901"/>
                </a:cubicBezTo>
                <a:cubicBezTo>
                  <a:pt x="586326" y="167734"/>
                  <a:pt x="576096" y="140923"/>
                  <a:pt x="524943" y="112701"/>
                </a:cubicBezTo>
                <a:cubicBezTo>
                  <a:pt x="473790" y="84479"/>
                  <a:pt x="362312" y="38265"/>
                  <a:pt x="294226" y="19568"/>
                </a:cubicBezTo>
                <a:cubicBezTo>
                  <a:pt x="226140" y="871"/>
                  <a:pt x="162640" y="2987"/>
                  <a:pt x="116426" y="518"/>
                </a:cubicBezTo>
                <a:cubicBezTo>
                  <a:pt x="70212" y="-1952"/>
                  <a:pt x="1067" y="4751"/>
                  <a:pt x="9" y="132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ECBBF373-1CD6-466B-BB14-EAD34A86FDE6}"/>
              </a:ext>
            </a:extLst>
          </p:cNvPr>
          <p:cNvSpPr/>
          <p:nvPr/>
        </p:nvSpPr>
        <p:spPr>
          <a:xfrm rot="605561">
            <a:off x="2589571" y="5599596"/>
            <a:ext cx="245852" cy="945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07C756B3-19DE-4DE7-9E62-2EEE5BE28F80}"/>
              </a:ext>
            </a:extLst>
          </p:cNvPr>
          <p:cNvSpPr/>
          <p:nvPr/>
        </p:nvSpPr>
        <p:spPr>
          <a:xfrm>
            <a:off x="2219602" y="5419689"/>
            <a:ext cx="692944" cy="186451"/>
          </a:xfrm>
          <a:custGeom>
            <a:avLst/>
            <a:gdLst>
              <a:gd name="connsiteX0" fmla="*/ 1311 w 692944"/>
              <a:gd name="connsiteY0" fmla="*/ 20674 h 186451"/>
              <a:gd name="connsiteX1" fmla="*/ 253723 w 692944"/>
              <a:gd name="connsiteY1" fmla="*/ 36 h 186451"/>
              <a:gd name="connsiteX2" fmla="*/ 402948 w 692944"/>
              <a:gd name="connsiteY2" fmla="*/ 25436 h 186451"/>
              <a:gd name="connsiteX3" fmla="*/ 595036 w 692944"/>
              <a:gd name="connsiteY3" fmla="*/ 79411 h 186451"/>
              <a:gd name="connsiteX4" fmla="*/ 687111 w 692944"/>
              <a:gd name="connsiteY4" fmla="*/ 182599 h 186451"/>
              <a:gd name="connsiteX5" fmla="*/ 649011 w 692944"/>
              <a:gd name="connsiteY5" fmla="*/ 154024 h 186451"/>
              <a:gd name="connsiteX6" fmla="*/ 371198 w 692944"/>
              <a:gd name="connsiteY6" fmla="*/ 55599 h 186451"/>
              <a:gd name="connsiteX7" fmla="*/ 1311 w 692944"/>
              <a:gd name="connsiteY7" fmla="*/ 20674 h 18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2944" h="186451">
                <a:moveTo>
                  <a:pt x="1311" y="20674"/>
                </a:moveTo>
                <a:cubicBezTo>
                  <a:pt x="-18268" y="11413"/>
                  <a:pt x="186784" y="-758"/>
                  <a:pt x="253723" y="36"/>
                </a:cubicBezTo>
                <a:cubicBezTo>
                  <a:pt x="320662" y="830"/>
                  <a:pt x="346063" y="12207"/>
                  <a:pt x="402948" y="25436"/>
                </a:cubicBezTo>
                <a:cubicBezTo>
                  <a:pt x="459833" y="38665"/>
                  <a:pt x="547676" y="53217"/>
                  <a:pt x="595036" y="79411"/>
                </a:cubicBezTo>
                <a:cubicBezTo>
                  <a:pt x="642396" y="105605"/>
                  <a:pt x="678115" y="170164"/>
                  <a:pt x="687111" y="182599"/>
                </a:cubicBezTo>
                <a:cubicBezTo>
                  <a:pt x="696107" y="195035"/>
                  <a:pt x="701663" y="175191"/>
                  <a:pt x="649011" y="154024"/>
                </a:cubicBezTo>
                <a:cubicBezTo>
                  <a:pt x="596359" y="132857"/>
                  <a:pt x="479413" y="78882"/>
                  <a:pt x="371198" y="55599"/>
                </a:cubicBezTo>
                <a:cubicBezTo>
                  <a:pt x="262983" y="32316"/>
                  <a:pt x="20890" y="29935"/>
                  <a:pt x="1311" y="206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8DBB9439-85FC-4042-83C1-D4CB02B04DBE}"/>
              </a:ext>
            </a:extLst>
          </p:cNvPr>
          <p:cNvSpPr/>
          <p:nvPr/>
        </p:nvSpPr>
        <p:spPr>
          <a:xfrm>
            <a:off x="2015880" y="5445027"/>
            <a:ext cx="217736" cy="73575"/>
          </a:xfrm>
          <a:custGeom>
            <a:avLst/>
            <a:gdLst>
              <a:gd name="connsiteX0" fmla="*/ 217733 w 217736"/>
              <a:gd name="connsiteY0" fmla="*/ 73123 h 73575"/>
              <a:gd name="connsiteX1" fmla="*/ 127245 w 217736"/>
              <a:gd name="connsiteY1" fmla="*/ 54073 h 73575"/>
              <a:gd name="connsiteX2" fmla="*/ 55808 w 217736"/>
              <a:gd name="connsiteY2" fmla="*/ 25498 h 73575"/>
              <a:gd name="connsiteX3" fmla="*/ 1833 w 217736"/>
              <a:gd name="connsiteY3" fmla="*/ 98 h 73575"/>
              <a:gd name="connsiteX4" fmla="*/ 124070 w 217736"/>
              <a:gd name="connsiteY4" fmla="*/ 35023 h 73575"/>
              <a:gd name="connsiteX5" fmla="*/ 217733 w 217736"/>
              <a:gd name="connsiteY5" fmla="*/ 73123 h 73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736" h="73575">
                <a:moveTo>
                  <a:pt x="217733" y="73123"/>
                </a:moveTo>
                <a:cubicBezTo>
                  <a:pt x="218262" y="76298"/>
                  <a:pt x="154232" y="62010"/>
                  <a:pt x="127245" y="54073"/>
                </a:cubicBezTo>
                <a:cubicBezTo>
                  <a:pt x="100258" y="46136"/>
                  <a:pt x="76710" y="34494"/>
                  <a:pt x="55808" y="25498"/>
                </a:cubicBezTo>
                <a:cubicBezTo>
                  <a:pt x="34906" y="16502"/>
                  <a:pt x="-9544" y="-1490"/>
                  <a:pt x="1833" y="98"/>
                </a:cubicBezTo>
                <a:cubicBezTo>
                  <a:pt x="13210" y="1685"/>
                  <a:pt x="87293" y="21794"/>
                  <a:pt x="124070" y="35023"/>
                </a:cubicBezTo>
                <a:cubicBezTo>
                  <a:pt x="160847" y="48252"/>
                  <a:pt x="217204" y="69948"/>
                  <a:pt x="217733" y="73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F21826F5-4E35-498E-BFBF-974678E23BE0}"/>
              </a:ext>
            </a:extLst>
          </p:cNvPr>
          <p:cNvSpPr/>
          <p:nvPr/>
        </p:nvSpPr>
        <p:spPr>
          <a:xfrm>
            <a:off x="1966834" y="5492500"/>
            <a:ext cx="217782" cy="66968"/>
          </a:xfrm>
          <a:custGeom>
            <a:avLst/>
            <a:gdLst>
              <a:gd name="connsiteX0" fmla="*/ 79 w 217782"/>
              <a:gd name="connsiteY0" fmla="*/ 250 h 66968"/>
              <a:gd name="connsiteX1" fmla="*/ 90566 w 217782"/>
              <a:gd name="connsiteY1" fmla="*/ 46288 h 66968"/>
              <a:gd name="connsiteX2" fmla="*/ 215979 w 217782"/>
              <a:gd name="connsiteY2" fmla="*/ 66925 h 66968"/>
              <a:gd name="connsiteX3" fmla="*/ 158829 w 217782"/>
              <a:gd name="connsiteY3" fmla="*/ 51050 h 66968"/>
              <a:gd name="connsiteX4" fmla="*/ 76279 w 217782"/>
              <a:gd name="connsiteY4" fmla="*/ 28825 h 66968"/>
              <a:gd name="connsiteX5" fmla="*/ 79 w 217782"/>
              <a:gd name="connsiteY5" fmla="*/ 250 h 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782" h="66968">
                <a:moveTo>
                  <a:pt x="79" y="250"/>
                </a:moveTo>
                <a:cubicBezTo>
                  <a:pt x="2460" y="3160"/>
                  <a:pt x="54583" y="35175"/>
                  <a:pt x="90566" y="46288"/>
                </a:cubicBezTo>
                <a:cubicBezTo>
                  <a:pt x="126549" y="57401"/>
                  <a:pt x="204602" y="66131"/>
                  <a:pt x="215979" y="66925"/>
                </a:cubicBezTo>
                <a:cubicBezTo>
                  <a:pt x="227356" y="67719"/>
                  <a:pt x="182112" y="57400"/>
                  <a:pt x="158829" y="51050"/>
                </a:cubicBezTo>
                <a:cubicBezTo>
                  <a:pt x="135546" y="44700"/>
                  <a:pt x="103002" y="37027"/>
                  <a:pt x="76279" y="28825"/>
                </a:cubicBezTo>
                <a:cubicBezTo>
                  <a:pt x="49556" y="20623"/>
                  <a:pt x="-2302" y="-2660"/>
                  <a:pt x="79" y="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2E43A0C8-B9F6-44E4-839D-8CEDA7CB8608}"/>
              </a:ext>
            </a:extLst>
          </p:cNvPr>
          <p:cNvSpPr/>
          <p:nvPr/>
        </p:nvSpPr>
        <p:spPr>
          <a:xfrm>
            <a:off x="2031772" y="4570479"/>
            <a:ext cx="329038" cy="276166"/>
          </a:xfrm>
          <a:custGeom>
            <a:avLst/>
            <a:gdLst>
              <a:gd name="connsiteX0" fmla="*/ 228 w 329038"/>
              <a:gd name="connsiteY0" fmla="*/ 276159 h 276166"/>
              <a:gd name="connsiteX1" fmla="*/ 141516 w 329038"/>
              <a:gd name="connsiteY1" fmla="*/ 60259 h 276166"/>
              <a:gd name="connsiteX2" fmla="*/ 179616 w 329038"/>
              <a:gd name="connsiteY2" fmla="*/ 53909 h 276166"/>
              <a:gd name="connsiteX3" fmla="*/ 217716 w 329038"/>
              <a:gd name="connsiteY3" fmla="*/ 23746 h 276166"/>
              <a:gd name="connsiteX4" fmla="*/ 328841 w 329038"/>
              <a:gd name="connsiteY4" fmla="*/ 14221 h 276166"/>
              <a:gd name="connsiteX5" fmla="*/ 243116 w 329038"/>
              <a:gd name="connsiteY5" fmla="*/ 1521 h 276166"/>
              <a:gd name="connsiteX6" fmla="*/ 178028 w 329038"/>
              <a:gd name="connsiteY6" fmla="*/ 52321 h 276166"/>
              <a:gd name="connsiteX7" fmla="*/ 228 w 329038"/>
              <a:gd name="connsiteY7" fmla="*/ 276159 h 276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9038" h="276166">
                <a:moveTo>
                  <a:pt x="228" y="276159"/>
                </a:moveTo>
                <a:cubicBezTo>
                  <a:pt x="-5857" y="277482"/>
                  <a:pt x="111618" y="97301"/>
                  <a:pt x="141516" y="60259"/>
                </a:cubicBezTo>
                <a:cubicBezTo>
                  <a:pt x="171414" y="23217"/>
                  <a:pt x="166916" y="59994"/>
                  <a:pt x="179616" y="53909"/>
                </a:cubicBezTo>
                <a:cubicBezTo>
                  <a:pt x="192316" y="47824"/>
                  <a:pt x="192845" y="30361"/>
                  <a:pt x="217716" y="23746"/>
                </a:cubicBezTo>
                <a:cubicBezTo>
                  <a:pt x="242587" y="17131"/>
                  <a:pt x="324608" y="17925"/>
                  <a:pt x="328841" y="14221"/>
                </a:cubicBezTo>
                <a:cubicBezTo>
                  <a:pt x="333074" y="10517"/>
                  <a:pt x="268252" y="-4829"/>
                  <a:pt x="243116" y="1521"/>
                </a:cubicBezTo>
                <a:cubicBezTo>
                  <a:pt x="217980" y="7871"/>
                  <a:pt x="217980" y="10781"/>
                  <a:pt x="178028" y="52321"/>
                </a:cubicBezTo>
                <a:cubicBezTo>
                  <a:pt x="138076" y="93861"/>
                  <a:pt x="6313" y="274836"/>
                  <a:pt x="228" y="276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6B860210-3EF3-4CAD-81C7-8E6C4EDC1806}"/>
              </a:ext>
            </a:extLst>
          </p:cNvPr>
          <p:cNvSpPr/>
          <p:nvPr/>
        </p:nvSpPr>
        <p:spPr>
          <a:xfrm>
            <a:off x="2496971" y="4613675"/>
            <a:ext cx="347964" cy="88513"/>
          </a:xfrm>
          <a:custGeom>
            <a:avLst/>
            <a:gdLst>
              <a:gd name="connsiteX0" fmla="*/ 167 w 347964"/>
              <a:gd name="connsiteY0" fmla="*/ 1188 h 88513"/>
              <a:gd name="connsiteX1" fmla="*/ 122404 w 347964"/>
              <a:gd name="connsiteY1" fmla="*/ 15475 h 88513"/>
              <a:gd name="connsiteX2" fmla="*/ 174792 w 347964"/>
              <a:gd name="connsiteY2" fmla="*/ 36113 h 88513"/>
              <a:gd name="connsiteX3" fmla="*/ 255754 w 347964"/>
              <a:gd name="connsiteY3" fmla="*/ 71038 h 88513"/>
              <a:gd name="connsiteX4" fmla="*/ 347829 w 347964"/>
              <a:gd name="connsiteY4" fmla="*/ 88500 h 88513"/>
              <a:gd name="connsiteX5" fmla="*/ 277979 w 347964"/>
              <a:gd name="connsiteY5" fmla="*/ 74213 h 88513"/>
              <a:gd name="connsiteX6" fmla="*/ 150979 w 347964"/>
              <a:gd name="connsiteY6" fmla="*/ 47225 h 88513"/>
              <a:gd name="connsiteX7" fmla="*/ 167 w 347964"/>
              <a:gd name="connsiteY7" fmla="*/ 1188 h 88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964" h="88513">
                <a:moveTo>
                  <a:pt x="167" y="1188"/>
                </a:moveTo>
                <a:cubicBezTo>
                  <a:pt x="-4596" y="-4104"/>
                  <a:pt x="93300" y="9654"/>
                  <a:pt x="122404" y="15475"/>
                </a:cubicBezTo>
                <a:cubicBezTo>
                  <a:pt x="151508" y="21296"/>
                  <a:pt x="152567" y="26853"/>
                  <a:pt x="174792" y="36113"/>
                </a:cubicBezTo>
                <a:cubicBezTo>
                  <a:pt x="197017" y="45373"/>
                  <a:pt x="226915" y="62307"/>
                  <a:pt x="255754" y="71038"/>
                </a:cubicBezTo>
                <a:cubicBezTo>
                  <a:pt x="284593" y="79769"/>
                  <a:pt x="344125" y="87971"/>
                  <a:pt x="347829" y="88500"/>
                </a:cubicBezTo>
                <a:cubicBezTo>
                  <a:pt x="351533" y="89029"/>
                  <a:pt x="277979" y="74213"/>
                  <a:pt x="277979" y="74213"/>
                </a:cubicBezTo>
                <a:cubicBezTo>
                  <a:pt x="245171" y="67334"/>
                  <a:pt x="197281" y="61512"/>
                  <a:pt x="150979" y="47225"/>
                </a:cubicBezTo>
                <a:cubicBezTo>
                  <a:pt x="104677" y="32938"/>
                  <a:pt x="4930" y="6480"/>
                  <a:pt x="167" y="1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0E921260-3FEC-46AF-98DD-88D3E3A25EA8}"/>
              </a:ext>
            </a:extLst>
          </p:cNvPr>
          <p:cNvSpPr/>
          <p:nvPr/>
        </p:nvSpPr>
        <p:spPr>
          <a:xfrm>
            <a:off x="2044492" y="4787701"/>
            <a:ext cx="150061" cy="104980"/>
          </a:xfrm>
          <a:custGeom>
            <a:avLst/>
            <a:gdLst>
              <a:gd name="connsiteX0" fmla="*/ 208 w 150061"/>
              <a:gd name="connsiteY0" fmla="*/ 104974 h 104980"/>
              <a:gd name="connsiteX1" fmla="*/ 133558 w 150061"/>
              <a:gd name="connsiteY1" fmla="*/ 17662 h 104980"/>
              <a:gd name="connsiteX2" fmla="*/ 144671 w 150061"/>
              <a:gd name="connsiteY2" fmla="*/ 199 h 104980"/>
              <a:gd name="connsiteX3" fmla="*/ 103396 w 150061"/>
              <a:gd name="connsiteY3" fmla="*/ 22424 h 104980"/>
              <a:gd name="connsiteX4" fmla="*/ 208 w 150061"/>
              <a:gd name="connsiteY4" fmla="*/ 104974 h 10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061" h="104980">
                <a:moveTo>
                  <a:pt x="208" y="104974"/>
                </a:moveTo>
                <a:cubicBezTo>
                  <a:pt x="5235" y="104180"/>
                  <a:pt x="109481" y="35124"/>
                  <a:pt x="133558" y="17662"/>
                </a:cubicBezTo>
                <a:cubicBezTo>
                  <a:pt x="157635" y="200"/>
                  <a:pt x="149698" y="-595"/>
                  <a:pt x="144671" y="199"/>
                </a:cubicBezTo>
                <a:cubicBezTo>
                  <a:pt x="139644" y="993"/>
                  <a:pt x="124298" y="6284"/>
                  <a:pt x="103396" y="22424"/>
                </a:cubicBezTo>
                <a:cubicBezTo>
                  <a:pt x="82494" y="38564"/>
                  <a:pt x="-4819" y="105768"/>
                  <a:pt x="208" y="1049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2A41AB25-EE0F-45AA-BDE3-80B40B544D28}"/>
              </a:ext>
            </a:extLst>
          </p:cNvPr>
          <p:cNvSpPr/>
          <p:nvPr/>
        </p:nvSpPr>
        <p:spPr>
          <a:xfrm>
            <a:off x="2206432" y="4827490"/>
            <a:ext cx="345096" cy="49458"/>
          </a:xfrm>
          <a:custGeom>
            <a:avLst/>
            <a:gdLst>
              <a:gd name="connsiteX0" fmla="*/ 193 w 345096"/>
              <a:gd name="connsiteY0" fmla="*/ 98 h 49458"/>
              <a:gd name="connsiteX1" fmla="*/ 181168 w 345096"/>
              <a:gd name="connsiteY1" fmla="*/ 49310 h 49458"/>
              <a:gd name="connsiteX2" fmla="*/ 344681 w 345096"/>
              <a:gd name="connsiteY2" fmla="*/ 15973 h 49458"/>
              <a:gd name="connsiteX3" fmla="*/ 225618 w 345096"/>
              <a:gd name="connsiteY3" fmla="*/ 35023 h 49458"/>
              <a:gd name="connsiteX4" fmla="*/ 147831 w 345096"/>
              <a:gd name="connsiteY4" fmla="*/ 36610 h 49458"/>
              <a:gd name="connsiteX5" fmla="*/ 193 w 345096"/>
              <a:gd name="connsiteY5" fmla="*/ 98 h 4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5096" h="49458">
                <a:moveTo>
                  <a:pt x="193" y="98"/>
                </a:moveTo>
                <a:cubicBezTo>
                  <a:pt x="5749" y="2215"/>
                  <a:pt x="123753" y="46664"/>
                  <a:pt x="181168" y="49310"/>
                </a:cubicBezTo>
                <a:cubicBezTo>
                  <a:pt x="238583" y="51956"/>
                  <a:pt x="337273" y="18354"/>
                  <a:pt x="344681" y="15973"/>
                </a:cubicBezTo>
                <a:cubicBezTo>
                  <a:pt x="352089" y="13592"/>
                  <a:pt x="258426" y="31583"/>
                  <a:pt x="225618" y="35023"/>
                </a:cubicBezTo>
                <a:cubicBezTo>
                  <a:pt x="192810" y="38463"/>
                  <a:pt x="185666" y="42431"/>
                  <a:pt x="147831" y="36610"/>
                </a:cubicBezTo>
                <a:cubicBezTo>
                  <a:pt x="109996" y="30789"/>
                  <a:pt x="-5363" y="-2019"/>
                  <a:pt x="193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47A2AC05-8C66-4AB7-B9B2-451717FDDAA6}"/>
              </a:ext>
            </a:extLst>
          </p:cNvPr>
          <p:cNvSpPr/>
          <p:nvPr/>
        </p:nvSpPr>
        <p:spPr>
          <a:xfrm>
            <a:off x="2746371" y="4825867"/>
            <a:ext cx="283654" cy="92746"/>
          </a:xfrm>
          <a:custGeom>
            <a:avLst/>
            <a:gdLst>
              <a:gd name="connsiteX0" fmla="*/ 4 w 283654"/>
              <a:gd name="connsiteY0" fmla="*/ 133 h 92746"/>
              <a:gd name="connsiteX1" fmla="*/ 92079 w 283654"/>
              <a:gd name="connsiteY1" fmla="*/ 66808 h 92746"/>
              <a:gd name="connsiteX2" fmla="*/ 279404 w 283654"/>
              <a:gd name="connsiteY2" fmla="*/ 92208 h 92746"/>
              <a:gd name="connsiteX3" fmla="*/ 212729 w 283654"/>
              <a:gd name="connsiteY3" fmla="*/ 84271 h 92746"/>
              <a:gd name="connsiteX4" fmla="*/ 95254 w 283654"/>
              <a:gd name="connsiteY4" fmla="*/ 85858 h 92746"/>
              <a:gd name="connsiteX5" fmla="*/ 4 w 283654"/>
              <a:gd name="connsiteY5" fmla="*/ 133 h 92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654" h="92746">
                <a:moveTo>
                  <a:pt x="4" y="133"/>
                </a:moveTo>
                <a:cubicBezTo>
                  <a:pt x="-525" y="-3042"/>
                  <a:pt x="45512" y="51462"/>
                  <a:pt x="92079" y="66808"/>
                </a:cubicBezTo>
                <a:cubicBezTo>
                  <a:pt x="138646" y="82154"/>
                  <a:pt x="259296" y="89298"/>
                  <a:pt x="279404" y="92208"/>
                </a:cubicBezTo>
                <a:cubicBezTo>
                  <a:pt x="299512" y="95118"/>
                  <a:pt x="243421" y="85329"/>
                  <a:pt x="212729" y="84271"/>
                </a:cubicBezTo>
                <a:cubicBezTo>
                  <a:pt x="182037" y="83213"/>
                  <a:pt x="127268" y="95383"/>
                  <a:pt x="95254" y="85858"/>
                </a:cubicBezTo>
                <a:cubicBezTo>
                  <a:pt x="63240" y="76333"/>
                  <a:pt x="533" y="3308"/>
                  <a:pt x="4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A8D77E6F-F20F-471C-87EE-58CD98776BFB}"/>
              </a:ext>
            </a:extLst>
          </p:cNvPr>
          <p:cNvSpPr/>
          <p:nvPr/>
        </p:nvSpPr>
        <p:spPr>
          <a:xfrm>
            <a:off x="2932088" y="4735500"/>
            <a:ext cx="114682" cy="173009"/>
          </a:xfrm>
          <a:custGeom>
            <a:avLst/>
            <a:gdLst>
              <a:gd name="connsiteX0" fmla="*/ 25 w 114682"/>
              <a:gd name="connsiteY0" fmla="*/ 13 h 173009"/>
              <a:gd name="connsiteX1" fmla="*/ 96862 w 114682"/>
              <a:gd name="connsiteY1" fmla="*/ 61925 h 173009"/>
              <a:gd name="connsiteX2" fmla="*/ 114325 w 114682"/>
              <a:gd name="connsiteY2" fmla="*/ 171463 h 173009"/>
              <a:gd name="connsiteX3" fmla="*/ 107975 w 114682"/>
              <a:gd name="connsiteY3" fmla="*/ 123838 h 173009"/>
              <a:gd name="connsiteX4" fmla="*/ 100037 w 114682"/>
              <a:gd name="connsiteY4" fmla="*/ 88913 h 173009"/>
              <a:gd name="connsiteX5" fmla="*/ 87337 w 114682"/>
              <a:gd name="connsiteY5" fmla="*/ 66688 h 173009"/>
              <a:gd name="connsiteX6" fmla="*/ 25 w 114682"/>
              <a:gd name="connsiteY6" fmla="*/ 13 h 173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682" h="173009">
                <a:moveTo>
                  <a:pt x="25" y="13"/>
                </a:moveTo>
                <a:cubicBezTo>
                  <a:pt x="1612" y="-781"/>
                  <a:pt x="77812" y="33350"/>
                  <a:pt x="96862" y="61925"/>
                </a:cubicBezTo>
                <a:cubicBezTo>
                  <a:pt x="115912" y="90500"/>
                  <a:pt x="112473" y="161144"/>
                  <a:pt x="114325" y="171463"/>
                </a:cubicBezTo>
                <a:cubicBezTo>
                  <a:pt x="116177" y="181782"/>
                  <a:pt x="110356" y="137596"/>
                  <a:pt x="107975" y="123838"/>
                </a:cubicBezTo>
                <a:cubicBezTo>
                  <a:pt x="105594" y="110080"/>
                  <a:pt x="103477" y="98438"/>
                  <a:pt x="100037" y="88913"/>
                </a:cubicBezTo>
                <a:cubicBezTo>
                  <a:pt x="96597" y="79388"/>
                  <a:pt x="103476" y="79917"/>
                  <a:pt x="87337" y="66688"/>
                </a:cubicBezTo>
                <a:cubicBezTo>
                  <a:pt x="71198" y="53459"/>
                  <a:pt x="-1562" y="807"/>
                  <a:pt x="25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4096C39B-88EE-496C-9405-F05A069B1EAE}"/>
              </a:ext>
            </a:extLst>
          </p:cNvPr>
          <p:cNvSpPr/>
          <p:nvPr/>
        </p:nvSpPr>
        <p:spPr>
          <a:xfrm>
            <a:off x="2379130" y="5873493"/>
            <a:ext cx="514554" cy="97723"/>
          </a:xfrm>
          <a:custGeom>
            <a:avLst/>
            <a:gdLst>
              <a:gd name="connsiteX0" fmla="*/ 514353 w 514554"/>
              <a:gd name="connsiteY0" fmla="*/ 257 h 97723"/>
              <a:gd name="connsiteX1" fmla="*/ 260353 w 514554"/>
              <a:gd name="connsiteY1" fmla="*/ 36240 h 97723"/>
              <a:gd name="connsiteX2" fmla="*/ 139703 w 514554"/>
              <a:gd name="connsiteY2" fmla="*/ 57407 h 97723"/>
              <a:gd name="connsiteX3" fmla="*/ 3 w 514554"/>
              <a:gd name="connsiteY3" fmla="*/ 97624 h 97723"/>
              <a:gd name="connsiteX4" fmla="*/ 135470 w 514554"/>
              <a:gd name="connsiteY4" fmla="*/ 44707 h 97723"/>
              <a:gd name="connsiteX5" fmla="*/ 215903 w 514554"/>
              <a:gd name="connsiteY5" fmla="*/ 21424 h 97723"/>
              <a:gd name="connsiteX6" fmla="*/ 514353 w 514554"/>
              <a:gd name="connsiteY6" fmla="*/ 257 h 97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4554" h="97723">
                <a:moveTo>
                  <a:pt x="514353" y="257"/>
                </a:moveTo>
                <a:cubicBezTo>
                  <a:pt x="521761" y="2726"/>
                  <a:pt x="322795" y="26715"/>
                  <a:pt x="260353" y="36240"/>
                </a:cubicBezTo>
                <a:cubicBezTo>
                  <a:pt x="197911" y="45765"/>
                  <a:pt x="183095" y="47176"/>
                  <a:pt x="139703" y="57407"/>
                </a:cubicBezTo>
                <a:cubicBezTo>
                  <a:pt x="96311" y="67638"/>
                  <a:pt x="708" y="99741"/>
                  <a:pt x="3" y="97624"/>
                </a:cubicBezTo>
                <a:cubicBezTo>
                  <a:pt x="-703" y="95507"/>
                  <a:pt x="99487" y="57407"/>
                  <a:pt x="135470" y="44707"/>
                </a:cubicBezTo>
                <a:cubicBezTo>
                  <a:pt x="171453" y="32007"/>
                  <a:pt x="148875" y="29185"/>
                  <a:pt x="215903" y="21424"/>
                </a:cubicBezTo>
                <a:cubicBezTo>
                  <a:pt x="282931" y="13663"/>
                  <a:pt x="506945" y="-2212"/>
                  <a:pt x="514353" y="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3262E8A9-462A-49E6-B3B6-6054D529777C}"/>
              </a:ext>
            </a:extLst>
          </p:cNvPr>
          <p:cNvSpPr/>
          <p:nvPr/>
        </p:nvSpPr>
        <p:spPr>
          <a:xfrm>
            <a:off x="1948508" y="5776229"/>
            <a:ext cx="485070" cy="267029"/>
          </a:xfrm>
          <a:custGeom>
            <a:avLst/>
            <a:gdLst>
              <a:gd name="connsiteX0" fmla="*/ 111009 w 485070"/>
              <a:gd name="connsiteY0" fmla="*/ 154 h 267029"/>
              <a:gd name="connsiteX1" fmla="*/ 19992 w 485070"/>
              <a:gd name="connsiteY1" fmla="*/ 76354 h 267029"/>
              <a:gd name="connsiteX2" fmla="*/ 942 w 485070"/>
              <a:gd name="connsiteY2" fmla="*/ 131388 h 267029"/>
              <a:gd name="connsiteX3" fmla="*/ 15759 w 485070"/>
              <a:gd name="connsiteY3" fmla="*/ 105988 h 267029"/>
              <a:gd name="connsiteX4" fmla="*/ 121592 w 485070"/>
              <a:gd name="connsiteY4" fmla="*/ 135621 h 267029"/>
              <a:gd name="connsiteX5" fmla="*/ 146992 w 485070"/>
              <a:gd name="connsiteY5" fmla="*/ 152554 h 267029"/>
              <a:gd name="connsiteX6" fmla="*/ 159692 w 485070"/>
              <a:gd name="connsiteY6" fmla="*/ 171604 h 267029"/>
              <a:gd name="connsiteX7" fmla="*/ 204142 w 485070"/>
              <a:gd name="connsiteY7" fmla="*/ 131388 h 267029"/>
              <a:gd name="connsiteX8" fmla="*/ 273992 w 485070"/>
              <a:gd name="connsiteY8" fmla="*/ 237221 h 267029"/>
              <a:gd name="connsiteX9" fmla="*/ 280342 w 485070"/>
              <a:gd name="connsiteY9" fmla="*/ 169488 h 267029"/>
              <a:gd name="connsiteX10" fmla="*/ 356542 w 485070"/>
              <a:gd name="connsiteY10" fmla="*/ 266854 h 267029"/>
              <a:gd name="connsiteX11" fmla="*/ 360775 w 485070"/>
              <a:gd name="connsiteY11" fmla="*/ 192771 h 267029"/>
              <a:gd name="connsiteX12" fmla="*/ 483542 w 485070"/>
              <a:gd name="connsiteY12" fmla="*/ 169488 h 267029"/>
              <a:gd name="connsiteX13" fmla="*/ 263409 w 485070"/>
              <a:gd name="connsiteY13" fmla="*/ 173721 h 267029"/>
              <a:gd name="connsiteX14" fmla="*/ 146992 w 485070"/>
              <a:gd name="connsiteY14" fmla="*/ 120804 h 267029"/>
              <a:gd name="connsiteX15" fmla="*/ 45392 w 485070"/>
              <a:gd name="connsiteY15" fmla="*/ 97521 h 267029"/>
              <a:gd name="connsiteX16" fmla="*/ 111009 w 485070"/>
              <a:gd name="connsiteY16" fmla="*/ 154 h 267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85070" h="267029">
                <a:moveTo>
                  <a:pt x="111009" y="154"/>
                </a:moveTo>
                <a:cubicBezTo>
                  <a:pt x="106776" y="-3374"/>
                  <a:pt x="38336" y="54482"/>
                  <a:pt x="19992" y="76354"/>
                </a:cubicBezTo>
                <a:cubicBezTo>
                  <a:pt x="1648" y="98226"/>
                  <a:pt x="1647" y="126449"/>
                  <a:pt x="942" y="131388"/>
                </a:cubicBezTo>
                <a:cubicBezTo>
                  <a:pt x="237" y="136327"/>
                  <a:pt x="-4349" y="105283"/>
                  <a:pt x="15759" y="105988"/>
                </a:cubicBezTo>
                <a:cubicBezTo>
                  <a:pt x="35867" y="106694"/>
                  <a:pt x="99720" y="127860"/>
                  <a:pt x="121592" y="135621"/>
                </a:cubicBezTo>
                <a:cubicBezTo>
                  <a:pt x="143464" y="143382"/>
                  <a:pt x="140642" y="146557"/>
                  <a:pt x="146992" y="152554"/>
                </a:cubicBezTo>
                <a:cubicBezTo>
                  <a:pt x="153342" y="158551"/>
                  <a:pt x="150167" y="175132"/>
                  <a:pt x="159692" y="171604"/>
                </a:cubicBezTo>
                <a:cubicBezTo>
                  <a:pt x="169217" y="168076"/>
                  <a:pt x="185092" y="120452"/>
                  <a:pt x="204142" y="131388"/>
                </a:cubicBezTo>
                <a:cubicBezTo>
                  <a:pt x="223192" y="142324"/>
                  <a:pt x="261292" y="230871"/>
                  <a:pt x="273992" y="237221"/>
                </a:cubicBezTo>
                <a:cubicBezTo>
                  <a:pt x="286692" y="243571"/>
                  <a:pt x="266584" y="164549"/>
                  <a:pt x="280342" y="169488"/>
                </a:cubicBezTo>
                <a:cubicBezTo>
                  <a:pt x="294100" y="174427"/>
                  <a:pt x="343137" y="262974"/>
                  <a:pt x="356542" y="266854"/>
                </a:cubicBezTo>
                <a:cubicBezTo>
                  <a:pt x="369947" y="270734"/>
                  <a:pt x="339608" y="208999"/>
                  <a:pt x="360775" y="192771"/>
                </a:cubicBezTo>
                <a:cubicBezTo>
                  <a:pt x="381942" y="176543"/>
                  <a:pt x="499770" y="172663"/>
                  <a:pt x="483542" y="169488"/>
                </a:cubicBezTo>
                <a:cubicBezTo>
                  <a:pt x="467314" y="166313"/>
                  <a:pt x="319501" y="181835"/>
                  <a:pt x="263409" y="173721"/>
                </a:cubicBezTo>
                <a:cubicBezTo>
                  <a:pt x="207317" y="165607"/>
                  <a:pt x="183328" y="133504"/>
                  <a:pt x="146992" y="120804"/>
                </a:cubicBezTo>
                <a:cubicBezTo>
                  <a:pt x="110656" y="108104"/>
                  <a:pt x="52447" y="113749"/>
                  <a:pt x="45392" y="97521"/>
                </a:cubicBezTo>
                <a:cubicBezTo>
                  <a:pt x="38336" y="81293"/>
                  <a:pt x="115242" y="3682"/>
                  <a:pt x="111009" y="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067FD498-94A9-46D9-90AF-B26A23A11FD4}"/>
              </a:ext>
            </a:extLst>
          </p:cNvPr>
          <p:cNvSpPr/>
          <p:nvPr/>
        </p:nvSpPr>
        <p:spPr>
          <a:xfrm>
            <a:off x="1878701" y="5763841"/>
            <a:ext cx="153567" cy="133212"/>
          </a:xfrm>
          <a:custGeom>
            <a:avLst/>
            <a:gdLst>
              <a:gd name="connsiteX0" fmla="*/ 153299 w 153567"/>
              <a:gd name="connsiteY0" fmla="*/ 1959 h 133212"/>
              <a:gd name="connsiteX1" fmla="*/ 17832 w 153567"/>
              <a:gd name="connsiteY1" fmla="*/ 71809 h 133212"/>
              <a:gd name="connsiteX2" fmla="*/ 899 w 153567"/>
              <a:gd name="connsiteY2" fmla="*/ 133192 h 133212"/>
              <a:gd name="connsiteX3" fmla="*/ 11482 w 153567"/>
              <a:gd name="connsiteY3" fmla="*/ 65459 h 133212"/>
              <a:gd name="connsiteX4" fmla="*/ 51699 w 153567"/>
              <a:gd name="connsiteY4" fmla="*/ 23126 h 133212"/>
              <a:gd name="connsiteX5" fmla="*/ 153299 w 153567"/>
              <a:gd name="connsiteY5" fmla="*/ 1959 h 13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567" h="133212">
                <a:moveTo>
                  <a:pt x="153299" y="1959"/>
                </a:moveTo>
                <a:cubicBezTo>
                  <a:pt x="147655" y="10073"/>
                  <a:pt x="43232" y="49937"/>
                  <a:pt x="17832" y="71809"/>
                </a:cubicBezTo>
                <a:cubicBezTo>
                  <a:pt x="-7568" y="93681"/>
                  <a:pt x="1957" y="134250"/>
                  <a:pt x="899" y="133192"/>
                </a:cubicBezTo>
                <a:cubicBezTo>
                  <a:pt x="-159" y="132134"/>
                  <a:pt x="3015" y="83803"/>
                  <a:pt x="11482" y="65459"/>
                </a:cubicBezTo>
                <a:cubicBezTo>
                  <a:pt x="19949" y="47115"/>
                  <a:pt x="29474" y="33356"/>
                  <a:pt x="51699" y="23126"/>
                </a:cubicBezTo>
                <a:cubicBezTo>
                  <a:pt x="73924" y="12896"/>
                  <a:pt x="158943" y="-6155"/>
                  <a:pt x="153299" y="1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5EB5EFC3-36F3-4228-915A-3ED6B658B5B2}"/>
              </a:ext>
            </a:extLst>
          </p:cNvPr>
          <p:cNvSpPr/>
          <p:nvPr/>
        </p:nvSpPr>
        <p:spPr>
          <a:xfrm>
            <a:off x="2045674" y="5547671"/>
            <a:ext cx="361266" cy="396465"/>
          </a:xfrm>
          <a:custGeom>
            <a:avLst/>
            <a:gdLst>
              <a:gd name="connsiteX0" fmla="*/ 202226 w 361266"/>
              <a:gd name="connsiteY0" fmla="*/ 112 h 396465"/>
              <a:gd name="connsiteX1" fmla="*/ 121793 w 361266"/>
              <a:gd name="connsiteY1" fmla="*/ 80546 h 396465"/>
              <a:gd name="connsiteX2" fmla="*/ 104859 w 361266"/>
              <a:gd name="connsiteY2" fmla="*/ 154629 h 396465"/>
              <a:gd name="connsiteX3" fmla="*/ 126026 w 361266"/>
              <a:gd name="connsiteY3" fmla="*/ 264696 h 396465"/>
              <a:gd name="connsiteX4" fmla="*/ 181059 w 361266"/>
              <a:gd name="connsiteY4" fmla="*/ 326079 h 396465"/>
              <a:gd name="connsiteX5" fmla="*/ 272076 w 361266"/>
              <a:gd name="connsiteY5" fmla="*/ 357829 h 396465"/>
              <a:gd name="connsiteX6" fmla="*/ 360976 w 361266"/>
              <a:gd name="connsiteY6" fmla="*/ 372646 h 396465"/>
              <a:gd name="connsiteX7" fmla="*/ 293243 w 361266"/>
              <a:gd name="connsiteY7" fmla="*/ 364179 h 396465"/>
              <a:gd name="connsiteX8" fmla="*/ 106976 w 361266"/>
              <a:gd name="connsiteY8" fmla="*/ 393812 h 396465"/>
              <a:gd name="connsiteX9" fmla="*/ 60409 w 361266"/>
              <a:gd name="connsiteY9" fmla="*/ 285862 h 396465"/>
              <a:gd name="connsiteX10" fmla="*/ 1143 w 361266"/>
              <a:gd name="connsiteY10" fmla="*/ 93246 h 396465"/>
              <a:gd name="connsiteX11" fmla="*/ 37126 w 361266"/>
              <a:gd name="connsiteY11" fmla="*/ 63612 h 396465"/>
              <a:gd name="connsiteX12" fmla="*/ 202226 w 361266"/>
              <a:gd name="connsiteY12" fmla="*/ 112 h 396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1266" h="396465">
                <a:moveTo>
                  <a:pt x="202226" y="112"/>
                </a:moveTo>
                <a:cubicBezTo>
                  <a:pt x="216337" y="2934"/>
                  <a:pt x="138021" y="54793"/>
                  <a:pt x="121793" y="80546"/>
                </a:cubicBezTo>
                <a:cubicBezTo>
                  <a:pt x="105565" y="106299"/>
                  <a:pt x="104153" y="123937"/>
                  <a:pt x="104859" y="154629"/>
                </a:cubicBezTo>
                <a:cubicBezTo>
                  <a:pt x="105564" y="185321"/>
                  <a:pt x="113326" y="236121"/>
                  <a:pt x="126026" y="264696"/>
                </a:cubicBezTo>
                <a:cubicBezTo>
                  <a:pt x="138726" y="293271"/>
                  <a:pt x="156717" y="310557"/>
                  <a:pt x="181059" y="326079"/>
                </a:cubicBezTo>
                <a:cubicBezTo>
                  <a:pt x="205401" y="341601"/>
                  <a:pt x="242090" y="350068"/>
                  <a:pt x="272076" y="357829"/>
                </a:cubicBezTo>
                <a:cubicBezTo>
                  <a:pt x="302062" y="365590"/>
                  <a:pt x="357448" y="371588"/>
                  <a:pt x="360976" y="372646"/>
                </a:cubicBezTo>
                <a:cubicBezTo>
                  <a:pt x="364504" y="373704"/>
                  <a:pt x="335576" y="360651"/>
                  <a:pt x="293243" y="364179"/>
                </a:cubicBezTo>
                <a:cubicBezTo>
                  <a:pt x="250910" y="367707"/>
                  <a:pt x="145782" y="406865"/>
                  <a:pt x="106976" y="393812"/>
                </a:cubicBezTo>
                <a:cubicBezTo>
                  <a:pt x="68170" y="380759"/>
                  <a:pt x="78048" y="335956"/>
                  <a:pt x="60409" y="285862"/>
                </a:cubicBezTo>
                <a:cubicBezTo>
                  <a:pt x="42770" y="235768"/>
                  <a:pt x="5023" y="130288"/>
                  <a:pt x="1143" y="93246"/>
                </a:cubicBezTo>
                <a:cubicBezTo>
                  <a:pt x="-2738" y="56204"/>
                  <a:pt x="1848" y="78781"/>
                  <a:pt x="37126" y="63612"/>
                </a:cubicBezTo>
                <a:cubicBezTo>
                  <a:pt x="72404" y="48443"/>
                  <a:pt x="188115" y="-2710"/>
                  <a:pt x="202226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37E99684-44E1-4170-9D59-EACC1607ECD5}"/>
              </a:ext>
            </a:extLst>
          </p:cNvPr>
          <p:cNvSpPr/>
          <p:nvPr/>
        </p:nvSpPr>
        <p:spPr>
          <a:xfrm>
            <a:off x="3248019" y="5219608"/>
            <a:ext cx="76427" cy="394274"/>
          </a:xfrm>
          <a:custGeom>
            <a:avLst/>
            <a:gdLst>
              <a:gd name="connsiteX0" fmla="*/ 15881 w 76427"/>
              <a:gd name="connsiteY0" fmla="*/ 92 h 394274"/>
              <a:gd name="connsiteX1" fmla="*/ 47631 w 76427"/>
              <a:gd name="connsiteY1" fmla="*/ 247742 h 394274"/>
              <a:gd name="connsiteX2" fmla="*/ 6 w 76427"/>
              <a:gd name="connsiteY2" fmla="*/ 393792 h 394274"/>
              <a:gd name="connsiteX3" fmla="*/ 44456 w 76427"/>
              <a:gd name="connsiteY3" fmla="*/ 292192 h 394274"/>
              <a:gd name="connsiteX4" fmla="*/ 76206 w 76427"/>
              <a:gd name="connsiteY4" fmla="*/ 219167 h 394274"/>
              <a:gd name="connsiteX5" fmla="*/ 15881 w 76427"/>
              <a:gd name="connsiteY5" fmla="*/ 92 h 394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427" h="394274">
                <a:moveTo>
                  <a:pt x="15881" y="92"/>
                </a:moveTo>
                <a:cubicBezTo>
                  <a:pt x="11119" y="4854"/>
                  <a:pt x="50277" y="182125"/>
                  <a:pt x="47631" y="247742"/>
                </a:cubicBezTo>
                <a:cubicBezTo>
                  <a:pt x="44985" y="313359"/>
                  <a:pt x="535" y="386384"/>
                  <a:pt x="6" y="393792"/>
                </a:cubicBezTo>
                <a:cubicBezTo>
                  <a:pt x="-523" y="401200"/>
                  <a:pt x="31756" y="321296"/>
                  <a:pt x="44456" y="292192"/>
                </a:cubicBezTo>
                <a:cubicBezTo>
                  <a:pt x="57156" y="263088"/>
                  <a:pt x="78852" y="263088"/>
                  <a:pt x="76206" y="219167"/>
                </a:cubicBezTo>
                <a:cubicBezTo>
                  <a:pt x="73560" y="175246"/>
                  <a:pt x="20643" y="-4670"/>
                  <a:pt x="15881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C2CE7A02-009F-4A03-96C5-67CF34E64775}"/>
              </a:ext>
            </a:extLst>
          </p:cNvPr>
          <p:cNvSpPr/>
          <p:nvPr/>
        </p:nvSpPr>
        <p:spPr>
          <a:xfrm>
            <a:off x="3088346" y="5668288"/>
            <a:ext cx="154664" cy="356230"/>
          </a:xfrm>
          <a:custGeom>
            <a:avLst/>
            <a:gdLst>
              <a:gd name="connsiteX0" fmla="*/ 154387 w 154664"/>
              <a:gd name="connsiteY0" fmla="*/ 145 h 356230"/>
              <a:gd name="connsiteX1" fmla="*/ 95121 w 154664"/>
              <a:gd name="connsiteY1" fmla="*/ 158895 h 356230"/>
              <a:gd name="connsiteX2" fmla="*/ 1987 w 154664"/>
              <a:gd name="connsiteY2" fmla="*/ 351512 h 356230"/>
              <a:gd name="connsiteX3" fmla="*/ 37971 w 154664"/>
              <a:gd name="connsiteY3" fmla="*/ 288012 h 356230"/>
              <a:gd name="connsiteX4" fmla="*/ 114171 w 154664"/>
              <a:gd name="connsiteY4" fmla="*/ 186412 h 356230"/>
              <a:gd name="connsiteX5" fmla="*/ 154387 w 154664"/>
              <a:gd name="connsiteY5" fmla="*/ 145 h 356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4664" h="356230">
                <a:moveTo>
                  <a:pt x="154387" y="145"/>
                </a:moveTo>
                <a:cubicBezTo>
                  <a:pt x="151212" y="-4441"/>
                  <a:pt x="120521" y="100334"/>
                  <a:pt x="95121" y="158895"/>
                </a:cubicBezTo>
                <a:cubicBezTo>
                  <a:pt x="69721" y="217456"/>
                  <a:pt x="11512" y="329993"/>
                  <a:pt x="1987" y="351512"/>
                </a:cubicBezTo>
                <a:cubicBezTo>
                  <a:pt x="-7538" y="373031"/>
                  <a:pt x="19274" y="315529"/>
                  <a:pt x="37971" y="288012"/>
                </a:cubicBezTo>
                <a:cubicBezTo>
                  <a:pt x="56668" y="260495"/>
                  <a:pt x="95474" y="230157"/>
                  <a:pt x="114171" y="186412"/>
                </a:cubicBezTo>
                <a:cubicBezTo>
                  <a:pt x="132868" y="142668"/>
                  <a:pt x="157562" y="4731"/>
                  <a:pt x="154387" y="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238EF4EF-6269-408D-A9F1-07DB7F994C01}"/>
              </a:ext>
            </a:extLst>
          </p:cNvPr>
          <p:cNvSpPr/>
          <p:nvPr/>
        </p:nvSpPr>
        <p:spPr>
          <a:xfrm>
            <a:off x="2717162" y="6022049"/>
            <a:ext cx="371447" cy="633260"/>
          </a:xfrm>
          <a:custGeom>
            <a:avLst/>
            <a:gdLst>
              <a:gd name="connsiteX0" fmla="*/ 368938 w 371447"/>
              <a:gd name="connsiteY0" fmla="*/ 926 h 633260"/>
              <a:gd name="connsiteX1" fmla="*/ 286388 w 371447"/>
              <a:gd name="connsiteY1" fmla="*/ 210476 h 633260"/>
              <a:gd name="connsiteX2" fmla="*/ 165738 w 371447"/>
              <a:gd name="connsiteY2" fmla="*/ 315251 h 633260"/>
              <a:gd name="connsiteX3" fmla="*/ 22863 w 371447"/>
              <a:gd name="connsiteY3" fmla="*/ 512101 h 633260"/>
              <a:gd name="connsiteX4" fmla="*/ 638 w 371447"/>
              <a:gd name="connsiteY4" fmla="*/ 632751 h 633260"/>
              <a:gd name="connsiteX5" fmla="*/ 26038 w 371447"/>
              <a:gd name="connsiteY5" fmla="*/ 550201 h 633260"/>
              <a:gd name="connsiteX6" fmla="*/ 114938 w 371447"/>
              <a:gd name="connsiteY6" fmla="*/ 426376 h 633260"/>
              <a:gd name="connsiteX7" fmla="*/ 273688 w 371447"/>
              <a:gd name="connsiteY7" fmla="*/ 232701 h 633260"/>
              <a:gd name="connsiteX8" fmla="*/ 343538 w 371447"/>
              <a:gd name="connsiteY8" fmla="*/ 137451 h 633260"/>
              <a:gd name="connsiteX9" fmla="*/ 368938 w 371447"/>
              <a:gd name="connsiteY9" fmla="*/ 926 h 633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1447" h="633260">
                <a:moveTo>
                  <a:pt x="368938" y="926"/>
                </a:moveTo>
                <a:cubicBezTo>
                  <a:pt x="359413" y="13097"/>
                  <a:pt x="320255" y="158089"/>
                  <a:pt x="286388" y="210476"/>
                </a:cubicBezTo>
                <a:cubicBezTo>
                  <a:pt x="252521" y="262863"/>
                  <a:pt x="209659" y="264980"/>
                  <a:pt x="165738" y="315251"/>
                </a:cubicBezTo>
                <a:cubicBezTo>
                  <a:pt x="121817" y="365522"/>
                  <a:pt x="50380" y="459184"/>
                  <a:pt x="22863" y="512101"/>
                </a:cubicBezTo>
                <a:cubicBezTo>
                  <a:pt x="-4654" y="565018"/>
                  <a:pt x="109" y="626401"/>
                  <a:pt x="638" y="632751"/>
                </a:cubicBezTo>
                <a:cubicBezTo>
                  <a:pt x="1167" y="639101"/>
                  <a:pt x="6988" y="584597"/>
                  <a:pt x="26038" y="550201"/>
                </a:cubicBezTo>
                <a:cubicBezTo>
                  <a:pt x="45088" y="515805"/>
                  <a:pt x="73663" y="479293"/>
                  <a:pt x="114938" y="426376"/>
                </a:cubicBezTo>
                <a:cubicBezTo>
                  <a:pt x="156213" y="373459"/>
                  <a:pt x="235588" y="280855"/>
                  <a:pt x="273688" y="232701"/>
                </a:cubicBezTo>
                <a:cubicBezTo>
                  <a:pt x="311788" y="184547"/>
                  <a:pt x="328192" y="175022"/>
                  <a:pt x="343538" y="137451"/>
                </a:cubicBezTo>
                <a:cubicBezTo>
                  <a:pt x="358884" y="99880"/>
                  <a:pt x="378463" y="-11245"/>
                  <a:pt x="368938" y="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4FC7CC57-B171-4C04-8E1E-8807365B9D90}"/>
              </a:ext>
            </a:extLst>
          </p:cNvPr>
          <p:cNvSpPr/>
          <p:nvPr/>
        </p:nvSpPr>
        <p:spPr>
          <a:xfrm>
            <a:off x="2628859" y="6729457"/>
            <a:ext cx="131274" cy="480090"/>
          </a:xfrm>
          <a:custGeom>
            <a:avLst/>
            <a:gdLst>
              <a:gd name="connsiteX0" fmla="*/ 86824 w 131274"/>
              <a:gd name="connsiteY0" fmla="*/ 1543 h 480090"/>
              <a:gd name="connsiteX1" fmla="*/ 21208 w 131274"/>
              <a:gd name="connsiteY1" fmla="*/ 172993 h 480090"/>
              <a:gd name="connsiteX2" fmla="*/ 41 w 131274"/>
              <a:gd name="connsiteY2" fmla="*/ 272476 h 480090"/>
              <a:gd name="connsiteX3" fmla="*/ 16974 w 131274"/>
              <a:gd name="connsiteY3" fmla="*/ 376193 h 480090"/>
              <a:gd name="connsiteX4" fmla="*/ 55074 w 131274"/>
              <a:gd name="connsiteY4" fmla="*/ 433343 h 480090"/>
              <a:gd name="connsiteX5" fmla="*/ 131274 w 131274"/>
              <a:gd name="connsiteY5" fmla="*/ 479910 h 480090"/>
              <a:gd name="connsiteX6" fmla="*/ 55074 w 131274"/>
              <a:gd name="connsiteY6" fmla="*/ 441810 h 480090"/>
              <a:gd name="connsiteX7" fmla="*/ 14858 w 131274"/>
              <a:gd name="connsiteY7" fmla="*/ 280943 h 480090"/>
              <a:gd name="connsiteX8" fmla="*/ 86824 w 131274"/>
              <a:gd name="connsiteY8" fmla="*/ 1543 h 48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274" h="480090">
                <a:moveTo>
                  <a:pt x="86824" y="1543"/>
                </a:moveTo>
                <a:cubicBezTo>
                  <a:pt x="87882" y="-16448"/>
                  <a:pt x="35672" y="127838"/>
                  <a:pt x="21208" y="172993"/>
                </a:cubicBezTo>
                <a:cubicBezTo>
                  <a:pt x="6744" y="218148"/>
                  <a:pt x="747" y="238609"/>
                  <a:pt x="41" y="272476"/>
                </a:cubicBezTo>
                <a:cubicBezTo>
                  <a:pt x="-665" y="306343"/>
                  <a:pt x="7802" y="349382"/>
                  <a:pt x="16974" y="376193"/>
                </a:cubicBezTo>
                <a:cubicBezTo>
                  <a:pt x="26146" y="403004"/>
                  <a:pt x="36024" y="416057"/>
                  <a:pt x="55074" y="433343"/>
                </a:cubicBezTo>
                <a:cubicBezTo>
                  <a:pt x="74124" y="450629"/>
                  <a:pt x="131274" y="478499"/>
                  <a:pt x="131274" y="479910"/>
                </a:cubicBezTo>
                <a:cubicBezTo>
                  <a:pt x="131274" y="481321"/>
                  <a:pt x="74477" y="474971"/>
                  <a:pt x="55074" y="441810"/>
                </a:cubicBezTo>
                <a:cubicBezTo>
                  <a:pt x="35671" y="408649"/>
                  <a:pt x="11683" y="352910"/>
                  <a:pt x="14858" y="280943"/>
                </a:cubicBezTo>
                <a:cubicBezTo>
                  <a:pt x="18033" y="208976"/>
                  <a:pt x="85766" y="19534"/>
                  <a:pt x="86824" y="1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B8DB87D9-2A14-4A99-BA4D-64C2CFA4D51C}"/>
              </a:ext>
            </a:extLst>
          </p:cNvPr>
          <p:cNvSpPr/>
          <p:nvPr/>
        </p:nvSpPr>
        <p:spPr>
          <a:xfrm>
            <a:off x="3708304" y="6552751"/>
            <a:ext cx="229100" cy="670243"/>
          </a:xfrm>
          <a:custGeom>
            <a:avLst/>
            <a:gdLst>
              <a:gd name="connsiteX0" fmla="*/ 96 w 229100"/>
              <a:gd name="connsiteY0" fmla="*/ 449 h 670243"/>
              <a:gd name="connsiteX1" fmla="*/ 167313 w 229100"/>
              <a:gd name="connsiteY1" fmla="*/ 110516 h 670243"/>
              <a:gd name="connsiteX2" fmla="*/ 207529 w 229100"/>
              <a:gd name="connsiteY2" fmla="*/ 188832 h 670243"/>
              <a:gd name="connsiteX3" fmla="*/ 228696 w 229100"/>
              <a:gd name="connsiteY3" fmla="*/ 466116 h 670243"/>
              <a:gd name="connsiteX4" fmla="*/ 220229 w 229100"/>
              <a:gd name="connsiteY4" fmla="*/ 514799 h 670243"/>
              <a:gd name="connsiteX5" fmla="*/ 205413 w 229100"/>
              <a:gd name="connsiteY5" fmla="*/ 546549 h 670243"/>
              <a:gd name="connsiteX6" fmla="*/ 114396 w 229100"/>
              <a:gd name="connsiteY6" fmla="*/ 665082 h 670243"/>
              <a:gd name="connsiteX7" fmla="*/ 135563 w 229100"/>
              <a:gd name="connsiteY7" fmla="*/ 633332 h 670243"/>
              <a:gd name="connsiteX8" fmla="*/ 213879 w 229100"/>
              <a:gd name="connsiteY8" fmla="*/ 493632 h 670243"/>
              <a:gd name="connsiteX9" fmla="*/ 220229 w 229100"/>
              <a:gd name="connsiteY9" fmla="*/ 444949 h 670243"/>
              <a:gd name="connsiteX10" fmla="*/ 192713 w 229100"/>
              <a:gd name="connsiteY10" fmla="*/ 154966 h 670243"/>
              <a:gd name="connsiteX11" fmla="*/ 96 w 229100"/>
              <a:gd name="connsiteY11" fmla="*/ 449 h 670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9100" h="670243">
                <a:moveTo>
                  <a:pt x="96" y="449"/>
                </a:moveTo>
                <a:cubicBezTo>
                  <a:pt x="-4137" y="-6959"/>
                  <a:pt x="132741" y="79119"/>
                  <a:pt x="167313" y="110516"/>
                </a:cubicBezTo>
                <a:cubicBezTo>
                  <a:pt x="201885" y="141913"/>
                  <a:pt x="197299" y="129565"/>
                  <a:pt x="207529" y="188832"/>
                </a:cubicBezTo>
                <a:cubicBezTo>
                  <a:pt x="217760" y="248099"/>
                  <a:pt x="226579" y="411788"/>
                  <a:pt x="228696" y="466116"/>
                </a:cubicBezTo>
                <a:cubicBezTo>
                  <a:pt x="230813" y="520444"/>
                  <a:pt x="224109" y="501394"/>
                  <a:pt x="220229" y="514799"/>
                </a:cubicBezTo>
                <a:cubicBezTo>
                  <a:pt x="216349" y="528204"/>
                  <a:pt x="223052" y="521502"/>
                  <a:pt x="205413" y="546549"/>
                </a:cubicBezTo>
                <a:cubicBezTo>
                  <a:pt x="187774" y="571596"/>
                  <a:pt x="126038" y="650618"/>
                  <a:pt x="114396" y="665082"/>
                </a:cubicBezTo>
                <a:cubicBezTo>
                  <a:pt x="102754" y="679546"/>
                  <a:pt x="118983" y="661907"/>
                  <a:pt x="135563" y="633332"/>
                </a:cubicBezTo>
                <a:cubicBezTo>
                  <a:pt x="152143" y="604757"/>
                  <a:pt x="199768" y="525029"/>
                  <a:pt x="213879" y="493632"/>
                </a:cubicBezTo>
                <a:cubicBezTo>
                  <a:pt x="227990" y="462235"/>
                  <a:pt x="223757" y="501393"/>
                  <a:pt x="220229" y="444949"/>
                </a:cubicBezTo>
                <a:cubicBezTo>
                  <a:pt x="216701" y="388505"/>
                  <a:pt x="227991" y="227638"/>
                  <a:pt x="192713" y="154966"/>
                </a:cubicBezTo>
                <a:cubicBezTo>
                  <a:pt x="157435" y="82294"/>
                  <a:pt x="4329" y="7857"/>
                  <a:pt x="96" y="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EC1495DE-C059-400A-B96E-84EEA9CB0933}"/>
              </a:ext>
            </a:extLst>
          </p:cNvPr>
          <p:cNvSpPr/>
          <p:nvPr/>
        </p:nvSpPr>
        <p:spPr>
          <a:xfrm>
            <a:off x="2736850" y="6900705"/>
            <a:ext cx="192993" cy="151755"/>
          </a:xfrm>
          <a:custGeom>
            <a:avLst/>
            <a:gdLst>
              <a:gd name="connsiteX0" fmla="*/ 0 w 192993"/>
              <a:gd name="connsiteY0" fmla="*/ 52545 h 151755"/>
              <a:gd name="connsiteX1" fmla="*/ 42863 w 192993"/>
              <a:gd name="connsiteY1" fmla="*/ 12858 h 151755"/>
              <a:gd name="connsiteX2" fmla="*/ 73025 w 192993"/>
              <a:gd name="connsiteY2" fmla="*/ 35083 h 151755"/>
              <a:gd name="connsiteX3" fmla="*/ 188913 w 192993"/>
              <a:gd name="connsiteY3" fmla="*/ 149383 h 151755"/>
              <a:gd name="connsiteX4" fmla="*/ 161925 w 192993"/>
              <a:gd name="connsiteY4" fmla="*/ 108108 h 151755"/>
              <a:gd name="connsiteX5" fmla="*/ 114300 w 192993"/>
              <a:gd name="connsiteY5" fmla="*/ 55720 h 151755"/>
              <a:gd name="connsiteX6" fmla="*/ 42863 w 192993"/>
              <a:gd name="connsiteY6" fmla="*/ 158 h 151755"/>
              <a:gd name="connsiteX7" fmla="*/ 0 w 192993"/>
              <a:gd name="connsiteY7" fmla="*/ 52545 h 151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993" h="151755">
                <a:moveTo>
                  <a:pt x="0" y="52545"/>
                </a:moveTo>
                <a:cubicBezTo>
                  <a:pt x="0" y="54662"/>
                  <a:pt x="30692" y="15768"/>
                  <a:pt x="42863" y="12858"/>
                </a:cubicBezTo>
                <a:cubicBezTo>
                  <a:pt x="55034" y="9948"/>
                  <a:pt x="48683" y="12329"/>
                  <a:pt x="73025" y="35083"/>
                </a:cubicBezTo>
                <a:cubicBezTo>
                  <a:pt x="97367" y="57837"/>
                  <a:pt x="174096" y="137212"/>
                  <a:pt x="188913" y="149383"/>
                </a:cubicBezTo>
                <a:cubicBezTo>
                  <a:pt x="203730" y="161554"/>
                  <a:pt x="174360" y="123718"/>
                  <a:pt x="161925" y="108108"/>
                </a:cubicBezTo>
                <a:cubicBezTo>
                  <a:pt x="149490" y="92498"/>
                  <a:pt x="134144" y="73712"/>
                  <a:pt x="114300" y="55720"/>
                </a:cubicBezTo>
                <a:cubicBezTo>
                  <a:pt x="94456" y="37728"/>
                  <a:pt x="60325" y="3597"/>
                  <a:pt x="42863" y="158"/>
                </a:cubicBezTo>
                <a:cubicBezTo>
                  <a:pt x="25401" y="-3281"/>
                  <a:pt x="0" y="50428"/>
                  <a:pt x="0" y="52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C15534B9-EB7A-4889-9E7F-DF1618C5AB6E}"/>
              </a:ext>
            </a:extLst>
          </p:cNvPr>
          <p:cNvSpPr/>
          <p:nvPr/>
        </p:nvSpPr>
        <p:spPr>
          <a:xfrm>
            <a:off x="3155274" y="6875460"/>
            <a:ext cx="461197" cy="273317"/>
          </a:xfrm>
          <a:custGeom>
            <a:avLst/>
            <a:gdLst>
              <a:gd name="connsiteX0" fmla="*/ 2264 w 461197"/>
              <a:gd name="connsiteY0" fmla="*/ 61915 h 273317"/>
              <a:gd name="connsiteX1" fmla="*/ 161014 w 461197"/>
              <a:gd name="connsiteY1" fmla="*/ 3 h 273317"/>
              <a:gd name="connsiteX2" fmla="*/ 303889 w 461197"/>
              <a:gd name="connsiteY2" fmla="*/ 65090 h 273317"/>
              <a:gd name="connsiteX3" fmla="*/ 394376 w 461197"/>
              <a:gd name="connsiteY3" fmla="*/ 133353 h 273317"/>
              <a:gd name="connsiteX4" fmla="*/ 453114 w 461197"/>
              <a:gd name="connsiteY4" fmla="*/ 230190 h 273317"/>
              <a:gd name="connsiteX5" fmla="*/ 456289 w 461197"/>
              <a:gd name="connsiteY5" fmla="*/ 254003 h 273317"/>
              <a:gd name="connsiteX6" fmla="*/ 411839 w 461197"/>
              <a:gd name="connsiteY6" fmla="*/ 273053 h 273317"/>
              <a:gd name="connsiteX7" fmla="*/ 448351 w 461197"/>
              <a:gd name="connsiteY7" fmla="*/ 239715 h 273317"/>
              <a:gd name="connsiteX8" fmla="*/ 440414 w 461197"/>
              <a:gd name="connsiteY8" fmla="*/ 161928 h 273317"/>
              <a:gd name="connsiteX9" fmla="*/ 270551 w 461197"/>
              <a:gd name="connsiteY9" fmla="*/ 34928 h 273317"/>
              <a:gd name="connsiteX10" fmla="*/ 80051 w 461197"/>
              <a:gd name="connsiteY10" fmla="*/ 9528 h 273317"/>
              <a:gd name="connsiteX11" fmla="*/ 2264 w 461197"/>
              <a:gd name="connsiteY11" fmla="*/ 61915 h 273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1197" h="273317">
                <a:moveTo>
                  <a:pt x="2264" y="61915"/>
                </a:moveTo>
                <a:cubicBezTo>
                  <a:pt x="15758" y="60328"/>
                  <a:pt x="110743" y="-526"/>
                  <a:pt x="161014" y="3"/>
                </a:cubicBezTo>
                <a:cubicBezTo>
                  <a:pt x="211285" y="532"/>
                  <a:pt x="264995" y="42865"/>
                  <a:pt x="303889" y="65090"/>
                </a:cubicBezTo>
                <a:cubicBezTo>
                  <a:pt x="342783" y="87315"/>
                  <a:pt x="369505" y="105836"/>
                  <a:pt x="394376" y="133353"/>
                </a:cubicBezTo>
                <a:cubicBezTo>
                  <a:pt x="419247" y="160870"/>
                  <a:pt x="442795" y="210082"/>
                  <a:pt x="453114" y="230190"/>
                </a:cubicBezTo>
                <a:cubicBezTo>
                  <a:pt x="463433" y="250298"/>
                  <a:pt x="463168" y="246859"/>
                  <a:pt x="456289" y="254003"/>
                </a:cubicBezTo>
                <a:cubicBezTo>
                  <a:pt x="449410" y="261147"/>
                  <a:pt x="413162" y="275434"/>
                  <a:pt x="411839" y="273053"/>
                </a:cubicBezTo>
                <a:cubicBezTo>
                  <a:pt x="410516" y="270672"/>
                  <a:pt x="443588" y="258236"/>
                  <a:pt x="448351" y="239715"/>
                </a:cubicBezTo>
                <a:cubicBezTo>
                  <a:pt x="453114" y="221194"/>
                  <a:pt x="470047" y="196059"/>
                  <a:pt x="440414" y="161928"/>
                </a:cubicBezTo>
                <a:cubicBezTo>
                  <a:pt x="410781" y="127797"/>
                  <a:pt x="330612" y="60328"/>
                  <a:pt x="270551" y="34928"/>
                </a:cubicBezTo>
                <a:cubicBezTo>
                  <a:pt x="210491" y="9528"/>
                  <a:pt x="121855" y="4766"/>
                  <a:pt x="80051" y="9528"/>
                </a:cubicBezTo>
                <a:cubicBezTo>
                  <a:pt x="38247" y="14290"/>
                  <a:pt x="-11230" y="63502"/>
                  <a:pt x="2264" y="61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F7A282B4-3F16-4CF8-AF21-3C75E637C163}"/>
              </a:ext>
            </a:extLst>
          </p:cNvPr>
          <p:cNvSpPr/>
          <p:nvPr/>
        </p:nvSpPr>
        <p:spPr>
          <a:xfrm>
            <a:off x="3078209" y="6194037"/>
            <a:ext cx="343079" cy="537421"/>
          </a:xfrm>
          <a:custGeom>
            <a:avLst/>
            <a:gdLst>
              <a:gd name="connsiteX0" fmla="*/ 335551 w 343079"/>
              <a:gd name="connsiteY0" fmla="*/ 28963 h 537421"/>
              <a:gd name="connsiteX1" fmla="*/ 223791 w 343079"/>
              <a:gd name="connsiteY1" fmla="*/ 486163 h 537421"/>
              <a:gd name="connsiteX2" fmla="*/ 152671 w 343079"/>
              <a:gd name="connsiteY2" fmla="*/ 506483 h 537421"/>
              <a:gd name="connsiteX3" fmla="*/ 271 w 343079"/>
              <a:gd name="connsiteY3" fmla="*/ 536963 h 537421"/>
              <a:gd name="connsiteX4" fmla="*/ 193311 w 343079"/>
              <a:gd name="connsiteY4" fmla="*/ 481083 h 537421"/>
              <a:gd name="connsiteX5" fmla="*/ 223791 w 343079"/>
              <a:gd name="connsiteY5" fmla="*/ 420123 h 537421"/>
              <a:gd name="connsiteX6" fmla="*/ 320311 w 343079"/>
              <a:gd name="connsiteY6" fmla="*/ 84843 h 537421"/>
              <a:gd name="connsiteX7" fmla="*/ 335551 w 343079"/>
              <a:gd name="connsiteY7" fmla="*/ 28963 h 537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079" h="537421">
                <a:moveTo>
                  <a:pt x="335551" y="28963"/>
                </a:moveTo>
                <a:cubicBezTo>
                  <a:pt x="319464" y="95850"/>
                  <a:pt x="254271" y="406576"/>
                  <a:pt x="223791" y="486163"/>
                </a:cubicBezTo>
                <a:cubicBezTo>
                  <a:pt x="193311" y="565750"/>
                  <a:pt x="189924" y="498016"/>
                  <a:pt x="152671" y="506483"/>
                </a:cubicBezTo>
                <a:cubicBezTo>
                  <a:pt x="115418" y="514950"/>
                  <a:pt x="-6502" y="541196"/>
                  <a:pt x="271" y="536963"/>
                </a:cubicBezTo>
                <a:cubicBezTo>
                  <a:pt x="7044" y="532730"/>
                  <a:pt x="156058" y="500556"/>
                  <a:pt x="193311" y="481083"/>
                </a:cubicBezTo>
                <a:cubicBezTo>
                  <a:pt x="230564" y="461610"/>
                  <a:pt x="202624" y="486163"/>
                  <a:pt x="223791" y="420123"/>
                </a:cubicBezTo>
                <a:cubicBezTo>
                  <a:pt x="244958" y="354083"/>
                  <a:pt x="300838" y="145803"/>
                  <a:pt x="320311" y="84843"/>
                </a:cubicBezTo>
                <a:cubicBezTo>
                  <a:pt x="339784" y="23883"/>
                  <a:pt x="351638" y="-37924"/>
                  <a:pt x="335551" y="289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A1D1D4A4-AE33-4126-989D-CB572D05632B}"/>
              </a:ext>
            </a:extLst>
          </p:cNvPr>
          <p:cNvSpPr/>
          <p:nvPr/>
        </p:nvSpPr>
        <p:spPr>
          <a:xfrm>
            <a:off x="2846586" y="6431037"/>
            <a:ext cx="100252" cy="289803"/>
          </a:xfrm>
          <a:custGeom>
            <a:avLst/>
            <a:gdLst>
              <a:gd name="connsiteX0" fmla="*/ 99814 w 100252"/>
              <a:gd name="connsiteY0" fmla="*/ 243 h 289803"/>
              <a:gd name="connsiteX1" fmla="*/ 3294 w 100252"/>
              <a:gd name="connsiteY1" fmla="*/ 208523 h 289803"/>
              <a:gd name="connsiteX2" fmla="*/ 28694 w 100252"/>
              <a:gd name="connsiteY2" fmla="*/ 244083 h 289803"/>
              <a:gd name="connsiteX3" fmla="*/ 89654 w 100252"/>
              <a:gd name="connsiteY3" fmla="*/ 289803 h 289803"/>
              <a:gd name="connsiteX4" fmla="*/ 28694 w 100252"/>
              <a:gd name="connsiteY4" fmla="*/ 244083 h 289803"/>
              <a:gd name="connsiteX5" fmla="*/ 38854 w 100252"/>
              <a:gd name="connsiteY5" fmla="*/ 167883 h 289803"/>
              <a:gd name="connsiteX6" fmla="*/ 99814 w 100252"/>
              <a:gd name="connsiteY6" fmla="*/ 243 h 289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252" h="289803">
                <a:moveTo>
                  <a:pt x="99814" y="243"/>
                </a:moveTo>
                <a:cubicBezTo>
                  <a:pt x="93887" y="7016"/>
                  <a:pt x="15147" y="167883"/>
                  <a:pt x="3294" y="208523"/>
                </a:cubicBezTo>
                <a:cubicBezTo>
                  <a:pt x="-8559" y="249163"/>
                  <a:pt x="14301" y="230536"/>
                  <a:pt x="28694" y="244083"/>
                </a:cubicBezTo>
                <a:cubicBezTo>
                  <a:pt x="43087" y="257630"/>
                  <a:pt x="89654" y="289803"/>
                  <a:pt x="89654" y="289803"/>
                </a:cubicBezTo>
                <a:cubicBezTo>
                  <a:pt x="89654" y="289803"/>
                  <a:pt x="37161" y="264403"/>
                  <a:pt x="28694" y="244083"/>
                </a:cubicBezTo>
                <a:cubicBezTo>
                  <a:pt x="20227" y="223763"/>
                  <a:pt x="27847" y="205983"/>
                  <a:pt x="38854" y="167883"/>
                </a:cubicBezTo>
                <a:cubicBezTo>
                  <a:pt x="49861" y="129783"/>
                  <a:pt x="105741" y="-6530"/>
                  <a:pt x="99814" y="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A3232572-9723-44C8-B687-1768832814EA}"/>
              </a:ext>
            </a:extLst>
          </p:cNvPr>
          <p:cNvSpPr/>
          <p:nvPr/>
        </p:nvSpPr>
        <p:spPr>
          <a:xfrm>
            <a:off x="3198512" y="5907748"/>
            <a:ext cx="189852" cy="577838"/>
          </a:xfrm>
          <a:custGeom>
            <a:avLst/>
            <a:gdLst>
              <a:gd name="connsiteX0" fmla="*/ 189848 w 189852"/>
              <a:gd name="connsiteY0" fmla="*/ 292 h 577838"/>
              <a:gd name="connsiteX1" fmla="*/ 47608 w 189852"/>
              <a:gd name="connsiteY1" fmla="*/ 340652 h 577838"/>
              <a:gd name="connsiteX2" fmla="*/ 1888 w 189852"/>
              <a:gd name="connsiteY2" fmla="*/ 574332 h 577838"/>
              <a:gd name="connsiteX3" fmla="*/ 12048 w 189852"/>
              <a:gd name="connsiteY3" fmla="*/ 467652 h 577838"/>
              <a:gd name="connsiteX4" fmla="*/ 42528 w 189852"/>
              <a:gd name="connsiteY4" fmla="*/ 284772 h 577838"/>
              <a:gd name="connsiteX5" fmla="*/ 189848 w 189852"/>
              <a:gd name="connsiteY5" fmla="*/ 292 h 577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852" h="577838">
                <a:moveTo>
                  <a:pt x="189848" y="292"/>
                </a:moveTo>
                <a:cubicBezTo>
                  <a:pt x="190695" y="9605"/>
                  <a:pt x="78935" y="244979"/>
                  <a:pt x="47608" y="340652"/>
                </a:cubicBezTo>
                <a:cubicBezTo>
                  <a:pt x="16281" y="436325"/>
                  <a:pt x="7815" y="553165"/>
                  <a:pt x="1888" y="574332"/>
                </a:cubicBezTo>
                <a:cubicBezTo>
                  <a:pt x="-4039" y="595499"/>
                  <a:pt x="5275" y="515912"/>
                  <a:pt x="12048" y="467652"/>
                </a:cubicBezTo>
                <a:cubicBezTo>
                  <a:pt x="18821" y="419392"/>
                  <a:pt x="6968" y="362665"/>
                  <a:pt x="42528" y="284772"/>
                </a:cubicBezTo>
                <a:cubicBezTo>
                  <a:pt x="78088" y="206879"/>
                  <a:pt x="189001" y="-9021"/>
                  <a:pt x="189848" y="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B7E870A4-592E-489B-858F-E3552502D83E}"/>
              </a:ext>
            </a:extLst>
          </p:cNvPr>
          <p:cNvSpPr/>
          <p:nvPr/>
        </p:nvSpPr>
        <p:spPr>
          <a:xfrm>
            <a:off x="3359034" y="6668444"/>
            <a:ext cx="410042" cy="94416"/>
          </a:xfrm>
          <a:custGeom>
            <a:avLst/>
            <a:gdLst>
              <a:gd name="connsiteX0" fmla="*/ 116 w 410042"/>
              <a:gd name="connsiteY0" fmla="*/ 94306 h 94416"/>
              <a:gd name="connsiteX1" fmla="*/ 219191 w 410042"/>
              <a:gd name="connsiteY1" fmla="*/ 2231 h 94416"/>
              <a:gd name="connsiteX2" fmla="*/ 406516 w 410042"/>
              <a:gd name="connsiteY2" fmla="*/ 27631 h 94416"/>
              <a:gd name="connsiteX3" fmla="*/ 330316 w 410042"/>
              <a:gd name="connsiteY3" fmla="*/ 18106 h 94416"/>
              <a:gd name="connsiteX4" fmla="*/ 190616 w 410042"/>
              <a:gd name="connsiteY4" fmla="*/ 21281 h 94416"/>
              <a:gd name="connsiteX5" fmla="*/ 116 w 410042"/>
              <a:gd name="connsiteY5" fmla="*/ 94306 h 9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0042" h="94416">
                <a:moveTo>
                  <a:pt x="116" y="94306"/>
                </a:moveTo>
                <a:cubicBezTo>
                  <a:pt x="4878" y="91131"/>
                  <a:pt x="151458" y="13344"/>
                  <a:pt x="219191" y="2231"/>
                </a:cubicBezTo>
                <a:cubicBezTo>
                  <a:pt x="286924" y="-8882"/>
                  <a:pt x="387995" y="24985"/>
                  <a:pt x="406516" y="27631"/>
                </a:cubicBezTo>
                <a:cubicBezTo>
                  <a:pt x="425037" y="30277"/>
                  <a:pt x="366299" y="19164"/>
                  <a:pt x="330316" y="18106"/>
                </a:cubicBezTo>
                <a:cubicBezTo>
                  <a:pt x="294333" y="17048"/>
                  <a:pt x="243004" y="11227"/>
                  <a:pt x="190616" y="21281"/>
                </a:cubicBezTo>
                <a:cubicBezTo>
                  <a:pt x="138229" y="31335"/>
                  <a:pt x="-4646" y="97481"/>
                  <a:pt x="116" y="94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D0E5C1FF-4773-4F49-9DB3-70D0A96F5B93}"/>
              </a:ext>
            </a:extLst>
          </p:cNvPr>
          <p:cNvSpPr/>
          <p:nvPr/>
        </p:nvSpPr>
        <p:spPr>
          <a:xfrm>
            <a:off x="2957871" y="7029449"/>
            <a:ext cx="348230" cy="140282"/>
          </a:xfrm>
          <a:custGeom>
            <a:avLst/>
            <a:gdLst>
              <a:gd name="connsiteX0" fmla="*/ 162096 w 348230"/>
              <a:gd name="connsiteY0" fmla="*/ 1 h 140282"/>
              <a:gd name="connsiteX1" fmla="*/ 221362 w 348230"/>
              <a:gd name="connsiteY1" fmla="*/ 82551 h 140282"/>
              <a:gd name="connsiteX2" fmla="*/ 346246 w 348230"/>
              <a:gd name="connsiteY2" fmla="*/ 101601 h 140282"/>
              <a:gd name="connsiteX3" fmla="*/ 291212 w 348230"/>
              <a:gd name="connsiteY3" fmla="*/ 116418 h 140282"/>
              <a:gd name="connsiteX4" fmla="*/ 200196 w 348230"/>
              <a:gd name="connsiteY4" fmla="*/ 129118 h 140282"/>
              <a:gd name="connsiteX5" fmla="*/ 3346 w 348230"/>
              <a:gd name="connsiteY5" fmla="*/ 137584 h 140282"/>
              <a:gd name="connsiteX6" fmla="*/ 90129 w 348230"/>
              <a:gd name="connsiteY6" fmla="*/ 137584 h 140282"/>
              <a:gd name="connsiteX7" fmla="*/ 267929 w 348230"/>
              <a:gd name="connsiteY7" fmla="*/ 105834 h 140282"/>
              <a:gd name="connsiteX8" fmla="*/ 219246 w 348230"/>
              <a:gd name="connsiteY8" fmla="*/ 80434 h 140282"/>
              <a:gd name="connsiteX9" fmla="*/ 162096 w 348230"/>
              <a:gd name="connsiteY9" fmla="*/ 1 h 140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8230" h="140282">
                <a:moveTo>
                  <a:pt x="162096" y="1"/>
                </a:moveTo>
                <a:cubicBezTo>
                  <a:pt x="162449" y="354"/>
                  <a:pt x="190670" y="65618"/>
                  <a:pt x="221362" y="82551"/>
                </a:cubicBezTo>
                <a:cubicBezTo>
                  <a:pt x="252054" y="99484"/>
                  <a:pt x="334604" y="95957"/>
                  <a:pt x="346246" y="101601"/>
                </a:cubicBezTo>
                <a:cubicBezTo>
                  <a:pt x="357888" y="107245"/>
                  <a:pt x="315554" y="111832"/>
                  <a:pt x="291212" y="116418"/>
                </a:cubicBezTo>
                <a:cubicBezTo>
                  <a:pt x="266870" y="121004"/>
                  <a:pt x="248174" y="125590"/>
                  <a:pt x="200196" y="129118"/>
                </a:cubicBezTo>
                <a:cubicBezTo>
                  <a:pt x="152218" y="132646"/>
                  <a:pt x="21690" y="136173"/>
                  <a:pt x="3346" y="137584"/>
                </a:cubicBezTo>
                <a:cubicBezTo>
                  <a:pt x="-14998" y="138995"/>
                  <a:pt x="46032" y="142876"/>
                  <a:pt x="90129" y="137584"/>
                </a:cubicBezTo>
                <a:cubicBezTo>
                  <a:pt x="134226" y="132292"/>
                  <a:pt x="246410" y="115359"/>
                  <a:pt x="267929" y="105834"/>
                </a:cubicBezTo>
                <a:cubicBezTo>
                  <a:pt x="289448" y="96309"/>
                  <a:pt x="236179" y="93487"/>
                  <a:pt x="219246" y="80434"/>
                </a:cubicBezTo>
                <a:cubicBezTo>
                  <a:pt x="202313" y="67381"/>
                  <a:pt x="161743" y="-352"/>
                  <a:pt x="16209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DB337602-FE6E-4CA3-9D93-F7DC8D654951}"/>
              </a:ext>
            </a:extLst>
          </p:cNvPr>
          <p:cNvSpPr/>
          <p:nvPr/>
        </p:nvSpPr>
        <p:spPr>
          <a:xfrm>
            <a:off x="3574704" y="5134424"/>
            <a:ext cx="256492" cy="489260"/>
          </a:xfrm>
          <a:custGeom>
            <a:avLst/>
            <a:gdLst>
              <a:gd name="connsiteX0" fmla="*/ 256463 w 256492"/>
              <a:gd name="connsiteY0" fmla="*/ 609 h 489260"/>
              <a:gd name="connsiteX1" fmla="*/ 104063 w 256492"/>
              <a:gd name="connsiteY1" fmla="*/ 237676 h 489260"/>
              <a:gd name="connsiteX2" fmla="*/ 2463 w 256492"/>
              <a:gd name="connsiteY2" fmla="*/ 483209 h 489260"/>
              <a:gd name="connsiteX3" fmla="*/ 36329 w 256492"/>
              <a:gd name="connsiteY3" fmla="*/ 398543 h 489260"/>
              <a:gd name="connsiteX4" fmla="*/ 91363 w 256492"/>
              <a:gd name="connsiteY4" fmla="*/ 224976 h 489260"/>
              <a:gd name="connsiteX5" fmla="*/ 116763 w 256492"/>
              <a:gd name="connsiteY5" fmla="*/ 169943 h 489260"/>
              <a:gd name="connsiteX6" fmla="*/ 256463 w 256492"/>
              <a:gd name="connsiteY6" fmla="*/ 609 h 489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6492" h="489260">
                <a:moveTo>
                  <a:pt x="256463" y="609"/>
                </a:moveTo>
                <a:cubicBezTo>
                  <a:pt x="254346" y="11898"/>
                  <a:pt x="146396" y="157243"/>
                  <a:pt x="104063" y="237676"/>
                </a:cubicBezTo>
                <a:cubicBezTo>
                  <a:pt x="61730" y="318109"/>
                  <a:pt x="13752" y="456398"/>
                  <a:pt x="2463" y="483209"/>
                </a:cubicBezTo>
                <a:cubicBezTo>
                  <a:pt x="-8826" y="510020"/>
                  <a:pt x="21512" y="441582"/>
                  <a:pt x="36329" y="398543"/>
                </a:cubicBezTo>
                <a:cubicBezTo>
                  <a:pt x="51146" y="355504"/>
                  <a:pt x="77957" y="263076"/>
                  <a:pt x="91363" y="224976"/>
                </a:cubicBezTo>
                <a:cubicBezTo>
                  <a:pt x="104769" y="186876"/>
                  <a:pt x="89246" y="201693"/>
                  <a:pt x="116763" y="169943"/>
                </a:cubicBezTo>
                <a:cubicBezTo>
                  <a:pt x="144280" y="138193"/>
                  <a:pt x="258580" y="-10680"/>
                  <a:pt x="256463" y="6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140C8B07-E975-4625-9D21-640ADBC71B0B}"/>
              </a:ext>
            </a:extLst>
          </p:cNvPr>
          <p:cNvSpPr/>
          <p:nvPr/>
        </p:nvSpPr>
        <p:spPr>
          <a:xfrm>
            <a:off x="3162295" y="7247867"/>
            <a:ext cx="85730" cy="254665"/>
          </a:xfrm>
          <a:custGeom>
            <a:avLst/>
            <a:gdLst>
              <a:gd name="connsiteX0" fmla="*/ 53980 w 85730"/>
              <a:gd name="connsiteY0" fmla="*/ 658 h 254665"/>
              <a:gd name="connsiteX1" fmla="*/ 47630 w 85730"/>
              <a:gd name="connsiteY1" fmla="*/ 184808 h 254665"/>
              <a:gd name="connsiteX2" fmla="*/ 5 w 85730"/>
              <a:gd name="connsiteY2" fmla="*/ 254658 h 254665"/>
              <a:gd name="connsiteX3" fmla="*/ 50805 w 85730"/>
              <a:gd name="connsiteY3" fmla="*/ 181633 h 254665"/>
              <a:gd name="connsiteX4" fmla="*/ 85730 w 85730"/>
              <a:gd name="connsiteY4" fmla="*/ 124483 h 254665"/>
              <a:gd name="connsiteX5" fmla="*/ 53980 w 85730"/>
              <a:gd name="connsiteY5" fmla="*/ 658 h 254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730" h="254665">
                <a:moveTo>
                  <a:pt x="53980" y="658"/>
                </a:moveTo>
                <a:cubicBezTo>
                  <a:pt x="47630" y="10712"/>
                  <a:pt x="56626" y="142475"/>
                  <a:pt x="47630" y="184808"/>
                </a:cubicBezTo>
                <a:cubicBezTo>
                  <a:pt x="38634" y="227141"/>
                  <a:pt x="-524" y="255187"/>
                  <a:pt x="5" y="254658"/>
                </a:cubicBezTo>
                <a:cubicBezTo>
                  <a:pt x="534" y="254129"/>
                  <a:pt x="36517" y="203329"/>
                  <a:pt x="50805" y="181633"/>
                </a:cubicBezTo>
                <a:cubicBezTo>
                  <a:pt x="65093" y="159937"/>
                  <a:pt x="85730" y="150412"/>
                  <a:pt x="85730" y="124483"/>
                </a:cubicBezTo>
                <a:cubicBezTo>
                  <a:pt x="85730" y="98554"/>
                  <a:pt x="60330" y="-9396"/>
                  <a:pt x="53980" y="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6EA7DF62-83F2-432C-9177-B8B23D3BF364}"/>
              </a:ext>
            </a:extLst>
          </p:cNvPr>
          <p:cNvSpPr/>
          <p:nvPr/>
        </p:nvSpPr>
        <p:spPr>
          <a:xfrm>
            <a:off x="2920978" y="7242084"/>
            <a:ext cx="184979" cy="273617"/>
          </a:xfrm>
          <a:custGeom>
            <a:avLst/>
            <a:gdLst>
              <a:gd name="connsiteX0" fmla="*/ 184172 w 184979"/>
              <a:gd name="connsiteY0" fmla="*/ 91 h 273617"/>
              <a:gd name="connsiteX1" fmla="*/ 133372 w 184979"/>
              <a:gd name="connsiteY1" fmla="*/ 171541 h 273617"/>
              <a:gd name="connsiteX2" fmla="*/ 117497 w 184979"/>
              <a:gd name="connsiteY2" fmla="*/ 193766 h 273617"/>
              <a:gd name="connsiteX3" fmla="*/ 22 w 184979"/>
              <a:gd name="connsiteY3" fmla="*/ 273141 h 273617"/>
              <a:gd name="connsiteX4" fmla="*/ 107972 w 184979"/>
              <a:gd name="connsiteY4" fmla="*/ 225516 h 273617"/>
              <a:gd name="connsiteX5" fmla="*/ 161947 w 184979"/>
              <a:gd name="connsiteY5" fmla="*/ 196941 h 273617"/>
              <a:gd name="connsiteX6" fmla="*/ 184172 w 184979"/>
              <a:gd name="connsiteY6" fmla="*/ 91 h 273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979" h="273617">
                <a:moveTo>
                  <a:pt x="184172" y="91"/>
                </a:moveTo>
                <a:cubicBezTo>
                  <a:pt x="179410" y="-4142"/>
                  <a:pt x="144484" y="139262"/>
                  <a:pt x="133372" y="171541"/>
                </a:cubicBezTo>
                <a:cubicBezTo>
                  <a:pt x="122259" y="203820"/>
                  <a:pt x="139722" y="176833"/>
                  <a:pt x="117497" y="193766"/>
                </a:cubicBezTo>
                <a:cubicBezTo>
                  <a:pt x="95272" y="210699"/>
                  <a:pt x="1609" y="267849"/>
                  <a:pt x="22" y="273141"/>
                </a:cubicBezTo>
                <a:cubicBezTo>
                  <a:pt x="-1565" y="278433"/>
                  <a:pt x="80985" y="238216"/>
                  <a:pt x="107972" y="225516"/>
                </a:cubicBezTo>
                <a:cubicBezTo>
                  <a:pt x="134959" y="212816"/>
                  <a:pt x="152422" y="232395"/>
                  <a:pt x="161947" y="196941"/>
                </a:cubicBezTo>
                <a:cubicBezTo>
                  <a:pt x="171472" y="161487"/>
                  <a:pt x="188934" y="4324"/>
                  <a:pt x="184172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2E4478FC-0848-4651-8256-5F75828186CF}"/>
              </a:ext>
            </a:extLst>
          </p:cNvPr>
          <p:cNvSpPr/>
          <p:nvPr/>
        </p:nvSpPr>
        <p:spPr>
          <a:xfrm>
            <a:off x="3452695" y="7856602"/>
            <a:ext cx="611312" cy="438853"/>
          </a:xfrm>
          <a:custGeom>
            <a:avLst/>
            <a:gdLst>
              <a:gd name="connsiteX0" fmla="*/ 1705 w 611312"/>
              <a:gd name="connsiteY0" fmla="*/ 1523 h 438853"/>
              <a:gd name="connsiteX1" fmla="*/ 211255 w 611312"/>
              <a:gd name="connsiteY1" fmla="*/ 125348 h 438853"/>
              <a:gd name="connsiteX2" fmla="*/ 347780 w 611312"/>
              <a:gd name="connsiteY2" fmla="*/ 236473 h 438853"/>
              <a:gd name="connsiteX3" fmla="*/ 468430 w 611312"/>
              <a:gd name="connsiteY3" fmla="*/ 290448 h 438853"/>
              <a:gd name="connsiteX4" fmla="*/ 538280 w 611312"/>
              <a:gd name="connsiteY4" fmla="*/ 325373 h 438853"/>
              <a:gd name="connsiteX5" fmla="*/ 589080 w 611312"/>
              <a:gd name="connsiteY5" fmla="*/ 379348 h 438853"/>
              <a:gd name="connsiteX6" fmla="*/ 576380 w 611312"/>
              <a:gd name="connsiteY6" fmla="*/ 401573 h 438853"/>
              <a:gd name="connsiteX7" fmla="*/ 401755 w 611312"/>
              <a:gd name="connsiteY7" fmla="*/ 436498 h 438853"/>
              <a:gd name="connsiteX8" fmla="*/ 547805 w 611312"/>
              <a:gd name="connsiteY8" fmla="*/ 433323 h 438853"/>
              <a:gd name="connsiteX9" fmla="*/ 611305 w 611312"/>
              <a:gd name="connsiteY9" fmla="*/ 414273 h 438853"/>
              <a:gd name="connsiteX10" fmla="*/ 544630 w 611312"/>
              <a:gd name="connsiteY10" fmla="*/ 322198 h 438853"/>
              <a:gd name="connsiteX11" fmla="*/ 316030 w 611312"/>
              <a:gd name="connsiteY11" fmla="*/ 207898 h 438853"/>
              <a:gd name="connsiteX12" fmla="*/ 122355 w 611312"/>
              <a:gd name="connsiteY12" fmla="*/ 65023 h 438853"/>
              <a:gd name="connsiteX13" fmla="*/ 1705 w 611312"/>
              <a:gd name="connsiteY13" fmla="*/ 1523 h 438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11312" h="438853">
                <a:moveTo>
                  <a:pt x="1705" y="1523"/>
                </a:moveTo>
                <a:cubicBezTo>
                  <a:pt x="16522" y="11577"/>
                  <a:pt x="153576" y="86190"/>
                  <a:pt x="211255" y="125348"/>
                </a:cubicBezTo>
                <a:cubicBezTo>
                  <a:pt x="268934" y="164506"/>
                  <a:pt x="304918" y="208956"/>
                  <a:pt x="347780" y="236473"/>
                </a:cubicBezTo>
                <a:cubicBezTo>
                  <a:pt x="390642" y="263990"/>
                  <a:pt x="468430" y="290448"/>
                  <a:pt x="468430" y="290448"/>
                </a:cubicBezTo>
                <a:cubicBezTo>
                  <a:pt x="500180" y="305265"/>
                  <a:pt x="518172" y="310556"/>
                  <a:pt x="538280" y="325373"/>
                </a:cubicBezTo>
                <a:cubicBezTo>
                  <a:pt x="558388" y="340190"/>
                  <a:pt x="582730" y="366648"/>
                  <a:pt x="589080" y="379348"/>
                </a:cubicBezTo>
                <a:cubicBezTo>
                  <a:pt x="595430" y="392048"/>
                  <a:pt x="607601" y="392048"/>
                  <a:pt x="576380" y="401573"/>
                </a:cubicBezTo>
                <a:cubicBezTo>
                  <a:pt x="545159" y="411098"/>
                  <a:pt x="406518" y="431206"/>
                  <a:pt x="401755" y="436498"/>
                </a:cubicBezTo>
                <a:cubicBezTo>
                  <a:pt x="396993" y="441790"/>
                  <a:pt x="512880" y="437027"/>
                  <a:pt x="547805" y="433323"/>
                </a:cubicBezTo>
                <a:cubicBezTo>
                  <a:pt x="582730" y="429619"/>
                  <a:pt x="611834" y="432794"/>
                  <a:pt x="611305" y="414273"/>
                </a:cubicBezTo>
                <a:cubicBezTo>
                  <a:pt x="610776" y="395752"/>
                  <a:pt x="593842" y="356594"/>
                  <a:pt x="544630" y="322198"/>
                </a:cubicBezTo>
                <a:cubicBezTo>
                  <a:pt x="495418" y="287802"/>
                  <a:pt x="386409" y="250760"/>
                  <a:pt x="316030" y="207898"/>
                </a:cubicBezTo>
                <a:cubicBezTo>
                  <a:pt x="245651" y="165036"/>
                  <a:pt x="172626" y="96773"/>
                  <a:pt x="122355" y="65023"/>
                </a:cubicBezTo>
                <a:cubicBezTo>
                  <a:pt x="72084" y="33273"/>
                  <a:pt x="-13112" y="-8531"/>
                  <a:pt x="1705" y="15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F57DD7F2-965C-428D-92C6-200A766BF1F0}"/>
              </a:ext>
            </a:extLst>
          </p:cNvPr>
          <p:cNvSpPr/>
          <p:nvPr/>
        </p:nvSpPr>
        <p:spPr>
          <a:xfrm>
            <a:off x="2828783" y="7696186"/>
            <a:ext cx="76878" cy="194508"/>
          </a:xfrm>
          <a:custGeom>
            <a:avLst/>
            <a:gdLst>
              <a:gd name="connsiteX0" fmla="*/ 76342 w 76878"/>
              <a:gd name="connsiteY0" fmla="*/ 14 h 194508"/>
              <a:gd name="connsiteX1" fmla="*/ 35067 w 76878"/>
              <a:gd name="connsiteY1" fmla="*/ 82564 h 194508"/>
              <a:gd name="connsiteX2" fmla="*/ 54117 w 76878"/>
              <a:gd name="connsiteY2" fmla="*/ 193689 h 194508"/>
              <a:gd name="connsiteX3" fmla="*/ 41417 w 76878"/>
              <a:gd name="connsiteY3" fmla="*/ 130189 h 194508"/>
              <a:gd name="connsiteX4" fmla="*/ 142 w 76878"/>
              <a:gd name="connsiteY4" fmla="*/ 76214 h 194508"/>
              <a:gd name="connsiteX5" fmla="*/ 76342 w 76878"/>
              <a:gd name="connsiteY5" fmla="*/ 14 h 19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878" h="194508">
                <a:moveTo>
                  <a:pt x="76342" y="14"/>
                </a:moveTo>
                <a:cubicBezTo>
                  <a:pt x="82163" y="1072"/>
                  <a:pt x="38771" y="50285"/>
                  <a:pt x="35067" y="82564"/>
                </a:cubicBezTo>
                <a:cubicBezTo>
                  <a:pt x="31363" y="114843"/>
                  <a:pt x="53059" y="185752"/>
                  <a:pt x="54117" y="193689"/>
                </a:cubicBezTo>
                <a:cubicBezTo>
                  <a:pt x="55175" y="201626"/>
                  <a:pt x="50413" y="149768"/>
                  <a:pt x="41417" y="130189"/>
                </a:cubicBezTo>
                <a:cubicBezTo>
                  <a:pt x="32421" y="110610"/>
                  <a:pt x="-2504" y="95793"/>
                  <a:pt x="142" y="76214"/>
                </a:cubicBezTo>
                <a:cubicBezTo>
                  <a:pt x="2788" y="56635"/>
                  <a:pt x="70521" y="-1044"/>
                  <a:pt x="76342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3A998CF2-99CE-447B-BAFE-45BC56B2AD53}"/>
              </a:ext>
            </a:extLst>
          </p:cNvPr>
          <p:cNvSpPr/>
          <p:nvPr/>
        </p:nvSpPr>
        <p:spPr>
          <a:xfrm>
            <a:off x="2355530" y="7989480"/>
            <a:ext cx="571869" cy="275050"/>
          </a:xfrm>
          <a:custGeom>
            <a:avLst/>
            <a:gdLst>
              <a:gd name="connsiteX0" fmla="*/ 320 w 571869"/>
              <a:gd name="connsiteY0" fmla="*/ 275045 h 275050"/>
              <a:gd name="connsiteX1" fmla="*/ 162245 w 571869"/>
              <a:gd name="connsiteY1" fmla="*/ 94070 h 275050"/>
              <a:gd name="connsiteX2" fmla="*/ 381320 w 571869"/>
              <a:gd name="connsiteY2" fmla="*/ 17870 h 275050"/>
              <a:gd name="connsiteX3" fmla="*/ 568645 w 571869"/>
              <a:gd name="connsiteY3" fmla="*/ 1995 h 275050"/>
              <a:gd name="connsiteX4" fmla="*/ 486095 w 571869"/>
              <a:gd name="connsiteY4" fmla="*/ 5170 h 275050"/>
              <a:gd name="connsiteX5" fmla="*/ 311470 w 571869"/>
              <a:gd name="connsiteY5" fmla="*/ 46445 h 275050"/>
              <a:gd name="connsiteX6" fmla="*/ 203520 w 571869"/>
              <a:gd name="connsiteY6" fmla="*/ 100420 h 275050"/>
              <a:gd name="connsiteX7" fmla="*/ 320 w 571869"/>
              <a:gd name="connsiteY7" fmla="*/ 275045 h 27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1869" h="275050">
                <a:moveTo>
                  <a:pt x="320" y="275045"/>
                </a:moveTo>
                <a:cubicBezTo>
                  <a:pt x="-6559" y="273987"/>
                  <a:pt x="98745" y="136932"/>
                  <a:pt x="162245" y="94070"/>
                </a:cubicBezTo>
                <a:cubicBezTo>
                  <a:pt x="225745" y="51207"/>
                  <a:pt x="313587" y="33216"/>
                  <a:pt x="381320" y="17870"/>
                </a:cubicBezTo>
                <a:cubicBezTo>
                  <a:pt x="449053" y="2524"/>
                  <a:pt x="551183" y="4112"/>
                  <a:pt x="568645" y="1995"/>
                </a:cubicBezTo>
                <a:cubicBezTo>
                  <a:pt x="586107" y="-122"/>
                  <a:pt x="528957" y="-2238"/>
                  <a:pt x="486095" y="5170"/>
                </a:cubicBezTo>
                <a:cubicBezTo>
                  <a:pt x="443233" y="12578"/>
                  <a:pt x="358566" y="30570"/>
                  <a:pt x="311470" y="46445"/>
                </a:cubicBezTo>
                <a:cubicBezTo>
                  <a:pt x="264374" y="62320"/>
                  <a:pt x="252733" y="64966"/>
                  <a:pt x="203520" y="100420"/>
                </a:cubicBezTo>
                <a:cubicBezTo>
                  <a:pt x="154307" y="135874"/>
                  <a:pt x="7199" y="276103"/>
                  <a:pt x="320" y="2750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E1AD0204-60F2-436E-9950-142C6B7500DD}"/>
              </a:ext>
            </a:extLst>
          </p:cNvPr>
          <p:cNvSpPr/>
          <p:nvPr/>
        </p:nvSpPr>
        <p:spPr>
          <a:xfrm>
            <a:off x="2839619" y="7979474"/>
            <a:ext cx="997141" cy="241380"/>
          </a:xfrm>
          <a:custGeom>
            <a:avLst/>
            <a:gdLst>
              <a:gd name="connsiteX0" fmla="*/ 84556 w 997141"/>
              <a:gd name="connsiteY0" fmla="*/ 12001 h 241380"/>
              <a:gd name="connsiteX1" fmla="*/ 500481 w 997141"/>
              <a:gd name="connsiteY1" fmla="*/ 62801 h 241380"/>
              <a:gd name="connsiteX2" fmla="*/ 690981 w 997141"/>
              <a:gd name="connsiteY2" fmla="*/ 139001 h 241380"/>
              <a:gd name="connsiteX3" fmla="*/ 821156 w 997141"/>
              <a:gd name="connsiteY3" fmla="*/ 183451 h 241380"/>
              <a:gd name="connsiteX4" fmla="*/ 992606 w 997141"/>
              <a:gd name="connsiteY4" fmla="*/ 240601 h 241380"/>
              <a:gd name="connsiteX5" fmla="*/ 932281 w 997141"/>
              <a:gd name="connsiteY5" fmla="*/ 212026 h 241380"/>
              <a:gd name="connsiteX6" fmla="*/ 770356 w 997141"/>
              <a:gd name="connsiteY6" fmla="*/ 148526 h 241380"/>
              <a:gd name="connsiteX7" fmla="*/ 662406 w 997141"/>
              <a:gd name="connsiteY7" fmla="*/ 94551 h 241380"/>
              <a:gd name="connsiteX8" fmla="*/ 411581 w 997141"/>
              <a:gd name="connsiteY8" fmla="*/ 69151 h 241380"/>
              <a:gd name="connsiteX9" fmla="*/ 27406 w 997141"/>
              <a:gd name="connsiteY9" fmla="*/ 5651 h 241380"/>
              <a:gd name="connsiteX10" fmla="*/ 84556 w 997141"/>
              <a:gd name="connsiteY10" fmla="*/ 12001 h 241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7141" h="241380">
                <a:moveTo>
                  <a:pt x="84556" y="12001"/>
                </a:moveTo>
                <a:cubicBezTo>
                  <a:pt x="163402" y="21526"/>
                  <a:pt x="399410" y="41634"/>
                  <a:pt x="500481" y="62801"/>
                </a:cubicBezTo>
                <a:cubicBezTo>
                  <a:pt x="601552" y="83968"/>
                  <a:pt x="637535" y="118893"/>
                  <a:pt x="690981" y="139001"/>
                </a:cubicBezTo>
                <a:cubicBezTo>
                  <a:pt x="744427" y="159109"/>
                  <a:pt x="770885" y="166518"/>
                  <a:pt x="821156" y="183451"/>
                </a:cubicBezTo>
                <a:lnTo>
                  <a:pt x="992606" y="240601"/>
                </a:lnTo>
                <a:cubicBezTo>
                  <a:pt x="1011127" y="245364"/>
                  <a:pt x="969323" y="227372"/>
                  <a:pt x="932281" y="212026"/>
                </a:cubicBezTo>
                <a:cubicBezTo>
                  <a:pt x="895239" y="196680"/>
                  <a:pt x="815335" y="168105"/>
                  <a:pt x="770356" y="148526"/>
                </a:cubicBezTo>
                <a:cubicBezTo>
                  <a:pt x="725377" y="128947"/>
                  <a:pt x="722202" y="107780"/>
                  <a:pt x="662406" y="94551"/>
                </a:cubicBezTo>
                <a:cubicBezTo>
                  <a:pt x="602610" y="81322"/>
                  <a:pt x="517414" y="83968"/>
                  <a:pt x="411581" y="69151"/>
                </a:cubicBezTo>
                <a:cubicBezTo>
                  <a:pt x="305748" y="54334"/>
                  <a:pt x="82968" y="17293"/>
                  <a:pt x="27406" y="5651"/>
                </a:cubicBezTo>
                <a:cubicBezTo>
                  <a:pt x="-28156" y="-5991"/>
                  <a:pt x="5710" y="2476"/>
                  <a:pt x="84556" y="120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C458532B-1371-46D4-AC14-7AF85B45C3E1}"/>
              </a:ext>
            </a:extLst>
          </p:cNvPr>
          <p:cNvSpPr/>
          <p:nvPr/>
        </p:nvSpPr>
        <p:spPr>
          <a:xfrm>
            <a:off x="2415924" y="7709621"/>
            <a:ext cx="397481" cy="234233"/>
          </a:xfrm>
          <a:custGeom>
            <a:avLst/>
            <a:gdLst>
              <a:gd name="connsiteX0" fmla="*/ 397126 w 397481"/>
              <a:gd name="connsiteY0" fmla="*/ 2454 h 234233"/>
              <a:gd name="connsiteX1" fmla="*/ 136776 w 397481"/>
              <a:gd name="connsiteY1" fmla="*/ 104054 h 234233"/>
              <a:gd name="connsiteX2" fmla="*/ 57401 w 397481"/>
              <a:gd name="connsiteY2" fmla="*/ 170729 h 234233"/>
              <a:gd name="connsiteX3" fmla="*/ 251 w 397481"/>
              <a:gd name="connsiteY3" fmla="*/ 234229 h 234233"/>
              <a:gd name="connsiteX4" fmla="*/ 79626 w 397481"/>
              <a:gd name="connsiteY4" fmla="*/ 167554 h 234233"/>
              <a:gd name="connsiteX5" fmla="*/ 190751 w 397481"/>
              <a:gd name="connsiteY5" fmla="*/ 43729 h 234233"/>
              <a:gd name="connsiteX6" fmla="*/ 397126 w 397481"/>
              <a:gd name="connsiteY6" fmla="*/ 2454 h 234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7481" h="234233">
                <a:moveTo>
                  <a:pt x="397126" y="2454"/>
                </a:moveTo>
                <a:cubicBezTo>
                  <a:pt x="388130" y="12508"/>
                  <a:pt x="193397" y="76008"/>
                  <a:pt x="136776" y="104054"/>
                </a:cubicBezTo>
                <a:cubicBezTo>
                  <a:pt x="80155" y="132100"/>
                  <a:pt x="80155" y="149033"/>
                  <a:pt x="57401" y="170729"/>
                </a:cubicBezTo>
                <a:cubicBezTo>
                  <a:pt x="34647" y="192425"/>
                  <a:pt x="-3453" y="234758"/>
                  <a:pt x="251" y="234229"/>
                </a:cubicBezTo>
                <a:cubicBezTo>
                  <a:pt x="3955" y="233700"/>
                  <a:pt x="47876" y="199304"/>
                  <a:pt x="79626" y="167554"/>
                </a:cubicBezTo>
                <a:cubicBezTo>
                  <a:pt x="111376" y="135804"/>
                  <a:pt x="139422" y="72833"/>
                  <a:pt x="190751" y="43729"/>
                </a:cubicBezTo>
                <a:cubicBezTo>
                  <a:pt x="242080" y="14625"/>
                  <a:pt x="406122" y="-7600"/>
                  <a:pt x="397126" y="2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54E0AFB9-2515-4B09-A11D-19D649805491}"/>
              </a:ext>
            </a:extLst>
          </p:cNvPr>
          <p:cNvSpPr/>
          <p:nvPr/>
        </p:nvSpPr>
        <p:spPr>
          <a:xfrm>
            <a:off x="2974506" y="7694142"/>
            <a:ext cx="420259" cy="114201"/>
          </a:xfrm>
          <a:custGeom>
            <a:avLst/>
            <a:gdLst>
              <a:gd name="connsiteX0" fmla="*/ 469 w 420259"/>
              <a:gd name="connsiteY0" fmla="*/ 2058 h 114201"/>
              <a:gd name="connsiteX1" fmla="*/ 213194 w 420259"/>
              <a:gd name="connsiteY1" fmla="*/ 24283 h 114201"/>
              <a:gd name="connsiteX2" fmla="*/ 413219 w 420259"/>
              <a:gd name="connsiteY2" fmla="*/ 110008 h 114201"/>
              <a:gd name="connsiteX3" fmla="*/ 365594 w 420259"/>
              <a:gd name="connsiteY3" fmla="*/ 97308 h 114201"/>
              <a:gd name="connsiteX4" fmla="*/ 273519 w 420259"/>
              <a:gd name="connsiteY4" fmla="*/ 65558 h 114201"/>
              <a:gd name="connsiteX5" fmla="*/ 469 w 420259"/>
              <a:gd name="connsiteY5" fmla="*/ 2058 h 114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0259" h="114201">
                <a:moveTo>
                  <a:pt x="469" y="2058"/>
                </a:moveTo>
                <a:cubicBezTo>
                  <a:pt x="-9585" y="-4821"/>
                  <a:pt x="144402" y="6291"/>
                  <a:pt x="213194" y="24283"/>
                </a:cubicBezTo>
                <a:cubicBezTo>
                  <a:pt x="281986" y="42275"/>
                  <a:pt x="387819" y="97837"/>
                  <a:pt x="413219" y="110008"/>
                </a:cubicBezTo>
                <a:cubicBezTo>
                  <a:pt x="438619" y="122179"/>
                  <a:pt x="388877" y="104716"/>
                  <a:pt x="365594" y="97308"/>
                </a:cubicBezTo>
                <a:cubicBezTo>
                  <a:pt x="342311" y="89900"/>
                  <a:pt x="329611" y="80375"/>
                  <a:pt x="273519" y="65558"/>
                </a:cubicBezTo>
                <a:cubicBezTo>
                  <a:pt x="217427" y="50741"/>
                  <a:pt x="10523" y="8937"/>
                  <a:pt x="469" y="2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A6E75C69-D284-47A8-A773-444EAC334547}"/>
              </a:ext>
            </a:extLst>
          </p:cNvPr>
          <p:cNvSpPr/>
          <p:nvPr/>
        </p:nvSpPr>
        <p:spPr>
          <a:xfrm>
            <a:off x="2363126" y="7970403"/>
            <a:ext cx="73158" cy="174532"/>
          </a:xfrm>
          <a:custGeom>
            <a:avLst/>
            <a:gdLst>
              <a:gd name="connsiteX0" fmla="*/ 73157 w 73158"/>
              <a:gd name="connsiteY0" fmla="*/ 964 h 174532"/>
              <a:gd name="connsiteX1" fmla="*/ 7541 w 73158"/>
              <a:gd name="connsiteY1" fmla="*/ 121614 h 174532"/>
              <a:gd name="connsiteX2" fmla="*/ 1191 w 73158"/>
              <a:gd name="connsiteY2" fmla="*/ 174530 h 174532"/>
              <a:gd name="connsiteX3" fmla="*/ 5424 w 73158"/>
              <a:gd name="connsiteY3" fmla="*/ 123730 h 174532"/>
              <a:gd name="connsiteX4" fmla="*/ 5424 w 73158"/>
              <a:gd name="connsiteY4" fmla="*/ 68697 h 174532"/>
              <a:gd name="connsiteX5" fmla="*/ 73157 w 73158"/>
              <a:gd name="connsiteY5" fmla="*/ 964 h 17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158" h="174532">
                <a:moveTo>
                  <a:pt x="73157" y="964"/>
                </a:moveTo>
                <a:cubicBezTo>
                  <a:pt x="73510" y="9783"/>
                  <a:pt x="19535" y="92686"/>
                  <a:pt x="7541" y="121614"/>
                </a:cubicBezTo>
                <a:cubicBezTo>
                  <a:pt x="-4453" y="150542"/>
                  <a:pt x="1544" y="174177"/>
                  <a:pt x="1191" y="174530"/>
                </a:cubicBezTo>
                <a:cubicBezTo>
                  <a:pt x="838" y="174883"/>
                  <a:pt x="4719" y="141369"/>
                  <a:pt x="5424" y="123730"/>
                </a:cubicBezTo>
                <a:cubicBezTo>
                  <a:pt x="6129" y="106091"/>
                  <a:pt x="-1632" y="91275"/>
                  <a:pt x="5424" y="68697"/>
                </a:cubicBezTo>
                <a:cubicBezTo>
                  <a:pt x="12479" y="46119"/>
                  <a:pt x="72804" y="-7855"/>
                  <a:pt x="73157" y="9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98424183-0EE1-4F73-956C-92B655303A89}"/>
              </a:ext>
            </a:extLst>
          </p:cNvPr>
          <p:cNvSpPr/>
          <p:nvPr/>
        </p:nvSpPr>
        <p:spPr>
          <a:xfrm>
            <a:off x="2579598" y="8273956"/>
            <a:ext cx="1034180" cy="23480"/>
          </a:xfrm>
          <a:custGeom>
            <a:avLst/>
            <a:gdLst>
              <a:gd name="connsiteX0" fmla="*/ 4852 w 1034180"/>
              <a:gd name="connsiteY0" fmla="*/ 10677 h 23480"/>
              <a:gd name="connsiteX1" fmla="*/ 284252 w 1034180"/>
              <a:gd name="connsiteY1" fmla="*/ 23377 h 23480"/>
              <a:gd name="connsiteX2" fmla="*/ 578469 w 1034180"/>
              <a:gd name="connsiteY2" fmla="*/ 17027 h 23480"/>
              <a:gd name="connsiteX3" fmla="*/ 1012385 w 1034180"/>
              <a:gd name="connsiteY3" fmla="*/ 14911 h 23480"/>
              <a:gd name="connsiteX4" fmla="*/ 953119 w 1034180"/>
              <a:gd name="connsiteY4" fmla="*/ 10677 h 23480"/>
              <a:gd name="connsiteX5" fmla="*/ 811302 w 1034180"/>
              <a:gd name="connsiteY5" fmla="*/ 8561 h 23480"/>
              <a:gd name="connsiteX6" fmla="*/ 654669 w 1034180"/>
              <a:gd name="connsiteY6" fmla="*/ 8561 h 23480"/>
              <a:gd name="connsiteX7" fmla="*/ 527669 w 1034180"/>
              <a:gd name="connsiteY7" fmla="*/ 94 h 23480"/>
              <a:gd name="connsiteX8" fmla="*/ 4852 w 1034180"/>
              <a:gd name="connsiteY8" fmla="*/ 10677 h 23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4180" h="23480">
                <a:moveTo>
                  <a:pt x="4852" y="10677"/>
                </a:moveTo>
                <a:cubicBezTo>
                  <a:pt x="-35717" y="14557"/>
                  <a:pt x="188649" y="22319"/>
                  <a:pt x="284252" y="23377"/>
                </a:cubicBezTo>
                <a:cubicBezTo>
                  <a:pt x="379855" y="24435"/>
                  <a:pt x="578469" y="17027"/>
                  <a:pt x="578469" y="17027"/>
                </a:cubicBezTo>
                <a:lnTo>
                  <a:pt x="1012385" y="14911"/>
                </a:lnTo>
                <a:cubicBezTo>
                  <a:pt x="1074827" y="13853"/>
                  <a:pt x="986633" y="11735"/>
                  <a:pt x="953119" y="10677"/>
                </a:cubicBezTo>
                <a:cubicBezTo>
                  <a:pt x="919605" y="9619"/>
                  <a:pt x="811302" y="8561"/>
                  <a:pt x="811302" y="8561"/>
                </a:cubicBezTo>
                <a:cubicBezTo>
                  <a:pt x="761560" y="8208"/>
                  <a:pt x="701941" y="9972"/>
                  <a:pt x="654669" y="8561"/>
                </a:cubicBezTo>
                <a:cubicBezTo>
                  <a:pt x="607397" y="7150"/>
                  <a:pt x="634913" y="-964"/>
                  <a:pt x="527669" y="94"/>
                </a:cubicBezTo>
                <a:cubicBezTo>
                  <a:pt x="420425" y="1152"/>
                  <a:pt x="45421" y="6797"/>
                  <a:pt x="4852" y="10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802E3DF6-2401-4090-A2F7-F94B5846ABA6}"/>
              </a:ext>
            </a:extLst>
          </p:cNvPr>
          <p:cNvSpPr/>
          <p:nvPr/>
        </p:nvSpPr>
        <p:spPr>
          <a:xfrm>
            <a:off x="1933169" y="4882684"/>
            <a:ext cx="146857" cy="593620"/>
          </a:xfrm>
          <a:custGeom>
            <a:avLst/>
            <a:gdLst>
              <a:gd name="connsiteX0" fmla="*/ 145398 w 146857"/>
              <a:gd name="connsiteY0" fmla="*/ 466 h 593620"/>
              <a:gd name="connsiteX1" fmla="*/ 58614 w 146857"/>
              <a:gd name="connsiteY1" fmla="*/ 171916 h 593620"/>
              <a:gd name="connsiteX2" fmla="*/ 1464 w 146857"/>
              <a:gd name="connsiteY2" fmla="*/ 584666 h 593620"/>
              <a:gd name="connsiteX3" fmla="*/ 24748 w 146857"/>
              <a:gd name="connsiteY3" fmla="*/ 430149 h 593620"/>
              <a:gd name="connsiteX4" fmla="*/ 107298 w 146857"/>
              <a:gd name="connsiteY4" fmla="*/ 131699 h 593620"/>
              <a:gd name="connsiteX5" fmla="*/ 145398 w 146857"/>
              <a:gd name="connsiteY5" fmla="*/ 466 h 593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857" h="593620">
                <a:moveTo>
                  <a:pt x="145398" y="466"/>
                </a:moveTo>
                <a:cubicBezTo>
                  <a:pt x="137284" y="7169"/>
                  <a:pt x="82603" y="74549"/>
                  <a:pt x="58614" y="171916"/>
                </a:cubicBezTo>
                <a:cubicBezTo>
                  <a:pt x="34625" y="269283"/>
                  <a:pt x="7108" y="541627"/>
                  <a:pt x="1464" y="584666"/>
                </a:cubicBezTo>
                <a:cubicBezTo>
                  <a:pt x="-4180" y="627705"/>
                  <a:pt x="7109" y="505644"/>
                  <a:pt x="24748" y="430149"/>
                </a:cubicBezTo>
                <a:cubicBezTo>
                  <a:pt x="42387" y="354655"/>
                  <a:pt x="88601" y="202960"/>
                  <a:pt x="107298" y="131699"/>
                </a:cubicBezTo>
                <a:cubicBezTo>
                  <a:pt x="125995" y="60438"/>
                  <a:pt x="153512" y="-6237"/>
                  <a:pt x="145398" y="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35BAA1A2-2A0A-4685-8804-6E384D27EE4D}"/>
              </a:ext>
            </a:extLst>
          </p:cNvPr>
          <p:cNvSpPr/>
          <p:nvPr/>
        </p:nvSpPr>
        <p:spPr>
          <a:xfrm>
            <a:off x="1609857" y="5953046"/>
            <a:ext cx="299535" cy="1146977"/>
          </a:xfrm>
          <a:custGeom>
            <a:avLst/>
            <a:gdLst>
              <a:gd name="connsiteX0" fmla="*/ 293026 w 299535"/>
              <a:gd name="connsiteY0" fmla="*/ 28654 h 1146977"/>
              <a:gd name="connsiteX1" fmla="*/ 227410 w 299535"/>
              <a:gd name="connsiteY1" fmla="*/ 233971 h 1146977"/>
              <a:gd name="connsiteX2" fmla="*/ 146976 w 299535"/>
              <a:gd name="connsiteY2" fmla="*/ 517604 h 1146977"/>
              <a:gd name="connsiteX3" fmla="*/ 47493 w 299535"/>
              <a:gd name="connsiteY3" fmla="*/ 816054 h 1146977"/>
              <a:gd name="connsiteX4" fmla="*/ 926 w 299535"/>
              <a:gd name="connsiteY4" fmla="*/ 951521 h 1146977"/>
              <a:gd name="connsiteX5" fmla="*/ 15743 w 299535"/>
              <a:gd name="connsiteY5" fmla="*/ 1146254 h 1146977"/>
              <a:gd name="connsiteX6" fmla="*/ 7276 w 299535"/>
              <a:gd name="connsiteY6" fmla="*/ 1012904 h 1146977"/>
              <a:gd name="connsiteX7" fmla="*/ 60193 w 299535"/>
              <a:gd name="connsiteY7" fmla="*/ 890137 h 1146977"/>
              <a:gd name="connsiteX8" fmla="*/ 293026 w 299535"/>
              <a:gd name="connsiteY8" fmla="*/ 28654 h 1146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9535" h="1146977">
                <a:moveTo>
                  <a:pt x="293026" y="28654"/>
                </a:moveTo>
                <a:cubicBezTo>
                  <a:pt x="320896" y="-80707"/>
                  <a:pt x="251752" y="152479"/>
                  <a:pt x="227410" y="233971"/>
                </a:cubicBezTo>
                <a:cubicBezTo>
                  <a:pt x="203068" y="315463"/>
                  <a:pt x="176962" y="420590"/>
                  <a:pt x="146976" y="517604"/>
                </a:cubicBezTo>
                <a:cubicBezTo>
                  <a:pt x="116990" y="614618"/>
                  <a:pt x="71835" y="743735"/>
                  <a:pt x="47493" y="816054"/>
                </a:cubicBezTo>
                <a:cubicBezTo>
                  <a:pt x="23151" y="888373"/>
                  <a:pt x="6218" y="896488"/>
                  <a:pt x="926" y="951521"/>
                </a:cubicBezTo>
                <a:cubicBezTo>
                  <a:pt x="-4366" y="1006554"/>
                  <a:pt x="14685" y="1136024"/>
                  <a:pt x="15743" y="1146254"/>
                </a:cubicBezTo>
                <a:cubicBezTo>
                  <a:pt x="16801" y="1156485"/>
                  <a:pt x="-132" y="1055590"/>
                  <a:pt x="7276" y="1012904"/>
                </a:cubicBezTo>
                <a:cubicBezTo>
                  <a:pt x="14684" y="970218"/>
                  <a:pt x="13626" y="1050651"/>
                  <a:pt x="60193" y="890137"/>
                </a:cubicBezTo>
                <a:cubicBezTo>
                  <a:pt x="106760" y="729623"/>
                  <a:pt x="265156" y="138015"/>
                  <a:pt x="293026" y="28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5CB529E9-0C71-436B-B09A-4920B29043BE}"/>
              </a:ext>
            </a:extLst>
          </p:cNvPr>
          <p:cNvSpPr/>
          <p:nvPr/>
        </p:nvSpPr>
        <p:spPr>
          <a:xfrm>
            <a:off x="1630608" y="7013639"/>
            <a:ext cx="356543" cy="1936174"/>
          </a:xfrm>
          <a:custGeom>
            <a:avLst/>
            <a:gdLst>
              <a:gd name="connsiteX0" fmla="*/ 72 w 356543"/>
              <a:gd name="connsiteY0" fmla="*/ 1841 h 1936174"/>
              <a:gd name="connsiteX1" fmla="*/ 55952 w 356543"/>
              <a:gd name="connsiteY1" fmla="*/ 743521 h 1936174"/>
              <a:gd name="connsiteX2" fmla="*/ 340432 w 356543"/>
              <a:gd name="connsiteY2" fmla="*/ 1896681 h 1936174"/>
              <a:gd name="connsiteX3" fmla="*/ 315032 w 356543"/>
              <a:gd name="connsiteY3" fmla="*/ 1632521 h 1936174"/>
              <a:gd name="connsiteX4" fmla="*/ 264232 w 356543"/>
              <a:gd name="connsiteY4" fmla="*/ 1276921 h 1936174"/>
              <a:gd name="connsiteX5" fmla="*/ 50872 w 356543"/>
              <a:gd name="connsiteY5" fmla="*/ 555561 h 1936174"/>
              <a:gd name="connsiteX6" fmla="*/ 72 w 356543"/>
              <a:gd name="connsiteY6" fmla="*/ 1841 h 193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6543" h="1936174">
                <a:moveTo>
                  <a:pt x="72" y="1841"/>
                </a:moveTo>
                <a:cubicBezTo>
                  <a:pt x="919" y="33168"/>
                  <a:pt x="-775" y="427714"/>
                  <a:pt x="55952" y="743521"/>
                </a:cubicBezTo>
                <a:cubicBezTo>
                  <a:pt x="112679" y="1059328"/>
                  <a:pt x="297252" y="1748514"/>
                  <a:pt x="340432" y="1896681"/>
                </a:cubicBezTo>
                <a:cubicBezTo>
                  <a:pt x="383612" y="2044848"/>
                  <a:pt x="327732" y="1735814"/>
                  <a:pt x="315032" y="1632521"/>
                </a:cubicBezTo>
                <a:cubicBezTo>
                  <a:pt x="302332" y="1529228"/>
                  <a:pt x="308259" y="1456414"/>
                  <a:pt x="264232" y="1276921"/>
                </a:cubicBezTo>
                <a:cubicBezTo>
                  <a:pt x="220205" y="1097428"/>
                  <a:pt x="96592" y="764688"/>
                  <a:pt x="50872" y="555561"/>
                </a:cubicBezTo>
                <a:cubicBezTo>
                  <a:pt x="5152" y="346434"/>
                  <a:pt x="-775" y="-29486"/>
                  <a:pt x="72" y="1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D23E94D1-9917-48D4-A699-80A7BF175A76}"/>
              </a:ext>
            </a:extLst>
          </p:cNvPr>
          <p:cNvSpPr/>
          <p:nvPr/>
        </p:nvSpPr>
        <p:spPr>
          <a:xfrm>
            <a:off x="1953013" y="8940303"/>
            <a:ext cx="1156357" cy="1011858"/>
          </a:xfrm>
          <a:custGeom>
            <a:avLst/>
            <a:gdLst>
              <a:gd name="connsiteX0" fmla="*/ 94227 w 1156357"/>
              <a:gd name="connsiteY0" fmla="*/ 86857 h 1011858"/>
              <a:gd name="connsiteX1" fmla="*/ 414267 w 1156357"/>
              <a:gd name="connsiteY1" fmla="*/ 691377 h 1011858"/>
              <a:gd name="connsiteX2" fmla="*/ 1140707 w 1156357"/>
              <a:gd name="connsiteY2" fmla="*/ 1006337 h 1011858"/>
              <a:gd name="connsiteX3" fmla="*/ 881627 w 1156357"/>
              <a:gd name="connsiteY3" fmla="*/ 879337 h 1011858"/>
              <a:gd name="connsiteX4" fmla="*/ 515867 w 1156357"/>
              <a:gd name="connsiteY4" fmla="*/ 716777 h 1011858"/>
              <a:gd name="connsiteX5" fmla="*/ 23107 w 1156357"/>
              <a:gd name="connsiteY5" fmla="*/ 25897 h 1011858"/>
              <a:gd name="connsiteX6" fmla="*/ 78987 w 1156357"/>
              <a:gd name="connsiteY6" fmla="*/ 137657 h 1011858"/>
              <a:gd name="connsiteX7" fmla="*/ 94227 w 1156357"/>
              <a:gd name="connsiteY7" fmla="*/ 86857 h 1011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6357" h="1011858">
                <a:moveTo>
                  <a:pt x="94227" y="86857"/>
                </a:moveTo>
                <a:cubicBezTo>
                  <a:pt x="150107" y="179144"/>
                  <a:pt x="239854" y="538130"/>
                  <a:pt x="414267" y="691377"/>
                </a:cubicBezTo>
                <a:cubicBezTo>
                  <a:pt x="588680" y="844624"/>
                  <a:pt x="1062814" y="975010"/>
                  <a:pt x="1140707" y="1006337"/>
                </a:cubicBezTo>
                <a:cubicBezTo>
                  <a:pt x="1218600" y="1037664"/>
                  <a:pt x="985767" y="927597"/>
                  <a:pt x="881627" y="879337"/>
                </a:cubicBezTo>
                <a:cubicBezTo>
                  <a:pt x="777487" y="831077"/>
                  <a:pt x="658954" y="859017"/>
                  <a:pt x="515867" y="716777"/>
                </a:cubicBezTo>
                <a:cubicBezTo>
                  <a:pt x="372780" y="574537"/>
                  <a:pt x="95920" y="122417"/>
                  <a:pt x="23107" y="25897"/>
                </a:cubicBezTo>
                <a:cubicBezTo>
                  <a:pt x="-49706" y="-70623"/>
                  <a:pt x="72214" y="133424"/>
                  <a:pt x="78987" y="137657"/>
                </a:cubicBezTo>
                <a:cubicBezTo>
                  <a:pt x="85760" y="141890"/>
                  <a:pt x="38347" y="-5430"/>
                  <a:pt x="94227" y="868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30EBB514-C315-4BB9-A30B-764AB88444F3}"/>
              </a:ext>
            </a:extLst>
          </p:cNvPr>
          <p:cNvSpPr/>
          <p:nvPr/>
        </p:nvSpPr>
        <p:spPr>
          <a:xfrm>
            <a:off x="7602743" y="6191754"/>
            <a:ext cx="819009" cy="234464"/>
          </a:xfrm>
          <a:custGeom>
            <a:avLst/>
            <a:gdLst>
              <a:gd name="connsiteX0" fmla="*/ 324 w 819009"/>
              <a:gd name="connsiteY0" fmla="*/ 234446 h 234464"/>
              <a:gd name="connsiteX1" fmla="*/ 241624 w 819009"/>
              <a:gd name="connsiteY1" fmla="*/ 27013 h 234464"/>
              <a:gd name="connsiteX2" fmla="*/ 542190 w 819009"/>
              <a:gd name="connsiteY2" fmla="*/ 22779 h 234464"/>
              <a:gd name="connsiteX3" fmla="*/ 817357 w 819009"/>
              <a:gd name="connsiteY3" fmla="*/ 213279 h 234464"/>
              <a:gd name="connsiteX4" fmla="*/ 639557 w 819009"/>
              <a:gd name="connsiteY4" fmla="*/ 111679 h 234464"/>
              <a:gd name="connsiteX5" fmla="*/ 292424 w 819009"/>
              <a:gd name="connsiteY5" fmla="*/ 39713 h 234464"/>
              <a:gd name="connsiteX6" fmla="*/ 324 w 819009"/>
              <a:gd name="connsiteY6" fmla="*/ 234446 h 234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9009" h="234464">
                <a:moveTo>
                  <a:pt x="324" y="234446"/>
                </a:moveTo>
                <a:cubicBezTo>
                  <a:pt x="-8143" y="232329"/>
                  <a:pt x="151313" y="62291"/>
                  <a:pt x="241624" y="27013"/>
                </a:cubicBezTo>
                <a:cubicBezTo>
                  <a:pt x="331935" y="-8265"/>
                  <a:pt x="446235" y="-8265"/>
                  <a:pt x="542190" y="22779"/>
                </a:cubicBezTo>
                <a:cubicBezTo>
                  <a:pt x="638145" y="53823"/>
                  <a:pt x="801129" y="198462"/>
                  <a:pt x="817357" y="213279"/>
                </a:cubicBezTo>
                <a:cubicBezTo>
                  <a:pt x="833585" y="228096"/>
                  <a:pt x="727046" y="140607"/>
                  <a:pt x="639557" y="111679"/>
                </a:cubicBezTo>
                <a:cubicBezTo>
                  <a:pt x="552068" y="82751"/>
                  <a:pt x="406724" y="22074"/>
                  <a:pt x="292424" y="39713"/>
                </a:cubicBezTo>
                <a:cubicBezTo>
                  <a:pt x="178124" y="57352"/>
                  <a:pt x="8791" y="236563"/>
                  <a:pt x="324" y="2344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F077D8F7-CEE4-454E-8C64-ECA8B85FFCBA}"/>
              </a:ext>
            </a:extLst>
          </p:cNvPr>
          <p:cNvSpPr/>
          <p:nvPr/>
        </p:nvSpPr>
        <p:spPr>
          <a:xfrm>
            <a:off x="8447319" y="6531604"/>
            <a:ext cx="185854" cy="954155"/>
          </a:xfrm>
          <a:custGeom>
            <a:avLst/>
            <a:gdLst>
              <a:gd name="connsiteX0" fmla="*/ 57448 w 185854"/>
              <a:gd name="connsiteY0" fmla="*/ 429 h 954155"/>
              <a:gd name="connsiteX1" fmla="*/ 133648 w 185854"/>
              <a:gd name="connsiteY1" fmla="*/ 351796 h 954155"/>
              <a:gd name="connsiteX2" fmla="*/ 133648 w 185854"/>
              <a:gd name="connsiteY2" fmla="*/ 550763 h 954155"/>
              <a:gd name="connsiteX3" fmla="*/ 2414 w 185854"/>
              <a:gd name="connsiteY3" fmla="*/ 940229 h 954155"/>
              <a:gd name="connsiteX4" fmla="*/ 57448 w 185854"/>
              <a:gd name="connsiteY4" fmla="*/ 834396 h 954155"/>
              <a:gd name="connsiteX5" fmla="*/ 167514 w 185854"/>
              <a:gd name="connsiteY5" fmla="*/ 516896 h 954155"/>
              <a:gd name="connsiteX6" fmla="*/ 171748 w 185854"/>
              <a:gd name="connsiteY6" fmla="*/ 427996 h 954155"/>
              <a:gd name="connsiteX7" fmla="*/ 57448 w 185854"/>
              <a:gd name="connsiteY7" fmla="*/ 429 h 954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854" h="954155">
                <a:moveTo>
                  <a:pt x="57448" y="429"/>
                </a:moveTo>
                <a:cubicBezTo>
                  <a:pt x="51098" y="-12271"/>
                  <a:pt x="120948" y="260074"/>
                  <a:pt x="133648" y="351796"/>
                </a:cubicBezTo>
                <a:cubicBezTo>
                  <a:pt x="146348" y="443518"/>
                  <a:pt x="155520" y="452691"/>
                  <a:pt x="133648" y="550763"/>
                </a:cubicBezTo>
                <a:cubicBezTo>
                  <a:pt x="111776" y="648835"/>
                  <a:pt x="15114" y="892957"/>
                  <a:pt x="2414" y="940229"/>
                </a:cubicBezTo>
                <a:cubicBezTo>
                  <a:pt x="-10286" y="987501"/>
                  <a:pt x="29931" y="904951"/>
                  <a:pt x="57448" y="834396"/>
                </a:cubicBezTo>
                <a:cubicBezTo>
                  <a:pt x="84965" y="763841"/>
                  <a:pt x="148464" y="584629"/>
                  <a:pt x="167514" y="516896"/>
                </a:cubicBezTo>
                <a:cubicBezTo>
                  <a:pt x="186564" y="449163"/>
                  <a:pt x="195031" y="519718"/>
                  <a:pt x="171748" y="427996"/>
                </a:cubicBezTo>
                <a:cubicBezTo>
                  <a:pt x="148465" y="336274"/>
                  <a:pt x="63798" y="13129"/>
                  <a:pt x="57448" y="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16B4C843-013F-48E9-A0E5-2DE29977168B}"/>
              </a:ext>
            </a:extLst>
          </p:cNvPr>
          <p:cNvSpPr/>
          <p:nvPr/>
        </p:nvSpPr>
        <p:spPr>
          <a:xfrm>
            <a:off x="8228980" y="6481153"/>
            <a:ext cx="189366" cy="1159345"/>
          </a:xfrm>
          <a:custGeom>
            <a:avLst/>
            <a:gdLst>
              <a:gd name="connsiteX0" fmla="*/ 161487 w 189366"/>
              <a:gd name="connsiteY0" fmla="*/ 80 h 1159345"/>
              <a:gd name="connsiteX1" fmla="*/ 119153 w 189366"/>
              <a:gd name="connsiteY1" fmla="*/ 300647 h 1159345"/>
              <a:gd name="connsiteX2" fmla="*/ 182653 w 189366"/>
              <a:gd name="connsiteY2" fmla="*/ 846747 h 1159345"/>
              <a:gd name="connsiteX3" fmla="*/ 178420 w 189366"/>
              <a:gd name="connsiteY3" fmla="*/ 922947 h 1159345"/>
              <a:gd name="connsiteX4" fmla="*/ 102220 w 189366"/>
              <a:gd name="connsiteY4" fmla="*/ 1011847 h 1159345"/>
              <a:gd name="connsiteX5" fmla="*/ 620 w 189366"/>
              <a:gd name="connsiteY5" fmla="*/ 1155780 h 1159345"/>
              <a:gd name="connsiteX6" fmla="*/ 153020 w 189366"/>
              <a:gd name="connsiteY6" fmla="*/ 850980 h 1159345"/>
              <a:gd name="connsiteX7" fmla="*/ 89520 w 189366"/>
              <a:gd name="connsiteY7" fmla="*/ 508080 h 1159345"/>
              <a:gd name="connsiteX8" fmla="*/ 72587 w 189366"/>
              <a:gd name="connsiteY8" fmla="*/ 326047 h 1159345"/>
              <a:gd name="connsiteX9" fmla="*/ 161487 w 189366"/>
              <a:gd name="connsiteY9" fmla="*/ 80 h 1159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366" h="1159345">
                <a:moveTo>
                  <a:pt x="161487" y="80"/>
                </a:moveTo>
                <a:cubicBezTo>
                  <a:pt x="169248" y="-4153"/>
                  <a:pt x="115625" y="159536"/>
                  <a:pt x="119153" y="300647"/>
                </a:cubicBezTo>
                <a:cubicBezTo>
                  <a:pt x="122681" y="441758"/>
                  <a:pt x="172775" y="743030"/>
                  <a:pt x="182653" y="846747"/>
                </a:cubicBezTo>
                <a:cubicBezTo>
                  <a:pt x="192531" y="950464"/>
                  <a:pt x="191826" y="895430"/>
                  <a:pt x="178420" y="922947"/>
                </a:cubicBezTo>
                <a:cubicBezTo>
                  <a:pt x="165015" y="950464"/>
                  <a:pt x="131853" y="973042"/>
                  <a:pt x="102220" y="1011847"/>
                </a:cubicBezTo>
                <a:cubicBezTo>
                  <a:pt x="72587" y="1050652"/>
                  <a:pt x="-7847" y="1182591"/>
                  <a:pt x="620" y="1155780"/>
                </a:cubicBezTo>
                <a:cubicBezTo>
                  <a:pt x="9087" y="1128969"/>
                  <a:pt x="138203" y="958930"/>
                  <a:pt x="153020" y="850980"/>
                </a:cubicBezTo>
                <a:cubicBezTo>
                  <a:pt x="167837" y="743030"/>
                  <a:pt x="102925" y="595569"/>
                  <a:pt x="89520" y="508080"/>
                </a:cubicBezTo>
                <a:cubicBezTo>
                  <a:pt x="76115" y="420591"/>
                  <a:pt x="61298" y="409303"/>
                  <a:pt x="72587" y="326047"/>
                </a:cubicBezTo>
                <a:cubicBezTo>
                  <a:pt x="83876" y="242792"/>
                  <a:pt x="153726" y="4313"/>
                  <a:pt x="161487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8167B013-46BE-470A-801E-166778AD5523}"/>
              </a:ext>
            </a:extLst>
          </p:cNvPr>
          <p:cNvSpPr/>
          <p:nvPr/>
        </p:nvSpPr>
        <p:spPr>
          <a:xfrm>
            <a:off x="7288667" y="7583538"/>
            <a:ext cx="1140532" cy="934133"/>
          </a:xfrm>
          <a:custGeom>
            <a:avLst/>
            <a:gdLst>
              <a:gd name="connsiteX0" fmla="*/ 1114500 w 1140532"/>
              <a:gd name="connsiteY0" fmla="*/ 23762 h 934133"/>
              <a:gd name="connsiteX1" fmla="*/ 1076400 w 1140532"/>
              <a:gd name="connsiteY1" fmla="*/ 57629 h 934133"/>
              <a:gd name="connsiteX2" fmla="*/ 797000 w 1140532"/>
              <a:gd name="connsiteY2" fmla="*/ 341262 h 934133"/>
              <a:gd name="connsiteX3" fmla="*/ 581100 w 1140532"/>
              <a:gd name="connsiteY3" fmla="*/ 519062 h 934133"/>
              <a:gd name="connsiteX4" fmla="*/ 424466 w 1140532"/>
              <a:gd name="connsiteY4" fmla="*/ 637595 h 934133"/>
              <a:gd name="connsiteX5" fmla="*/ 123900 w 1140532"/>
              <a:gd name="connsiteY5" fmla="*/ 713795 h 934133"/>
              <a:gd name="connsiteX6" fmla="*/ 1133 w 1140532"/>
              <a:gd name="connsiteY6" fmla="*/ 933929 h 934133"/>
              <a:gd name="connsiteX7" fmla="*/ 68866 w 1140532"/>
              <a:gd name="connsiteY7" fmla="*/ 751895 h 934133"/>
              <a:gd name="connsiteX8" fmla="*/ 170466 w 1140532"/>
              <a:gd name="connsiteY8" fmla="*/ 662995 h 934133"/>
              <a:gd name="connsiteX9" fmla="*/ 471033 w 1140532"/>
              <a:gd name="connsiteY9" fmla="*/ 591029 h 934133"/>
              <a:gd name="connsiteX10" fmla="*/ 750433 w 1140532"/>
              <a:gd name="connsiteY10" fmla="*/ 337029 h 934133"/>
              <a:gd name="connsiteX11" fmla="*/ 1114500 w 1140532"/>
              <a:gd name="connsiteY11" fmla="*/ 23762 h 934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40532" h="934133">
                <a:moveTo>
                  <a:pt x="1114500" y="23762"/>
                </a:moveTo>
                <a:cubicBezTo>
                  <a:pt x="1168828" y="-22805"/>
                  <a:pt x="1129317" y="4712"/>
                  <a:pt x="1076400" y="57629"/>
                </a:cubicBezTo>
                <a:cubicBezTo>
                  <a:pt x="1023483" y="110546"/>
                  <a:pt x="879550" y="264357"/>
                  <a:pt x="797000" y="341262"/>
                </a:cubicBezTo>
                <a:cubicBezTo>
                  <a:pt x="714450" y="418167"/>
                  <a:pt x="643189" y="469673"/>
                  <a:pt x="581100" y="519062"/>
                </a:cubicBezTo>
                <a:cubicBezTo>
                  <a:pt x="519011" y="568451"/>
                  <a:pt x="500666" y="605140"/>
                  <a:pt x="424466" y="637595"/>
                </a:cubicBezTo>
                <a:cubicBezTo>
                  <a:pt x="348266" y="670051"/>
                  <a:pt x="194455" y="664406"/>
                  <a:pt x="123900" y="713795"/>
                </a:cubicBezTo>
                <a:cubicBezTo>
                  <a:pt x="53345" y="763184"/>
                  <a:pt x="10305" y="927579"/>
                  <a:pt x="1133" y="933929"/>
                </a:cubicBezTo>
                <a:cubicBezTo>
                  <a:pt x="-8039" y="940279"/>
                  <a:pt x="40644" y="797051"/>
                  <a:pt x="68866" y="751895"/>
                </a:cubicBezTo>
                <a:cubicBezTo>
                  <a:pt x="97088" y="706739"/>
                  <a:pt x="103438" y="689806"/>
                  <a:pt x="170466" y="662995"/>
                </a:cubicBezTo>
                <a:cubicBezTo>
                  <a:pt x="237494" y="636184"/>
                  <a:pt x="374372" y="645357"/>
                  <a:pt x="471033" y="591029"/>
                </a:cubicBezTo>
                <a:cubicBezTo>
                  <a:pt x="567694" y="536701"/>
                  <a:pt x="642483" y="428046"/>
                  <a:pt x="750433" y="337029"/>
                </a:cubicBezTo>
                <a:cubicBezTo>
                  <a:pt x="858383" y="246012"/>
                  <a:pt x="1060172" y="70329"/>
                  <a:pt x="1114500" y="23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EC202ACA-3745-4287-BA13-79A32E5BFD7A}"/>
              </a:ext>
            </a:extLst>
          </p:cNvPr>
          <p:cNvSpPr/>
          <p:nvPr/>
        </p:nvSpPr>
        <p:spPr>
          <a:xfrm>
            <a:off x="7440580" y="6595355"/>
            <a:ext cx="160192" cy="914636"/>
          </a:xfrm>
          <a:custGeom>
            <a:avLst/>
            <a:gdLst>
              <a:gd name="connsiteX0" fmla="*/ 111687 w 160192"/>
              <a:gd name="connsiteY0" fmla="*/ 178 h 914636"/>
              <a:gd name="connsiteX1" fmla="*/ 124387 w 160192"/>
              <a:gd name="connsiteY1" fmla="*/ 389645 h 914636"/>
              <a:gd name="connsiteX2" fmla="*/ 1620 w 160192"/>
              <a:gd name="connsiteY2" fmla="*/ 901878 h 914636"/>
              <a:gd name="connsiteX3" fmla="*/ 60887 w 160192"/>
              <a:gd name="connsiteY3" fmla="*/ 732545 h 914636"/>
              <a:gd name="connsiteX4" fmla="*/ 158253 w 160192"/>
              <a:gd name="connsiteY4" fmla="*/ 436212 h 914636"/>
              <a:gd name="connsiteX5" fmla="*/ 111687 w 160192"/>
              <a:gd name="connsiteY5" fmla="*/ 178 h 914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192" h="914636">
                <a:moveTo>
                  <a:pt x="111687" y="178"/>
                </a:moveTo>
                <a:cubicBezTo>
                  <a:pt x="106043" y="-7583"/>
                  <a:pt x="142731" y="239362"/>
                  <a:pt x="124387" y="389645"/>
                </a:cubicBezTo>
                <a:cubicBezTo>
                  <a:pt x="106043" y="539928"/>
                  <a:pt x="12203" y="844728"/>
                  <a:pt x="1620" y="901878"/>
                </a:cubicBezTo>
                <a:cubicBezTo>
                  <a:pt x="-8963" y="959028"/>
                  <a:pt x="34782" y="810156"/>
                  <a:pt x="60887" y="732545"/>
                </a:cubicBezTo>
                <a:cubicBezTo>
                  <a:pt x="86992" y="654934"/>
                  <a:pt x="145553" y="554745"/>
                  <a:pt x="158253" y="436212"/>
                </a:cubicBezTo>
                <a:cubicBezTo>
                  <a:pt x="170953" y="317679"/>
                  <a:pt x="117331" y="7939"/>
                  <a:pt x="111687" y="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40E26AA2-66B1-466B-829F-31ECBA826D4F}"/>
              </a:ext>
            </a:extLst>
          </p:cNvPr>
          <p:cNvSpPr/>
          <p:nvPr/>
        </p:nvSpPr>
        <p:spPr>
          <a:xfrm>
            <a:off x="7540561" y="6784709"/>
            <a:ext cx="185814" cy="706474"/>
          </a:xfrm>
          <a:custGeom>
            <a:avLst/>
            <a:gdLst>
              <a:gd name="connsiteX0" fmla="*/ 128652 w 185814"/>
              <a:gd name="connsiteY0" fmla="*/ 266 h 706474"/>
              <a:gd name="connsiteX1" fmla="*/ 160402 w 185814"/>
              <a:gd name="connsiteY1" fmla="*/ 271729 h 706474"/>
              <a:gd name="connsiteX2" fmla="*/ 185802 w 185814"/>
              <a:gd name="connsiteY2" fmla="*/ 357454 h 706474"/>
              <a:gd name="connsiteX3" fmla="*/ 157227 w 185814"/>
              <a:gd name="connsiteY3" fmla="*/ 414604 h 706474"/>
              <a:gd name="connsiteX4" fmla="*/ 98489 w 185814"/>
              <a:gd name="connsiteY4" fmla="*/ 447941 h 706474"/>
              <a:gd name="connsiteX5" fmla="*/ 8002 w 185814"/>
              <a:gd name="connsiteY5" fmla="*/ 689241 h 706474"/>
              <a:gd name="connsiteX6" fmla="*/ 12764 w 185814"/>
              <a:gd name="connsiteY6" fmla="*/ 660666 h 706474"/>
              <a:gd name="connsiteX7" fmla="*/ 81027 w 185814"/>
              <a:gd name="connsiteY7" fmla="*/ 449529 h 706474"/>
              <a:gd name="connsiteX8" fmla="*/ 166752 w 185814"/>
              <a:gd name="connsiteY8" fmla="*/ 373329 h 706474"/>
              <a:gd name="connsiteX9" fmla="*/ 155639 w 185814"/>
              <a:gd name="connsiteY9" fmla="*/ 325704 h 706474"/>
              <a:gd name="connsiteX10" fmla="*/ 128652 w 185814"/>
              <a:gd name="connsiteY10" fmla="*/ 266 h 70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814" h="706474">
                <a:moveTo>
                  <a:pt x="128652" y="266"/>
                </a:moveTo>
                <a:cubicBezTo>
                  <a:pt x="129446" y="-8730"/>
                  <a:pt x="150877" y="212198"/>
                  <a:pt x="160402" y="271729"/>
                </a:cubicBezTo>
                <a:cubicBezTo>
                  <a:pt x="169927" y="331260"/>
                  <a:pt x="186331" y="333642"/>
                  <a:pt x="185802" y="357454"/>
                </a:cubicBezTo>
                <a:cubicBezTo>
                  <a:pt x="185273" y="381266"/>
                  <a:pt x="171779" y="399523"/>
                  <a:pt x="157227" y="414604"/>
                </a:cubicBezTo>
                <a:cubicBezTo>
                  <a:pt x="142675" y="429685"/>
                  <a:pt x="123360" y="402168"/>
                  <a:pt x="98489" y="447941"/>
                </a:cubicBezTo>
                <a:cubicBezTo>
                  <a:pt x="73618" y="493714"/>
                  <a:pt x="22289" y="653787"/>
                  <a:pt x="8002" y="689241"/>
                </a:cubicBezTo>
                <a:cubicBezTo>
                  <a:pt x="-6286" y="724695"/>
                  <a:pt x="593" y="700618"/>
                  <a:pt x="12764" y="660666"/>
                </a:cubicBezTo>
                <a:cubicBezTo>
                  <a:pt x="24935" y="620714"/>
                  <a:pt x="55362" y="497418"/>
                  <a:pt x="81027" y="449529"/>
                </a:cubicBezTo>
                <a:cubicBezTo>
                  <a:pt x="106692" y="401640"/>
                  <a:pt x="154317" y="393966"/>
                  <a:pt x="166752" y="373329"/>
                </a:cubicBezTo>
                <a:cubicBezTo>
                  <a:pt x="179187" y="352692"/>
                  <a:pt x="161195" y="386823"/>
                  <a:pt x="155639" y="325704"/>
                </a:cubicBezTo>
                <a:cubicBezTo>
                  <a:pt x="150083" y="264585"/>
                  <a:pt x="127858" y="9262"/>
                  <a:pt x="128652" y="2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21343A61-3023-4DB3-8543-F52FABBE9D93}"/>
              </a:ext>
            </a:extLst>
          </p:cNvPr>
          <p:cNvSpPr/>
          <p:nvPr/>
        </p:nvSpPr>
        <p:spPr>
          <a:xfrm>
            <a:off x="7568287" y="7380555"/>
            <a:ext cx="754446" cy="114619"/>
          </a:xfrm>
          <a:custGeom>
            <a:avLst/>
            <a:gdLst>
              <a:gd name="connsiteX0" fmla="*/ 53830 w 754446"/>
              <a:gd name="connsiteY0" fmla="*/ 114562 h 114619"/>
              <a:gd name="connsiteX1" fmla="*/ 259146 w 754446"/>
              <a:gd name="connsiteY1" fmla="*/ 93395 h 114619"/>
              <a:gd name="connsiteX2" fmla="*/ 352280 w 754446"/>
              <a:gd name="connsiteY2" fmla="*/ 27778 h 114619"/>
              <a:gd name="connsiteX3" fmla="*/ 553363 w 754446"/>
              <a:gd name="connsiteY3" fmla="*/ 19312 h 114619"/>
              <a:gd name="connsiteX4" fmla="*/ 754446 w 754446"/>
              <a:gd name="connsiteY4" fmla="*/ 21428 h 114619"/>
              <a:gd name="connsiteX5" fmla="*/ 555480 w 754446"/>
              <a:gd name="connsiteY5" fmla="*/ 262 h 114619"/>
              <a:gd name="connsiteX6" fmla="*/ 233746 w 754446"/>
              <a:gd name="connsiteY6" fmla="*/ 38362 h 114619"/>
              <a:gd name="connsiteX7" fmla="*/ 123680 w 754446"/>
              <a:gd name="connsiteY7" fmla="*/ 95512 h 114619"/>
              <a:gd name="connsiteX8" fmla="*/ 3030 w 754446"/>
              <a:gd name="connsiteY8" fmla="*/ 99745 h 114619"/>
              <a:gd name="connsiteX9" fmla="*/ 53830 w 754446"/>
              <a:gd name="connsiteY9" fmla="*/ 114562 h 114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4446" h="114619">
                <a:moveTo>
                  <a:pt x="53830" y="114562"/>
                </a:moveTo>
                <a:cubicBezTo>
                  <a:pt x="96516" y="113504"/>
                  <a:pt x="209404" y="107859"/>
                  <a:pt x="259146" y="93395"/>
                </a:cubicBezTo>
                <a:cubicBezTo>
                  <a:pt x="308888" y="78931"/>
                  <a:pt x="303244" y="40125"/>
                  <a:pt x="352280" y="27778"/>
                </a:cubicBezTo>
                <a:cubicBezTo>
                  <a:pt x="401316" y="15431"/>
                  <a:pt x="553363" y="19312"/>
                  <a:pt x="553363" y="19312"/>
                </a:cubicBezTo>
                <a:cubicBezTo>
                  <a:pt x="620391" y="18254"/>
                  <a:pt x="754093" y="24603"/>
                  <a:pt x="754446" y="21428"/>
                </a:cubicBezTo>
                <a:cubicBezTo>
                  <a:pt x="754799" y="18253"/>
                  <a:pt x="642263" y="-2560"/>
                  <a:pt x="555480" y="262"/>
                </a:cubicBezTo>
                <a:cubicBezTo>
                  <a:pt x="468697" y="3084"/>
                  <a:pt x="305713" y="22487"/>
                  <a:pt x="233746" y="38362"/>
                </a:cubicBezTo>
                <a:cubicBezTo>
                  <a:pt x="161779" y="54237"/>
                  <a:pt x="162133" y="85282"/>
                  <a:pt x="123680" y="95512"/>
                </a:cubicBezTo>
                <a:cubicBezTo>
                  <a:pt x="85227" y="105742"/>
                  <a:pt x="13966" y="97628"/>
                  <a:pt x="3030" y="99745"/>
                </a:cubicBezTo>
                <a:cubicBezTo>
                  <a:pt x="-7906" y="101862"/>
                  <a:pt x="11144" y="115620"/>
                  <a:pt x="53830" y="114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C6027BB3-4D0E-4B30-9684-776DA1A933A3}"/>
              </a:ext>
            </a:extLst>
          </p:cNvPr>
          <p:cNvSpPr/>
          <p:nvPr/>
        </p:nvSpPr>
        <p:spPr>
          <a:xfrm>
            <a:off x="8038514" y="7581893"/>
            <a:ext cx="205950" cy="275922"/>
          </a:xfrm>
          <a:custGeom>
            <a:avLst/>
            <a:gdLst>
              <a:gd name="connsiteX0" fmla="*/ 205903 w 205950"/>
              <a:gd name="connsiteY0" fmla="*/ 7 h 275922"/>
              <a:gd name="connsiteX1" fmla="*/ 51386 w 205950"/>
              <a:gd name="connsiteY1" fmla="*/ 97374 h 275922"/>
              <a:gd name="connsiteX2" fmla="*/ 4819 w 205950"/>
              <a:gd name="connsiteY2" fmla="*/ 273057 h 275922"/>
              <a:gd name="connsiteX3" fmla="*/ 4819 w 205950"/>
              <a:gd name="connsiteY3" fmla="*/ 198974 h 275922"/>
              <a:gd name="connsiteX4" fmla="*/ 34453 w 205950"/>
              <a:gd name="connsiteY4" fmla="*/ 101607 h 275922"/>
              <a:gd name="connsiteX5" fmla="*/ 205903 w 205950"/>
              <a:gd name="connsiteY5" fmla="*/ 7 h 275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950" h="275922">
                <a:moveTo>
                  <a:pt x="205903" y="7"/>
                </a:moveTo>
                <a:cubicBezTo>
                  <a:pt x="208725" y="-698"/>
                  <a:pt x="84900" y="51866"/>
                  <a:pt x="51386" y="97374"/>
                </a:cubicBezTo>
                <a:cubicBezTo>
                  <a:pt x="17872" y="142882"/>
                  <a:pt x="12580" y="256124"/>
                  <a:pt x="4819" y="273057"/>
                </a:cubicBezTo>
                <a:cubicBezTo>
                  <a:pt x="-2942" y="289990"/>
                  <a:pt x="-120" y="227549"/>
                  <a:pt x="4819" y="198974"/>
                </a:cubicBezTo>
                <a:cubicBezTo>
                  <a:pt x="9758" y="170399"/>
                  <a:pt x="3056" y="134768"/>
                  <a:pt x="34453" y="101607"/>
                </a:cubicBezTo>
                <a:cubicBezTo>
                  <a:pt x="65850" y="68446"/>
                  <a:pt x="203081" y="712"/>
                  <a:pt x="205903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3BD04AD4-C278-4B55-AC5A-7C0D2903989D}"/>
              </a:ext>
            </a:extLst>
          </p:cNvPr>
          <p:cNvSpPr/>
          <p:nvPr/>
        </p:nvSpPr>
        <p:spPr>
          <a:xfrm>
            <a:off x="7883595" y="6350000"/>
            <a:ext cx="337482" cy="353911"/>
          </a:xfrm>
          <a:custGeom>
            <a:avLst/>
            <a:gdLst>
              <a:gd name="connsiteX0" fmla="*/ 166088 w 337482"/>
              <a:gd name="connsiteY0" fmla="*/ 0 h 353911"/>
              <a:gd name="connsiteX1" fmla="*/ 307905 w 337482"/>
              <a:gd name="connsiteY1" fmla="*/ 152400 h 353911"/>
              <a:gd name="connsiteX2" fmla="*/ 335422 w 337482"/>
              <a:gd name="connsiteY2" fmla="*/ 332317 h 353911"/>
              <a:gd name="connsiteX3" fmla="*/ 274038 w 337482"/>
              <a:gd name="connsiteY3" fmla="*/ 306917 h 353911"/>
              <a:gd name="connsiteX4" fmla="*/ 988 w 337482"/>
              <a:gd name="connsiteY4" fmla="*/ 237067 h 353911"/>
              <a:gd name="connsiteX5" fmla="*/ 187255 w 337482"/>
              <a:gd name="connsiteY5" fmla="*/ 281517 h 353911"/>
              <a:gd name="connsiteX6" fmla="*/ 316372 w 337482"/>
              <a:gd name="connsiteY6" fmla="*/ 353483 h 353911"/>
              <a:gd name="connsiteX7" fmla="*/ 316372 w 337482"/>
              <a:gd name="connsiteY7" fmla="*/ 245533 h 353911"/>
              <a:gd name="connsiteX8" fmla="*/ 293088 w 337482"/>
              <a:gd name="connsiteY8" fmla="*/ 152400 h 353911"/>
              <a:gd name="connsiteX9" fmla="*/ 166088 w 337482"/>
              <a:gd name="connsiteY9" fmla="*/ 0 h 353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7482" h="353911">
                <a:moveTo>
                  <a:pt x="166088" y="0"/>
                </a:moveTo>
                <a:cubicBezTo>
                  <a:pt x="168557" y="0"/>
                  <a:pt x="279683" y="97014"/>
                  <a:pt x="307905" y="152400"/>
                </a:cubicBezTo>
                <a:cubicBezTo>
                  <a:pt x="336127" y="207786"/>
                  <a:pt x="341066" y="306564"/>
                  <a:pt x="335422" y="332317"/>
                </a:cubicBezTo>
                <a:cubicBezTo>
                  <a:pt x="329778" y="358070"/>
                  <a:pt x="329777" y="322792"/>
                  <a:pt x="274038" y="306917"/>
                </a:cubicBezTo>
                <a:cubicBezTo>
                  <a:pt x="218299" y="291042"/>
                  <a:pt x="15452" y="241300"/>
                  <a:pt x="988" y="237067"/>
                </a:cubicBezTo>
                <a:cubicBezTo>
                  <a:pt x="-13476" y="232834"/>
                  <a:pt x="134691" y="262114"/>
                  <a:pt x="187255" y="281517"/>
                </a:cubicBezTo>
                <a:cubicBezTo>
                  <a:pt x="239819" y="300920"/>
                  <a:pt x="294853" y="359480"/>
                  <a:pt x="316372" y="353483"/>
                </a:cubicBezTo>
                <a:cubicBezTo>
                  <a:pt x="337892" y="347486"/>
                  <a:pt x="320253" y="279047"/>
                  <a:pt x="316372" y="245533"/>
                </a:cubicBezTo>
                <a:cubicBezTo>
                  <a:pt x="312491" y="212019"/>
                  <a:pt x="315666" y="192264"/>
                  <a:pt x="293088" y="152400"/>
                </a:cubicBezTo>
                <a:cubicBezTo>
                  <a:pt x="270510" y="112536"/>
                  <a:pt x="163619" y="0"/>
                  <a:pt x="16608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5B76DABE-3C87-47FA-85D6-CCFF786233DF}"/>
              </a:ext>
            </a:extLst>
          </p:cNvPr>
          <p:cNvSpPr/>
          <p:nvPr/>
        </p:nvSpPr>
        <p:spPr>
          <a:xfrm>
            <a:off x="7829236" y="6701200"/>
            <a:ext cx="331368" cy="608972"/>
          </a:xfrm>
          <a:custGeom>
            <a:avLst/>
            <a:gdLst>
              <a:gd name="connsiteX0" fmla="*/ 61697 w 331368"/>
              <a:gd name="connsiteY0" fmla="*/ 167 h 608972"/>
              <a:gd name="connsiteX1" fmla="*/ 70164 w 331368"/>
              <a:gd name="connsiteY1" fmla="*/ 182200 h 608972"/>
              <a:gd name="connsiteX2" fmla="*/ 108264 w 331368"/>
              <a:gd name="connsiteY2" fmla="*/ 311317 h 608972"/>
              <a:gd name="connsiteX3" fmla="*/ 330514 w 331368"/>
              <a:gd name="connsiteY3" fmla="*/ 603417 h 608972"/>
              <a:gd name="connsiteX4" fmla="*/ 180231 w 331368"/>
              <a:gd name="connsiteY4" fmla="*/ 487000 h 608972"/>
              <a:gd name="connsiteX5" fmla="*/ 61697 w 331368"/>
              <a:gd name="connsiteY5" fmla="*/ 290150 h 608972"/>
              <a:gd name="connsiteX6" fmla="*/ 314 w 331368"/>
              <a:gd name="connsiteY6" fmla="*/ 152567 h 608972"/>
              <a:gd name="connsiteX7" fmla="*/ 61697 w 331368"/>
              <a:gd name="connsiteY7" fmla="*/ 167 h 60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368" h="608972">
                <a:moveTo>
                  <a:pt x="61697" y="167"/>
                </a:moveTo>
                <a:cubicBezTo>
                  <a:pt x="73339" y="5106"/>
                  <a:pt x="62403" y="130342"/>
                  <a:pt x="70164" y="182200"/>
                </a:cubicBezTo>
                <a:cubicBezTo>
                  <a:pt x="77925" y="234058"/>
                  <a:pt x="64872" y="241114"/>
                  <a:pt x="108264" y="311317"/>
                </a:cubicBezTo>
                <a:cubicBezTo>
                  <a:pt x="151656" y="381520"/>
                  <a:pt x="318520" y="574137"/>
                  <a:pt x="330514" y="603417"/>
                </a:cubicBezTo>
                <a:cubicBezTo>
                  <a:pt x="342508" y="632697"/>
                  <a:pt x="225034" y="539211"/>
                  <a:pt x="180231" y="487000"/>
                </a:cubicBezTo>
                <a:cubicBezTo>
                  <a:pt x="135428" y="434789"/>
                  <a:pt x="91683" y="345889"/>
                  <a:pt x="61697" y="290150"/>
                </a:cubicBezTo>
                <a:cubicBezTo>
                  <a:pt x="31711" y="234411"/>
                  <a:pt x="5253" y="204425"/>
                  <a:pt x="314" y="152567"/>
                </a:cubicBezTo>
                <a:cubicBezTo>
                  <a:pt x="-4625" y="100709"/>
                  <a:pt x="50055" y="-4772"/>
                  <a:pt x="61697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DB26E3E6-E3D2-4A70-8A5E-9E6F6FBC95CD}"/>
              </a:ext>
            </a:extLst>
          </p:cNvPr>
          <p:cNvSpPr/>
          <p:nvPr/>
        </p:nvSpPr>
        <p:spPr>
          <a:xfrm>
            <a:off x="3282675" y="9083686"/>
            <a:ext cx="2642658" cy="338019"/>
          </a:xfrm>
          <a:custGeom>
            <a:avLst/>
            <a:gdLst>
              <a:gd name="connsiteX0" fmla="*/ 74358 w 2642658"/>
              <a:gd name="connsiteY0" fmla="*/ 322781 h 338019"/>
              <a:gd name="connsiteX1" fmla="*/ 150558 w 2642658"/>
              <a:gd name="connsiteY1" fmla="*/ 318547 h 338019"/>
              <a:gd name="connsiteX2" fmla="*/ 1107292 w 2642658"/>
              <a:gd name="connsiteY2" fmla="*/ 314314 h 338019"/>
              <a:gd name="connsiteX3" fmla="*/ 2576258 w 2642658"/>
              <a:gd name="connsiteY3" fmla="*/ 9514 h 338019"/>
              <a:gd name="connsiteX4" fmla="*/ 2288392 w 2642658"/>
              <a:gd name="connsiteY4" fmla="*/ 98414 h 338019"/>
              <a:gd name="connsiteX5" fmla="*/ 1373992 w 2642658"/>
              <a:gd name="connsiteY5" fmla="*/ 314314 h 338019"/>
              <a:gd name="connsiteX6" fmla="*/ 74358 w 2642658"/>
              <a:gd name="connsiteY6" fmla="*/ 322781 h 338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2658" h="338019">
                <a:moveTo>
                  <a:pt x="74358" y="322781"/>
                </a:moveTo>
                <a:cubicBezTo>
                  <a:pt x="-129548" y="323486"/>
                  <a:pt x="150558" y="318547"/>
                  <a:pt x="150558" y="318547"/>
                </a:cubicBezTo>
                <a:cubicBezTo>
                  <a:pt x="322714" y="317136"/>
                  <a:pt x="703009" y="365819"/>
                  <a:pt x="1107292" y="314314"/>
                </a:cubicBezTo>
                <a:cubicBezTo>
                  <a:pt x="1511575" y="262809"/>
                  <a:pt x="2379408" y="45497"/>
                  <a:pt x="2576258" y="9514"/>
                </a:cubicBezTo>
                <a:cubicBezTo>
                  <a:pt x="2773108" y="-26469"/>
                  <a:pt x="2488770" y="47614"/>
                  <a:pt x="2288392" y="98414"/>
                </a:cubicBezTo>
                <a:cubicBezTo>
                  <a:pt x="2088014" y="149214"/>
                  <a:pt x="1740175" y="275509"/>
                  <a:pt x="1373992" y="314314"/>
                </a:cubicBezTo>
                <a:cubicBezTo>
                  <a:pt x="1007809" y="353119"/>
                  <a:pt x="278264" y="322076"/>
                  <a:pt x="74358" y="3227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D4B8813D-1888-4653-B89A-0499817A31EE}"/>
              </a:ext>
            </a:extLst>
          </p:cNvPr>
          <p:cNvSpPr/>
          <p:nvPr/>
        </p:nvSpPr>
        <p:spPr>
          <a:xfrm>
            <a:off x="6979276" y="5720051"/>
            <a:ext cx="269987" cy="1135007"/>
          </a:xfrm>
          <a:custGeom>
            <a:avLst/>
            <a:gdLst>
              <a:gd name="connsiteX0" fmla="*/ 127644 w 269987"/>
              <a:gd name="connsiteY0" fmla="*/ 29 h 1135007"/>
              <a:gd name="connsiteX1" fmla="*/ 208924 w 269987"/>
              <a:gd name="connsiteY1" fmla="*/ 472469 h 1135007"/>
              <a:gd name="connsiteX2" fmla="*/ 644 w 269987"/>
              <a:gd name="connsiteY2" fmla="*/ 1127789 h 1135007"/>
              <a:gd name="connsiteX3" fmla="*/ 147964 w 269987"/>
              <a:gd name="connsiteY3" fmla="*/ 802669 h 1135007"/>
              <a:gd name="connsiteX4" fmla="*/ 269884 w 269987"/>
              <a:gd name="connsiteY4" fmla="*/ 492789 h 1135007"/>
              <a:gd name="connsiteX5" fmla="*/ 127644 w 269987"/>
              <a:gd name="connsiteY5" fmla="*/ 29 h 1135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987" h="1135007">
                <a:moveTo>
                  <a:pt x="127644" y="29"/>
                </a:moveTo>
                <a:cubicBezTo>
                  <a:pt x="117484" y="-3358"/>
                  <a:pt x="230091" y="284509"/>
                  <a:pt x="208924" y="472469"/>
                </a:cubicBezTo>
                <a:cubicBezTo>
                  <a:pt x="187757" y="660429"/>
                  <a:pt x="10804" y="1072756"/>
                  <a:pt x="644" y="1127789"/>
                </a:cubicBezTo>
                <a:cubicBezTo>
                  <a:pt x="-9516" y="1182822"/>
                  <a:pt x="103091" y="908502"/>
                  <a:pt x="147964" y="802669"/>
                </a:cubicBezTo>
                <a:cubicBezTo>
                  <a:pt x="192837" y="696836"/>
                  <a:pt x="273271" y="622329"/>
                  <a:pt x="269884" y="492789"/>
                </a:cubicBezTo>
                <a:cubicBezTo>
                  <a:pt x="266497" y="363249"/>
                  <a:pt x="137804" y="3416"/>
                  <a:pt x="127644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6C562121-96F3-4EAD-AC84-8D99160826D6}"/>
              </a:ext>
            </a:extLst>
          </p:cNvPr>
          <p:cNvSpPr/>
          <p:nvPr/>
        </p:nvSpPr>
        <p:spPr>
          <a:xfrm>
            <a:off x="6658260" y="7365826"/>
            <a:ext cx="330611" cy="1281826"/>
          </a:xfrm>
          <a:custGeom>
            <a:avLst/>
            <a:gdLst>
              <a:gd name="connsiteX0" fmla="*/ 326740 w 330611"/>
              <a:gd name="connsiteY0" fmla="*/ 174 h 1281826"/>
              <a:gd name="connsiteX1" fmla="*/ 282290 w 330611"/>
              <a:gd name="connsiteY1" fmla="*/ 679624 h 1281826"/>
              <a:gd name="connsiteX2" fmla="*/ 2890 w 330611"/>
              <a:gd name="connsiteY2" fmla="*/ 1276524 h 1281826"/>
              <a:gd name="connsiteX3" fmla="*/ 142590 w 330611"/>
              <a:gd name="connsiteY3" fmla="*/ 952674 h 1281826"/>
              <a:gd name="connsiteX4" fmla="*/ 237840 w 330611"/>
              <a:gd name="connsiteY4" fmla="*/ 616124 h 1281826"/>
              <a:gd name="connsiteX5" fmla="*/ 326740 w 330611"/>
              <a:gd name="connsiteY5" fmla="*/ 174 h 1281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611" h="1281826">
                <a:moveTo>
                  <a:pt x="326740" y="174"/>
                </a:moveTo>
                <a:cubicBezTo>
                  <a:pt x="334148" y="10757"/>
                  <a:pt x="336265" y="466899"/>
                  <a:pt x="282290" y="679624"/>
                </a:cubicBezTo>
                <a:cubicBezTo>
                  <a:pt x="228315" y="892349"/>
                  <a:pt x="26173" y="1231016"/>
                  <a:pt x="2890" y="1276524"/>
                </a:cubicBezTo>
                <a:cubicBezTo>
                  <a:pt x="-20393" y="1322032"/>
                  <a:pt x="103432" y="1062741"/>
                  <a:pt x="142590" y="952674"/>
                </a:cubicBezTo>
                <a:cubicBezTo>
                  <a:pt x="181748" y="842607"/>
                  <a:pt x="205032" y="768524"/>
                  <a:pt x="237840" y="616124"/>
                </a:cubicBezTo>
                <a:cubicBezTo>
                  <a:pt x="270648" y="463724"/>
                  <a:pt x="319332" y="-10409"/>
                  <a:pt x="326740" y="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400B07FF-63A0-4229-943E-DA8E0142426B}"/>
              </a:ext>
            </a:extLst>
          </p:cNvPr>
          <p:cNvSpPr/>
          <p:nvPr/>
        </p:nvSpPr>
        <p:spPr>
          <a:xfrm>
            <a:off x="3225744" y="10045347"/>
            <a:ext cx="332256" cy="1538172"/>
          </a:xfrm>
          <a:custGeom>
            <a:avLst/>
            <a:gdLst>
              <a:gd name="connsiteX0" fmla="*/ 56 w 332256"/>
              <a:gd name="connsiteY0" fmla="*/ 6703 h 1538172"/>
              <a:gd name="connsiteX1" fmla="*/ 209606 w 332256"/>
              <a:gd name="connsiteY1" fmla="*/ 343253 h 1538172"/>
              <a:gd name="connsiteX2" fmla="*/ 273106 w 332256"/>
              <a:gd name="connsiteY2" fmla="*/ 1492603 h 1538172"/>
              <a:gd name="connsiteX3" fmla="*/ 273106 w 332256"/>
              <a:gd name="connsiteY3" fmla="*/ 1225903 h 1538172"/>
              <a:gd name="connsiteX4" fmla="*/ 330256 w 332256"/>
              <a:gd name="connsiteY4" fmla="*/ 457553 h 1538172"/>
              <a:gd name="connsiteX5" fmla="*/ 190556 w 332256"/>
              <a:gd name="connsiteY5" fmla="*/ 146403 h 1538172"/>
              <a:gd name="connsiteX6" fmla="*/ 56 w 332256"/>
              <a:gd name="connsiteY6" fmla="*/ 6703 h 153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2256" h="1538172">
                <a:moveTo>
                  <a:pt x="56" y="6703"/>
                </a:moveTo>
                <a:cubicBezTo>
                  <a:pt x="3231" y="39511"/>
                  <a:pt x="164098" y="95603"/>
                  <a:pt x="209606" y="343253"/>
                </a:cubicBezTo>
                <a:cubicBezTo>
                  <a:pt x="255114" y="590903"/>
                  <a:pt x="262523" y="1345495"/>
                  <a:pt x="273106" y="1492603"/>
                </a:cubicBezTo>
                <a:cubicBezTo>
                  <a:pt x="283689" y="1639711"/>
                  <a:pt x="263581" y="1398411"/>
                  <a:pt x="273106" y="1225903"/>
                </a:cubicBezTo>
                <a:cubicBezTo>
                  <a:pt x="282631" y="1053395"/>
                  <a:pt x="344014" y="637470"/>
                  <a:pt x="330256" y="457553"/>
                </a:cubicBezTo>
                <a:cubicBezTo>
                  <a:pt x="316498" y="277636"/>
                  <a:pt x="251939" y="224720"/>
                  <a:pt x="190556" y="146403"/>
                </a:cubicBezTo>
                <a:cubicBezTo>
                  <a:pt x="129173" y="68086"/>
                  <a:pt x="-3119" y="-26105"/>
                  <a:pt x="56" y="67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E57A378F-5669-46B0-BFE7-2353B4B1CE4C}"/>
              </a:ext>
            </a:extLst>
          </p:cNvPr>
          <p:cNvSpPr/>
          <p:nvPr/>
        </p:nvSpPr>
        <p:spPr>
          <a:xfrm>
            <a:off x="7583021" y="9782364"/>
            <a:ext cx="113652" cy="1918085"/>
          </a:xfrm>
          <a:custGeom>
            <a:avLst/>
            <a:gdLst>
              <a:gd name="connsiteX0" fmla="*/ 113179 w 113652"/>
              <a:gd name="connsiteY0" fmla="*/ 79186 h 1918085"/>
              <a:gd name="connsiteX1" fmla="*/ 62379 w 113652"/>
              <a:gd name="connsiteY1" fmla="*/ 142686 h 1918085"/>
              <a:gd name="connsiteX2" fmla="*/ 87779 w 113652"/>
              <a:gd name="connsiteY2" fmla="*/ 1279336 h 1918085"/>
              <a:gd name="connsiteX3" fmla="*/ 5229 w 113652"/>
              <a:gd name="connsiteY3" fmla="*/ 1901636 h 1918085"/>
              <a:gd name="connsiteX4" fmla="*/ 11579 w 113652"/>
              <a:gd name="connsiteY4" fmla="*/ 1692086 h 1918085"/>
              <a:gd name="connsiteX5" fmla="*/ 36979 w 113652"/>
              <a:gd name="connsiteY5" fmla="*/ 1203136 h 1918085"/>
              <a:gd name="connsiteX6" fmla="*/ 30629 w 113652"/>
              <a:gd name="connsiteY6" fmla="*/ 669736 h 1918085"/>
              <a:gd name="connsiteX7" fmla="*/ 87779 w 113652"/>
              <a:gd name="connsiteY7" fmla="*/ 28386 h 1918085"/>
              <a:gd name="connsiteX8" fmla="*/ 62379 w 113652"/>
              <a:gd name="connsiteY8" fmla="*/ 104586 h 1918085"/>
              <a:gd name="connsiteX9" fmla="*/ 87779 w 113652"/>
              <a:gd name="connsiteY9" fmla="*/ 28386 h 1918085"/>
              <a:gd name="connsiteX10" fmla="*/ 113179 w 113652"/>
              <a:gd name="connsiteY10" fmla="*/ 79186 h 191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3652" h="1918085">
                <a:moveTo>
                  <a:pt x="113179" y="79186"/>
                </a:moveTo>
                <a:cubicBezTo>
                  <a:pt x="108946" y="98236"/>
                  <a:pt x="66612" y="-57339"/>
                  <a:pt x="62379" y="142686"/>
                </a:cubicBezTo>
                <a:cubicBezTo>
                  <a:pt x="58146" y="342711"/>
                  <a:pt x="97304" y="986178"/>
                  <a:pt x="87779" y="1279336"/>
                </a:cubicBezTo>
                <a:cubicBezTo>
                  <a:pt x="78254" y="1572494"/>
                  <a:pt x="17929" y="1832844"/>
                  <a:pt x="5229" y="1901636"/>
                </a:cubicBezTo>
                <a:cubicBezTo>
                  <a:pt x="-7471" y="1970428"/>
                  <a:pt x="6287" y="1808503"/>
                  <a:pt x="11579" y="1692086"/>
                </a:cubicBezTo>
                <a:cubicBezTo>
                  <a:pt x="16871" y="1575669"/>
                  <a:pt x="33804" y="1373528"/>
                  <a:pt x="36979" y="1203136"/>
                </a:cubicBezTo>
                <a:cubicBezTo>
                  <a:pt x="40154" y="1032744"/>
                  <a:pt x="22162" y="865528"/>
                  <a:pt x="30629" y="669736"/>
                </a:cubicBezTo>
                <a:cubicBezTo>
                  <a:pt x="39096" y="473944"/>
                  <a:pt x="82487" y="122578"/>
                  <a:pt x="87779" y="28386"/>
                </a:cubicBezTo>
                <a:cubicBezTo>
                  <a:pt x="93071" y="-65806"/>
                  <a:pt x="62379" y="104586"/>
                  <a:pt x="62379" y="104586"/>
                </a:cubicBezTo>
                <a:cubicBezTo>
                  <a:pt x="62379" y="104586"/>
                  <a:pt x="83546" y="30503"/>
                  <a:pt x="87779" y="28386"/>
                </a:cubicBezTo>
                <a:cubicBezTo>
                  <a:pt x="92012" y="26269"/>
                  <a:pt x="117412" y="60136"/>
                  <a:pt x="113179" y="79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C89C5070-9B8E-4B7E-8421-DEA75E78FA7D}"/>
              </a:ext>
            </a:extLst>
          </p:cNvPr>
          <p:cNvSpPr/>
          <p:nvPr/>
        </p:nvSpPr>
        <p:spPr>
          <a:xfrm>
            <a:off x="2008576" y="2790892"/>
            <a:ext cx="2050971" cy="2156453"/>
          </a:xfrm>
          <a:custGeom>
            <a:avLst/>
            <a:gdLst>
              <a:gd name="connsiteX0" fmla="*/ 2050344 w 2050971"/>
              <a:gd name="connsiteY0" fmla="*/ 165668 h 2156453"/>
              <a:gd name="connsiteX1" fmla="*/ 1603304 w 2050971"/>
              <a:gd name="connsiteY1" fmla="*/ 69148 h 2156453"/>
              <a:gd name="connsiteX2" fmla="*/ 1054664 w 2050971"/>
              <a:gd name="connsiteY2" fmla="*/ 231708 h 2156453"/>
              <a:gd name="connsiteX3" fmla="*/ 506024 w 2050971"/>
              <a:gd name="connsiteY3" fmla="*/ 724468 h 2156453"/>
              <a:gd name="connsiteX4" fmla="*/ 135184 w 2050971"/>
              <a:gd name="connsiteY4" fmla="*/ 1318828 h 2156453"/>
              <a:gd name="connsiteX5" fmla="*/ 8184 w 2050971"/>
              <a:gd name="connsiteY5" fmla="*/ 2106228 h 2156453"/>
              <a:gd name="connsiteX6" fmla="*/ 13264 w 2050971"/>
              <a:gd name="connsiteY6" fmla="*/ 2030028 h 2156453"/>
              <a:gd name="connsiteX7" fmla="*/ 18344 w 2050971"/>
              <a:gd name="connsiteY7" fmla="*/ 1649028 h 2156453"/>
              <a:gd name="connsiteX8" fmla="*/ 165664 w 2050971"/>
              <a:gd name="connsiteY8" fmla="*/ 1110548 h 2156453"/>
              <a:gd name="connsiteX9" fmla="*/ 724464 w 2050971"/>
              <a:gd name="connsiteY9" fmla="*/ 348548 h 2156453"/>
              <a:gd name="connsiteX10" fmla="*/ 1506784 w 2050971"/>
              <a:gd name="connsiteY10" fmla="*/ 3108 h 2156453"/>
              <a:gd name="connsiteX11" fmla="*/ 2050344 w 2050971"/>
              <a:gd name="connsiteY11" fmla="*/ 165668 h 2156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50971" h="2156453">
                <a:moveTo>
                  <a:pt x="2050344" y="165668"/>
                </a:moveTo>
                <a:cubicBezTo>
                  <a:pt x="2066431" y="176675"/>
                  <a:pt x="1769251" y="58141"/>
                  <a:pt x="1603304" y="69148"/>
                </a:cubicBezTo>
                <a:cubicBezTo>
                  <a:pt x="1437357" y="80155"/>
                  <a:pt x="1237544" y="122488"/>
                  <a:pt x="1054664" y="231708"/>
                </a:cubicBezTo>
                <a:cubicBezTo>
                  <a:pt x="871784" y="340928"/>
                  <a:pt x="659271" y="543281"/>
                  <a:pt x="506024" y="724468"/>
                </a:cubicBezTo>
                <a:cubicBezTo>
                  <a:pt x="352777" y="905655"/>
                  <a:pt x="218157" y="1088535"/>
                  <a:pt x="135184" y="1318828"/>
                </a:cubicBezTo>
                <a:cubicBezTo>
                  <a:pt x="52211" y="1549121"/>
                  <a:pt x="28504" y="1987695"/>
                  <a:pt x="8184" y="2106228"/>
                </a:cubicBezTo>
                <a:cubicBezTo>
                  <a:pt x="-12136" y="2224761"/>
                  <a:pt x="11571" y="2106228"/>
                  <a:pt x="13264" y="2030028"/>
                </a:cubicBezTo>
                <a:cubicBezTo>
                  <a:pt x="14957" y="1953828"/>
                  <a:pt x="-7056" y="1802275"/>
                  <a:pt x="18344" y="1649028"/>
                </a:cubicBezTo>
                <a:cubicBezTo>
                  <a:pt x="43744" y="1495781"/>
                  <a:pt x="47977" y="1327295"/>
                  <a:pt x="165664" y="1110548"/>
                </a:cubicBezTo>
                <a:cubicBezTo>
                  <a:pt x="283351" y="893801"/>
                  <a:pt x="500944" y="533121"/>
                  <a:pt x="724464" y="348548"/>
                </a:cubicBezTo>
                <a:cubicBezTo>
                  <a:pt x="947984" y="163975"/>
                  <a:pt x="1283264" y="31895"/>
                  <a:pt x="1506784" y="3108"/>
                </a:cubicBezTo>
                <a:cubicBezTo>
                  <a:pt x="1730304" y="-25679"/>
                  <a:pt x="2034257" y="154661"/>
                  <a:pt x="2050344" y="1656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BB9F8AD7-7CAB-4D7E-8D91-7AE8A95D7E72}"/>
              </a:ext>
            </a:extLst>
          </p:cNvPr>
          <p:cNvSpPr/>
          <p:nvPr/>
        </p:nvSpPr>
        <p:spPr>
          <a:xfrm>
            <a:off x="4054533" y="2783805"/>
            <a:ext cx="1830430" cy="932564"/>
          </a:xfrm>
          <a:custGeom>
            <a:avLst/>
            <a:gdLst>
              <a:gd name="connsiteX0" fmla="*/ 39947 w 1830430"/>
              <a:gd name="connsiteY0" fmla="*/ 157515 h 932564"/>
              <a:gd name="connsiteX1" fmla="*/ 90747 w 1830430"/>
              <a:gd name="connsiteY1" fmla="*/ 152435 h 932564"/>
              <a:gd name="connsiteX2" fmla="*/ 1091507 w 1830430"/>
              <a:gd name="connsiteY2" fmla="*/ 111795 h 932564"/>
              <a:gd name="connsiteX3" fmla="*/ 1807787 w 1830430"/>
              <a:gd name="connsiteY3" fmla="*/ 909355 h 932564"/>
              <a:gd name="connsiteX4" fmla="*/ 1624907 w 1830430"/>
              <a:gd name="connsiteY4" fmla="*/ 670595 h 932564"/>
              <a:gd name="connsiteX5" fmla="*/ 1355667 w 1830430"/>
              <a:gd name="connsiteY5" fmla="*/ 172755 h 932564"/>
              <a:gd name="connsiteX6" fmla="*/ 771467 w 1830430"/>
              <a:gd name="connsiteY6" fmla="*/ 35 h 932564"/>
              <a:gd name="connsiteX7" fmla="*/ 39947 w 1830430"/>
              <a:gd name="connsiteY7" fmla="*/ 157515 h 93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0430" h="932564">
                <a:moveTo>
                  <a:pt x="39947" y="157515"/>
                </a:moveTo>
                <a:cubicBezTo>
                  <a:pt x="-73506" y="182915"/>
                  <a:pt x="90747" y="152435"/>
                  <a:pt x="90747" y="152435"/>
                </a:cubicBezTo>
                <a:cubicBezTo>
                  <a:pt x="266007" y="144815"/>
                  <a:pt x="805334" y="-14358"/>
                  <a:pt x="1091507" y="111795"/>
                </a:cubicBezTo>
                <a:cubicBezTo>
                  <a:pt x="1377680" y="237948"/>
                  <a:pt x="1718887" y="816222"/>
                  <a:pt x="1807787" y="909355"/>
                </a:cubicBezTo>
                <a:cubicBezTo>
                  <a:pt x="1896687" y="1002488"/>
                  <a:pt x="1700260" y="793362"/>
                  <a:pt x="1624907" y="670595"/>
                </a:cubicBezTo>
                <a:cubicBezTo>
                  <a:pt x="1549554" y="547828"/>
                  <a:pt x="1497907" y="284515"/>
                  <a:pt x="1355667" y="172755"/>
                </a:cubicBezTo>
                <a:cubicBezTo>
                  <a:pt x="1213427" y="60995"/>
                  <a:pt x="991600" y="2575"/>
                  <a:pt x="771467" y="35"/>
                </a:cubicBezTo>
                <a:cubicBezTo>
                  <a:pt x="551334" y="-2505"/>
                  <a:pt x="153400" y="132115"/>
                  <a:pt x="39947" y="157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118E1F6F-45A5-4689-86EE-82887013C65C}"/>
              </a:ext>
            </a:extLst>
          </p:cNvPr>
          <p:cNvSpPr/>
          <p:nvPr/>
        </p:nvSpPr>
        <p:spPr>
          <a:xfrm>
            <a:off x="5823561" y="3611878"/>
            <a:ext cx="1408134" cy="1886979"/>
          </a:xfrm>
          <a:custGeom>
            <a:avLst/>
            <a:gdLst>
              <a:gd name="connsiteX0" fmla="*/ 18439 w 1408134"/>
              <a:gd name="connsiteY0" fmla="*/ 2 h 1886979"/>
              <a:gd name="connsiteX1" fmla="*/ 130199 w 1408134"/>
              <a:gd name="connsiteY1" fmla="*/ 416562 h 1886979"/>
              <a:gd name="connsiteX2" fmla="*/ 551839 w 1408134"/>
              <a:gd name="connsiteY2" fmla="*/ 924562 h 1886979"/>
              <a:gd name="connsiteX3" fmla="*/ 1349399 w 1408134"/>
              <a:gd name="connsiteY3" fmla="*/ 1828802 h 1886979"/>
              <a:gd name="connsiteX4" fmla="*/ 1212239 w 1408134"/>
              <a:gd name="connsiteY4" fmla="*/ 1645922 h 1886979"/>
              <a:gd name="connsiteX5" fmla="*/ 130199 w 1408134"/>
              <a:gd name="connsiteY5" fmla="*/ 421642 h 1886979"/>
              <a:gd name="connsiteX6" fmla="*/ 18439 w 1408134"/>
              <a:gd name="connsiteY6" fmla="*/ 2 h 188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8134" h="1886979">
                <a:moveTo>
                  <a:pt x="18439" y="2"/>
                </a:moveTo>
                <a:cubicBezTo>
                  <a:pt x="18439" y="-845"/>
                  <a:pt x="41299" y="262469"/>
                  <a:pt x="130199" y="416562"/>
                </a:cubicBezTo>
                <a:cubicBezTo>
                  <a:pt x="219099" y="570655"/>
                  <a:pt x="348639" y="689189"/>
                  <a:pt x="551839" y="924562"/>
                </a:cubicBezTo>
                <a:cubicBezTo>
                  <a:pt x="755039" y="1159935"/>
                  <a:pt x="1239332" y="1708575"/>
                  <a:pt x="1349399" y="1828802"/>
                </a:cubicBezTo>
                <a:cubicBezTo>
                  <a:pt x="1459466" y="1949029"/>
                  <a:pt x="1415439" y="1880449"/>
                  <a:pt x="1212239" y="1645922"/>
                </a:cubicBezTo>
                <a:cubicBezTo>
                  <a:pt x="1009039" y="1411395"/>
                  <a:pt x="327472" y="691729"/>
                  <a:pt x="130199" y="421642"/>
                </a:cubicBezTo>
                <a:cubicBezTo>
                  <a:pt x="-67074" y="151555"/>
                  <a:pt x="18439" y="849"/>
                  <a:pt x="18439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29EBC7A1-6B42-4365-B098-F4275B464F13}"/>
              </a:ext>
            </a:extLst>
          </p:cNvPr>
          <p:cNvSpPr/>
          <p:nvPr/>
        </p:nvSpPr>
        <p:spPr>
          <a:xfrm>
            <a:off x="3554248" y="2137245"/>
            <a:ext cx="1697350" cy="130017"/>
          </a:xfrm>
          <a:custGeom>
            <a:avLst/>
            <a:gdLst>
              <a:gd name="connsiteX0" fmla="*/ 1697202 w 1697350"/>
              <a:gd name="connsiteY0" fmla="*/ 59855 h 130017"/>
              <a:gd name="connsiteX1" fmla="*/ 871702 w 1697350"/>
              <a:gd name="connsiteY1" fmla="*/ 59855 h 130017"/>
              <a:gd name="connsiteX2" fmla="*/ 20802 w 1697350"/>
              <a:gd name="connsiteY2" fmla="*/ 2705 h 130017"/>
              <a:gd name="connsiteX3" fmla="*/ 306552 w 1697350"/>
              <a:gd name="connsiteY3" fmla="*/ 21755 h 130017"/>
              <a:gd name="connsiteX4" fmla="*/ 808202 w 1697350"/>
              <a:gd name="connsiteY4" fmla="*/ 129705 h 130017"/>
              <a:gd name="connsiteX5" fmla="*/ 1697202 w 1697350"/>
              <a:gd name="connsiteY5" fmla="*/ 59855 h 130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7350" h="130017">
                <a:moveTo>
                  <a:pt x="1697202" y="59855"/>
                </a:moveTo>
                <a:cubicBezTo>
                  <a:pt x="1707785" y="48213"/>
                  <a:pt x="1151102" y="69380"/>
                  <a:pt x="871702" y="59855"/>
                </a:cubicBezTo>
                <a:cubicBezTo>
                  <a:pt x="592302" y="50330"/>
                  <a:pt x="114994" y="9055"/>
                  <a:pt x="20802" y="2705"/>
                </a:cubicBezTo>
                <a:cubicBezTo>
                  <a:pt x="-73390" y="-3645"/>
                  <a:pt x="175319" y="588"/>
                  <a:pt x="306552" y="21755"/>
                </a:cubicBezTo>
                <a:cubicBezTo>
                  <a:pt x="437785" y="42922"/>
                  <a:pt x="578544" y="124413"/>
                  <a:pt x="808202" y="129705"/>
                </a:cubicBezTo>
                <a:cubicBezTo>
                  <a:pt x="1037860" y="134997"/>
                  <a:pt x="1686619" y="71497"/>
                  <a:pt x="1697202" y="598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601576D0-9573-43AB-AD6D-77CD453937E4}"/>
              </a:ext>
            </a:extLst>
          </p:cNvPr>
          <p:cNvSpPr/>
          <p:nvPr/>
        </p:nvSpPr>
        <p:spPr>
          <a:xfrm>
            <a:off x="2313447" y="2244809"/>
            <a:ext cx="1884389" cy="631300"/>
          </a:xfrm>
          <a:custGeom>
            <a:avLst/>
            <a:gdLst>
              <a:gd name="connsiteX0" fmla="*/ 1833103 w 1884389"/>
              <a:gd name="connsiteY0" fmla="*/ 53891 h 631300"/>
              <a:gd name="connsiteX1" fmla="*/ 1769603 w 1884389"/>
              <a:gd name="connsiteY1" fmla="*/ 47541 h 631300"/>
              <a:gd name="connsiteX2" fmla="*/ 988553 w 1884389"/>
              <a:gd name="connsiteY2" fmla="*/ 41191 h 631300"/>
              <a:gd name="connsiteX3" fmla="*/ 29703 w 1884389"/>
              <a:gd name="connsiteY3" fmla="*/ 619041 h 631300"/>
              <a:gd name="connsiteX4" fmla="*/ 302753 w 1884389"/>
              <a:gd name="connsiteY4" fmla="*/ 403141 h 631300"/>
              <a:gd name="connsiteX5" fmla="*/ 899653 w 1884389"/>
              <a:gd name="connsiteY5" fmla="*/ 22141 h 631300"/>
              <a:gd name="connsiteX6" fmla="*/ 1833103 w 1884389"/>
              <a:gd name="connsiteY6" fmla="*/ 53891 h 63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4389" h="631300">
                <a:moveTo>
                  <a:pt x="1833103" y="53891"/>
                </a:moveTo>
                <a:cubicBezTo>
                  <a:pt x="1978095" y="58124"/>
                  <a:pt x="1769603" y="47541"/>
                  <a:pt x="1769603" y="47541"/>
                </a:cubicBezTo>
                <a:cubicBezTo>
                  <a:pt x="1628845" y="45424"/>
                  <a:pt x="1278536" y="-54059"/>
                  <a:pt x="988553" y="41191"/>
                </a:cubicBezTo>
                <a:cubicBezTo>
                  <a:pt x="698570" y="136441"/>
                  <a:pt x="144003" y="558716"/>
                  <a:pt x="29703" y="619041"/>
                </a:cubicBezTo>
                <a:cubicBezTo>
                  <a:pt x="-84597" y="679366"/>
                  <a:pt x="157761" y="502624"/>
                  <a:pt x="302753" y="403141"/>
                </a:cubicBezTo>
                <a:cubicBezTo>
                  <a:pt x="447745" y="303658"/>
                  <a:pt x="638245" y="83524"/>
                  <a:pt x="899653" y="22141"/>
                </a:cubicBezTo>
                <a:cubicBezTo>
                  <a:pt x="1161061" y="-39242"/>
                  <a:pt x="1688111" y="49658"/>
                  <a:pt x="1833103" y="538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FCFC93E4-9742-4D15-B301-A8BB4F9DEDDB}"/>
              </a:ext>
            </a:extLst>
          </p:cNvPr>
          <p:cNvSpPr/>
          <p:nvPr/>
        </p:nvSpPr>
        <p:spPr>
          <a:xfrm>
            <a:off x="1782765" y="2924371"/>
            <a:ext cx="575010" cy="1003728"/>
          </a:xfrm>
          <a:custGeom>
            <a:avLst/>
            <a:gdLst>
              <a:gd name="connsiteX0" fmla="*/ 573085 w 575010"/>
              <a:gd name="connsiteY0" fmla="*/ 2979 h 1003728"/>
              <a:gd name="connsiteX1" fmla="*/ 211135 w 575010"/>
              <a:gd name="connsiteY1" fmla="*/ 447479 h 1003728"/>
              <a:gd name="connsiteX2" fmla="*/ 14285 w 575010"/>
              <a:gd name="connsiteY2" fmla="*/ 987229 h 1003728"/>
              <a:gd name="connsiteX3" fmla="*/ 26985 w 575010"/>
              <a:gd name="connsiteY3" fmla="*/ 847529 h 1003728"/>
              <a:gd name="connsiteX4" fmla="*/ 39685 w 575010"/>
              <a:gd name="connsiteY4" fmla="*/ 669729 h 1003728"/>
              <a:gd name="connsiteX5" fmla="*/ 573085 w 575010"/>
              <a:gd name="connsiteY5" fmla="*/ 2979 h 1003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5010" h="1003728">
                <a:moveTo>
                  <a:pt x="573085" y="2979"/>
                </a:moveTo>
                <a:cubicBezTo>
                  <a:pt x="601660" y="-34063"/>
                  <a:pt x="304268" y="283437"/>
                  <a:pt x="211135" y="447479"/>
                </a:cubicBezTo>
                <a:cubicBezTo>
                  <a:pt x="118002" y="611521"/>
                  <a:pt x="44977" y="920554"/>
                  <a:pt x="14285" y="987229"/>
                </a:cubicBezTo>
                <a:cubicBezTo>
                  <a:pt x="-16407" y="1053904"/>
                  <a:pt x="22752" y="900446"/>
                  <a:pt x="26985" y="847529"/>
                </a:cubicBezTo>
                <a:cubicBezTo>
                  <a:pt x="31218" y="794612"/>
                  <a:pt x="-43923" y="810487"/>
                  <a:pt x="39685" y="669729"/>
                </a:cubicBezTo>
                <a:cubicBezTo>
                  <a:pt x="123293" y="528971"/>
                  <a:pt x="544510" y="40021"/>
                  <a:pt x="573085" y="29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2777BEE4-5162-4507-9F7E-1FF0B1D590D0}"/>
              </a:ext>
            </a:extLst>
          </p:cNvPr>
          <p:cNvSpPr/>
          <p:nvPr/>
        </p:nvSpPr>
        <p:spPr>
          <a:xfrm>
            <a:off x="1631491" y="3929621"/>
            <a:ext cx="240214" cy="1661642"/>
          </a:xfrm>
          <a:custGeom>
            <a:avLst/>
            <a:gdLst>
              <a:gd name="connsiteX0" fmla="*/ 127459 w 240214"/>
              <a:gd name="connsiteY0" fmla="*/ 7379 h 1661642"/>
              <a:gd name="connsiteX1" fmla="*/ 63959 w 240214"/>
              <a:gd name="connsiteY1" fmla="*/ 426479 h 1661642"/>
              <a:gd name="connsiteX2" fmla="*/ 76659 w 240214"/>
              <a:gd name="connsiteY2" fmla="*/ 864629 h 1661642"/>
              <a:gd name="connsiteX3" fmla="*/ 235409 w 240214"/>
              <a:gd name="connsiteY3" fmla="*/ 1632979 h 1661642"/>
              <a:gd name="connsiteX4" fmla="*/ 184609 w 240214"/>
              <a:gd name="connsiteY4" fmla="*/ 1455179 h 1661642"/>
              <a:gd name="connsiteX5" fmla="*/ 38559 w 240214"/>
              <a:gd name="connsiteY5" fmla="*/ 1048779 h 1661642"/>
              <a:gd name="connsiteX6" fmla="*/ 6809 w 240214"/>
              <a:gd name="connsiteY6" fmla="*/ 794779 h 1661642"/>
              <a:gd name="connsiteX7" fmla="*/ 127459 w 240214"/>
              <a:gd name="connsiteY7" fmla="*/ 7379 h 1661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214" h="1661642">
                <a:moveTo>
                  <a:pt x="127459" y="7379"/>
                </a:moveTo>
                <a:cubicBezTo>
                  <a:pt x="136984" y="-54004"/>
                  <a:pt x="72426" y="283604"/>
                  <a:pt x="63959" y="426479"/>
                </a:cubicBezTo>
                <a:cubicBezTo>
                  <a:pt x="55492" y="569354"/>
                  <a:pt x="48084" y="663546"/>
                  <a:pt x="76659" y="864629"/>
                </a:cubicBezTo>
                <a:cubicBezTo>
                  <a:pt x="105234" y="1065712"/>
                  <a:pt x="217417" y="1534554"/>
                  <a:pt x="235409" y="1632979"/>
                </a:cubicBezTo>
                <a:cubicBezTo>
                  <a:pt x="253401" y="1731404"/>
                  <a:pt x="217417" y="1552546"/>
                  <a:pt x="184609" y="1455179"/>
                </a:cubicBezTo>
                <a:cubicBezTo>
                  <a:pt x="151801" y="1357812"/>
                  <a:pt x="68192" y="1158846"/>
                  <a:pt x="38559" y="1048779"/>
                </a:cubicBezTo>
                <a:cubicBezTo>
                  <a:pt x="8926" y="938712"/>
                  <a:pt x="-11183" y="967287"/>
                  <a:pt x="6809" y="794779"/>
                </a:cubicBezTo>
                <a:cubicBezTo>
                  <a:pt x="24801" y="622271"/>
                  <a:pt x="117934" y="68762"/>
                  <a:pt x="127459" y="73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8C3CA95E-31BF-40DD-BC3B-2135ACC55187}"/>
              </a:ext>
            </a:extLst>
          </p:cNvPr>
          <p:cNvSpPr/>
          <p:nvPr/>
        </p:nvSpPr>
        <p:spPr>
          <a:xfrm>
            <a:off x="5141900" y="2202704"/>
            <a:ext cx="2130576" cy="455737"/>
          </a:xfrm>
          <a:custGeom>
            <a:avLst/>
            <a:gdLst>
              <a:gd name="connsiteX0" fmla="*/ 82033 w 2130576"/>
              <a:gd name="connsiteY0" fmla="*/ 15563 h 455737"/>
              <a:gd name="connsiteX1" fmla="*/ 183633 w 2130576"/>
              <a:gd name="connsiteY1" fmla="*/ 15563 h 455737"/>
              <a:gd name="connsiteX2" fmla="*/ 1098033 w 2130576"/>
              <a:gd name="connsiteY2" fmla="*/ 108696 h 455737"/>
              <a:gd name="connsiteX3" fmla="*/ 2105567 w 2130576"/>
              <a:gd name="connsiteY3" fmla="*/ 447363 h 455737"/>
              <a:gd name="connsiteX4" fmla="*/ 1766900 w 2130576"/>
              <a:gd name="connsiteY4" fmla="*/ 337296 h 455737"/>
              <a:gd name="connsiteX5" fmla="*/ 1131900 w 2130576"/>
              <a:gd name="connsiteY5" fmla="*/ 167963 h 455737"/>
              <a:gd name="connsiteX6" fmla="*/ 82033 w 2130576"/>
              <a:gd name="connsiteY6" fmla="*/ 15563 h 455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0576" h="455737">
                <a:moveTo>
                  <a:pt x="82033" y="15563"/>
                </a:moveTo>
                <a:cubicBezTo>
                  <a:pt x="-76012" y="-9837"/>
                  <a:pt x="14300" y="41"/>
                  <a:pt x="183633" y="15563"/>
                </a:cubicBezTo>
                <a:cubicBezTo>
                  <a:pt x="352966" y="31085"/>
                  <a:pt x="777711" y="36729"/>
                  <a:pt x="1098033" y="108696"/>
                </a:cubicBezTo>
                <a:cubicBezTo>
                  <a:pt x="1418355" y="180663"/>
                  <a:pt x="1994089" y="409263"/>
                  <a:pt x="2105567" y="447363"/>
                </a:cubicBezTo>
                <a:cubicBezTo>
                  <a:pt x="2217045" y="485463"/>
                  <a:pt x="1929178" y="383863"/>
                  <a:pt x="1766900" y="337296"/>
                </a:cubicBezTo>
                <a:cubicBezTo>
                  <a:pt x="1604622" y="290729"/>
                  <a:pt x="1418355" y="221585"/>
                  <a:pt x="1131900" y="167963"/>
                </a:cubicBezTo>
                <a:cubicBezTo>
                  <a:pt x="845445" y="114341"/>
                  <a:pt x="240078" y="40963"/>
                  <a:pt x="82033" y="15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82FC8600-BE02-4EC5-8BCE-ADF0FB59B72A}"/>
              </a:ext>
            </a:extLst>
          </p:cNvPr>
          <p:cNvSpPr/>
          <p:nvPr/>
        </p:nvSpPr>
        <p:spPr>
          <a:xfrm>
            <a:off x="7137084" y="2658345"/>
            <a:ext cx="1264417" cy="1253674"/>
          </a:xfrm>
          <a:custGeom>
            <a:avLst/>
            <a:gdLst>
              <a:gd name="connsiteX0" fmla="*/ 316 w 1264417"/>
              <a:gd name="connsiteY0" fmla="*/ 188 h 1253674"/>
              <a:gd name="connsiteX1" fmla="*/ 618383 w 1264417"/>
              <a:gd name="connsiteY1" fmla="*/ 474322 h 1253674"/>
              <a:gd name="connsiteX2" fmla="*/ 1244916 w 1264417"/>
              <a:gd name="connsiteY2" fmla="*/ 1227855 h 1253674"/>
              <a:gd name="connsiteX3" fmla="*/ 1117916 w 1264417"/>
              <a:gd name="connsiteY3" fmla="*/ 1092388 h 1253674"/>
              <a:gd name="connsiteX4" fmla="*/ 542183 w 1264417"/>
              <a:gd name="connsiteY4" fmla="*/ 525122 h 1253674"/>
              <a:gd name="connsiteX5" fmla="*/ 316 w 1264417"/>
              <a:gd name="connsiteY5" fmla="*/ 188 h 1253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4417" h="1253674">
                <a:moveTo>
                  <a:pt x="316" y="188"/>
                </a:moveTo>
                <a:cubicBezTo>
                  <a:pt x="13016" y="-8279"/>
                  <a:pt x="410950" y="269711"/>
                  <a:pt x="618383" y="474322"/>
                </a:cubicBezTo>
                <a:cubicBezTo>
                  <a:pt x="825816" y="678933"/>
                  <a:pt x="1161661" y="1124844"/>
                  <a:pt x="1244916" y="1227855"/>
                </a:cubicBezTo>
                <a:cubicBezTo>
                  <a:pt x="1328171" y="1330866"/>
                  <a:pt x="1117916" y="1092388"/>
                  <a:pt x="1117916" y="1092388"/>
                </a:cubicBezTo>
                <a:cubicBezTo>
                  <a:pt x="1000794" y="975266"/>
                  <a:pt x="724216" y="712800"/>
                  <a:pt x="542183" y="525122"/>
                </a:cubicBezTo>
                <a:cubicBezTo>
                  <a:pt x="360150" y="337444"/>
                  <a:pt x="-12384" y="8655"/>
                  <a:pt x="316" y="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09C37CE9-5526-4628-B2C9-99F58234AB34}"/>
              </a:ext>
            </a:extLst>
          </p:cNvPr>
          <p:cNvSpPr/>
          <p:nvPr/>
        </p:nvSpPr>
        <p:spPr>
          <a:xfrm>
            <a:off x="8467172" y="3946083"/>
            <a:ext cx="591069" cy="2679092"/>
          </a:xfrm>
          <a:custGeom>
            <a:avLst/>
            <a:gdLst>
              <a:gd name="connsiteX0" fmla="*/ 3060 w 591069"/>
              <a:gd name="connsiteY0" fmla="*/ 19525 h 2679092"/>
              <a:gd name="connsiteX1" fmla="*/ 320693 w 591069"/>
              <a:gd name="connsiteY1" fmla="*/ 616292 h 2679092"/>
              <a:gd name="connsiteX2" fmla="*/ 590201 w 591069"/>
              <a:gd name="connsiteY2" fmla="*/ 1376688 h 2679092"/>
              <a:gd name="connsiteX3" fmla="*/ 407321 w 591069"/>
              <a:gd name="connsiteY3" fmla="*/ 2637597 h 2679092"/>
              <a:gd name="connsiteX4" fmla="*/ 426571 w 591069"/>
              <a:gd name="connsiteY4" fmla="*/ 2300713 h 2679092"/>
              <a:gd name="connsiteX5" fmla="*/ 522824 w 591069"/>
              <a:gd name="connsiteY5" fmla="*/ 1559568 h 2679092"/>
              <a:gd name="connsiteX6" fmla="*/ 522824 w 591069"/>
              <a:gd name="connsiteY6" fmla="*/ 1357437 h 2679092"/>
              <a:gd name="connsiteX7" fmla="*/ 3060 w 591069"/>
              <a:gd name="connsiteY7" fmla="*/ 19525 h 2679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1069" h="2679092">
                <a:moveTo>
                  <a:pt x="3060" y="19525"/>
                </a:moveTo>
                <a:cubicBezTo>
                  <a:pt x="-30628" y="-103999"/>
                  <a:pt x="222836" y="390098"/>
                  <a:pt x="320693" y="616292"/>
                </a:cubicBezTo>
                <a:cubicBezTo>
                  <a:pt x="418550" y="842486"/>
                  <a:pt x="575763" y="1039804"/>
                  <a:pt x="590201" y="1376688"/>
                </a:cubicBezTo>
                <a:cubicBezTo>
                  <a:pt x="604639" y="1713572"/>
                  <a:pt x="434593" y="2483593"/>
                  <a:pt x="407321" y="2637597"/>
                </a:cubicBezTo>
                <a:cubicBezTo>
                  <a:pt x="380049" y="2791601"/>
                  <a:pt x="407321" y="2480384"/>
                  <a:pt x="426571" y="2300713"/>
                </a:cubicBezTo>
                <a:cubicBezTo>
                  <a:pt x="445821" y="2121042"/>
                  <a:pt x="506782" y="1716781"/>
                  <a:pt x="522824" y="1559568"/>
                </a:cubicBezTo>
                <a:cubicBezTo>
                  <a:pt x="538866" y="1402355"/>
                  <a:pt x="604639" y="1615715"/>
                  <a:pt x="522824" y="1357437"/>
                </a:cubicBezTo>
                <a:cubicBezTo>
                  <a:pt x="441009" y="1099159"/>
                  <a:pt x="36748" y="143049"/>
                  <a:pt x="3060" y="19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F9498553-84AA-4988-A269-95A89F938B60}"/>
              </a:ext>
            </a:extLst>
          </p:cNvPr>
          <p:cNvSpPr/>
          <p:nvPr/>
        </p:nvSpPr>
        <p:spPr>
          <a:xfrm>
            <a:off x="8512207" y="6809933"/>
            <a:ext cx="432807" cy="835498"/>
          </a:xfrm>
          <a:custGeom>
            <a:avLst/>
            <a:gdLst>
              <a:gd name="connsiteX0" fmla="*/ 429662 w 432807"/>
              <a:gd name="connsiteY0" fmla="*/ 33629 h 835498"/>
              <a:gd name="connsiteX1" fmla="*/ 6151 w 432807"/>
              <a:gd name="connsiteY1" fmla="*/ 822901 h 835498"/>
              <a:gd name="connsiteX2" fmla="*/ 179406 w 432807"/>
              <a:gd name="connsiteY2" fmla="*/ 495642 h 835498"/>
              <a:gd name="connsiteX3" fmla="*/ 198656 w 432807"/>
              <a:gd name="connsiteY3" fmla="*/ 178008 h 835498"/>
              <a:gd name="connsiteX4" fmla="*/ 429662 w 432807"/>
              <a:gd name="connsiteY4" fmla="*/ 33629 h 835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2807" h="835498">
                <a:moveTo>
                  <a:pt x="429662" y="33629"/>
                </a:moveTo>
                <a:cubicBezTo>
                  <a:pt x="397578" y="141111"/>
                  <a:pt x="47860" y="745899"/>
                  <a:pt x="6151" y="822901"/>
                </a:cubicBezTo>
                <a:cubicBezTo>
                  <a:pt x="-35558" y="899903"/>
                  <a:pt x="147322" y="603124"/>
                  <a:pt x="179406" y="495642"/>
                </a:cubicBezTo>
                <a:cubicBezTo>
                  <a:pt x="211490" y="388160"/>
                  <a:pt x="158551" y="251802"/>
                  <a:pt x="198656" y="178008"/>
                </a:cubicBezTo>
                <a:cubicBezTo>
                  <a:pt x="238761" y="104214"/>
                  <a:pt x="461746" y="-73853"/>
                  <a:pt x="429662" y="336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06D43F33-056F-47F7-BC16-547E08F5B6F8}"/>
              </a:ext>
            </a:extLst>
          </p:cNvPr>
          <p:cNvSpPr/>
          <p:nvPr/>
        </p:nvSpPr>
        <p:spPr>
          <a:xfrm>
            <a:off x="7812230" y="7833917"/>
            <a:ext cx="551624" cy="1763900"/>
          </a:xfrm>
          <a:custGeom>
            <a:avLst/>
            <a:gdLst>
              <a:gd name="connsiteX0" fmla="*/ 550720 w 551624"/>
              <a:gd name="connsiteY0" fmla="*/ 1983 h 1763900"/>
              <a:gd name="connsiteX1" fmla="*/ 137970 w 551624"/>
              <a:gd name="connsiteY1" fmla="*/ 535383 h 1763900"/>
              <a:gd name="connsiteX2" fmla="*/ 87170 w 551624"/>
              <a:gd name="connsiteY2" fmla="*/ 795733 h 1763900"/>
              <a:gd name="connsiteX3" fmla="*/ 195120 w 551624"/>
              <a:gd name="connsiteY3" fmla="*/ 1716483 h 1763900"/>
              <a:gd name="connsiteX4" fmla="*/ 195120 w 551624"/>
              <a:gd name="connsiteY4" fmla="*/ 1538683 h 1763900"/>
              <a:gd name="connsiteX5" fmla="*/ 10970 w 551624"/>
              <a:gd name="connsiteY5" fmla="*/ 744933 h 1763900"/>
              <a:gd name="connsiteX6" fmla="*/ 550720 w 551624"/>
              <a:gd name="connsiteY6" fmla="*/ 1983 h 176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1624" h="1763900">
                <a:moveTo>
                  <a:pt x="550720" y="1983"/>
                </a:moveTo>
                <a:cubicBezTo>
                  <a:pt x="571887" y="-32942"/>
                  <a:pt x="215228" y="403091"/>
                  <a:pt x="137970" y="535383"/>
                </a:cubicBezTo>
                <a:cubicBezTo>
                  <a:pt x="60712" y="667675"/>
                  <a:pt x="77645" y="598883"/>
                  <a:pt x="87170" y="795733"/>
                </a:cubicBezTo>
                <a:cubicBezTo>
                  <a:pt x="96695" y="992583"/>
                  <a:pt x="177128" y="1592658"/>
                  <a:pt x="195120" y="1716483"/>
                </a:cubicBezTo>
                <a:cubicBezTo>
                  <a:pt x="213112" y="1840308"/>
                  <a:pt x="225812" y="1700608"/>
                  <a:pt x="195120" y="1538683"/>
                </a:cubicBezTo>
                <a:cubicBezTo>
                  <a:pt x="164428" y="1376758"/>
                  <a:pt x="-50413" y="999991"/>
                  <a:pt x="10970" y="744933"/>
                </a:cubicBezTo>
                <a:cubicBezTo>
                  <a:pt x="72353" y="489875"/>
                  <a:pt x="529553" y="36908"/>
                  <a:pt x="550720" y="19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BFB5FFBD-3933-4FFD-81A4-560A38B2E92C}"/>
              </a:ext>
            </a:extLst>
          </p:cNvPr>
          <p:cNvSpPr/>
          <p:nvPr/>
        </p:nvSpPr>
        <p:spPr>
          <a:xfrm>
            <a:off x="8616950" y="7740258"/>
            <a:ext cx="400722" cy="1837541"/>
          </a:xfrm>
          <a:custGeom>
            <a:avLst/>
            <a:gdLst>
              <a:gd name="connsiteX0" fmla="*/ 0 w 400722"/>
              <a:gd name="connsiteY0" fmla="*/ 392 h 1837541"/>
              <a:gd name="connsiteX1" fmla="*/ 387350 w 400722"/>
              <a:gd name="connsiteY1" fmla="*/ 819542 h 1837541"/>
              <a:gd name="connsiteX2" fmla="*/ 266700 w 400722"/>
              <a:gd name="connsiteY2" fmla="*/ 1810142 h 1837541"/>
              <a:gd name="connsiteX3" fmla="*/ 304800 w 400722"/>
              <a:gd name="connsiteY3" fmla="*/ 1505342 h 1837541"/>
              <a:gd name="connsiteX4" fmla="*/ 387350 w 400722"/>
              <a:gd name="connsiteY4" fmla="*/ 921142 h 1837541"/>
              <a:gd name="connsiteX5" fmla="*/ 0 w 400722"/>
              <a:gd name="connsiteY5" fmla="*/ 392 h 1837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0722" h="1837541">
                <a:moveTo>
                  <a:pt x="0" y="392"/>
                </a:moveTo>
                <a:cubicBezTo>
                  <a:pt x="0" y="-16541"/>
                  <a:pt x="342900" y="517917"/>
                  <a:pt x="387350" y="819542"/>
                </a:cubicBezTo>
                <a:cubicBezTo>
                  <a:pt x="431800" y="1121167"/>
                  <a:pt x="280458" y="1695842"/>
                  <a:pt x="266700" y="1810142"/>
                </a:cubicBezTo>
                <a:cubicBezTo>
                  <a:pt x="252942" y="1924442"/>
                  <a:pt x="284692" y="1653509"/>
                  <a:pt x="304800" y="1505342"/>
                </a:cubicBezTo>
                <a:cubicBezTo>
                  <a:pt x="324908" y="1357175"/>
                  <a:pt x="439208" y="1170909"/>
                  <a:pt x="387350" y="921142"/>
                </a:cubicBezTo>
                <a:cubicBezTo>
                  <a:pt x="335492" y="671375"/>
                  <a:pt x="0" y="17325"/>
                  <a:pt x="0" y="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F9F6E914-24E4-4766-A35F-CA2E04036177}"/>
              </a:ext>
            </a:extLst>
          </p:cNvPr>
          <p:cNvSpPr/>
          <p:nvPr/>
        </p:nvSpPr>
        <p:spPr>
          <a:xfrm>
            <a:off x="8584744" y="8286704"/>
            <a:ext cx="486465" cy="1874074"/>
          </a:xfrm>
          <a:custGeom>
            <a:avLst/>
            <a:gdLst>
              <a:gd name="connsiteX0" fmla="*/ 456 w 486465"/>
              <a:gd name="connsiteY0" fmla="*/ 46 h 1874074"/>
              <a:gd name="connsiteX1" fmla="*/ 254456 w 486465"/>
              <a:gd name="connsiteY1" fmla="*/ 647746 h 1874074"/>
              <a:gd name="connsiteX2" fmla="*/ 210006 w 486465"/>
              <a:gd name="connsiteY2" fmla="*/ 1250996 h 1874074"/>
              <a:gd name="connsiteX3" fmla="*/ 483056 w 486465"/>
              <a:gd name="connsiteY3" fmla="*/ 1854246 h 1874074"/>
              <a:gd name="connsiteX4" fmla="*/ 349706 w 486465"/>
              <a:gd name="connsiteY4" fmla="*/ 1676446 h 1874074"/>
              <a:gd name="connsiteX5" fmla="*/ 152856 w 486465"/>
              <a:gd name="connsiteY5" fmla="*/ 1162096 h 1874074"/>
              <a:gd name="connsiteX6" fmla="*/ 190956 w 486465"/>
              <a:gd name="connsiteY6" fmla="*/ 679496 h 1874074"/>
              <a:gd name="connsiteX7" fmla="*/ 456 w 486465"/>
              <a:gd name="connsiteY7" fmla="*/ 46 h 1874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6465" h="1874074">
                <a:moveTo>
                  <a:pt x="456" y="46"/>
                </a:moveTo>
                <a:cubicBezTo>
                  <a:pt x="11039" y="-5246"/>
                  <a:pt x="219531" y="439254"/>
                  <a:pt x="254456" y="647746"/>
                </a:cubicBezTo>
                <a:cubicBezTo>
                  <a:pt x="289381" y="856238"/>
                  <a:pt x="171906" y="1049913"/>
                  <a:pt x="210006" y="1250996"/>
                </a:cubicBezTo>
                <a:cubicBezTo>
                  <a:pt x="248106" y="1452079"/>
                  <a:pt x="459773" y="1783338"/>
                  <a:pt x="483056" y="1854246"/>
                </a:cubicBezTo>
                <a:cubicBezTo>
                  <a:pt x="506339" y="1925154"/>
                  <a:pt x="404739" y="1791804"/>
                  <a:pt x="349706" y="1676446"/>
                </a:cubicBezTo>
                <a:cubicBezTo>
                  <a:pt x="294673" y="1561088"/>
                  <a:pt x="179314" y="1328254"/>
                  <a:pt x="152856" y="1162096"/>
                </a:cubicBezTo>
                <a:cubicBezTo>
                  <a:pt x="126398" y="995938"/>
                  <a:pt x="215298" y="866821"/>
                  <a:pt x="190956" y="679496"/>
                </a:cubicBezTo>
                <a:cubicBezTo>
                  <a:pt x="166614" y="492171"/>
                  <a:pt x="-10127" y="5338"/>
                  <a:pt x="456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05561082-7409-41AA-A929-F945F842CDAA}"/>
              </a:ext>
            </a:extLst>
          </p:cNvPr>
          <p:cNvSpPr/>
          <p:nvPr/>
        </p:nvSpPr>
        <p:spPr>
          <a:xfrm>
            <a:off x="8259051" y="8023771"/>
            <a:ext cx="365401" cy="1500797"/>
          </a:xfrm>
          <a:custGeom>
            <a:avLst/>
            <a:gdLst>
              <a:gd name="connsiteX0" fmla="*/ 332499 w 365401"/>
              <a:gd name="connsiteY0" fmla="*/ 47079 h 1500797"/>
              <a:gd name="connsiteX1" fmla="*/ 288049 w 365401"/>
              <a:gd name="connsiteY1" fmla="*/ 104229 h 1500797"/>
              <a:gd name="connsiteX2" fmla="*/ 78499 w 365401"/>
              <a:gd name="connsiteY2" fmla="*/ 618579 h 1500797"/>
              <a:gd name="connsiteX3" fmla="*/ 262649 w 365401"/>
              <a:gd name="connsiteY3" fmla="*/ 1342479 h 1500797"/>
              <a:gd name="connsiteX4" fmla="*/ 364249 w 365401"/>
              <a:gd name="connsiteY4" fmla="*/ 1494879 h 1500797"/>
              <a:gd name="connsiteX5" fmla="*/ 199149 w 365401"/>
              <a:gd name="connsiteY5" fmla="*/ 1221829 h 1500797"/>
              <a:gd name="connsiteX6" fmla="*/ 2299 w 365401"/>
              <a:gd name="connsiteY6" fmla="*/ 650329 h 1500797"/>
              <a:gd name="connsiteX7" fmla="*/ 332499 w 365401"/>
              <a:gd name="connsiteY7" fmla="*/ 47079 h 1500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401" h="1500797">
                <a:moveTo>
                  <a:pt x="332499" y="47079"/>
                </a:moveTo>
                <a:cubicBezTo>
                  <a:pt x="380124" y="-43938"/>
                  <a:pt x="330382" y="8979"/>
                  <a:pt x="288049" y="104229"/>
                </a:cubicBezTo>
                <a:cubicBezTo>
                  <a:pt x="245716" y="199479"/>
                  <a:pt x="82732" y="412204"/>
                  <a:pt x="78499" y="618579"/>
                </a:cubicBezTo>
                <a:cubicBezTo>
                  <a:pt x="74266" y="824954"/>
                  <a:pt x="215024" y="1196429"/>
                  <a:pt x="262649" y="1342479"/>
                </a:cubicBezTo>
                <a:cubicBezTo>
                  <a:pt x="310274" y="1488529"/>
                  <a:pt x="374832" y="1514987"/>
                  <a:pt x="364249" y="1494879"/>
                </a:cubicBezTo>
                <a:cubicBezTo>
                  <a:pt x="353666" y="1474771"/>
                  <a:pt x="259474" y="1362587"/>
                  <a:pt x="199149" y="1221829"/>
                </a:cubicBezTo>
                <a:cubicBezTo>
                  <a:pt x="138824" y="1081071"/>
                  <a:pt x="-20984" y="844004"/>
                  <a:pt x="2299" y="650329"/>
                </a:cubicBezTo>
                <a:cubicBezTo>
                  <a:pt x="25582" y="456654"/>
                  <a:pt x="284874" y="138096"/>
                  <a:pt x="332499" y="47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180A9F3B-351A-4D08-A469-20906078F5C5}"/>
              </a:ext>
            </a:extLst>
          </p:cNvPr>
          <p:cNvSpPr/>
          <p:nvPr/>
        </p:nvSpPr>
        <p:spPr>
          <a:xfrm>
            <a:off x="7267354" y="8125955"/>
            <a:ext cx="1252816" cy="2215302"/>
          </a:xfrm>
          <a:custGeom>
            <a:avLst/>
            <a:gdLst>
              <a:gd name="connsiteX0" fmla="*/ 1013046 w 1252816"/>
              <a:gd name="connsiteY0" fmla="*/ 59195 h 2215302"/>
              <a:gd name="connsiteX1" fmla="*/ 924146 w 1252816"/>
              <a:gd name="connsiteY1" fmla="*/ 135395 h 2215302"/>
              <a:gd name="connsiteX2" fmla="*/ 854296 w 1252816"/>
              <a:gd name="connsiteY2" fmla="*/ 916445 h 2215302"/>
              <a:gd name="connsiteX3" fmla="*/ 1247996 w 1252816"/>
              <a:gd name="connsiteY3" fmla="*/ 1703845 h 2215302"/>
              <a:gd name="connsiteX4" fmla="*/ 1000346 w 1252816"/>
              <a:gd name="connsiteY4" fmla="*/ 1926095 h 2215302"/>
              <a:gd name="connsiteX5" fmla="*/ 9746 w 1252816"/>
              <a:gd name="connsiteY5" fmla="*/ 2211845 h 2215302"/>
              <a:gd name="connsiteX6" fmla="*/ 530446 w 1252816"/>
              <a:gd name="connsiteY6" fmla="*/ 2059445 h 2215302"/>
              <a:gd name="connsiteX7" fmla="*/ 1120996 w 1252816"/>
              <a:gd name="connsiteY7" fmla="*/ 1697495 h 2215302"/>
              <a:gd name="connsiteX8" fmla="*/ 866996 w 1252816"/>
              <a:gd name="connsiteY8" fmla="*/ 1151395 h 2215302"/>
              <a:gd name="connsiteX9" fmla="*/ 752696 w 1252816"/>
              <a:gd name="connsiteY9" fmla="*/ 757695 h 2215302"/>
              <a:gd name="connsiteX10" fmla="*/ 1013046 w 1252816"/>
              <a:gd name="connsiteY10" fmla="*/ 59195 h 221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52816" h="2215302">
                <a:moveTo>
                  <a:pt x="1013046" y="59195"/>
                </a:moveTo>
                <a:cubicBezTo>
                  <a:pt x="1041621" y="-44522"/>
                  <a:pt x="950604" y="-7480"/>
                  <a:pt x="924146" y="135395"/>
                </a:cubicBezTo>
                <a:cubicBezTo>
                  <a:pt x="897688" y="278270"/>
                  <a:pt x="800321" y="655037"/>
                  <a:pt x="854296" y="916445"/>
                </a:cubicBezTo>
                <a:cubicBezTo>
                  <a:pt x="908271" y="1177853"/>
                  <a:pt x="1223654" y="1535570"/>
                  <a:pt x="1247996" y="1703845"/>
                </a:cubicBezTo>
                <a:cubicBezTo>
                  <a:pt x="1272338" y="1872120"/>
                  <a:pt x="1206721" y="1841428"/>
                  <a:pt x="1000346" y="1926095"/>
                </a:cubicBezTo>
                <a:cubicBezTo>
                  <a:pt x="793971" y="2010762"/>
                  <a:pt x="88063" y="2189620"/>
                  <a:pt x="9746" y="2211845"/>
                </a:cubicBezTo>
                <a:cubicBezTo>
                  <a:pt x="-68571" y="2234070"/>
                  <a:pt x="345238" y="2145170"/>
                  <a:pt x="530446" y="2059445"/>
                </a:cubicBezTo>
                <a:cubicBezTo>
                  <a:pt x="715654" y="1973720"/>
                  <a:pt x="1064904" y="1848837"/>
                  <a:pt x="1120996" y="1697495"/>
                </a:cubicBezTo>
                <a:cubicBezTo>
                  <a:pt x="1177088" y="1546153"/>
                  <a:pt x="928379" y="1308028"/>
                  <a:pt x="866996" y="1151395"/>
                </a:cubicBezTo>
                <a:cubicBezTo>
                  <a:pt x="805613" y="994762"/>
                  <a:pt x="734704" y="943962"/>
                  <a:pt x="752696" y="757695"/>
                </a:cubicBezTo>
                <a:cubicBezTo>
                  <a:pt x="770688" y="571428"/>
                  <a:pt x="984471" y="162912"/>
                  <a:pt x="1013046" y="59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789F1B5B-3CA9-496B-AF53-D93D90814C06}"/>
              </a:ext>
            </a:extLst>
          </p:cNvPr>
          <p:cNvSpPr/>
          <p:nvPr/>
        </p:nvSpPr>
        <p:spPr>
          <a:xfrm>
            <a:off x="1439883" y="5952595"/>
            <a:ext cx="395389" cy="971190"/>
          </a:xfrm>
          <a:custGeom>
            <a:avLst/>
            <a:gdLst>
              <a:gd name="connsiteX0" fmla="*/ 395267 w 395389"/>
              <a:gd name="connsiteY0" fmla="*/ 3705 h 971190"/>
              <a:gd name="connsiteX1" fmla="*/ 242867 w 395389"/>
              <a:gd name="connsiteY1" fmla="*/ 213255 h 971190"/>
              <a:gd name="connsiteX2" fmla="*/ 134917 w 395389"/>
              <a:gd name="connsiteY2" fmla="*/ 759355 h 971190"/>
              <a:gd name="connsiteX3" fmla="*/ 1567 w 395389"/>
              <a:gd name="connsiteY3" fmla="*/ 968905 h 971190"/>
              <a:gd name="connsiteX4" fmla="*/ 230167 w 395389"/>
              <a:gd name="connsiteY4" fmla="*/ 645055 h 971190"/>
              <a:gd name="connsiteX5" fmla="*/ 268267 w 395389"/>
              <a:gd name="connsiteY5" fmla="*/ 365655 h 971190"/>
              <a:gd name="connsiteX6" fmla="*/ 395267 w 395389"/>
              <a:gd name="connsiteY6" fmla="*/ 3705 h 971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5389" h="971190">
                <a:moveTo>
                  <a:pt x="395267" y="3705"/>
                </a:moveTo>
                <a:cubicBezTo>
                  <a:pt x="391034" y="-21695"/>
                  <a:pt x="286259" y="87313"/>
                  <a:pt x="242867" y="213255"/>
                </a:cubicBezTo>
                <a:cubicBezTo>
                  <a:pt x="199475" y="339197"/>
                  <a:pt x="175134" y="633413"/>
                  <a:pt x="134917" y="759355"/>
                </a:cubicBezTo>
                <a:cubicBezTo>
                  <a:pt x="94700" y="885297"/>
                  <a:pt x="-14308" y="987955"/>
                  <a:pt x="1567" y="968905"/>
                </a:cubicBezTo>
                <a:cubicBezTo>
                  <a:pt x="17442" y="949855"/>
                  <a:pt x="185717" y="745597"/>
                  <a:pt x="230167" y="645055"/>
                </a:cubicBezTo>
                <a:cubicBezTo>
                  <a:pt x="274617" y="544513"/>
                  <a:pt x="243925" y="465138"/>
                  <a:pt x="268267" y="365655"/>
                </a:cubicBezTo>
                <a:cubicBezTo>
                  <a:pt x="292609" y="266172"/>
                  <a:pt x="399500" y="29105"/>
                  <a:pt x="395267" y="3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2902A8CE-A3CA-4BE1-BB4C-878313D8B644}"/>
              </a:ext>
            </a:extLst>
          </p:cNvPr>
          <p:cNvSpPr/>
          <p:nvPr/>
        </p:nvSpPr>
        <p:spPr>
          <a:xfrm>
            <a:off x="294905" y="7047378"/>
            <a:ext cx="1451557" cy="551810"/>
          </a:xfrm>
          <a:custGeom>
            <a:avLst/>
            <a:gdLst>
              <a:gd name="connsiteX0" fmla="*/ 1362445 w 1451557"/>
              <a:gd name="connsiteY0" fmla="*/ 102722 h 551810"/>
              <a:gd name="connsiteX1" fmla="*/ 829045 w 1451557"/>
              <a:gd name="connsiteY1" fmla="*/ 20172 h 551810"/>
              <a:gd name="connsiteX2" fmla="*/ 22595 w 1451557"/>
              <a:gd name="connsiteY2" fmla="*/ 540872 h 551810"/>
              <a:gd name="connsiteX3" fmla="*/ 270245 w 1451557"/>
              <a:gd name="connsiteY3" fmla="*/ 356722 h 551810"/>
              <a:gd name="connsiteX4" fmla="*/ 765545 w 1451557"/>
              <a:gd name="connsiteY4" fmla="*/ 147172 h 551810"/>
              <a:gd name="connsiteX5" fmla="*/ 1425945 w 1451557"/>
              <a:gd name="connsiteY5" fmla="*/ 90022 h 551810"/>
              <a:gd name="connsiteX6" fmla="*/ 1324345 w 1451557"/>
              <a:gd name="connsiteY6" fmla="*/ 64622 h 551810"/>
              <a:gd name="connsiteX7" fmla="*/ 1362445 w 1451557"/>
              <a:gd name="connsiteY7" fmla="*/ 102722 h 551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51557" h="551810">
                <a:moveTo>
                  <a:pt x="1362445" y="102722"/>
                </a:moveTo>
                <a:cubicBezTo>
                  <a:pt x="1279895" y="95314"/>
                  <a:pt x="1052353" y="-52853"/>
                  <a:pt x="829045" y="20172"/>
                </a:cubicBezTo>
                <a:cubicBezTo>
                  <a:pt x="605737" y="93197"/>
                  <a:pt x="115728" y="484780"/>
                  <a:pt x="22595" y="540872"/>
                </a:cubicBezTo>
                <a:cubicBezTo>
                  <a:pt x="-70538" y="596964"/>
                  <a:pt x="146420" y="422339"/>
                  <a:pt x="270245" y="356722"/>
                </a:cubicBezTo>
                <a:cubicBezTo>
                  <a:pt x="394070" y="291105"/>
                  <a:pt x="572928" y="191622"/>
                  <a:pt x="765545" y="147172"/>
                </a:cubicBezTo>
                <a:cubicBezTo>
                  <a:pt x="958162" y="102722"/>
                  <a:pt x="1332812" y="103780"/>
                  <a:pt x="1425945" y="90022"/>
                </a:cubicBezTo>
                <a:cubicBezTo>
                  <a:pt x="1519078" y="76264"/>
                  <a:pt x="1328578" y="61447"/>
                  <a:pt x="1324345" y="64622"/>
                </a:cubicBezTo>
                <a:cubicBezTo>
                  <a:pt x="1320112" y="67797"/>
                  <a:pt x="1444995" y="110130"/>
                  <a:pt x="1362445" y="1027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E77D2842-EF01-402D-A92A-7B3F9F1824F5}"/>
              </a:ext>
            </a:extLst>
          </p:cNvPr>
          <p:cNvSpPr/>
          <p:nvPr/>
        </p:nvSpPr>
        <p:spPr>
          <a:xfrm>
            <a:off x="1095030" y="7517580"/>
            <a:ext cx="565812" cy="819182"/>
          </a:xfrm>
          <a:custGeom>
            <a:avLst/>
            <a:gdLst>
              <a:gd name="connsiteX0" fmla="*/ 562320 w 565812"/>
              <a:gd name="connsiteY0" fmla="*/ 820 h 819182"/>
              <a:gd name="connsiteX1" fmla="*/ 244820 w 565812"/>
              <a:gd name="connsiteY1" fmla="*/ 216720 h 819182"/>
              <a:gd name="connsiteX2" fmla="*/ 136870 w 565812"/>
              <a:gd name="connsiteY2" fmla="*/ 400870 h 819182"/>
              <a:gd name="connsiteX3" fmla="*/ 174970 w 565812"/>
              <a:gd name="connsiteY3" fmla="*/ 813620 h 819182"/>
              <a:gd name="connsiteX4" fmla="*/ 149570 w 565812"/>
              <a:gd name="connsiteY4" fmla="*/ 616770 h 819182"/>
              <a:gd name="connsiteX5" fmla="*/ 16220 w 565812"/>
              <a:gd name="connsiteY5" fmla="*/ 299270 h 819182"/>
              <a:gd name="connsiteX6" fmla="*/ 562320 w 565812"/>
              <a:gd name="connsiteY6" fmla="*/ 820 h 819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5812" h="819182">
                <a:moveTo>
                  <a:pt x="562320" y="820"/>
                </a:moveTo>
                <a:cubicBezTo>
                  <a:pt x="600420" y="-12938"/>
                  <a:pt x="315728" y="150045"/>
                  <a:pt x="244820" y="216720"/>
                </a:cubicBezTo>
                <a:cubicBezTo>
                  <a:pt x="173912" y="283395"/>
                  <a:pt x="148512" y="301387"/>
                  <a:pt x="136870" y="400870"/>
                </a:cubicBezTo>
                <a:cubicBezTo>
                  <a:pt x="125228" y="500353"/>
                  <a:pt x="172853" y="777637"/>
                  <a:pt x="174970" y="813620"/>
                </a:cubicBezTo>
                <a:cubicBezTo>
                  <a:pt x="177087" y="849603"/>
                  <a:pt x="176028" y="702495"/>
                  <a:pt x="149570" y="616770"/>
                </a:cubicBezTo>
                <a:cubicBezTo>
                  <a:pt x="123112" y="531045"/>
                  <a:pt x="-53630" y="398753"/>
                  <a:pt x="16220" y="299270"/>
                </a:cubicBezTo>
                <a:cubicBezTo>
                  <a:pt x="86070" y="199787"/>
                  <a:pt x="524220" y="14578"/>
                  <a:pt x="562320" y="8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226B0239-C726-451B-BFCE-50CBA1313FF6}"/>
              </a:ext>
            </a:extLst>
          </p:cNvPr>
          <p:cNvSpPr/>
          <p:nvPr/>
        </p:nvSpPr>
        <p:spPr>
          <a:xfrm>
            <a:off x="1612787" y="7962814"/>
            <a:ext cx="237420" cy="1082160"/>
          </a:xfrm>
          <a:custGeom>
            <a:avLst/>
            <a:gdLst>
              <a:gd name="connsiteX0" fmla="*/ 120763 w 237420"/>
              <a:gd name="connsiteY0" fmla="*/ 86 h 1082160"/>
              <a:gd name="connsiteX1" fmla="*/ 113 w 237420"/>
              <a:gd name="connsiteY1" fmla="*/ 336636 h 1082160"/>
              <a:gd name="connsiteX2" fmla="*/ 146163 w 237420"/>
              <a:gd name="connsiteY2" fmla="*/ 469986 h 1082160"/>
              <a:gd name="connsiteX3" fmla="*/ 114413 w 237420"/>
              <a:gd name="connsiteY3" fmla="*/ 717636 h 1082160"/>
              <a:gd name="connsiteX4" fmla="*/ 203313 w 237420"/>
              <a:gd name="connsiteY4" fmla="*/ 1079586 h 1082160"/>
              <a:gd name="connsiteX5" fmla="*/ 152513 w 237420"/>
              <a:gd name="connsiteY5" fmla="*/ 870036 h 1082160"/>
              <a:gd name="connsiteX6" fmla="*/ 158863 w 237420"/>
              <a:gd name="connsiteY6" fmla="*/ 685886 h 1082160"/>
              <a:gd name="connsiteX7" fmla="*/ 235063 w 237420"/>
              <a:gd name="connsiteY7" fmla="*/ 438236 h 1082160"/>
              <a:gd name="connsiteX8" fmla="*/ 57263 w 237420"/>
              <a:gd name="connsiteY8" fmla="*/ 304886 h 1082160"/>
              <a:gd name="connsiteX9" fmla="*/ 120763 w 237420"/>
              <a:gd name="connsiteY9" fmla="*/ 86 h 108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7420" h="1082160">
                <a:moveTo>
                  <a:pt x="120763" y="86"/>
                </a:moveTo>
                <a:cubicBezTo>
                  <a:pt x="111238" y="5378"/>
                  <a:pt x="-4120" y="258319"/>
                  <a:pt x="113" y="336636"/>
                </a:cubicBezTo>
                <a:cubicBezTo>
                  <a:pt x="4346" y="414953"/>
                  <a:pt x="127113" y="406486"/>
                  <a:pt x="146163" y="469986"/>
                </a:cubicBezTo>
                <a:cubicBezTo>
                  <a:pt x="165213" y="533486"/>
                  <a:pt x="104888" y="616036"/>
                  <a:pt x="114413" y="717636"/>
                </a:cubicBezTo>
                <a:cubicBezTo>
                  <a:pt x="123938" y="819236"/>
                  <a:pt x="196963" y="1054186"/>
                  <a:pt x="203313" y="1079586"/>
                </a:cubicBezTo>
                <a:cubicBezTo>
                  <a:pt x="209663" y="1104986"/>
                  <a:pt x="159921" y="935652"/>
                  <a:pt x="152513" y="870036"/>
                </a:cubicBezTo>
                <a:cubicBezTo>
                  <a:pt x="145105" y="804420"/>
                  <a:pt x="145105" y="757853"/>
                  <a:pt x="158863" y="685886"/>
                </a:cubicBezTo>
                <a:cubicBezTo>
                  <a:pt x="172621" y="613919"/>
                  <a:pt x="251996" y="501736"/>
                  <a:pt x="235063" y="438236"/>
                </a:cubicBezTo>
                <a:cubicBezTo>
                  <a:pt x="218130" y="374736"/>
                  <a:pt x="73138" y="374736"/>
                  <a:pt x="57263" y="304886"/>
                </a:cubicBezTo>
                <a:cubicBezTo>
                  <a:pt x="41388" y="235036"/>
                  <a:pt x="130288" y="-5206"/>
                  <a:pt x="120763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B3C04CBD-AD5C-41A3-B506-6D352A540C4A}"/>
              </a:ext>
            </a:extLst>
          </p:cNvPr>
          <p:cNvSpPr/>
          <p:nvPr/>
        </p:nvSpPr>
        <p:spPr>
          <a:xfrm>
            <a:off x="949951" y="7385327"/>
            <a:ext cx="714713" cy="382711"/>
          </a:xfrm>
          <a:custGeom>
            <a:avLst/>
            <a:gdLst>
              <a:gd name="connsiteX0" fmla="*/ 618499 w 714713"/>
              <a:gd name="connsiteY0" fmla="*/ 12423 h 382711"/>
              <a:gd name="connsiteX1" fmla="*/ 186699 w 714713"/>
              <a:gd name="connsiteY1" fmla="*/ 82273 h 382711"/>
              <a:gd name="connsiteX2" fmla="*/ 2549 w 714713"/>
              <a:gd name="connsiteY2" fmla="*/ 380723 h 382711"/>
              <a:gd name="connsiteX3" fmla="*/ 123199 w 714713"/>
              <a:gd name="connsiteY3" fmla="*/ 202923 h 382711"/>
              <a:gd name="connsiteX4" fmla="*/ 675649 w 714713"/>
              <a:gd name="connsiteY4" fmla="*/ 18773 h 382711"/>
              <a:gd name="connsiteX5" fmla="*/ 618499 w 714713"/>
              <a:gd name="connsiteY5" fmla="*/ 12423 h 382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4713" h="382711">
                <a:moveTo>
                  <a:pt x="618499" y="12423"/>
                </a:moveTo>
                <a:cubicBezTo>
                  <a:pt x="537007" y="23006"/>
                  <a:pt x="289357" y="20890"/>
                  <a:pt x="186699" y="82273"/>
                </a:cubicBezTo>
                <a:cubicBezTo>
                  <a:pt x="84041" y="143656"/>
                  <a:pt x="13132" y="360615"/>
                  <a:pt x="2549" y="380723"/>
                </a:cubicBezTo>
                <a:cubicBezTo>
                  <a:pt x="-8034" y="400831"/>
                  <a:pt x="11016" y="263248"/>
                  <a:pt x="123199" y="202923"/>
                </a:cubicBezTo>
                <a:cubicBezTo>
                  <a:pt x="235382" y="142598"/>
                  <a:pt x="595216" y="49465"/>
                  <a:pt x="675649" y="18773"/>
                </a:cubicBezTo>
                <a:cubicBezTo>
                  <a:pt x="756082" y="-11919"/>
                  <a:pt x="699991" y="1840"/>
                  <a:pt x="618499" y="12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B080C653-3F2A-4984-B06B-3E9E1D0E2164}"/>
              </a:ext>
            </a:extLst>
          </p:cNvPr>
          <p:cNvSpPr/>
          <p:nvPr/>
        </p:nvSpPr>
        <p:spPr>
          <a:xfrm>
            <a:off x="1222994" y="8285770"/>
            <a:ext cx="630284" cy="555956"/>
          </a:xfrm>
          <a:custGeom>
            <a:avLst/>
            <a:gdLst>
              <a:gd name="connsiteX0" fmla="*/ 15256 w 630284"/>
              <a:gd name="connsiteY0" fmla="*/ 980 h 555956"/>
              <a:gd name="connsiteX1" fmla="*/ 78756 w 630284"/>
              <a:gd name="connsiteY1" fmla="*/ 191480 h 555956"/>
              <a:gd name="connsiteX2" fmla="*/ 586756 w 630284"/>
              <a:gd name="connsiteY2" fmla="*/ 540730 h 555956"/>
              <a:gd name="connsiteX3" fmla="*/ 561356 w 630284"/>
              <a:gd name="connsiteY3" fmla="*/ 470880 h 555956"/>
              <a:gd name="connsiteX4" fmla="*/ 218456 w 630284"/>
              <a:gd name="connsiteY4" fmla="*/ 267680 h 555956"/>
              <a:gd name="connsiteX5" fmla="*/ 15256 w 630284"/>
              <a:gd name="connsiteY5" fmla="*/ 980 h 555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0284" h="555956">
                <a:moveTo>
                  <a:pt x="15256" y="980"/>
                </a:moveTo>
                <a:cubicBezTo>
                  <a:pt x="-8027" y="-11720"/>
                  <a:pt x="-16494" y="101522"/>
                  <a:pt x="78756" y="191480"/>
                </a:cubicBezTo>
                <a:cubicBezTo>
                  <a:pt x="174006" y="281438"/>
                  <a:pt x="506323" y="494163"/>
                  <a:pt x="586756" y="540730"/>
                </a:cubicBezTo>
                <a:cubicBezTo>
                  <a:pt x="667189" y="587297"/>
                  <a:pt x="622739" y="516388"/>
                  <a:pt x="561356" y="470880"/>
                </a:cubicBezTo>
                <a:cubicBezTo>
                  <a:pt x="499973" y="425372"/>
                  <a:pt x="312648" y="341763"/>
                  <a:pt x="218456" y="267680"/>
                </a:cubicBezTo>
                <a:cubicBezTo>
                  <a:pt x="124264" y="193597"/>
                  <a:pt x="38539" y="13680"/>
                  <a:pt x="15256" y="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A66AA612-E6AF-49C0-BA3C-6F3C0E07D4E4}"/>
              </a:ext>
            </a:extLst>
          </p:cNvPr>
          <p:cNvSpPr/>
          <p:nvPr/>
        </p:nvSpPr>
        <p:spPr>
          <a:xfrm>
            <a:off x="1408829" y="8934449"/>
            <a:ext cx="625495" cy="823321"/>
          </a:xfrm>
          <a:custGeom>
            <a:avLst/>
            <a:gdLst>
              <a:gd name="connsiteX0" fmla="*/ 508871 w 625495"/>
              <a:gd name="connsiteY0" fmla="*/ 19051 h 823321"/>
              <a:gd name="connsiteX1" fmla="*/ 458071 w 625495"/>
              <a:gd name="connsiteY1" fmla="*/ 44451 h 823321"/>
              <a:gd name="connsiteX2" fmla="*/ 197721 w 625495"/>
              <a:gd name="connsiteY2" fmla="*/ 215901 h 823321"/>
              <a:gd name="connsiteX3" fmla="*/ 146921 w 625495"/>
              <a:gd name="connsiteY3" fmla="*/ 355601 h 823321"/>
              <a:gd name="connsiteX4" fmla="*/ 610471 w 625495"/>
              <a:gd name="connsiteY4" fmla="*/ 806451 h 823321"/>
              <a:gd name="connsiteX5" fmla="*/ 477121 w 625495"/>
              <a:gd name="connsiteY5" fmla="*/ 704851 h 823321"/>
              <a:gd name="connsiteX6" fmla="*/ 127871 w 625495"/>
              <a:gd name="connsiteY6" fmla="*/ 488951 h 823321"/>
              <a:gd name="connsiteX7" fmla="*/ 19921 w 625495"/>
              <a:gd name="connsiteY7" fmla="*/ 292101 h 823321"/>
              <a:gd name="connsiteX8" fmla="*/ 508871 w 625495"/>
              <a:gd name="connsiteY8" fmla="*/ 19051 h 823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5495" h="823321">
                <a:moveTo>
                  <a:pt x="508871" y="19051"/>
                </a:moveTo>
                <a:cubicBezTo>
                  <a:pt x="581896" y="-22224"/>
                  <a:pt x="509929" y="11643"/>
                  <a:pt x="458071" y="44451"/>
                </a:cubicBezTo>
                <a:cubicBezTo>
                  <a:pt x="406213" y="77259"/>
                  <a:pt x="249579" y="164043"/>
                  <a:pt x="197721" y="215901"/>
                </a:cubicBezTo>
                <a:cubicBezTo>
                  <a:pt x="145863" y="267759"/>
                  <a:pt x="78129" y="257176"/>
                  <a:pt x="146921" y="355601"/>
                </a:cubicBezTo>
                <a:cubicBezTo>
                  <a:pt x="215713" y="454026"/>
                  <a:pt x="555438" y="748243"/>
                  <a:pt x="610471" y="806451"/>
                </a:cubicBezTo>
                <a:cubicBezTo>
                  <a:pt x="665504" y="864659"/>
                  <a:pt x="557554" y="757768"/>
                  <a:pt x="477121" y="704851"/>
                </a:cubicBezTo>
                <a:cubicBezTo>
                  <a:pt x="396688" y="651934"/>
                  <a:pt x="204071" y="557743"/>
                  <a:pt x="127871" y="488951"/>
                </a:cubicBezTo>
                <a:cubicBezTo>
                  <a:pt x="51671" y="420159"/>
                  <a:pt x="-41462" y="368301"/>
                  <a:pt x="19921" y="292101"/>
                </a:cubicBezTo>
                <a:cubicBezTo>
                  <a:pt x="81304" y="215901"/>
                  <a:pt x="435846" y="60326"/>
                  <a:pt x="508871" y="190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E1BE90B9-D1E7-4252-9815-DF5FF7A146CD}"/>
              </a:ext>
            </a:extLst>
          </p:cNvPr>
          <p:cNvSpPr/>
          <p:nvPr/>
        </p:nvSpPr>
        <p:spPr>
          <a:xfrm>
            <a:off x="1961680" y="9786293"/>
            <a:ext cx="1327909" cy="827098"/>
          </a:xfrm>
          <a:custGeom>
            <a:avLst/>
            <a:gdLst>
              <a:gd name="connsiteX0" fmla="*/ 1321270 w 1327909"/>
              <a:gd name="connsiteY0" fmla="*/ 310207 h 827098"/>
              <a:gd name="connsiteX1" fmla="*/ 1213320 w 1327909"/>
              <a:gd name="connsiteY1" fmla="*/ 557857 h 827098"/>
              <a:gd name="connsiteX2" fmla="*/ 984720 w 1327909"/>
              <a:gd name="connsiteY2" fmla="*/ 742007 h 827098"/>
              <a:gd name="connsiteX3" fmla="*/ 489420 w 1327909"/>
              <a:gd name="connsiteY3" fmla="*/ 824557 h 827098"/>
              <a:gd name="connsiteX4" fmla="*/ 25870 w 1327909"/>
              <a:gd name="connsiteY4" fmla="*/ 653107 h 827098"/>
              <a:gd name="connsiteX5" fmla="*/ 70320 w 1327909"/>
              <a:gd name="connsiteY5" fmla="*/ 11757 h 827098"/>
              <a:gd name="connsiteX6" fmla="*/ 25870 w 1327909"/>
              <a:gd name="connsiteY6" fmla="*/ 246707 h 827098"/>
              <a:gd name="connsiteX7" fmla="*/ 19520 w 1327909"/>
              <a:gd name="connsiteY7" fmla="*/ 361007 h 827098"/>
              <a:gd name="connsiteX8" fmla="*/ 286220 w 1327909"/>
              <a:gd name="connsiteY8" fmla="*/ 653107 h 827098"/>
              <a:gd name="connsiteX9" fmla="*/ 851370 w 1327909"/>
              <a:gd name="connsiteY9" fmla="*/ 684857 h 827098"/>
              <a:gd name="connsiteX10" fmla="*/ 1029170 w 1327909"/>
              <a:gd name="connsiteY10" fmla="*/ 583257 h 827098"/>
              <a:gd name="connsiteX11" fmla="*/ 1321270 w 1327909"/>
              <a:gd name="connsiteY11" fmla="*/ 310207 h 827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27909" h="827098">
                <a:moveTo>
                  <a:pt x="1321270" y="310207"/>
                </a:moveTo>
                <a:cubicBezTo>
                  <a:pt x="1351962" y="305974"/>
                  <a:pt x="1269412" y="485890"/>
                  <a:pt x="1213320" y="557857"/>
                </a:cubicBezTo>
                <a:cubicBezTo>
                  <a:pt x="1157228" y="629824"/>
                  <a:pt x="1105370" y="697557"/>
                  <a:pt x="984720" y="742007"/>
                </a:cubicBezTo>
                <a:cubicBezTo>
                  <a:pt x="864070" y="786457"/>
                  <a:pt x="649228" y="839374"/>
                  <a:pt x="489420" y="824557"/>
                </a:cubicBezTo>
                <a:cubicBezTo>
                  <a:pt x="329612" y="809740"/>
                  <a:pt x="95720" y="788574"/>
                  <a:pt x="25870" y="653107"/>
                </a:cubicBezTo>
                <a:cubicBezTo>
                  <a:pt x="-43980" y="517640"/>
                  <a:pt x="70320" y="79490"/>
                  <a:pt x="70320" y="11757"/>
                </a:cubicBezTo>
                <a:cubicBezTo>
                  <a:pt x="70320" y="-55976"/>
                  <a:pt x="34337" y="188499"/>
                  <a:pt x="25870" y="246707"/>
                </a:cubicBezTo>
                <a:cubicBezTo>
                  <a:pt x="17403" y="304915"/>
                  <a:pt x="-23872" y="293274"/>
                  <a:pt x="19520" y="361007"/>
                </a:cubicBezTo>
                <a:cubicBezTo>
                  <a:pt x="62912" y="428740"/>
                  <a:pt x="147578" y="599132"/>
                  <a:pt x="286220" y="653107"/>
                </a:cubicBezTo>
                <a:cubicBezTo>
                  <a:pt x="424862" y="707082"/>
                  <a:pt x="727545" y="696499"/>
                  <a:pt x="851370" y="684857"/>
                </a:cubicBezTo>
                <a:cubicBezTo>
                  <a:pt x="975195" y="673215"/>
                  <a:pt x="955087" y="643582"/>
                  <a:pt x="1029170" y="583257"/>
                </a:cubicBezTo>
                <a:cubicBezTo>
                  <a:pt x="1103253" y="522932"/>
                  <a:pt x="1290578" y="314440"/>
                  <a:pt x="1321270" y="310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8DAE37A8-9D86-4A41-B314-751516566998}"/>
              </a:ext>
            </a:extLst>
          </p:cNvPr>
          <p:cNvSpPr/>
          <p:nvPr/>
        </p:nvSpPr>
        <p:spPr>
          <a:xfrm>
            <a:off x="2115622" y="9631510"/>
            <a:ext cx="520061" cy="1307648"/>
          </a:xfrm>
          <a:custGeom>
            <a:avLst/>
            <a:gdLst>
              <a:gd name="connsiteX0" fmla="*/ 157678 w 520061"/>
              <a:gd name="connsiteY0" fmla="*/ 26840 h 1307648"/>
              <a:gd name="connsiteX1" fmla="*/ 125928 w 520061"/>
              <a:gd name="connsiteY1" fmla="*/ 109390 h 1307648"/>
              <a:gd name="connsiteX2" fmla="*/ 37028 w 520061"/>
              <a:gd name="connsiteY2" fmla="*/ 331640 h 1307648"/>
              <a:gd name="connsiteX3" fmla="*/ 94178 w 520061"/>
              <a:gd name="connsiteY3" fmla="*/ 674540 h 1307648"/>
              <a:gd name="connsiteX4" fmla="*/ 506928 w 520061"/>
              <a:gd name="connsiteY4" fmla="*/ 1290490 h 1307648"/>
              <a:gd name="connsiteX5" fmla="*/ 379928 w 520061"/>
              <a:gd name="connsiteY5" fmla="*/ 1087290 h 1307648"/>
              <a:gd name="connsiteX6" fmla="*/ 5278 w 520061"/>
              <a:gd name="connsiteY6" fmla="*/ 572940 h 1307648"/>
              <a:gd name="connsiteX7" fmla="*/ 157678 w 520061"/>
              <a:gd name="connsiteY7" fmla="*/ 26840 h 1307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0061" h="1307648">
                <a:moveTo>
                  <a:pt x="157678" y="26840"/>
                </a:moveTo>
                <a:cubicBezTo>
                  <a:pt x="177786" y="-50418"/>
                  <a:pt x="146036" y="58590"/>
                  <a:pt x="125928" y="109390"/>
                </a:cubicBezTo>
                <a:cubicBezTo>
                  <a:pt x="105820" y="160190"/>
                  <a:pt x="42320" y="237448"/>
                  <a:pt x="37028" y="331640"/>
                </a:cubicBezTo>
                <a:cubicBezTo>
                  <a:pt x="31736" y="425832"/>
                  <a:pt x="15861" y="514732"/>
                  <a:pt x="94178" y="674540"/>
                </a:cubicBezTo>
                <a:cubicBezTo>
                  <a:pt x="172495" y="834348"/>
                  <a:pt x="459303" y="1221698"/>
                  <a:pt x="506928" y="1290490"/>
                </a:cubicBezTo>
                <a:cubicBezTo>
                  <a:pt x="554553" y="1359282"/>
                  <a:pt x="463536" y="1206882"/>
                  <a:pt x="379928" y="1087290"/>
                </a:cubicBezTo>
                <a:cubicBezTo>
                  <a:pt x="296320" y="967698"/>
                  <a:pt x="42320" y="747565"/>
                  <a:pt x="5278" y="572940"/>
                </a:cubicBezTo>
                <a:cubicBezTo>
                  <a:pt x="-31764" y="398315"/>
                  <a:pt x="137570" y="104098"/>
                  <a:pt x="157678" y="26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239E0269-4D82-4BFD-B7F8-9D1BB7AAB8F5}"/>
              </a:ext>
            </a:extLst>
          </p:cNvPr>
          <p:cNvSpPr/>
          <p:nvPr/>
        </p:nvSpPr>
        <p:spPr>
          <a:xfrm>
            <a:off x="2050409" y="9283688"/>
            <a:ext cx="641610" cy="1548747"/>
          </a:xfrm>
          <a:custGeom>
            <a:avLst/>
            <a:gdLst>
              <a:gd name="connsiteX0" fmla="*/ 641 w 641610"/>
              <a:gd name="connsiteY0" fmla="*/ 12 h 1548747"/>
              <a:gd name="connsiteX1" fmla="*/ 337191 w 641610"/>
              <a:gd name="connsiteY1" fmla="*/ 463562 h 1548747"/>
              <a:gd name="connsiteX2" fmla="*/ 508641 w 641610"/>
              <a:gd name="connsiteY2" fmla="*/ 819162 h 1548747"/>
              <a:gd name="connsiteX3" fmla="*/ 635641 w 641610"/>
              <a:gd name="connsiteY3" fmla="*/ 1517662 h 1548747"/>
              <a:gd name="connsiteX4" fmla="*/ 616591 w 641610"/>
              <a:gd name="connsiteY4" fmla="*/ 1390662 h 1548747"/>
              <a:gd name="connsiteX5" fmla="*/ 578491 w 641610"/>
              <a:gd name="connsiteY5" fmla="*/ 1066812 h 1548747"/>
              <a:gd name="connsiteX6" fmla="*/ 260991 w 641610"/>
              <a:gd name="connsiteY6" fmla="*/ 450862 h 1548747"/>
              <a:gd name="connsiteX7" fmla="*/ 641 w 641610"/>
              <a:gd name="connsiteY7" fmla="*/ 12 h 1548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1610" h="1548747">
                <a:moveTo>
                  <a:pt x="641" y="12"/>
                </a:moveTo>
                <a:cubicBezTo>
                  <a:pt x="13341" y="2129"/>
                  <a:pt x="252524" y="327037"/>
                  <a:pt x="337191" y="463562"/>
                </a:cubicBezTo>
                <a:cubicBezTo>
                  <a:pt x="421858" y="600087"/>
                  <a:pt x="458899" y="643479"/>
                  <a:pt x="508641" y="819162"/>
                </a:cubicBezTo>
                <a:cubicBezTo>
                  <a:pt x="558383" y="994845"/>
                  <a:pt x="617649" y="1422412"/>
                  <a:pt x="635641" y="1517662"/>
                </a:cubicBezTo>
                <a:cubicBezTo>
                  <a:pt x="653633" y="1612912"/>
                  <a:pt x="626116" y="1465804"/>
                  <a:pt x="616591" y="1390662"/>
                </a:cubicBezTo>
                <a:cubicBezTo>
                  <a:pt x="607066" y="1315520"/>
                  <a:pt x="637758" y="1223445"/>
                  <a:pt x="578491" y="1066812"/>
                </a:cubicBezTo>
                <a:cubicBezTo>
                  <a:pt x="519224" y="910179"/>
                  <a:pt x="355183" y="629720"/>
                  <a:pt x="260991" y="450862"/>
                </a:cubicBezTo>
                <a:cubicBezTo>
                  <a:pt x="166799" y="272004"/>
                  <a:pt x="-12059" y="-2105"/>
                  <a:pt x="641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26644C32-6FE0-4472-A19B-83D7953518FF}"/>
              </a:ext>
            </a:extLst>
          </p:cNvPr>
          <p:cNvSpPr/>
          <p:nvPr/>
        </p:nvSpPr>
        <p:spPr>
          <a:xfrm>
            <a:off x="2241758" y="2524478"/>
            <a:ext cx="1961944" cy="1012830"/>
          </a:xfrm>
          <a:custGeom>
            <a:avLst/>
            <a:gdLst>
              <a:gd name="connsiteX0" fmla="*/ 1961942 w 1961944"/>
              <a:gd name="connsiteY0" fmla="*/ 301272 h 1012830"/>
              <a:gd name="connsiteX1" fmla="*/ 1434892 w 1961944"/>
              <a:gd name="connsiteY1" fmla="*/ 85372 h 1012830"/>
              <a:gd name="connsiteX2" fmla="*/ 799892 w 1961944"/>
              <a:gd name="connsiteY2" fmla="*/ 218722 h 1012830"/>
              <a:gd name="connsiteX3" fmla="*/ 31542 w 1961944"/>
              <a:gd name="connsiteY3" fmla="*/ 980722 h 1012830"/>
              <a:gd name="connsiteX4" fmla="*/ 196642 w 1961944"/>
              <a:gd name="connsiteY4" fmla="*/ 802922 h 1012830"/>
              <a:gd name="connsiteX5" fmla="*/ 647492 w 1961944"/>
              <a:gd name="connsiteY5" fmla="*/ 186972 h 1012830"/>
              <a:gd name="connsiteX6" fmla="*/ 1441242 w 1961944"/>
              <a:gd name="connsiteY6" fmla="*/ 2822 h 1012830"/>
              <a:gd name="connsiteX7" fmla="*/ 1961942 w 1961944"/>
              <a:gd name="connsiteY7" fmla="*/ 301272 h 1012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1944" h="1012830">
                <a:moveTo>
                  <a:pt x="1961942" y="301272"/>
                </a:moveTo>
                <a:cubicBezTo>
                  <a:pt x="1960884" y="315030"/>
                  <a:pt x="1628567" y="99130"/>
                  <a:pt x="1434892" y="85372"/>
                </a:cubicBezTo>
                <a:cubicBezTo>
                  <a:pt x="1241217" y="71614"/>
                  <a:pt x="1033784" y="69497"/>
                  <a:pt x="799892" y="218722"/>
                </a:cubicBezTo>
                <a:cubicBezTo>
                  <a:pt x="566000" y="367947"/>
                  <a:pt x="132084" y="883355"/>
                  <a:pt x="31542" y="980722"/>
                </a:cubicBezTo>
                <a:cubicBezTo>
                  <a:pt x="-69000" y="1078089"/>
                  <a:pt x="93984" y="935214"/>
                  <a:pt x="196642" y="802922"/>
                </a:cubicBezTo>
                <a:cubicBezTo>
                  <a:pt x="299300" y="670630"/>
                  <a:pt x="440059" y="320322"/>
                  <a:pt x="647492" y="186972"/>
                </a:cubicBezTo>
                <a:cubicBezTo>
                  <a:pt x="854925" y="53622"/>
                  <a:pt x="1221109" y="-15170"/>
                  <a:pt x="1441242" y="2822"/>
                </a:cubicBezTo>
                <a:cubicBezTo>
                  <a:pt x="1661375" y="20814"/>
                  <a:pt x="1963000" y="287514"/>
                  <a:pt x="1961942" y="301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8B28E278-2D2B-4937-B2CF-D7ADEEBCA473}"/>
              </a:ext>
            </a:extLst>
          </p:cNvPr>
          <p:cNvSpPr/>
          <p:nvPr/>
        </p:nvSpPr>
        <p:spPr>
          <a:xfrm>
            <a:off x="1795404" y="3555374"/>
            <a:ext cx="491879" cy="1356076"/>
          </a:xfrm>
          <a:custGeom>
            <a:avLst/>
            <a:gdLst>
              <a:gd name="connsiteX0" fmla="*/ 490596 w 491879"/>
              <a:gd name="connsiteY0" fmla="*/ 626 h 1356076"/>
              <a:gd name="connsiteX1" fmla="*/ 154046 w 491879"/>
              <a:gd name="connsiteY1" fmla="*/ 495926 h 1356076"/>
              <a:gd name="connsiteX2" fmla="*/ 134996 w 491879"/>
              <a:gd name="connsiteY2" fmla="*/ 1334126 h 1356076"/>
              <a:gd name="connsiteX3" fmla="*/ 122296 w 491879"/>
              <a:gd name="connsiteY3" fmla="*/ 1067426 h 1356076"/>
              <a:gd name="connsiteX4" fmla="*/ 14346 w 491879"/>
              <a:gd name="connsiteY4" fmla="*/ 591176 h 1356076"/>
              <a:gd name="connsiteX5" fmla="*/ 490596 w 491879"/>
              <a:gd name="connsiteY5" fmla="*/ 626 h 1356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1879" h="1356076">
                <a:moveTo>
                  <a:pt x="490596" y="626"/>
                </a:moveTo>
                <a:cubicBezTo>
                  <a:pt x="513879" y="-15249"/>
                  <a:pt x="213313" y="273676"/>
                  <a:pt x="154046" y="495926"/>
                </a:cubicBezTo>
                <a:cubicBezTo>
                  <a:pt x="94779" y="718176"/>
                  <a:pt x="140288" y="1238876"/>
                  <a:pt x="134996" y="1334126"/>
                </a:cubicBezTo>
                <a:cubicBezTo>
                  <a:pt x="129704" y="1429376"/>
                  <a:pt x="142404" y="1191251"/>
                  <a:pt x="122296" y="1067426"/>
                </a:cubicBezTo>
                <a:cubicBezTo>
                  <a:pt x="102188" y="943601"/>
                  <a:pt x="-45979" y="766859"/>
                  <a:pt x="14346" y="591176"/>
                </a:cubicBezTo>
                <a:cubicBezTo>
                  <a:pt x="74671" y="415493"/>
                  <a:pt x="467313" y="16501"/>
                  <a:pt x="490596" y="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8925C3F0-D34A-428F-88FD-A77D150E19FE}"/>
              </a:ext>
            </a:extLst>
          </p:cNvPr>
          <p:cNvSpPr/>
          <p:nvPr/>
        </p:nvSpPr>
        <p:spPr>
          <a:xfrm>
            <a:off x="3319055" y="2351006"/>
            <a:ext cx="1068355" cy="290775"/>
          </a:xfrm>
          <a:custGeom>
            <a:avLst/>
            <a:gdLst>
              <a:gd name="connsiteX0" fmla="*/ 1062445 w 1068355"/>
              <a:gd name="connsiteY0" fmla="*/ 290594 h 290775"/>
              <a:gd name="connsiteX1" fmla="*/ 636995 w 1068355"/>
              <a:gd name="connsiteY1" fmla="*/ 4844 h 290775"/>
              <a:gd name="connsiteX2" fmla="*/ 8345 w 1068355"/>
              <a:gd name="connsiteY2" fmla="*/ 106444 h 290775"/>
              <a:gd name="connsiteX3" fmla="*/ 325845 w 1068355"/>
              <a:gd name="connsiteY3" fmla="*/ 49294 h 290775"/>
              <a:gd name="connsiteX4" fmla="*/ 1062445 w 1068355"/>
              <a:gd name="connsiteY4" fmla="*/ 290594 h 29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8355" h="290775">
                <a:moveTo>
                  <a:pt x="1062445" y="290594"/>
                </a:moveTo>
                <a:cubicBezTo>
                  <a:pt x="1114303" y="283186"/>
                  <a:pt x="812678" y="35536"/>
                  <a:pt x="636995" y="4844"/>
                </a:cubicBezTo>
                <a:cubicBezTo>
                  <a:pt x="461312" y="-25848"/>
                  <a:pt x="60203" y="99036"/>
                  <a:pt x="8345" y="106444"/>
                </a:cubicBezTo>
                <a:cubicBezTo>
                  <a:pt x="-43513" y="113852"/>
                  <a:pt x="156512" y="21777"/>
                  <a:pt x="325845" y="49294"/>
                </a:cubicBezTo>
                <a:cubicBezTo>
                  <a:pt x="495178" y="76811"/>
                  <a:pt x="1010587" y="298002"/>
                  <a:pt x="1062445" y="290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A2765FB2-0660-4BA6-9BE6-111B5A90BCB7}"/>
              </a:ext>
            </a:extLst>
          </p:cNvPr>
          <p:cNvSpPr/>
          <p:nvPr/>
        </p:nvSpPr>
        <p:spPr>
          <a:xfrm>
            <a:off x="1961009" y="2450773"/>
            <a:ext cx="1283859" cy="1266599"/>
          </a:xfrm>
          <a:custGeom>
            <a:avLst/>
            <a:gdLst>
              <a:gd name="connsiteX0" fmla="*/ 1283841 w 1283859"/>
              <a:gd name="connsiteY0" fmla="*/ 327 h 1266599"/>
              <a:gd name="connsiteX1" fmla="*/ 699641 w 1283859"/>
              <a:gd name="connsiteY1" fmla="*/ 260677 h 1266599"/>
              <a:gd name="connsiteX2" fmla="*/ 26541 w 1283859"/>
              <a:gd name="connsiteY2" fmla="*/ 1225877 h 1266599"/>
              <a:gd name="connsiteX3" fmla="*/ 153541 w 1283859"/>
              <a:gd name="connsiteY3" fmla="*/ 1041727 h 1266599"/>
              <a:gd name="connsiteX4" fmla="*/ 324991 w 1283859"/>
              <a:gd name="connsiteY4" fmla="*/ 628977 h 1266599"/>
              <a:gd name="connsiteX5" fmla="*/ 718691 w 1283859"/>
              <a:gd name="connsiteY5" fmla="*/ 216227 h 1266599"/>
              <a:gd name="connsiteX6" fmla="*/ 1283841 w 1283859"/>
              <a:gd name="connsiteY6" fmla="*/ 327 h 126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3859" h="1266599">
                <a:moveTo>
                  <a:pt x="1283841" y="327"/>
                </a:moveTo>
                <a:cubicBezTo>
                  <a:pt x="1280666" y="7735"/>
                  <a:pt x="909191" y="56419"/>
                  <a:pt x="699641" y="260677"/>
                </a:cubicBezTo>
                <a:cubicBezTo>
                  <a:pt x="490091" y="464935"/>
                  <a:pt x="117558" y="1095702"/>
                  <a:pt x="26541" y="1225877"/>
                </a:cubicBezTo>
                <a:cubicBezTo>
                  <a:pt x="-64476" y="1356052"/>
                  <a:pt x="103799" y="1141210"/>
                  <a:pt x="153541" y="1041727"/>
                </a:cubicBezTo>
                <a:cubicBezTo>
                  <a:pt x="203283" y="942244"/>
                  <a:pt x="230799" y="766560"/>
                  <a:pt x="324991" y="628977"/>
                </a:cubicBezTo>
                <a:cubicBezTo>
                  <a:pt x="419183" y="491394"/>
                  <a:pt x="563116" y="319944"/>
                  <a:pt x="718691" y="216227"/>
                </a:cubicBezTo>
                <a:cubicBezTo>
                  <a:pt x="874266" y="112510"/>
                  <a:pt x="1287016" y="-7081"/>
                  <a:pt x="1283841" y="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076C3E8A-7189-478C-B6D3-98C33E559644}"/>
              </a:ext>
            </a:extLst>
          </p:cNvPr>
          <p:cNvSpPr/>
          <p:nvPr/>
        </p:nvSpPr>
        <p:spPr>
          <a:xfrm>
            <a:off x="3368569" y="2135731"/>
            <a:ext cx="1255817" cy="270955"/>
          </a:xfrm>
          <a:custGeom>
            <a:avLst/>
            <a:gdLst>
              <a:gd name="connsiteX0" fmla="*/ 1254231 w 1255817"/>
              <a:gd name="connsiteY0" fmla="*/ 270919 h 270955"/>
              <a:gd name="connsiteX1" fmla="*/ 593831 w 1255817"/>
              <a:gd name="connsiteY1" fmla="*/ 10569 h 270955"/>
              <a:gd name="connsiteX2" fmla="*/ 3281 w 1255817"/>
              <a:gd name="connsiteY2" fmla="*/ 48669 h 270955"/>
              <a:gd name="connsiteX3" fmla="*/ 396981 w 1255817"/>
              <a:gd name="connsiteY3" fmla="*/ 29619 h 270955"/>
              <a:gd name="connsiteX4" fmla="*/ 1254231 w 1255817"/>
              <a:gd name="connsiteY4" fmla="*/ 270919 h 27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817" h="270955">
                <a:moveTo>
                  <a:pt x="1254231" y="270919"/>
                </a:moveTo>
                <a:cubicBezTo>
                  <a:pt x="1287039" y="267744"/>
                  <a:pt x="802323" y="47611"/>
                  <a:pt x="593831" y="10569"/>
                </a:cubicBezTo>
                <a:cubicBezTo>
                  <a:pt x="385339" y="-26473"/>
                  <a:pt x="36089" y="45494"/>
                  <a:pt x="3281" y="48669"/>
                </a:cubicBezTo>
                <a:cubicBezTo>
                  <a:pt x="-29527" y="51844"/>
                  <a:pt x="189548" y="-10598"/>
                  <a:pt x="396981" y="29619"/>
                </a:cubicBezTo>
                <a:cubicBezTo>
                  <a:pt x="604414" y="69836"/>
                  <a:pt x="1221423" y="274094"/>
                  <a:pt x="1254231" y="2709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500CB8B3-B7E9-4277-BB6C-E6820B3BCDC9}"/>
              </a:ext>
            </a:extLst>
          </p:cNvPr>
          <p:cNvSpPr/>
          <p:nvPr/>
        </p:nvSpPr>
        <p:spPr>
          <a:xfrm>
            <a:off x="3879811" y="2584255"/>
            <a:ext cx="2133734" cy="667121"/>
          </a:xfrm>
          <a:custGeom>
            <a:avLst/>
            <a:gdLst>
              <a:gd name="connsiteX0" fmla="*/ 39 w 2133734"/>
              <a:gd name="connsiteY0" fmla="*/ 298645 h 667121"/>
              <a:gd name="connsiteX1" fmla="*/ 552489 w 2133734"/>
              <a:gd name="connsiteY1" fmla="*/ 82745 h 667121"/>
              <a:gd name="connsiteX2" fmla="*/ 1079539 w 2133734"/>
              <a:gd name="connsiteY2" fmla="*/ 25595 h 667121"/>
              <a:gd name="connsiteX3" fmla="*/ 1905039 w 2133734"/>
              <a:gd name="connsiteY3" fmla="*/ 393895 h 667121"/>
              <a:gd name="connsiteX4" fmla="*/ 2133639 w 2133734"/>
              <a:gd name="connsiteY4" fmla="*/ 666945 h 667121"/>
              <a:gd name="connsiteX5" fmla="*/ 1930439 w 2133734"/>
              <a:gd name="connsiteY5" fmla="*/ 431995 h 667121"/>
              <a:gd name="connsiteX6" fmla="*/ 1714539 w 2133734"/>
              <a:gd name="connsiteY6" fmla="*/ 216095 h 667121"/>
              <a:gd name="connsiteX7" fmla="*/ 1358939 w 2133734"/>
              <a:gd name="connsiteY7" fmla="*/ 195 h 667121"/>
              <a:gd name="connsiteX8" fmla="*/ 25439 w 2133734"/>
              <a:gd name="connsiteY8" fmla="*/ 254195 h 667121"/>
              <a:gd name="connsiteX9" fmla="*/ 520739 w 2133734"/>
              <a:gd name="connsiteY9" fmla="*/ 6545 h 667121"/>
              <a:gd name="connsiteX10" fmla="*/ 39 w 2133734"/>
              <a:gd name="connsiteY10" fmla="*/ 298645 h 66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33734" h="667121">
                <a:moveTo>
                  <a:pt x="39" y="298645"/>
                </a:moveTo>
                <a:cubicBezTo>
                  <a:pt x="5331" y="311345"/>
                  <a:pt x="372572" y="128253"/>
                  <a:pt x="552489" y="82745"/>
                </a:cubicBezTo>
                <a:cubicBezTo>
                  <a:pt x="732406" y="37237"/>
                  <a:pt x="854114" y="-26263"/>
                  <a:pt x="1079539" y="25595"/>
                </a:cubicBezTo>
                <a:cubicBezTo>
                  <a:pt x="1304964" y="77453"/>
                  <a:pt x="1729356" y="287003"/>
                  <a:pt x="1905039" y="393895"/>
                </a:cubicBezTo>
                <a:cubicBezTo>
                  <a:pt x="2080722" y="500787"/>
                  <a:pt x="2133639" y="666945"/>
                  <a:pt x="2133639" y="666945"/>
                </a:cubicBezTo>
                <a:cubicBezTo>
                  <a:pt x="2137872" y="673295"/>
                  <a:pt x="2000289" y="507137"/>
                  <a:pt x="1930439" y="431995"/>
                </a:cubicBezTo>
                <a:cubicBezTo>
                  <a:pt x="1860589" y="356853"/>
                  <a:pt x="1809789" y="288062"/>
                  <a:pt x="1714539" y="216095"/>
                </a:cubicBezTo>
                <a:cubicBezTo>
                  <a:pt x="1619289" y="144128"/>
                  <a:pt x="1640456" y="-6155"/>
                  <a:pt x="1358939" y="195"/>
                </a:cubicBezTo>
                <a:cubicBezTo>
                  <a:pt x="1077422" y="6545"/>
                  <a:pt x="165139" y="253137"/>
                  <a:pt x="25439" y="254195"/>
                </a:cubicBezTo>
                <a:cubicBezTo>
                  <a:pt x="-114261" y="255253"/>
                  <a:pt x="522856" y="195"/>
                  <a:pt x="520739" y="6545"/>
                </a:cubicBezTo>
                <a:cubicBezTo>
                  <a:pt x="518622" y="12895"/>
                  <a:pt x="-5253" y="285945"/>
                  <a:pt x="39" y="2986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E0D2E431-7630-436F-95E4-61CB16C82177}"/>
              </a:ext>
            </a:extLst>
          </p:cNvPr>
          <p:cNvSpPr/>
          <p:nvPr/>
        </p:nvSpPr>
        <p:spPr>
          <a:xfrm>
            <a:off x="4221711" y="2292077"/>
            <a:ext cx="2677819" cy="1137246"/>
          </a:xfrm>
          <a:custGeom>
            <a:avLst/>
            <a:gdLst>
              <a:gd name="connsiteX0" fmla="*/ 1039 w 2677819"/>
              <a:gd name="connsiteY0" fmla="*/ 254273 h 1137246"/>
              <a:gd name="connsiteX1" fmla="*/ 699539 w 2677819"/>
              <a:gd name="connsiteY1" fmla="*/ 127273 h 1137246"/>
              <a:gd name="connsiteX2" fmla="*/ 1201189 w 2677819"/>
              <a:gd name="connsiteY2" fmla="*/ 209823 h 1137246"/>
              <a:gd name="connsiteX3" fmla="*/ 2604539 w 2677819"/>
              <a:gd name="connsiteY3" fmla="*/ 1092473 h 1137246"/>
              <a:gd name="connsiteX4" fmla="*/ 2388639 w 2677819"/>
              <a:gd name="connsiteY4" fmla="*/ 933723 h 1137246"/>
              <a:gd name="connsiteX5" fmla="*/ 1607589 w 2677819"/>
              <a:gd name="connsiteY5" fmla="*/ 298723 h 1137246"/>
              <a:gd name="connsiteX6" fmla="*/ 864639 w 2677819"/>
              <a:gd name="connsiteY6" fmla="*/ 273 h 1137246"/>
              <a:gd name="connsiteX7" fmla="*/ 1039 w 2677819"/>
              <a:gd name="connsiteY7" fmla="*/ 254273 h 1137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77819" h="1137246">
                <a:moveTo>
                  <a:pt x="1039" y="254273"/>
                </a:moveTo>
                <a:cubicBezTo>
                  <a:pt x="-26478" y="275440"/>
                  <a:pt x="499514" y="134681"/>
                  <a:pt x="699539" y="127273"/>
                </a:cubicBezTo>
                <a:cubicBezTo>
                  <a:pt x="899564" y="119865"/>
                  <a:pt x="883689" y="48956"/>
                  <a:pt x="1201189" y="209823"/>
                </a:cubicBezTo>
                <a:cubicBezTo>
                  <a:pt x="1518689" y="370690"/>
                  <a:pt x="2406631" y="971823"/>
                  <a:pt x="2604539" y="1092473"/>
                </a:cubicBezTo>
                <a:cubicBezTo>
                  <a:pt x="2802447" y="1213123"/>
                  <a:pt x="2554797" y="1066015"/>
                  <a:pt x="2388639" y="933723"/>
                </a:cubicBezTo>
                <a:cubicBezTo>
                  <a:pt x="2222481" y="801431"/>
                  <a:pt x="1861589" y="454298"/>
                  <a:pt x="1607589" y="298723"/>
                </a:cubicBezTo>
                <a:cubicBezTo>
                  <a:pt x="1353589" y="143148"/>
                  <a:pt x="1126047" y="9798"/>
                  <a:pt x="864639" y="273"/>
                </a:cubicBezTo>
                <a:cubicBezTo>
                  <a:pt x="603231" y="-9252"/>
                  <a:pt x="28556" y="233106"/>
                  <a:pt x="1039" y="254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CFC95850-D305-4234-97A5-FF9716141E69}"/>
              </a:ext>
            </a:extLst>
          </p:cNvPr>
          <p:cNvSpPr/>
          <p:nvPr/>
        </p:nvSpPr>
        <p:spPr>
          <a:xfrm>
            <a:off x="5697852" y="2331723"/>
            <a:ext cx="2611817" cy="1843519"/>
          </a:xfrm>
          <a:custGeom>
            <a:avLst/>
            <a:gdLst>
              <a:gd name="connsiteX0" fmla="*/ 74298 w 2611817"/>
              <a:gd name="connsiteY0" fmla="*/ 17777 h 1843519"/>
              <a:gd name="connsiteX1" fmla="*/ 169548 w 2611817"/>
              <a:gd name="connsiteY1" fmla="*/ 55877 h 1843519"/>
              <a:gd name="connsiteX2" fmla="*/ 1147448 w 2611817"/>
              <a:gd name="connsiteY2" fmla="*/ 265427 h 1843519"/>
              <a:gd name="connsiteX3" fmla="*/ 2519048 w 2611817"/>
              <a:gd name="connsiteY3" fmla="*/ 1738627 h 1843519"/>
              <a:gd name="connsiteX4" fmla="*/ 2385698 w 2611817"/>
              <a:gd name="connsiteY4" fmla="*/ 1624327 h 1843519"/>
              <a:gd name="connsiteX5" fmla="*/ 1560198 w 2611817"/>
              <a:gd name="connsiteY5" fmla="*/ 824227 h 1843519"/>
              <a:gd name="connsiteX6" fmla="*/ 950598 w 2611817"/>
              <a:gd name="connsiteY6" fmla="*/ 303527 h 1843519"/>
              <a:gd name="connsiteX7" fmla="*/ 74298 w 2611817"/>
              <a:gd name="connsiteY7" fmla="*/ 17777 h 1843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1817" h="1843519">
                <a:moveTo>
                  <a:pt x="74298" y="17777"/>
                </a:moveTo>
                <a:cubicBezTo>
                  <a:pt x="-55877" y="-23498"/>
                  <a:pt x="-9310" y="14602"/>
                  <a:pt x="169548" y="55877"/>
                </a:cubicBezTo>
                <a:cubicBezTo>
                  <a:pt x="348406" y="97152"/>
                  <a:pt x="755865" y="-15031"/>
                  <a:pt x="1147448" y="265427"/>
                </a:cubicBezTo>
                <a:cubicBezTo>
                  <a:pt x="1539031" y="545885"/>
                  <a:pt x="2312673" y="1512144"/>
                  <a:pt x="2519048" y="1738627"/>
                </a:cubicBezTo>
                <a:cubicBezTo>
                  <a:pt x="2725423" y="1965110"/>
                  <a:pt x="2545506" y="1776727"/>
                  <a:pt x="2385698" y="1624327"/>
                </a:cubicBezTo>
                <a:cubicBezTo>
                  <a:pt x="2225890" y="1471927"/>
                  <a:pt x="1799381" y="1044360"/>
                  <a:pt x="1560198" y="824227"/>
                </a:cubicBezTo>
                <a:cubicBezTo>
                  <a:pt x="1321015" y="604094"/>
                  <a:pt x="1196131" y="438994"/>
                  <a:pt x="950598" y="303527"/>
                </a:cubicBezTo>
                <a:cubicBezTo>
                  <a:pt x="705065" y="168060"/>
                  <a:pt x="204473" y="59052"/>
                  <a:pt x="74298" y="177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629CF0EA-2939-4A71-9F40-6A4F42E6F8F4}"/>
              </a:ext>
            </a:extLst>
          </p:cNvPr>
          <p:cNvSpPr/>
          <p:nvPr/>
        </p:nvSpPr>
        <p:spPr>
          <a:xfrm>
            <a:off x="5946951" y="3241252"/>
            <a:ext cx="973967" cy="1754380"/>
          </a:xfrm>
          <a:custGeom>
            <a:avLst/>
            <a:gdLst>
              <a:gd name="connsiteX0" fmla="*/ 41099 w 973967"/>
              <a:gd name="connsiteY0" fmla="*/ 48048 h 1754380"/>
              <a:gd name="connsiteX1" fmla="*/ 2999 w 973967"/>
              <a:gd name="connsiteY1" fmla="*/ 359198 h 1754380"/>
              <a:gd name="connsiteX2" fmla="*/ 129999 w 973967"/>
              <a:gd name="connsiteY2" fmla="*/ 638598 h 1754380"/>
              <a:gd name="connsiteX3" fmla="*/ 923749 w 973967"/>
              <a:gd name="connsiteY3" fmla="*/ 1686348 h 1754380"/>
              <a:gd name="connsiteX4" fmla="*/ 834849 w 973967"/>
              <a:gd name="connsiteY4" fmla="*/ 1578398 h 1754380"/>
              <a:gd name="connsiteX5" fmla="*/ 364949 w 973967"/>
              <a:gd name="connsiteY5" fmla="*/ 981498 h 1754380"/>
              <a:gd name="connsiteX6" fmla="*/ 53799 w 973967"/>
              <a:gd name="connsiteY6" fmla="*/ 98848 h 1754380"/>
              <a:gd name="connsiteX7" fmla="*/ 41099 w 973967"/>
              <a:gd name="connsiteY7" fmla="*/ 48048 h 175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3967" h="1754380">
                <a:moveTo>
                  <a:pt x="41099" y="48048"/>
                </a:moveTo>
                <a:cubicBezTo>
                  <a:pt x="32632" y="91440"/>
                  <a:pt x="-11818" y="260773"/>
                  <a:pt x="2999" y="359198"/>
                </a:cubicBezTo>
                <a:cubicBezTo>
                  <a:pt x="17816" y="457623"/>
                  <a:pt x="-23459" y="417406"/>
                  <a:pt x="129999" y="638598"/>
                </a:cubicBezTo>
                <a:cubicBezTo>
                  <a:pt x="283457" y="859790"/>
                  <a:pt x="806274" y="1529715"/>
                  <a:pt x="923749" y="1686348"/>
                </a:cubicBezTo>
                <a:cubicBezTo>
                  <a:pt x="1041224" y="1842981"/>
                  <a:pt x="927982" y="1695873"/>
                  <a:pt x="834849" y="1578398"/>
                </a:cubicBezTo>
                <a:cubicBezTo>
                  <a:pt x="741716" y="1460923"/>
                  <a:pt x="495124" y="1228089"/>
                  <a:pt x="364949" y="981498"/>
                </a:cubicBezTo>
                <a:cubicBezTo>
                  <a:pt x="234774" y="734907"/>
                  <a:pt x="106716" y="251248"/>
                  <a:pt x="53799" y="98848"/>
                </a:cubicBezTo>
                <a:cubicBezTo>
                  <a:pt x="882" y="-53552"/>
                  <a:pt x="49566" y="4656"/>
                  <a:pt x="41099" y="480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BCBE866A-13EE-4C36-B2E3-D8028F7BBD29}"/>
              </a:ext>
            </a:extLst>
          </p:cNvPr>
          <p:cNvSpPr/>
          <p:nvPr/>
        </p:nvSpPr>
        <p:spPr>
          <a:xfrm>
            <a:off x="5775877" y="2438172"/>
            <a:ext cx="2682067" cy="2488412"/>
          </a:xfrm>
          <a:custGeom>
            <a:avLst/>
            <a:gdLst>
              <a:gd name="connsiteX0" fmla="*/ 116923 w 2682067"/>
              <a:gd name="connsiteY0" fmla="*/ 25628 h 2488412"/>
              <a:gd name="connsiteX1" fmla="*/ 201590 w 2682067"/>
              <a:gd name="connsiteY1" fmla="*/ 144161 h 2488412"/>
              <a:gd name="connsiteX2" fmla="*/ 1353056 w 2682067"/>
              <a:gd name="connsiteY2" fmla="*/ 702961 h 2488412"/>
              <a:gd name="connsiteX3" fmla="*/ 2597656 w 2682067"/>
              <a:gd name="connsiteY3" fmla="*/ 2396295 h 2488412"/>
              <a:gd name="connsiteX4" fmla="*/ 2462190 w 2682067"/>
              <a:gd name="connsiteY4" fmla="*/ 2150761 h 2488412"/>
              <a:gd name="connsiteX5" fmla="*/ 1590123 w 2682067"/>
              <a:gd name="connsiteY5" fmla="*/ 1194028 h 2488412"/>
              <a:gd name="connsiteX6" fmla="*/ 1099056 w 2682067"/>
              <a:gd name="connsiteY6" fmla="*/ 652161 h 2488412"/>
              <a:gd name="connsiteX7" fmla="*/ 66123 w 2682067"/>
              <a:gd name="connsiteY7" fmla="*/ 59495 h 2488412"/>
              <a:gd name="connsiteX8" fmla="*/ 116923 w 2682067"/>
              <a:gd name="connsiteY8" fmla="*/ 25628 h 2488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82067" h="2488412">
                <a:moveTo>
                  <a:pt x="116923" y="25628"/>
                </a:moveTo>
                <a:cubicBezTo>
                  <a:pt x="139501" y="39739"/>
                  <a:pt x="-4432" y="31272"/>
                  <a:pt x="201590" y="144161"/>
                </a:cubicBezTo>
                <a:cubicBezTo>
                  <a:pt x="407612" y="257050"/>
                  <a:pt x="953712" y="327605"/>
                  <a:pt x="1353056" y="702961"/>
                </a:cubicBezTo>
                <a:cubicBezTo>
                  <a:pt x="1752400" y="1078317"/>
                  <a:pt x="2412800" y="2154995"/>
                  <a:pt x="2597656" y="2396295"/>
                </a:cubicBezTo>
                <a:cubicBezTo>
                  <a:pt x="2782512" y="2637595"/>
                  <a:pt x="2630112" y="2351139"/>
                  <a:pt x="2462190" y="2150761"/>
                </a:cubicBezTo>
                <a:cubicBezTo>
                  <a:pt x="2294268" y="1950383"/>
                  <a:pt x="1817312" y="1443795"/>
                  <a:pt x="1590123" y="1194028"/>
                </a:cubicBezTo>
                <a:cubicBezTo>
                  <a:pt x="1362934" y="944261"/>
                  <a:pt x="1353056" y="841250"/>
                  <a:pt x="1099056" y="652161"/>
                </a:cubicBezTo>
                <a:cubicBezTo>
                  <a:pt x="845056" y="463072"/>
                  <a:pt x="231223" y="158273"/>
                  <a:pt x="66123" y="59495"/>
                </a:cubicBezTo>
                <a:cubicBezTo>
                  <a:pt x="-98977" y="-39283"/>
                  <a:pt x="94345" y="11517"/>
                  <a:pt x="116923" y="25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79CD54EA-B286-48F7-BF18-DAF64396B2E4}"/>
              </a:ext>
            </a:extLst>
          </p:cNvPr>
          <p:cNvSpPr/>
          <p:nvPr/>
        </p:nvSpPr>
        <p:spPr>
          <a:xfrm>
            <a:off x="6365140" y="3320490"/>
            <a:ext cx="1356863" cy="2061752"/>
          </a:xfrm>
          <a:custGeom>
            <a:avLst/>
            <a:gdLst>
              <a:gd name="connsiteX0" fmla="*/ 196527 w 1356863"/>
              <a:gd name="connsiteY0" fmla="*/ 49243 h 2061752"/>
              <a:gd name="connsiteX1" fmla="*/ 196527 w 1356863"/>
              <a:gd name="connsiteY1" fmla="*/ 116977 h 2061752"/>
              <a:gd name="connsiteX2" fmla="*/ 145727 w 1356863"/>
              <a:gd name="connsiteY2" fmla="*/ 565710 h 2061752"/>
              <a:gd name="connsiteX3" fmla="*/ 255793 w 1356863"/>
              <a:gd name="connsiteY3" fmla="*/ 878977 h 2061752"/>
              <a:gd name="connsiteX4" fmla="*/ 1297193 w 1356863"/>
              <a:gd name="connsiteY4" fmla="*/ 2005043 h 2061752"/>
              <a:gd name="connsiteX5" fmla="*/ 1102460 w 1356863"/>
              <a:gd name="connsiteY5" fmla="*/ 1776443 h 2061752"/>
              <a:gd name="connsiteX6" fmla="*/ 44127 w 1356863"/>
              <a:gd name="connsiteY6" fmla="*/ 760443 h 2061752"/>
              <a:gd name="connsiteX7" fmla="*/ 196527 w 1356863"/>
              <a:gd name="connsiteY7" fmla="*/ 49243 h 2061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6863" h="2061752">
                <a:moveTo>
                  <a:pt x="196527" y="49243"/>
                </a:moveTo>
                <a:cubicBezTo>
                  <a:pt x="221927" y="-58001"/>
                  <a:pt x="204994" y="30899"/>
                  <a:pt x="196527" y="116977"/>
                </a:cubicBezTo>
                <a:cubicBezTo>
                  <a:pt x="188060" y="203055"/>
                  <a:pt x="135849" y="438710"/>
                  <a:pt x="145727" y="565710"/>
                </a:cubicBezTo>
                <a:cubicBezTo>
                  <a:pt x="155605" y="692710"/>
                  <a:pt x="63882" y="639088"/>
                  <a:pt x="255793" y="878977"/>
                </a:cubicBezTo>
                <a:cubicBezTo>
                  <a:pt x="447704" y="1118866"/>
                  <a:pt x="1156082" y="1855465"/>
                  <a:pt x="1297193" y="2005043"/>
                </a:cubicBezTo>
                <a:cubicBezTo>
                  <a:pt x="1438304" y="2154621"/>
                  <a:pt x="1311304" y="1983876"/>
                  <a:pt x="1102460" y="1776443"/>
                </a:cubicBezTo>
                <a:cubicBezTo>
                  <a:pt x="893616" y="1569010"/>
                  <a:pt x="193705" y="1044076"/>
                  <a:pt x="44127" y="760443"/>
                </a:cubicBezTo>
                <a:cubicBezTo>
                  <a:pt x="-105451" y="476810"/>
                  <a:pt x="171127" y="156487"/>
                  <a:pt x="196527" y="49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CEDB1FE8-BCF9-48A2-8C66-C5A664D6826C}"/>
              </a:ext>
            </a:extLst>
          </p:cNvPr>
          <p:cNvSpPr/>
          <p:nvPr/>
        </p:nvSpPr>
        <p:spPr>
          <a:xfrm>
            <a:off x="8408748" y="4097135"/>
            <a:ext cx="506696" cy="2267586"/>
          </a:xfrm>
          <a:custGeom>
            <a:avLst/>
            <a:gdLst>
              <a:gd name="connsiteX0" fmla="*/ 40985 w 506696"/>
              <a:gd name="connsiteY0" fmla="*/ 76932 h 2267586"/>
              <a:gd name="connsiteX1" fmla="*/ 57919 w 506696"/>
              <a:gd name="connsiteY1" fmla="*/ 178532 h 2267586"/>
              <a:gd name="connsiteX2" fmla="*/ 371185 w 506696"/>
              <a:gd name="connsiteY2" fmla="*/ 982865 h 2267586"/>
              <a:gd name="connsiteX3" fmla="*/ 405052 w 506696"/>
              <a:gd name="connsiteY3" fmla="*/ 2218998 h 2267586"/>
              <a:gd name="connsiteX4" fmla="*/ 405052 w 506696"/>
              <a:gd name="connsiteY4" fmla="*/ 1931132 h 2267586"/>
              <a:gd name="connsiteX5" fmla="*/ 489719 w 506696"/>
              <a:gd name="connsiteY5" fmla="*/ 1118332 h 2267586"/>
              <a:gd name="connsiteX6" fmla="*/ 40985 w 506696"/>
              <a:gd name="connsiteY6" fmla="*/ 76932 h 2267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6696" h="2267586">
                <a:moveTo>
                  <a:pt x="40985" y="76932"/>
                </a:moveTo>
                <a:cubicBezTo>
                  <a:pt x="-30982" y="-79701"/>
                  <a:pt x="2886" y="27543"/>
                  <a:pt x="57919" y="178532"/>
                </a:cubicBezTo>
                <a:cubicBezTo>
                  <a:pt x="112952" y="329521"/>
                  <a:pt x="313330" y="642787"/>
                  <a:pt x="371185" y="982865"/>
                </a:cubicBezTo>
                <a:cubicBezTo>
                  <a:pt x="429040" y="1322943"/>
                  <a:pt x="399408" y="2060954"/>
                  <a:pt x="405052" y="2218998"/>
                </a:cubicBezTo>
                <a:cubicBezTo>
                  <a:pt x="410696" y="2377042"/>
                  <a:pt x="390941" y="2114576"/>
                  <a:pt x="405052" y="1931132"/>
                </a:cubicBezTo>
                <a:cubicBezTo>
                  <a:pt x="419163" y="1747688"/>
                  <a:pt x="553219" y="1425954"/>
                  <a:pt x="489719" y="1118332"/>
                </a:cubicBezTo>
                <a:cubicBezTo>
                  <a:pt x="426219" y="810710"/>
                  <a:pt x="112952" y="233565"/>
                  <a:pt x="40985" y="769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6EA4DBAF-52D6-44FD-9D02-3EDDC68A615E}"/>
              </a:ext>
            </a:extLst>
          </p:cNvPr>
          <p:cNvSpPr/>
          <p:nvPr/>
        </p:nvSpPr>
        <p:spPr>
          <a:xfrm>
            <a:off x="8021619" y="4008254"/>
            <a:ext cx="698140" cy="2883388"/>
          </a:xfrm>
          <a:custGeom>
            <a:avLst/>
            <a:gdLst>
              <a:gd name="connsiteX0" fmla="*/ 47114 w 698140"/>
              <a:gd name="connsiteY0" fmla="*/ 72679 h 2883388"/>
              <a:gd name="connsiteX1" fmla="*/ 80981 w 698140"/>
              <a:gd name="connsiteY1" fmla="*/ 140413 h 2883388"/>
              <a:gd name="connsiteX2" fmla="*/ 588981 w 698140"/>
              <a:gd name="connsiteY2" fmla="*/ 953213 h 2883388"/>
              <a:gd name="connsiteX3" fmla="*/ 690581 w 698140"/>
              <a:gd name="connsiteY3" fmla="*/ 2773546 h 2883388"/>
              <a:gd name="connsiteX4" fmla="*/ 673648 w 698140"/>
              <a:gd name="connsiteY4" fmla="*/ 2587279 h 2883388"/>
              <a:gd name="connsiteX5" fmla="*/ 538181 w 698140"/>
              <a:gd name="connsiteY5" fmla="*/ 1825279 h 2883388"/>
              <a:gd name="connsiteX6" fmla="*/ 538181 w 698140"/>
              <a:gd name="connsiteY6" fmla="*/ 893946 h 2883388"/>
              <a:gd name="connsiteX7" fmla="*/ 47114 w 698140"/>
              <a:gd name="connsiteY7" fmla="*/ 72679 h 288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8140" h="2883388">
                <a:moveTo>
                  <a:pt x="47114" y="72679"/>
                </a:moveTo>
                <a:cubicBezTo>
                  <a:pt x="-29086" y="-52910"/>
                  <a:pt x="-9330" y="-6343"/>
                  <a:pt x="80981" y="140413"/>
                </a:cubicBezTo>
                <a:cubicBezTo>
                  <a:pt x="171292" y="287169"/>
                  <a:pt x="487381" y="514357"/>
                  <a:pt x="588981" y="953213"/>
                </a:cubicBezTo>
                <a:cubicBezTo>
                  <a:pt x="690581" y="1392069"/>
                  <a:pt x="676470" y="2501202"/>
                  <a:pt x="690581" y="2773546"/>
                </a:cubicBezTo>
                <a:cubicBezTo>
                  <a:pt x="704692" y="3045890"/>
                  <a:pt x="699048" y="2745324"/>
                  <a:pt x="673648" y="2587279"/>
                </a:cubicBezTo>
                <a:cubicBezTo>
                  <a:pt x="648248" y="2429234"/>
                  <a:pt x="560759" y="2107501"/>
                  <a:pt x="538181" y="1825279"/>
                </a:cubicBezTo>
                <a:cubicBezTo>
                  <a:pt x="515603" y="1543057"/>
                  <a:pt x="624259" y="1183224"/>
                  <a:pt x="538181" y="893946"/>
                </a:cubicBezTo>
                <a:cubicBezTo>
                  <a:pt x="452103" y="604668"/>
                  <a:pt x="123314" y="198268"/>
                  <a:pt x="47114" y="726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1FA4B9A1-14FE-4D4B-90D6-E2B7FDFB7040}"/>
              </a:ext>
            </a:extLst>
          </p:cNvPr>
          <p:cNvSpPr/>
          <p:nvPr/>
        </p:nvSpPr>
        <p:spPr>
          <a:xfrm>
            <a:off x="6933422" y="3555910"/>
            <a:ext cx="1470212" cy="1820488"/>
          </a:xfrm>
          <a:custGeom>
            <a:avLst/>
            <a:gdLst>
              <a:gd name="connsiteX0" fmla="*/ 778 w 1470212"/>
              <a:gd name="connsiteY0" fmla="*/ 90 h 1820488"/>
              <a:gd name="connsiteX1" fmla="*/ 796645 w 1470212"/>
              <a:gd name="connsiteY1" fmla="*/ 685890 h 1820488"/>
              <a:gd name="connsiteX2" fmla="*/ 1457045 w 1470212"/>
              <a:gd name="connsiteY2" fmla="*/ 1795023 h 1820488"/>
              <a:gd name="connsiteX3" fmla="*/ 1253845 w 1470212"/>
              <a:gd name="connsiteY3" fmla="*/ 1490223 h 1820488"/>
              <a:gd name="connsiteX4" fmla="*/ 661178 w 1470212"/>
              <a:gd name="connsiteY4" fmla="*/ 643557 h 1820488"/>
              <a:gd name="connsiteX5" fmla="*/ 778 w 1470212"/>
              <a:gd name="connsiteY5" fmla="*/ 90 h 182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0212" h="1820488">
                <a:moveTo>
                  <a:pt x="778" y="90"/>
                </a:moveTo>
                <a:cubicBezTo>
                  <a:pt x="23356" y="7146"/>
                  <a:pt x="553934" y="386735"/>
                  <a:pt x="796645" y="685890"/>
                </a:cubicBezTo>
                <a:cubicBezTo>
                  <a:pt x="1039356" y="985046"/>
                  <a:pt x="1380845" y="1660968"/>
                  <a:pt x="1457045" y="1795023"/>
                </a:cubicBezTo>
                <a:cubicBezTo>
                  <a:pt x="1533245" y="1929078"/>
                  <a:pt x="1253845" y="1490223"/>
                  <a:pt x="1253845" y="1490223"/>
                </a:cubicBezTo>
                <a:cubicBezTo>
                  <a:pt x="1121201" y="1298312"/>
                  <a:pt x="870022" y="889090"/>
                  <a:pt x="661178" y="643557"/>
                </a:cubicBezTo>
                <a:cubicBezTo>
                  <a:pt x="452334" y="398024"/>
                  <a:pt x="-21800" y="-6966"/>
                  <a:pt x="778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9098E218-2229-4DE6-B595-F2A1F85D4882}"/>
              </a:ext>
            </a:extLst>
          </p:cNvPr>
          <p:cNvSpPr/>
          <p:nvPr/>
        </p:nvSpPr>
        <p:spPr>
          <a:xfrm>
            <a:off x="6664581" y="3555980"/>
            <a:ext cx="1156634" cy="1392073"/>
          </a:xfrm>
          <a:custGeom>
            <a:avLst/>
            <a:gdLst>
              <a:gd name="connsiteX0" fmla="*/ 184952 w 1156634"/>
              <a:gd name="connsiteY0" fmla="*/ 20 h 1392073"/>
              <a:gd name="connsiteX1" fmla="*/ 176486 w 1156634"/>
              <a:gd name="connsiteY1" fmla="*/ 491087 h 1392073"/>
              <a:gd name="connsiteX2" fmla="*/ 1107819 w 1156634"/>
              <a:gd name="connsiteY2" fmla="*/ 1354687 h 1392073"/>
              <a:gd name="connsiteX3" fmla="*/ 921552 w 1156634"/>
              <a:gd name="connsiteY3" fmla="*/ 1159953 h 1392073"/>
              <a:gd name="connsiteX4" fmla="*/ 32552 w 1156634"/>
              <a:gd name="connsiteY4" fmla="*/ 474153 h 1392073"/>
              <a:gd name="connsiteX5" fmla="*/ 184952 w 1156634"/>
              <a:gd name="connsiteY5" fmla="*/ 20 h 1392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6634" h="1392073">
                <a:moveTo>
                  <a:pt x="184952" y="20"/>
                </a:moveTo>
                <a:cubicBezTo>
                  <a:pt x="208941" y="2842"/>
                  <a:pt x="22675" y="265309"/>
                  <a:pt x="176486" y="491087"/>
                </a:cubicBezTo>
                <a:cubicBezTo>
                  <a:pt x="330297" y="716865"/>
                  <a:pt x="983641" y="1243209"/>
                  <a:pt x="1107819" y="1354687"/>
                </a:cubicBezTo>
                <a:cubicBezTo>
                  <a:pt x="1231997" y="1466165"/>
                  <a:pt x="1100763" y="1306709"/>
                  <a:pt x="921552" y="1159953"/>
                </a:cubicBezTo>
                <a:cubicBezTo>
                  <a:pt x="742341" y="1013197"/>
                  <a:pt x="152496" y="666064"/>
                  <a:pt x="32552" y="474153"/>
                </a:cubicBezTo>
                <a:cubicBezTo>
                  <a:pt x="-87392" y="282242"/>
                  <a:pt x="160963" y="-2802"/>
                  <a:pt x="184952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813D6B68-3906-448E-89AC-5264E8A8149B}"/>
              </a:ext>
            </a:extLst>
          </p:cNvPr>
          <p:cNvSpPr/>
          <p:nvPr/>
        </p:nvSpPr>
        <p:spPr>
          <a:xfrm>
            <a:off x="7016191" y="4951499"/>
            <a:ext cx="1620258" cy="806306"/>
          </a:xfrm>
          <a:custGeom>
            <a:avLst/>
            <a:gdLst>
              <a:gd name="connsiteX0" fmla="*/ 559 w 1620258"/>
              <a:gd name="connsiteY0" fmla="*/ 1501 h 806306"/>
              <a:gd name="connsiteX1" fmla="*/ 451409 w 1620258"/>
              <a:gd name="connsiteY1" fmla="*/ 598401 h 806306"/>
              <a:gd name="connsiteX2" fmla="*/ 845109 w 1620258"/>
              <a:gd name="connsiteY2" fmla="*/ 693651 h 806306"/>
              <a:gd name="connsiteX3" fmla="*/ 1607109 w 1620258"/>
              <a:gd name="connsiteY3" fmla="*/ 325351 h 806306"/>
              <a:gd name="connsiteX4" fmla="*/ 1270559 w 1620258"/>
              <a:gd name="connsiteY4" fmla="*/ 471401 h 806306"/>
              <a:gd name="connsiteX5" fmla="*/ 546659 w 1620258"/>
              <a:gd name="connsiteY5" fmla="*/ 795251 h 806306"/>
              <a:gd name="connsiteX6" fmla="*/ 559 w 1620258"/>
              <a:gd name="connsiteY6" fmla="*/ 1501 h 80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0258" h="806306">
                <a:moveTo>
                  <a:pt x="559" y="1501"/>
                </a:moveTo>
                <a:cubicBezTo>
                  <a:pt x="-15316" y="-31307"/>
                  <a:pt x="310651" y="483043"/>
                  <a:pt x="451409" y="598401"/>
                </a:cubicBezTo>
                <a:cubicBezTo>
                  <a:pt x="592167" y="713759"/>
                  <a:pt x="652492" y="739159"/>
                  <a:pt x="845109" y="693651"/>
                </a:cubicBezTo>
                <a:cubicBezTo>
                  <a:pt x="1037726" y="648143"/>
                  <a:pt x="1536201" y="362393"/>
                  <a:pt x="1607109" y="325351"/>
                </a:cubicBezTo>
                <a:cubicBezTo>
                  <a:pt x="1678017" y="288309"/>
                  <a:pt x="1447301" y="393084"/>
                  <a:pt x="1270559" y="471401"/>
                </a:cubicBezTo>
                <a:cubicBezTo>
                  <a:pt x="1093817" y="549718"/>
                  <a:pt x="754092" y="869334"/>
                  <a:pt x="546659" y="795251"/>
                </a:cubicBezTo>
                <a:cubicBezTo>
                  <a:pt x="339226" y="721168"/>
                  <a:pt x="16434" y="34309"/>
                  <a:pt x="559" y="1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2BB7A91E-49AF-4BD9-A3AB-B5B94E0FD453}"/>
              </a:ext>
            </a:extLst>
          </p:cNvPr>
          <p:cNvSpPr/>
          <p:nvPr/>
        </p:nvSpPr>
        <p:spPr>
          <a:xfrm>
            <a:off x="7441876" y="5843553"/>
            <a:ext cx="1099805" cy="606113"/>
          </a:xfrm>
          <a:custGeom>
            <a:avLst/>
            <a:gdLst>
              <a:gd name="connsiteX0" fmla="*/ 324 w 1099805"/>
              <a:gd name="connsiteY0" fmla="*/ 4797 h 606113"/>
              <a:gd name="connsiteX1" fmla="*/ 736924 w 1099805"/>
              <a:gd name="connsiteY1" fmla="*/ 157197 h 606113"/>
              <a:gd name="connsiteX2" fmla="*/ 1092524 w 1099805"/>
              <a:gd name="connsiteY2" fmla="*/ 601697 h 606113"/>
              <a:gd name="connsiteX3" fmla="*/ 965524 w 1099805"/>
              <a:gd name="connsiteY3" fmla="*/ 366747 h 606113"/>
              <a:gd name="connsiteX4" fmla="*/ 832174 w 1099805"/>
              <a:gd name="connsiteY4" fmla="*/ 68297 h 606113"/>
              <a:gd name="connsiteX5" fmla="*/ 324 w 1099805"/>
              <a:gd name="connsiteY5" fmla="*/ 4797 h 606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9805" h="606113">
                <a:moveTo>
                  <a:pt x="324" y="4797"/>
                </a:moveTo>
                <a:cubicBezTo>
                  <a:pt x="-15551" y="19614"/>
                  <a:pt x="554891" y="57714"/>
                  <a:pt x="736924" y="157197"/>
                </a:cubicBezTo>
                <a:cubicBezTo>
                  <a:pt x="918957" y="256680"/>
                  <a:pt x="1054424" y="566772"/>
                  <a:pt x="1092524" y="601697"/>
                </a:cubicBezTo>
                <a:cubicBezTo>
                  <a:pt x="1130624" y="636622"/>
                  <a:pt x="1008916" y="455647"/>
                  <a:pt x="965524" y="366747"/>
                </a:cubicBezTo>
                <a:cubicBezTo>
                  <a:pt x="922132" y="277847"/>
                  <a:pt x="994099" y="127564"/>
                  <a:pt x="832174" y="68297"/>
                </a:cubicBezTo>
                <a:cubicBezTo>
                  <a:pt x="670249" y="9030"/>
                  <a:pt x="16199" y="-10020"/>
                  <a:pt x="324" y="47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81E25586-AF2B-4A8D-A3A6-01D0F24B0C32}"/>
              </a:ext>
            </a:extLst>
          </p:cNvPr>
          <p:cNvSpPr/>
          <p:nvPr/>
        </p:nvSpPr>
        <p:spPr>
          <a:xfrm>
            <a:off x="7289675" y="4682301"/>
            <a:ext cx="971957" cy="725537"/>
          </a:xfrm>
          <a:custGeom>
            <a:avLst/>
            <a:gdLst>
              <a:gd name="connsiteX0" fmla="*/ 25525 w 971957"/>
              <a:gd name="connsiteY0" fmla="*/ 42099 h 725537"/>
              <a:gd name="connsiteX1" fmla="*/ 139825 w 971957"/>
              <a:gd name="connsiteY1" fmla="*/ 118299 h 725537"/>
              <a:gd name="connsiteX2" fmla="*/ 673225 w 971957"/>
              <a:gd name="connsiteY2" fmla="*/ 658049 h 725537"/>
              <a:gd name="connsiteX3" fmla="*/ 971675 w 971957"/>
              <a:gd name="connsiteY3" fmla="*/ 658049 h 725537"/>
              <a:gd name="connsiteX4" fmla="*/ 724025 w 971957"/>
              <a:gd name="connsiteY4" fmla="*/ 721549 h 725537"/>
              <a:gd name="connsiteX5" fmla="*/ 539875 w 971957"/>
              <a:gd name="connsiteY5" fmla="*/ 645349 h 725537"/>
              <a:gd name="connsiteX6" fmla="*/ 25525 w 971957"/>
              <a:gd name="connsiteY6" fmla="*/ 42099 h 72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1957" h="725537">
                <a:moveTo>
                  <a:pt x="25525" y="42099"/>
                </a:moveTo>
                <a:cubicBezTo>
                  <a:pt x="-41150" y="-45743"/>
                  <a:pt x="31875" y="15641"/>
                  <a:pt x="139825" y="118299"/>
                </a:cubicBezTo>
                <a:cubicBezTo>
                  <a:pt x="247775" y="220957"/>
                  <a:pt x="534583" y="568091"/>
                  <a:pt x="673225" y="658049"/>
                </a:cubicBezTo>
                <a:cubicBezTo>
                  <a:pt x="811867" y="748007"/>
                  <a:pt x="963208" y="647466"/>
                  <a:pt x="971675" y="658049"/>
                </a:cubicBezTo>
                <a:cubicBezTo>
                  <a:pt x="980142" y="668632"/>
                  <a:pt x="795992" y="723666"/>
                  <a:pt x="724025" y="721549"/>
                </a:cubicBezTo>
                <a:cubicBezTo>
                  <a:pt x="652058" y="719432"/>
                  <a:pt x="656292" y="755416"/>
                  <a:pt x="539875" y="645349"/>
                </a:cubicBezTo>
                <a:cubicBezTo>
                  <a:pt x="423458" y="535282"/>
                  <a:pt x="92200" y="129941"/>
                  <a:pt x="25525" y="420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409CD455-6F92-407D-A061-3CC5AF313D79}"/>
              </a:ext>
            </a:extLst>
          </p:cNvPr>
          <p:cNvSpPr/>
          <p:nvPr/>
        </p:nvSpPr>
        <p:spPr>
          <a:xfrm>
            <a:off x="7156422" y="5425561"/>
            <a:ext cx="406680" cy="2823699"/>
          </a:xfrm>
          <a:custGeom>
            <a:avLst/>
            <a:gdLst>
              <a:gd name="connsiteX0" fmla="*/ 28 w 406680"/>
              <a:gd name="connsiteY0" fmla="*/ 10039 h 2823699"/>
              <a:gd name="connsiteX1" fmla="*/ 323878 w 406680"/>
              <a:gd name="connsiteY1" fmla="*/ 587889 h 2823699"/>
              <a:gd name="connsiteX2" fmla="*/ 368328 w 406680"/>
              <a:gd name="connsiteY2" fmla="*/ 924439 h 2823699"/>
              <a:gd name="connsiteX3" fmla="*/ 406428 w 406680"/>
              <a:gd name="connsiteY3" fmla="*/ 1387989 h 2823699"/>
              <a:gd name="connsiteX4" fmla="*/ 349278 w 406680"/>
              <a:gd name="connsiteY4" fmla="*/ 1762639 h 2823699"/>
              <a:gd name="connsiteX5" fmla="*/ 120678 w 406680"/>
              <a:gd name="connsiteY5" fmla="*/ 2772289 h 2823699"/>
              <a:gd name="connsiteX6" fmla="*/ 177828 w 406680"/>
              <a:gd name="connsiteY6" fmla="*/ 2562739 h 2823699"/>
              <a:gd name="connsiteX7" fmla="*/ 336578 w 406680"/>
              <a:gd name="connsiteY7" fmla="*/ 1591189 h 2823699"/>
              <a:gd name="connsiteX8" fmla="*/ 342928 w 406680"/>
              <a:gd name="connsiteY8" fmla="*/ 1114939 h 2823699"/>
              <a:gd name="connsiteX9" fmla="*/ 28 w 406680"/>
              <a:gd name="connsiteY9" fmla="*/ 10039 h 28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6680" h="2823699">
                <a:moveTo>
                  <a:pt x="28" y="10039"/>
                </a:moveTo>
                <a:cubicBezTo>
                  <a:pt x="-3147" y="-77803"/>
                  <a:pt x="262495" y="435489"/>
                  <a:pt x="323878" y="587889"/>
                </a:cubicBezTo>
                <a:cubicBezTo>
                  <a:pt x="385261" y="740289"/>
                  <a:pt x="354570" y="791089"/>
                  <a:pt x="368328" y="924439"/>
                </a:cubicBezTo>
                <a:cubicBezTo>
                  <a:pt x="382086" y="1057789"/>
                  <a:pt x="409603" y="1248289"/>
                  <a:pt x="406428" y="1387989"/>
                </a:cubicBezTo>
                <a:cubicBezTo>
                  <a:pt x="403253" y="1527689"/>
                  <a:pt x="396903" y="1531922"/>
                  <a:pt x="349278" y="1762639"/>
                </a:cubicBezTo>
                <a:cubicBezTo>
                  <a:pt x="301653" y="1993356"/>
                  <a:pt x="149253" y="2638939"/>
                  <a:pt x="120678" y="2772289"/>
                </a:cubicBezTo>
                <a:cubicBezTo>
                  <a:pt x="92103" y="2905639"/>
                  <a:pt x="141845" y="2759589"/>
                  <a:pt x="177828" y="2562739"/>
                </a:cubicBezTo>
                <a:cubicBezTo>
                  <a:pt x="213811" y="2365889"/>
                  <a:pt x="309061" y="1832489"/>
                  <a:pt x="336578" y="1591189"/>
                </a:cubicBezTo>
                <a:cubicBezTo>
                  <a:pt x="364095" y="1349889"/>
                  <a:pt x="394786" y="1375289"/>
                  <a:pt x="342928" y="1114939"/>
                </a:cubicBezTo>
                <a:cubicBezTo>
                  <a:pt x="291070" y="854589"/>
                  <a:pt x="3203" y="97881"/>
                  <a:pt x="28" y="100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2D9F1705-0A4D-477E-80E8-B0C9E54B8C24}"/>
              </a:ext>
            </a:extLst>
          </p:cNvPr>
          <p:cNvSpPr/>
          <p:nvPr/>
        </p:nvSpPr>
        <p:spPr>
          <a:xfrm>
            <a:off x="7106239" y="6438876"/>
            <a:ext cx="324130" cy="1435213"/>
          </a:xfrm>
          <a:custGeom>
            <a:avLst/>
            <a:gdLst>
              <a:gd name="connsiteX0" fmla="*/ 323261 w 324130"/>
              <a:gd name="connsiteY0" fmla="*/ 24 h 1435213"/>
              <a:gd name="connsiteX1" fmla="*/ 101011 w 324130"/>
              <a:gd name="connsiteY1" fmla="*/ 533424 h 1435213"/>
              <a:gd name="connsiteX2" fmla="*/ 132761 w 324130"/>
              <a:gd name="connsiteY2" fmla="*/ 1409724 h 1435213"/>
              <a:gd name="connsiteX3" fmla="*/ 126411 w 324130"/>
              <a:gd name="connsiteY3" fmla="*/ 1143024 h 1435213"/>
              <a:gd name="connsiteX4" fmla="*/ 5761 w 324130"/>
              <a:gd name="connsiteY4" fmla="*/ 552474 h 1435213"/>
              <a:gd name="connsiteX5" fmla="*/ 323261 w 324130"/>
              <a:gd name="connsiteY5" fmla="*/ 24 h 1435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130" h="1435213">
                <a:moveTo>
                  <a:pt x="323261" y="24"/>
                </a:moveTo>
                <a:cubicBezTo>
                  <a:pt x="339136" y="-3151"/>
                  <a:pt x="132761" y="298474"/>
                  <a:pt x="101011" y="533424"/>
                </a:cubicBezTo>
                <a:cubicBezTo>
                  <a:pt x="69261" y="768374"/>
                  <a:pt x="128528" y="1308124"/>
                  <a:pt x="132761" y="1409724"/>
                </a:cubicBezTo>
                <a:cubicBezTo>
                  <a:pt x="136994" y="1511324"/>
                  <a:pt x="147578" y="1285899"/>
                  <a:pt x="126411" y="1143024"/>
                </a:cubicBezTo>
                <a:cubicBezTo>
                  <a:pt x="105244" y="1000149"/>
                  <a:pt x="-29164" y="747207"/>
                  <a:pt x="5761" y="552474"/>
                </a:cubicBezTo>
                <a:cubicBezTo>
                  <a:pt x="40686" y="357741"/>
                  <a:pt x="307386" y="3199"/>
                  <a:pt x="323261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6840B77C-50A0-4AD0-9E98-22A4399E0085}"/>
              </a:ext>
            </a:extLst>
          </p:cNvPr>
          <p:cNvSpPr/>
          <p:nvPr/>
        </p:nvSpPr>
        <p:spPr>
          <a:xfrm>
            <a:off x="2107628" y="5266668"/>
            <a:ext cx="296254" cy="159426"/>
          </a:xfrm>
          <a:custGeom>
            <a:avLst/>
            <a:gdLst>
              <a:gd name="connsiteX0" fmla="*/ 572 w 296254"/>
              <a:gd name="connsiteY0" fmla="*/ 159407 h 159426"/>
              <a:gd name="connsiteX1" fmla="*/ 146622 w 296254"/>
              <a:gd name="connsiteY1" fmla="*/ 41932 h 159426"/>
              <a:gd name="connsiteX2" fmla="*/ 295847 w 296254"/>
              <a:gd name="connsiteY2" fmla="*/ 13357 h 159426"/>
              <a:gd name="connsiteX3" fmla="*/ 187897 w 296254"/>
              <a:gd name="connsiteY3" fmla="*/ 657 h 159426"/>
              <a:gd name="connsiteX4" fmla="*/ 98997 w 296254"/>
              <a:gd name="connsiteY4" fmla="*/ 32407 h 159426"/>
              <a:gd name="connsiteX5" fmla="*/ 572 w 296254"/>
              <a:gd name="connsiteY5" fmla="*/ 159407 h 159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6254" h="159426">
                <a:moveTo>
                  <a:pt x="572" y="159407"/>
                </a:moveTo>
                <a:cubicBezTo>
                  <a:pt x="8510" y="160995"/>
                  <a:pt x="97410" y="66274"/>
                  <a:pt x="146622" y="41932"/>
                </a:cubicBezTo>
                <a:cubicBezTo>
                  <a:pt x="195834" y="17590"/>
                  <a:pt x="288968" y="20236"/>
                  <a:pt x="295847" y="13357"/>
                </a:cubicBezTo>
                <a:cubicBezTo>
                  <a:pt x="302726" y="6478"/>
                  <a:pt x="220705" y="-2518"/>
                  <a:pt x="187897" y="657"/>
                </a:cubicBezTo>
                <a:cubicBezTo>
                  <a:pt x="155089" y="3832"/>
                  <a:pt x="128630" y="10711"/>
                  <a:pt x="98997" y="32407"/>
                </a:cubicBezTo>
                <a:cubicBezTo>
                  <a:pt x="69364" y="54103"/>
                  <a:pt x="-7366" y="157819"/>
                  <a:pt x="572" y="159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ACB38CAA-D40F-42A8-9DFF-85888FF0D2B9}"/>
              </a:ext>
            </a:extLst>
          </p:cNvPr>
          <p:cNvSpPr/>
          <p:nvPr/>
        </p:nvSpPr>
        <p:spPr>
          <a:xfrm>
            <a:off x="3272206" y="1911319"/>
            <a:ext cx="1571032" cy="332417"/>
          </a:xfrm>
          <a:custGeom>
            <a:avLst/>
            <a:gdLst>
              <a:gd name="connsiteX0" fmla="*/ 1515694 w 1571032"/>
              <a:gd name="connsiteY0" fmla="*/ 317531 h 332417"/>
              <a:gd name="connsiteX1" fmla="*/ 1471244 w 1571032"/>
              <a:gd name="connsiteY1" fmla="*/ 273081 h 332417"/>
              <a:gd name="connsiteX2" fmla="*/ 963244 w 1571032"/>
              <a:gd name="connsiteY2" fmla="*/ 31 h 332417"/>
              <a:gd name="connsiteX3" fmla="*/ 10744 w 1571032"/>
              <a:gd name="connsiteY3" fmla="*/ 254031 h 332417"/>
              <a:gd name="connsiteX4" fmla="*/ 474294 w 1571032"/>
              <a:gd name="connsiteY4" fmla="*/ 127031 h 332417"/>
              <a:gd name="connsiteX5" fmla="*/ 855294 w 1571032"/>
              <a:gd name="connsiteY5" fmla="*/ 76231 h 332417"/>
              <a:gd name="connsiteX6" fmla="*/ 1515694 w 1571032"/>
              <a:gd name="connsiteY6" fmla="*/ 317531 h 332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1032" h="332417">
                <a:moveTo>
                  <a:pt x="1515694" y="317531"/>
                </a:moveTo>
                <a:cubicBezTo>
                  <a:pt x="1618352" y="350339"/>
                  <a:pt x="1563319" y="325998"/>
                  <a:pt x="1471244" y="273081"/>
                </a:cubicBezTo>
                <a:cubicBezTo>
                  <a:pt x="1379169" y="220164"/>
                  <a:pt x="1206661" y="3206"/>
                  <a:pt x="963244" y="31"/>
                </a:cubicBezTo>
                <a:cubicBezTo>
                  <a:pt x="719827" y="-3144"/>
                  <a:pt x="92236" y="232864"/>
                  <a:pt x="10744" y="254031"/>
                </a:cubicBezTo>
                <a:cubicBezTo>
                  <a:pt x="-70748" y="275198"/>
                  <a:pt x="333536" y="156664"/>
                  <a:pt x="474294" y="127031"/>
                </a:cubicBezTo>
                <a:cubicBezTo>
                  <a:pt x="615052" y="97398"/>
                  <a:pt x="683844" y="51889"/>
                  <a:pt x="855294" y="76231"/>
                </a:cubicBezTo>
                <a:cubicBezTo>
                  <a:pt x="1026744" y="100573"/>
                  <a:pt x="1413036" y="284723"/>
                  <a:pt x="1515694" y="317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5216172B-A122-473A-9E85-ACDE6F59ACA4}"/>
              </a:ext>
            </a:extLst>
          </p:cNvPr>
          <p:cNvSpPr/>
          <p:nvPr/>
        </p:nvSpPr>
        <p:spPr>
          <a:xfrm>
            <a:off x="4104291" y="1885834"/>
            <a:ext cx="1768245" cy="355217"/>
          </a:xfrm>
          <a:custGeom>
            <a:avLst/>
            <a:gdLst>
              <a:gd name="connsiteX0" fmla="*/ 35909 w 1768245"/>
              <a:gd name="connsiteY0" fmla="*/ 298566 h 355217"/>
              <a:gd name="connsiteX1" fmla="*/ 118459 w 1768245"/>
              <a:gd name="connsiteY1" fmla="*/ 298566 h 355217"/>
              <a:gd name="connsiteX2" fmla="*/ 556609 w 1768245"/>
              <a:gd name="connsiteY2" fmla="*/ 116 h 355217"/>
              <a:gd name="connsiteX3" fmla="*/ 1667859 w 1768245"/>
              <a:gd name="connsiteY3" fmla="*/ 336666 h 355217"/>
              <a:gd name="connsiteX4" fmla="*/ 1598009 w 1768245"/>
              <a:gd name="connsiteY4" fmla="*/ 285866 h 355217"/>
              <a:gd name="connsiteX5" fmla="*/ 626459 w 1768245"/>
              <a:gd name="connsiteY5" fmla="*/ 69966 h 355217"/>
              <a:gd name="connsiteX6" fmla="*/ 35909 w 1768245"/>
              <a:gd name="connsiteY6" fmla="*/ 298566 h 355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8245" h="355217">
                <a:moveTo>
                  <a:pt x="35909" y="298566"/>
                </a:moveTo>
                <a:cubicBezTo>
                  <a:pt x="-48758" y="336666"/>
                  <a:pt x="31676" y="348308"/>
                  <a:pt x="118459" y="298566"/>
                </a:cubicBezTo>
                <a:cubicBezTo>
                  <a:pt x="205242" y="248824"/>
                  <a:pt x="298376" y="-6234"/>
                  <a:pt x="556609" y="116"/>
                </a:cubicBezTo>
                <a:cubicBezTo>
                  <a:pt x="814842" y="6466"/>
                  <a:pt x="1494292" y="289041"/>
                  <a:pt x="1667859" y="336666"/>
                </a:cubicBezTo>
                <a:cubicBezTo>
                  <a:pt x="1841426" y="384291"/>
                  <a:pt x="1771576" y="330316"/>
                  <a:pt x="1598009" y="285866"/>
                </a:cubicBezTo>
                <a:cubicBezTo>
                  <a:pt x="1424442" y="241416"/>
                  <a:pt x="882576" y="64674"/>
                  <a:pt x="626459" y="69966"/>
                </a:cubicBezTo>
                <a:cubicBezTo>
                  <a:pt x="370342" y="75258"/>
                  <a:pt x="120576" y="260466"/>
                  <a:pt x="35909" y="2985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C37E4235-12A9-46CB-8391-7FBD6866A24B}"/>
              </a:ext>
            </a:extLst>
          </p:cNvPr>
          <p:cNvSpPr/>
          <p:nvPr/>
        </p:nvSpPr>
        <p:spPr>
          <a:xfrm>
            <a:off x="4298840" y="1999114"/>
            <a:ext cx="1291334" cy="191881"/>
          </a:xfrm>
          <a:custGeom>
            <a:avLst/>
            <a:gdLst>
              <a:gd name="connsiteX0" fmla="*/ 14080 w 1291334"/>
              <a:gd name="connsiteY0" fmla="*/ 159886 h 191881"/>
              <a:gd name="connsiteX1" fmla="*/ 146160 w 1291334"/>
              <a:gd name="connsiteY1" fmla="*/ 88766 h 191881"/>
              <a:gd name="connsiteX2" fmla="*/ 466200 w 1291334"/>
              <a:gd name="connsiteY2" fmla="*/ 2406 h 191881"/>
              <a:gd name="connsiteX3" fmla="*/ 1279000 w 1291334"/>
              <a:gd name="connsiteY3" fmla="*/ 190366 h 191881"/>
              <a:gd name="connsiteX4" fmla="*/ 923400 w 1291334"/>
              <a:gd name="connsiteY4" fmla="*/ 88766 h 191881"/>
              <a:gd name="connsiteX5" fmla="*/ 466200 w 1291334"/>
              <a:gd name="connsiteY5" fmla="*/ 48126 h 191881"/>
              <a:gd name="connsiteX6" fmla="*/ 14080 w 1291334"/>
              <a:gd name="connsiteY6" fmla="*/ 159886 h 19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1334" h="191881">
                <a:moveTo>
                  <a:pt x="14080" y="159886"/>
                </a:moveTo>
                <a:cubicBezTo>
                  <a:pt x="-39260" y="166659"/>
                  <a:pt x="70807" y="115013"/>
                  <a:pt x="146160" y="88766"/>
                </a:cubicBezTo>
                <a:cubicBezTo>
                  <a:pt x="221513" y="62519"/>
                  <a:pt x="277393" y="-14527"/>
                  <a:pt x="466200" y="2406"/>
                </a:cubicBezTo>
                <a:cubicBezTo>
                  <a:pt x="655007" y="19339"/>
                  <a:pt x="1202800" y="175973"/>
                  <a:pt x="1279000" y="190366"/>
                </a:cubicBezTo>
                <a:cubicBezTo>
                  <a:pt x="1355200" y="204759"/>
                  <a:pt x="1058867" y="112473"/>
                  <a:pt x="923400" y="88766"/>
                </a:cubicBezTo>
                <a:cubicBezTo>
                  <a:pt x="787933" y="65059"/>
                  <a:pt x="624527" y="34579"/>
                  <a:pt x="466200" y="48126"/>
                </a:cubicBezTo>
                <a:cubicBezTo>
                  <a:pt x="307873" y="61673"/>
                  <a:pt x="67420" y="153113"/>
                  <a:pt x="14080" y="1598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8E9063DD-5014-4AAD-8171-9EF0C2EE7934}"/>
              </a:ext>
            </a:extLst>
          </p:cNvPr>
          <p:cNvSpPr/>
          <p:nvPr/>
        </p:nvSpPr>
        <p:spPr>
          <a:xfrm>
            <a:off x="2868674" y="2036311"/>
            <a:ext cx="1756586" cy="247908"/>
          </a:xfrm>
          <a:custGeom>
            <a:avLst/>
            <a:gdLst>
              <a:gd name="connsiteX0" fmla="*/ 1728726 w 1756586"/>
              <a:gd name="connsiteY0" fmla="*/ 193809 h 247908"/>
              <a:gd name="connsiteX1" fmla="*/ 1662686 w 1756586"/>
              <a:gd name="connsiteY1" fmla="*/ 168409 h 247908"/>
              <a:gd name="connsiteX2" fmla="*/ 1164846 w 1756586"/>
              <a:gd name="connsiteY2" fmla="*/ 769 h 247908"/>
              <a:gd name="connsiteX3" fmla="*/ 16766 w 1756586"/>
              <a:gd name="connsiteY3" fmla="*/ 244609 h 247908"/>
              <a:gd name="connsiteX4" fmla="*/ 524766 w 1756586"/>
              <a:gd name="connsiteY4" fmla="*/ 137929 h 247908"/>
              <a:gd name="connsiteX5" fmla="*/ 1124206 w 1756586"/>
              <a:gd name="connsiteY5" fmla="*/ 82049 h 247908"/>
              <a:gd name="connsiteX6" fmla="*/ 1728726 w 1756586"/>
              <a:gd name="connsiteY6" fmla="*/ 193809 h 24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6586" h="247908">
                <a:moveTo>
                  <a:pt x="1728726" y="193809"/>
                </a:moveTo>
                <a:cubicBezTo>
                  <a:pt x="1818473" y="208202"/>
                  <a:pt x="1662686" y="168409"/>
                  <a:pt x="1662686" y="168409"/>
                </a:cubicBezTo>
                <a:cubicBezTo>
                  <a:pt x="1568706" y="136236"/>
                  <a:pt x="1439166" y="-11931"/>
                  <a:pt x="1164846" y="769"/>
                </a:cubicBezTo>
                <a:cubicBezTo>
                  <a:pt x="890526" y="13469"/>
                  <a:pt x="16766" y="244609"/>
                  <a:pt x="16766" y="244609"/>
                </a:cubicBezTo>
                <a:cubicBezTo>
                  <a:pt x="-89914" y="267469"/>
                  <a:pt x="340193" y="165022"/>
                  <a:pt x="524766" y="137929"/>
                </a:cubicBezTo>
                <a:cubicBezTo>
                  <a:pt x="709339" y="110836"/>
                  <a:pt x="929473" y="72736"/>
                  <a:pt x="1124206" y="82049"/>
                </a:cubicBezTo>
                <a:cubicBezTo>
                  <a:pt x="1318939" y="91362"/>
                  <a:pt x="1638979" y="179416"/>
                  <a:pt x="1728726" y="193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948642D4-20D5-432C-A002-E79F27F7334C}"/>
              </a:ext>
            </a:extLst>
          </p:cNvPr>
          <p:cNvSpPr/>
          <p:nvPr/>
        </p:nvSpPr>
        <p:spPr>
          <a:xfrm>
            <a:off x="1965420" y="2748365"/>
            <a:ext cx="2533288" cy="2021056"/>
          </a:xfrm>
          <a:custGeom>
            <a:avLst/>
            <a:gdLst>
              <a:gd name="connsiteX0" fmla="*/ 2174780 w 2533288"/>
              <a:gd name="connsiteY0" fmla="*/ 432985 h 2021056"/>
              <a:gd name="connsiteX1" fmla="*/ 1749330 w 2533288"/>
              <a:gd name="connsiteY1" fmla="*/ 382185 h 2021056"/>
              <a:gd name="connsiteX2" fmla="*/ 892080 w 2533288"/>
              <a:gd name="connsiteY2" fmla="*/ 1023535 h 2021056"/>
              <a:gd name="connsiteX3" fmla="*/ 1298480 w 2533288"/>
              <a:gd name="connsiteY3" fmla="*/ 636185 h 2021056"/>
              <a:gd name="connsiteX4" fmla="*/ 682530 w 2533288"/>
              <a:gd name="connsiteY4" fmla="*/ 1341035 h 2021056"/>
              <a:gd name="connsiteX5" fmla="*/ 1006380 w 2533288"/>
              <a:gd name="connsiteY5" fmla="*/ 1080685 h 2021056"/>
              <a:gd name="connsiteX6" fmla="*/ 472980 w 2533288"/>
              <a:gd name="connsiteY6" fmla="*/ 1791885 h 2021056"/>
              <a:gd name="connsiteX7" fmla="*/ 625380 w 2533288"/>
              <a:gd name="connsiteY7" fmla="*/ 1537885 h 2021056"/>
              <a:gd name="connsiteX8" fmla="*/ 9430 w 2533288"/>
              <a:gd name="connsiteY8" fmla="*/ 2020485 h 2021056"/>
              <a:gd name="connsiteX9" fmla="*/ 238030 w 2533288"/>
              <a:gd name="connsiteY9" fmla="*/ 1423585 h 2021056"/>
              <a:gd name="connsiteX10" fmla="*/ 41180 w 2533288"/>
              <a:gd name="connsiteY10" fmla="*/ 1887135 h 2021056"/>
              <a:gd name="connsiteX11" fmla="*/ 244380 w 2533288"/>
              <a:gd name="connsiteY11" fmla="*/ 1023535 h 2021056"/>
              <a:gd name="connsiteX12" fmla="*/ 276130 w 2533288"/>
              <a:gd name="connsiteY12" fmla="*/ 1321985 h 2021056"/>
              <a:gd name="connsiteX13" fmla="*/ 549180 w 2533288"/>
              <a:gd name="connsiteY13" fmla="*/ 515535 h 2021056"/>
              <a:gd name="connsiteX14" fmla="*/ 663480 w 2533288"/>
              <a:gd name="connsiteY14" fmla="*/ 775885 h 2021056"/>
              <a:gd name="connsiteX15" fmla="*/ 1050830 w 2533288"/>
              <a:gd name="connsiteY15" fmla="*/ 147235 h 2021056"/>
              <a:gd name="connsiteX16" fmla="*/ 1590580 w 2533288"/>
              <a:gd name="connsiteY16" fmla="*/ 71035 h 2021056"/>
              <a:gd name="connsiteX17" fmla="*/ 511080 w 2533288"/>
              <a:gd name="connsiteY17" fmla="*/ 572685 h 2021056"/>
              <a:gd name="connsiteX18" fmla="*/ 1419130 w 2533288"/>
              <a:gd name="connsiteY18" fmla="*/ 39285 h 2021056"/>
              <a:gd name="connsiteX19" fmla="*/ 1552480 w 2533288"/>
              <a:gd name="connsiteY19" fmla="*/ 64685 h 2021056"/>
              <a:gd name="connsiteX20" fmla="*/ 1368330 w 2533288"/>
              <a:gd name="connsiteY20" fmla="*/ 261535 h 2021056"/>
              <a:gd name="connsiteX21" fmla="*/ 2530380 w 2533288"/>
              <a:gd name="connsiteY21" fmla="*/ 191685 h 2021056"/>
              <a:gd name="connsiteX22" fmla="*/ 974630 w 2533288"/>
              <a:gd name="connsiteY22" fmla="*/ 388535 h 2021056"/>
              <a:gd name="connsiteX23" fmla="*/ 1673130 w 2533288"/>
              <a:gd name="connsiteY23" fmla="*/ 312335 h 2021056"/>
              <a:gd name="connsiteX24" fmla="*/ 2174780 w 2533288"/>
              <a:gd name="connsiteY24" fmla="*/ 432985 h 2021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533288" h="2021056">
                <a:moveTo>
                  <a:pt x="2174780" y="432985"/>
                </a:moveTo>
                <a:cubicBezTo>
                  <a:pt x="2187480" y="444627"/>
                  <a:pt x="1963113" y="283760"/>
                  <a:pt x="1749330" y="382185"/>
                </a:cubicBezTo>
                <a:cubicBezTo>
                  <a:pt x="1535547" y="480610"/>
                  <a:pt x="967222" y="981202"/>
                  <a:pt x="892080" y="1023535"/>
                </a:cubicBezTo>
                <a:cubicBezTo>
                  <a:pt x="816938" y="1065868"/>
                  <a:pt x="1333405" y="583268"/>
                  <a:pt x="1298480" y="636185"/>
                </a:cubicBezTo>
                <a:cubicBezTo>
                  <a:pt x="1263555" y="689102"/>
                  <a:pt x="731213" y="1266952"/>
                  <a:pt x="682530" y="1341035"/>
                </a:cubicBezTo>
                <a:cubicBezTo>
                  <a:pt x="633847" y="1415118"/>
                  <a:pt x="1041305" y="1005543"/>
                  <a:pt x="1006380" y="1080685"/>
                </a:cubicBezTo>
                <a:cubicBezTo>
                  <a:pt x="971455" y="1155827"/>
                  <a:pt x="536480" y="1715685"/>
                  <a:pt x="472980" y="1791885"/>
                </a:cubicBezTo>
                <a:cubicBezTo>
                  <a:pt x="409480" y="1868085"/>
                  <a:pt x="702638" y="1499785"/>
                  <a:pt x="625380" y="1537885"/>
                </a:cubicBezTo>
                <a:cubicBezTo>
                  <a:pt x="548122" y="1575985"/>
                  <a:pt x="73988" y="2039535"/>
                  <a:pt x="9430" y="2020485"/>
                </a:cubicBezTo>
                <a:cubicBezTo>
                  <a:pt x="-55128" y="2001435"/>
                  <a:pt x="232738" y="1445810"/>
                  <a:pt x="238030" y="1423585"/>
                </a:cubicBezTo>
                <a:cubicBezTo>
                  <a:pt x="243322" y="1401360"/>
                  <a:pt x="40122" y="1953810"/>
                  <a:pt x="41180" y="1887135"/>
                </a:cubicBezTo>
                <a:cubicBezTo>
                  <a:pt x="42238" y="1820460"/>
                  <a:pt x="205222" y="1117727"/>
                  <a:pt x="244380" y="1023535"/>
                </a:cubicBezTo>
                <a:cubicBezTo>
                  <a:pt x="283538" y="929343"/>
                  <a:pt x="225330" y="1406652"/>
                  <a:pt x="276130" y="1321985"/>
                </a:cubicBezTo>
                <a:cubicBezTo>
                  <a:pt x="326930" y="1237318"/>
                  <a:pt x="484622" y="606552"/>
                  <a:pt x="549180" y="515535"/>
                </a:cubicBezTo>
                <a:cubicBezTo>
                  <a:pt x="613738" y="424518"/>
                  <a:pt x="579872" y="837268"/>
                  <a:pt x="663480" y="775885"/>
                </a:cubicBezTo>
                <a:cubicBezTo>
                  <a:pt x="747088" y="714502"/>
                  <a:pt x="896313" y="264710"/>
                  <a:pt x="1050830" y="147235"/>
                </a:cubicBezTo>
                <a:cubicBezTo>
                  <a:pt x="1205347" y="29760"/>
                  <a:pt x="1680538" y="127"/>
                  <a:pt x="1590580" y="71035"/>
                </a:cubicBezTo>
                <a:cubicBezTo>
                  <a:pt x="1500622" y="141943"/>
                  <a:pt x="539655" y="577977"/>
                  <a:pt x="511080" y="572685"/>
                </a:cubicBezTo>
                <a:cubicBezTo>
                  <a:pt x="482505" y="567393"/>
                  <a:pt x="1245563" y="123952"/>
                  <a:pt x="1419130" y="39285"/>
                </a:cubicBezTo>
                <a:cubicBezTo>
                  <a:pt x="1592697" y="-45382"/>
                  <a:pt x="1560947" y="27643"/>
                  <a:pt x="1552480" y="64685"/>
                </a:cubicBezTo>
                <a:cubicBezTo>
                  <a:pt x="1544013" y="101727"/>
                  <a:pt x="1205347" y="240368"/>
                  <a:pt x="1368330" y="261535"/>
                </a:cubicBezTo>
                <a:cubicBezTo>
                  <a:pt x="1531313" y="282702"/>
                  <a:pt x="2595997" y="170518"/>
                  <a:pt x="2530380" y="191685"/>
                </a:cubicBezTo>
                <a:cubicBezTo>
                  <a:pt x="2464763" y="212852"/>
                  <a:pt x="1117505" y="368427"/>
                  <a:pt x="974630" y="388535"/>
                </a:cubicBezTo>
                <a:cubicBezTo>
                  <a:pt x="831755" y="408643"/>
                  <a:pt x="1476280" y="304927"/>
                  <a:pt x="1673130" y="312335"/>
                </a:cubicBezTo>
                <a:cubicBezTo>
                  <a:pt x="1869980" y="319743"/>
                  <a:pt x="2162080" y="421343"/>
                  <a:pt x="2174780" y="43298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BBF81100-3067-430D-8691-28E221BC10C8}"/>
              </a:ext>
            </a:extLst>
          </p:cNvPr>
          <p:cNvSpPr/>
          <p:nvPr/>
        </p:nvSpPr>
        <p:spPr>
          <a:xfrm>
            <a:off x="1915242" y="2718153"/>
            <a:ext cx="2395009" cy="1681805"/>
          </a:xfrm>
          <a:custGeom>
            <a:avLst/>
            <a:gdLst>
              <a:gd name="connsiteX0" fmla="*/ 2346878 w 2395009"/>
              <a:gd name="connsiteY0" fmla="*/ 329847 h 1681805"/>
              <a:gd name="connsiteX1" fmla="*/ 2296078 w 2395009"/>
              <a:gd name="connsiteY1" fmla="*/ 329847 h 1681805"/>
              <a:gd name="connsiteX2" fmla="*/ 1854118 w 2395009"/>
              <a:gd name="connsiteY2" fmla="*/ 213007 h 1681805"/>
              <a:gd name="connsiteX3" fmla="*/ 939718 w 2395009"/>
              <a:gd name="connsiteY3" fmla="*/ 548287 h 1681805"/>
              <a:gd name="connsiteX4" fmla="*/ 1325798 w 2395009"/>
              <a:gd name="connsiteY4" fmla="*/ 350167 h 1681805"/>
              <a:gd name="connsiteX5" fmla="*/ 685718 w 2395009"/>
              <a:gd name="connsiteY5" fmla="*/ 827687 h 1681805"/>
              <a:gd name="connsiteX6" fmla="*/ 492678 w 2395009"/>
              <a:gd name="connsiteY6" fmla="*/ 1157887 h 1681805"/>
              <a:gd name="connsiteX7" fmla="*/ 756838 w 2395009"/>
              <a:gd name="connsiteY7" fmla="*/ 644807 h 1681805"/>
              <a:gd name="connsiteX8" fmla="*/ 340278 w 2395009"/>
              <a:gd name="connsiteY8" fmla="*/ 1340767 h 1681805"/>
              <a:gd name="connsiteX9" fmla="*/ 213278 w 2395009"/>
              <a:gd name="connsiteY9" fmla="*/ 1630327 h 1681805"/>
              <a:gd name="connsiteX10" fmla="*/ 157398 w 2395009"/>
              <a:gd name="connsiteY10" fmla="*/ 1472847 h 1681805"/>
              <a:gd name="connsiteX11" fmla="*/ 15158 w 2395009"/>
              <a:gd name="connsiteY11" fmla="*/ 1676047 h 1681805"/>
              <a:gd name="connsiteX12" fmla="*/ 60878 w 2395009"/>
              <a:gd name="connsiteY12" fmla="*/ 1198527 h 1681805"/>
              <a:gd name="connsiteX13" fmla="*/ 518078 w 2395009"/>
              <a:gd name="connsiteY13" fmla="*/ 502567 h 1681805"/>
              <a:gd name="connsiteX14" fmla="*/ 1208958 w 2395009"/>
              <a:gd name="connsiteY14" fmla="*/ 45367 h 1681805"/>
              <a:gd name="connsiteX15" fmla="*/ 1716958 w 2395009"/>
              <a:gd name="connsiteY15" fmla="*/ 50447 h 1681805"/>
              <a:gd name="connsiteX16" fmla="*/ 2346878 w 2395009"/>
              <a:gd name="connsiteY16" fmla="*/ 329847 h 1681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95009" h="1681805">
                <a:moveTo>
                  <a:pt x="2346878" y="329847"/>
                </a:moveTo>
                <a:cubicBezTo>
                  <a:pt x="2443398" y="376414"/>
                  <a:pt x="2378205" y="349320"/>
                  <a:pt x="2296078" y="329847"/>
                </a:cubicBezTo>
                <a:cubicBezTo>
                  <a:pt x="2213951" y="310374"/>
                  <a:pt x="2080178" y="176600"/>
                  <a:pt x="1854118" y="213007"/>
                </a:cubicBezTo>
                <a:cubicBezTo>
                  <a:pt x="1628058" y="249414"/>
                  <a:pt x="1027771" y="525427"/>
                  <a:pt x="939718" y="548287"/>
                </a:cubicBezTo>
                <a:cubicBezTo>
                  <a:pt x="851665" y="571147"/>
                  <a:pt x="1368131" y="303600"/>
                  <a:pt x="1325798" y="350167"/>
                </a:cubicBezTo>
                <a:cubicBezTo>
                  <a:pt x="1283465" y="396734"/>
                  <a:pt x="824571" y="693067"/>
                  <a:pt x="685718" y="827687"/>
                </a:cubicBezTo>
                <a:cubicBezTo>
                  <a:pt x="546865" y="962307"/>
                  <a:pt x="480825" y="1188367"/>
                  <a:pt x="492678" y="1157887"/>
                </a:cubicBezTo>
                <a:cubicBezTo>
                  <a:pt x="504531" y="1127407"/>
                  <a:pt x="782238" y="614327"/>
                  <a:pt x="756838" y="644807"/>
                </a:cubicBezTo>
                <a:cubicBezTo>
                  <a:pt x="731438" y="675287"/>
                  <a:pt x="430871" y="1176514"/>
                  <a:pt x="340278" y="1340767"/>
                </a:cubicBezTo>
                <a:cubicBezTo>
                  <a:pt x="249685" y="1505020"/>
                  <a:pt x="243758" y="1608314"/>
                  <a:pt x="213278" y="1630327"/>
                </a:cubicBezTo>
                <a:cubicBezTo>
                  <a:pt x="182798" y="1652340"/>
                  <a:pt x="190418" y="1465227"/>
                  <a:pt x="157398" y="1472847"/>
                </a:cubicBezTo>
                <a:cubicBezTo>
                  <a:pt x="124378" y="1480467"/>
                  <a:pt x="31245" y="1721767"/>
                  <a:pt x="15158" y="1676047"/>
                </a:cubicBezTo>
                <a:cubicBezTo>
                  <a:pt x="-929" y="1630327"/>
                  <a:pt x="-22942" y="1394107"/>
                  <a:pt x="60878" y="1198527"/>
                </a:cubicBezTo>
                <a:cubicBezTo>
                  <a:pt x="144698" y="1002947"/>
                  <a:pt x="326731" y="694760"/>
                  <a:pt x="518078" y="502567"/>
                </a:cubicBezTo>
                <a:cubicBezTo>
                  <a:pt x="709425" y="310374"/>
                  <a:pt x="1009145" y="120720"/>
                  <a:pt x="1208958" y="45367"/>
                </a:cubicBezTo>
                <a:cubicBezTo>
                  <a:pt x="1408771" y="-29986"/>
                  <a:pt x="1523071" y="494"/>
                  <a:pt x="1716958" y="50447"/>
                </a:cubicBezTo>
                <a:cubicBezTo>
                  <a:pt x="1910845" y="100400"/>
                  <a:pt x="2250358" y="283280"/>
                  <a:pt x="2346878" y="32984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DD424602-A548-4E76-895B-BF693E797CEB}"/>
              </a:ext>
            </a:extLst>
          </p:cNvPr>
          <p:cNvSpPr/>
          <p:nvPr/>
        </p:nvSpPr>
        <p:spPr>
          <a:xfrm>
            <a:off x="2885306" y="2688577"/>
            <a:ext cx="2901338" cy="933711"/>
          </a:xfrm>
          <a:custGeom>
            <a:avLst/>
            <a:gdLst>
              <a:gd name="connsiteX0" fmla="*/ 929774 w 2901338"/>
              <a:gd name="connsiteY0" fmla="*/ 400063 h 933711"/>
              <a:gd name="connsiteX1" fmla="*/ 985654 w 2901338"/>
              <a:gd name="connsiteY1" fmla="*/ 389903 h 933711"/>
              <a:gd name="connsiteX2" fmla="*/ 1910214 w 2901338"/>
              <a:gd name="connsiteY2" fmla="*/ 283223 h 933711"/>
              <a:gd name="connsiteX3" fmla="*/ 2748414 w 2901338"/>
              <a:gd name="connsiteY3" fmla="*/ 867423 h 933711"/>
              <a:gd name="connsiteX4" fmla="*/ 2159134 w 2901338"/>
              <a:gd name="connsiteY4" fmla="*/ 405143 h 933711"/>
              <a:gd name="connsiteX5" fmla="*/ 2895734 w 2901338"/>
              <a:gd name="connsiteY5" fmla="*/ 933463 h 933711"/>
              <a:gd name="connsiteX6" fmla="*/ 2514734 w 2901338"/>
              <a:gd name="connsiteY6" fmla="*/ 476263 h 933711"/>
              <a:gd name="connsiteX7" fmla="*/ 2834774 w 2901338"/>
              <a:gd name="connsiteY7" fmla="*/ 618503 h 933711"/>
              <a:gd name="connsiteX8" fmla="*/ 2514734 w 2901338"/>
              <a:gd name="connsiteY8" fmla="*/ 181623 h 933711"/>
              <a:gd name="connsiteX9" fmla="*/ 2082934 w 2901338"/>
              <a:gd name="connsiteY9" fmla="*/ 44463 h 933711"/>
              <a:gd name="connsiteX10" fmla="*/ 1117734 w 2901338"/>
              <a:gd name="connsiteY10" fmla="*/ 3823 h 933711"/>
              <a:gd name="connsiteX11" fmla="*/ 421774 w 2901338"/>
              <a:gd name="connsiteY11" fmla="*/ 125743 h 933711"/>
              <a:gd name="connsiteX12" fmla="*/ 1691774 w 2901338"/>
              <a:gd name="connsiteY12" fmla="*/ 19063 h 933711"/>
              <a:gd name="connsiteX13" fmla="*/ 310014 w 2901338"/>
              <a:gd name="connsiteY13" fmla="*/ 339103 h 933711"/>
              <a:gd name="connsiteX14" fmla="*/ 990734 w 2901338"/>
              <a:gd name="connsiteY14" fmla="*/ 227343 h 933711"/>
              <a:gd name="connsiteX15" fmla="*/ 1036454 w 2901338"/>
              <a:gd name="connsiteY15" fmla="*/ 293383 h 933711"/>
              <a:gd name="connsiteX16" fmla="*/ 134 w 2901338"/>
              <a:gd name="connsiteY16" fmla="*/ 577863 h 933711"/>
              <a:gd name="connsiteX17" fmla="*/ 929774 w 2901338"/>
              <a:gd name="connsiteY17" fmla="*/ 400063 h 933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01338" h="933711">
                <a:moveTo>
                  <a:pt x="929774" y="400063"/>
                </a:moveTo>
                <a:lnTo>
                  <a:pt x="985654" y="389903"/>
                </a:lnTo>
                <a:cubicBezTo>
                  <a:pt x="1149061" y="370430"/>
                  <a:pt x="1616421" y="203636"/>
                  <a:pt x="1910214" y="283223"/>
                </a:cubicBezTo>
                <a:cubicBezTo>
                  <a:pt x="2204007" y="362810"/>
                  <a:pt x="2706927" y="847103"/>
                  <a:pt x="2748414" y="867423"/>
                </a:cubicBezTo>
                <a:cubicBezTo>
                  <a:pt x="2789901" y="887743"/>
                  <a:pt x="2134581" y="394136"/>
                  <a:pt x="2159134" y="405143"/>
                </a:cubicBezTo>
                <a:cubicBezTo>
                  <a:pt x="2183687" y="416150"/>
                  <a:pt x="2836467" y="921610"/>
                  <a:pt x="2895734" y="933463"/>
                </a:cubicBezTo>
                <a:cubicBezTo>
                  <a:pt x="2955001" y="945316"/>
                  <a:pt x="2524894" y="528756"/>
                  <a:pt x="2514734" y="476263"/>
                </a:cubicBezTo>
                <a:cubicBezTo>
                  <a:pt x="2504574" y="423770"/>
                  <a:pt x="2834774" y="667610"/>
                  <a:pt x="2834774" y="618503"/>
                </a:cubicBezTo>
                <a:cubicBezTo>
                  <a:pt x="2834774" y="569396"/>
                  <a:pt x="2640041" y="277296"/>
                  <a:pt x="2514734" y="181623"/>
                </a:cubicBezTo>
                <a:cubicBezTo>
                  <a:pt x="2389427" y="85950"/>
                  <a:pt x="2315767" y="74096"/>
                  <a:pt x="2082934" y="44463"/>
                </a:cubicBezTo>
                <a:cubicBezTo>
                  <a:pt x="1850101" y="14830"/>
                  <a:pt x="1394594" y="-9724"/>
                  <a:pt x="1117734" y="3823"/>
                </a:cubicBezTo>
                <a:cubicBezTo>
                  <a:pt x="840874" y="17370"/>
                  <a:pt x="326101" y="123203"/>
                  <a:pt x="421774" y="125743"/>
                </a:cubicBezTo>
                <a:cubicBezTo>
                  <a:pt x="517447" y="128283"/>
                  <a:pt x="1710401" y="-16497"/>
                  <a:pt x="1691774" y="19063"/>
                </a:cubicBezTo>
                <a:cubicBezTo>
                  <a:pt x="1673147" y="54623"/>
                  <a:pt x="426854" y="304390"/>
                  <a:pt x="310014" y="339103"/>
                </a:cubicBezTo>
                <a:cubicBezTo>
                  <a:pt x="193174" y="373816"/>
                  <a:pt x="869661" y="234963"/>
                  <a:pt x="990734" y="227343"/>
                </a:cubicBezTo>
                <a:cubicBezTo>
                  <a:pt x="1111807" y="219723"/>
                  <a:pt x="1201554" y="234963"/>
                  <a:pt x="1036454" y="293383"/>
                </a:cubicBezTo>
                <a:cubicBezTo>
                  <a:pt x="871354" y="351803"/>
                  <a:pt x="11987" y="565163"/>
                  <a:pt x="134" y="577863"/>
                </a:cubicBezTo>
                <a:cubicBezTo>
                  <a:pt x="-11719" y="590563"/>
                  <a:pt x="765521" y="431390"/>
                  <a:pt x="929774" y="40006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D483D848-AFC4-4212-9F15-4CF170528F6F}"/>
              </a:ext>
            </a:extLst>
          </p:cNvPr>
          <p:cNvSpPr/>
          <p:nvPr/>
        </p:nvSpPr>
        <p:spPr>
          <a:xfrm>
            <a:off x="5741238" y="3024783"/>
            <a:ext cx="1625953" cy="2963440"/>
          </a:xfrm>
          <a:custGeom>
            <a:avLst/>
            <a:gdLst>
              <a:gd name="connsiteX0" fmla="*/ 132512 w 1625953"/>
              <a:gd name="connsiteY0" fmla="*/ 512167 h 2963440"/>
              <a:gd name="connsiteX1" fmla="*/ 11862 w 1625953"/>
              <a:gd name="connsiteY1" fmla="*/ 931267 h 2963440"/>
              <a:gd name="connsiteX2" fmla="*/ 430962 w 1625953"/>
              <a:gd name="connsiteY2" fmla="*/ 1369417 h 2963440"/>
              <a:gd name="connsiteX3" fmla="*/ 799262 w 1625953"/>
              <a:gd name="connsiteY3" fmla="*/ 1725017 h 2963440"/>
              <a:gd name="connsiteX4" fmla="*/ 469062 w 1625953"/>
              <a:gd name="connsiteY4" fmla="*/ 1445617 h 2963440"/>
              <a:gd name="connsiteX5" fmla="*/ 704012 w 1625953"/>
              <a:gd name="connsiteY5" fmla="*/ 1661517 h 2963440"/>
              <a:gd name="connsiteX6" fmla="*/ 888162 w 1625953"/>
              <a:gd name="connsiteY6" fmla="*/ 2106017 h 2963440"/>
              <a:gd name="connsiteX7" fmla="*/ 1186612 w 1625953"/>
              <a:gd name="connsiteY7" fmla="*/ 2487017 h 2963440"/>
              <a:gd name="connsiteX8" fmla="*/ 869112 w 1625953"/>
              <a:gd name="connsiteY8" fmla="*/ 1807567 h 2963440"/>
              <a:gd name="connsiteX9" fmla="*/ 1618412 w 1625953"/>
              <a:gd name="connsiteY9" fmla="*/ 2461617 h 2963440"/>
              <a:gd name="connsiteX10" fmla="*/ 1262812 w 1625953"/>
              <a:gd name="connsiteY10" fmla="*/ 2245717 h 2963440"/>
              <a:gd name="connsiteX11" fmla="*/ 1389812 w 1625953"/>
              <a:gd name="connsiteY11" fmla="*/ 2963267 h 2963440"/>
              <a:gd name="connsiteX12" fmla="*/ 1161212 w 1625953"/>
              <a:gd name="connsiteY12" fmla="*/ 2309217 h 2963440"/>
              <a:gd name="connsiteX13" fmla="*/ 1135812 w 1625953"/>
              <a:gd name="connsiteY13" fmla="*/ 1832967 h 2963440"/>
              <a:gd name="connsiteX14" fmla="*/ 380162 w 1625953"/>
              <a:gd name="connsiteY14" fmla="*/ 1223367 h 2963440"/>
              <a:gd name="connsiteX15" fmla="*/ 361112 w 1625953"/>
              <a:gd name="connsiteY15" fmla="*/ 696317 h 2963440"/>
              <a:gd name="connsiteX16" fmla="*/ 437312 w 1625953"/>
              <a:gd name="connsiteY16" fmla="*/ 10517 h 2963440"/>
              <a:gd name="connsiteX17" fmla="*/ 208712 w 1625953"/>
              <a:gd name="connsiteY17" fmla="*/ 270867 h 2963440"/>
              <a:gd name="connsiteX18" fmla="*/ 265862 w 1625953"/>
              <a:gd name="connsiteY18" fmla="*/ 137517 h 2963440"/>
              <a:gd name="connsiteX19" fmla="*/ 316662 w 1625953"/>
              <a:gd name="connsiteY19" fmla="*/ 150217 h 2963440"/>
              <a:gd name="connsiteX20" fmla="*/ 132512 w 1625953"/>
              <a:gd name="connsiteY20" fmla="*/ 512167 h 296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625953" h="2963440">
                <a:moveTo>
                  <a:pt x="132512" y="512167"/>
                </a:moveTo>
                <a:cubicBezTo>
                  <a:pt x="81712" y="642342"/>
                  <a:pt x="-37880" y="788392"/>
                  <a:pt x="11862" y="931267"/>
                </a:cubicBezTo>
                <a:cubicBezTo>
                  <a:pt x="61604" y="1074142"/>
                  <a:pt x="299729" y="1237125"/>
                  <a:pt x="430962" y="1369417"/>
                </a:cubicBezTo>
                <a:cubicBezTo>
                  <a:pt x="562195" y="1501709"/>
                  <a:pt x="792912" y="1712317"/>
                  <a:pt x="799262" y="1725017"/>
                </a:cubicBezTo>
                <a:cubicBezTo>
                  <a:pt x="805612" y="1737717"/>
                  <a:pt x="484937" y="1456200"/>
                  <a:pt x="469062" y="1445617"/>
                </a:cubicBezTo>
                <a:cubicBezTo>
                  <a:pt x="453187" y="1435034"/>
                  <a:pt x="634162" y="1551450"/>
                  <a:pt x="704012" y="1661517"/>
                </a:cubicBezTo>
                <a:cubicBezTo>
                  <a:pt x="773862" y="1771584"/>
                  <a:pt x="807729" y="1968434"/>
                  <a:pt x="888162" y="2106017"/>
                </a:cubicBezTo>
                <a:cubicBezTo>
                  <a:pt x="968595" y="2243600"/>
                  <a:pt x="1189787" y="2536759"/>
                  <a:pt x="1186612" y="2487017"/>
                </a:cubicBezTo>
                <a:cubicBezTo>
                  <a:pt x="1183437" y="2437275"/>
                  <a:pt x="797145" y="1811800"/>
                  <a:pt x="869112" y="1807567"/>
                </a:cubicBezTo>
                <a:cubicBezTo>
                  <a:pt x="941079" y="1803334"/>
                  <a:pt x="1552795" y="2388592"/>
                  <a:pt x="1618412" y="2461617"/>
                </a:cubicBezTo>
                <a:cubicBezTo>
                  <a:pt x="1684029" y="2534642"/>
                  <a:pt x="1300912" y="2162109"/>
                  <a:pt x="1262812" y="2245717"/>
                </a:cubicBezTo>
                <a:cubicBezTo>
                  <a:pt x="1224712" y="2329325"/>
                  <a:pt x="1406745" y="2952684"/>
                  <a:pt x="1389812" y="2963267"/>
                </a:cubicBezTo>
                <a:cubicBezTo>
                  <a:pt x="1372879" y="2973850"/>
                  <a:pt x="1203545" y="2497600"/>
                  <a:pt x="1161212" y="2309217"/>
                </a:cubicBezTo>
                <a:cubicBezTo>
                  <a:pt x="1118879" y="2120834"/>
                  <a:pt x="1265987" y="2013942"/>
                  <a:pt x="1135812" y="1832967"/>
                </a:cubicBezTo>
                <a:cubicBezTo>
                  <a:pt x="1005637" y="1651992"/>
                  <a:pt x="509279" y="1412809"/>
                  <a:pt x="380162" y="1223367"/>
                </a:cubicBezTo>
                <a:cubicBezTo>
                  <a:pt x="251045" y="1033925"/>
                  <a:pt x="351587" y="898459"/>
                  <a:pt x="361112" y="696317"/>
                </a:cubicBezTo>
                <a:cubicBezTo>
                  <a:pt x="370637" y="494175"/>
                  <a:pt x="462712" y="81425"/>
                  <a:pt x="437312" y="10517"/>
                </a:cubicBezTo>
                <a:cubicBezTo>
                  <a:pt x="411912" y="-60391"/>
                  <a:pt x="237287" y="249700"/>
                  <a:pt x="208712" y="270867"/>
                </a:cubicBezTo>
                <a:cubicBezTo>
                  <a:pt x="180137" y="292034"/>
                  <a:pt x="247870" y="157625"/>
                  <a:pt x="265862" y="137517"/>
                </a:cubicBezTo>
                <a:cubicBezTo>
                  <a:pt x="283854" y="117409"/>
                  <a:pt x="336770" y="94125"/>
                  <a:pt x="316662" y="150217"/>
                </a:cubicBezTo>
                <a:cubicBezTo>
                  <a:pt x="296554" y="206309"/>
                  <a:pt x="183312" y="381992"/>
                  <a:pt x="132512" y="51216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252FE406-E10C-46BE-97FF-9C45248A622F}"/>
              </a:ext>
            </a:extLst>
          </p:cNvPr>
          <p:cNvSpPr/>
          <p:nvPr/>
        </p:nvSpPr>
        <p:spPr>
          <a:xfrm>
            <a:off x="6551267" y="4314512"/>
            <a:ext cx="1113806" cy="3733142"/>
          </a:xfrm>
          <a:custGeom>
            <a:avLst/>
            <a:gdLst>
              <a:gd name="connsiteX0" fmla="*/ 503583 w 1113806"/>
              <a:gd name="connsiteY0" fmla="*/ 530538 h 3733142"/>
              <a:gd name="connsiteX1" fmla="*/ 528983 w 1113806"/>
              <a:gd name="connsiteY1" fmla="*/ 606738 h 3733142"/>
              <a:gd name="connsiteX2" fmla="*/ 979833 w 1113806"/>
              <a:gd name="connsiteY2" fmla="*/ 1406838 h 3733142"/>
              <a:gd name="connsiteX3" fmla="*/ 1113183 w 1113806"/>
              <a:gd name="connsiteY3" fmla="*/ 1933888 h 3733142"/>
              <a:gd name="connsiteX4" fmla="*/ 1030633 w 1113806"/>
              <a:gd name="connsiteY4" fmla="*/ 3057838 h 3733142"/>
              <a:gd name="connsiteX5" fmla="*/ 1049683 w 1113806"/>
              <a:gd name="connsiteY5" fmla="*/ 2321238 h 3733142"/>
              <a:gd name="connsiteX6" fmla="*/ 878233 w 1113806"/>
              <a:gd name="connsiteY6" fmla="*/ 3165788 h 3733142"/>
              <a:gd name="connsiteX7" fmla="*/ 503583 w 1113806"/>
              <a:gd name="connsiteY7" fmla="*/ 3730938 h 3733142"/>
              <a:gd name="connsiteX8" fmla="*/ 605183 w 1113806"/>
              <a:gd name="connsiteY8" fmla="*/ 2962588 h 3733142"/>
              <a:gd name="connsiteX9" fmla="*/ 84483 w 1113806"/>
              <a:gd name="connsiteY9" fmla="*/ 3375338 h 3733142"/>
              <a:gd name="connsiteX10" fmla="*/ 363883 w 1113806"/>
              <a:gd name="connsiteY10" fmla="*/ 2410138 h 3733142"/>
              <a:gd name="connsiteX11" fmla="*/ 255933 w 1113806"/>
              <a:gd name="connsiteY11" fmla="*/ 1387788 h 3733142"/>
              <a:gd name="connsiteX12" fmla="*/ 668683 w 1113806"/>
              <a:gd name="connsiteY12" fmla="*/ 2016438 h 3733142"/>
              <a:gd name="connsiteX13" fmla="*/ 173383 w 1113806"/>
              <a:gd name="connsiteY13" fmla="*/ 676588 h 3733142"/>
              <a:gd name="connsiteX14" fmla="*/ 668683 w 1113806"/>
              <a:gd name="connsiteY14" fmla="*/ 1514788 h 3733142"/>
              <a:gd name="connsiteX15" fmla="*/ 1933 w 1113806"/>
              <a:gd name="connsiteY15" fmla="*/ 28888 h 3733142"/>
              <a:gd name="connsiteX16" fmla="*/ 503583 w 1113806"/>
              <a:gd name="connsiteY16" fmla="*/ 530538 h 3733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13806" h="3733142">
                <a:moveTo>
                  <a:pt x="503583" y="530538"/>
                </a:moveTo>
                <a:cubicBezTo>
                  <a:pt x="591425" y="626846"/>
                  <a:pt x="449608" y="460688"/>
                  <a:pt x="528983" y="606738"/>
                </a:cubicBezTo>
                <a:cubicBezTo>
                  <a:pt x="608358" y="752788"/>
                  <a:pt x="882466" y="1185646"/>
                  <a:pt x="979833" y="1406838"/>
                </a:cubicBezTo>
                <a:cubicBezTo>
                  <a:pt x="1077200" y="1628030"/>
                  <a:pt x="1104716" y="1658721"/>
                  <a:pt x="1113183" y="1933888"/>
                </a:cubicBezTo>
                <a:cubicBezTo>
                  <a:pt x="1121650" y="2209055"/>
                  <a:pt x="1041216" y="2993280"/>
                  <a:pt x="1030633" y="3057838"/>
                </a:cubicBezTo>
                <a:cubicBezTo>
                  <a:pt x="1020050" y="3122396"/>
                  <a:pt x="1075083" y="2303246"/>
                  <a:pt x="1049683" y="2321238"/>
                </a:cubicBezTo>
                <a:cubicBezTo>
                  <a:pt x="1024283" y="2339230"/>
                  <a:pt x="969250" y="2930838"/>
                  <a:pt x="878233" y="3165788"/>
                </a:cubicBezTo>
                <a:cubicBezTo>
                  <a:pt x="787216" y="3400738"/>
                  <a:pt x="549091" y="3764805"/>
                  <a:pt x="503583" y="3730938"/>
                </a:cubicBezTo>
                <a:cubicBezTo>
                  <a:pt x="458075" y="3697071"/>
                  <a:pt x="675033" y="3021855"/>
                  <a:pt x="605183" y="2962588"/>
                </a:cubicBezTo>
                <a:cubicBezTo>
                  <a:pt x="535333" y="2903321"/>
                  <a:pt x="124700" y="3467413"/>
                  <a:pt x="84483" y="3375338"/>
                </a:cubicBezTo>
                <a:cubicBezTo>
                  <a:pt x="44266" y="3283263"/>
                  <a:pt x="335308" y="2741396"/>
                  <a:pt x="363883" y="2410138"/>
                </a:cubicBezTo>
                <a:cubicBezTo>
                  <a:pt x="392458" y="2078880"/>
                  <a:pt x="205133" y="1453405"/>
                  <a:pt x="255933" y="1387788"/>
                </a:cubicBezTo>
                <a:cubicBezTo>
                  <a:pt x="306733" y="1322171"/>
                  <a:pt x="682441" y="2134971"/>
                  <a:pt x="668683" y="2016438"/>
                </a:cubicBezTo>
                <a:cubicBezTo>
                  <a:pt x="654925" y="1897905"/>
                  <a:pt x="173383" y="760196"/>
                  <a:pt x="173383" y="676588"/>
                </a:cubicBezTo>
                <a:cubicBezTo>
                  <a:pt x="173383" y="592980"/>
                  <a:pt x="697258" y="1622738"/>
                  <a:pt x="668683" y="1514788"/>
                </a:cubicBezTo>
                <a:cubicBezTo>
                  <a:pt x="640108" y="1406838"/>
                  <a:pt x="36858" y="190813"/>
                  <a:pt x="1933" y="28888"/>
                </a:cubicBezTo>
                <a:cubicBezTo>
                  <a:pt x="-32992" y="-133037"/>
                  <a:pt x="415741" y="434230"/>
                  <a:pt x="503583" y="53053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ED265C7E-CBC9-45BD-BFFD-6824D430938F}"/>
              </a:ext>
            </a:extLst>
          </p:cNvPr>
          <p:cNvSpPr/>
          <p:nvPr/>
        </p:nvSpPr>
        <p:spPr>
          <a:xfrm>
            <a:off x="5455833" y="6248032"/>
            <a:ext cx="2388816" cy="3433879"/>
          </a:xfrm>
          <a:custGeom>
            <a:avLst/>
            <a:gdLst>
              <a:gd name="connsiteX0" fmla="*/ 2215502 w 2388816"/>
              <a:gd name="connsiteY0" fmla="*/ 1163421 h 3433879"/>
              <a:gd name="connsiteX1" fmla="*/ 1868992 w 2388816"/>
              <a:gd name="connsiteY1" fmla="*/ 2106696 h 3433879"/>
              <a:gd name="connsiteX2" fmla="*/ 1637986 w 2388816"/>
              <a:gd name="connsiteY2" fmla="*/ 2818966 h 3433879"/>
              <a:gd name="connsiteX3" fmla="*/ 1753489 w 2388816"/>
              <a:gd name="connsiteY3" fmla="*/ 2347328 h 3433879"/>
              <a:gd name="connsiteX4" fmla="*/ 1512858 w 2388816"/>
              <a:gd name="connsiteY4" fmla="*/ 3126974 h 3433879"/>
              <a:gd name="connsiteX5" fmla="*/ 1551359 w 2388816"/>
              <a:gd name="connsiteY5" fmla="*/ 2183699 h 3433879"/>
              <a:gd name="connsiteX6" fmla="*/ 925716 w 2388816"/>
              <a:gd name="connsiteY6" fmla="*/ 3203976 h 3433879"/>
              <a:gd name="connsiteX7" fmla="*/ 69068 w 2388816"/>
              <a:gd name="connsiteY7" fmla="*/ 3425357 h 3433879"/>
              <a:gd name="connsiteX8" fmla="*/ 136445 w 2388816"/>
              <a:gd name="connsiteY8" fmla="*/ 3348355 h 3433879"/>
              <a:gd name="connsiteX9" fmla="*/ 810213 w 2388816"/>
              <a:gd name="connsiteY9" fmla="*/ 2982595 h 3433879"/>
              <a:gd name="connsiteX10" fmla="*/ 1532108 w 2388816"/>
              <a:gd name="connsiteY10" fmla="*/ 788035 h 3433879"/>
              <a:gd name="connsiteX11" fmla="*/ 1233725 w 2388816"/>
              <a:gd name="connsiteY11" fmla="*/ 2703463 h 3433879"/>
              <a:gd name="connsiteX12" fmla="*/ 1406980 w 2388816"/>
              <a:gd name="connsiteY12" fmla="*/ 1548431 h 3433879"/>
              <a:gd name="connsiteX13" fmla="*/ 1541733 w 2388816"/>
              <a:gd name="connsiteY13" fmla="*/ 1375176 h 3433879"/>
              <a:gd name="connsiteX14" fmla="*/ 2379131 w 2388816"/>
              <a:gd name="connsiteY14" fmla="*/ 8389 h 3433879"/>
              <a:gd name="connsiteX15" fmla="*/ 2013371 w 2388816"/>
              <a:gd name="connsiteY15" fmla="*/ 816911 h 3433879"/>
              <a:gd name="connsiteX16" fmla="*/ 2215502 w 2388816"/>
              <a:gd name="connsiteY16" fmla="*/ 1163421 h 3433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88816" h="3433879">
                <a:moveTo>
                  <a:pt x="2215502" y="1163421"/>
                </a:moveTo>
                <a:cubicBezTo>
                  <a:pt x="2191439" y="1378385"/>
                  <a:pt x="1965245" y="1830772"/>
                  <a:pt x="1868992" y="2106696"/>
                </a:cubicBezTo>
                <a:cubicBezTo>
                  <a:pt x="1772739" y="2382620"/>
                  <a:pt x="1657236" y="2778861"/>
                  <a:pt x="1637986" y="2818966"/>
                </a:cubicBezTo>
                <a:cubicBezTo>
                  <a:pt x="1618736" y="2859071"/>
                  <a:pt x="1774344" y="2295993"/>
                  <a:pt x="1753489" y="2347328"/>
                </a:cubicBezTo>
                <a:cubicBezTo>
                  <a:pt x="1732634" y="2398663"/>
                  <a:pt x="1546546" y="3154245"/>
                  <a:pt x="1512858" y="3126974"/>
                </a:cubicBezTo>
                <a:cubicBezTo>
                  <a:pt x="1479170" y="3099703"/>
                  <a:pt x="1649216" y="2170865"/>
                  <a:pt x="1551359" y="2183699"/>
                </a:cubicBezTo>
                <a:cubicBezTo>
                  <a:pt x="1453502" y="2196533"/>
                  <a:pt x="1172764" y="2997033"/>
                  <a:pt x="925716" y="3203976"/>
                </a:cubicBezTo>
                <a:cubicBezTo>
                  <a:pt x="678668" y="3410919"/>
                  <a:pt x="200613" y="3401294"/>
                  <a:pt x="69068" y="3425357"/>
                </a:cubicBezTo>
                <a:cubicBezTo>
                  <a:pt x="-62477" y="3449420"/>
                  <a:pt x="12921" y="3422149"/>
                  <a:pt x="136445" y="3348355"/>
                </a:cubicBezTo>
                <a:cubicBezTo>
                  <a:pt x="259969" y="3274561"/>
                  <a:pt x="577603" y="3409315"/>
                  <a:pt x="810213" y="2982595"/>
                </a:cubicBezTo>
                <a:cubicBezTo>
                  <a:pt x="1042823" y="2555875"/>
                  <a:pt x="1461523" y="834557"/>
                  <a:pt x="1532108" y="788035"/>
                </a:cubicBezTo>
                <a:cubicBezTo>
                  <a:pt x="1602693" y="741513"/>
                  <a:pt x="1254580" y="2576730"/>
                  <a:pt x="1233725" y="2703463"/>
                </a:cubicBezTo>
                <a:cubicBezTo>
                  <a:pt x="1212870" y="2830196"/>
                  <a:pt x="1355645" y="1769812"/>
                  <a:pt x="1406980" y="1548431"/>
                </a:cubicBezTo>
                <a:cubicBezTo>
                  <a:pt x="1458315" y="1327050"/>
                  <a:pt x="1379708" y="1631850"/>
                  <a:pt x="1541733" y="1375176"/>
                </a:cubicBezTo>
                <a:cubicBezTo>
                  <a:pt x="1703758" y="1118502"/>
                  <a:pt x="2300525" y="101433"/>
                  <a:pt x="2379131" y="8389"/>
                </a:cubicBezTo>
                <a:cubicBezTo>
                  <a:pt x="2457737" y="-84655"/>
                  <a:pt x="2032621" y="622802"/>
                  <a:pt x="2013371" y="816911"/>
                </a:cubicBezTo>
                <a:cubicBezTo>
                  <a:pt x="1994121" y="1011020"/>
                  <a:pt x="2239565" y="948457"/>
                  <a:pt x="2215502" y="116342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DA868D45-DFDD-481A-9B33-E10C958A652D}"/>
              </a:ext>
            </a:extLst>
          </p:cNvPr>
          <p:cNvSpPr/>
          <p:nvPr/>
        </p:nvSpPr>
        <p:spPr>
          <a:xfrm>
            <a:off x="2269067" y="9329808"/>
            <a:ext cx="4267241" cy="618550"/>
          </a:xfrm>
          <a:custGeom>
            <a:avLst/>
            <a:gdLst>
              <a:gd name="connsiteX0" fmla="*/ 618066 w 4267241"/>
              <a:gd name="connsiteY0" fmla="*/ 457659 h 618550"/>
              <a:gd name="connsiteX1" fmla="*/ 694266 w 4267241"/>
              <a:gd name="connsiteY1" fmla="*/ 457659 h 618550"/>
              <a:gd name="connsiteX2" fmla="*/ 2167466 w 4267241"/>
              <a:gd name="connsiteY2" fmla="*/ 533859 h 618550"/>
              <a:gd name="connsiteX3" fmla="*/ 3039533 w 4267241"/>
              <a:gd name="connsiteY3" fmla="*/ 330659 h 618550"/>
              <a:gd name="connsiteX4" fmla="*/ 4267200 w 4267241"/>
              <a:gd name="connsiteY4" fmla="*/ 459 h 618550"/>
              <a:gd name="connsiteX5" fmla="*/ 2997200 w 4267241"/>
              <a:gd name="connsiteY5" fmla="*/ 406859 h 618550"/>
              <a:gd name="connsiteX6" fmla="*/ 2506133 w 4267241"/>
              <a:gd name="connsiteY6" fmla="*/ 567725 h 618550"/>
              <a:gd name="connsiteX7" fmla="*/ 3649133 w 4267241"/>
              <a:gd name="connsiteY7" fmla="*/ 347592 h 618550"/>
              <a:gd name="connsiteX8" fmla="*/ 2015066 w 4267241"/>
              <a:gd name="connsiteY8" fmla="*/ 618525 h 618550"/>
              <a:gd name="connsiteX9" fmla="*/ 0 w 4267241"/>
              <a:gd name="connsiteY9" fmla="*/ 364525 h 618550"/>
              <a:gd name="connsiteX10" fmla="*/ 702733 w 4267241"/>
              <a:gd name="connsiteY10" fmla="*/ 457659 h 618550"/>
              <a:gd name="connsiteX11" fmla="*/ 618066 w 4267241"/>
              <a:gd name="connsiteY11" fmla="*/ 457659 h 618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67241" h="618550">
                <a:moveTo>
                  <a:pt x="618066" y="457659"/>
                </a:moveTo>
                <a:lnTo>
                  <a:pt x="694266" y="457659"/>
                </a:lnTo>
                <a:cubicBezTo>
                  <a:pt x="952499" y="470359"/>
                  <a:pt x="1776588" y="555026"/>
                  <a:pt x="2167466" y="533859"/>
                </a:cubicBezTo>
                <a:cubicBezTo>
                  <a:pt x="2558344" y="512692"/>
                  <a:pt x="2689577" y="419559"/>
                  <a:pt x="3039533" y="330659"/>
                </a:cubicBezTo>
                <a:cubicBezTo>
                  <a:pt x="3389489" y="241759"/>
                  <a:pt x="4274255" y="-12241"/>
                  <a:pt x="4267200" y="459"/>
                </a:cubicBezTo>
                <a:cubicBezTo>
                  <a:pt x="4260145" y="13159"/>
                  <a:pt x="3290711" y="312315"/>
                  <a:pt x="2997200" y="406859"/>
                </a:cubicBezTo>
                <a:cubicBezTo>
                  <a:pt x="2703689" y="501403"/>
                  <a:pt x="2397478" y="577603"/>
                  <a:pt x="2506133" y="567725"/>
                </a:cubicBezTo>
                <a:cubicBezTo>
                  <a:pt x="2614788" y="557847"/>
                  <a:pt x="3730977" y="339125"/>
                  <a:pt x="3649133" y="347592"/>
                </a:cubicBezTo>
                <a:cubicBezTo>
                  <a:pt x="3567289" y="356059"/>
                  <a:pt x="2623255" y="615703"/>
                  <a:pt x="2015066" y="618525"/>
                </a:cubicBezTo>
                <a:cubicBezTo>
                  <a:pt x="1406877" y="621347"/>
                  <a:pt x="218722" y="391336"/>
                  <a:pt x="0" y="364525"/>
                </a:cubicBezTo>
                <a:lnTo>
                  <a:pt x="702733" y="457659"/>
                </a:lnTo>
                <a:cubicBezTo>
                  <a:pt x="804333" y="468948"/>
                  <a:pt x="619477" y="457659"/>
                  <a:pt x="618066" y="45765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389E1AE0-1E40-424F-8DA6-F57D4ECEE6A3}"/>
              </a:ext>
            </a:extLst>
          </p:cNvPr>
          <p:cNvSpPr/>
          <p:nvPr/>
        </p:nvSpPr>
        <p:spPr>
          <a:xfrm>
            <a:off x="1801721" y="4811259"/>
            <a:ext cx="393579" cy="754307"/>
          </a:xfrm>
          <a:custGeom>
            <a:avLst/>
            <a:gdLst>
              <a:gd name="connsiteX0" fmla="*/ 382679 w 393579"/>
              <a:gd name="connsiteY0" fmla="*/ 4581 h 754307"/>
              <a:gd name="connsiteX1" fmla="*/ 286159 w 393579"/>
              <a:gd name="connsiteY1" fmla="*/ 207781 h 754307"/>
              <a:gd name="connsiteX2" fmla="*/ 194719 w 393579"/>
              <a:gd name="connsiteY2" fmla="*/ 451621 h 754307"/>
              <a:gd name="connsiteX3" fmla="*/ 143919 w 393579"/>
              <a:gd name="connsiteY3" fmla="*/ 751341 h 754307"/>
              <a:gd name="connsiteX4" fmla="*/ 88039 w 393579"/>
              <a:gd name="connsiteY4" fmla="*/ 593861 h 754307"/>
              <a:gd name="connsiteX5" fmla="*/ 11839 w 393579"/>
              <a:gd name="connsiteY5" fmla="*/ 410981 h 754307"/>
              <a:gd name="connsiteX6" fmla="*/ 382679 w 393579"/>
              <a:gd name="connsiteY6" fmla="*/ 4581 h 754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579" h="754307">
                <a:moveTo>
                  <a:pt x="382679" y="4581"/>
                </a:moveTo>
                <a:cubicBezTo>
                  <a:pt x="428399" y="-29286"/>
                  <a:pt x="317486" y="133274"/>
                  <a:pt x="286159" y="207781"/>
                </a:cubicBezTo>
                <a:cubicBezTo>
                  <a:pt x="254832" y="282288"/>
                  <a:pt x="218426" y="361028"/>
                  <a:pt x="194719" y="451621"/>
                </a:cubicBezTo>
                <a:cubicBezTo>
                  <a:pt x="171012" y="542214"/>
                  <a:pt x="161699" y="727634"/>
                  <a:pt x="143919" y="751341"/>
                </a:cubicBezTo>
                <a:cubicBezTo>
                  <a:pt x="126139" y="775048"/>
                  <a:pt x="110052" y="650588"/>
                  <a:pt x="88039" y="593861"/>
                </a:cubicBezTo>
                <a:cubicBezTo>
                  <a:pt x="66026" y="537134"/>
                  <a:pt x="-33881" y="510041"/>
                  <a:pt x="11839" y="410981"/>
                </a:cubicBezTo>
                <a:cubicBezTo>
                  <a:pt x="57559" y="311921"/>
                  <a:pt x="336959" y="38448"/>
                  <a:pt x="382679" y="458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E4EC5BFF-17B3-4373-9D15-E48EA148712D}"/>
              </a:ext>
            </a:extLst>
          </p:cNvPr>
          <p:cNvSpPr/>
          <p:nvPr/>
        </p:nvSpPr>
        <p:spPr>
          <a:xfrm>
            <a:off x="1540409" y="5556264"/>
            <a:ext cx="516370" cy="1567679"/>
          </a:xfrm>
          <a:custGeom>
            <a:avLst/>
            <a:gdLst>
              <a:gd name="connsiteX0" fmla="*/ 496671 w 516370"/>
              <a:gd name="connsiteY0" fmla="*/ 21576 h 1567679"/>
              <a:gd name="connsiteX1" fmla="*/ 400151 w 516370"/>
              <a:gd name="connsiteY1" fmla="*/ 488936 h 1567679"/>
              <a:gd name="connsiteX2" fmla="*/ 207111 w 516370"/>
              <a:gd name="connsiteY2" fmla="*/ 1510016 h 1567679"/>
              <a:gd name="connsiteX3" fmla="*/ 176631 w 516370"/>
              <a:gd name="connsiteY3" fmla="*/ 1408416 h 1567679"/>
              <a:gd name="connsiteX4" fmla="*/ 8991 w 516370"/>
              <a:gd name="connsiteY4" fmla="*/ 1144256 h 1567679"/>
              <a:gd name="connsiteX5" fmla="*/ 496671 w 516370"/>
              <a:gd name="connsiteY5" fmla="*/ 21576 h 1567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6370" h="1567679">
                <a:moveTo>
                  <a:pt x="496671" y="21576"/>
                </a:moveTo>
                <a:cubicBezTo>
                  <a:pt x="561864" y="-87644"/>
                  <a:pt x="448411" y="240863"/>
                  <a:pt x="400151" y="488936"/>
                </a:cubicBezTo>
                <a:cubicBezTo>
                  <a:pt x="351891" y="737009"/>
                  <a:pt x="244364" y="1356769"/>
                  <a:pt x="207111" y="1510016"/>
                </a:cubicBezTo>
                <a:cubicBezTo>
                  <a:pt x="169858" y="1663263"/>
                  <a:pt x="209651" y="1469376"/>
                  <a:pt x="176631" y="1408416"/>
                </a:cubicBezTo>
                <a:cubicBezTo>
                  <a:pt x="143611" y="1347456"/>
                  <a:pt x="-42656" y="1377089"/>
                  <a:pt x="8991" y="1144256"/>
                </a:cubicBezTo>
                <a:cubicBezTo>
                  <a:pt x="60638" y="911423"/>
                  <a:pt x="431478" y="130796"/>
                  <a:pt x="496671" y="2157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6D0FDC5B-6D93-4007-BCC5-9977F7D83DFD}"/>
              </a:ext>
            </a:extLst>
          </p:cNvPr>
          <p:cNvSpPr/>
          <p:nvPr/>
        </p:nvSpPr>
        <p:spPr>
          <a:xfrm>
            <a:off x="1553929" y="6746896"/>
            <a:ext cx="561202" cy="1876307"/>
          </a:xfrm>
          <a:custGeom>
            <a:avLst/>
            <a:gdLst>
              <a:gd name="connsiteX0" fmla="*/ 290111 w 561202"/>
              <a:gd name="connsiteY0" fmla="*/ 304144 h 1876307"/>
              <a:gd name="connsiteX1" fmla="*/ 234231 w 561202"/>
              <a:gd name="connsiteY1" fmla="*/ 492104 h 1876307"/>
              <a:gd name="connsiteX2" fmla="*/ 203751 w 561202"/>
              <a:gd name="connsiteY2" fmla="*/ 700384 h 1876307"/>
              <a:gd name="connsiteX3" fmla="*/ 213911 w 561202"/>
              <a:gd name="connsiteY3" fmla="*/ 1035664 h 1876307"/>
              <a:gd name="connsiteX4" fmla="*/ 554271 w 561202"/>
              <a:gd name="connsiteY4" fmla="*/ 1863704 h 1876307"/>
              <a:gd name="connsiteX5" fmla="*/ 437431 w 561202"/>
              <a:gd name="connsiteY5" fmla="*/ 1543664 h 1876307"/>
              <a:gd name="connsiteX6" fmla="*/ 371391 w 561202"/>
              <a:gd name="connsiteY6" fmla="*/ 1645264 h 1876307"/>
              <a:gd name="connsiteX7" fmla="*/ 112311 w 561202"/>
              <a:gd name="connsiteY7" fmla="*/ 868024 h 1876307"/>
              <a:gd name="connsiteX8" fmla="*/ 551 w 561202"/>
              <a:gd name="connsiteY8" fmla="*/ 4424 h 1876307"/>
              <a:gd name="connsiteX9" fmla="*/ 152951 w 561202"/>
              <a:gd name="connsiteY9" fmla="*/ 522584 h 1876307"/>
              <a:gd name="connsiteX10" fmla="*/ 290111 w 561202"/>
              <a:gd name="connsiteY10" fmla="*/ 304144 h 1876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1202" h="1876307">
                <a:moveTo>
                  <a:pt x="290111" y="304144"/>
                </a:moveTo>
                <a:cubicBezTo>
                  <a:pt x="303658" y="299064"/>
                  <a:pt x="248624" y="426064"/>
                  <a:pt x="234231" y="492104"/>
                </a:cubicBezTo>
                <a:cubicBezTo>
                  <a:pt x="219838" y="558144"/>
                  <a:pt x="207138" y="609791"/>
                  <a:pt x="203751" y="700384"/>
                </a:cubicBezTo>
                <a:cubicBezTo>
                  <a:pt x="200364" y="790977"/>
                  <a:pt x="155491" y="841777"/>
                  <a:pt x="213911" y="1035664"/>
                </a:cubicBezTo>
                <a:cubicBezTo>
                  <a:pt x="272331" y="1229551"/>
                  <a:pt x="517018" y="1779037"/>
                  <a:pt x="554271" y="1863704"/>
                </a:cubicBezTo>
                <a:cubicBezTo>
                  <a:pt x="591524" y="1948371"/>
                  <a:pt x="467911" y="1580071"/>
                  <a:pt x="437431" y="1543664"/>
                </a:cubicBezTo>
                <a:cubicBezTo>
                  <a:pt x="406951" y="1507257"/>
                  <a:pt x="425578" y="1757871"/>
                  <a:pt x="371391" y="1645264"/>
                </a:cubicBezTo>
                <a:cubicBezTo>
                  <a:pt x="317204" y="1532657"/>
                  <a:pt x="174118" y="1141497"/>
                  <a:pt x="112311" y="868024"/>
                </a:cubicBezTo>
                <a:cubicBezTo>
                  <a:pt x="50504" y="594551"/>
                  <a:pt x="-6222" y="61997"/>
                  <a:pt x="551" y="4424"/>
                </a:cubicBezTo>
                <a:cubicBezTo>
                  <a:pt x="7324" y="-53149"/>
                  <a:pt x="103844" y="469244"/>
                  <a:pt x="152951" y="522584"/>
                </a:cubicBezTo>
                <a:cubicBezTo>
                  <a:pt x="202058" y="575924"/>
                  <a:pt x="276564" y="309224"/>
                  <a:pt x="290111" y="30414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BA8406B7-9C1A-4444-905B-DC74F3FF2DA1}"/>
              </a:ext>
            </a:extLst>
          </p:cNvPr>
          <p:cNvSpPr/>
          <p:nvPr/>
        </p:nvSpPr>
        <p:spPr>
          <a:xfrm>
            <a:off x="1600197" y="7261138"/>
            <a:ext cx="1286081" cy="2727975"/>
          </a:xfrm>
          <a:custGeom>
            <a:avLst/>
            <a:gdLst>
              <a:gd name="connsiteX0" fmla="*/ 412753 w 1286081"/>
              <a:gd name="connsiteY0" fmla="*/ 1298662 h 2727975"/>
              <a:gd name="connsiteX1" fmla="*/ 482603 w 1286081"/>
              <a:gd name="connsiteY1" fmla="*/ 1679662 h 2727975"/>
              <a:gd name="connsiteX2" fmla="*/ 704853 w 1286081"/>
              <a:gd name="connsiteY2" fmla="*/ 2047962 h 2727975"/>
              <a:gd name="connsiteX3" fmla="*/ 1282703 w 1286081"/>
              <a:gd name="connsiteY3" fmla="*/ 2530562 h 2727975"/>
              <a:gd name="connsiteX4" fmla="*/ 946153 w 1286081"/>
              <a:gd name="connsiteY4" fmla="*/ 2365462 h 2727975"/>
              <a:gd name="connsiteX5" fmla="*/ 1009653 w 1286081"/>
              <a:gd name="connsiteY5" fmla="*/ 2435312 h 2727975"/>
              <a:gd name="connsiteX6" fmla="*/ 1270003 w 1286081"/>
              <a:gd name="connsiteY6" fmla="*/ 2727412 h 2727975"/>
              <a:gd name="connsiteX7" fmla="*/ 641353 w 1286081"/>
              <a:gd name="connsiteY7" fmla="*/ 2498812 h 2727975"/>
              <a:gd name="connsiteX8" fmla="*/ 374653 w 1286081"/>
              <a:gd name="connsiteY8" fmla="*/ 2136862 h 2727975"/>
              <a:gd name="connsiteX9" fmla="*/ 266703 w 1286081"/>
              <a:gd name="connsiteY9" fmla="*/ 1362162 h 2727975"/>
              <a:gd name="connsiteX10" fmla="*/ 3 w 1286081"/>
              <a:gd name="connsiteY10" fmla="*/ 3262 h 2727975"/>
              <a:gd name="connsiteX11" fmla="*/ 260353 w 1286081"/>
              <a:gd name="connsiteY11" fmla="*/ 968462 h 2727975"/>
              <a:gd name="connsiteX12" fmla="*/ 285753 w 1286081"/>
              <a:gd name="connsiteY12" fmla="*/ 517612 h 2727975"/>
              <a:gd name="connsiteX13" fmla="*/ 412753 w 1286081"/>
              <a:gd name="connsiteY13" fmla="*/ 1298662 h 2727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86081" h="2727975">
                <a:moveTo>
                  <a:pt x="412753" y="1298662"/>
                </a:moveTo>
                <a:cubicBezTo>
                  <a:pt x="445561" y="1492337"/>
                  <a:pt x="433920" y="1554779"/>
                  <a:pt x="482603" y="1679662"/>
                </a:cubicBezTo>
                <a:cubicBezTo>
                  <a:pt x="531286" y="1804545"/>
                  <a:pt x="571503" y="1906145"/>
                  <a:pt x="704853" y="2047962"/>
                </a:cubicBezTo>
                <a:cubicBezTo>
                  <a:pt x="838203" y="2189779"/>
                  <a:pt x="1242486" y="2477645"/>
                  <a:pt x="1282703" y="2530562"/>
                </a:cubicBezTo>
                <a:cubicBezTo>
                  <a:pt x="1322920" y="2583479"/>
                  <a:pt x="991661" y="2381337"/>
                  <a:pt x="946153" y="2365462"/>
                </a:cubicBezTo>
                <a:cubicBezTo>
                  <a:pt x="900645" y="2349587"/>
                  <a:pt x="1009653" y="2435312"/>
                  <a:pt x="1009653" y="2435312"/>
                </a:cubicBezTo>
                <a:cubicBezTo>
                  <a:pt x="1063628" y="2495637"/>
                  <a:pt x="1331386" y="2716829"/>
                  <a:pt x="1270003" y="2727412"/>
                </a:cubicBezTo>
                <a:cubicBezTo>
                  <a:pt x="1208620" y="2737995"/>
                  <a:pt x="790578" y="2597237"/>
                  <a:pt x="641353" y="2498812"/>
                </a:cubicBezTo>
                <a:cubicBezTo>
                  <a:pt x="492128" y="2400387"/>
                  <a:pt x="437095" y="2326304"/>
                  <a:pt x="374653" y="2136862"/>
                </a:cubicBezTo>
                <a:cubicBezTo>
                  <a:pt x="312211" y="1947420"/>
                  <a:pt x="329145" y="1717762"/>
                  <a:pt x="266703" y="1362162"/>
                </a:cubicBezTo>
                <a:cubicBezTo>
                  <a:pt x="204261" y="1006562"/>
                  <a:pt x="1061" y="68879"/>
                  <a:pt x="3" y="3262"/>
                </a:cubicBezTo>
                <a:cubicBezTo>
                  <a:pt x="-1055" y="-62355"/>
                  <a:pt x="212728" y="882737"/>
                  <a:pt x="260353" y="968462"/>
                </a:cubicBezTo>
                <a:cubicBezTo>
                  <a:pt x="307978" y="1054187"/>
                  <a:pt x="262470" y="468929"/>
                  <a:pt x="285753" y="517612"/>
                </a:cubicBezTo>
                <a:cubicBezTo>
                  <a:pt x="309036" y="566295"/>
                  <a:pt x="379945" y="1104987"/>
                  <a:pt x="412753" y="12986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5EBCC262-82E2-4E64-8BDB-BE69D8CE524D}"/>
              </a:ext>
            </a:extLst>
          </p:cNvPr>
          <p:cNvSpPr/>
          <p:nvPr/>
        </p:nvSpPr>
        <p:spPr>
          <a:xfrm>
            <a:off x="2996440" y="4614222"/>
            <a:ext cx="305586" cy="1468312"/>
          </a:xfrm>
          <a:custGeom>
            <a:avLst/>
            <a:gdLst>
              <a:gd name="connsiteX0" fmla="*/ 199727 w 305586"/>
              <a:gd name="connsiteY0" fmla="*/ 343011 h 1468312"/>
              <a:gd name="connsiteX1" fmla="*/ 280160 w 305586"/>
              <a:gd name="connsiteY1" fmla="*/ 677445 h 1468312"/>
              <a:gd name="connsiteX2" fmla="*/ 263227 w 305586"/>
              <a:gd name="connsiteY2" fmla="*/ 931445 h 1468312"/>
              <a:gd name="connsiteX3" fmla="*/ 106593 w 305586"/>
              <a:gd name="connsiteY3" fmla="*/ 1253178 h 1468312"/>
              <a:gd name="connsiteX4" fmla="*/ 55793 w 305586"/>
              <a:gd name="connsiteY4" fmla="*/ 1460611 h 1468312"/>
              <a:gd name="connsiteX5" fmla="*/ 305560 w 305586"/>
              <a:gd name="connsiteY5" fmla="*/ 982245 h 1468312"/>
              <a:gd name="connsiteX6" fmla="*/ 38860 w 305586"/>
              <a:gd name="connsiteY6" fmla="*/ 1430978 h 1468312"/>
              <a:gd name="connsiteX7" fmla="*/ 51560 w 305586"/>
              <a:gd name="connsiteY7" fmla="*/ 1109245 h 1468312"/>
              <a:gd name="connsiteX8" fmla="*/ 760 w 305586"/>
              <a:gd name="connsiteY8" fmla="*/ 867945 h 1468312"/>
              <a:gd name="connsiteX9" fmla="*/ 26160 w 305586"/>
              <a:gd name="connsiteY9" fmla="*/ 694378 h 1468312"/>
              <a:gd name="connsiteX10" fmla="*/ 93893 w 305586"/>
              <a:gd name="connsiteY10" fmla="*/ 111 h 1468312"/>
              <a:gd name="connsiteX11" fmla="*/ 161627 w 305586"/>
              <a:gd name="connsiteY11" fmla="*/ 749411 h 1468312"/>
              <a:gd name="connsiteX12" fmla="*/ 199727 w 305586"/>
              <a:gd name="connsiteY12" fmla="*/ 343011 h 1468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5586" h="1468312">
                <a:moveTo>
                  <a:pt x="199727" y="343011"/>
                </a:moveTo>
                <a:cubicBezTo>
                  <a:pt x="219483" y="331017"/>
                  <a:pt x="269577" y="579373"/>
                  <a:pt x="280160" y="677445"/>
                </a:cubicBezTo>
                <a:cubicBezTo>
                  <a:pt x="290743" y="775517"/>
                  <a:pt x="292155" y="835490"/>
                  <a:pt x="263227" y="931445"/>
                </a:cubicBezTo>
                <a:cubicBezTo>
                  <a:pt x="234299" y="1027400"/>
                  <a:pt x="141165" y="1164984"/>
                  <a:pt x="106593" y="1253178"/>
                </a:cubicBezTo>
                <a:cubicBezTo>
                  <a:pt x="72021" y="1341372"/>
                  <a:pt x="22632" y="1505767"/>
                  <a:pt x="55793" y="1460611"/>
                </a:cubicBezTo>
                <a:cubicBezTo>
                  <a:pt x="88954" y="1415456"/>
                  <a:pt x="308382" y="987184"/>
                  <a:pt x="305560" y="982245"/>
                </a:cubicBezTo>
                <a:cubicBezTo>
                  <a:pt x="302738" y="977306"/>
                  <a:pt x="81193" y="1409811"/>
                  <a:pt x="38860" y="1430978"/>
                </a:cubicBezTo>
                <a:cubicBezTo>
                  <a:pt x="-3473" y="1452145"/>
                  <a:pt x="57910" y="1203084"/>
                  <a:pt x="51560" y="1109245"/>
                </a:cubicBezTo>
                <a:cubicBezTo>
                  <a:pt x="45210" y="1015406"/>
                  <a:pt x="4993" y="937089"/>
                  <a:pt x="760" y="867945"/>
                </a:cubicBezTo>
                <a:cubicBezTo>
                  <a:pt x="-3473" y="798801"/>
                  <a:pt x="10638" y="839017"/>
                  <a:pt x="26160" y="694378"/>
                </a:cubicBezTo>
                <a:cubicBezTo>
                  <a:pt x="41682" y="549739"/>
                  <a:pt x="71315" y="-9061"/>
                  <a:pt x="93893" y="111"/>
                </a:cubicBezTo>
                <a:cubicBezTo>
                  <a:pt x="116471" y="9283"/>
                  <a:pt x="143282" y="688028"/>
                  <a:pt x="161627" y="749411"/>
                </a:cubicBezTo>
                <a:cubicBezTo>
                  <a:pt x="179972" y="810794"/>
                  <a:pt x="179971" y="355005"/>
                  <a:pt x="199727" y="34301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7B512261-CD6A-4029-BBEC-5E3B874F0C6B}"/>
              </a:ext>
            </a:extLst>
          </p:cNvPr>
          <p:cNvSpPr/>
          <p:nvPr/>
        </p:nvSpPr>
        <p:spPr>
          <a:xfrm>
            <a:off x="1969053" y="5074579"/>
            <a:ext cx="1159380" cy="409142"/>
          </a:xfrm>
          <a:custGeom>
            <a:avLst/>
            <a:gdLst>
              <a:gd name="connsiteX0" fmla="*/ 117980 w 1159380"/>
              <a:gd name="connsiteY0" fmla="*/ 102788 h 409142"/>
              <a:gd name="connsiteX1" fmla="*/ 202647 w 1159380"/>
              <a:gd name="connsiteY1" fmla="*/ 90088 h 409142"/>
              <a:gd name="connsiteX2" fmla="*/ 583647 w 1159380"/>
              <a:gd name="connsiteY2" fmla="*/ 13888 h 409142"/>
              <a:gd name="connsiteX3" fmla="*/ 1095880 w 1159380"/>
              <a:gd name="connsiteY3" fmla="*/ 407588 h 409142"/>
              <a:gd name="connsiteX4" fmla="*/ 786847 w 1159380"/>
              <a:gd name="connsiteY4" fmla="*/ 149354 h 409142"/>
              <a:gd name="connsiteX5" fmla="*/ 668314 w 1159380"/>
              <a:gd name="connsiteY5" fmla="*/ 102788 h 409142"/>
              <a:gd name="connsiteX6" fmla="*/ 1159380 w 1159380"/>
              <a:gd name="connsiteY6" fmla="*/ 407588 h 409142"/>
              <a:gd name="connsiteX7" fmla="*/ 668314 w 1159380"/>
              <a:gd name="connsiteY7" fmla="*/ 162054 h 409142"/>
              <a:gd name="connsiteX8" fmla="*/ 198414 w 1159380"/>
              <a:gd name="connsiteY8" fmla="*/ 195921 h 409142"/>
              <a:gd name="connsiteX9" fmla="*/ 7914 w 1159380"/>
              <a:gd name="connsiteY9" fmla="*/ 369488 h 409142"/>
              <a:gd name="connsiteX10" fmla="*/ 439714 w 1159380"/>
              <a:gd name="connsiteY10" fmla="*/ 85854 h 409142"/>
              <a:gd name="connsiteX11" fmla="*/ 24847 w 1159380"/>
              <a:gd name="connsiteY11" fmla="*/ 166288 h 409142"/>
              <a:gd name="connsiteX12" fmla="*/ 117980 w 1159380"/>
              <a:gd name="connsiteY12" fmla="*/ 102788 h 409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9380" h="409142">
                <a:moveTo>
                  <a:pt x="117980" y="102788"/>
                </a:moveTo>
                <a:cubicBezTo>
                  <a:pt x="147613" y="90088"/>
                  <a:pt x="202647" y="90088"/>
                  <a:pt x="202647" y="90088"/>
                </a:cubicBezTo>
                <a:cubicBezTo>
                  <a:pt x="280258" y="75271"/>
                  <a:pt x="434775" y="-39029"/>
                  <a:pt x="583647" y="13888"/>
                </a:cubicBezTo>
                <a:cubicBezTo>
                  <a:pt x="732519" y="66805"/>
                  <a:pt x="1062013" y="385010"/>
                  <a:pt x="1095880" y="407588"/>
                </a:cubicBezTo>
                <a:cubicBezTo>
                  <a:pt x="1129747" y="430166"/>
                  <a:pt x="858108" y="200154"/>
                  <a:pt x="786847" y="149354"/>
                </a:cubicBezTo>
                <a:cubicBezTo>
                  <a:pt x="715586" y="98554"/>
                  <a:pt x="606225" y="59749"/>
                  <a:pt x="668314" y="102788"/>
                </a:cubicBezTo>
                <a:cubicBezTo>
                  <a:pt x="730403" y="145827"/>
                  <a:pt x="1159380" y="397710"/>
                  <a:pt x="1159380" y="407588"/>
                </a:cubicBezTo>
                <a:cubicBezTo>
                  <a:pt x="1159380" y="417466"/>
                  <a:pt x="828475" y="197332"/>
                  <a:pt x="668314" y="162054"/>
                </a:cubicBezTo>
                <a:cubicBezTo>
                  <a:pt x="508153" y="126776"/>
                  <a:pt x="308481" y="161349"/>
                  <a:pt x="198414" y="195921"/>
                </a:cubicBezTo>
                <a:cubicBezTo>
                  <a:pt x="88347" y="230493"/>
                  <a:pt x="-32303" y="387832"/>
                  <a:pt x="7914" y="369488"/>
                </a:cubicBezTo>
                <a:cubicBezTo>
                  <a:pt x="48131" y="351144"/>
                  <a:pt x="436892" y="119721"/>
                  <a:pt x="439714" y="85854"/>
                </a:cubicBezTo>
                <a:cubicBezTo>
                  <a:pt x="442536" y="51987"/>
                  <a:pt x="74941" y="159938"/>
                  <a:pt x="24847" y="166288"/>
                </a:cubicBezTo>
                <a:cubicBezTo>
                  <a:pt x="-25247" y="172638"/>
                  <a:pt x="88347" y="115488"/>
                  <a:pt x="117980" y="10278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5ACE4491-EDD5-4573-A21D-2836098F8BEE}"/>
              </a:ext>
            </a:extLst>
          </p:cNvPr>
          <p:cNvSpPr/>
          <p:nvPr/>
        </p:nvSpPr>
        <p:spPr>
          <a:xfrm>
            <a:off x="3563927" y="6228276"/>
            <a:ext cx="471520" cy="1054663"/>
          </a:xfrm>
          <a:custGeom>
            <a:avLst/>
            <a:gdLst>
              <a:gd name="connsiteX0" fmla="*/ 240993 w 471520"/>
              <a:gd name="connsiteY0" fmla="*/ 223324 h 1054663"/>
              <a:gd name="connsiteX1" fmla="*/ 439113 w 471520"/>
              <a:gd name="connsiteY1" fmla="*/ 523044 h 1054663"/>
              <a:gd name="connsiteX2" fmla="*/ 464513 w 471520"/>
              <a:gd name="connsiteY2" fmla="*/ 711004 h 1054663"/>
              <a:gd name="connsiteX3" fmla="*/ 367993 w 471520"/>
              <a:gd name="connsiteY3" fmla="*/ 1020884 h 1054663"/>
              <a:gd name="connsiteX4" fmla="*/ 129233 w 471520"/>
              <a:gd name="connsiteY4" fmla="*/ 1031044 h 1054663"/>
              <a:gd name="connsiteX5" fmla="*/ 2233 w 471520"/>
              <a:gd name="connsiteY5" fmla="*/ 883724 h 1054663"/>
              <a:gd name="connsiteX6" fmla="*/ 230833 w 471520"/>
              <a:gd name="connsiteY6" fmla="*/ 1015804 h 1054663"/>
              <a:gd name="connsiteX7" fmla="*/ 88593 w 471520"/>
              <a:gd name="connsiteY7" fmla="*/ 853244 h 1054663"/>
              <a:gd name="connsiteX8" fmla="*/ 317193 w 471520"/>
              <a:gd name="connsiteY8" fmla="*/ 909124 h 1054663"/>
              <a:gd name="connsiteX9" fmla="*/ 78433 w 471520"/>
              <a:gd name="connsiteY9" fmla="*/ 812604 h 1054663"/>
              <a:gd name="connsiteX10" fmla="*/ 357833 w 471520"/>
              <a:gd name="connsiteY10" fmla="*/ 807524 h 1054663"/>
              <a:gd name="connsiteX11" fmla="*/ 286713 w 471520"/>
              <a:gd name="connsiteY11" fmla="*/ 629724 h 1054663"/>
              <a:gd name="connsiteX12" fmla="*/ 103833 w 471520"/>
              <a:gd name="connsiteY12" fmla="*/ 335084 h 1054663"/>
              <a:gd name="connsiteX13" fmla="*/ 42873 w 471520"/>
              <a:gd name="connsiteY13" fmla="*/ 4884 h 1054663"/>
              <a:gd name="connsiteX14" fmla="*/ 42873 w 471520"/>
              <a:gd name="connsiteY14" fmla="*/ 147124 h 1054663"/>
              <a:gd name="connsiteX15" fmla="*/ 83513 w 471520"/>
              <a:gd name="connsiteY15" fmla="*/ 279204 h 1054663"/>
              <a:gd name="connsiteX16" fmla="*/ 164793 w 471520"/>
              <a:gd name="connsiteY16" fmla="*/ 50604 h 1054663"/>
              <a:gd name="connsiteX17" fmla="*/ 322273 w 471520"/>
              <a:gd name="connsiteY17" fmla="*/ 482404 h 1054663"/>
              <a:gd name="connsiteX18" fmla="*/ 240993 w 471520"/>
              <a:gd name="connsiteY18" fmla="*/ 223324 h 1054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71520" h="1054663">
                <a:moveTo>
                  <a:pt x="240993" y="223324"/>
                </a:moveTo>
                <a:cubicBezTo>
                  <a:pt x="260466" y="230097"/>
                  <a:pt x="401860" y="441764"/>
                  <a:pt x="439113" y="523044"/>
                </a:cubicBezTo>
                <a:cubicBezTo>
                  <a:pt x="476366" y="604324"/>
                  <a:pt x="476366" y="628031"/>
                  <a:pt x="464513" y="711004"/>
                </a:cubicBezTo>
                <a:cubicBezTo>
                  <a:pt x="452660" y="793977"/>
                  <a:pt x="423873" y="967544"/>
                  <a:pt x="367993" y="1020884"/>
                </a:cubicBezTo>
                <a:cubicBezTo>
                  <a:pt x="312113" y="1074224"/>
                  <a:pt x="190193" y="1053904"/>
                  <a:pt x="129233" y="1031044"/>
                </a:cubicBezTo>
                <a:cubicBezTo>
                  <a:pt x="68273" y="1008184"/>
                  <a:pt x="-14700" y="886264"/>
                  <a:pt x="2233" y="883724"/>
                </a:cubicBezTo>
                <a:cubicBezTo>
                  <a:pt x="19166" y="881184"/>
                  <a:pt x="216440" y="1020884"/>
                  <a:pt x="230833" y="1015804"/>
                </a:cubicBezTo>
                <a:cubicBezTo>
                  <a:pt x="245226" y="1010724"/>
                  <a:pt x="74200" y="871024"/>
                  <a:pt x="88593" y="853244"/>
                </a:cubicBezTo>
                <a:cubicBezTo>
                  <a:pt x="102986" y="835464"/>
                  <a:pt x="318886" y="915897"/>
                  <a:pt x="317193" y="909124"/>
                </a:cubicBezTo>
                <a:cubicBezTo>
                  <a:pt x="315500" y="902351"/>
                  <a:pt x="71660" y="829537"/>
                  <a:pt x="78433" y="812604"/>
                </a:cubicBezTo>
                <a:cubicBezTo>
                  <a:pt x="85206" y="795671"/>
                  <a:pt x="323120" y="838004"/>
                  <a:pt x="357833" y="807524"/>
                </a:cubicBezTo>
                <a:cubicBezTo>
                  <a:pt x="392546" y="777044"/>
                  <a:pt x="329046" y="708464"/>
                  <a:pt x="286713" y="629724"/>
                </a:cubicBezTo>
                <a:cubicBezTo>
                  <a:pt x="244380" y="550984"/>
                  <a:pt x="144473" y="439224"/>
                  <a:pt x="103833" y="335084"/>
                </a:cubicBezTo>
                <a:cubicBezTo>
                  <a:pt x="63193" y="230944"/>
                  <a:pt x="53033" y="36211"/>
                  <a:pt x="42873" y="4884"/>
                </a:cubicBezTo>
                <a:cubicBezTo>
                  <a:pt x="32713" y="-26443"/>
                  <a:pt x="36100" y="101404"/>
                  <a:pt x="42873" y="147124"/>
                </a:cubicBezTo>
                <a:cubicBezTo>
                  <a:pt x="49646" y="192844"/>
                  <a:pt x="63193" y="295291"/>
                  <a:pt x="83513" y="279204"/>
                </a:cubicBezTo>
                <a:cubicBezTo>
                  <a:pt x="103833" y="263117"/>
                  <a:pt x="125000" y="16737"/>
                  <a:pt x="164793" y="50604"/>
                </a:cubicBezTo>
                <a:cubicBezTo>
                  <a:pt x="204586" y="84471"/>
                  <a:pt x="317193" y="455311"/>
                  <a:pt x="322273" y="482404"/>
                </a:cubicBezTo>
                <a:cubicBezTo>
                  <a:pt x="327353" y="509497"/>
                  <a:pt x="221520" y="216551"/>
                  <a:pt x="240993" y="22332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73BF2C38-2B99-4E9F-AE20-B8970CE49D67}"/>
              </a:ext>
            </a:extLst>
          </p:cNvPr>
          <p:cNvSpPr/>
          <p:nvPr/>
        </p:nvSpPr>
        <p:spPr>
          <a:xfrm>
            <a:off x="3122136" y="6905570"/>
            <a:ext cx="514155" cy="298634"/>
          </a:xfrm>
          <a:custGeom>
            <a:avLst/>
            <a:gdLst>
              <a:gd name="connsiteX0" fmla="*/ 2064 w 514155"/>
              <a:gd name="connsiteY0" fmla="*/ 130230 h 298634"/>
              <a:gd name="connsiteX1" fmla="*/ 68739 w 514155"/>
              <a:gd name="connsiteY1" fmla="*/ 34980 h 298634"/>
              <a:gd name="connsiteX2" fmla="*/ 233839 w 514155"/>
              <a:gd name="connsiteY2" fmla="*/ 55 h 298634"/>
              <a:gd name="connsiteX3" fmla="*/ 357664 w 514155"/>
              <a:gd name="connsiteY3" fmla="*/ 41330 h 298634"/>
              <a:gd name="connsiteX4" fmla="*/ 449739 w 514155"/>
              <a:gd name="connsiteY4" fmla="*/ 168330 h 298634"/>
              <a:gd name="connsiteX5" fmla="*/ 513239 w 514155"/>
              <a:gd name="connsiteY5" fmla="*/ 298505 h 298634"/>
              <a:gd name="connsiteX6" fmla="*/ 402114 w 514155"/>
              <a:gd name="connsiteY6" fmla="*/ 193730 h 298634"/>
              <a:gd name="connsiteX7" fmla="*/ 452914 w 514155"/>
              <a:gd name="connsiteY7" fmla="*/ 247705 h 298634"/>
              <a:gd name="connsiteX8" fmla="*/ 303689 w 514155"/>
              <a:gd name="connsiteY8" fmla="*/ 127055 h 298634"/>
              <a:gd name="connsiteX9" fmla="*/ 138589 w 514155"/>
              <a:gd name="connsiteY9" fmla="*/ 120705 h 298634"/>
              <a:gd name="connsiteX10" fmla="*/ 2064 w 514155"/>
              <a:gd name="connsiteY10" fmla="*/ 130230 h 298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4155" h="298634">
                <a:moveTo>
                  <a:pt x="2064" y="130230"/>
                </a:moveTo>
                <a:cubicBezTo>
                  <a:pt x="-9578" y="115943"/>
                  <a:pt x="30110" y="56676"/>
                  <a:pt x="68739" y="34980"/>
                </a:cubicBezTo>
                <a:cubicBezTo>
                  <a:pt x="107368" y="13284"/>
                  <a:pt x="185685" y="-1003"/>
                  <a:pt x="233839" y="55"/>
                </a:cubicBezTo>
                <a:cubicBezTo>
                  <a:pt x="281993" y="1113"/>
                  <a:pt x="321681" y="13284"/>
                  <a:pt x="357664" y="41330"/>
                </a:cubicBezTo>
                <a:cubicBezTo>
                  <a:pt x="393647" y="69376"/>
                  <a:pt x="423810" y="125467"/>
                  <a:pt x="449739" y="168330"/>
                </a:cubicBezTo>
                <a:cubicBezTo>
                  <a:pt x="475668" y="211193"/>
                  <a:pt x="521176" y="294272"/>
                  <a:pt x="513239" y="298505"/>
                </a:cubicBezTo>
                <a:cubicBezTo>
                  <a:pt x="505302" y="302738"/>
                  <a:pt x="412168" y="202197"/>
                  <a:pt x="402114" y="193730"/>
                </a:cubicBezTo>
                <a:cubicBezTo>
                  <a:pt x="392060" y="185263"/>
                  <a:pt x="469318" y="258817"/>
                  <a:pt x="452914" y="247705"/>
                </a:cubicBezTo>
                <a:cubicBezTo>
                  <a:pt x="436510" y="236593"/>
                  <a:pt x="356077" y="148222"/>
                  <a:pt x="303689" y="127055"/>
                </a:cubicBezTo>
                <a:cubicBezTo>
                  <a:pt x="251302" y="105888"/>
                  <a:pt x="138589" y="120705"/>
                  <a:pt x="138589" y="120705"/>
                </a:cubicBezTo>
                <a:cubicBezTo>
                  <a:pt x="92022" y="119647"/>
                  <a:pt x="13706" y="144517"/>
                  <a:pt x="2064" y="13023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B158A54E-B0F7-4851-A24F-03908FB3A5A0}"/>
              </a:ext>
            </a:extLst>
          </p:cNvPr>
          <p:cNvSpPr/>
          <p:nvPr/>
        </p:nvSpPr>
        <p:spPr>
          <a:xfrm>
            <a:off x="2755567" y="6911367"/>
            <a:ext cx="202849" cy="242171"/>
          </a:xfrm>
          <a:custGeom>
            <a:avLst/>
            <a:gdLst>
              <a:gd name="connsiteX0" fmla="*/ 38433 w 202849"/>
              <a:gd name="connsiteY0" fmla="*/ 608 h 242171"/>
              <a:gd name="connsiteX1" fmla="*/ 171783 w 202849"/>
              <a:gd name="connsiteY1" fmla="*/ 133958 h 242171"/>
              <a:gd name="connsiteX2" fmla="*/ 200358 w 202849"/>
              <a:gd name="connsiteY2" fmla="*/ 241908 h 242171"/>
              <a:gd name="connsiteX3" fmla="*/ 127333 w 202849"/>
              <a:gd name="connsiteY3" fmla="*/ 165708 h 242171"/>
              <a:gd name="connsiteX4" fmla="*/ 143208 w 202849"/>
              <a:gd name="connsiteY4" fmla="*/ 210158 h 242171"/>
              <a:gd name="connsiteX5" fmla="*/ 6683 w 202849"/>
              <a:gd name="connsiteY5" fmla="*/ 67283 h 242171"/>
              <a:gd name="connsiteX6" fmla="*/ 22558 w 202849"/>
              <a:gd name="connsiteY6" fmla="*/ 83158 h 242171"/>
              <a:gd name="connsiteX7" fmla="*/ 38433 w 202849"/>
              <a:gd name="connsiteY7" fmla="*/ 608 h 242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849" h="242171">
                <a:moveTo>
                  <a:pt x="38433" y="608"/>
                </a:moveTo>
                <a:cubicBezTo>
                  <a:pt x="63304" y="9075"/>
                  <a:pt x="144796" y="93741"/>
                  <a:pt x="171783" y="133958"/>
                </a:cubicBezTo>
                <a:cubicBezTo>
                  <a:pt x="198770" y="174175"/>
                  <a:pt x="207766" y="236616"/>
                  <a:pt x="200358" y="241908"/>
                </a:cubicBezTo>
                <a:cubicBezTo>
                  <a:pt x="192950" y="247200"/>
                  <a:pt x="136858" y="171000"/>
                  <a:pt x="127333" y="165708"/>
                </a:cubicBezTo>
                <a:cubicBezTo>
                  <a:pt x="117808" y="160416"/>
                  <a:pt x="163316" y="226562"/>
                  <a:pt x="143208" y="210158"/>
                </a:cubicBezTo>
                <a:cubicBezTo>
                  <a:pt x="123100" y="193754"/>
                  <a:pt x="26791" y="88450"/>
                  <a:pt x="6683" y="67283"/>
                </a:cubicBezTo>
                <a:cubicBezTo>
                  <a:pt x="-13425" y="46116"/>
                  <a:pt x="17795" y="91625"/>
                  <a:pt x="22558" y="83158"/>
                </a:cubicBezTo>
                <a:cubicBezTo>
                  <a:pt x="27321" y="74691"/>
                  <a:pt x="13562" y="-7859"/>
                  <a:pt x="38433" y="60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2492D591-7316-4CA5-BEF2-9CFEA7F1BA7C}"/>
              </a:ext>
            </a:extLst>
          </p:cNvPr>
          <p:cNvSpPr/>
          <p:nvPr/>
        </p:nvSpPr>
        <p:spPr>
          <a:xfrm>
            <a:off x="4210939" y="5617168"/>
            <a:ext cx="1453483" cy="424510"/>
          </a:xfrm>
          <a:custGeom>
            <a:avLst/>
            <a:gdLst>
              <a:gd name="connsiteX0" fmla="*/ 9694 w 1453483"/>
              <a:gd name="connsiteY0" fmla="*/ 193082 h 424510"/>
              <a:gd name="connsiteX1" fmla="*/ 496528 w 1453483"/>
              <a:gd name="connsiteY1" fmla="*/ 195199 h 424510"/>
              <a:gd name="connsiteX2" fmla="*/ 229828 w 1453483"/>
              <a:gd name="connsiteY2" fmla="*/ 237532 h 424510"/>
              <a:gd name="connsiteX3" fmla="*/ 1139994 w 1453483"/>
              <a:gd name="connsiteY3" fmla="*/ 169799 h 424510"/>
              <a:gd name="connsiteX4" fmla="*/ 1453261 w 1453483"/>
              <a:gd name="connsiteY4" fmla="*/ 465 h 424510"/>
              <a:gd name="connsiteX5" fmla="*/ 1104011 w 1453483"/>
              <a:gd name="connsiteY5" fmla="*/ 226949 h 424510"/>
              <a:gd name="connsiteX6" fmla="*/ 1381294 w 1453483"/>
              <a:gd name="connsiteY6" fmla="*/ 258699 h 424510"/>
              <a:gd name="connsiteX7" fmla="*/ 394928 w 1453483"/>
              <a:gd name="connsiteY7" fmla="*/ 419565 h 424510"/>
              <a:gd name="connsiteX8" fmla="*/ 1082844 w 1453483"/>
              <a:gd name="connsiteY8" fmla="*/ 381465 h 424510"/>
              <a:gd name="connsiteX9" fmla="*/ 272161 w 1453483"/>
              <a:gd name="connsiteY9" fmla="*/ 362415 h 424510"/>
              <a:gd name="connsiteX10" fmla="*/ 991828 w 1453483"/>
              <a:gd name="connsiteY10" fmla="*/ 341249 h 424510"/>
              <a:gd name="connsiteX11" fmla="*/ 413978 w 1453483"/>
              <a:gd name="connsiteY11" fmla="*/ 273515 h 424510"/>
              <a:gd name="connsiteX12" fmla="*/ 189611 w 1453483"/>
              <a:gd name="connsiteY12" fmla="*/ 224832 h 424510"/>
              <a:gd name="connsiteX13" fmla="*/ 9694 w 1453483"/>
              <a:gd name="connsiteY13" fmla="*/ 193082 h 424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483" h="424510">
                <a:moveTo>
                  <a:pt x="9694" y="193082"/>
                </a:moveTo>
                <a:cubicBezTo>
                  <a:pt x="60847" y="188143"/>
                  <a:pt x="459839" y="187791"/>
                  <a:pt x="496528" y="195199"/>
                </a:cubicBezTo>
                <a:cubicBezTo>
                  <a:pt x="533217" y="202607"/>
                  <a:pt x="122584" y="241765"/>
                  <a:pt x="229828" y="237532"/>
                </a:cubicBezTo>
                <a:cubicBezTo>
                  <a:pt x="337072" y="233299"/>
                  <a:pt x="936089" y="209310"/>
                  <a:pt x="1139994" y="169799"/>
                </a:cubicBezTo>
                <a:cubicBezTo>
                  <a:pt x="1343899" y="130288"/>
                  <a:pt x="1459258" y="-9060"/>
                  <a:pt x="1453261" y="465"/>
                </a:cubicBezTo>
                <a:cubicBezTo>
                  <a:pt x="1447264" y="9990"/>
                  <a:pt x="1116005" y="183910"/>
                  <a:pt x="1104011" y="226949"/>
                </a:cubicBezTo>
                <a:cubicBezTo>
                  <a:pt x="1092017" y="269988"/>
                  <a:pt x="1499474" y="226596"/>
                  <a:pt x="1381294" y="258699"/>
                </a:cubicBezTo>
                <a:cubicBezTo>
                  <a:pt x="1263114" y="290802"/>
                  <a:pt x="444670" y="399104"/>
                  <a:pt x="394928" y="419565"/>
                </a:cubicBezTo>
                <a:cubicBezTo>
                  <a:pt x="345186" y="440026"/>
                  <a:pt x="1103305" y="390990"/>
                  <a:pt x="1082844" y="381465"/>
                </a:cubicBezTo>
                <a:cubicBezTo>
                  <a:pt x="1062383" y="371940"/>
                  <a:pt x="287330" y="369118"/>
                  <a:pt x="272161" y="362415"/>
                </a:cubicBezTo>
                <a:cubicBezTo>
                  <a:pt x="256992" y="355712"/>
                  <a:pt x="968192" y="356066"/>
                  <a:pt x="991828" y="341249"/>
                </a:cubicBezTo>
                <a:cubicBezTo>
                  <a:pt x="1015464" y="326432"/>
                  <a:pt x="547681" y="292918"/>
                  <a:pt x="413978" y="273515"/>
                </a:cubicBezTo>
                <a:cubicBezTo>
                  <a:pt x="280275" y="254112"/>
                  <a:pt x="255933" y="237532"/>
                  <a:pt x="189611" y="224832"/>
                </a:cubicBezTo>
                <a:cubicBezTo>
                  <a:pt x="123289" y="212132"/>
                  <a:pt x="-41459" y="198021"/>
                  <a:pt x="9694" y="19308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33D24685-BA66-4647-9907-A1EADA0A15C2}"/>
              </a:ext>
            </a:extLst>
          </p:cNvPr>
          <p:cNvSpPr/>
          <p:nvPr/>
        </p:nvSpPr>
        <p:spPr>
          <a:xfrm>
            <a:off x="4335372" y="5871862"/>
            <a:ext cx="525574" cy="99368"/>
          </a:xfrm>
          <a:custGeom>
            <a:avLst/>
            <a:gdLst>
              <a:gd name="connsiteX0" fmla="*/ 91 w 525574"/>
              <a:gd name="connsiteY0" fmla="*/ 301 h 99368"/>
              <a:gd name="connsiteX1" fmla="*/ 174716 w 525574"/>
              <a:gd name="connsiteY1" fmla="*/ 63801 h 99368"/>
              <a:gd name="connsiteX2" fmla="*/ 519203 w 525574"/>
              <a:gd name="connsiteY2" fmla="*/ 55863 h 99368"/>
              <a:gd name="connsiteX3" fmla="*/ 390616 w 525574"/>
              <a:gd name="connsiteY3" fmla="*/ 71738 h 99368"/>
              <a:gd name="connsiteX4" fmla="*/ 290603 w 525574"/>
              <a:gd name="connsiteY4" fmla="*/ 87613 h 99368"/>
              <a:gd name="connsiteX5" fmla="*/ 152491 w 525574"/>
              <a:gd name="connsiteY5" fmla="*/ 93963 h 99368"/>
              <a:gd name="connsiteX6" fmla="*/ 91 w 525574"/>
              <a:gd name="connsiteY6" fmla="*/ 301 h 9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5574" h="99368">
                <a:moveTo>
                  <a:pt x="91" y="301"/>
                </a:moveTo>
                <a:cubicBezTo>
                  <a:pt x="3795" y="-4726"/>
                  <a:pt x="88197" y="54541"/>
                  <a:pt x="174716" y="63801"/>
                </a:cubicBezTo>
                <a:cubicBezTo>
                  <a:pt x="261235" y="73061"/>
                  <a:pt x="483220" y="54540"/>
                  <a:pt x="519203" y="55863"/>
                </a:cubicBezTo>
                <a:cubicBezTo>
                  <a:pt x="555186" y="57186"/>
                  <a:pt x="428716" y="66446"/>
                  <a:pt x="390616" y="71738"/>
                </a:cubicBezTo>
                <a:cubicBezTo>
                  <a:pt x="352516" y="77030"/>
                  <a:pt x="330290" y="83909"/>
                  <a:pt x="290603" y="87613"/>
                </a:cubicBezTo>
                <a:cubicBezTo>
                  <a:pt x="250916" y="91317"/>
                  <a:pt x="198529" y="107721"/>
                  <a:pt x="152491" y="93963"/>
                </a:cubicBezTo>
                <a:cubicBezTo>
                  <a:pt x="106454" y="80205"/>
                  <a:pt x="-3613" y="5328"/>
                  <a:pt x="91" y="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6FCE1767-4C60-4211-8578-FED920744741}"/>
              </a:ext>
            </a:extLst>
          </p:cNvPr>
          <p:cNvSpPr/>
          <p:nvPr/>
        </p:nvSpPr>
        <p:spPr>
          <a:xfrm>
            <a:off x="2885353" y="5851525"/>
            <a:ext cx="162675" cy="184483"/>
          </a:xfrm>
          <a:custGeom>
            <a:avLst/>
            <a:gdLst>
              <a:gd name="connsiteX0" fmla="*/ 162647 w 162675"/>
              <a:gd name="connsiteY0" fmla="*/ 0 h 184483"/>
              <a:gd name="connsiteX1" fmla="*/ 26122 w 162675"/>
              <a:gd name="connsiteY1" fmla="*/ 98425 h 184483"/>
              <a:gd name="connsiteX2" fmla="*/ 26122 w 162675"/>
              <a:gd name="connsiteY2" fmla="*/ 184150 h 184483"/>
              <a:gd name="connsiteX3" fmla="*/ 10247 w 162675"/>
              <a:gd name="connsiteY3" fmla="*/ 127000 h 184483"/>
              <a:gd name="connsiteX4" fmla="*/ 13422 w 162675"/>
              <a:gd name="connsiteY4" fmla="*/ 98425 h 184483"/>
              <a:gd name="connsiteX5" fmla="*/ 162647 w 162675"/>
              <a:gd name="connsiteY5" fmla="*/ 0 h 184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675" h="184483">
                <a:moveTo>
                  <a:pt x="162647" y="0"/>
                </a:moveTo>
                <a:cubicBezTo>
                  <a:pt x="164764" y="0"/>
                  <a:pt x="48876" y="67733"/>
                  <a:pt x="26122" y="98425"/>
                </a:cubicBezTo>
                <a:cubicBezTo>
                  <a:pt x="3368" y="129117"/>
                  <a:pt x="28768" y="179388"/>
                  <a:pt x="26122" y="184150"/>
                </a:cubicBezTo>
                <a:cubicBezTo>
                  <a:pt x="23476" y="188912"/>
                  <a:pt x="12364" y="141288"/>
                  <a:pt x="10247" y="127000"/>
                </a:cubicBezTo>
                <a:cubicBezTo>
                  <a:pt x="8130" y="112713"/>
                  <a:pt x="-13566" y="118533"/>
                  <a:pt x="13422" y="98425"/>
                </a:cubicBezTo>
                <a:cubicBezTo>
                  <a:pt x="40409" y="78317"/>
                  <a:pt x="160530" y="0"/>
                  <a:pt x="16264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32C8751F-417F-4B23-B55E-BE5AF26BB578}"/>
              </a:ext>
            </a:extLst>
          </p:cNvPr>
          <p:cNvSpPr/>
          <p:nvPr/>
        </p:nvSpPr>
        <p:spPr>
          <a:xfrm>
            <a:off x="2094819" y="5948461"/>
            <a:ext cx="771166" cy="117233"/>
          </a:xfrm>
          <a:custGeom>
            <a:avLst/>
            <a:gdLst>
              <a:gd name="connsiteX0" fmla="*/ 749981 w 771166"/>
              <a:gd name="connsiteY0" fmla="*/ 7839 h 117233"/>
              <a:gd name="connsiteX1" fmla="*/ 680131 w 771166"/>
              <a:gd name="connsiteY1" fmla="*/ 7839 h 117233"/>
              <a:gd name="connsiteX2" fmla="*/ 419781 w 771166"/>
              <a:gd name="connsiteY2" fmla="*/ 55464 h 117233"/>
              <a:gd name="connsiteX3" fmla="*/ 162606 w 771166"/>
              <a:gd name="connsiteY3" fmla="*/ 115789 h 117233"/>
              <a:gd name="connsiteX4" fmla="*/ 111806 w 771166"/>
              <a:gd name="connsiteY4" fmla="*/ 96739 h 117233"/>
              <a:gd name="connsiteX5" fmla="*/ 29256 w 771166"/>
              <a:gd name="connsiteY5" fmla="*/ 77689 h 117233"/>
              <a:gd name="connsiteX6" fmla="*/ 7031 w 771166"/>
              <a:gd name="connsiteY6" fmla="*/ 36414 h 117233"/>
              <a:gd name="connsiteX7" fmla="*/ 143556 w 771166"/>
              <a:gd name="connsiteY7" fmla="*/ 87214 h 117233"/>
              <a:gd name="connsiteX8" fmla="*/ 334056 w 771166"/>
              <a:gd name="connsiteY8" fmla="*/ 84039 h 117233"/>
              <a:gd name="connsiteX9" fmla="*/ 749981 w 771166"/>
              <a:gd name="connsiteY9" fmla="*/ 7839 h 117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1166" h="117233">
                <a:moveTo>
                  <a:pt x="749981" y="7839"/>
                </a:moveTo>
                <a:cubicBezTo>
                  <a:pt x="807660" y="-4861"/>
                  <a:pt x="735164" y="-98"/>
                  <a:pt x="680131" y="7839"/>
                </a:cubicBezTo>
                <a:cubicBezTo>
                  <a:pt x="625098" y="15776"/>
                  <a:pt x="506035" y="37472"/>
                  <a:pt x="419781" y="55464"/>
                </a:cubicBezTo>
                <a:cubicBezTo>
                  <a:pt x="333527" y="73456"/>
                  <a:pt x="213935" y="108910"/>
                  <a:pt x="162606" y="115789"/>
                </a:cubicBezTo>
                <a:cubicBezTo>
                  <a:pt x="111277" y="122668"/>
                  <a:pt x="134031" y="103089"/>
                  <a:pt x="111806" y="96739"/>
                </a:cubicBezTo>
                <a:cubicBezTo>
                  <a:pt x="89581" y="90389"/>
                  <a:pt x="46718" y="87743"/>
                  <a:pt x="29256" y="77689"/>
                </a:cubicBezTo>
                <a:cubicBezTo>
                  <a:pt x="11794" y="67635"/>
                  <a:pt x="-12019" y="34827"/>
                  <a:pt x="7031" y="36414"/>
                </a:cubicBezTo>
                <a:cubicBezTo>
                  <a:pt x="26081" y="38001"/>
                  <a:pt x="89052" y="79277"/>
                  <a:pt x="143556" y="87214"/>
                </a:cubicBezTo>
                <a:cubicBezTo>
                  <a:pt x="198060" y="95151"/>
                  <a:pt x="230339" y="98856"/>
                  <a:pt x="334056" y="84039"/>
                </a:cubicBezTo>
                <a:cubicBezTo>
                  <a:pt x="437773" y="69222"/>
                  <a:pt x="692302" y="20539"/>
                  <a:pt x="749981" y="78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7DDB46F4-EDA3-4C77-A81C-6FB2FEE3DE77}"/>
              </a:ext>
            </a:extLst>
          </p:cNvPr>
          <p:cNvSpPr/>
          <p:nvPr/>
        </p:nvSpPr>
        <p:spPr>
          <a:xfrm>
            <a:off x="1979996" y="5562431"/>
            <a:ext cx="976786" cy="639301"/>
          </a:xfrm>
          <a:custGeom>
            <a:avLst/>
            <a:gdLst>
              <a:gd name="connsiteX0" fmla="*/ 77404 w 976786"/>
              <a:gd name="connsiteY0" fmla="*/ 235119 h 639301"/>
              <a:gd name="connsiteX1" fmla="*/ 293304 w 976786"/>
              <a:gd name="connsiteY1" fmla="*/ 406569 h 639301"/>
              <a:gd name="connsiteX2" fmla="*/ 960054 w 976786"/>
              <a:gd name="connsiteY2" fmla="*/ 311319 h 639301"/>
              <a:gd name="connsiteX3" fmla="*/ 744154 w 976786"/>
              <a:gd name="connsiteY3" fmla="*/ 355769 h 639301"/>
              <a:gd name="connsiteX4" fmla="*/ 394904 w 976786"/>
              <a:gd name="connsiteY4" fmla="*/ 457369 h 639301"/>
              <a:gd name="connsiteX5" fmla="*/ 934654 w 976786"/>
              <a:gd name="connsiteY5" fmla="*/ 431969 h 639301"/>
              <a:gd name="connsiteX6" fmla="*/ 356804 w 976786"/>
              <a:gd name="connsiteY6" fmla="*/ 482769 h 639301"/>
              <a:gd name="connsiteX7" fmla="*/ 388554 w 976786"/>
              <a:gd name="connsiteY7" fmla="*/ 635169 h 639301"/>
              <a:gd name="connsiteX8" fmla="*/ 39304 w 976786"/>
              <a:gd name="connsiteY8" fmla="*/ 298619 h 639301"/>
              <a:gd name="connsiteX9" fmla="*/ 13904 w 976786"/>
              <a:gd name="connsiteY9" fmla="*/ 169 h 639301"/>
              <a:gd name="connsiteX10" fmla="*/ 77404 w 976786"/>
              <a:gd name="connsiteY10" fmla="*/ 235119 h 639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76786" h="639301">
                <a:moveTo>
                  <a:pt x="77404" y="235119"/>
                </a:moveTo>
                <a:cubicBezTo>
                  <a:pt x="123971" y="302852"/>
                  <a:pt x="146196" y="393869"/>
                  <a:pt x="293304" y="406569"/>
                </a:cubicBezTo>
                <a:cubicBezTo>
                  <a:pt x="440412" y="419269"/>
                  <a:pt x="884912" y="319786"/>
                  <a:pt x="960054" y="311319"/>
                </a:cubicBezTo>
                <a:cubicBezTo>
                  <a:pt x="1035196" y="302852"/>
                  <a:pt x="838346" y="331427"/>
                  <a:pt x="744154" y="355769"/>
                </a:cubicBezTo>
                <a:cubicBezTo>
                  <a:pt x="649962" y="380111"/>
                  <a:pt x="363154" y="444669"/>
                  <a:pt x="394904" y="457369"/>
                </a:cubicBezTo>
                <a:cubicBezTo>
                  <a:pt x="426654" y="470069"/>
                  <a:pt x="941004" y="427736"/>
                  <a:pt x="934654" y="431969"/>
                </a:cubicBezTo>
                <a:cubicBezTo>
                  <a:pt x="928304" y="436202"/>
                  <a:pt x="447821" y="448902"/>
                  <a:pt x="356804" y="482769"/>
                </a:cubicBezTo>
                <a:cubicBezTo>
                  <a:pt x="265787" y="516636"/>
                  <a:pt x="441471" y="665861"/>
                  <a:pt x="388554" y="635169"/>
                </a:cubicBezTo>
                <a:cubicBezTo>
                  <a:pt x="335637" y="604477"/>
                  <a:pt x="101746" y="404452"/>
                  <a:pt x="39304" y="298619"/>
                </a:cubicBezTo>
                <a:cubicBezTo>
                  <a:pt x="-23138" y="192786"/>
                  <a:pt x="5437" y="6519"/>
                  <a:pt x="13904" y="169"/>
                </a:cubicBezTo>
                <a:cubicBezTo>
                  <a:pt x="22371" y="-6181"/>
                  <a:pt x="30837" y="167386"/>
                  <a:pt x="77404" y="23511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F0E3D155-24B5-4B35-8D04-3EA2FCE9F8B8}"/>
              </a:ext>
            </a:extLst>
          </p:cNvPr>
          <p:cNvSpPr/>
          <p:nvPr/>
        </p:nvSpPr>
        <p:spPr>
          <a:xfrm>
            <a:off x="3237538" y="4038150"/>
            <a:ext cx="196604" cy="284937"/>
          </a:xfrm>
          <a:custGeom>
            <a:avLst/>
            <a:gdLst>
              <a:gd name="connsiteX0" fmla="*/ 196542 w 196604"/>
              <a:gd name="connsiteY0" fmla="*/ 450 h 284937"/>
              <a:gd name="connsiteX1" fmla="*/ 33982 w 196604"/>
              <a:gd name="connsiteY1" fmla="*/ 183330 h 284937"/>
              <a:gd name="connsiteX2" fmla="*/ 8582 w 196604"/>
              <a:gd name="connsiteY2" fmla="*/ 284930 h 284937"/>
              <a:gd name="connsiteX3" fmla="*/ 8582 w 196604"/>
              <a:gd name="connsiteY3" fmla="*/ 188410 h 284937"/>
              <a:gd name="connsiteX4" fmla="*/ 13662 w 196604"/>
              <a:gd name="connsiteY4" fmla="*/ 132530 h 284937"/>
              <a:gd name="connsiteX5" fmla="*/ 196542 w 196604"/>
              <a:gd name="connsiteY5" fmla="*/ 450 h 284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604" h="284937">
                <a:moveTo>
                  <a:pt x="196542" y="450"/>
                </a:moveTo>
                <a:cubicBezTo>
                  <a:pt x="199929" y="8917"/>
                  <a:pt x="65309" y="135917"/>
                  <a:pt x="33982" y="183330"/>
                </a:cubicBezTo>
                <a:cubicBezTo>
                  <a:pt x="2655" y="230743"/>
                  <a:pt x="12815" y="284083"/>
                  <a:pt x="8582" y="284930"/>
                </a:cubicBezTo>
                <a:cubicBezTo>
                  <a:pt x="4349" y="285777"/>
                  <a:pt x="7735" y="213810"/>
                  <a:pt x="8582" y="188410"/>
                </a:cubicBezTo>
                <a:cubicBezTo>
                  <a:pt x="9429" y="163010"/>
                  <a:pt x="-14278" y="159623"/>
                  <a:pt x="13662" y="132530"/>
                </a:cubicBezTo>
                <a:cubicBezTo>
                  <a:pt x="41602" y="105437"/>
                  <a:pt x="193155" y="-8017"/>
                  <a:pt x="196542" y="45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463EF946-A76A-45D4-8893-661DF5E737CE}"/>
              </a:ext>
            </a:extLst>
          </p:cNvPr>
          <p:cNvSpPr/>
          <p:nvPr/>
        </p:nvSpPr>
        <p:spPr>
          <a:xfrm>
            <a:off x="3777338" y="3814584"/>
            <a:ext cx="183330" cy="393351"/>
          </a:xfrm>
          <a:custGeom>
            <a:avLst/>
            <a:gdLst>
              <a:gd name="connsiteX0" fmla="*/ 174902 w 183330"/>
              <a:gd name="connsiteY0" fmla="*/ 5576 h 393351"/>
              <a:gd name="connsiteX1" fmla="*/ 73302 w 183330"/>
              <a:gd name="connsiteY1" fmla="*/ 213856 h 393351"/>
              <a:gd name="connsiteX2" fmla="*/ 154582 w 183330"/>
              <a:gd name="connsiteY2" fmla="*/ 391656 h 393351"/>
              <a:gd name="connsiteX3" fmla="*/ 37742 w 183330"/>
              <a:gd name="connsiteY3" fmla="*/ 300216 h 393351"/>
              <a:gd name="connsiteX4" fmla="*/ 7262 w 183330"/>
              <a:gd name="connsiteY4" fmla="*/ 244336 h 393351"/>
              <a:gd name="connsiteX5" fmla="*/ 159662 w 183330"/>
              <a:gd name="connsiteY5" fmla="*/ 71616 h 393351"/>
              <a:gd name="connsiteX6" fmla="*/ 174902 w 183330"/>
              <a:gd name="connsiteY6" fmla="*/ 5576 h 393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330" h="393351">
                <a:moveTo>
                  <a:pt x="174902" y="5576"/>
                </a:moveTo>
                <a:cubicBezTo>
                  <a:pt x="160509" y="29283"/>
                  <a:pt x="76689" y="149509"/>
                  <a:pt x="73302" y="213856"/>
                </a:cubicBezTo>
                <a:cubicBezTo>
                  <a:pt x="69915" y="278203"/>
                  <a:pt x="160509" y="377263"/>
                  <a:pt x="154582" y="391656"/>
                </a:cubicBezTo>
                <a:cubicBezTo>
                  <a:pt x="148655" y="406049"/>
                  <a:pt x="62295" y="324769"/>
                  <a:pt x="37742" y="300216"/>
                </a:cubicBezTo>
                <a:cubicBezTo>
                  <a:pt x="13189" y="275663"/>
                  <a:pt x="-13058" y="282436"/>
                  <a:pt x="7262" y="244336"/>
                </a:cubicBezTo>
                <a:cubicBezTo>
                  <a:pt x="27582" y="206236"/>
                  <a:pt x="159662" y="71616"/>
                  <a:pt x="159662" y="71616"/>
                </a:cubicBezTo>
                <a:cubicBezTo>
                  <a:pt x="185909" y="39443"/>
                  <a:pt x="189295" y="-18131"/>
                  <a:pt x="174902" y="557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0251971D-241D-4EE1-8624-772BBF4E4EB6}"/>
              </a:ext>
            </a:extLst>
          </p:cNvPr>
          <p:cNvSpPr/>
          <p:nvPr/>
        </p:nvSpPr>
        <p:spPr>
          <a:xfrm>
            <a:off x="2728013" y="8845365"/>
            <a:ext cx="4071900" cy="1741417"/>
          </a:xfrm>
          <a:custGeom>
            <a:avLst/>
            <a:gdLst>
              <a:gd name="connsiteX0" fmla="*/ 4041087 w 4071900"/>
              <a:gd name="connsiteY0" fmla="*/ 25585 h 1741417"/>
              <a:gd name="connsiteX1" fmla="*/ 3806137 w 4071900"/>
              <a:gd name="connsiteY1" fmla="*/ 393885 h 1741417"/>
              <a:gd name="connsiteX2" fmla="*/ 2764737 w 4071900"/>
              <a:gd name="connsiteY2" fmla="*/ 787585 h 1741417"/>
              <a:gd name="connsiteX3" fmla="*/ 1335987 w 4071900"/>
              <a:gd name="connsiteY3" fmla="*/ 1105085 h 1741417"/>
              <a:gd name="connsiteX4" fmla="*/ 34237 w 4071900"/>
              <a:gd name="connsiteY4" fmla="*/ 959035 h 1741417"/>
              <a:gd name="connsiteX5" fmla="*/ 2777437 w 4071900"/>
              <a:gd name="connsiteY5" fmla="*/ 787585 h 1741417"/>
              <a:gd name="connsiteX6" fmla="*/ 288237 w 4071900"/>
              <a:gd name="connsiteY6" fmla="*/ 1327335 h 1741417"/>
              <a:gd name="connsiteX7" fmla="*/ 2409137 w 4071900"/>
              <a:gd name="connsiteY7" fmla="*/ 1143185 h 1741417"/>
              <a:gd name="connsiteX8" fmla="*/ 935937 w 4071900"/>
              <a:gd name="connsiteY8" fmla="*/ 1740085 h 1741417"/>
              <a:gd name="connsiteX9" fmla="*/ 2752037 w 4071900"/>
              <a:gd name="connsiteY9" fmla="*/ 1314635 h 1741417"/>
              <a:gd name="connsiteX10" fmla="*/ 1545537 w 4071900"/>
              <a:gd name="connsiteY10" fmla="*/ 1657535 h 1741417"/>
              <a:gd name="connsiteX11" fmla="*/ 3272737 w 4071900"/>
              <a:gd name="connsiteY11" fmla="*/ 1143185 h 1741417"/>
              <a:gd name="connsiteX12" fmla="*/ 4041087 w 4071900"/>
              <a:gd name="connsiteY12" fmla="*/ 25585 h 1741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71900" h="1741417">
                <a:moveTo>
                  <a:pt x="4041087" y="25585"/>
                </a:moveTo>
                <a:cubicBezTo>
                  <a:pt x="4129987" y="-99298"/>
                  <a:pt x="4018862" y="266885"/>
                  <a:pt x="3806137" y="393885"/>
                </a:cubicBezTo>
                <a:cubicBezTo>
                  <a:pt x="3593412" y="520885"/>
                  <a:pt x="3176429" y="669052"/>
                  <a:pt x="2764737" y="787585"/>
                </a:cubicBezTo>
                <a:cubicBezTo>
                  <a:pt x="2353045" y="906118"/>
                  <a:pt x="1791070" y="1076510"/>
                  <a:pt x="1335987" y="1105085"/>
                </a:cubicBezTo>
                <a:cubicBezTo>
                  <a:pt x="880904" y="1133660"/>
                  <a:pt x="-206005" y="1011952"/>
                  <a:pt x="34237" y="959035"/>
                </a:cubicBezTo>
                <a:cubicBezTo>
                  <a:pt x="274479" y="906118"/>
                  <a:pt x="2735104" y="726202"/>
                  <a:pt x="2777437" y="787585"/>
                </a:cubicBezTo>
                <a:cubicBezTo>
                  <a:pt x="2819770" y="848968"/>
                  <a:pt x="349620" y="1268068"/>
                  <a:pt x="288237" y="1327335"/>
                </a:cubicBezTo>
                <a:cubicBezTo>
                  <a:pt x="226854" y="1386602"/>
                  <a:pt x="2301187" y="1074393"/>
                  <a:pt x="2409137" y="1143185"/>
                </a:cubicBezTo>
                <a:cubicBezTo>
                  <a:pt x="2517087" y="1211977"/>
                  <a:pt x="878787" y="1711510"/>
                  <a:pt x="935937" y="1740085"/>
                </a:cubicBezTo>
                <a:cubicBezTo>
                  <a:pt x="993087" y="1768660"/>
                  <a:pt x="2650437" y="1328393"/>
                  <a:pt x="2752037" y="1314635"/>
                </a:cubicBezTo>
                <a:cubicBezTo>
                  <a:pt x="2853637" y="1300877"/>
                  <a:pt x="1458754" y="1686110"/>
                  <a:pt x="1545537" y="1657535"/>
                </a:cubicBezTo>
                <a:cubicBezTo>
                  <a:pt x="1632320" y="1628960"/>
                  <a:pt x="2853637" y="1412002"/>
                  <a:pt x="3272737" y="1143185"/>
                </a:cubicBezTo>
                <a:cubicBezTo>
                  <a:pt x="3691837" y="874368"/>
                  <a:pt x="3952187" y="150468"/>
                  <a:pt x="4041087" y="2558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FD9401CB-A643-402C-98B2-6B24D50C1F02}"/>
              </a:ext>
            </a:extLst>
          </p:cNvPr>
          <p:cNvSpPr/>
          <p:nvPr/>
        </p:nvSpPr>
        <p:spPr>
          <a:xfrm>
            <a:off x="2314646" y="9482521"/>
            <a:ext cx="3902005" cy="2304939"/>
          </a:xfrm>
          <a:custGeom>
            <a:avLst/>
            <a:gdLst>
              <a:gd name="connsiteX0" fmla="*/ 1184204 w 3902005"/>
              <a:gd name="connsiteY0" fmla="*/ 283779 h 2304939"/>
              <a:gd name="connsiteX1" fmla="*/ 1254054 w 3902005"/>
              <a:gd name="connsiteY1" fmla="*/ 315529 h 2304939"/>
              <a:gd name="connsiteX2" fmla="*/ 2695504 w 3902005"/>
              <a:gd name="connsiteY2" fmla="*/ 658429 h 2304939"/>
              <a:gd name="connsiteX3" fmla="*/ 3902004 w 3902005"/>
              <a:gd name="connsiteY3" fmla="*/ 620329 h 2304939"/>
              <a:gd name="connsiteX4" fmla="*/ 2689154 w 3902005"/>
              <a:gd name="connsiteY4" fmla="*/ 664779 h 2304939"/>
              <a:gd name="connsiteX5" fmla="*/ 2930454 w 3902005"/>
              <a:gd name="connsiteY5" fmla="*/ 823529 h 2304939"/>
              <a:gd name="connsiteX6" fmla="*/ 3133654 w 3902005"/>
              <a:gd name="connsiteY6" fmla="*/ 887029 h 2304939"/>
              <a:gd name="connsiteX7" fmla="*/ 2530404 w 3902005"/>
              <a:gd name="connsiteY7" fmla="*/ 1769679 h 2304939"/>
              <a:gd name="connsiteX8" fmla="*/ 2460554 w 3902005"/>
              <a:gd name="connsiteY8" fmla="*/ 2182429 h 2304939"/>
              <a:gd name="connsiteX9" fmla="*/ 2384354 w 3902005"/>
              <a:gd name="connsiteY9" fmla="*/ 1820479 h 2304939"/>
              <a:gd name="connsiteX10" fmla="*/ 2257354 w 3902005"/>
              <a:gd name="connsiteY10" fmla="*/ 2271329 h 2304939"/>
              <a:gd name="connsiteX11" fmla="*/ 1831904 w 3902005"/>
              <a:gd name="connsiteY11" fmla="*/ 1934779 h 2304939"/>
              <a:gd name="connsiteX12" fmla="*/ 1317554 w 3902005"/>
              <a:gd name="connsiteY12" fmla="*/ 2290379 h 2304939"/>
              <a:gd name="connsiteX13" fmla="*/ 784154 w 3902005"/>
              <a:gd name="connsiteY13" fmla="*/ 2182429 h 2304939"/>
              <a:gd name="connsiteX14" fmla="*/ 1635054 w 3902005"/>
              <a:gd name="connsiteY14" fmla="*/ 1693479 h 2304939"/>
              <a:gd name="connsiteX15" fmla="*/ 1368354 w 3902005"/>
              <a:gd name="connsiteY15" fmla="*/ 1280729 h 2304939"/>
              <a:gd name="connsiteX16" fmla="*/ 1152454 w 3902005"/>
              <a:gd name="connsiteY16" fmla="*/ 658429 h 2304939"/>
              <a:gd name="connsiteX17" fmla="*/ 15804 w 3902005"/>
              <a:gd name="connsiteY17" fmla="*/ 4379 h 2304939"/>
              <a:gd name="connsiteX18" fmla="*/ 2098604 w 3902005"/>
              <a:gd name="connsiteY18" fmla="*/ 994979 h 2304939"/>
              <a:gd name="connsiteX19" fmla="*/ 1184204 w 3902005"/>
              <a:gd name="connsiteY19" fmla="*/ 283779 h 2304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902005" h="2304939">
                <a:moveTo>
                  <a:pt x="1184204" y="283779"/>
                </a:moveTo>
                <a:cubicBezTo>
                  <a:pt x="1043446" y="170537"/>
                  <a:pt x="1254054" y="315529"/>
                  <a:pt x="1254054" y="315529"/>
                </a:cubicBezTo>
                <a:cubicBezTo>
                  <a:pt x="1505937" y="377971"/>
                  <a:pt x="2254179" y="607629"/>
                  <a:pt x="2695504" y="658429"/>
                </a:cubicBezTo>
                <a:cubicBezTo>
                  <a:pt x="3136829" y="709229"/>
                  <a:pt x="3903062" y="619271"/>
                  <a:pt x="3902004" y="620329"/>
                </a:cubicBezTo>
                <a:cubicBezTo>
                  <a:pt x="3900946" y="621387"/>
                  <a:pt x="2851079" y="630912"/>
                  <a:pt x="2689154" y="664779"/>
                </a:cubicBezTo>
                <a:cubicBezTo>
                  <a:pt x="2527229" y="698646"/>
                  <a:pt x="2856371" y="786487"/>
                  <a:pt x="2930454" y="823529"/>
                </a:cubicBezTo>
                <a:cubicBezTo>
                  <a:pt x="3004537" y="860571"/>
                  <a:pt x="3200329" y="729337"/>
                  <a:pt x="3133654" y="887029"/>
                </a:cubicBezTo>
                <a:cubicBezTo>
                  <a:pt x="3066979" y="1044721"/>
                  <a:pt x="2642587" y="1553779"/>
                  <a:pt x="2530404" y="1769679"/>
                </a:cubicBezTo>
                <a:cubicBezTo>
                  <a:pt x="2418221" y="1985579"/>
                  <a:pt x="2484896" y="2173962"/>
                  <a:pt x="2460554" y="2182429"/>
                </a:cubicBezTo>
                <a:cubicBezTo>
                  <a:pt x="2436212" y="2190896"/>
                  <a:pt x="2418221" y="1805662"/>
                  <a:pt x="2384354" y="1820479"/>
                </a:cubicBezTo>
                <a:cubicBezTo>
                  <a:pt x="2350487" y="1835296"/>
                  <a:pt x="2349429" y="2252279"/>
                  <a:pt x="2257354" y="2271329"/>
                </a:cubicBezTo>
                <a:cubicBezTo>
                  <a:pt x="2165279" y="2290379"/>
                  <a:pt x="1988537" y="1931604"/>
                  <a:pt x="1831904" y="1934779"/>
                </a:cubicBezTo>
                <a:cubicBezTo>
                  <a:pt x="1675271" y="1937954"/>
                  <a:pt x="1492179" y="2249104"/>
                  <a:pt x="1317554" y="2290379"/>
                </a:cubicBezTo>
                <a:cubicBezTo>
                  <a:pt x="1142929" y="2331654"/>
                  <a:pt x="731237" y="2281912"/>
                  <a:pt x="784154" y="2182429"/>
                </a:cubicBezTo>
                <a:cubicBezTo>
                  <a:pt x="837071" y="2082946"/>
                  <a:pt x="1537687" y="1843762"/>
                  <a:pt x="1635054" y="1693479"/>
                </a:cubicBezTo>
                <a:cubicBezTo>
                  <a:pt x="1732421" y="1543196"/>
                  <a:pt x="1448787" y="1453237"/>
                  <a:pt x="1368354" y="1280729"/>
                </a:cubicBezTo>
                <a:cubicBezTo>
                  <a:pt x="1287921" y="1108221"/>
                  <a:pt x="1377879" y="871154"/>
                  <a:pt x="1152454" y="658429"/>
                </a:cubicBezTo>
                <a:cubicBezTo>
                  <a:pt x="927029" y="445704"/>
                  <a:pt x="-141888" y="-51713"/>
                  <a:pt x="15804" y="4379"/>
                </a:cubicBezTo>
                <a:cubicBezTo>
                  <a:pt x="173496" y="60471"/>
                  <a:pt x="1905987" y="950529"/>
                  <a:pt x="2098604" y="994979"/>
                </a:cubicBezTo>
                <a:cubicBezTo>
                  <a:pt x="2291221" y="1039429"/>
                  <a:pt x="1324962" y="397021"/>
                  <a:pt x="1184204" y="28377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C8F6EDA1-C5AF-49E9-A49C-9ED642B0CD95}"/>
              </a:ext>
            </a:extLst>
          </p:cNvPr>
          <p:cNvSpPr/>
          <p:nvPr/>
        </p:nvSpPr>
        <p:spPr>
          <a:xfrm>
            <a:off x="2307661" y="8254928"/>
            <a:ext cx="1381151" cy="345517"/>
          </a:xfrm>
          <a:custGeom>
            <a:avLst/>
            <a:gdLst>
              <a:gd name="connsiteX0" fmla="*/ 8819 w 1381151"/>
              <a:gd name="connsiteY0" fmla="*/ 72 h 345517"/>
              <a:gd name="connsiteX1" fmla="*/ 730179 w 1381151"/>
              <a:gd name="connsiteY1" fmla="*/ 132152 h 345517"/>
              <a:gd name="connsiteX2" fmla="*/ 1380419 w 1381151"/>
              <a:gd name="connsiteY2" fmla="*/ 111832 h 345517"/>
              <a:gd name="connsiteX3" fmla="*/ 603179 w 1381151"/>
              <a:gd name="connsiteY3" fmla="*/ 315032 h 345517"/>
              <a:gd name="connsiteX4" fmla="*/ 1106099 w 1381151"/>
              <a:gd name="connsiteY4" fmla="*/ 203272 h 345517"/>
              <a:gd name="connsiteX5" fmla="*/ 151059 w 1381151"/>
              <a:gd name="connsiteY5" fmla="*/ 345512 h 345517"/>
              <a:gd name="connsiteX6" fmla="*/ 506659 w 1381151"/>
              <a:gd name="connsiteY6" fmla="*/ 208352 h 345517"/>
              <a:gd name="connsiteX7" fmla="*/ 339019 w 1381151"/>
              <a:gd name="connsiteY7" fmla="*/ 152472 h 345517"/>
              <a:gd name="connsiteX8" fmla="*/ 8819 w 1381151"/>
              <a:gd name="connsiteY8" fmla="*/ 72 h 34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1151" h="345517">
                <a:moveTo>
                  <a:pt x="8819" y="72"/>
                </a:moveTo>
                <a:cubicBezTo>
                  <a:pt x="74012" y="-3315"/>
                  <a:pt x="501579" y="113525"/>
                  <a:pt x="730179" y="132152"/>
                </a:cubicBezTo>
                <a:cubicBezTo>
                  <a:pt x="958779" y="150779"/>
                  <a:pt x="1401586" y="81352"/>
                  <a:pt x="1380419" y="111832"/>
                </a:cubicBezTo>
                <a:cubicBezTo>
                  <a:pt x="1359252" y="142312"/>
                  <a:pt x="648899" y="299792"/>
                  <a:pt x="603179" y="315032"/>
                </a:cubicBezTo>
                <a:cubicBezTo>
                  <a:pt x="557459" y="330272"/>
                  <a:pt x="1181452" y="198192"/>
                  <a:pt x="1106099" y="203272"/>
                </a:cubicBezTo>
                <a:cubicBezTo>
                  <a:pt x="1030746" y="208352"/>
                  <a:pt x="250966" y="344665"/>
                  <a:pt x="151059" y="345512"/>
                </a:cubicBezTo>
                <a:cubicBezTo>
                  <a:pt x="51152" y="346359"/>
                  <a:pt x="475332" y="240525"/>
                  <a:pt x="506659" y="208352"/>
                </a:cubicBezTo>
                <a:cubicBezTo>
                  <a:pt x="537986" y="176179"/>
                  <a:pt x="419452" y="187185"/>
                  <a:pt x="339019" y="152472"/>
                </a:cubicBezTo>
                <a:cubicBezTo>
                  <a:pt x="258586" y="117759"/>
                  <a:pt x="-56374" y="3459"/>
                  <a:pt x="8819" y="7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6659941A-A59A-4DC6-8A54-1CFB052B9F5E}"/>
              </a:ext>
            </a:extLst>
          </p:cNvPr>
          <p:cNvSpPr/>
          <p:nvPr/>
        </p:nvSpPr>
        <p:spPr>
          <a:xfrm>
            <a:off x="2748131" y="5948315"/>
            <a:ext cx="481738" cy="582393"/>
          </a:xfrm>
          <a:custGeom>
            <a:avLst/>
            <a:gdLst>
              <a:gd name="connsiteX0" fmla="*/ 386229 w 481738"/>
              <a:gd name="connsiteY0" fmla="*/ 101965 h 582393"/>
              <a:gd name="connsiteX1" fmla="*/ 177949 w 481738"/>
              <a:gd name="connsiteY1" fmla="*/ 284845 h 582393"/>
              <a:gd name="connsiteX2" fmla="*/ 50949 w 481738"/>
              <a:gd name="connsiteY2" fmla="*/ 579485 h 582393"/>
              <a:gd name="connsiteX3" fmla="*/ 56029 w 481738"/>
              <a:gd name="connsiteY3" fmla="*/ 432165 h 582393"/>
              <a:gd name="connsiteX4" fmla="*/ 25549 w 481738"/>
              <a:gd name="connsiteY4" fmla="*/ 376285 h 582393"/>
              <a:gd name="connsiteX5" fmla="*/ 477669 w 481738"/>
              <a:gd name="connsiteY5" fmla="*/ 365 h 582393"/>
              <a:gd name="connsiteX6" fmla="*/ 243989 w 481738"/>
              <a:gd name="connsiteY6" fmla="*/ 310245 h 582393"/>
              <a:gd name="connsiteX7" fmla="*/ 167789 w 481738"/>
              <a:gd name="connsiteY7" fmla="*/ 482965 h 582393"/>
              <a:gd name="connsiteX8" fmla="*/ 30629 w 481738"/>
              <a:gd name="connsiteY8" fmla="*/ 355965 h 582393"/>
              <a:gd name="connsiteX9" fmla="*/ 386229 w 481738"/>
              <a:gd name="connsiteY9" fmla="*/ 101965 h 58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1738" h="582393">
                <a:moveTo>
                  <a:pt x="386229" y="101965"/>
                </a:moveTo>
                <a:cubicBezTo>
                  <a:pt x="410782" y="90112"/>
                  <a:pt x="233829" y="205258"/>
                  <a:pt x="177949" y="284845"/>
                </a:cubicBezTo>
                <a:cubicBezTo>
                  <a:pt x="122069" y="364432"/>
                  <a:pt x="71269" y="554932"/>
                  <a:pt x="50949" y="579485"/>
                </a:cubicBezTo>
                <a:cubicBezTo>
                  <a:pt x="30629" y="604038"/>
                  <a:pt x="60262" y="466032"/>
                  <a:pt x="56029" y="432165"/>
                </a:cubicBezTo>
                <a:cubicBezTo>
                  <a:pt x="51796" y="398298"/>
                  <a:pt x="-44724" y="448252"/>
                  <a:pt x="25549" y="376285"/>
                </a:cubicBezTo>
                <a:cubicBezTo>
                  <a:pt x="95822" y="304318"/>
                  <a:pt x="441263" y="11372"/>
                  <a:pt x="477669" y="365"/>
                </a:cubicBezTo>
                <a:cubicBezTo>
                  <a:pt x="514075" y="-10642"/>
                  <a:pt x="295636" y="229812"/>
                  <a:pt x="243989" y="310245"/>
                </a:cubicBezTo>
                <a:cubicBezTo>
                  <a:pt x="192342" y="390678"/>
                  <a:pt x="203349" y="475345"/>
                  <a:pt x="167789" y="482965"/>
                </a:cubicBezTo>
                <a:cubicBezTo>
                  <a:pt x="132229" y="490585"/>
                  <a:pt x="-698" y="417772"/>
                  <a:pt x="30629" y="355965"/>
                </a:cubicBezTo>
                <a:cubicBezTo>
                  <a:pt x="61956" y="294158"/>
                  <a:pt x="361676" y="113818"/>
                  <a:pt x="386229" y="10196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444CAA91-546B-4367-BAE8-11E62B4B07FC}"/>
              </a:ext>
            </a:extLst>
          </p:cNvPr>
          <p:cNvSpPr/>
          <p:nvPr/>
        </p:nvSpPr>
        <p:spPr>
          <a:xfrm>
            <a:off x="4940557" y="5786139"/>
            <a:ext cx="2502606" cy="3732166"/>
          </a:xfrm>
          <a:custGeom>
            <a:avLst/>
            <a:gdLst>
              <a:gd name="connsiteX0" fmla="*/ 1815843 w 2502606"/>
              <a:gd name="connsiteY0" fmla="*/ 17761 h 3732166"/>
              <a:gd name="connsiteX1" fmla="*/ 12443 w 2502606"/>
              <a:gd name="connsiteY1" fmla="*/ 2633961 h 3732166"/>
              <a:gd name="connsiteX2" fmla="*/ 983993 w 2502606"/>
              <a:gd name="connsiteY2" fmla="*/ 1433811 h 3732166"/>
              <a:gd name="connsiteX3" fmla="*/ 285493 w 2502606"/>
              <a:gd name="connsiteY3" fmla="*/ 3059411 h 3732166"/>
              <a:gd name="connsiteX4" fmla="*/ 1263393 w 2502606"/>
              <a:gd name="connsiteY4" fmla="*/ 2506961 h 3732166"/>
              <a:gd name="connsiteX5" fmla="*/ 63243 w 2502606"/>
              <a:gd name="connsiteY5" fmla="*/ 3707111 h 3732166"/>
              <a:gd name="connsiteX6" fmla="*/ 1257043 w 2502606"/>
              <a:gd name="connsiteY6" fmla="*/ 3332461 h 3732166"/>
              <a:gd name="connsiteX7" fmla="*/ 1123693 w 2502606"/>
              <a:gd name="connsiteY7" fmla="*/ 3465811 h 3732166"/>
              <a:gd name="connsiteX8" fmla="*/ 2171443 w 2502606"/>
              <a:gd name="connsiteY8" fmla="*/ 2653011 h 3732166"/>
              <a:gd name="connsiteX9" fmla="*/ 1765043 w 2502606"/>
              <a:gd name="connsiteY9" fmla="*/ 2780011 h 3732166"/>
              <a:gd name="connsiteX10" fmla="*/ 2501643 w 2502606"/>
              <a:gd name="connsiteY10" fmla="*/ 716261 h 3732166"/>
              <a:gd name="connsiteX11" fmla="*/ 1580893 w 2502606"/>
              <a:gd name="connsiteY11" fmla="*/ 2627611 h 3732166"/>
              <a:gd name="connsiteX12" fmla="*/ 2177793 w 2502606"/>
              <a:gd name="connsiteY12" fmla="*/ 43161 h 3732166"/>
              <a:gd name="connsiteX13" fmla="*/ 1498343 w 2502606"/>
              <a:gd name="connsiteY13" fmla="*/ 1833861 h 3732166"/>
              <a:gd name="connsiteX14" fmla="*/ 2025393 w 2502606"/>
              <a:gd name="connsiteY14" fmla="*/ 144761 h 3732166"/>
              <a:gd name="connsiteX15" fmla="*/ 1371343 w 2502606"/>
              <a:gd name="connsiteY15" fmla="*/ 1421111 h 3732166"/>
              <a:gd name="connsiteX16" fmla="*/ 1815843 w 2502606"/>
              <a:gd name="connsiteY16" fmla="*/ 17761 h 3732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02606" h="3732166">
                <a:moveTo>
                  <a:pt x="1815843" y="17761"/>
                </a:moveTo>
                <a:cubicBezTo>
                  <a:pt x="1589360" y="219903"/>
                  <a:pt x="151085" y="2397953"/>
                  <a:pt x="12443" y="2633961"/>
                </a:cubicBezTo>
                <a:cubicBezTo>
                  <a:pt x="-126199" y="2869969"/>
                  <a:pt x="938485" y="1362903"/>
                  <a:pt x="983993" y="1433811"/>
                </a:cubicBezTo>
                <a:cubicBezTo>
                  <a:pt x="1029501" y="1504719"/>
                  <a:pt x="238926" y="2880553"/>
                  <a:pt x="285493" y="3059411"/>
                </a:cubicBezTo>
                <a:cubicBezTo>
                  <a:pt x="332060" y="3238269"/>
                  <a:pt x="1300435" y="2399011"/>
                  <a:pt x="1263393" y="2506961"/>
                </a:cubicBezTo>
                <a:cubicBezTo>
                  <a:pt x="1226351" y="2614911"/>
                  <a:pt x="64301" y="3569528"/>
                  <a:pt x="63243" y="3707111"/>
                </a:cubicBezTo>
                <a:cubicBezTo>
                  <a:pt x="62185" y="3844694"/>
                  <a:pt x="1080301" y="3372678"/>
                  <a:pt x="1257043" y="3332461"/>
                </a:cubicBezTo>
                <a:cubicBezTo>
                  <a:pt x="1433785" y="3292244"/>
                  <a:pt x="971293" y="3579053"/>
                  <a:pt x="1123693" y="3465811"/>
                </a:cubicBezTo>
                <a:cubicBezTo>
                  <a:pt x="1276093" y="3352569"/>
                  <a:pt x="2064551" y="2767311"/>
                  <a:pt x="2171443" y="2653011"/>
                </a:cubicBezTo>
                <a:cubicBezTo>
                  <a:pt x="2278335" y="2538711"/>
                  <a:pt x="1710010" y="3102803"/>
                  <a:pt x="1765043" y="2780011"/>
                </a:cubicBezTo>
                <a:cubicBezTo>
                  <a:pt x="1820076" y="2457219"/>
                  <a:pt x="2532335" y="741661"/>
                  <a:pt x="2501643" y="716261"/>
                </a:cubicBezTo>
                <a:cubicBezTo>
                  <a:pt x="2470951" y="690861"/>
                  <a:pt x="1634868" y="2739794"/>
                  <a:pt x="1580893" y="2627611"/>
                </a:cubicBezTo>
                <a:cubicBezTo>
                  <a:pt x="1526918" y="2515428"/>
                  <a:pt x="2191551" y="175453"/>
                  <a:pt x="2177793" y="43161"/>
                </a:cubicBezTo>
                <a:cubicBezTo>
                  <a:pt x="2164035" y="-89131"/>
                  <a:pt x="1523743" y="1816928"/>
                  <a:pt x="1498343" y="1833861"/>
                </a:cubicBezTo>
                <a:cubicBezTo>
                  <a:pt x="1472943" y="1850794"/>
                  <a:pt x="2046560" y="213553"/>
                  <a:pt x="2025393" y="144761"/>
                </a:cubicBezTo>
                <a:cubicBezTo>
                  <a:pt x="2004226" y="75969"/>
                  <a:pt x="1405210" y="1436986"/>
                  <a:pt x="1371343" y="1421111"/>
                </a:cubicBezTo>
                <a:cubicBezTo>
                  <a:pt x="1337476" y="1405236"/>
                  <a:pt x="2042326" y="-184381"/>
                  <a:pt x="1815843" y="17761"/>
                </a:cubicBezTo>
                <a:close/>
              </a:path>
            </a:pathLst>
          </a:cu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5D6323D6-EC8C-40F0-BCB8-6413AC2A76B1}"/>
              </a:ext>
            </a:extLst>
          </p:cNvPr>
          <p:cNvSpPr/>
          <p:nvPr/>
        </p:nvSpPr>
        <p:spPr>
          <a:xfrm>
            <a:off x="4253999" y="5853693"/>
            <a:ext cx="987351" cy="565766"/>
          </a:xfrm>
          <a:custGeom>
            <a:avLst/>
            <a:gdLst>
              <a:gd name="connsiteX0" fmla="*/ 501 w 987351"/>
              <a:gd name="connsiteY0" fmla="*/ 5240 h 565766"/>
              <a:gd name="connsiteX1" fmla="*/ 191001 w 987351"/>
              <a:gd name="connsiteY1" fmla="*/ 420107 h 565766"/>
              <a:gd name="connsiteX2" fmla="*/ 343401 w 987351"/>
              <a:gd name="connsiteY2" fmla="*/ 534407 h 565766"/>
              <a:gd name="connsiteX3" fmla="*/ 271434 w 987351"/>
              <a:gd name="connsiteY3" fmla="*/ 538640 h 565766"/>
              <a:gd name="connsiteX4" fmla="*/ 148668 w 987351"/>
              <a:gd name="connsiteY4" fmla="*/ 216907 h 565766"/>
              <a:gd name="connsiteX5" fmla="*/ 360334 w 987351"/>
              <a:gd name="connsiteY5" fmla="*/ 496307 h 565766"/>
              <a:gd name="connsiteX6" fmla="*/ 267201 w 987351"/>
              <a:gd name="connsiteY6" fmla="*/ 280407 h 565766"/>
              <a:gd name="connsiteX7" fmla="*/ 986868 w 987351"/>
              <a:gd name="connsiteY7" fmla="*/ 140707 h 565766"/>
              <a:gd name="connsiteX8" fmla="*/ 144434 w 987351"/>
              <a:gd name="connsiteY8" fmla="*/ 166107 h 565766"/>
              <a:gd name="connsiteX9" fmla="*/ 449234 w 987351"/>
              <a:gd name="connsiteY9" fmla="*/ 166107 h 565766"/>
              <a:gd name="connsiteX10" fmla="*/ 305301 w 987351"/>
              <a:gd name="connsiteY10" fmla="*/ 204207 h 565766"/>
              <a:gd name="connsiteX11" fmla="*/ 296834 w 987351"/>
              <a:gd name="connsiteY11" fmla="*/ 221140 h 565766"/>
              <a:gd name="connsiteX12" fmla="*/ 140201 w 987351"/>
              <a:gd name="connsiteY12" fmla="*/ 187274 h 565766"/>
              <a:gd name="connsiteX13" fmla="*/ 501 w 987351"/>
              <a:gd name="connsiteY13" fmla="*/ 5240 h 565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87351" h="565766">
                <a:moveTo>
                  <a:pt x="501" y="5240"/>
                </a:moveTo>
                <a:cubicBezTo>
                  <a:pt x="8968" y="44046"/>
                  <a:pt x="133851" y="331913"/>
                  <a:pt x="191001" y="420107"/>
                </a:cubicBezTo>
                <a:cubicBezTo>
                  <a:pt x="248151" y="508301"/>
                  <a:pt x="329995" y="514651"/>
                  <a:pt x="343401" y="534407"/>
                </a:cubicBezTo>
                <a:cubicBezTo>
                  <a:pt x="356807" y="554163"/>
                  <a:pt x="303890" y="591557"/>
                  <a:pt x="271434" y="538640"/>
                </a:cubicBezTo>
                <a:cubicBezTo>
                  <a:pt x="238979" y="485723"/>
                  <a:pt x="133851" y="223962"/>
                  <a:pt x="148668" y="216907"/>
                </a:cubicBezTo>
                <a:cubicBezTo>
                  <a:pt x="163485" y="209852"/>
                  <a:pt x="340579" y="485724"/>
                  <a:pt x="360334" y="496307"/>
                </a:cubicBezTo>
                <a:cubicBezTo>
                  <a:pt x="380089" y="506890"/>
                  <a:pt x="162779" y="339674"/>
                  <a:pt x="267201" y="280407"/>
                </a:cubicBezTo>
                <a:cubicBezTo>
                  <a:pt x="371623" y="221140"/>
                  <a:pt x="1007329" y="159757"/>
                  <a:pt x="986868" y="140707"/>
                </a:cubicBezTo>
                <a:cubicBezTo>
                  <a:pt x="966407" y="121657"/>
                  <a:pt x="234040" y="161874"/>
                  <a:pt x="144434" y="166107"/>
                </a:cubicBezTo>
                <a:cubicBezTo>
                  <a:pt x="54828" y="170340"/>
                  <a:pt x="422423" y="159757"/>
                  <a:pt x="449234" y="166107"/>
                </a:cubicBezTo>
                <a:cubicBezTo>
                  <a:pt x="476045" y="172457"/>
                  <a:pt x="330701" y="195035"/>
                  <a:pt x="305301" y="204207"/>
                </a:cubicBezTo>
                <a:cubicBezTo>
                  <a:pt x="279901" y="213379"/>
                  <a:pt x="324351" y="223962"/>
                  <a:pt x="296834" y="221140"/>
                </a:cubicBezTo>
                <a:cubicBezTo>
                  <a:pt x="269317" y="218318"/>
                  <a:pt x="187473" y="219730"/>
                  <a:pt x="140201" y="187274"/>
                </a:cubicBezTo>
                <a:cubicBezTo>
                  <a:pt x="92929" y="154818"/>
                  <a:pt x="-7966" y="-33566"/>
                  <a:pt x="501" y="524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楕円 1157">
            <a:extLst>
              <a:ext uri="{FF2B5EF4-FFF2-40B4-BE49-F238E27FC236}">
                <a16:creationId xmlns:a16="http://schemas.microsoft.com/office/drawing/2014/main" id="{F8451298-2C4C-4468-AF50-326931917CF0}"/>
              </a:ext>
            </a:extLst>
          </p:cNvPr>
          <p:cNvSpPr/>
          <p:nvPr/>
        </p:nvSpPr>
        <p:spPr>
          <a:xfrm>
            <a:off x="4697129" y="6400800"/>
            <a:ext cx="914400" cy="914400"/>
          </a:xfrm>
          <a:prstGeom prst="ellipse">
            <a:avLst/>
          </a:prstGeom>
          <a:solidFill>
            <a:srgbClr val="FF669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楕円 198">
            <a:extLst>
              <a:ext uri="{FF2B5EF4-FFF2-40B4-BE49-F238E27FC236}">
                <a16:creationId xmlns:a16="http://schemas.microsoft.com/office/drawing/2014/main" id="{CB7F3498-7C62-4301-AEF8-F09F761188FB}"/>
              </a:ext>
            </a:extLst>
          </p:cNvPr>
          <p:cNvSpPr/>
          <p:nvPr/>
        </p:nvSpPr>
        <p:spPr>
          <a:xfrm>
            <a:off x="1941096" y="6400800"/>
            <a:ext cx="617620" cy="617620"/>
          </a:xfrm>
          <a:prstGeom prst="ellipse">
            <a:avLst/>
          </a:prstGeom>
          <a:solidFill>
            <a:srgbClr val="FF669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24DBCE50-967F-4A2C-9B1F-3AA1E4559ED3}"/>
              </a:ext>
            </a:extLst>
          </p:cNvPr>
          <p:cNvSpPr/>
          <p:nvPr/>
        </p:nvSpPr>
        <p:spPr>
          <a:xfrm>
            <a:off x="2042968" y="2698532"/>
            <a:ext cx="2262221" cy="1704368"/>
          </a:xfrm>
          <a:custGeom>
            <a:avLst/>
            <a:gdLst>
              <a:gd name="connsiteX0" fmla="*/ 2131099 w 2262221"/>
              <a:gd name="connsiteY0" fmla="*/ 366401 h 1704368"/>
              <a:gd name="connsiteX1" fmla="*/ 2088765 w 2262221"/>
              <a:gd name="connsiteY1" fmla="*/ 247868 h 1704368"/>
              <a:gd name="connsiteX2" fmla="*/ 1453765 w 2262221"/>
              <a:gd name="connsiteY2" fmla="*/ 2335 h 1704368"/>
              <a:gd name="connsiteX3" fmla="*/ 386965 w 2262221"/>
              <a:gd name="connsiteY3" fmla="*/ 408735 h 1704368"/>
              <a:gd name="connsiteX4" fmla="*/ 31365 w 2262221"/>
              <a:gd name="connsiteY4" fmla="*/ 1678735 h 1704368"/>
              <a:gd name="connsiteX5" fmla="*/ 39832 w 2262221"/>
              <a:gd name="connsiteY5" fmla="*/ 1196135 h 1704368"/>
              <a:gd name="connsiteX6" fmla="*/ 226099 w 2262221"/>
              <a:gd name="connsiteY6" fmla="*/ 425668 h 1704368"/>
              <a:gd name="connsiteX7" fmla="*/ 522432 w 2262221"/>
              <a:gd name="connsiteY7" fmla="*/ 120868 h 1704368"/>
              <a:gd name="connsiteX8" fmla="*/ 2131099 w 2262221"/>
              <a:gd name="connsiteY8" fmla="*/ 366401 h 1704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62221" h="1704368">
                <a:moveTo>
                  <a:pt x="2131099" y="366401"/>
                </a:moveTo>
                <a:cubicBezTo>
                  <a:pt x="2392155" y="387568"/>
                  <a:pt x="2201654" y="308546"/>
                  <a:pt x="2088765" y="247868"/>
                </a:cubicBezTo>
                <a:cubicBezTo>
                  <a:pt x="1975876" y="187190"/>
                  <a:pt x="1737398" y="-24476"/>
                  <a:pt x="1453765" y="2335"/>
                </a:cubicBezTo>
                <a:cubicBezTo>
                  <a:pt x="1170132" y="29146"/>
                  <a:pt x="624032" y="129335"/>
                  <a:pt x="386965" y="408735"/>
                </a:cubicBezTo>
                <a:cubicBezTo>
                  <a:pt x="149898" y="688135"/>
                  <a:pt x="89220" y="1547502"/>
                  <a:pt x="31365" y="1678735"/>
                </a:cubicBezTo>
                <a:cubicBezTo>
                  <a:pt x="-26490" y="1809968"/>
                  <a:pt x="7376" y="1404980"/>
                  <a:pt x="39832" y="1196135"/>
                </a:cubicBezTo>
                <a:cubicBezTo>
                  <a:pt x="72288" y="987290"/>
                  <a:pt x="145666" y="604879"/>
                  <a:pt x="226099" y="425668"/>
                </a:cubicBezTo>
                <a:cubicBezTo>
                  <a:pt x="306532" y="246457"/>
                  <a:pt x="207754" y="132157"/>
                  <a:pt x="522432" y="120868"/>
                </a:cubicBezTo>
                <a:cubicBezTo>
                  <a:pt x="837110" y="109579"/>
                  <a:pt x="1870043" y="345234"/>
                  <a:pt x="2131099" y="366401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C3BBC7B3-CD17-4EAB-A04E-286B420DAFB1}"/>
              </a:ext>
            </a:extLst>
          </p:cNvPr>
          <p:cNvSpPr/>
          <p:nvPr/>
        </p:nvSpPr>
        <p:spPr>
          <a:xfrm>
            <a:off x="2440098" y="1955796"/>
            <a:ext cx="2193610" cy="532085"/>
          </a:xfrm>
          <a:custGeom>
            <a:avLst/>
            <a:gdLst>
              <a:gd name="connsiteX0" fmla="*/ 2089569 w 2193610"/>
              <a:gd name="connsiteY0" fmla="*/ 516471 h 532085"/>
              <a:gd name="connsiteX1" fmla="*/ 2047235 w 2193610"/>
              <a:gd name="connsiteY1" fmla="*/ 431804 h 532085"/>
              <a:gd name="connsiteX2" fmla="*/ 1352969 w 2193610"/>
              <a:gd name="connsiteY2" fmla="*/ 4 h 532085"/>
              <a:gd name="connsiteX3" fmla="*/ 6769 w 2193610"/>
              <a:gd name="connsiteY3" fmla="*/ 440271 h 532085"/>
              <a:gd name="connsiteX4" fmla="*/ 887302 w 2193610"/>
              <a:gd name="connsiteY4" fmla="*/ 194737 h 532085"/>
              <a:gd name="connsiteX5" fmla="*/ 2089569 w 2193610"/>
              <a:gd name="connsiteY5" fmla="*/ 516471 h 53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3610" h="532085">
                <a:moveTo>
                  <a:pt x="2089569" y="516471"/>
                </a:moveTo>
                <a:cubicBezTo>
                  <a:pt x="2282891" y="555982"/>
                  <a:pt x="2170002" y="517882"/>
                  <a:pt x="2047235" y="431804"/>
                </a:cubicBezTo>
                <a:cubicBezTo>
                  <a:pt x="1924468" y="345726"/>
                  <a:pt x="1693047" y="-1407"/>
                  <a:pt x="1352969" y="4"/>
                </a:cubicBezTo>
                <a:cubicBezTo>
                  <a:pt x="1012891" y="1415"/>
                  <a:pt x="6769" y="440271"/>
                  <a:pt x="6769" y="440271"/>
                </a:cubicBezTo>
                <a:cubicBezTo>
                  <a:pt x="-70842" y="472726"/>
                  <a:pt x="537346" y="182037"/>
                  <a:pt x="887302" y="194737"/>
                </a:cubicBezTo>
                <a:cubicBezTo>
                  <a:pt x="1237258" y="207437"/>
                  <a:pt x="1896247" y="476960"/>
                  <a:pt x="2089569" y="516471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22AB56E0-4D17-4481-8DC3-C4A9431A4B9B}"/>
              </a:ext>
            </a:extLst>
          </p:cNvPr>
          <p:cNvSpPr/>
          <p:nvPr/>
        </p:nvSpPr>
        <p:spPr>
          <a:xfrm>
            <a:off x="3925731" y="1979418"/>
            <a:ext cx="2982119" cy="524585"/>
          </a:xfrm>
          <a:custGeom>
            <a:avLst/>
            <a:gdLst>
              <a:gd name="connsiteX0" fmla="*/ 129802 w 2982119"/>
              <a:gd name="connsiteY0" fmla="*/ 27182 h 524585"/>
              <a:gd name="connsiteX1" fmla="*/ 197536 w 2982119"/>
              <a:gd name="connsiteY1" fmla="*/ 18715 h 524585"/>
              <a:gd name="connsiteX2" fmla="*/ 1340536 w 2982119"/>
              <a:gd name="connsiteY2" fmla="*/ 44115 h 524585"/>
              <a:gd name="connsiteX3" fmla="*/ 2957669 w 2982119"/>
              <a:gd name="connsiteY3" fmla="*/ 518249 h 524585"/>
              <a:gd name="connsiteX4" fmla="*/ 2161802 w 2982119"/>
              <a:gd name="connsiteY4" fmla="*/ 298115 h 524585"/>
              <a:gd name="connsiteX5" fmla="*/ 129802 w 2982119"/>
              <a:gd name="connsiteY5" fmla="*/ 27182 h 524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2119" h="524585">
                <a:moveTo>
                  <a:pt x="129802" y="27182"/>
                </a:moveTo>
                <a:cubicBezTo>
                  <a:pt x="-197576" y="-19385"/>
                  <a:pt x="197536" y="18715"/>
                  <a:pt x="197536" y="18715"/>
                </a:cubicBezTo>
                <a:cubicBezTo>
                  <a:pt x="399325" y="21537"/>
                  <a:pt x="880514" y="-39141"/>
                  <a:pt x="1340536" y="44115"/>
                </a:cubicBezTo>
                <a:cubicBezTo>
                  <a:pt x="1800558" y="127371"/>
                  <a:pt x="2820791" y="475916"/>
                  <a:pt x="2957669" y="518249"/>
                </a:cubicBezTo>
                <a:cubicBezTo>
                  <a:pt x="3094547" y="560582"/>
                  <a:pt x="2633113" y="379959"/>
                  <a:pt x="2161802" y="298115"/>
                </a:cubicBezTo>
                <a:cubicBezTo>
                  <a:pt x="1690491" y="216271"/>
                  <a:pt x="457180" y="73749"/>
                  <a:pt x="129802" y="27182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1F13E1D0-5E7B-4811-B1C2-4240F2CB6F0C}"/>
              </a:ext>
            </a:extLst>
          </p:cNvPr>
          <p:cNvSpPr/>
          <p:nvPr/>
        </p:nvSpPr>
        <p:spPr>
          <a:xfrm>
            <a:off x="1580006" y="3157086"/>
            <a:ext cx="638807" cy="2063303"/>
          </a:xfrm>
          <a:custGeom>
            <a:avLst/>
            <a:gdLst>
              <a:gd name="connsiteX0" fmla="*/ 638261 w 638807"/>
              <a:gd name="connsiteY0" fmla="*/ 981 h 2063303"/>
              <a:gd name="connsiteX1" fmla="*/ 11727 w 638807"/>
              <a:gd name="connsiteY1" fmla="*/ 525914 h 2063303"/>
              <a:gd name="connsiteX2" fmla="*/ 223394 w 638807"/>
              <a:gd name="connsiteY2" fmla="*/ 2032981 h 2063303"/>
              <a:gd name="connsiteX3" fmla="*/ 147194 w 638807"/>
              <a:gd name="connsiteY3" fmla="*/ 1465714 h 2063303"/>
              <a:gd name="connsiteX4" fmla="*/ 121794 w 638807"/>
              <a:gd name="connsiteY4" fmla="*/ 627514 h 2063303"/>
              <a:gd name="connsiteX5" fmla="*/ 638261 w 638807"/>
              <a:gd name="connsiteY5" fmla="*/ 981 h 2063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8807" h="2063303">
                <a:moveTo>
                  <a:pt x="638261" y="981"/>
                </a:moveTo>
                <a:cubicBezTo>
                  <a:pt x="619917" y="-15952"/>
                  <a:pt x="80871" y="187247"/>
                  <a:pt x="11727" y="525914"/>
                </a:cubicBezTo>
                <a:cubicBezTo>
                  <a:pt x="-57417" y="864581"/>
                  <a:pt x="200816" y="1876348"/>
                  <a:pt x="223394" y="2032981"/>
                </a:cubicBezTo>
                <a:cubicBezTo>
                  <a:pt x="245972" y="2189614"/>
                  <a:pt x="164127" y="1699959"/>
                  <a:pt x="147194" y="1465714"/>
                </a:cubicBezTo>
                <a:cubicBezTo>
                  <a:pt x="130261" y="1231470"/>
                  <a:pt x="35716" y="871636"/>
                  <a:pt x="121794" y="627514"/>
                </a:cubicBezTo>
                <a:cubicBezTo>
                  <a:pt x="207872" y="383392"/>
                  <a:pt x="656605" y="17914"/>
                  <a:pt x="638261" y="981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BA0BF87E-474B-454C-A8A5-FB4729097B97}"/>
              </a:ext>
            </a:extLst>
          </p:cNvPr>
          <p:cNvSpPr/>
          <p:nvPr/>
        </p:nvSpPr>
        <p:spPr>
          <a:xfrm>
            <a:off x="5559260" y="2305917"/>
            <a:ext cx="2550655" cy="871599"/>
          </a:xfrm>
          <a:custGeom>
            <a:avLst/>
            <a:gdLst>
              <a:gd name="connsiteX0" fmla="*/ 11807 w 2550655"/>
              <a:gd name="connsiteY0" fmla="*/ 5483 h 871599"/>
              <a:gd name="connsiteX1" fmla="*/ 1468073 w 2550655"/>
              <a:gd name="connsiteY1" fmla="*/ 284883 h 871599"/>
              <a:gd name="connsiteX2" fmla="*/ 2509473 w 2550655"/>
              <a:gd name="connsiteY2" fmla="*/ 860616 h 871599"/>
              <a:gd name="connsiteX3" fmla="*/ 2196207 w 2550655"/>
              <a:gd name="connsiteY3" fmla="*/ 623550 h 871599"/>
              <a:gd name="connsiteX4" fmla="*/ 858473 w 2550655"/>
              <a:gd name="connsiteY4" fmla="*/ 140950 h 871599"/>
              <a:gd name="connsiteX5" fmla="*/ 11807 w 2550655"/>
              <a:gd name="connsiteY5" fmla="*/ 5483 h 871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0655" h="871599">
                <a:moveTo>
                  <a:pt x="11807" y="5483"/>
                </a:moveTo>
                <a:cubicBezTo>
                  <a:pt x="113407" y="29472"/>
                  <a:pt x="1051795" y="142361"/>
                  <a:pt x="1468073" y="284883"/>
                </a:cubicBezTo>
                <a:cubicBezTo>
                  <a:pt x="1884351" y="427405"/>
                  <a:pt x="2388117" y="804171"/>
                  <a:pt x="2509473" y="860616"/>
                </a:cubicBezTo>
                <a:cubicBezTo>
                  <a:pt x="2630829" y="917061"/>
                  <a:pt x="2471374" y="743494"/>
                  <a:pt x="2196207" y="623550"/>
                </a:cubicBezTo>
                <a:cubicBezTo>
                  <a:pt x="1921040" y="503606"/>
                  <a:pt x="1229595" y="243961"/>
                  <a:pt x="858473" y="140950"/>
                </a:cubicBezTo>
                <a:cubicBezTo>
                  <a:pt x="487351" y="37939"/>
                  <a:pt x="-89793" y="-18506"/>
                  <a:pt x="11807" y="548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95B339AD-A2C5-4F40-9A69-A9A191C75D1D}"/>
              </a:ext>
            </a:extLst>
          </p:cNvPr>
          <p:cNvSpPr/>
          <p:nvPr/>
        </p:nvSpPr>
        <p:spPr>
          <a:xfrm>
            <a:off x="7326311" y="2782454"/>
            <a:ext cx="1371203" cy="1945495"/>
          </a:xfrm>
          <a:custGeom>
            <a:avLst/>
            <a:gdLst>
              <a:gd name="connsiteX0" fmla="*/ 65089 w 1371203"/>
              <a:gd name="connsiteY0" fmla="*/ 45413 h 1945495"/>
              <a:gd name="connsiteX1" fmla="*/ 124356 w 1371203"/>
              <a:gd name="connsiteY1" fmla="*/ 172413 h 1945495"/>
              <a:gd name="connsiteX2" fmla="*/ 759356 w 1371203"/>
              <a:gd name="connsiteY2" fmla="*/ 934413 h 1945495"/>
              <a:gd name="connsiteX3" fmla="*/ 1360489 w 1371203"/>
              <a:gd name="connsiteY3" fmla="*/ 1933479 h 1945495"/>
              <a:gd name="connsiteX4" fmla="*/ 1123422 w 1371203"/>
              <a:gd name="connsiteY4" fmla="*/ 1442413 h 1945495"/>
              <a:gd name="connsiteX5" fmla="*/ 852489 w 1371203"/>
              <a:gd name="connsiteY5" fmla="*/ 782013 h 1945495"/>
              <a:gd name="connsiteX6" fmla="*/ 65089 w 1371203"/>
              <a:gd name="connsiteY6" fmla="*/ 45413 h 1945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1203" h="1945495">
                <a:moveTo>
                  <a:pt x="65089" y="45413"/>
                </a:moveTo>
                <a:cubicBezTo>
                  <a:pt x="-56266" y="-56187"/>
                  <a:pt x="8645" y="24246"/>
                  <a:pt x="124356" y="172413"/>
                </a:cubicBezTo>
                <a:cubicBezTo>
                  <a:pt x="240067" y="320580"/>
                  <a:pt x="553334" y="640902"/>
                  <a:pt x="759356" y="934413"/>
                </a:cubicBezTo>
                <a:cubicBezTo>
                  <a:pt x="965378" y="1227924"/>
                  <a:pt x="1299811" y="1848812"/>
                  <a:pt x="1360489" y="1933479"/>
                </a:cubicBezTo>
                <a:cubicBezTo>
                  <a:pt x="1421167" y="2018146"/>
                  <a:pt x="1208089" y="1634324"/>
                  <a:pt x="1123422" y="1442413"/>
                </a:cubicBezTo>
                <a:cubicBezTo>
                  <a:pt x="1038755" y="1250502"/>
                  <a:pt x="1028878" y="1014846"/>
                  <a:pt x="852489" y="782013"/>
                </a:cubicBezTo>
                <a:cubicBezTo>
                  <a:pt x="676100" y="549180"/>
                  <a:pt x="186444" y="147013"/>
                  <a:pt x="65089" y="4541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128D57AC-E077-43CF-8E91-29CFAAF6DA9A}"/>
              </a:ext>
            </a:extLst>
          </p:cNvPr>
          <p:cNvSpPr/>
          <p:nvPr/>
        </p:nvSpPr>
        <p:spPr>
          <a:xfrm>
            <a:off x="5730349" y="3404495"/>
            <a:ext cx="982443" cy="1537509"/>
          </a:xfrm>
          <a:custGeom>
            <a:avLst/>
            <a:gdLst>
              <a:gd name="connsiteX0" fmla="*/ 153984 w 982443"/>
              <a:gd name="connsiteY0" fmla="*/ 24505 h 1537509"/>
              <a:gd name="connsiteX1" fmla="*/ 111651 w 982443"/>
              <a:gd name="connsiteY1" fmla="*/ 75305 h 1537509"/>
              <a:gd name="connsiteX2" fmla="*/ 52384 w 982443"/>
              <a:gd name="connsiteY2" fmla="*/ 320838 h 1537509"/>
              <a:gd name="connsiteX3" fmla="*/ 949851 w 982443"/>
              <a:gd name="connsiteY3" fmla="*/ 1497705 h 1537509"/>
              <a:gd name="connsiteX4" fmla="*/ 721251 w 982443"/>
              <a:gd name="connsiteY4" fmla="*/ 1184438 h 1537509"/>
              <a:gd name="connsiteX5" fmla="*/ 103184 w 982443"/>
              <a:gd name="connsiteY5" fmla="*/ 430905 h 1537509"/>
              <a:gd name="connsiteX6" fmla="*/ 153984 w 982443"/>
              <a:gd name="connsiteY6" fmla="*/ 24505 h 153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2443" h="1537509">
                <a:moveTo>
                  <a:pt x="153984" y="24505"/>
                </a:moveTo>
                <a:cubicBezTo>
                  <a:pt x="155395" y="-34762"/>
                  <a:pt x="128584" y="25916"/>
                  <a:pt x="111651" y="75305"/>
                </a:cubicBezTo>
                <a:cubicBezTo>
                  <a:pt x="94718" y="124694"/>
                  <a:pt x="-87316" y="83771"/>
                  <a:pt x="52384" y="320838"/>
                </a:cubicBezTo>
                <a:cubicBezTo>
                  <a:pt x="192084" y="557905"/>
                  <a:pt x="838373" y="1353772"/>
                  <a:pt x="949851" y="1497705"/>
                </a:cubicBezTo>
                <a:cubicBezTo>
                  <a:pt x="1061329" y="1641638"/>
                  <a:pt x="862362" y="1362238"/>
                  <a:pt x="721251" y="1184438"/>
                </a:cubicBezTo>
                <a:cubicBezTo>
                  <a:pt x="580140" y="1006638"/>
                  <a:pt x="193495" y="621405"/>
                  <a:pt x="103184" y="430905"/>
                </a:cubicBezTo>
                <a:cubicBezTo>
                  <a:pt x="12873" y="240405"/>
                  <a:pt x="152573" y="83772"/>
                  <a:pt x="153984" y="2450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314407CC-CDB4-468A-94DF-2B52A456346A}"/>
              </a:ext>
            </a:extLst>
          </p:cNvPr>
          <p:cNvSpPr/>
          <p:nvPr/>
        </p:nvSpPr>
        <p:spPr>
          <a:xfrm>
            <a:off x="8508976" y="4152308"/>
            <a:ext cx="692972" cy="2199300"/>
          </a:xfrm>
          <a:custGeom>
            <a:avLst/>
            <a:gdLst>
              <a:gd name="connsiteX0" fmla="*/ 24 w 692972"/>
              <a:gd name="connsiteY0" fmla="*/ 4825 h 2199300"/>
              <a:gd name="connsiteX1" fmla="*/ 635024 w 692972"/>
              <a:gd name="connsiteY1" fmla="*/ 1113959 h 2199300"/>
              <a:gd name="connsiteX2" fmla="*/ 516491 w 692972"/>
              <a:gd name="connsiteY2" fmla="*/ 2180759 h 2199300"/>
              <a:gd name="connsiteX3" fmla="*/ 575757 w 692972"/>
              <a:gd name="connsiteY3" fmla="*/ 1715092 h 2199300"/>
              <a:gd name="connsiteX4" fmla="*/ 660424 w 692972"/>
              <a:gd name="connsiteY4" fmla="*/ 749892 h 2199300"/>
              <a:gd name="connsiteX5" fmla="*/ 24 w 692972"/>
              <a:gd name="connsiteY5" fmla="*/ 4825 h 219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2972" h="2199300">
                <a:moveTo>
                  <a:pt x="24" y="4825"/>
                </a:moveTo>
                <a:cubicBezTo>
                  <a:pt x="-4209" y="65503"/>
                  <a:pt x="548946" y="751303"/>
                  <a:pt x="635024" y="1113959"/>
                </a:cubicBezTo>
                <a:cubicBezTo>
                  <a:pt x="721102" y="1476615"/>
                  <a:pt x="526369" y="2080570"/>
                  <a:pt x="516491" y="2180759"/>
                </a:cubicBezTo>
                <a:cubicBezTo>
                  <a:pt x="506613" y="2280948"/>
                  <a:pt x="551768" y="1953570"/>
                  <a:pt x="575757" y="1715092"/>
                </a:cubicBezTo>
                <a:cubicBezTo>
                  <a:pt x="599746" y="1476614"/>
                  <a:pt x="760613" y="1029292"/>
                  <a:pt x="660424" y="749892"/>
                </a:cubicBezTo>
                <a:cubicBezTo>
                  <a:pt x="560235" y="470492"/>
                  <a:pt x="4257" y="-55853"/>
                  <a:pt x="24" y="482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FE70C74C-C3D1-4ACF-86B6-EC6D7CDFDFA8}"/>
              </a:ext>
            </a:extLst>
          </p:cNvPr>
          <p:cNvSpPr/>
          <p:nvPr/>
        </p:nvSpPr>
        <p:spPr>
          <a:xfrm>
            <a:off x="1576393" y="4436805"/>
            <a:ext cx="560372" cy="1641091"/>
          </a:xfrm>
          <a:custGeom>
            <a:avLst/>
            <a:gdLst>
              <a:gd name="connsiteX0" fmla="*/ 242782 w 560372"/>
              <a:gd name="connsiteY0" fmla="*/ 441 h 1641091"/>
              <a:gd name="connsiteX1" fmla="*/ 165780 w 560372"/>
              <a:gd name="connsiteY1" fmla="*/ 635709 h 1641091"/>
              <a:gd name="connsiteX2" fmla="*/ 550790 w 560372"/>
              <a:gd name="connsiteY2" fmla="*/ 1617486 h 1641091"/>
              <a:gd name="connsiteX3" fmla="*/ 406411 w 560372"/>
              <a:gd name="connsiteY3" fmla="*/ 1270976 h 1641091"/>
              <a:gd name="connsiteX4" fmla="*/ 2150 w 560372"/>
              <a:gd name="connsiteY4" fmla="*/ 549081 h 1641091"/>
              <a:gd name="connsiteX5" fmla="*/ 242782 w 560372"/>
              <a:gd name="connsiteY5" fmla="*/ 441 h 164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0372" h="1641091">
                <a:moveTo>
                  <a:pt x="242782" y="441"/>
                </a:moveTo>
                <a:cubicBezTo>
                  <a:pt x="270054" y="14879"/>
                  <a:pt x="114445" y="366202"/>
                  <a:pt x="165780" y="635709"/>
                </a:cubicBezTo>
                <a:cubicBezTo>
                  <a:pt x="217115" y="905216"/>
                  <a:pt x="510685" y="1511608"/>
                  <a:pt x="550790" y="1617486"/>
                </a:cubicBezTo>
                <a:cubicBezTo>
                  <a:pt x="590895" y="1723364"/>
                  <a:pt x="497851" y="1449043"/>
                  <a:pt x="406411" y="1270976"/>
                </a:cubicBezTo>
                <a:cubicBezTo>
                  <a:pt x="314971" y="1092909"/>
                  <a:pt x="29421" y="768858"/>
                  <a:pt x="2150" y="549081"/>
                </a:cubicBezTo>
                <a:cubicBezTo>
                  <a:pt x="-25122" y="329304"/>
                  <a:pt x="215510" y="-13997"/>
                  <a:pt x="242782" y="441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A37B846B-5E09-4204-96D2-DB1CD9F682E6}"/>
              </a:ext>
            </a:extLst>
          </p:cNvPr>
          <p:cNvSpPr/>
          <p:nvPr/>
        </p:nvSpPr>
        <p:spPr>
          <a:xfrm>
            <a:off x="3595617" y="2722840"/>
            <a:ext cx="2264636" cy="838933"/>
          </a:xfrm>
          <a:custGeom>
            <a:avLst/>
            <a:gdLst>
              <a:gd name="connsiteX0" fmla="*/ 4231 w 2264636"/>
              <a:gd name="connsiteY0" fmla="*/ 463122 h 838933"/>
              <a:gd name="connsiteX1" fmla="*/ 1390269 w 2264636"/>
              <a:gd name="connsiteY1" fmla="*/ 174364 h 838933"/>
              <a:gd name="connsiteX2" fmla="*/ 1775280 w 2264636"/>
              <a:gd name="connsiteY2" fmla="*/ 270617 h 838933"/>
              <a:gd name="connsiteX3" fmla="*/ 2256543 w 2264636"/>
              <a:gd name="connsiteY3" fmla="*/ 838507 h 838933"/>
              <a:gd name="connsiteX4" fmla="*/ 2064038 w 2264636"/>
              <a:gd name="connsiteY4" fmla="*/ 357244 h 838933"/>
              <a:gd name="connsiteX5" fmla="*/ 1890783 w 2264636"/>
              <a:gd name="connsiteY5" fmla="*/ 1109 h 838933"/>
              <a:gd name="connsiteX6" fmla="*/ 4231 w 2264636"/>
              <a:gd name="connsiteY6" fmla="*/ 463122 h 83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4636" h="838933">
                <a:moveTo>
                  <a:pt x="4231" y="463122"/>
                </a:moveTo>
                <a:cubicBezTo>
                  <a:pt x="-79188" y="491998"/>
                  <a:pt x="1095094" y="206448"/>
                  <a:pt x="1390269" y="174364"/>
                </a:cubicBezTo>
                <a:cubicBezTo>
                  <a:pt x="1685444" y="142280"/>
                  <a:pt x="1630901" y="159926"/>
                  <a:pt x="1775280" y="270617"/>
                </a:cubicBezTo>
                <a:cubicBezTo>
                  <a:pt x="1919659" y="381307"/>
                  <a:pt x="2208417" y="824069"/>
                  <a:pt x="2256543" y="838507"/>
                </a:cubicBezTo>
                <a:cubicBezTo>
                  <a:pt x="2304669" y="852945"/>
                  <a:pt x="2124998" y="496810"/>
                  <a:pt x="2064038" y="357244"/>
                </a:cubicBezTo>
                <a:cubicBezTo>
                  <a:pt x="2003078" y="217678"/>
                  <a:pt x="2230876" y="-18141"/>
                  <a:pt x="1890783" y="1109"/>
                </a:cubicBezTo>
                <a:cubicBezTo>
                  <a:pt x="1550690" y="20359"/>
                  <a:pt x="87650" y="434246"/>
                  <a:pt x="4231" y="463122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6F37EB8A-E29C-4396-BBFD-E2CD19686DF5}"/>
              </a:ext>
            </a:extLst>
          </p:cNvPr>
          <p:cNvSpPr/>
          <p:nvPr/>
        </p:nvSpPr>
        <p:spPr>
          <a:xfrm>
            <a:off x="5714361" y="3383136"/>
            <a:ext cx="1565724" cy="2453214"/>
          </a:xfrm>
          <a:custGeom>
            <a:avLst/>
            <a:gdLst>
              <a:gd name="connsiteX0" fmla="*/ 12671 w 1565724"/>
              <a:gd name="connsiteY0" fmla="*/ 24207 h 2453214"/>
              <a:gd name="connsiteX1" fmla="*/ 41546 w 1565724"/>
              <a:gd name="connsiteY1" fmla="*/ 110835 h 2453214"/>
              <a:gd name="connsiteX2" fmla="*/ 99298 w 1565724"/>
              <a:gd name="connsiteY2" fmla="*/ 476595 h 2453214"/>
              <a:gd name="connsiteX3" fmla="*/ 359180 w 1565724"/>
              <a:gd name="connsiteY3" fmla="*/ 900106 h 2453214"/>
              <a:gd name="connsiteX4" fmla="*/ 1225454 w 1565724"/>
              <a:gd name="connsiteY4" fmla="*/ 1612376 h 2453214"/>
              <a:gd name="connsiteX5" fmla="*/ 1552713 w 1565724"/>
              <a:gd name="connsiteY5" fmla="*/ 2449773 h 2453214"/>
              <a:gd name="connsiteX6" fmla="*/ 1456460 w 1565724"/>
              <a:gd name="connsiteY6" fmla="*/ 1881883 h 2453214"/>
              <a:gd name="connsiteX7" fmla="*/ 1052199 w 1565724"/>
              <a:gd name="connsiteY7" fmla="*/ 1208115 h 2453214"/>
              <a:gd name="connsiteX8" fmla="*/ 108923 w 1565724"/>
              <a:gd name="connsiteY8" fmla="*/ 495845 h 2453214"/>
              <a:gd name="connsiteX9" fmla="*/ 12671 w 1565724"/>
              <a:gd name="connsiteY9" fmla="*/ 24207 h 2453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65724" h="2453214">
                <a:moveTo>
                  <a:pt x="12671" y="24207"/>
                </a:moveTo>
                <a:cubicBezTo>
                  <a:pt x="1442" y="-39961"/>
                  <a:pt x="27108" y="35437"/>
                  <a:pt x="41546" y="110835"/>
                </a:cubicBezTo>
                <a:cubicBezTo>
                  <a:pt x="55984" y="186233"/>
                  <a:pt x="46359" y="345050"/>
                  <a:pt x="99298" y="476595"/>
                </a:cubicBezTo>
                <a:cubicBezTo>
                  <a:pt x="152237" y="608140"/>
                  <a:pt x="171487" y="710809"/>
                  <a:pt x="359180" y="900106"/>
                </a:cubicBezTo>
                <a:cubicBezTo>
                  <a:pt x="546873" y="1089403"/>
                  <a:pt x="1026532" y="1354098"/>
                  <a:pt x="1225454" y="1612376"/>
                </a:cubicBezTo>
                <a:cubicBezTo>
                  <a:pt x="1424376" y="1870654"/>
                  <a:pt x="1514212" y="2404855"/>
                  <a:pt x="1552713" y="2449773"/>
                </a:cubicBezTo>
                <a:cubicBezTo>
                  <a:pt x="1591214" y="2494691"/>
                  <a:pt x="1539879" y="2088826"/>
                  <a:pt x="1456460" y="1881883"/>
                </a:cubicBezTo>
                <a:cubicBezTo>
                  <a:pt x="1373041" y="1674940"/>
                  <a:pt x="1276788" y="1439121"/>
                  <a:pt x="1052199" y="1208115"/>
                </a:cubicBezTo>
                <a:cubicBezTo>
                  <a:pt x="827610" y="977109"/>
                  <a:pt x="282178" y="701184"/>
                  <a:pt x="108923" y="495845"/>
                </a:cubicBezTo>
                <a:cubicBezTo>
                  <a:pt x="-64332" y="290506"/>
                  <a:pt x="23900" y="88375"/>
                  <a:pt x="12671" y="24207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C09B1E48-59D9-43AD-8FB3-64C2844D54B8}"/>
              </a:ext>
            </a:extLst>
          </p:cNvPr>
          <p:cNvSpPr/>
          <p:nvPr/>
        </p:nvSpPr>
        <p:spPr>
          <a:xfrm>
            <a:off x="6755170" y="5542886"/>
            <a:ext cx="563906" cy="2850379"/>
          </a:xfrm>
          <a:custGeom>
            <a:avLst/>
            <a:gdLst>
              <a:gd name="connsiteX0" fmla="*/ 1765 w 563906"/>
              <a:gd name="connsiteY0" fmla="*/ 1266 h 2850379"/>
              <a:gd name="connsiteX1" fmla="*/ 377150 w 563906"/>
              <a:gd name="connsiteY1" fmla="*/ 434402 h 2850379"/>
              <a:gd name="connsiteX2" fmla="*/ 194270 w 563906"/>
              <a:gd name="connsiteY2" fmla="*/ 1281426 h 2850379"/>
              <a:gd name="connsiteX3" fmla="*/ 309773 w 563906"/>
              <a:gd name="connsiteY3" fmla="*/ 2070697 h 2850379"/>
              <a:gd name="connsiteX4" fmla="*/ 49891 w 563906"/>
              <a:gd name="connsiteY4" fmla="*/ 2840718 h 2850379"/>
              <a:gd name="connsiteX5" fmla="*/ 232771 w 563906"/>
              <a:gd name="connsiteY5" fmla="*/ 1512432 h 2850379"/>
              <a:gd name="connsiteX6" fmla="*/ 560030 w 563906"/>
              <a:gd name="connsiteY6" fmla="*/ 559531 h 2850379"/>
              <a:gd name="connsiteX7" fmla="*/ 1765 w 563906"/>
              <a:gd name="connsiteY7" fmla="*/ 1266 h 2850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3906" h="2850379">
                <a:moveTo>
                  <a:pt x="1765" y="1266"/>
                </a:moveTo>
                <a:cubicBezTo>
                  <a:pt x="-28715" y="-19589"/>
                  <a:pt x="345066" y="221042"/>
                  <a:pt x="377150" y="434402"/>
                </a:cubicBezTo>
                <a:cubicBezTo>
                  <a:pt x="409234" y="647762"/>
                  <a:pt x="205499" y="1008710"/>
                  <a:pt x="194270" y="1281426"/>
                </a:cubicBezTo>
                <a:cubicBezTo>
                  <a:pt x="183041" y="1554142"/>
                  <a:pt x="333836" y="1810815"/>
                  <a:pt x="309773" y="2070697"/>
                </a:cubicBezTo>
                <a:cubicBezTo>
                  <a:pt x="285710" y="2330579"/>
                  <a:pt x="62725" y="2933762"/>
                  <a:pt x="49891" y="2840718"/>
                </a:cubicBezTo>
                <a:cubicBezTo>
                  <a:pt x="37057" y="2747674"/>
                  <a:pt x="147748" y="1892630"/>
                  <a:pt x="232771" y="1512432"/>
                </a:cubicBezTo>
                <a:cubicBezTo>
                  <a:pt x="317794" y="1132234"/>
                  <a:pt x="600135" y="811392"/>
                  <a:pt x="560030" y="559531"/>
                </a:cubicBezTo>
                <a:cubicBezTo>
                  <a:pt x="519925" y="307670"/>
                  <a:pt x="32245" y="22121"/>
                  <a:pt x="1765" y="1266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CBD1E176-DE14-465C-9F3A-E96E4E465CDD}"/>
              </a:ext>
            </a:extLst>
          </p:cNvPr>
          <p:cNvSpPr/>
          <p:nvPr/>
        </p:nvSpPr>
        <p:spPr>
          <a:xfrm>
            <a:off x="7156330" y="5503928"/>
            <a:ext cx="586746" cy="3128939"/>
          </a:xfrm>
          <a:custGeom>
            <a:avLst/>
            <a:gdLst>
              <a:gd name="connsiteX0" fmla="*/ 582382 w 586746"/>
              <a:gd name="connsiteY0" fmla="*/ 11348 h 3128939"/>
              <a:gd name="connsiteX1" fmla="*/ 341750 w 586746"/>
              <a:gd name="connsiteY1" fmla="*/ 550363 h 3128939"/>
              <a:gd name="connsiteX2" fmla="*/ 389876 w 586746"/>
              <a:gd name="connsiteY2" fmla="*/ 1897899 h 3128939"/>
              <a:gd name="connsiteX3" fmla="*/ 4866 w 586746"/>
              <a:gd name="connsiteY3" fmla="*/ 3120308 h 3128939"/>
              <a:gd name="connsiteX4" fmla="*/ 168495 w 586746"/>
              <a:gd name="connsiteY4" fmla="*/ 2369537 h 3128939"/>
              <a:gd name="connsiteX5" fmla="*/ 101118 w 586746"/>
              <a:gd name="connsiteY5" fmla="*/ 993125 h 3128939"/>
              <a:gd name="connsiteX6" fmla="*/ 582382 w 586746"/>
              <a:gd name="connsiteY6" fmla="*/ 11348 h 3128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6746" h="3128939">
                <a:moveTo>
                  <a:pt x="582382" y="11348"/>
                </a:moveTo>
                <a:cubicBezTo>
                  <a:pt x="622487" y="-62446"/>
                  <a:pt x="373834" y="235938"/>
                  <a:pt x="341750" y="550363"/>
                </a:cubicBezTo>
                <a:cubicBezTo>
                  <a:pt x="309666" y="864788"/>
                  <a:pt x="446023" y="1469575"/>
                  <a:pt x="389876" y="1897899"/>
                </a:cubicBezTo>
                <a:cubicBezTo>
                  <a:pt x="333729" y="2326223"/>
                  <a:pt x="41763" y="3041702"/>
                  <a:pt x="4866" y="3120308"/>
                </a:cubicBezTo>
                <a:cubicBezTo>
                  <a:pt x="-32031" y="3198914"/>
                  <a:pt x="152453" y="2724067"/>
                  <a:pt x="168495" y="2369537"/>
                </a:cubicBezTo>
                <a:cubicBezTo>
                  <a:pt x="184537" y="2015007"/>
                  <a:pt x="30533" y="1392573"/>
                  <a:pt x="101118" y="993125"/>
                </a:cubicBezTo>
                <a:cubicBezTo>
                  <a:pt x="171703" y="593677"/>
                  <a:pt x="542277" y="85142"/>
                  <a:pt x="582382" y="1134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3FD9FDDE-C25A-42BF-BA69-CEBF98DF8145}"/>
              </a:ext>
            </a:extLst>
          </p:cNvPr>
          <p:cNvSpPr/>
          <p:nvPr/>
        </p:nvSpPr>
        <p:spPr>
          <a:xfrm>
            <a:off x="8620752" y="5794056"/>
            <a:ext cx="501563" cy="1221018"/>
          </a:xfrm>
          <a:custGeom>
            <a:avLst/>
            <a:gdLst>
              <a:gd name="connsiteX0" fmla="*/ 475122 w 501563"/>
              <a:gd name="connsiteY0" fmla="*/ 48479 h 1221018"/>
              <a:gd name="connsiteX1" fmla="*/ 417370 w 501563"/>
              <a:gd name="connsiteY1" fmla="*/ 96605 h 1221018"/>
              <a:gd name="connsiteX2" fmla="*/ 186364 w 501563"/>
              <a:gd name="connsiteY2" fmla="*/ 702997 h 1221018"/>
              <a:gd name="connsiteX3" fmla="*/ 272991 w 501563"/>
              <a:gd name="connsiteY3" fmla="*/ 1213136 h 1221018"/>
              <a:gd name="connsiteX4" fmla="*/ 147863 w 501563"/>
              <a:gd name="connsiteY4" fmla="*/ 982129 h 1221018"/>
              <a:gd name="connsiteX5" fmla="*/ 13109 w 501563"/>
              <a:gd name="connsiteY5" fmla="*/ 568243 h 1221018"/>
              <a:gd name="connsiteX6" fmla="*/ 475122 w 501563"/>
              <a:gd name="connsiteY6" fmla="*/ 48479 h 1221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1563" h="1221018">
                <a:moveTo>
                  <a:pt x="475122" y="48479"/>
                </a:moveTo>
                <a:cubicBezTo>
                  <a:pt x="542499" y="-30127"/>
                  <a:pt x="465496" y="-12481"/>
                  <a:pt x="417370" y="96605"/>
                </a:cubicBezTo>
                <a:cubicBezTo>
                  <a:pt x="369244" y="205691"/>
                  <a:pt x="210427" y="516909"/>
                  <a:pt x="186364" y="702997"/>
                </a:cubicBezTo>
                <a:cubicBezTo>
                  <a:pt x="162301" y="889085"/>
                  <a:pt x="279408" y="1166614"/>
                  <a:pt x="272991" y="1213136"/>
                </a:cubicBezTo>
                <a:cubicBezTo>
                  <a:pt x="266574" y="1259658"/>
                  <a:pt x="191177" y="1089611"/>
                  <a:pt x="147863" y="982129"/>
                </a:cubicBezTo>
                <a:cubicBezTo>
                  <a:pt x="104549" y="874647"/>
                  <a:pt x="-44642" y="727060"/>
                  <a:pt x="13109" y="568243"/>
                </a:cubicBezTo>
                <a:cubicBezTo>
                  <a:pt x="70860" y="409426"/>
                  <a:pt x="407745" y="127085"/>
                  <a:pt x="475122" y="48479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A8FED559-8370-4983-8761-D77605229E7B}"/>
              </a:ext>
            </a:extLst>
          </p:cNvPr>
          <p:cNvSpPr/>
          <p:nvPr/>
        </p:nvSpPr>
        <p:spPr>
          <a:xfrm>
            <a:off x="7137721" y="6965226"/>
            <a:ext cx="1879054" cy="1663206"/>
          </a:xfrm>
          <a:custGeom>
            <a:avLst/>
            <a:gdLst>
              <a:gd name="connsiteX0" fmla="*/ 1871525 w 1879054"/>
              <a:gd name="connsiteY0" fmla="*/ 3465 h 1663206"/>
              <a:gd name="connsiteX1" fmla="*/ 1669395 w 1879054"/>
              <a:gd name="connsiteY1" fmla="*/ 176719 h 1663206"/>
              <a:gd name="connsiteX2" fmla="*/ 1120755 w 1879054"/>
              <a:gd name="connsiteY2" fmla="*/ 975616 h 1663206"/>
              <a:gd name="connsiteX3" fmla="*/ 504738 w 1879054"/>
              <a:gd name="connsiteY3" fmla="*/ 1418378 h 1663206"/>
              <a:gd name="connsiteX4" fmla="*/ 13850 w 1879054"/>
              <a:gd name="connsiteY4" fmla="*/ 1659010 h 1663206"/>
              <a:gd name="connsiteX5" fmla="*/ 1063003 w 1879054"/>
              <a:gd name="connsiteY5" fmla="*/ 1225873 h 1663206"/>
              <a:gd name="connsiteX6" fmla="*/ 1390262 w 1879054"/>
              <a:gd name="connsiteY6" fmla="*/ 908239 h 1663206"/>
              <a:gd name="connsiteX7" fmla="*/ 1438388 w 1879054"/>
              <a:gd name="connsiteY7" fmla="*/ 263347 h 1663206"/>
              <a:gd name="connsiteX8" fmla="*/ 1871525 w 1879054"/>
              <a:gd name="connsiteY8" fmla="*/ 3465 h 1663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9054" h="1663206">
                <a:moveTo>
                  <a:pt x="1871525" y="3465"/>
                </a:moveTo>
                <a:cubicBezTo>
                  <a:pt x="1910026" y="-10973"/>
                  <a:pt x="1794523" y="14694"/>
                  <a:pt x="1669395" y="176719"/>
                </a:cubicBezTo>
                <a:cubicBezTo>
                  <a:pt x="1544267" y="338744"/>
                  <a:pt x="1314864" y="768673"/>
                  <a:pt x="1120755" y="975616"/>
                </a:cubicBezTo>
                <a:cubicBezTo>
                  <a:pt x="926646" y="1182559"/>
                  <a:pt x="689222" y="1304479"/>
                  <a:pt x="504738" y="1418378"/>
                </a:cubicBezTo>
                <a:cubicBezTo>
                  <a:pt x="320254" y="1532277"/>
                  <a:pt x="-79194" y="1691094"/>
                  <a:pt x="13850" y="1659010"/>
                </a:cubicBezTo>
                <a:cubicBezTo>
                  <a:pt x="106894" y="1626926"/>
                  <a:pt x="833601" y="1351001"/>
                  <a:pt x="1063003" y="1225873"/>
                </a:cubicBezTo>
                <a:cubicBezTo>
                  <a:pt x="1292405" y="1100745"/>
                  <a:pt x="1327698" y="1068660"/>
                  <a:pt x="1390262" y="908239"/>
                </a:cubicBezTo>
                <a:cubicBezTo>
                  <a:pt x="1452826" y="747818"/>
                  <a:pt x="1359782" y="412539"/>
                  <a:pt x="1438388" y="263347"/>
                </a:cubicBezTo>
                <a:cubicBezTo>
                  <a:pt x="1516994" y="114156"/>
                  <a:pt x="1833024" y="17903"/>
                  <a:pt x="1871525" y="346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33DB8A61-6FDB-46F7-BBE8-2042A94D44A2}"/>
              </a:ext>
            </a:extLst>
          </p:cNvPr>
          <p:cNvSpPr/>
          <p:nvPr/>
        </p:nvSpPr>
        <p:spPr>
          <a:xfrm>
            <a:off x="8419774" y="7789861"/>
            <a:ext cx="886169" cy="2537663"/>
          </a:xfrm>
          <a:custGeom>
            <a:avLst/>
            <a:gdLst>
              <a:gd name="connsiteX0" fmla="*/ 69708 w 886169"/>
              <a:gd name="connsiteY0" fmla="*/ 54728 h 2537663"/>
              <a:gd name="connsiteX1" fmla="*/ 137085 w 886169"/>
              <a:gd name="connsiteY1" fmla="*/ 102855 h 2537663"/>
              <a:gd name="connsiteX2" fmla="*/ 589472 w 886169"/>
              <a:gd name="connsiteY2" fmla="*/ 603368 h 2537663"/>
              <a:gd name="connsiteX3" fmla="*/ 493220 w 886169"/>
              <a:gd name="connsiteY3" fmla="*/ 1411891 h 2537663"/>
              <a:gd name="connsiteX4" fmla="*/ 618348 w 886169"/>
              <a:gd name="connsiteY4" fmla="*/ 2008657 h 2537663"/>
              <a:gd name="connsiteX5" fmla="*/ 878230 w 886169"/>
              <a:gd name="connsiteY5" fmla="*/ 2528421 h 2537663"/>
              <a:gd name="connsiteX6" fmla="*/ 772352 w 886169"/>
              <a:gd name="connsiteY6" fmla="*/ 2297415 h 2537663"/>
              <a:gd name="connsiteX7" fmla="*/ 310340 w 886169"/>
              <a:gd name="connsiteY7" fmla="*/ 1748775 h 2537663"/>
              <a:gd name="connsiteX8" fmla="*/ 425843 w 886169"/>
              <a:gd name="connsiteY8" fmla="*/ 853625 h 2537663"/>
              <a:gd name="connsiteX9" fmla="*/ 464344 w 886169"/>
              <a:gd name="connsiteY9" fmla="*/ 545617 h 2537663"/>
              <a:gd name="connsiteX10" fmla="*/ 21582 w 886169"/>
              <a:gd name="connsiteY10" fmla="*/ 35478 h 2537663"/>
              <a:gd name="connsiteX11" fmla="*/ 69708 w 886169"/>
              <a:gd name="connsiteY11" fmla="*/ 54728 h 2537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86169" h="2537663">
                <a:moveTo>
                  <a:pt x="69708" y="54728"/>
                </a:moveTo>
                <a:cubicBezTo>
                  <a:pt x="88958" y="65957"/>
                  <a:pt x="50458" y="11415"/>
                  <a:pt x="137085" y="102855"/>
                </a:cubicBezTo>
                <a:cubicBezTo>
                  <a:pt x="223712" y="194295"/>
                  <a:pt x="530116" y="385195"/>
                  <a:pt x="589472" y="603368"/>
                </a:cubicBezTo>
                <a:cubicBezTo>
                  <a:pt x="648828" y="821541"/>
                  <a:pt x="488407" y="1177676"/>
                  <a:pt x="493220" y="1411891"/>
                </a:cubicBezTo>
                <a:cubicBezTo>
                  <a:pt x="498033" y="1646106"/>
                  <a:pt x="554180" y="1822569"/>
                  <a:pt x="618348" y="2008657"/>
                </a:cubicBezTo>
                <a:cubicBezTo>
                  <a:pt x="682516" y="2194745"/>
                  <a:pt x="852563" y="2480295"/>
                  <a:pt x="878230" y="2528421"/>
                </a:cubicBezTo>
                <a:cubicBezTo>
                  <a:pt x="903897" y="2576547"/>
                  <a:pt x="867000" y="2427356"/>
                  <a:pt x="772352" y="2297415"/>
                </a:cubicBezTo>
                <a:cubicBezTo>
                  <a:pt x="677704" y="2167474"/>
                  <a:pt x="368091" y="1989407"/>
                  <a:pt x="310340" y="1748775"/>
                </a:cubicBezTo>
                <a:cubicBezTo>
                  <a:pt x="252589" y="1508143"/>
                  <a:pt x="400176" y="1054151"/>
                  <a:pt x="425843" y="853625"/>
                </a:cubicBezTo>
                <a:cubicBezTo>
                  <a:pt x="451510" y="653099"/>
                  <a:pt x="531721" y="681975"/>
                  <a:pt x="464344" y="545617"/>
                </a:cubicBezTo>
                <a:cubicBezTo>
                  <a:pt x="396967" y="409259"/>
                  <a:pt x="84146" y="120501"/>
                  <a:pt x="21582" y="35478"/>
                </a:cubicBezTo>
                <a:cubicBezTo>
                  <a:pt x="-40982" y="-49545"/>
                  <a:pt x="50458" y="43499"/>
                  <a:pt x="69708" y="5472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510E5771-A1CF-41C0-A68F-908AD9653550}"/>
              </a:ext>
            </a:extLst>
          </p:cNvPr>
          <p:cNvSpPr/>
          <p:nvPr/>
        </p:nvSpPr>
        <p:spPr>
          <a:xfrm>
            <a:off x="6377675" y="7880617"/>
            <a:ext cx="2285190" cy="2755799"/>
          </a:xfrm>
          <a:custGeom>
            <a:avLst/>
            <a:gdLst>
              <a:gd name="connsiteX0" fmla="*/ 2208060 w 2285190"/>
              <a:gd name="connsiteY0" fmla="*/ 2474 h 2755799"/>
              <a:gd name="connsiteX1" fmla="*/ 1746047 w 2285190"/>
              <a:gd name="connsiteY1" fmla="*/ 1109379 h 2755799"/>
              <a:gd name="connsiteX2" fmla="*/ 2285062 w 2285190"/>
              <a:gd name="connsiteY2" fmla="*/ 1994903 h 2755799"/>
              <a:gd name="connsiteX3" fmla="*/ 1688296 w 2285190"/>
              <a:gd name="connsiteY3" fmla="*/ 2216284 h 2755799"/>
              <a:gd name="connsiteX4" fmla="*/ 3874 w 2285190"/>
              <a:gd name="connsiteY4" fmla="*/ 2755299 h 2755799"/>
              <a:gd name="connsiteX5" fmla="*/ 1245533 w 2285190"/>
              <a:gd name="connsiteY5" fmla="*/ 2302911 h 2755799"/>
              <a:gd name="connsiteX6" fmla="*/ 1890426 w 2285190"/>
              <a:gd name="connsiteY6" fmla="*/ 1763897 h 2755799"/>
              <a:gd name="connsiteX7" fmla="*/ 1409163 w 2285190"/>
              <a:gd name="connsiteY7" fmla="*/ 1205631 h 2755799"/>
              <a:gd name="connsiteX8" fmla="*/ 1524666 w 2285190"/>
              <a:gd name="connsiteY8" fmla="*/ 820621 h 2755799"/>
              <a:gd name="connsiteX9" fmla="*/ 2208060 w 2285190"/>
              <a:gd name="connsiteY9" fmla="*/ 2474 h 2755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85190" h="2755799">
                <a:moveTo>
                  <a:pt x="2208060" y="2474"/>
                </a:moveTo>
                <a:cubicBezTo>
                  <a:pt x="2244957" y="50600"/>
                  <a:pt x="1733213" y="777308"/>
                  <a:pt x="1746047" y="1109379"/>
                </a:cubicBezTo>
                <a:cubicBezTo>
                  <a:pt x="1758881" y="1441451"/>
                  <a:pt x="2294687" y="1810419"/>
                  <a:pt x="2285062" y="1994903"/>
                </a:cubicBezTo>
                <a:cubicBezTo>
                  <a:pt x="2275437" y="2179387"/>
                  <a:pt x="2068494" y="2089551"/>
                  <a:pt x="1688296" y="2216284"/>
                </a:cubicBezTo>
                <a:cubicBezTo>
                  <a:pt x="1308098" y="2343017"/>
                  <a:pt x="77668" y="2740861"/>
                  <a:pt x="3874" y="2755299"/>
                </a:cubicBezTo>
                <a:cubicBezTo>
                  <a:pt x="-69920" y="2769737"/>
                  <a:pt x="931108" y="2468145"/>
                  <a:pt x="1245533" y="2302911"/>
                </a:cubicBezTo>
                <a:cubicBezTo>
                  <a:pt x="1559958" y="2137677"/>
                  <a:pt x="1863154" y="1946777"/>
                  <a:pt x="1890426" y="1763897"/>
                </a:cubicBezTo>
                <a:cubicBezTo>
                  <a:pt x="1917698" y="1581017"/>
                  <a:pt x="1470123" y="1362844"/>
                  <a:pt x="1409163" y="1205631"/>
                </a:cubicBezTo>
                <a:cubicBezTo>
                  <a:pt x="1348203" y="1048418"/>
                  <a:pt x="1383496" y="1019543"/>
                  <a:pt x="1524666" y="820621"/>
                </a:cubicBezTo>
                <a:cubicBezTo>
                  <a:pt x="1665836" y="621699"/>
                  <a:pt x="2171163" y="-45652"/>
                  <a:pt x="2208060" y="2474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FFADF21A-6803-4774-BFD9-D5F8AE5ACB3B}"/>
              </a:ext>
            </a:extLst>
          </p:cNvPr>
          <p:cNvSpPr/>
          <p:nvPr/>
        </p:nvSpPr>
        <p:spPr>
          <a:xfrm>
            <a:off x="153622" y="7046182"/>
            <a:ext cx="1876833" cy="627402"/>
          </a:xfrm>
          <a:custGeom>
            <a:avLst/>
            <a:gdLst>
              <a:gd name="connsiteX0" fmla="*/ 1742555 w 1876833"/>
              <a:gd name="connsiteY0" fmla="*/ 143890 h 627402"/>
              <a:gd name="connsiteX1" fmla="*/ 1646302 w 1876833"/>
              <a:gd name="connsiteY1" fmla="*/ 153515 h 627402"/>
              <a:gd name="connsiteX2" fmla="*/ 876281 w 1876833"/>
              <a:gd name="connsiteY2" fmla="*/ 18761 h 627402"/>
              <a:gd name="connsiteX3" fmla="*/ 382 w 1876833"/>
              <a:gd name="connsiteY3" fmla="*/ 625153 h 627402"/>
              <a:gd name="connsiteX4" fmla="*/ 780029 w 1876833"/>
              <a:gd name="connsiteY4" fmla="*/ 220892 h 627402"/>
              <a:gd name="connsiteX5" fmla="*/ 1819557 w 1876833"/>
              <a:gd name="connsiteY5" fmla="*/ 124639 h 627402"/>
              <a:gd name="connsiteX6" fmla="*/ 1742555 w 1876833"/>
              <a:gd name="connsiteY6" fmla="*/ 143890 h 627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6833" h="627402">
                <a:moveTo>
                  <a:pt x="1742555" y="143890"/>
                </a:moveTo>
                <a:cubicBezTo>
                  <a:pt x="1713679" y="148703"/>
                  <a:pt x="1790681" y="174370"/>
                  <a:pt x="1646302" y="153515"/>
                </a:cubicBezTo>
                <a:cubicBezTo>
                  <a:pt x="1501923" y="132660"/>
                  <a:pt x="1150601" y="-59845"/>
                  <a:pt x="876281" y="18761"/>
                </a:cubicBezTo>
                <a:cubicBezTo>
                  <a:pt x="601961" y="97367"/>
                  <a:pt x="16424" y="591465"/>
                  <a:pt x="382" y="625153"/>
                </a:cubicBezTo>
                <a:cubicBezTo>
                  <a:pt x="-15660" y="658841"/>
                  <a:pt x="476833" y="304311"/>
                  <a:pt x="780029" y="220892"/>
                </a:cubicBezTo>
                <a:cubicBezTo>
                  <a:pt x="1083225" y="137473"/>
                  <a:pt x="1665553" y="142285"/>
                  <a:pt x="1819557" y="124639"/>
                </a:cubicBezTo>
                <a:cubicBezTo>
                  <a:pt x="1973561" y="106993"/>
                  <a:pt x="1771431" y="139077"/>
                  <a:pt x="1742555" y="14389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8ACF723E-752A-4AA9-B3AA-0C2E6B07E6C4}"/>
              </a:ext>
            </a:extLst>
          </p:cNvPr>
          <p:cNvSpPr/>
          <p:nvPr/>
        </p:nvSpPr>
        <p:spPr>
          <a:xfrm>
            <a:off x="880910" y="7363072"/>
            <a:ext cx="1151143" cy="1687959"/>
          </a:xfrm>
          <a:custGeom>
            <a:avLst/>
            <a:gdLst>
              <a:gd name="connsiteX0" fmla="*/ 851637 w 1151143"/>
              <a:gd name="connsiteY0" fmla="*/ 254 h 1687959"/>
              <a:gd name="connsiteX1" fmla="*/ 33490 w 1151143"/>
              <a:gd name="connsiteY1" fmla="*/ 279387 h 1687959"/>
              <a:gd name="connsiteX2" fmla="*/ 254871 w 1151143"/>
              <a:gd name="connsiteY2" fmla="*/ 1020532 h 1687959"/>
              <a:gd name="connsiteX3" fmla="*/ 1140395 w 1151143"/>
              <a:gd name="connsiteY3" fmla="*/ 1675050 h 1687959"/>
              <a:gd name="connsiteX4" fmla="*/ 707258 w 1151143"/>
              <a:gd name="connsiteY4" fmla="*/ 1395917 h 1687959"/>
              <a:gd name="connsiteX5" fmla="*/ 129743 w 1151143"/>
              <a:gd name="connsiteY5" fmla="*/ 683648 h 1687959"/>
              <a:gd name="connsiteX6" fmla="*/ 283747 w 1151143"/>
              <a:gd name="connsiteY6" fmla="*/ 317888 h 1687959"/>
              <a:gd name="connsiteX7" fmla="*/ 851637 w 1151143"/>
              <a:gd name="connsiteY7" fmla="*/ 254 h 168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1143" h="1687959">
                <a:moveTo>
                  <a:pt x="851637" y="254"/>
                </a:moveTo>
                <a:cubicBezTo>
                  <a:pt x="809927" y="-6163"/>
                  <a:pt x="132951" y="109341"/>
                  <a:pt x="33490" y="279387"/>
                </a:cubicBezTo>
                <a:cubicBezTo>
                  <a:pt x="-65971" y="449433"/>
                  <a:pt x="70387" y="787922"/>
                  <a:pt x="254871" y="1020532"/>
                </a:cubicBezTo>
                <a:cubicBezTo>
                  <a:pt x="439355" y="1253143"/>
                  <a:pt x="1064997" y="1612486"/>
                  <a:pt x="1140395" y="1675050"/>
                </a:cubicBezTo>
                <a:cubicBezTo>
                  <a:pt x="1215793" y="1737614"/>
                  <a:pt x="875700" y="1561151"/>
                  <a:pt x="707258" y="1395917"/>
                </a:cubicBezTo>
                <a:cubicBezTo>
                  <a:pt x="538816" y="1230683"/>
                  <a:pt x="200328" y="863319"/>
                  <a:pt x="129743" y="683648"/>
                </a:cubicBezTo>
                <a:cubicBezTo>
                  <a:pt x="59158" y="503977"/>
                  <a:pt x="163431" y="428578"/>
                  <a:pt x="283747" y="317888"/>
                </a:cubicBezTo>
                <a:cubicBezTo>
                  <a:pt x="404063" y="207198"/>
                  <a:pt x="893347" y="6671"/>
                  <a:pt x="851637" y="254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ED76CA9D-C36F-42AA-880F-189896ABE231}"/>
              </a:ext>
            </a:extLst>
          </p:cNvPr>
          <p:cNvSpPr/>
          <p:nvPr/>
        </p:nvSpPr>
        <p:spPr>
          <a:xfrm>
            <a:off x="1817962" y="9547612"/>
            <a:ext cx="1710050" cy="1273662"/>
          </a:xfrm>
          <a:custGeom>
            <a:avLst/>
            <a:gdLst>
              <a:gd name="connsiteX0" fmla="*/ 1704884 w 1710050"/>
              <a:gd name="connsiteY0" fmla="*/ 549289 h 1273662"/>
              <a:gd name="connsiteX1" fmla="*/ 877112 w 1710050"/>
              <a:gd name="connsiteY1" fmla="*/ 1213432 h 1273662"/>
              <a:gd name="connsiteX2" fmla="*/ 164842 w 1710050"/>
              <a:gd name="connsiteY2" fmla="*/ 1107554 h 1273662"/>
              <a:gd name="connsiteX3" fmla="*/ 20463 w 1710050"/>
              <a:gd name="connsiteY3" fmla="*/ 19900 h 1273662"/>
              <a:gd name="connsiteX4" fmla="*/ 49339 w 1710050"/>
              <a:gd name="connsiteY4" fmla="*/ 443411 h 1273662"/>
              <a:gd name="connsiteX5" fmla="*/ 463225 w 1710050"/>
              <a:gd name="connsiteY5" fmla="*/ 943925 h 1273662"/>
              <a:gd name="connsiteX6" fmla="*/ 1704884 w 1710050"/>
              <a:gd name="connsiteY6" fmla="*/ 549289 h 1273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0050" h="1273662">
                <a:moveTo>
                  <a:pt x="1704884" y="549289"/>
                </a:moveTo>
                <a:cubicBezTo>
                  <a:pt x="1773865" y="594207"/>
                  <a:pt x="1133786" y="1120388"/>
                  <a:pt x="877112" y="1213432"/>
                </a:cubicBezTo>
                <a:cubicBezTo>
                  <a:pt x="620438" y="1306476"/>
                  <a:pt x="307617" y="1306476"/>
                  <a:pt x="164842" y="1107554"/>
                </a:cubicBezTo>
                <a:cubicBezTo>
                  <a:pt x="22067" y="908632"/>
                  <a:pt x="39713" y="130590"/>
                  <a:pt x="20463" y="19900"/>
                </a:cubicBezTo>
                <a:cubicBezTo>
                  <a:pt x="1213" y="-90790"/>
                  <a:pt x="-24455" y="289407"/>
                  <a:pt x="49339" y="443411"/>
                </a:cubicBezTo>
                <a:cubicBezTo>
                  <a:pt x="123133" y="597415"/>
                  <a:pt x="182488" y="921466"/>
                  <a:pt x="463225" y="943925"/>
                </a:cubicBezTo>
                <a:cubicBezTo>
                  <a:pt x="743962" y="966384"/>
                  <a:pt x="1635903" y="504371"/>
                  <a:pt x="1704884" y="549289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94CE9142-14CC-4DD4-9E08-757C3DC758AF}"/>
              </a:ext>
            </a:extLst>
          </p:cNvPr>
          <p:cNvSpPr/>
          <p:nvPr/>
        </p:nvSpPr>
        <p:spPr>
          <a:xfrm>
            <a:off x="1181974" y="8708849"/>
            <a:ext cx="968220" cy="911933"/>
          </a:xfrm>
          <a:custGeom>
            <a:avLst/>
            <a:gdLst>
              <a:gd name="connsiteX0" fmla="*/ 848957 w 968220"/>
              <a:gd name="connsiteY0" fmla="*/ 40515 h 911933"/>
              <a:gd name="connsiteX1" fmla="*/ 78935 w 968220"/>
              <a:gd name="connsiteY1" fmla="*/ 435151 h 911933"/>
              <a:gd name="connsiteX2" fmla="*/ 107811 w 968220"/>
              <a:gd name="connsiteY2" fmla="*/ 646907 h 911933"/>
              <a:gd name="connsiteX3" fmla="*/ 810455 w 968220"/>
              <a:gd name="connsiteY3" fmla="*/ 897164 h 911933"/>
              <a:gd name="connsiteX4" fmla="*/ 675702 w 968220"/>
              <a:gd name="connsiteY4" fmla="*/ 849037 h 911933"/>
              <a:gd name="connsiteX5" fmla="*/ 136687 w 968220"/>
              <a:gd name="connsiteY5" fmla="*/ 569905 h 911933"/>
              <a:gd name="connsiteX6" fmla="*/ 897083 w 968220"/>
              <a:gd name="connsiteY6" fmla="*/ 69391 h 911933"/>
              <a:gd name="connsiteX7" fmla="*/ 848957 w 968220"/>
              <a:gd name="connsiteY7" fmla="*/ 40515 h 911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8220" h="911933">
                <a:moveTo>
                  <a:pt x="848957" y="40515"/>
                </a:moveTo>
                <a:cubicBezTo>
                  <a:pt x="712599" y="101475"/>
                  <a:pt x="202459" y="334086"/>
                  <a:pt x="78935" y="435151"/>
                </a:cubicBezTo>
                <a:cubicBezTo>
                  <a:pt x="-44589" y="536216"/>
                  <a:pt x="-14109" y="569905"/>
                  <a:pt x="107811" y="646907"/>
                </a:cubicBezTo>
                <a:cubicBezTo>
                  <a:pt x="229731" y="723909"/>
                  <a:pt x="715807" y="863476"/>
                  <a:pt x="810455" y="897164"/>
                </a:cubicBezTo>
                <a:cubicBezTo>
                  <a:pt x="905103" y="930852"/>
                  <a:pt x="787996" y="903580"/>
                  <a:pt x="675702" y="849037"/>
                </a:cubicBezTo>
                <a:cubicBezTo>
                  <a:pt x="563408" y="794494"/>
                  <a:pt x="99790" y="699846"/>
                  <a:pt x="136687" y="569905"/>
                </a:cubicBezTo>
                <a:cubicBezTo>
                  <a:pt x="173584" y="439964"/>
                  <a:pt x="784788" y="152810"/>
                  <a:pt x="897083" y="69391"/>
                </a:cubicBezTo>
                <a:cubicBezTo>
                  <a:pt x="1009378" y="-14028"/>
                  <a:pt x="985315" y="-20445"/>
                  <a:pt x="848957" y="4051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21FCB2E5-B3D9-4CE6-A3DC-8283E82EC18A}"/>
              </a:ext>
            </a:extLst>
          </p:cNvPr>
          <p:cNvSpPr/>
          <p:nvPr/>
        </p:nvSpPr>
        <p:spPr>
          <a:xfrm>
            <a:off x="1472657" y="7709801"/>
            <a:ext cx="356916" cy="1338297"/>
          </a:xfrm>
          <a:custGeom>
            <a:avLst/>
            <a:gdLst>
              <a:gd name="connsiteX0" fmla="*/ 269516 w 356916"/>
              <a:gd name="connsiteY0" fmla="*/ 35 h 1338297"/>
              <a:gd name="connsiteX1" fmla="*/ 8 w 356916"/>
              <a:gd name="connsiteY1" fmla="*/ 654553 h 1338297"/>
              <a:gd name="connsiteX2" fmla="*/ 279141 w 356916"/>
              <a:gd name="connsiteY2" fmla="*/ 895184 h 1338297"/>
              <a:gd name="connsiteX3" fmla="*/ 125137 w 356916"/>
              <a:gd name="connsiteY3" fmla="*/ 1337946 h 1338297"/>
              <a:gd name="connsiteX4" fmla="*/ 356143 w 356916"/>
              <a:gd name="connsiteY4" fmla="*/ 818182 h 1338297"/>
              <a:gd name="connsiteX5" fmla="*/ 202139 w 356916"/>
              <a:gd name="connsiteY5" fmla="*/ 625677 h 1338297"/>
              <a:gd name="connsiteX6" fmla="*/ 269516 w 356916"/>
              <a:gd name="connsiteY6" fmla="*/ 35 h 1338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6916" h="1338297">
                <a:moveTo>
                  <a:pt x="269516" y="35"/>
                </a:moveTo>
                <a:cubicBezTo>
                  <a:pt x="235827" y="4848"/>
                  <a:pt x="-1596" y="505362"/>
                  <a:pt x="8" y="654553"/>
                </a:cubicBezTo>
                <a:cubicBezTo>
                  <a:pt x="1612" y="803744"/>
                  <a:pt x="258286" y="781285"/>
                  <a:pt x="279141" y="895184"/>
                </a:cubicBezTo>
                <a:cubicBezTo>
                  <a:pt x="299996" y="1009083"/>
                  <a:pt x="112303" y="1350780"/>
                  <a:pt x="125137" y="1337946"/>
                </a:cubicBezTo>
                <a:cubicBezTo>
                  <a:pt x="137971" y="1325112"/>
                  <a:pt x="343309" y="936894"/>
                  <a:pt x="356143" y="818182"/>
                </a:cubicBezTo>
                <a:cubicBezTo>
                  <a:pt x="368977" y="699471"/>
                  <a:pt x="218181" y="763639"/>
                  <a:pt x="202139" y="625677"/>
                </a:cubicBezTo>
                <a:cubicBezTo>
                  <a:pt x="186097" y="487715"/>
                  <a:pt x="303205" y="-4778"/>
                  <a:pt x="269516" y="3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97B2C925-004B-4B27-B6F9-6346560CA7D8}"/>
              </a:ext>
            </a:extLst>
          </p:cNvPr>
          <p:cNvSpPr/>
          <p:nvPr/>
        </p:nvSpPr>
        <p:spPr>
          <a:xfrm>
            <a:off x="3427642" y="2445285"/>
            <a:ext cx="1211156" cy="297132"/>
          </a:xfrm>
          <a:custGeom>
            <a:avLst/>
            <a:gdLst>
              <a:gd name="connsiteX0" fmla="*/ 1195158 w 1211156"/>
              <a:gd name="connsiteY0" fmla="*/ 264048 h 297132"/>
              <a:gd name="connsiteX1" fmla="*/ 1042758 w 1211156"/>
              <a:gd name="connsiteY1" fmla="*/ 247115 h 297132"/>
              <a:gd name="connsiteX2" fmla="*/ 119891 w 1211156"/>
              <a:gd name="connsiteY2" fmla="*/ 35448 h 297132"/>
              <a:gd name="connsiteX3" fmla="*/ 69091 w 1211156"/>
              <a:gd name="connsiteY3" fmla="*/ 1582 h 297132"/>
              <a:gd name="connsiteX4" fmla="*/ 653291 w 1211156"/>
              <a:gd name="connsiteY4" fmla="*/ 35448 h 297132"/>
              <a:gd name="connsiteX5" fmla="*/ 1144358 w 1211156"/>
              <a:gd name="connsiteY5" fmla="*/ 280982 h 297132"/>
              <a:gd name="connsiteX6" fmla="*/ 1195158 w 1211156"/>
              <a:gd name="connsiteY6" fmla="*/ 264048 h 297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1156" h="297132">
                <a:moveTo>
                  <a:pt x="1195158" y="264048"/>
                </a:moveTo>
                <a:cubicBezTo>
                  <a:pt x="1178225" y="258404"/>
                  <a:pt x="1221969" y="285215"/>
                  <a:pt x="1042758" y="247115"/>
                </a:cubicBezTo>
                <a:cubicBezTo>
                  <a:pt x="863547" y="209015"/>
                  <a:pt x="282169" y="76370"/>
                  <a:pt x="119891" y="35448"/>
                </a:cubicBezTo>
                <a:cubicBezTo>
                  <a:pt x="-42387" y="-5474"/>
                  <a:pt x="-19809" y="1582"/>
                  <a:pt x="69091" y="1582"/>
                </a:cubicBezTo>
                <a:cubicBezTo>
                  <a:pt x="157991" y="1582"/>
                  <a:pt x="474080" y="-11119"/>
                  <a:pt x="653291" y="35448"/>
                </a:cubicBezTo>
                <a:cubicBezTo>
                  <a:pt x="832502" y="82015"/>
                  <a:pt x="1052636" y="238649"/>
                  <a:pt x="1144358" y="280982"/>
                </a:cubicBezTo>
                <a:cubicBezTo>
                  <a:pt x="1236080" y="323315"/>
                  <a:pt x="1212091" y="269692"/>
                  <a:pt x="1195158" y="26404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2112528D-9C5E-44C2-8AE1-3BCAFDE780BA}"/>
              </a:ext>
            </a:extLst>
          </p:cNvPr>
          <p:cNvSpPr/>
          <p:nvPr/>
        </p:nvSpPr>
        <p:spPr>
          <a:xfrm>
            <a:off x="4896879" y="2371344"/>
            <a:ext cx="3650529" cy="2704591"/>
          </a:xfrm>
          <a:custGeom>
            <a:avLst/>
            <a:gdLst>
              <a:gd name="connsiteX0" fmla="*/ 22254 w 3650529"/>
              <a:gd name="connsiteY0" fmla="*/ 75523 h 2704591"/>
              <a:gd name="connsiteX1" fmla="*/ 1724054 w 3650529"/>
              <a:gd name="connsiteY1" fmla="*/ 473456 h 2704591"/>
              <a:gd name="connsiteX2" fmla="*/ 2240521 w 3650529"/>
              <a:gd name="connsiteY2" fmla="*/ 947589 h 2704591"/>
              <a:gd name="connsiteX3" fmla="*/ 3586721 w 3650529"/>
              <a:gd name="connsiteY3" fmla="*/ 2649389 h 2704591"/>
              <a:gd name="connsiteX4" fmla="*/ 3078721 w 3650529"/>
              <a:gd name="connsiteY4" fmla="*/ 2082123 h 2704591"/>
              <a:gd name="connsiteX5" fmla="*/ 22254 w 3650529"/>
              <a:gd name="connsiteY5" fmla="*/ 75523 h 270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0529" h="2704591">
                <a:moveTo>
                  <a:pt x="22254" y="75523"/>
                </a:moveTo>
                <a:cubicBezTo>
                  <a:pt x="-203524" y="-192588"/>
                  <a:pt x="1354343" y="328112"/>
                  <a:pt x="1724054" y="473456"/>
                </a:cubicBezTo>
                <a:cubicBezTo>
                  <a:pt x="2093765" y="618800"/>
                  <a:pt x="1930077" y="584934"/>
                  <a:pt x="2240521" y="947589"/>
                </a:cubicBezTo>
                <a:cubicBezTo>
                  <a:pt x="2550966" y="1310245"/>
                  <a:pt x="3447021" y="2460300"/>
                  <a:pt x="3586721" y="2649389"/>
                </a:cubicBezTo>
                <a:cubicBezTo>
                  <a:pt x="3726421" y="2838478"/>
                  <a:pt x="3669976" y="2515334"/>
                  <a:pt x="3078721" y="2082123"/>
                </a:cubicBezTo>
                <a:cubicBezTo>
                  <a:pt x="2487466" y="1648912"/>
                  <a:pt x="248032" y="343634"/>
                  <a:pt x="22254" y="7552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46920CC5-4B2F-4395-B8A3-C75B0587DC5B}"/>
              </a:ext>
            </a:extLst>
          </p:cNvPr>
          <p:cNvSpPr/>
          <p:nvPr/>
        </p:nvSpPr>
        <p:spPr>
          <a:xfrm>
            <a:off x="2312245" y="7565306"/>
            <a:ext cx="1793636" cy="734694"/>
          </a:xfrm>
          <a:custGeom>
            <a:avLst/>
            <a:gdLst>
              <a:gd name="connsiteX0" fmla="*/ 24555 w 1793636"/>
              <a:gd name="connsiteY0" fmla="*/ 732027 h 734694"/>
              <a:gd name="connsiteX1" fmla="*/ 16088 w 1793636"/>
              <a:gd name="connsiteY1" fmla="*/ 427227 h 734694"/>
              <a:gd name="connsiteX2" fmla="*/ 100755 w 1793636"/>
              <a:gd name="connsiteY2" fmla="*/ 232494 h 734694"/>
              <a:gd name="connsiteX3" fmla="*/ 430955 w 1793636"/>
              <a:gd name="connsiteY3" fmla="*/ 33527 h 734694"/>
              <a:gd name="connsiteX4" fmla="*/ 833122 w 1793636"/>
              <a:gd name="connsiteY4" fmla="*/ 16594 h 734694"/>
              <a:gd name="connsiteX5" fmla="*/ 1065955 w 1793636"/>
              <a:gd name="connsiteY5" fmla="*/ 202861 h 734694"/>
              <a:gd name="connsiteX6" fmla="*/ 1607822 w 1793636"/>
              <a:gd name="connsiteY6" fmla="*/ 545761 h 734694"/>
              <a:gd name="connsiteX7" fmla="*/ 1781388 w 1793636"/>
              <a:gd name="connsiteY7" fmla="*/ 672761 h 734694"/>
              <a:gd name="connsiteX8" fmla="*/ 1747522 w 1793636"/>
              <a:gd name="connsiteY8" fmla="*/ 647361 h 734694"/>
              <a:gd name="connsiteX9" fmla="*/ 1493522 w 1793636"/>
              <a:gd name="connsiteY9" fmla="*/ 609261 h 734694"/>
              <a:gd name="connsiteX10" fmla="*/ 833122 w 1793636"/>
              <a:gd name="connsiteY10" fmla="*/ 469561 h 734694"/>
              <a:gd name="connsiteX11" fmla="*/ 261622 w 1793636"/>
              <a:gd name="connsiteY11" fmla="*/ 571161 h 734694"/>
              <a:gd name="connsiteX12" fmla="*/ 24555 w 1793636"/>
              <a:gd name="connsiteY12" fmla="*/ 732027 h 734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93636" h="734694">
                <a:moveTo>
                  <a:pt x="24555" y="732027"/>
                </a:moveTo>
                <a:cubicBezTo>
                  <a:pt x="-16367" y="708038"/>
                  <a:pt x="3388" y="510482"/>
                  <a:pt x="16088" y="427227"/>
                </a:cubicBezTo>
                <a:cubicBezTo>
                  <a:pt x="28788" y="343971"/>
                  <a:pt x="31611" y="298111"/>
                  <a:pt x="100755" y="232494"/>
                </a:cubicBezTo>
                <a:cubicBezTo>
                  <a:pt x="169899" y="166877"/>
                  <a:pt x="308894" y="69510"/>
                  <a:pt x="430955" y="33527"/>
                </a:cubicBezTo>
                <a:cubicBezTo>
                  <a:pt x="553016" y="-2456"/>
                  <a:pt x="727289" y="-11628"/>
                  <a:pt x="833122" y="16594"/>
                </a:cubicBezTo>
                <a:cubicBezTo>
                  <a:pt x="938955" y="44816"/>
                  <a:pt x="936838" y="114666"/>
                  <a:pt x="1065955" y="202861"/>
                </a:cubicBezTo>
                <a:cubicBezTo>
                  <a:pt x="1195072" y="291056"/>
                  <a:pt x="1488583" y="467444"/>
                  <a:pt x="1607822" y="545761"/>
                </a:cubicBezTo>
                <a:cubicBezTo>
                  <a:pt x="1727061" y="624078"/>
                  <a:pt x="1758105" y="655828"/>
                  <a:pt x="1781388" y="672761"/>
                </a:cubicBezTo>
                <a:cubicBezTo>
                  <a:pt x="1804671" y="689694"/>
                  <a:pt x="1795500" y="657944"/>
                  <a:pt x="1747522" y="647361"/>
                </a:cubicBezTo>
                <a:cubicBezTo>
                  <a:pt x="1699544" y="636778"/>
                  <a:pt x="1645922" y="638894"/>
                  <a:pt x="1493522" y="609261"/>
                </a:cubicBezTo>
                <a:cubicBezTo>
                  <a:pt x="1341122" y="579628"/>
                  <a:pt x="1038439" y="475911"/>
                  <a:pt x="833122" y="469561"/>
                </a:cubicBezTo>
                <a:cubicBezTo>
                  <a:pt x="627805" y="463211"/>
                  <a:pt x="397089" y="530944"/>
                  <a:pt x="261622" y="571161"/>
                </a:cubicBezTo>
                <a:cubicBezTo>
                  <a:pt x="126155" y="611378"/>
                  <a:pt x="65477" y="756016"/>
                  <a:pt x="24555" y="732027"/>
                </a:cubicBezTo>
                <a:close/>
              </a:path>
            </a:pathLst>
          </a:custGeom>
          <a:solidFill>
            <a:srgbClr val="FF669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B81B1A3B-DEB1-4C3A-9523-CDA4FF7B3D32}"/>
              </a:ext>
            </a:extLst>
          </p:cNvPr>
          <p:cNvSpPr/>
          <p:nvPr/>
        </p:nvSpPr>
        <p:spPr>
          <a:xfrm>
            <a:off x="2332559" y="7910826"/>
            <a:ext cx="1740588" cy="557278"/>
          </a:xfrm>
          <a:custGeom>
            <a:avLst/>
            <a:gdLst>
              <a:gd name="connsiteX0" fmla="*/ 8 w 1740588"/>
              <a:gd name="connsiteY0" fmla="*/ 327241 h 557278"/>
              <a:gd name="connsiteX1" fmla="*/ 524941 w 1740588"/>
              <a:gd name="connsiteY1" fmla="*/ 547374 h 557278"/>
              <a:gd name="connsiteX2" fmla="*/ 1028708 w 1740588"/>
              <a:gd name="connsiteY2" fmla="*/ 500807 h 557278"/>
              <a:gd name="connsiteX3" fmla="*/ 1722974 w 1740588"/>
              <a:gd name="connsiteY3" fmla="*/ 335707 h 557278"/>
              <a:gd name="connsiteX4" fmla="*/ 1473208 w 1740588"/>
              <a:gd name="connsiteY4" fmla="*/ 246807 h 557278"/>
              <a:gd name="connsiteX5" fmla="*/ 825508 w 1740588"/>
              <a:gd name="connsiteY5" fmla="*/ 94407 h 557278"/>
              <a:gd name="connsiteX6" fmla="*/ 512241 w 1740588"/>
              <a:gd name="connsiteY6" fmla="*/ 9741 h 557278"/>
              <a:gd name="connsiteX7" fmla="*/ 8 w 1740588"/>
              <a:gd name="connsiteY7" fmla="*/ 327241 h 557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0588" h="557278">
                <a:moveTo>
                  <a:pt x="8" y="327241"/>
                </a:moveTo>
                <a:cubicBezTo>
                  <a:pt x="2125" y="416846"/>
                  <a:pt x="353491" y="518446"/>
                  <a:pt x="524941" y="547374"/>
                </a:cubicBezTo>
                <a:cubicBezTo>
                  <a:pt x="696391" y="576302"/>
                  <a:pt x="829036" y="536085"/>
                  <a:pt x="1028708" y="500807"/>
                </a:cubicBezTo>
                <a:cubicBezTo>
                  <a:pt x="1228380" y="465529"/>
                  <a:pt x="1648891" y="378040"/>
                  <a:pt x="1722974" y="335707"/>
                </a:cubicBezTo>
                <a:cubicBezTo>
                  <a:pt x="1797057" y="293374"/>
                  <a:pt x="1622786" y="287024"/>
                  <a:pt x="1473208" y="246807"/>
                </a:cubicBezTo>
                <a:cubicBezTo>
                  <a:pt x="1323630" y="206590"/>
                  <a:pt x="985669" y="133918"/>
                  <a:pt x="825508" y="94407"/>
                </a:cubicBezTo>
                <a:cubicBezTo>
                  <a:pt x="665347" y="54896"/>
                  <a:pt x="646297" y="-28359"/>
                  <a:pt x="512241" y="9741"/>
                </a:cubicBezTo>
                <a:cubicBezTo>
                  <a:pt x="378185" y="47841"/>
                  <a:pt x="-2109" y="237636"/>
                  <a:pt x="8" y="327241"/>
                </a:cubicBezTo>
                <a:close/>
              </a:path>
            </a:pathLst>
          </a:custGeom>
          <a:solidFill>
            <a:srgbClr val="FF669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EB230956-52CA-448D-9E08-C1603A5AB2BE}"/>
              </a:ext>
            </a:extLst>
          </p:cNvPr>
          <p:cNvSpPr/>
          <p:nvPr/>
        </p:nvSpPr>
        <p:spPr>
          <a:xfrm>
            <a:off x="2790824" y="7781719"/>
            <a:ext cx="779512" cy="200233"/>
          </a:xfrm>
          <a:custGeom>
            <a:avLst/>
            <a:gdLst>
              <a:gd name="connsiteX0" fmla="*/ 260351 w 779512"/>
              <a:gd name="connsiteY0" fmla="*/ 206 h 200233"/>
              <a:gd name="connsiteX1" fmla="*/ 768351 w 779512"/>
              <a:gd name="connsiteY1" fmla="*/ 181181 h 200233"/>
              <a:gd name="connsiteX2" fmla="*/ 593726 w 779512"/>
              <a:gd name="connsiteY2" fmla="*/ 127206 h 200233"/>
              <a:gd name="connsiteX3" fmla="*/ 387351 w 779512"/>
              <a:gd name="connsiteY3" fmla="*/ 92281 h 200233"/>
              <a:gd name="connsiteX4" fmla="*/ 676276 w 779512"/>
              <a:gd name="connsiteY4" fmla="*/ 200231 h 200233"/>
              <a:gd name="connsiteX5" fmla="*/ 266701 w 779512"/>
              <a:gd name="connsiteY5" fmla="*/ 89106 h 200233"/>
              <a:gd name="connsiteX6" fmla="*/ 1 w 779512"/>
              <a:gd name="connsiteY6" fmla="*/ 143081 h 200233"/>
              <a:gd name="connsiteX7" fmla="*/ 260351 w 779512"/>
              <a:gd name="connsiteY7" fmla="*/ 206 h 200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9512" h="200233">
                <a:moveTo>
                  <a:pt x="260351" y="206"/>
                </a:moveTo>
                <a:cubicBezTo>
                  <a:pt x="388409" y="6556"/>
                  <a:pt x="712789" y="160014"/>
                  <a:pt x="768351" y="181181"/>
                </a:cubicBezTo>
                <a:cubicBezTo>
                  <a:pt x="823914" y="202348"/>
                  <a:pt x="657226" y="142023"/>
                  <a:pt x="593726" y="127206"/>
                </a:cubicBezTo>
                <a:cubicBezTo>
                  <a:pt x="530226" y="112389"/>
                  <a:pt x="373593" y="80110"/>
                  <a:pt x="387351" y="92281"/>
                </a:cubicBezTo>
                <a:cubicBezTo>
                  <a:pt x="401109" y="104452"/>
                  <a:pt x="696384" y="200760"/>
                  <a:pt x="676276" y="200231"/>
                </a:cubicBezTo>
                <a:cubicBezTo>
                  <a:pt x="656168" y="199702"/>
                  <a:pt x="379414" y="98631"/>
                  <a:pt x="266701" y="89106"/>
                </a:cubicBezTo>
                <a:cubicBezTo>
                  <a:pt x="153988" y="79581"/>
                  <a:pt x="530" y="150489"/>
                  <a:pt x="1" y="143081"/>
                </a:cubicBezTo>
                <a:cubicBezTo>
                  <a:pt x="-528" y="135673"/>
                  <a:pt x="132293" y="-6144"/>
                  <a:pt x="260351" y="2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FFEE1306-B49B-4E82-B19B-685AFB36EEAD}"/>
              </a:ext>
            </a:extLst>
          </p:cNvPr>
          <p:cNvSpPr/>
          <p:nvPr/>
        </p:nvSpPr>
        <p:spPr>
          <a:xfrm>
            <a:off x="2468677" y="8089900"/>
            <a:ext cx="1016194" cy="186192"/>
          </a:xfrm>
          <a:custGeom>
            <a:avLst/>
            <a:gdLst>
              <a:gd name="connsiteX0" fmla="*/ 109423 w 1016194"/>
              <a:gd name="connsiteY0" fmla="*/ 85725 h 186192"/>
              <a:gd name="connsiteX1" fmla="*/ 465023 w 1016194"/>
              <a:gd name="connsiteY1" fmla="*/ 0 h 186192"/>
              <a:gd name="connsiteX2" fmla="*/ 1014298 w 1016194"/>
              <a:gd name="connsiteY2" fmla="*/ 85725 h 186192"/>
              <a:gd name="connsiteX3" fmla="*/ 649173 w 1016194"/>
              <a:gd name="connsiteY3" fmla="*/ 57150 h 186192"/>
              <a:gd name="connsiteX4" fmla="*/ 747598 w 1016194"/>
              <a:gd name="connsiteY4" fmla="*/ 130175 h 186192"/>
              <a:gd name="connsiteX5" fmla="*/ 372948 w 1016194"/>
              <a:gd name="connsiteY5" fmla="*/ 133350 h 186192"/>
              <a:gd name="connsiteX6" fmla="*/ 1473 w 1016194"/>
              <a:gd name="connsiteY6" fmla="*/ 184150 h 186192"/>
              <a:gd name="connsiteX7" fmla="*/ 515823 w 1016194"/>
              <a:gd name="connsiteY7" fmla="*/ 53975 h 186192"/>
              <a:gd name="connsiteX8" fmla="*/ 109423 w 1016194"/>
              <a:gd name="connsiteY8" fmla="*/ 85725 h 186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6194" h="186192">
                <a:moveTo>
                  <a:pt x="109423" y="85725"/>
                </a:moveTo>
                <a:cubicBezTo>
                  <a:pt x="100956" y="76729"/>
                  <a:pt x="314211" y="0"/>
                  <a:pt x="465023" y="0"/>
                </a:cubicBezTo>
                <a:cubicBezTo>
                  <a:pt x="615835" y="0"/>
                  <a:pt x="983606" y="76200"/>
                  <a:pt x="1014298" y="85725"/>
                </a:cubicBezTo>
                <a:cubicBezTo>
                  <a:pt x="1044990" y="95250"/>
                  <a:pt x="693623" y="49742"/>
                  <a:pt x="649173" y="57150"/>
                </a:cubicBezTo>
                <a:cubicBezTo>
                  <a:pt x="604723" y="64558"/>
                  <a:pt x="793635" y="117475"/>
                  <a:pt x="747598" y="130175"/>
                </a:cubicBezTo>
                <a:cubicBezTo>
                  <a:pt x="701561" y="142875"/>
                  <a:pt x="497302" y="124354"/>
                  <a:pt x="372948" y="133350"/>
                </a:cubicBezTo>
                <a:cubicBezTo>
                  <a:pt x="248594" y="142346"/>
                  <a:pt x="-22339" y="197379"/>
                  <a:pt x="1473" y="184150"/>
                </a:cubicBezTo>
                <a:cubicBezTo>
                  <a:pt x="25285" y="170921"/>
                  <a:pt x="498361" y="72496"/>
                  <a:pt x="515823" y="53975"/>
                </a:cubicBezTo>
                <a:cubicBezTo>
                  <a:pt x="533286" y="35454"/>
                  <a:pt x="117890" y="94721"/>
                  <a:pt x="109423" y="8572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B7A697ED-281D-4B89-9F58-AC056D1B2C85}"/>
              </a:ext>
            </a:extLst>
          </p:cNvPr>
          <p:cNvSpPr/>
          <p:nvPr/>
        </p:nvSpPr>
        <p:spPr>
          <a:xfrm>
            <a:off x="3895677" y="4379600"/>
            <a:ext cx="2251066" cy="725835"/>
          </a:xfrm>
          <a:custGeom>
            <a:avLst/>
            <a:gdLst>
              <a:gd name="connsiteX0" fmla="*/ 48 w 2251066"/>
              <a:gd name="connsiteY0" fmla="*/ 1900 h 725835"/>
              <a:gd name="connsiteX1" fmla="*/ 107998 w 2251066"/>
              <a:gd name="connsiteY1" fmla="*/ 443225 h 725835"/>
              <a:gd name="connsiteX2" fmla="*/ 28623 w 2251066"/>
              <a:gd name="connsiteY2" fmla="*/ 535300 h 725835"/>
              <a:gd name="connsiteX3" fmla="*/ 549323 w 2251066"/>
              <a:gd name="connsiteY3" fmla="*/ 503550 h 725835"/>
              <a:gd name="connsiteX4" fmla="*/ 762048 w 2251066"/>
              <a:gd name="connsiteY4" fmla="*/ 414650 h 725835"/>
              <a:gd name="connsiteX5" fmla="*/ 1162098 w 2251066"/>
              <a:gd name="connsiteY5" fmla="*/ 262250 h 725835"/>
              <a:gd name="connsiteX6" fmla="*/ 793798 w 2251066"/>
              <a:gd name="connsiteY6" fmla="*/ 443225 h 725835"/>
              <a:gd name="connsiteX7" fmla="*/ 1244648 w 2251066"/>
              <a:gd name="connsiteY7" fmla="*/ 332100 h 725835"/>
              <a:gd name="connsiteX8" fmla="*/ 1714548 w 2251066"/>
              <a:gd name="connsiteY8" fmla="*/ 414650 h 725835"/>
              <a:gd name="connsiteX9" fmla="*/ 1317673 w 2251066"/>
              <a:gd name="connsiteY9" fmla="*/ 297175 h 725835"/>
              <a:gd name="connsiteX10" fmla="*/ 2244773 w 2251066"/>
              <a:gd name="connsiteY10" fmla="*/ 725800 h 725835"/>
              <a:gd name="connsiteX11" fmla="*/ 1705023 w 2251066"/>
              <a:gd name="connsiteY11" fmla="*/ 319400 h 725835"/>
              <a:gd name="connsiteX12" fmla="*/ 1317673 w 2251066"/>
              <a:gd name="connsiteY12" fmla="*/ 1900 h 725835"/>
              <a:gd name="connsiteX13" fmla="*/ 1546273 w 2251066"/>
              <a:gd name="connsiteY13" fmla="*/ 230500 h 725835"/>
              <a:gd name="connsiteX14" fmla="*/ 641398 w 2251066"/>
              <a:gd name="connsiteY14" fmla="*/ 138425 h 725835"/>
              <a:gd name="connsiteX15" fmla="*/ 723948 w 2251066"/>
              <a:gd name="connsiteY15" fmla="*/ 217800 h 725835"/>
              <a:gd name="connsiteX16" fmla="*/ 196898 w 2251066"/>
              <a:gd name="connsiteY16" fmla="*/ 341625 h 725835"/>
              <a:gd name="connsiteX17" fmla="*/ 123873 w 2251066"/>
              <a:gd name="connsiteY17" fmla="*/ 284475 h 725835"/>
              <a:gd name="connsiteX18" fmla="*/ 48 w 2251066"/>
              <a:gd name="connsiteY18" fmla="*/ 1900 h 72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251066" h="725835">
                <a:moveTo>
                  <a:pt x="48" y="1900"/>
                </a:moveTo>
                <a:cubicBezTo>
                  <a:pt x="-2598" y="28358"/>
                  <a:pt x="103236" y="354325"/>
                  <a:pt x="107998" y="443225"/>
                </a:cubicBezTo>
                <a:cubicBezTo>
                  <a:pt x="112761" y="532125"/>
                  <a:pt x="-44931" y="525246"/>
                  <a:pt x="28623" y="535300"/>
                </a:cubicBezTo>
                <a:cubicBezTo>
                  <a:pt x="102177" y="545354"/>
                  <a:pt x="427086" y="523658"/>
                  <a:pt x="549323" y="503550"/>
                </a:cubicBezTo>
                <a:cubicBezTo>
                  <a:pt x="671560" y="483442"/>
                  <a:pt x="762048" y="414650"/>
                  <a:pt x="762048" y="414650"/>
                </a:cubicBezTo>
                <a:cubicBezTo>
                  <a:pt x="864177" y="374433"/>
                  <a:pt x="1156806" y="257488"/>
                  <a:pt x="1162098" y="262250"/>
                </a:cubicBezTo>
                <a:cubicBezTo>
                  <a:pt x="1167390" y="267013"/>
                  <a:pt x="780040" y="431583"/>
                  <a:pt x="793798" y="443225"/>
                </a:cubicBezTo>
                <a:cubicBezTo>
                  <a:pt x="807556" y="454867"/>
                  <a:pt x="1091190" y="336862"/>
                  <a:pt x="1244648" y="332100"/>
                </a:cubicBezTo>
                <a:cubicBezTo>
                  <a:pt x="1398106" y="327338"/>
                  <a:pt x="1702377" y="420471"/>
                  <a:pt x="1714548" y="414650"/>
                </a:cubicBezTo>
                <a:cubicBezTo>
                  <a:pt x="1726719" y="408829"/>
                  <a:pt x="1229302" y="245317"/>
                  <a:pt x="1317673" y="297175"/>
                </a:cubicBezTo>
                <a:cubicBezTo>
                  <a:pt x="1406044" y="349033"/>
                  <a:pt x="2180215" y="722096"/>
                  <a:pt x="2244773" y="725800"/>
                </a:cubicBezTo>
                <a:cubicBezTo>
                  <a:pt x="2309331" y="729504"/>
                  <a:pt x="1859540" y="440050"/>
                  <a:pt x="1705023" y="319400"/>
                </a:cubicBezTo>
                <a:cubicBezTo>
                  <a:pt x="1550506" y="198750"/>
                  <a:pt x="1344131" y="16717"/>
                  <a:pt x="1317673" y="1900"/>
                </a:cubicBezTo>
                <a:cubicBezTo>
                  <a:pt x="1291215" y="-12917"/>
                  <a:pt x="1658985" y="207746"/>
                  <a:pt x="1546273" y="230500"/>
                </a:cubicBezTo>
                <a:cubicBezTo>
                  <a:pt x="1433561" y="253254"/>
                  <a:pt x="778452" y="140542"/>
                  <a:pt x="641398" y="138425"/>
                </a:cubicBezTo>
                <a:cubicBezTo>
                  <a:pt x="504344" y="136308"/>
                  <a:pt x="798031" y="183933"/>
                  <a:pt x="723948" y="217800"/>
                </a:cubicBezTo>
                <a:cubicBezTo>
                  <a:pt x="649865" y="251667"/>
                  <a:pt x="296910" y="330513"/>
                  <a:pt x="196898" y="341625"/>
                </a:cubicBezTo>
                <a:cubicBezTo>
                  <a:pt x="96886" y="352737"/>
                  <a:pt x="156152" y="335804"/>
                  <a:pt x="123873" y="284475"/>
                </a:cubicBezTo>
                <a:cubicBezTo>
                  <a:pt x="91594" y="233146"/>
                  <a:pt x="2694" y="-24558"/>
                  <a:pt x="48" y="190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243281D1-D115-49DC-BBBE-FA0CE78EF6BF}"/>
              </a:ext>
            </a:extLst>
          </p:cNvPr>
          <p:cNvSpPr/>
          <p:nvPr/>
        </p:nvSpPr>
        <p:spPr>
          <a:xfrm>
            <a:off x="2000086" y="4555910"/>
            <a:ext cx="1071974" cy="419207"/>
          </a:xfrm>
          <a:custGeom>
            <a:avLst/>
            <a:gdLst>
              <a:gd name="connsiteX0" fmla="*/ 1057439 w 1071974"/>
              <a:gd name="connsiteY0" fmla="*/ 416140 h 419207"/>
              <a:gd name="connsiteX1" fmla="*/ 997114 w 1071974"/>
              <a:gd name="connsiteY1" fmla="*/ 184365 h 419207"/>
              <a:gd name="connsiteX2" fmla="*/ 768514 w 1071974"/>
              <a:gd name="connsiteY2" fmla="*/ 92290 h 419207"/>
              <a:gd name="connsiteX3" fmla="*/ 187489 w 1071974"/>
              <a:gd name="connsiteY3" fmla="*/ 215 h 419207"/>
              <a:gd name="connsiteX4" fmla="*/ 600239 w 1071974"/>
              <a:gd name="connsiteY4" fmla="*/ 66890 h 419207"/>
              <a:gd name="connsiteX5" fmla="*/ 187489 w 1071974"/>
              <a:gd name="connsiteY5" fmla="*/ 70065 h 419207"/>
              <a:gd name="connsiteX6" fmla="*/ 12864 w 1071974"/>
              <a:gd name="connsiteY6" fmla="*/ 282790 h 419207"/>
              <a:gd name="connsiteX7" fmla="*/ 206539 w 1071974"/>
              <a:gd name="connsiteY7" fmla="*/ 95465 h 419207"/>
              <a:gd name="connsiteX8" fmla="*/ 164 w 1071974"/>
              <a:gd name="connsiteY8" fmla="*/ 352640 h 419207"/>
              <a:gd name="connsiteX9" fmla="*/ 247814 w 1071974"/>
              <a:gd name="connsiteY9" fmla="*/ 270090 h 419207"/>
              <a:gd name="connsiteX10" fmla="*/ 692314 w 1071974"/>
              <a:gd name="connsiteY10" fmla="*/ 219290 h 419207"/>
              <a:gd name="connsiteX11" fmla="*/ 606589 w 1071974"/>
              <a:gd name="connsiteY11" fmla="*/ 266915 h 419207"/>
              <a:gd name="connsiteX12" fmla="*/ 365289 w 1071974"/>
              <a:gd name="connsiteY12" fmla="*/ 324065 h 419207"/>
              <a:gd name="connsiteX13" fmla="*/ 600239 w 1071974"/>
              <a:gd name="connsiteY13" fmla="*/ 212940 h 419207"/>
              <a:gd name="connsiteX14" fmla="*/ 752639 w 1071974"/>
              <a:gd name="connsiteY14" fmla="*/ 311365 h 419207"/>
              <a:gd name="connsiteX15" fmla="*/ 1057439 w 1071974"/>
              <a:gd name="connsiteY15" fmla="*/ 416140 h 419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71974" h="419207">
                <a:moveTo>
                  <a:pt x="1057439" y="416140"/>
                </a:moveTo>
                <a:cubicBezTo>
                  <a:pt x="1098185" y="394973"/>
                  <a:pt x="1045268" y="238340"/>
                  <a:pt x="997114" y="184365"/>
                </a:cubicBezTo>
                <a:cubicBezTo>
                  <a:pt x="948960" y="130390"/>
                  <a:pt x="903451" y="122982"/>
                  <a:pt x="768514" y="92290"/>
                </a:cubicBezTo>
                <a:cubicBezTo>
                  <a:pt x="633576" y="61598"/>
                  <a:pt x="187489" y="215"/>
                  <a:pt x="187489" y="215"/>
                </a:cubicBezTo>
                <a:cubicBezTo>
                  <a:pt x="159443" y="-4018"/>
                  <a:pt x="600239" y="55248"/>
                  <a:pt x="600239" y="66890"/>
                </a:cubicBezTo>
                <a:cubicBezTo>
                  <a:pt x="600239" y="78532"/>
                  <a:pt x="285385" y="34082"/>
                  <a:pt x="187489" y="70065"/>
                </a:cubicBezTo>
                <a:cubicBezTo>
                  <a:pt x="89593" y="106048"/>
                  <a:pt x="9689" y="278557"/>
                  <a:pt x="12864" y="282790"/>
                </a:cubicBezTo>
                <a:cubicBezTo>
                  <a:pt x="16039" y="287023"/>
                  <a:pt x="208656" y="83823"/>
                  <a:pt x="206539" y="95465"/>
                </a:cubicBezTo>
                <a:cubicBezTo>
                  <a:pt x="204422" y="107107"/>
                  <a:pt x="-6715" y="323536"/>
                  <a:pt x="164" y="352640"/>
                </a:cubicBezTo>
                <a:cubicBezTo>
                  <a:pt x="7043" y="381744"/>
                  <a:pt x="132456" y="292315"/>
                  <a:pt x="247814" y="270090"/>
                </a:cubicBezTo>
                <a:cubicBezTo>
                  <a:pt x="363172" y="247865"/>
                  <a:pt x="632518" y="219819"/>
                  <a:pt x="692314" y="219290"/>
                </a:cubicBezTo>
                <a:cubicBezTo>
                  <a:pt x="752110" y="218761"/>
                  <a:pt x="661093" y="249453"/>
                  <a:pt x="606589" y="266915"/>
                </a:cubicBezTo>
                <a:cubicBezTo>
                  <a:pt x="552085" y="284377"/>
                  <a:pt x="366347" y="333061"/>
                  <a:pt x="365289" y="324065"/>
                </a:cubicBezTo>
                <a:cubicBezTo>
                  <a:pt x="364231" y="315069"/>
                  <a:pt x="535681" y="215057"/>
                  <a:pt x="600239" y="212940"/>
                </a:cubicBezTo>
                <a:cubicBezTo>
                  <a:pt x="664797" y="210823"/>
                  <a:pt x="676439" y="279615"/>
                  <a:pt x="752639" y="311365"/>
                </a:cubicBezTo>
                <a:cubicBezTo>
                  <a:pt x="828839" y="343115"/>
                  <a:pt x="1016693" y="437307"/>
                  <a:pt x="1057439" y="41614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11AF8599-B189-4AE4-9E09-92E7B24B0960}"/>
              </a:ext>
            </a:extLst>
          </p:cNvPr>
          <p:cNvSpPr/>
          <p:nvPr/>
        </p:nvSpPr>
        <p:spPr>
          <a:xfrm>
            <a:off x="2580380" y="3068475"/>
            <a:ext cx="1270107" cy="845029"/>
          </a:xfrm>
          <a:custGeom>
            <a:avLst/>
            <a:gdLst>
              <a:gd name="connsiteX0" fmla="*/ 1267720 w 1270107"/>
              <a:gd name="connsiteY0" fmla="*/ 62075 h 845029"/>
              <a:gd name="connsiteX1" fmla="*/ 620020 w 1270107"/>
              <a:gd name="connsiteY1" fmla="*/ 81125 h 845029"/>
              <a:gd name="connsiteX2" fmla="*/ 10420 w 1270107"/>
              <a:gd name="connsiteY2" fmla="*/ 836775 h 845029"/>
              <a:gd name="connsiteX3" fmla="*/ 245370 w 1270107"/>
              <a:gd name="connsiteY3" fmla="*/ 455775 h 845029"/>
              <a:gd name="connsiteX4" fmla="*/ 378720 w 1270107"/>
              <a:gd name="connsiteY4" fmla="*/ 23975 h 845029"/>
              <a:gd name="connsiteX5" fmla="*/ 1267720 w 1270107"/>
              <a:gd name="connsiteY5" fmla="*/ 62075 h 845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0107" h="845029">
                <a:moveTo>
                  <a:pt x="1267720" y="62075"/>
                </a:moveTo>
                <a:cubicBezTo>
                  <a:pt x="1307937" y="71600"/>
                  <a:pt x="829570" y="-47992"/>
                  <a:pt x="620020" y="81125"/>
                </a:cubicBezTo>
                <a:cubicBezTo>
                  <a:pt x="410470" y="210242"/>
                  <a:pt x="72862" y="774333"/>
                  <a:pt x="10420" y="836775"/>
                </a:cubicBezTo>
                <a:cubicBezTo>
                  <a:pt x="-52022" y="899217"/>
                  <a:pt x="183987" y="591242"/>
                  <a:pt x="245370" y="455775"/>
                </a:cubicBezTo>
                <a:cubicBezTo>
                  <a:pt x="306753" y="320308"/>
                  <a:pt x="203037" y="91708"/>
                  <a:pt x="378720" y="23975"/>
                </a:cubicBezTo>
                <a:cubicBezTo>
                  <a:pt x="554403" y="-43758"/>
                  <a:pt x="1227503" y="52550"/>
                  <a:pt x="1267720" y="6207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9F5CE21D-40AF-42B6-B696-AB2C136523A5}"/>
              </a:ext>
            </a:extLst>
          </p:cNvPr>
          <p:cNvSpPr/>
          <p:nvPr/>
        </p:nvSpPr>
        <p:spPr>
          <a:xfrm>
            <a:off x="4101650" y="5121835"/>
            <a:ext cx="1737020" cy="447152"/>
          </a:xfrm>
          <a:custGeom>
            <a:avLst/>
            <a:gdLst>
              <a:gd name="connsiteX0" fmla="*/ 450 w 1737020"/>
              <a:gd name="connsiteY0" fmla="*/ 444998 h 447152"/>
              <a:gd name="connsiteX1" fmla="*/ 991050 w 1737020"/>
              <a:gd name="connsiteY1" fmla="*/ 498 h 447152"/>
              <a:gd name="connsiteX2" fmla="*/ 59717 w 1737020"/>
              <a:gd name="connsiteY2" fmla="*/ 351865 h 447152"/>
              <a:gd name="connsiteX3" fmla="*/ 559250 w 1737020"/>
              <a:gd name="connsiteY3" fmla="*/ 89398 h 447152"/>
              <a:gd name="connsiteX4" fmla="*/ 1350883 w 1737020"/>
              <a:gd name="connsiteY4" fmla="*/ 267198 h 447152"/>
              <a:gd name="connsiteX5" fmla="*/ 1736117 w 1737020"/>
              <a:gd name="connsiteY5" fmla="*/ 351865 h 447152"/>
              <a:gd name="connsiteX6" fmla="*/ 1253517 w 1737020"/>
              <a:gd name="connsiteY6" fmla="*/ 152898 h 447152"/>
              <a:gd name="connsiteX7" fmla="*/ 868283 w 1737020"/>
              <a:gd name="connsiteY7" fmla="*/ 169832 h 447152"/>
              <a:gd name="connsiteX8" fmla="*/ 450 w 1737020"/>
              <a:gd name="connsiteY8" fmla="*/ 444998 h 447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7020" h="447152">
                <a:moveTo>
                  <a:pt x="450" y="444998"/>
                </a:moveTo>
                <a:cubicBezTo>
                  <a:pt x="20911" y="416776"/>
                  <a:pt x="981172" y="16020"/>
                  <a:pt x="991050" y="498"/>
                </a:cubicBezTo>
                <a:cubicBezTo>
                  <a:pt x="1000928" y="-15024"/>
                  <a:pt x="131684" y="337048"/>
                  <a:pt x="59717" y="351865"/>
                </a:cubicBezTo>
                <a:cubicBezTo>
                  <a:pt x="-12250" y="366682"/>
                  <a:pt x="344056" y="103509"/>
                  <a:pt x="559250" y="89398"/>
                </a:cubicBezTo>
                <a:cubicBezTo>
                  <a:pt x="774444" y="75287"/>
                  <a:pt x="1154739" y="223454"/>
                  <a:pt x="1350883" y="267198"/>
                </a:cubicBezTo>
                <a:cubicBezTo>
                  <a:pt x="1547027" y="310942"/>
                  <a:pt x="1752345" y="370915"/>
                  <a:pt x="1736117" y="351865"/>
                </a:cubicBezTo>
                <a:cubicBezTo>
                  <a:pt x="1719889" y="332815"/>
                  <a:pt x="1398156" y="183237"/>
                  <a:pt x="1253517" y="152898"/>
                </a:cubicBezTo>
                <a:cubicBezTo>
                  <a:pt x="1108878" y="122559"/>
                  <a:pt x="1074305" y="123971"/>
                  <a:pt x="868283" y="169832"/>
                </a:cubicBezTo>
                <a:cubicBezTo>
                  <a:pt x="662261" y="215693"/>
                  <a:pt x="-20011" y="473220"/>
                  <a:pt x="450" y="444998"/>
                </a:cubicBezTo>
                <a:close/>
              </a:path>
            </a:pathLst>
          </a:custGeom>
          <a:solidFill>
            <a:srgbClr val="FF6699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78EC9ED0-38F7-4463-81C9-587CD43854FB}"/>
              </a:ext>
            </a:extLst>
          </p:cNvPr>
          <p:cNvSpPr/>
          <p:nvPr/>
        </p:nvSpPr>
        <p:spPr>
          <a:xfrm>
            <a:off x="2027553" y="5214784"/>
            <a:ext cx="981615" cy="325883"/>
          </a:xfrm>
          <a:custGeom>
            <a:avLst/>
            <a:gdLst>
              <a:gd name="connsiteX0" fmla="*/ 973880 w 981615"/>
              <a:gd name="connsiteY0" fmla="*/ 313949 h 325883"/>
              <a:gd name="connsiteX1" fmla="*/ 842647 w 981615"/>
              <a:gd name="connsiteY1" fmla="*/ 157316 h 325883"/>
              <a:gd name="connsiteX2" fmla="*/ 554780 w 981615"/>
              <a:gd name="connsiteY2" fmla="*/ 683 h 325883"/>
              <a:gd name="connsiteX3" fmla="*/ 4447 w 981615"/>
              <a:gd name="connsiteY3" fmla="*/ 220816 h 325883"/>
              <a:gd name="connsiteX4" fmla="*/ 283847 w 981615"/>
              <a:gd name="connsiteY4" fmla="*/ 38783 h 325883"/>
              <a:gd name="connsiteX5" fmla="*/ 72180 w 981615"/>
              <a:gd name="connsiteY5" fmla="*/ 85349 h 325883"/>
              <a:gd name="connsiteX6" fmla="*/ 465880 w 981615"/>
              <a:gd name="connsiteY6" fmla="*/ 9149 h 325883"/>
              <a:gd name="connsiteX7" fmla="*/ 791847 w 981615"/>
              <a:gd name="connsiteY7" fmla="*/ 292783 h 325883"/>
              <a:gd name="connsiteX8" fmla="*/ 897680 w 981615"/>
              <a:gd name="connsiteY8" fmla="*/ 297016 h 325883"/>
              <a:gd name="connsiteX9" fmla="*/ 626747 w 981615"/>
              <a:gd name="connsiteY9" fmla="*/ 85349 h 325883"/>
              <a:gd name="connsiteX10" fmla="*/ 973880 w 981615"/>
              <a:gd name="connsiteY10" fmla="*/ 313949 h 325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81615" h="325883">
                <a:moveTo>
                  <a:pt x="973880" y="313949"/>
                </a:moveTo>
                <a:cubicBezTo>
                  <a:pt x="1009863" y="325943"/>
                  <a:pt x="912497" y="209527"/>
                  <a:pt x="842647" y="157316"/>
                </a:cubicBezTo>
                <a:cubicBezTo>
                  <a:pt x="772797" y="105105"/>
                  <a:pt x="694480" y="-9900"/>
                  <a:pt x="554780" y="683"/>
                </a:cubicBezTo>
                <a:cubicBezTo>
                  <a:pt x="415080" y="11266"/>
                  <a:pt x="49602" y="214466"/>
                  <a:pt x="4447" y="220816"/>
                </a:cubicBezTo>
                <a:cubicBezTo>
                  <a:pt x="-40708" y="227166"/>
                  <a:pt x="272558" y="61361"/>
                  <a:pt x="283847" y="38783"/>
                </a:cubicBezTo>
                <a:cubicBezTo>
                  <a:pt x="295136" y="16205"/>
                  <a:pt x="41841" y="90288"/>
                  <a:pt x="72180" y="85349"/>
                </a:cubicBezTo>
                <a:cubicBezTo>
                  <a:pt x="102519" y="80410"/>
                  <a:pt x="345936" y="-25423"/>
                  <a:pt x="465880" y="9149"/>
                </a:cubicBezTo>
                <a:cubicBezTo>
                  <a:pt x="585824" y="43721"/>
                  <a:pt x="719880" y="244805"/>
                  <a:pt x="791847" y="292783"/>
                </a:cubicBezTo>
                <a:cubicBezTo>
                  <a:pt x="863814" y="340761"/>
                  <a:pt x="925197" y="331588"/>
                  <a:pt x="897680" y="297016"/>
                </a:cubicBezTo>
                <a:cubicBezTo>
                  <a:pt x="870163" y="262444"/>
                  <a:pt x="616164" y="83938"/>
                  <a:pt x="626747" y="85349"/>
                </a:cubicBezTo>
                <a:cubicBezTo>
                  <a:pt x="637330" y="86760"/>
                  <a:pt x="937897" y="301955"/>
                  <a:pt x="973880" y="313949"/>
                </a:cubicBezTo>
                <a:close/>
              </a:path>
            </a:pathLst>
          </a:custGeom>
          <a:solidFill>
            <a:srgbClr val="FF6699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5004466C-9659-4C3D-B127-B6D112C10836}"/>
              </a:ext>
            </a:extLst>
          </p:cNvPr>
          <p:cNvSpPr/>
          <p:nvPr/>
        </p:nvSpPr>
        <p:spPr>
          <a:xfrm>
            <a:off x="1874497" y="5242127"/>
            <a:ext cx="985979" cy="291082"/>
          </a:xfrm>
          <a:custGeom>
            <a:avLst/>
            <a:gdLst>
              <a:gd name="connsiteX0" fmla="*/ 983003 w 985979"/>
              <a:gd name="connsiteY0" fmla="*/ 261206 h 291082"/>
              <a:gd name="connsiteX1" fmla="*/ 741703 w 985979"/>
              <a:gd name="connsiteY1" fmla="*/ 218873 h 291082"/>
              <a:gd name="connsiteX2" fmla="*/ 94003 w 985979"/>
              <a:gd name="connsiteY2" fmla="*/ 290840 h 291082"/>
              <a:gd name="connsiteX3" fmla="*/ 737470 w 985979"/>
              <a:gd name="connsiteY3" fmla="*/ 189240 h 291082"/>
              <a:gd name="connsiteX4" fmla="*/ 870 w 985979"/>
              <a:gd name="connsiteY4" fmla="*/ 244273 h 291082"/>
              <a:gd name="connsiteX5" fmla="*/ 580836 w 985979"/>
              <a:gd name="connsiteY5" fmla="*/ 104573 h 291082"/>
              <a:gd name="connsiteX6" fmla="*/ 221003 w 985979"/>
              <a:gd name="connsiteY6" fmla="*/ 70706 h 291082"/>
              <a:gd name="connsiteX7" fmla="*/ 602003 w 985979"/>
              <a:gd name="connsiteY7" fmla="*/ 7206 h 291082"/>
              <a:gd name="connsiteX8" fmla="*/ 983003 w 985979"/>
              <a:gd name="connsiteY8" fmla="*/ 261206 h 291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979" h="291082">
                <a:moveTo>
                  <a:pt x="983003" y="261206"/>
                </a:moveTo>
                <a:cubicBezTo>
                  <a:pt x="1006286" y="296484"/>
                  <a:pt x="889870" y="213934"/>
                  <a:pt x="741703" y="218873"/>
                </a:cubicBezTo>
                <a:cubicBezTo>
                  <a:pt x="593536" y="223812"/>
                  <a:pt x="94708" y="295779"/>
                  <a:pt x="94003" y="290840"/>
                </a:cubicBezTo>
                <a:cubicBezTo>
                  <a:pt x="93298" y="285901"/>
                  <a:pt x="752992" y="197001"/>
                  <a:pt x="737470" y="189240"/>
                </a:cubicBezTo>
                <a:cubicBezTo>
                  <a:pt x="721948" y="181479"/>
                  <a:pt x="26976" y="258384"/>
                  <a:pt x="870" y="244273"/>
                </a:cubicBezTo>
                <a:cubicBezTo>
                  <a:pt x="-25236" y="230162"/>
                  <a:pt x="544147" y="133501"/>
                  <a:pt x="580836" y="104573"/>
                </a:cubicBezTo>
                <a:cubicBezTo>
                  <a:pt x="617525" y="75645"/>
                  <a:pt x="217475" y="86934"/>
                  <a:pt x="221003" y="70706"/>
                </a:cubicBezTo>
                <a:cubicBezTo>
                  <a:pt x="224531" y="54478"/>
                  <a:pt x="469359" y="-23838"/>
                  <a:pt x="602003" y="7206"/>
                </a:cubicBezTo>
                <a:cubicBezTo>
                  <a:pt x="734647" y="38250"/>
                  <a:pt x="959720" y="225928"/>
                  <a:pt x="983003" y="261206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6A4338BD-1732-4046-90C4-10FF1B898981}"/>
              </a:ext>
            </a:extLst>
          </p:cNvPr>
          <p:cNvSpPr/>
          <p:nvPr/>
        </p:nvSpPr>
        <p:spPr>
          <a:xfrm>
            <a:off x="3999439" y="5176972"/>
            <a:ext cx="1554713" cy="476140"/>
          </a:xfrm>
          <a:custGeom>
            <a:avLst/>
            <a:gdLst>
              <a:gd name="connsiteX0" fmla="*/ 85728 w 1554713"/>
              <a:gd name="connsiteY0" fmla="*/ 394095 h 476140"/>
              <a:gd name="connsiteX1" fmla="*/ 792694 w 1554713"/>
              <a:gd name="connsiteY1" fmla="*/ 51195 h 476140"/>
              <a:gd name="connsiteX2" fmla="*/ 360894 w 1554713"/>
              <a:gd name="connsiteY2" fmla="*/ 203595 h 476140"/>
              <a:gd name="connsiteX3" fmla="*/ 906994 w 1554713"/>
              <a:gd name="connsiteY3" fmla="*/ 395 h 476140"/>
              <a:gd name="connsiteX4" fmla="*/ 1550461 w 1554713"/>
              <a:gd name="connsiteY4" fmla="*/ 267095 h 476140"/>
              <a:gd name="connsiteX5" fmla="*/ 1194861 w 1554713"/>
              <a:gd name="connsiteY5" fmla="*/ 178195 h 476140"/>
              <a:gd name="connsiteX6" fmla="*/ 1368428 w 1554713"/>
              <a:gd name="connsiteY6" fmla="*/ 241695 h 476140"/>
              <a:gd name="connsiteX7" fmla="*/ 631828 w 1554713"/>
              <a:gd name="connsiteY7" fmla="*/ 203595 h 476140"/>
              <a:gd name="connsiteX8" fmla="*/ 73028 w 1554713"/>
              <a:gd name="connsiteY8" fmla="*/ 461828 h 476140"/>
              <a:gd name="connsiteX9" fmla="*/ 85728 w 1554713"/>
              <a:gd name="connsiteY9" fmla="*/ 394095 h 476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54713" h="476140">
                <a:moveTo>
                  <a:pt x="85728" y="394095"/>
                </a:moveTo>
                <a:cubicBezTo>
                  <a:pt x="205672" y="325656"/>
                  <a:pt x="746833" y="82945"/>
                  <a:pt x="792694" y="51195"/>
                </a:cubicBezTo>
                <a:cubicBezTo>
                  <a:pt x="838555" y="19445"/>
                  <a:pt x="341844" y="212062"/>
                  <a:pt x="360894" y="203595"/>
                </a:cubicBezTo>
                <a:cubicBezTo>
                  <a:pt x="379944" y="195128"/>
                  <a:pt x="708733" y="-10188"/>
                  <a:pt x="906994" y="395"/>
                </a:cubicBezTo>
                <a:cubicBezTo>
                  <a:pt x="1105255" y="10978"/>
                  <a:pt x="1502483" y="237462"/>
                  <a:pt x="1550461" y="267095"/>
                </a:cubicBezTo>
                <a:cubicBezTo>
                  <a:pt x="1598439" y="296728"/>
                  <a:pt x="1225200" y="182428"/>
                  <a:pt x="1194861" y="178195"/>
                </a:cubicBezTo>
                <a:cubicBezTo>
                  <a:pt x="1164522" y="173962"/>
                  <a:pt x="1462267" y="237462"/>
                  <a:pt x="1368428" y="241695"/>
                </a:cubicBezTo>
                <a:cubicBezTo>
                  <a:pt x="1274589" y="245928"/>
                  <a:pt x="847728" y="166906"/>
                  <a:pt x="631828" y="203595"/>
                </a:cubicBezTo>
                <a:cubicBezTo>
                  <a:pt x="415928" y="240284"/>
                  <a:pt x="164750" y="425845"/>
                  <a:pt x="73028" y="461828"/>
                </a:cubicBezTo>
                <a:cubicBezTo>
                  <a:pt x="-18694" y="497811"/>
                  <a:pt x="-34216" y="462534"/>
                  <a:pt x="85728" y="39409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6FAD8A52-4E30-47CC-891A-011F7ED751EE}"/>
              </a:ext>
            </a:extLst>
          </p:cNvPr>
          <p:cNvSpPr/>
          <p:nvPr/>
        </p:nvSpPr>
        <p:spPr>
          <a:xfrm>
            <a:off x="4649815" y="1557092"/>
            <a:ext cx="2214437" cy="876193"/>
          </a:xfrm>
          <a:custGeom>
            <a:avLst/>
            <a:gdLst>
              <a:gd name="connsiteX0" fmla="*/ 6852 w 2214437"/>
              <a:gd name="connsiteY0" fmla="*/ 635775 h 876193"/>
              <a:gd name="connsiteX1" fmla="*/ 286252 w 2214437"/>
              <a:gd name="connsiteY1" fmla="*/ 474908 h 876193"/>
              <a:gd name="connsiteX2" fmla="*/ 828118 w 2214437"/>
              <a:gd name="connsiteY2" fmla="*/ 288641 h 876193"/>
              <a:gd name="connsiteX3" fmla="*/ 2199718 w 2214437"/>
              <a:gd name="connsiteY3" fmla="*/ 872841 h 876193"/>
              <a:gd name="connsiteX4" fmla="*/ 1590118 w 2214437"/>
              <a:gd name="connsiteY4" fmla="*/ 542641 h 876193"/>
              <a:gd name="connsiteX5" fmla="*/ 557185 w 2214437"/>
              <a:gd name="connsiteY5" fmla="*/ 775 h 876193"/>
              <a:gd name="connsiteX6" fmla="*/ 6852 w 2214437"/>
              <a:gd name="connsiteY6" fmla="*/ 635775 h 876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4437" h="876193">
                <a:moveTo>
                  <a:pt x="6852" y="635775"/>
                </a:moveTo>
                <a:cubicBezTo>
                  <a:pt x="-38303" y="714797"/>
                  <a:pt x="149374" y="532764"/>
                  <a:pt x="286252" y="474908"/>
                </a:cubicBezTo>
                <a:cubicBezTo>
                  <a:pt x="423130" y="417052"/>
                  <a:pt x="509207" y="222319"/>
                  <a:pt x="828118" y="288641"/>
                </a:cubicBezTo>
                <a:cubicBezTo>
                  <a:pt x="1147029" y="354963"/>
                  <a:pt x="2072718" y="830508"/>
                  <a:pt x="2199718" y="872841"/>
                </a:cubicBezTo>
                <a:cubicBezTo>
                  <a:pt x="2326718" y="915174"/>
                  <a:pt x="1590118" y="542641"/>
                  <a:pt x="1590118" y="542641"/>
                </a:cubicBezTo>
                <a:cubicBezTo>
                  <a:pt x="1316362" y="397297"/>
                  <a:pt x="819652" y="-20392"/>
                  <a:pt x="557185" y="775"/>
                </a:cubicBezTo>
                <a:cubicBezTo>
                  <a:pt x="294718" y="21942"/>
                  <a:pt x="52007" y="556753"/>
                  <a:pt x="6852" y="63577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4BBBC22-0F2F-4E53-BDBB-008DC3309F2C}"/>
              </a:ext>
            </a:extLst>
          </p:cNvPr>
          <p:cNvSpPr txBox="1"/>
          <p:nvPr/>
        </p:nvSpPr>
        <p:spPr>
          <a:xfrm>
            <a:off x="207035" y="115503"/>
            <a:ext cx="918713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5400" dirty="0">
                <a:solidFill>
                  <a:srgbClr val="FF6699"/>
                </a:solidFill>
                <a:latin typeface="851ゴチカクット" panose="02000600000000000000" pitchFamily="2" charset="-128"/>
                <a:ea typeface="851ゴチカクット" panose="02000600000000000000" pitchFamily="2" charset="-128"/>
              </a:rPr>
              <a:t>上からありさ。観月ありさ。</a:t>
            </a:r>
            <a:endParaRPr kumimoji="1" lang="en-US" altLang="ja-JP" sz="5400" dirty="0">
              <a:solidFill>
                <a:srgbClr val="FF6699"/>
              </a:solidFill>
              <a:latin typeface="851ゴチカクット" panose="02000600000000000000" pitchFamily="2" charset="-128"/>
              <a:ea typeface="851ゴチカクット" panose="02000600000000000000" pitchFamily="2" charset="-128"/>
            </a:endParaRPr>
          </a:p>
          <a:p>
            <a:pPr algn="ctr"/>
            <a:r>
              <a:rPr kumimoji="1" lang="ja-JP" altLang="en-US" sz="5400" dirty="0">
                <a:solidFill>
                  <a:srgbClr val="FF6699"/>
                </a:solidFill>
                <a:latin typeface="851ゴチカクット" panose="02000600000000000000" pitchFamily="2" charset="-128"/>
                <a:ea typeface="851ゴチカクット" panose="02000600000000000000" pitchFamily="2" charset="-128"/>
              </a:rPr>
              <a:t>だから、なんでもありさ。</a:t>
            </a:r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2E5D1466-F3FB-4128-80EE-DB608E3ADA9D}"/>
              </a:ext>
            </a:extLst>
          </p:cNvPr>
          <p:cNvSpPr/>
          <p:nvPr/>
        </p:nvSpPr>
        <p:spPr>
          <a:xfrm>
            <a:off x="6841867" y="8643712"/>
            <a:ext cx="733220" cy="3123294"/>
          </a:xfrm>
          <a:custGeom>
            <a:avLst/>
            <a:gdLst>
              <a:gd name="connsiteX0" fmla="*/ 733215 w 733220"/>
              <a:gd name="connsiteY0" fmla="*/ 9400 h 3123294"/>
              <a:gd name="connsiteX1" fmla="*/ 271202 w 733220"/>
              <a:gd name="connsiteY1" fmla="*/ 866048 h 3123294"/>
              <a:gd name="connsiteX2" fmla="*/ 78697 w 733220"/>
              <a:gd name="connsiteY2" fmla="*/ 3050983 h 3123294"/>
              <a:gd name="connsiteX3" fmla="*/ 146074 w 733220"/>
              <a:gd name="connsiteY3" fmla="*/ 2531219 h 3123294"/>
              <a:gd name="connsiteX4" fmla="*/ 1695 w 733220"/>
              <a:gd name="connsiteY4" fmla="*/ 1847825 h 3123294"/>
              <a:gd name="connsiteX5" fmla="*/ 261577 w 733220"/>
              <a:gd name="connsiteY5" fmla="*/ 500288 h 3123294"/>
              <a:gd name="connsiteX6" fmla="*/ 733215 w 733220"/>
              <a:gd name="connsiteY6" fmla="*/ 9400 h 3123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3220" h="3123294">
                <a:moveTo>
                  <a:pt x="733215" y="9400"/>
                </a:moveTo>
                <a:cubicBezTo>
                  <a:pt x="734819" y="70360"/>
                  <a:pt x="380288" y="359118"/>
                  <a:pt x="271202" y="866048"/>
                </a:cubicBezTo>
                <a:cubicBezTo>
                  <a:pt x="162116" y="1372978"/>
                  <a:pt x="99552" y="2773455"/>
                  <a:pt x="78697" y="3050983"/>
                </a:cubicBezTo>
                <a:cubicBezTo>
                  <a:pt x="57842" y="3328511"/>
                  <a:pt x="158908" y="2731745"/>
                  <a:pt x="146074" y="2531219"/>
                </a:cubicBezTo>
                <a:cubicBezTo>
                  <a:pt x="133240" y="2330693"/>
                  <a:pt x="-17555" y="2186313"/>
                  <a:pt x="1695" y="1847825"/>
                </a:cubicBezTo>
                <a:cubicBezTo>
                  <a:pt x="20945" y="1509337"/>
                  <a:pt x="134844" y="808296"/>
                  <a:pt x="261577" y="500288"/>
                </a:cubicBezTo>
                <a:cubicBezTo>
                  <a:pt x="388310" y="192280"/>
                  <a:pt x="731611" y="-51560"/>
                  <a:pt x="733215" y="94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059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私たちはどうかしている（わたどう）怪演&amp;quot;観月ありさ&amp;quot;の「ナースのお仕事」再放送希望！無料視聴できるのは？ - Middle Edge（ミドルエッジ）" hidden="1">
            <a:extLst>
              <a:ext uri="{FF2B5EF4-FFF2-40B4-BE49-F238E27FC236}">
                <a16:creationId xmlns:a16="http://schemas.microsoft.com/office/drawing/2014/main" id="{F2491DDA-0044-4735-AE85-5732F305A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523" y="1743066"/>
            <a:ext cx="7390154" cy="9846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F84BBEDC-1540-4B60-AC56-56E670FA5424}"/>
              </a:ext>
            </a:extLst>
          </p:cNvPr>
          <p:cNvSpPr/>
          <p:nvPr/>
        </p:nvSpPr>
        <p:spPr>
          <a:xfrm>
            <a:off x="4097243" y="5181092"/>
            <a:ext cx="1379491" cy="400817"/>
          </a:xfrm>
          <a:custGeom>
            <a:avLst/>
            <a:gdLst>
              <a:gd name="connsiteX0" fmla="*/ 30257 w 1379491"/>
              <a:gd name="connsiteY0" fmla="*/ 384683 h 400817"/>
              <a:gd name="connsiteX1" fmla="*/ 541432 w 1379491"/>
              <a:gd name="connsiteY1" fmla="*/ 32258 h 400817"/>
              <a:gd name="connsiteX2" fmla="*/ 1033557 w 1379491"/>
              <a:gd name="connsiteY2" fmla="*/ 64008 h 400817"/>
              <a:gd name="connsiteX3" fmla="*/ 1370107 w 1379491"/>
              <a:gd name="connsiteY3" fmla="*/ 181483 h 400817"/>
              <a:gd name="connsiteX4" fmla="*/ 1236757 w 1379491"/>
              <a:gd name="connsiteY4" fmla="*/ 137033 h 400817"/>
              <a:gd name="connsiteX5" fmla="*/ 731932 w 1379491"/>
              <a:gd name="connsiteY5" fmla="*/ 25908 h 400817"/>
              <a:gd name="connsiteX6" fmla="*/ 608107 w 1379491"/>
              <a:gd name="connsiteY6" fmla="*/ 25908 h 400817"/>
              <a:gd name="connsiteX7" fmla="*/ 115982 w 1379491"/>
              <a:gd name="connsiteY7" fmla="*/ 311658 h 400817"/>
              <a:gd name="connsiteX8" fmla="*/ 30257 w 1379491"/>
              <a:gd name="connsiteY8" fmla="*/ 384683 h 400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9491" h="400817">
                <a:moveTo>
                  <a:pt x="30257" y="384683"/>
                </a:moveTo>
                <a:cubicBezTo>
                  <a:pt x="101165" y="338116"/>
                  <a:pt x="374216" y="85704"/>
                  <a:pt x="541432" y="32258"/>
                </a:cubicBezTo>
                <a:cubicBezTo>
                  <a:pt x="708648" y="-21188"/>
                  <a:pt x="895445" y="39137"/>
                  <a:pt x="1033557" y="64008"/>
                </a:cubicBezTo>
                <a:cubicBezTo>
                  <a:pt x="1171669" y="88879"/>
                  <a:pt x="1336240" y="169312"/>
                  <a:pt x="1370107" y="181483"/>
                </a:cubicBezTo>
                <a:cubicBezTo>
                  <a:pt x="1403974" y="193654"/>
                  <a:pt x="1343119" y="162962"/>
                  <a:pt x="1236757" y="137033"/>
                </a:cubicBezTo>
                <a:cubicBezTo>
                  <a:pt x="1130395" y="111104"/>
                  <a:pt x="836707" y="44429"/>
                  <a:pt x="731932" y="25908"/>
                </a:cubicBezTo>
                <a:cubicBezTo>
                  <a:pt x="627157" y="7387"/>
                  <a:pt x="710765" y="-21717"/>
                  <a:pt x="608107" y="25908"/>
                </a:cubicBezTo>
                <a:cubicBezTo>
                  <a:pt x="505449" y="73533"/>
                  <a:pt x="208586" y="255566"/>
                  <a:pt x="115982" y="311658"/>
                </a:cubicBezTo>
                <a:cubicBezTo>
                  <a:pt x="23378" y="367750"/>
                  <a:pt x="-40651" y="431250"/>
                  <a:pt x="30257" y="384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8F14CB4F-34E5-427B-B402-8E06DDF6F9A4}"/>
              </a:ext>
            </a:extLst>
          </p:cNvPr>
          <p:cNvSpPr/>
          <p:nvPr/>
        </p:nvSpPr>
        <p:spPr>
          <a:xfrm>
            <a:off x="4135539" y="5512736"/>
            <a:ext cx="330796" cy="307042"/>
          </a:xfrm>
          <a:custGeom>
            <a:avLst/>
            <a:gdLst>
              <a:gd name="connsiteX0" fmla="*/ 328511 w 330796"/>
              <a:gd name="connsiteY0" fmla="*/ 652 h 307042"/>
              <a:gd name="connsiteX1" fmla="*/ 158649 w 330796"/>
              <a:gd name="connsiteY1" fmla="*/ 116539 h 307042"/>
              <a:gd name="connsiteX2" fmla="*/ 52286 w 330796"/>
              <a:gd name="connsiteY2" fmla="*/ 135589 h 307042"/>
              <a:gd name="connsiteX3" fmla="*/ 15774 w 330796"/>
              <a:gd name="connsiteY3" fmla="*/ 165752 h 307042"/>
              <a:gd name="connsiteX4" fmla="*/ 33236 w 330796"/>
              <a:gd name="connsiteY4" fmla="*/ 227664 h 307042"/>
              <a:gd name="connsiteX5" fmla="*/ 133249 w 330796"/>
              <a:gd name="connsiteY5" fmla="*/ 307039 h 307042"/>
              <a:gd name="connsiteX6" fmla="*/ 25299 w 330796"/>
              <a:gd name="connsiteY6" fmla="*/ 230839 h 307042"/>
              <a:gd name="connsiteX7" fmla="*/ 25299 w 330796"/>
              <a:gd name="connsiteY7" fmla="*/ 175277 h 307042"/>
              <a:gd name="connsiteX8" fmla="*/ 328511 w 330796"/>
              <a:gd name="connsiteY8" fmla="*/ 652 h 307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0796" h="307042">
                <a:moveTo>
                  <a:pt x="328511" y="652"/>
                </a:moveTo>
                <a:cubicBezTo>
                  <a:pt x="350736" y="-9138"/>
                  <a:pt x="204686" y="94050"/>
                  <a:pt x="158649" y="116539"/>
                </a:cubicBezTo>
                <a:cubicBezTo>
                  <a:pt x="112612" y="139028"/>
                  <a:pt x="76098" y="127387"/>
                  <a:pt x="52286" y="135589"/>
                </a:cubicBezTo>
                <a:cubicBezTo>
                  <a:pt x="28474" y="143791"/>
                  <a:pt x="18949" y="150406"/>
                  <a:pt x="15774" y="165752"/>
                </a:cubicBezTo>
                <a:cubicBezTo>
                  <a:pt x="12599" y="181098"/>
                  <a:pt x="13657" y="204116"/>
                  <a:pt x="33236" y="227664"/>
                </a:cubicBezTo>
                <a:cubicBezTo>
                  <a:pt x="52815" y="251212"/>
                  <a:pt x="134572" y="306510"/>
                  <a:pt x="133249" y="307039"/>
                </a:cubicBezTo>
                <a:cubicBezTo>
                  <a:pt x="131926" y="307568"/>
                  <a:pt x="43291" y="252799"/>
                  <a:pt x="25299" y="230839"/>
                </a:cubicBezTo>
                <a:cubicBezTo>
                  <a:pt x="7307" y="208879"/>
                  <a:pt x="-21268" y="214171"/>
                  <a:pt x="25299" y="175277"/>
                </a:cubicBezTo>
                <a:cubicBezTo>
                  <a:pt x="71866" y="136383"/>
                  <a:pt x="306286" y="10442"/>
                  <a:pt x="328511" y="6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719A0743-6A0E-483F-94AE-8BCB687DDC03}"/>
              </a:ext>
            </a:extLst>
          </p:cNvPr>
          <p:cNvSpPr/>
          <p:nvPr/>
        </p:nvSpPr>
        <p:spPr>
          <a:xfrm>
            <a:off x="4297628" y="5555982"/>
            <a:ext cx="169616" cy="180142"/>
          </a:xfrm>
          <a:custGeom>
            <a:avLst/>
            <a:gdLst>
              <a:gd name="connsiteX0" fmla="*/ 169597 w 169616"/>
              <a:gd name="connsiteY0" fmla="*/ 268 h 180142"/>
              <a:gd name="connsiteX1" fmla="*/ 42597 w 169616"/>
              <a:gd name="connsiteY1" fmla="*/ 124093 h 180142"/>
              <a:gd name="connsiteX2" fmla="*/ 1322 w 169616"/>
              <a:gd name="connsiteY2" fmla="*/ 179656 h 180142"/>
              <a:gd name="connsiteX3" fmla="*/ 14022 w 169616"/>
              <a:gd name="connsiteY3" fmla="*/ 147906 h 180142"/>
              <a:gd name="connsiteX4" fmla="*/ 52122 w 169616"/>
              <a:gd name="connsiteY4" fmla="*/ 92343 h 180142"/>
              <a:gd name="connsiteX5" fmla="*/ 169597 w 169616"/>
              <a:gd name="connsiteY5" fmla="*/ 268 h 180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616" h="180142">
                <a:moveTo>
                  <a:pt x="169597" y="268"/>
                </a:moveTo>
                <a:cubicBezTo>
                  <a:pt x="168010" y="5560"/>
                  <a:pt x="70643" y="94195"/>
                  <a:pt x="42597" y="124093"/>
                </a:cubicBezTo>
                <a:cubicBezTo>
                  <a:pt x="14551" y="153991"/>
                  <a:pt x="6084" y="175687"/>
                  <a:pt x="1322" y="179656"/>
                </a:cubicBezTo>
                <a:cubicBezTo>
                  <a:pt x="-3440" y="183625"/>
                  <a:pt x="5555" y="162458"/>
                  <a:pt x="14022" y="147906"/>
                </a:cubicBezTo>
                <a:cubicBezTo>
                  <a:pt x="22489" y="133354"/>
                  <a:pt x="26457" y="115362"/>
                  <a:pt x="52122" y="92343"/>
                </a:cubicBezTo>
                <a:cubicBezTo>
                  <a:pt x="77787" y="69324"/>
                  <a:pt x="171184" y="-5024"/>
                  <a:pt x="169597" y="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9CD6A89C-6E17-4715-90B8-8294445F1BAF}"/>
              </a:ext>
            </a:extLst>
          </p:cNvPr>
          <p:cNvSpPr/>
          <p:nvPr/>
        </p:nvSpPr>
        <p:spPr>
          <a:xfrm>
            <a:off x="4302125" y="5280867"/>
            <a:ext cx="1197086" cy="364290"/>
          </a:xfrm>
          <a:custGeom>
            <a:avLst/>
            <a:gdLst>
              <a:gd name="connsiteX0" fmla="*/ 1047750 w 1197086"/>
              <a:gd name="connsiteY0" fmla="*/ 364283 h 364290"/>
              <a:gd name="connsiteX1" fmla="*/ 1193800 w 1197086"/>
              <a:gd name="connsiteY1" fmla="*/ 278558 h 364290"/>
              <a:gd name="connsiteX2" fmla="*/ 1144588 w 1197086"/>
              <a:gd name="connsiteY2" fmla="*/ 280146 h 364290"/>
              <a:gd name="connsiteX3" fmla="*/ 1087438 w 1197086"/>
              <a:gd name="connsiteY3" fmla="*/ 265858 h 364290"/>
              <a:gd name="connsiteX4" fmla="*/ 1082675 w 1197086"/>
              <a:gd name="connsiteY4" fmla="*/ 175371 h 364290"/>
              <a:gd name="connsiteX5" fmla="*/ 1041400 w 1197086"/>
              <a:gd name="connsiteY5" fmla="*/ 210296 h 364290"/>
              <a:gd name="connsiteX6" fmla="*/ 973138 w 1197086"/>
              <a:gd name="connsiteY6" fmla="*/ 178546 h 364290"/>
              <a:gd name="connsiteX7" fmla="*/ 933450 w 1197086"/>
              <a:gd name="connsiteY7" fmla="*/ 169021 h 364290"/>
              <a:gd name="connsiteX8" fmla="*/ 981075 w 1197086"/>
              <a:gd name="connsiteY8" fmla="*/ 134096 h 364290"/>
              <a:gd name="connsiteX9" fmla="*/ 858838 w 1197086"/>
              <a:gd name="connsiteY9" fmla="*/ 154733 h 364290"/>
              <a:gd name="connsiteX10" fmla="*/ 895350 w 1197086"/>
              <a:gd name="connsiteY10" fmla="*/ 65833 h 364290"/>
              <a:gd name="connsiteX11" fmla="*/ 833438 w 1197086"/>
              <a:gd name="connsiteY11" fmla="*/ 148383 h 364290"/>
              <a:gd name="connsiteX12" fmla="*/ 790575 w 1197086"/>
              <a:gd name="connsiteY12" fmla="*/ 130921 h 364290"/>
              <a:gd name="connsiteX13" fmla="*/ 687388 w 1197086"/>
              <a:gd name="connsiteY13" fmla="*/ 108696 h 364290"/>
              <a:gd name="connsiteX14" fmla="*/ 685800 w 1197086"/>
              <a:gd name="connsiteY14" fmla="*/ 108696 h 364290"/>
              <a:gd name="connsiteX15" fmla="*/ 690563 w 1197086"/>
              <a:gd name="connsiteY15" fmla="*/ 46783 h 364290"/>
              <a:gd name="connsiteX16" fmla="*/ 692150 w 1197086"/>
              <a:gd name="connsiteY16" fmla="*/ 3921 h 364290"/>
              <a:gd name="connsiteX17" fmla="*/ 671513 w 1197086"/>
              <a:gd name="connsiteY17" fmla="*/ 148383 h 364290"/>
              <a:gd name="connsiteX18" fmla="*/ 623888 w 1197086"/>
              <a:gd name="connsiteY18" fmla="*/ 24558 h 364290"/>
              <a:gd name="connsiteX19" fmla="*/ 623888 w 1197086"/>
              <a:gd name="connsiteY19" fmla="*/ 127746 h 364290"/>
              <a:gd name="connsiteX20" fmla="*/ 547688 w 1197086"/>
              <a:gd name="connsiteY20" fmla="*/ 35671 h 364290"/>
              <a:gd name="connsiteX21" fmla="*/ 547688 w 1197086"/>
              <a:gd name="connsiteY21" fmla="*/ 149971 h 364290"/>
              <a:gd name="connsiteX22" fmla="*/ 506413 w 1197086"/>
              <a:gd name="connsiteY22" fmla="*/ 80121 h 364290"/>
              <a:gd name="connsiteX23" fmla="*/ 487363 w 1197086"/>
              <a:gd name="connsiteY23" fmla="*/ 54721 h 364290"/>
              <a:gd name="connsiteX24" fmla="*/ 504825 w 1197086"/>
              <a:gd name="connsiteY24" fmla="*/ 161083 h 364290"/>
              <a:gd name="connsiteX25" fmla="*/ 444500 w 1197086"/>
              <a:gd name="connsiteY25" fmla="*/ 89646 h 364290"/>
              <a:gd name="connsiteX26" fmla="*/ 400050 w 1197086"/>
              <a:gd name="connsiteY26" fmla="*/ 16621 h 364290"/>
              <a:gd name="connsiteX27" fmla="*/ 407988 w 1197086"/>
              <a:gd name="connsiteY27" fmla="*/ 146796 h 364290"/>
              <a:gd name="connsiteX28" fmla="*/ 398463 w 1197086"/>
              <a:gd name="connsiteY28" fmla="*/ 145208 h 364290"/>
              <a:gd name="connsiteX29" fmla="*/ 371475 w 1197086"/>
              <a:gd name="connsiteY29" fmla="*/ 92821 h 364290"/>
              <a:gd name="connsiteX30" fmla="*/ 341313 w 1197086"/>
              <a:gd name="connsiteY30" fmla="*/ 13446 h 364290"/>
              <a:gd name="connsiteX31" fmla="*/ 336550 w 1197086"/>
              <a:gd name="connsiteY31" fmla="*/ 37258 h 364290"/>
              <a:gd name="connsiteX32" fmla="*/ 336550 w 1197086"/>
              <a:gd name="connsiteY32" fmla="*/ 102346 h 364290"/>
              <a:gd name="connsiteX33" fmla="*/ 379413 w 1197086"/>
              <a:gd name="connsiteY33" fmla="*/ 176958 h 364290"/>
              <a:gd name="connsiteX34" fmla="*/ 331788 w 1197086"/>
              <a:gd name="connsiteY34" fmla="*/ 119808 h 364290"/>
              <a:gd name="connsiteX35" fmla="*/ 285750 w 1197086"/>
              <a:gd name="connsiteY35" fmla="*/ 46783 h 364290"/>
              <a:gd name="connsiteX36" fmla="*/ 322263 w 1197086"/>
              <a:gd name="connsiteY36" fmla="*/ 142033 h 364290"/>
              <a:gd name="connsiteX37" fmla="*/ 325438 w 1197086"/>
              <a:gd name="connsiteY37" fmla="*/ 154733 h 364290"/>
              <a:gd name="connsiteX38" fmla="*/ 227013 w 1197086"/>
              <a:gd name="connsiteY38" fmla="*/ 100758 h 364290"/>
              <a:gd name="connsiteX39" fmla="*/ 158750 w 1197086"/>
              <a:gd name="connsiteY39" fmla="*/ 91233 h 364290"/>
              <a:gd name="connsiteX40" fmla="*/ 222250 w 1197086"/>
              <a:gd name="connsiteY40" fmla="*/ 116633 h 364290"/>
              <a:gd name="connsiteX41" fmla="*/ 312738 w 1197086"/>
              <a:gd name="connsiteY41" fmla="*/ 173783 h 364290"/>
              <a:gd name="connsiteX42" fmla="*/ 268288 w 1197086"/>
              <a:gd name="connsiteY42" fmla="*/ 173783 h 364290"/>
              <a:gd name="connsiteX43" fmla="*/ 0 w 1197086"/>
              <a:gd name="connsiteY43" fmla="*/ 186483 h 364290"/>
              <a:gd name="connsiteX44" fmla="*/ 298450 w 1197086"/>
              <a:gd name="connsiteY44" fmla="*/ 186483 h 364290"/>
              <a:gd name="connsiteX45" fmla="*/ 157163 w 1197086"/>
              <a:gd name="connsiteY45" fmla="*/ 235696 h 364290"/>
              <a:gd name="connsiteX46" fmla="*/ 139700 w 1197086"/>
              <a:gd name="connsiteY46" fmla="*/ 270621 h 364290"/>
              <a:gd name="connsiteX47" fmla="*/ 261938 w 1197086"/>
              <a:gd name="connsiteY47" fmla="*/ 227758 h 364290"/>
              <a:gd name="connsiteX48" fmla="*/ 430213 w 1197086"/>
              <a:gd name="connsiteY48" fmla="*/ 176958 h 364290"/>
              <a:gd name="connsiteX49" fmla="*/ 628650 w 1197086"/>
              <a:gd name="connsiteY49" fmla="*/ 181721 h 364290"/>
              <a:gd name="connsiteX50" fmla="*/ 885825 w 1197086"/>
              <a:gd name="connsiteY50" fmla="*/ 234108 h 364290"/>
              <a:gd name="connsiteX51" fmla="*/ 957263 w 1197086"/>
              <a:gd name="connsiteY51" fmla="*/ 292846 h 364290"/>
              <a:gd name="connsiteX52" fmla="*/ 923925 w 1197086"/>
              <a:gd name="connsiteY52" fmla="*/ 248396 h 364290"/>
              <a:gd name="connsiteX53" fmla="*/ 985838 w 1197086"/>
              <a:gd name="connsiteY53" fmla="*/ 283321 h 364290"/>
              <a:gd name="connsiteX54" fmla="*/ 1047750 w 1197086"/>
              <a:gd name="connsiteY54" fmla="*/ 364283 h 36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197086" h="364290">
                <a:moveTo>
                  <a:pt x="1047750" y="364283"/>
                </a:moveTo>
                <a:cubicBezTo>
                  <a:pt x="1082410" y="363489"/>
                  <a:pt x="1177660" y="292581"/>
                  <a:pt x="1193800" y="278558"/>
                </a:cubicBezTo>
                <a:cubicBezTo>
                  <a:pt x="1209940" y="264535"/>
                  <a:pt x="1162315" y="282263"/>
                  <a:pt x="1144588" y="280146"/>
                </a:cubicBezTo>
                <a:cubicBezTo>
                  <a:pt x="1126861" y="278029"/>
                  <a:pt x="1097757" y="283321"/>
                  <a:pt x="1087438" y="265858"/>
                </a:cubicBezTo>
                <a:cubicBezTo>
                  <a:pt x="1077119" y="248395"/>
                  <a:pt x="1090348" y="184631"/>
                  <a:pt x="1082675" y="175371"/>
                </a:cubicBezTo>
                <a:cubicBezTo>
                  <a:pt x="1075002" y="166111"/>
                  <a:pt x="1059656" y="209767"/>
                  <a:pt x="1041400" y="210296"/>
                </a:cubicBezTo>
                <a:cubicBezTo>
                  <a:pt x="1023144" y="210825"/>
                  <a:pt x="991130" y="185425"/>
                  <a:pt x="973138" y="178546"/>
                </a:cubicBezTo>
                <a:cubicBezTo>
                  <a:pt x="955146" y="171667"/>
                  <a:pt x="932127" y="176429"/>
                  <a:pt x="933450" y="169021"/>
                </a:cubicBezTo>
                <a:cubicBezTo>
                  <a:pt x="934773" y="161613"/>
                  <a:pt x="993510" y="136477"/>
                  <a:pt x="981075" y="134096"/>
                </a:cubicBezTo>
                <a:cubicBezTo>
                  <a:pt x="968640" y="131715"/>
                  <a:pt x="873125" y="166110"/>
                  <a:pt x="858838" y="154733"/>
                </a:cubicBezTo>
                <a:cubicBezTo>
                  <a:pt x="844551" y="143356"/>
                  <a:pt x="899583" y="66891"/>
                  <a:pt x="895350" y="65833"/>
                </a:cubicBezTo>
                <a:cubicBezTo>
                  <a:pt x="891117" y="64775"/>
                  <a:pt x="850900" y="137535"/>
                  <a:pt x="833438" y="148383"/>
                </a:cubicBezTo>
                <a:cubicBezTo>
                  <a:pt x="815976" y="159231"/>
                  <a:pt x="814917" y="137535"/>
                  <a:pt x="790575" y="130921"/>
                </a:cubicBezTo>
                <a:cubicBezTo>
                  <a:pt x="766233" y="124306"/>
                  <a:pt x="704850" y="112400"/>
                  <a:pt x="687388" y="108696"/>
                </a:cubicBezTo>
                <a:cubicBezTo>
                  <a:pt x="669926" y="104992"/>
                  <a:pt x="685271" y="119015"/>
                  <a:pt x="685800" y="108696"/>
                </a:cubicBezTo>
                <a:cubicBezTo>
                  <a:pt x="686329" y="98377"/>
                  <a:pt x="689505" y="64245"/>
                  <a:pt x="690563" y="46783"/>
                </a:cubicBezTo>
                <a:cubicBezTo>
                  <a:pt x="691621" y="29321"/>
                  <a:pt x="695325" y="-13012"/>
                  <a:pt x="692150" y="3921"/>
                </a:cubicBezTo>
                <a:cubicBezTo>
                  <a:pt x="688975" y="20854"/>
                  <a:pt x="682890" y="144944"/>
                  <a:pt x="671513" y="148383"/>
                </a:cubicBezTo>
                <a:cubicBezTo>
                  <a:pt x="660136" y="151822"/>
                  <a:pt x="631825" y="27997"/>
                  <a:pt x="623888" y="24558"/>
                </a:cubicBezTo>
                <a:cubicBezTo>
                  <a:pt x="615951" y="21119"/>
                  <a:pt x="636588" y="125894"/>
                  <a:pt x="623888" y="127746"/>
                </a:cubicBezTo>
                <a:cubicBezTo>
                  <a:pt x="611188" y="129598"/>
                  <a:pt x="560388" y="31967"/>
                  <a:pt x="547688" y="35671"/>
                </a:cubicBezTo>
                <a:cubicBezTo>
                  <a:pt x="534988" y="39375"/>
                  <a:pt x="554567" y="142563"/>
                  <a:pt x="547688" y="149971"/>
                </a:cubicBezTo>
                <a:cubicBezTo>
                  <a:pt x="540809" y="157379"/>
                  <a:pt x="516467" y="95996"/>
                  <a:pt x="506413" y="80121"/>
                </a:cubicBezTo>
                <a:cubicBezTo>
                  <a:pt x="496359" y="64246"/>
                  <a:pt x="487628" y="41227"/>
                  <a:pt x="487363" y="54721"/>
                </a:cubicBezTo>
                <a:cubicBezTo>
                  <a:pt x="487098" y="68215"/>
                  <a:pt x="511969" y="155262"/>
                  <a:pt x="504825" y="161083"/>
                </a:cubicBezTo>
                <a:cubicBezTo>
                  <a:pt x="497681" y="166904"/>
                  <a:pt x="461962" y="113723"/>
                  <a:pt x="444500" y="89646"/>
                </a:cubicBezTo>
                <a:cubicBezTo>
                  <a:pt x="427038" y="65569"/>
                  <a:pt x="406135" y="7096"/>
                  <a:pt x="400050" y="16621"/>
                </a:cubicBezTo>
                <a:cubicBezTo>
                  <a:pt x="393965" y="26146"/>
                  <a:pt x="407988" y="146796"/>
                  <a:pt x="407988" y="146796"/>
                </a:cubicBezTo>
                <a:cubicBezTo>
                  <a:pt x="407723" y="168227"/>
                  <a:pt x="404548" y="154204"/>
                  <a:pt x="398463" y="145208"/>
                </a:cubicBezTo>
                <a:cubicBezTo>
                  <a:pt x="392378" y="136212"/>
                  <a:pt x="381000" y="114781"/>
                  <a:pt x="371475" y="92821"/>
                </a:cubicBezTo>
                <a:cubicBezTo>
                  <a:pt x="361950" y="70861"/>
                  <a:pt x="347134" y="22707"/>
                  <a:pt x="341313" y="13446"/>
                </a:cubicBezTo>
                <a:cubicBezTo>
                  <a:pt x="335492" y="4185"/>
                  <a:pt x="337344" y="22441"/>
                  <a:pt x="336550" y="37258"/>
                </a:cubicBezTo>
                <a:cubicBezTo>
                  <a:pt x="335756" y="52075"/>
                  <a:pt x="329406" y="79063"/>
                  <a:pt x="336550" y="102346"/>
                </a:cubicBezTo>
                <a:cubicBezTo>
                  <a:pt x="343694" y="125629"/>
                  <a:pt x="380207" y="174048"/>
                  <a:pt x="379413" y="176958"/>
                </a:cubicBezTo>
                <a:cubicBezTo>
                  <a:pt x="378619" y="179868"/>
                  <a:pt x="347398" y="141504"/>
                  <a:pt x="331788" y="119808"/>
                </a:cubicBezTo>
                <a:cubicBezTo>
                  <a:pt x="316177" y="98112"/>
                  <a:pt x="287337" y="43079"/>
                  <a:pt x="285750" y="46783"/>
                </a:cubicBezTo>
                <a:cubicBezTo>
                  <a:pt x="284163" y="50487"/>
                  <a:pt x="315648" y="124041"/>
                  <a:pt x="322263" y="142033"/>
                </a:cubicBezTo>
                <a:cubicBezTo>
                  <a:pt x="328878" y="160025"/>
                  <a:pt x="341313" y="161612"/>
                  <a:pt x="325438" y="154733"/>
                </a:cubicBezTo>
                <a:cubicBezTo>
                  <a:pt x="309563" y="147854"/>
                  <a:pt x="254794" y="111341"/>
                  <a:pt x="227013" y="100758"/>
                </a:cubicBezTo>
                <a:cubicBezTo>
                  <a:pt x="199232" y="90175"/>
                  <a:pt x="159544" y="88587"/>
                  <a:pt x="158750" y="91233"/>
                </a:cubicBezTo>
                <a:cubicBezTo>
                  <a:pt x="157956" y="93879"/>
                  <a:pt x="196585" y="102875"/>
                  <a:pt x="222250" y="116633"/>
                </a:cubicBezTo>
                <a:cubicBezTo>
                  <a:pt x="247915" y="130391"/>
                  <a:pt x="305065" y="164258"/>
                  <a:pt x="312738" y="173783"/>
                </a:cubicBezTo>
                <a:cubicBezTo>
                  <a:pt x="320411" y="183308"/>
                  <a:pt x="268288" y="173783"/>
                  <a:pt x="268288" y="173783"/>
                </a:cubicBezTo>
                <a:lnTo>
                  <a:pt x="0" y="186483"/>
                </a:lnTo>
                <a:cubicBezTo>
                  <a:pt x="5027" y="188600"/>
                  <a:pt x="272256" y="178281"/>
                  <a:pt x="298450" y="186483"/>
                </a:cubicBezTo>
                <a:cubicBezTo>
                  <a:pt x="324644" y="194685"/>
                  <a:pt x="183621" y="221673"/>
                  <a:pt x="157163" y="235696"/>
                </a:cubicBezTo>
                <a:cubicBezTo>
                  <a:pt x="130705" y="249719"/>
                  <a:pt x="122237" y="271944"/>
                  <a:pt x="139700" y="270621"/>
                </a:cubicBezTo>
                <a:cubicBezTo>
                  <a:pt x="157163" y="269298"/>
                  <a:pt x="213519" y="243369"/>
                  <a:pt x="261938" y="227758"/>
                </a:cubicBezTo>
                <a:cubicBezTo>
                  <a:pt x="310357" y="212147"/>
                  <a:pt x="369094" y="184631"/>
                  <a:pt x="430213" y="176958"/>
                </a:cubicBezTo>
                <a:cubicBezTo>
                  <a:pt x="491332" y="169285"/>
                  <a:pt x="552715" y="172196"/>
                  <a:pt x="628650" y="181721"/>
                </a:cubicBezTo>
                <a:cubicBezTo>
                  <a:pt x="704585" y="191246"/>
                  <a:pt x="831056" y="215587"/>
                  <a:pt x="885825" y="234108"/>
                </a:cubicBezTo>
                <a:cubicBezTo>
                  <a:pt x="940594" y="252629"/>
                  <a:pt x="950913" y="290465"/>
                  <a:pt x="957263" y="292846"/>
                </a:cubicBezTo>
                <a:cubicBezTo>
                  <a:pt x="963613" y="295227"/>
                  <a:pt x="919163" y="249983"/>
                  <a:pt x="923925" y="248396"/>
                </a:cubicBezTo>
                <a:cubicBezTo>
                  <a:pt x="928687" y="246809"/>
                  <a:pt x="964407" y="266652"/>
                  <a:pt x="985838" y="283321"/>
                </a:cubicBezTo>
                <a:cubicBezTo>
                  <a:pt x="1007269" y="299990"/>
                  <a:pt x="1013090" y="365077"/>
                  <a:pt x="1047750" y="364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94437431-5497-460D-8369-B811F3C49EDD}"/>
              </a:ext>
            </a:extLst>
          </p:cNvPr>
          <p:cNvSpPr/>
          <p:nvPr/>
        </p:nvSpPr>
        <p:spPr>
          <a:xfrm>
            <a:off x="4302066" y="5719047"/>
            <a:ext cx="541067" cy="102783"/>
          </a:xfrm>
          <a:custGeom>
            <a:avLst/>
            <a:gdLst>
              <a:gd name="connsiteX0" fmla="*/ 59 w 541067"/>
              <a:gd name="connsiteY0" fmla="*/ 18178 h 102783"/>
              <a:gd name="connsiteX1" fmla="*/ 141347 w 541067"/>
              <a:gd name="connsiteY1" fmla="*/ 24528 h 102783"/>
              <a:gd name="connsiteX2" fmla="*/ 184209 w 541067"/>
              <a:gd name="connsiteY2" fmla="*/ 67391 h 102783"/>
              <a:gd name="connsiteX3" fmla="*/ 268347 w 541067"/>
              <a:gd name="connsiteY3" fmla="*/ 76916 h 102783"/>
              <a:gd name="connsiteX4" fmla="*/ 539809 w 541067"/>
              <a:gd name="connsiteY4" fmla="*/ 95966 h 102783"/>
              <a:gd name="connsiteX5" fmla="*/ 362009 w 541067"/>
              <a:gd name="connsiteY5" fmla="*/ 102316 h 102783"/>
              <a:gd name="connsiteX6" fmla="*/ 181034 w 541067"/>
              <a:gd name="connsiteY6" fmla="*/ 84853 h 102783"/>
              <a:gd name="connsiteX7" fmla="*/ 138172 w 541067"/>
              <a:gd name="connsiteY7" fmla="*/ 37228 h 102783"/>
              <a:gd name="connsiteX8" fmla="*/ 123884 w 541067"/>
              <a:gd name="connsiteY8" fmla="*/ 716 h 102783"/>
              <a:gd name="connsiteX9" fmla="*/ 59 w 541067"/>
              <a:gd name="connsiteY9" fmla="*/ 18178 h 102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1067" h="102783">
                <a:moveTo>
                  <a:pt x="59" y="18178"/>
                </a:moveTo>
                <a:cubicBezTo>
                  <a:pt x="2970" y="22147"/>
                  <a:pt x="110655" y="16326"/>
                  <a:pt x="141347" y="24528"/>
                </a:cubicBezTo>
                <a:cubicBezTo>
                  <a:pt x="172039" y="32730"/>
                  <a:pt x="163042" y="58660"/>
                  <a:pt x="184209" y="67391"/>
                </a:cubicBezTo>
                <a:cubicBezTo>
                  <a:pt x="205376" y="76122"/>
                  <a:pt x="209080" y="72154"/>
                  <a:pt x="268347" y="76916"/>
                </a:cubicBezTo>
                <a:cubicBezTo>
                  <a:pt x="327614" y="81679"/>
                  <a:pt x="524199" y="91733"/>
                  <a:pt x="539809" y="95966"/>
                </a:cubicBezTo>
                <a:cubicBezTo>
                  <a:pt x="555419" y="100199"/>
                  <a:pt x="421805" y="104168"/>
                  <a:pt x="362009" y="102316"/>
                </a:cubicBezTo>
                <a:cubicBezTo>
                  <a:pt x="302213" y="100464"/>
                  <a:pt x="218340" y="95701"/>
                  <a:pt x="181034" y="84853"/>
                </a:cubicBezTo>
                <a:cubicBezTo>
                  <a:pt x="143728" y="74005"/>
                  <a:pt x="147697" y="51251"/>
                  <a:pt x="138172" y="37228"/>
                </a:cubicBezTo>
                <a:cubicBezTo>
                  <a:pt x="128647" y="23205"/>
                  <a:pt x="145315" y="5214"/>
                  <a:pt x="123884" y="716"/>
                </a:cubicBezTo>
                <a:cubicBezTo>
                  <a:pt x="102453" y="-3782"/>
                  <a:pt x="-2852" y="14209"/>
                  <a:pt x="59" y="18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CC5C69A5-F08A-4FFF-A224-C9CA05DFD596}"/>
              </a:ext>
            </a:extLst>
          </p:cNvPr>
          <p:cNvSpPr/>
          <p:nvPr/>
        </p:nvSpPr>
        <p:spPr>
          <a:xfrm>
            <a:off x="4293543" y="5770346"/>
            <a:ext cx="342485" cy="62397"/>
          </a:xfrm>
          <a:custGeom>
            <a:avLst/>
            <a:gdLst>
              <a:gd name="connsiteX0" fmla="*/ 645 w 342485"/>
              <a:gd name="connsiteY0" fmla="*/ 217 h 62397"/>
              <a:gd name="connsiteX1" fmla="*/ 135582 w 342485"/>
              <a:gd name="connsiteY1" fmla="*/ 57367 h 62397"/>
              <a:gd name="connsiteX2" fmla="*/ 341957 w 342485"/>
              <a:gd name="connsiteY2" fmla="*/ 57367 h 62397"/>
              <a:gd name="connsiteX3" fmla="*/ 189557 w 342485"/>
              <a:gd name="connsiteY3" fmla="*/ 38317 h 62397"/>
              <a:gd name="connsiteX4" fmla="*/ 645 w 342485"/>
              <a:gd name="connsiteY4" fmla="*/ 217 h 62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485" h="62397">
                <a:moveTo>
                  <a:pt x="645" y="217"/>
                </a:moveTo>
                <a:cubicBezTo>
                  <a:pt x="-8351" y="3392"/>
                  <a:pt x="78697" y="47842"/>
                  <a:pt x="135582" y="57367"/>
                </a:cubicBezTo>
                <a:cubicBezTo>
                  <a:pt x="192467" y="66892"/>
                  <a:pt x="332961" y="60542"/>
                  <a:pt x="341957" y="57367"/>
                </a:cubicBezTo>
                <a:cubicBezTo>
                  <a:pt x="350953" y="54192"/>
                  <a:pt x="242738" y="47048"/>
                  <a:pt x="189557" y="38317"/>
                </a:cubicBezTo>
                <a:cubicBezTo>
                  <a:pt x="136376" y="29586"/>
                  <a:pt x="9641" y="-2958"/>
                  <a:pt x="645" y="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DD3AF4F3-4EC8-4E26-B7E5-A74C7606CDBA}"/>
              </a:ext>
            </a:extLst>
          </p:cNvPr>
          <p:cNvSpPr/>
          <p:nvPr/>
        </p:nvSpPr>
        <p:spPr>
          <a:xfrm>
            <a:off x="4802633" y="5633912"/>
            <a:ext cx="566667" cy="181723"/>
          </a:xfrm>
          <a:custGeom>
            <a:avLst/>
            <a:gdLst>
              <a:gd name="connsiteX0" fmla="*/ 566292 w 566667"/>
              <a:gd name="connsiteY0" fmla="*/ 126 h 181723"/>
              <a:gd name="connsiteX1" fmla="*/ 464692 w 566667"/>
              <a:gd name="connsiteY1" fmla="*/ 98551 h 181723"/>
              <a:gd name="connsiteX2" fmla="*/ 336105 w 566667"/>
              <a:gd name="connsiteY2" fmla="*/ 139826 h 181723"/>
              <a:gd name="connsiteX3" fmla="*/ 229742 w 566667"/>
              <a:gd name="connsiteY3" fmla="*/ 166813 h 181723"/>
              <a:gd name="connsiteX4" fmla="*/ 97980 w 566667"/>
              <a:gd name="connsiteY4" fmla="*/ 177926 h 181723"/>
              <a:gd name="connsiteX5" fmla="*/ 2730 w 566667"/>
              <a:gd name="connsiteY5" fmla="*/ 181101 h 181723"/>
              <a:gd name="connsiteX6" fmla="*/ 205930 w 566667"/>
              <a:gd name="connsiteY6" fmla="*/ 166813 h 181723"/>
              <a:gd name="connsiteX7" fmla="*/ 428180 w 566667"/>
              <a:gd name="connsiteY7" fmla="*/ 120776 h 181723"/>
              <a:gd name="connsiteX8" fmla="*/ 566292 w 566667"/>
              <a:gd name="connsiteY8" fmla="*/ 126 h 181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6667" h="181723">
                <a:moveTo>
                  <a:pt x="566292" y="126"/>
                </a:moveTo>
                <a:cubicBezTo>
                  <a:pt x="572377" y="-3578"/>
                  <a:pt x="503056" y="75268"/>
                  <a:pt x="464692" y="98551"/>
                </a:cubicBezTo>
                <a:cubicBezTo>
                  <a:pt x="426327" y="121834"/>
                  <a:pt x="375263" y="128449"/>
                  <a:pt x="336105" y="139826"/>
                </a:cubicBezTo>
                <a:cubicBezTo>
                  <a:pt x="296947" y="151203"/>
                  <a:pt x="269429" y="160463"/>
                  <a:pt x="229742" y="166813"/>
                </a:cubicBezTo>
                <a:cubicBezTo>
                  <a:pt x="190055" y="173163"/>
                  <a:pt x="135815" y="175545"/>
                  <a:pt x="97980" y="177926"/>
                </a:cubicBezTo>
                <a:cubicBezTo>
                  <a:pt x="60145" y="180307"/>
                  <a:pt x="-15262" y="182953"/>
                  <a:pt x="2730" y="181101"/>
                </a:cubicBezTo>
                <a:cubicBezTo>
                  <a:pt x="20722" y="179249"/>
                  <a:pt x="135022" y="176867"/>
                  <a:pt x="205930" y="166813"/>
                </a:cubicBezTo>
                <a:cubicBezTo>
                  <a:pt x="276838" y="156759"/>
                  <a:pt x="371030" y="146176"/>
                  <a:pt x="428180" y="120776"/>
                </a:cubicBezTo>
                <a:cubicBezTo>
                  <a:pt x="485330" y="95376"/>
                  <a:pt x="560207" y="3830"/>
                  <a:pt x="566292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80FDDDF6-DB77-4951-8A49-B3AEF0BFBCBB}"/>
              </a:ext>
            </a:extLst>
          </p:cNvPr>
          <p:cNvSpPr/>
          <p:nvPr/>
        </p:nvSpPr>
        <p:spPr>
          <a:xfrm>
            <a:off x="4829121" y="5615120"/>
            <a:ext cx="614158" cy="315360"/>
          </a:xfrm>
          <a:custGeom>
            <a:avLst/>
            <a:gdLst>
              <a:gd name="connsiteX0" fmla="*/ 609654 w 614158"/>
              <a:gd name="connsiteY0" fmla="*/ 1455 h 315360"/>
              <a:gd name="connsiteX1" fmla="*/ 550917 w 614158"/>
              <a:gd name="connsiteY1" fmla="*/ 80830 h 315360"/>
              <a:gd name="connsiteX2" fmla="*/ 593779 w 614158"/>
              <a:gd name="connsiteY2" fmla="*/ 109405 h 315360"/>
              <a:gd name="connsiteX3" fmla="*/ 501704 w 614158"/>
              <a:gd name="connsiteY3" fmla="*/ 91943 h 315360"/>
              <a:gd name="connsiteX4" fmla="*/ 517579 w 614158"/>
              <a:gd name="connsiteY4" fmla="*/ 182430 h 315360"/>
              <a:gd name="connsiteX5" fmla="*/ 531867 w 614158"/>
              <a:gd name="connsiteY5" fmla="*/ 209418 h 315360"/>
              <a:gd name="connsiteX6" fmla="*/ 473129 w 614158"/>
              <a:gd name="connsiteY6" fmla="*/ 141155 h 315360"/>
              <a:gd name="connsiteX7" fmla="*/ 506467 w 614158"/>
              <a:gd name="connsiteY7" fmla="*/ 191955 h 315360"/>
              <a:gd name="connsiteX8" fmla="*/ 506467 w 614158"/>
              <a:gd name="connsiteY8" fmla="*/ 195130 h 315360"/>
              <a:gd name="connsiteX9" fmla="*/ 420742 w 614158"/>
              <a:gd name="connsiteY9" fmla="*/ 195130 h 315360"/>
              <a:gd name="connsiteX10" fmla="*/ 379467 w 614158"/>
              <a:gd name="connsiteY10" fmla="*/ 188780 h 315360"/>
              <a:gd name="connsiteX11" fmla="*/ 541392 w 614158"/>
              <a:gd name="connsiteY11" fmla="*/ 188780 h 315360"/>
              <a:gd name="connsiteX12" fmla="*/ 360417 w 614158"/>
              <a:gd name="connsiteY12" fmla="*/ 190368 h 315360"/>
              <a:gd name="connsiteX13" fmla="*/ 362004 w 614158"/>
              <a:gd name="connsiteY13" fmla="*/ 263393 h 315360"/>
              <a:gd name="connsiteX14" fmla="*/ 354067 w 614158"/>
              <a:gd name="connsiteY14" fmla="*/ 218943 h 315360"/>
              <a:gd name="connsiteX15" fmla="*/ 366767 w 614158"/>
              <a:gd name="connsiteY15" fmla="*/ 255455 h 315360"/>
              <a:gd name="connsiteX16" fmla="*/ 304854 w 614158"/>
              <a:gd name="connsiteY16" fmla="*/ 244343 h 315360"/>
              <a:gd name="connsiteX17" fmla="*/ 192142 w 614158"/>
              <a:gd name="connsiteY17" fmla="*/ 225293 h 315360"/>
              <a:gd name="connsiteX18" fmla="*/ 368354 w 614158"/>
              <a:gd name="connsiteY18" fmla="*/ 249105 h 315360"/>
              <a:gd name="connsiteX19" fmla="*/ 198492 w 614158"/>
              <a:gd name="connsiteY19" fmla="*/ 245930 h 315360"/>
              <a:gd name="connsiteX20" fmla="*/ 331842 w 614158"/>
              <a:gd name="connsiteY20" fmla="*/ 314193 h 315360"/>
              <a:gd name="connsiteX21" fmla="*/ 209604 w 614158"/>
              <a:gd name="connsiteY21" fmla="*/ 288793 h 315360"/>
              <a:gd name="connsiteX22" fmla="*/ 173092 w 614158"/>
              <a:gd name="connsiteY22" fmla="*/ 285618 h 315360"/>
              <a:gd name="connsiteX23" fmla="*/ 171504 w 614158"/>
              <a:gd name="connsiteY23" fmla="*/ 258630 h 315360"/>
              <a:gd name="connsiteX24" fmla="*/ 293742 w 614158"/>
              <a:gd name="connsiteY24" fmla="*/ 274505 h 315360"/>
              <a:gd name="connsiteX25" fmla="*/ 98479 w 614158"/>
              <a:gd name="connsiteY25" fmla="*/ 247518 h 315360"/>
              <a:gd name="connsiteX26" fmla="*/ 98479 w 614158"/>
              <a:gd name="connsiteY26" fmla="*/ 288793 h 315360"/>
              <a:gd name="connsiteX27" fmla="*/ 96892 w 614158"/>
              <a:gd name="connsiteY27" fmla="*/ 247518 h 315360"/>
              <a:gd name="connsiteX28" fmla="*/ 3229 w 614158"/>
              <a:gd name="connsiteY28" fmla="*/ 293555 h 315360"/>
              <a:gd name="connsiteX29" fmla="*/ 38154 w 614158"/>
              <a:gd name="connsiteY29" fmla="*/ 250693 h 315360"/>
              <a:gd name="connsiteX30" fmla="*/ 195317 w 614158"/>
              <a:gd name="connsiteY30" fmla="*/ 211005 h 315360"/>
              <a:gd name="connsiteX31" fmla="*/ 338192 w 614158"/>
              <a:gd name="connsiteY31" fmla="*/ 184018 h 315360"/>
              <a:gd name="connsiteX32" fmla="*/ 406454 w 614158"/>
              <a:gd name="connsiteY32" fmla="*/ 157030 h 315360"/>
              <a:gd name="connsiteX33" fmla="*/ 609654 w 614158"/>
              <a:gd name="connsiteY33" fmla="*/ 1455 h 315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614158" h="315360">
                <a:moveTo>
                  <a:pt x="609654" y="1455"/>
                </a:moveTo>
                <a:cubicBezTo>
                  <a:pt x="633731" y="-11245"/>
                  <a:pt x="553563" y="62838"/>
                  <a:pt x="550917" y="80830"/>
                </a:cubicBezTo>
                <a:cubicBezTo>
                  <a:pt x="548271" y="98822"/>
                  <a:pt x="601981" y="107553"/>
                  <a:pt x="593779" y="109405"/>
                </a:cubicBezTo>
                <a:cubicBezTo>
                  <a:pt x="585577" y="111257"/>
                  <a:pt x="514404" y="79772"/>
                  <a:pt x="501704" y="91943"/>
                </a:cubicBezTo>
                <a:cubicBezTo>
                  <a:pt x="489004" y="104114"/>
                  <a:pt x="512552" y="162851"/>
                  <a:pt x="517579" y="182430"/>
                </a:cubicBezTo>
                <a:cubicBezTo>
                  <a:pt x="522606" y="202009"/>
                  <a:pt x="539275" y="216297"/>
                  <a:pt x="531867" y="209418"/>
                </a:cubicBezTo>
                <a:cubicBezTo>
                  <a:pt x="524459" y="202539"/>
                  <a:pt x="477362" y="144065"/>
                  <a:pt x="473129" y="141155"/>
                </a:cubicBezTo>
                <a:cubicBezTo>
                  <a:pt x="468896" y="138245"/>
                  <a:pt x="506467" y="191955"/>
                  <a:pt x="506467" y="191955"/>
                </a:cubicBezTo>
                <a:cubicBezTo>
                  <a:pt x="512023" y="200951"/>
                  <a:pt x="520754" y="194601"/>
                  <a:pt x="506467" y="195130"/>
                </a:cubicBezTo>
                <a:cubicBezTo>
                  <a:pt x="492179" y="195659"/>
                  <a:pt x="441909" y="196188"/>
                  <a:pt x="420742" y="195130"/>
                </a:cubicBezTo>
                <a:cubicBezTo>
                  <a:pt x="399575" y="194072"/>
                  <a:pt x="359359" y="189838"/>
                  <a:pt x="379467" y="188780"/>
                </a:cubicBezTo>
                <a:cubicBezTo>
                  <a:pt x="399575" y="187722"/>
                  <a:pt x="544567" y="188515"/>
                  <a:pt x="541392" y="188780"/>
                </a:cubicBezTo>
                <a:cubicBezTo>
                  <a:pt x="538217" y="189045"/>
                  <a:pt x="390315" y="177933"/>
                  <a:pt x="360417" y="190368"/>
                </a:cubicBezTo>
                <a:cubicBezTo>
                  <a:pt x="330519" y="202803"/>
                  <a:pt x="363062" y="258631"/>
                  <a:pt x="362004" y="263393"/>
                </a:cubicBezTo>
                <a:cubicBezTo>
                  <a:pt x="360946" y="268155"/>
                  <a:pt x="353273" y="220266"/>
                  <a:pt x="354067" y="218943"/>
                </a:cubicBezTo>
                <a:cubicBezTo>
                  <a:pt x="354861" y="217620"/>
                  <a:pt x="374969" y="251222"/>
                  <a:pt x="366767" y="255455"/>
                </a:cubicBezTo>
                <a:cubicBezTo>
                  <a:pt x="358565" y="259688"/>
                  <a:pt x="304854" y="244343"/>
                  <a:pt x="304854" y="244343"/>
                </a:cubicBezTo>
                <a:lnTo>
                  <a:pt x="192142" y="225293"/>
                </a:lnTo>
                <a:cubicBezTo>
                  <a:pt x="202725" y="226087"/>
                  <a:pt x="367296" y="245666"/>
                  <a:pt x="368354" y="249105"/>
                </a:cubicBezTo>
                <a:cubicBezTo>
                  <a:pt x="369412" y="252544"/>
                  <a:pt x="204577" y="235082"/>
                  <a:pt x="198492" y="245930"/>
                </a:cubicBezTo>
                <a:cubicBezTo>
                  <a:pt x="192407" y="256778"/>
                  <a:pt x="329990" y="307049"/>
                  <a:pt x="331842" y="314193"/>
                </a:cubicBezTo>
                <a:cubicBezTo>
                  <a:pt x="333694" y="321337"/>
                  <a:pt x="236062" y="293555"/>
                  <a:pt x="209604" y="288793"/>
                </a:cubicBezTo>
                <a:cubicBezTo>
                  <a:pt x="183146" y="284031"/>
                  <a:pt x="179442" y="290645"/>
                  <a:pt x="173092" y="285618"/>
                </a:cubicBezTo>
                <a:cubicBezTo>
                  <a:pt x="166742" y="280591"/>
                  <a:pt x="151396" y="260482"/>
                  <a:pt x="171504" y="258630"/>
                </a:cubicBezTo>
                <a:cubicBezTo>
                  <a:pt x="191612" y="256778"/>
                  <a:pt x="293742" y="274505"/>
                  <a:pt x="293742" y="274505"/>
                </a:cubicBezTo>
                <a:cubicBezTo>
                  <a:pt x="281571" y="272653"/>
                  <a:pt x="131023" y="245137"/>
                  <a:pt x="98479" y="247518"/>
                </a:cubicBezTo>
                <a:cubicBezTo>
                  <a:pt x="65935" y="249899"/>
                  <a:pt x="98479" y="288793"/>
                  <a:pt x="98479" y="288793"/>
                </a:cubicBezTo>
                <a:cubicBezTo>
                  <a:pt x="98215" y="288793"/>
                  <a:pt x="112767" y="246724"/>
                  <a:pt x="96892" y="247518"/>
                </a:cubicBezTo>
                <a:cubicBezTo>
                  <a:pt x="81017" y="248312"/>
                  <a:pt x="13019" y="293026"/>
                  <a:pt x="3229" y="293555"/>
                </a:cubicBezTo>
                <a:cubicBezTo>
                  <a:pt x="-6561" y="294084"/>
                  <a:pt x="6139" y="264451"/>
                  <a:pt x="38154" y="250693"/>
                </a:cubicBezTo>
                <a:cubicBezTo>
                  <a:pt x="70169" y="236935"/>
                  <a:pt x="145311" y="222118"/>
                  <a:pt x="195317" y="211005"/>
                </a:cubicBezTo>
                <a:cubicBezTo>
                  <a:pt x="245323" y="199892"/>
                  <a:pt x="303003" y="193014"/>
                  <a:pt x="338192" y="184018"/>
                </a:cubicBezTo>
                <a:cubicBezTo>
                  <a:pt x="373381" y="175022"/>
                  <a:pt x="365444" y="186399"/>
                  <a:pt x="406454" y="157030"/>
                </a:cubicBezTo>
                <a:cubicBezTo>
                  <a:pt x="447464" y="127661"/>
                  <a:pt x="585577" y="14155"/>
                  <a:pt x="609654" y="14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4A371898-71B3-4F21-8D86-14A70287802C}"/>
              </a:ext>
            </a:extLst>
          </p:cNvPr>
          <p:cNvSpPr/>
          <p:nvPr/>
        </p:nvSpPr>
        <p:spPr>
          <a:xfrm>
            <a:off x="5433999" y="5512458"/>
            <a:ext cx="122751" cy="311531"/>
          </a:xfrm>
          <a:custGeom>
            <a:avLst/>
            <a:gdLst>
              <a:gd name="connsiteX0" fmla="*/ 14 w 122751"/>
              <a:gd name="connsiteY0" fmla="*/ 930 h 311531"/>
              <a:gd name="connsiteX1" fmla="*/ 103201 w 122751"/>
              <a:gd name="connsiteY1" fmla="*/ 80305 h 311531"/>
              <a:gd name="connsiteX2" fmla="*/ 82564 w 122751"/>
              <a:gd name="connsiteY2" fmla="*/ 153330 h 311531"/>
              <a:gd name="connsiteX3" fmla="*/ 92089 w 122751"/>
              <a:gd name="connsiteY3" fmla="*/ 310492 h 311531"/>
              <a:gd name="connsiteX4" fmla="*/ 80976 w 122751"/>
              <a:gd name="connsiteY4" fmla="*/ 215242 h 311531"/>
              <a:gd name="connsiteX5" fmla="*/ 114314 w 122751"/>
              <a:gd name="connsiteY5" fmla="*/ 91417 h 311531"/>
              <a:gd name="connsiteX6" fmla="*/ 111139 w 122751"/>
              <a:gd name="connsiteY6" fmla="*/ 42205 h 311531"/>
              <a:gd name="connsiteX7" fmla="*/ 14 w 122751"/>
              <a:gd name="connsiteY7" fmla="*/ 930 h 311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751" h="311531">
                <a:moveTo>
                  <a:pt x="14" y="930"/>
                </a:moveTo>
                <a:cubicBezTo>
                  <a:pt x="-1309" y="7280"/>
                  <a:pt x="89443" y="54905"/>
                  <a:pt x="103201" y="80305"/>
                </a:cubicBezTo>
                <a:cubicBezTo>
                  <a:pt x="116959" y="105705"/>
                  <a:pt x="84416" y="114966"/>
                  <a:pt x="82564" y="153330"/>
                </a:cubicBezTo>
                <a:cubicBezTo>
                  <a:pt x="80712" y="191694"/>
                  <a:pt x="92354" y="300173"/>
                  <a:pt x="92089" y="310492"/>
                </a:cubicBezTo>
                <a:cubicBezTo>
                  <a:pt x="91824" y="320811"/>
                  <a:pt x="77272" y="251754"/>
                  <a:pt x="80976" y="215242"/>
                </a:cubicBezTo>
                <a:cubicBezTo>
                  <a:pt x="84680" y="178730"/>
                  <a:pt x="109287" y="120256"/>
                  <a:pt x="114314" y="91417"/>
                </a:cubicBezTo>
                <a:cubicBezTo>
                  <a:pt x="119341" y="62578"/>
                  <a:pt x="132041" y="62313"/>
                  <a:pt x="111139" y="42205"/>
                </a:cubicBezTo>
                <a:cubicBezTo>
                  <a:pt x="90237" y="22097"/>
                  <a:pt x="1337" y="-5420"/>
                  <a:pt x="14" y="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864491DF-5A2F-4CB0-B836-174E7C3FFFDE}"/>
              </a:ext>
            </a:extLst>
          </p:cNvPr>
          <p:cNvSpPr/>
          <p:nvPr/>
        </p:nvSpPr>
        <p:spPr>
          <a:xfrm>
            <a:off x="4610811" y="5438516"/>
            <a:ext cx="617944" cy="375737"/>
          </a:xfrm>
          <a:custGeom>
            <a:avLst/>
            <a:gdLst>
              <a:gd name="connsiteX0" fmla="*/ 4052 w 617944"/>
              <a:gd name="connsiteY0" fmla="*/ 28834 h 375737"/>
              <a:gd name="connsiteX1" fmla="*/ 105652 w 617944"/>
              <a:gd name="connsiteY1" fmla="*/ 33597 h 375737"/>
              <a:gd name="connsiteX2" fmla="*/ 145339 w 617944"/>
              <a:gd name="connsiteY2" fmla="*/ 46297 h 375737"/>
              <a:gd name="connsiteX3" fmla="*/ 154864 w 617944"/>
              <a:gd name="connsiteY3" fmla="*/ 81222 h 375737"/>
              <a:gd name="connsiteX4" fmla="*/ 104064 w 617944"/>
              <a:gd name="connsiteY4" fmla="*/ 165359 h 375737"/>
              <a:gd name="connsiteX5" fmla="*/ 126289 w 617944"/>
              <a:gd name="connsiteY5" fmla="*/ 290772 h 375737"/>
              <a:gd name="connsiteX6" fmla="*/ 191377 w 617944"/>
              <a:gd name="connsiteY6" fmla="*/ 360622 h 375737"/>
              <a:gd name="connsiteX7" fmla="*/ 315202 w 617944"/>
              <a:gd name="connsiteY7" fmla="*/ 374909 h 375737"/>
              <a:gd name="connsiteX8" fmla="*/ 512052 w 617944"/>
              <a:gd name="connsiteY8" fmla="*/ 365384 h 375737"/>
              <a:gd name="connsiteX9" fmla="*/ 585077 w 617944"/>
              <a:gd name="connsiteY9" fmla="*/ 295534 h 375737"/>
              <a:gd name="connsiteX10" fmla="*/ 615239 w 617944"/>
              <a:gd name="connsiteY10" fmla="*/ 173297 h 375737"/>
              <a:gd name="connsiteX11" fmla="*/ 605714 w 617944"/>
              <a:gd name="connsiteY11" fmla="*/ 51059 h 375737"/>
              <a:gd name="connsiteX12" fmla="*/ 519989 w 617944"/>
              <a:gd name="connsiteY12" fmla="*/ 20897 h 375737"/>
              <a:gd name="connsiteX13" fmla="*/ 259639 w 617944"/>
              <a:gd name="connsiteY13" fmla="*/ 259 h 375737"/>
              <a:gd name="connsiteX14" fmla="*/ 4052 w 617944"/>
              <a:gd name="connsiteY14" fmla="*/ 28834 h 375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17944" h="375737">
                <a:moveTo>
                  <a:pt x="4052" y="28834"/>
                </a:moveTo>
                <a:cubicBezTo>
                  <a:pt x="-21613" y="34390"/>
                  <a:pt x="82104" y="30687"/>
                  <a:pt x="105652" y="33597"/>
                </a:cubicBezTo>
                <a:cubicBezTo>
                  <a:pt x="129200" y="36507"/>
                  <a:pt x="137137" y="38360"/>
                  <a:pt x="145339" y="46297"/>
                </a:cubicBezTo>
                <a:cubicBezTo>
                  <a:pt x="153541" y="54234"/>
                  <a:pt x="161743" y="61378"/>
                  <a:pt x="154864" y="81222"/>
                </a:cubicBezTo>
                <a:cubicBezTo>
                  <a:pt x="147985" y="101066"/>
                  <a:pt x="108827" y="130434"/>
                  <a:pt x="104064" y="165359"/>
                </a:cubicBezTo>
                <a:cubicBezTo>
                  <a:pt x="99302" y="200284"/>
                  <a:pt x="111737" y="258228"/>
                  <a:pt x="126289" y="290772"/>
                </a:cubicBezTo>
                <a:cubicBezTo>
                  <a:pt x="140841" y="323316"/>
                  <a:pt x="159891" y="346599"/>
                  <a:pt x="191377" y="360622"/>
                </a:cubicBezTo>
                <a:cubicBezTo>
                  <a:pt x="222863" y="374645"/>
                  <a:pt x="261756" y="374115"/>
                  <a:pt x="315202" y="374909"/>
                </a:cubicBezTo>
                <a:cubicBezTo>
                  <a:pt x="368648" y="375703"/>
                  <a:pt x="467073" y="378613"/>
                  <a:pt x="512052" y="365384"/>
                </a:cubicBezTo>
                <a:cubicBezTo>
                  <a:pt x="557031" y="352155"/>
                  <a:pt x="567879" y="327548"/>
                  <a:pt x="585077" y="295534"/>
                </a:cubicBezTo>
                <a:cubicBezTo>
                  <a:pt x="602275" y="263520"/>
                  <a:pt x="611800" y="214043"/>
                  <a:pt x="615239" y="173297"/>
                </a:cubicBezTo>
                <a:cubicBezTo>
                  <a:pt x="618678" y="132551"/>
                  <a:pt x="621589" y="76459"/>
                  <a:pt x="605714" y="51059"/>
                </a:cubicBezTo>
                <a:cubicBezTo>
                  <a:pt x="589839" y="25659"/>
                  <a:pt x="577668" y="29364"/>
                  <a:pt x="519989" y="20897"/>
                </a:cubicBezTo>
                <a:cubicBezTo>
                  <a:pt x="462310" y="12430"/>
                  <a:pt x="339543" y="-2122"/>
                  <a:pt x="259639" y="259"/>
                </a:cubicBezTo>
                <a:cubicBezTo>
                  <a:pt x="179735" y="2640"/>
                  <a:pt x="29717" y="23278"/>
                  <a:pt x="4052" y="28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DCAD7D52-F1E9-4A63-9B32-AF0E1630DFFB}"/>
              </a:ext>
            </a:extLst>
          </p:cNvPr>
          <p:cNvSpPr/>
          <p:nvPr/>
        </p:nvSpPr>
        <p:spPr>
          <a:xfrm rot="605561">
            <a:off x="4889501" y="5548313"/>
            <a:ext cx="165100" cy="635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58B400A1-9E85-4A9C-886F-8839B60A471C}"/>
              </a:ext>
            </a:extLst>
          </p:cNvPr>
          <p:cNvSpPr/>
          <p:nvPr/>
        </p:nvSpPr>
        <p:spPr>
          <a:xfrm>
            <a:off x="3953689" y="4883099"/>
            <a:ext cx="598979" cy="40419"/>
          </a:xfrm>
          <a:custGeom>
            <a:avLst/>
            <a:gdLst>
              <a:gd name="connsiteX0" fmla="*/ 244 w 598979"/>
              <a:gd name="connsiteY0" fmla="*/ 14868 h 40419"/>
              <a:gd name="connsiteX1" fmla="*/ 269061 w 598979"/>
              <a:gd name="connsiteY1" fmla="*/ 10634 h 40419"/>
              <a:gd name="connsiteX2" fmla="*/ 588678 w 598979"/>
              <a:gd name="connsiteY2" fmla="*/ 40268 h 40419"/>
              <a:gd name="connsiteX3" fmla="*/ 501894 w 598979"/>
              <a:gd name="connsiteY3" fmla="*/ 21218 h 40419"/>
              <a:gd name="connsiteX4" fmla="*/ 315628 w 598979"/>
              <a:gd name="connsiteY4" fmla="*/ 51 h 40419"/>
              <a:gd name="connsiteX5" fmla="*/ 244 w 598979"/>
              <a:gd name="connsiteY5" fmla="*/ 14868 h 40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8979" h="40419">
                <a:moveTo>
                  <a:pt x="244" y="14868"/>
                </a:moveTo>
                <a:cubicBezTo>
                  <a:pt x="-7517" y="16632"/>
                  <a:pt x="170989" y="6401"/>
                  <a:pt x="269061" y="10634"/>
                </a:cubicBezTo>
                <a:cubicBezTo>
                  <a:pt x="367133" y="14867"/>
                  <a:pt x="549873" y="38504"/>
                  <a:pt x="588678" y="40268"/>
                </a:cubicBezTo>
                <a:cubicBezTo>
                  <a:pt x="627483" y="42032"/>
                  <a:pt x="547402" y="27921"/>
                  <a:pt x="501894" y="21218"/>
                </a:cubicBezTo>
                <a:cubicBezTo>
                  <a:pt x="456386" y="14515"/>
                  <a:pt x="403117" y="-1007"/>
                  <a:pt x="315628" y="51"/>
                </a:cubicBezTo>
                <a:cubicBezTo>
                  <a:pt x="228139" y="1109"/>
                  <a:pt x="8005" y="13104"/>
                  <a:pt x="244" y="14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EEBC2F39-7D8D-4842-854A-17EC1EF1C192}"/>
              </a:ext>
            </a:extLst>
          </p:cNvPr>
          <p:cNvSpPr/>
          <p:nvPr/>
        </p:nvSpPr>
        <p:spPr>
          <a:xfrm>
            <a:off x="4639733" y="4721506"/>
            <a:ext cx="355283" cy="75204"/>
          </a:xfrm>
          <a:custGeom>
            <a:avLst/>
            <a:gdLst>
              <a:gd name="connsiteX0" fmla="*/ 0 w 355283"/>
              <a:gd name="connsiteY0" fmla="*/ 74861 h 75204"/>
              <a:gd name="connsiteX1" fmla="*/ 201084 w 355283"/>
              <a:gd name="connsiteY1" fmla="*/ 30411 h 75204"/>
              <a:gd name="connsiteX2" fmla="*/ 353484 w 355283"/>
              <a:gd name="connsiteY2" fmla="*/ 36761 h 75204"/>
              <a:gd name="connsiteX3" fmla="*/ 279400 w 355283"/>
              <a:gd name="connsiteY3" fmla="*/ 11361 h 75204"/>
              <a:gd name="connsiteX4" fmla="*/ 198967 w 355283"/>
              <a:gd name="connsiteY4" fmla="*/ 2894 h 75204"/>
              <a:gd name="connsiteX5" fmla="*/ 0 w 355283"/>
              <a:gd name="connsiteY5" fmla="*/ 74861 h 75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5283" h="75204">
                <a:moveTo>
                  <a:pt x="0" y="74861"/>
                </a:moveTo>
                <a:cubicBezTo>
                  <a:pt x="353" y="79447"/>
                  <a:pt x="142170" y="36761"/>
                  <a:pt x="201084" y="30411"/>
                </a:cubicBezTo>
                <a:cubicBezTo>
                  <a:pt x="259998" y="24061"/>
                  <a:pt x="340431" y="39936"/>
                  <a:pt x="353484" y="36761"/>
                </a:cubicBezTo>
                <a:cubicBezTo>
                  <a:pt x="366537" y="33586"/>
                  <a:pt x="305153" y="17005"/>
                  <a:pt x="279400" y="11361"/>
                </a:cubicBezTo>
                <a:cubicBezTo>
                  <a:pt x="253647" y="5717"/>
                  <a:pt x="239889" y="-5220"/>
                  <a:pt x="198967" y="2894"/>
                </a:cubicBezTo>
                <a:cubicBezTo>
                  <a:pt x="158045" y="11008"/>
                  <a:pt x="-353" y="70275"/>
                  <a:pt x="0" y="748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5B77B1C6-161A-40DC-8B46-2794421B0924}"/>
              </a:ext>
            </a:extLst>
          </p:cNvPr>
          <p:cNvSpPr/>
          <p:nvPr/>
        </p:nvSpPr>
        <p:spPr>
          <a:xfrm>
            <a:off x="5162226" y="4680181"/>
            <a:ext cx="489691" cy="133438"/>
          </a:xfrm>
          <a:custGeom>
            <a:avLst/>
            <a:gdLst>
              <a:gd name="connsiteX0" fmla="*/ 324 w 489691"/>
              <a:gd name="connsiteY0" fmla="*/ 12469 h 133438"/>
              <a:gd name="connsiteX1" fmla="*/ 267024 w 489691"/>
              <a:gd name="connsiteY1" fmla="*/ 31519 h 133438"/>
              <a:gd name="connsiteX2" fmla="*/ 440591 w 489691"/>
              <a:gd name="connsiteY2" fmla="*/ 109836 h 133438"/>
              <a:gd name="connsiteX3" fmla="*/ 489274 w 489691"/>
              <a:gd name="connsiteY3" fmla="*/ 133119 h 133438"/>
              <a:gd name="connsiteX4" fmla="*/ 421541 w 489691"/>
              <a:gd name="connsiteY4" fmla="*/ 97136 h 133438"/>
              <a:gd name="connsiteX5" fmla="*/ 324174 w 489691"/>
              <a:gd name="connsiteY5" fmla="*/ 6119 h 133438"/>
              <a:gd name="connsiteX6" fmla="*/ 324 w 489691"/>
              <a:gd name="connsiteY6" fmla="*/ 12469 h 13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9691" h="133438">
                <a:moveTo>
                  <a:pt x="324" y="12469"/>
                </a:moveTo>
                <a:cubicBezTo>
                  <a:pt x="-9201" y="16702"/>
                  <a:pt x="193646" y="15291"/>
                  <a:pt x="267024" y="31519"/>
                </a:cubicBezTo>
                <a:cubicBezTo>
                  <a:pt x="340402" y="47747"/>
                  <a:pt x="403549" y="92903"/>
                  <a:pt x="440591" y="109836"/>
                </a:cubicBezTo>
                <a:cubicBezTo>
                  <a:pt x="477633" y="126769"/>
                  <a:pt x="492449" y="135236"/>
                  <a:pt x="489274" y="133119"/>
                </a:cubicBezTo>
                <a:cubicBezTo>
                  <a:pt x="486099" y="131002"/>
                  <a:pt x="449058" y="118303"/>
                  <a:pt x="421541" y="97136"/>
                </a:cubicBezTo>
                <a:cubicBezTo>
                  <a:pt x="394024" y="75969"/>
                  <a:pt x="390849" y="21288"/>
                  <a:pt x="324174" y="6119"/>
                </a:cubicBezTo>
                <a:cubicBezTo>
                  <a:pt x="257499" y="-9050"/>
                  <a:pt x="9849" y="8236"/>
                  <a:pt x="324" y="12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BA5FFA7F-C4BA-44DB-B8EF-FA927FBC45B8}"/>
              </a:ext>
            </a:extLst>
          </p:cNvPr>
          <p:cNvSpPr/>
          <p:nvPr/>
        </p:nvSpPr>
        <p:spPr>
          <a:xfrm>
            <a:off x="5727620" y="4903552"/>
            <a:ext cx="422609" cy="218916"/>
          </a:xfrm>
          <a:custGeom>
            <a:avLst/>
            <a:gdLst>
              <a:gd name="connsiteX0" fmla="*/ 80 w 422609"/>
              <a:gd name="connsiteY0" fmla="*/ 765 h 218916"/>
              <a:gd name="connsiteX1" fmla="*/ 213863 w 422609"/>
              <a:gd name="connsiteY1" fmla="*/ 45215 h 218916"/>
              <a:gd name="connsiteX2" fmla="*/ 296413 w 422609"/>
              <a:gd name="connsiteY2" fmla="*/ 117181 h 218916"/>
              <a:gd name="connsiteX3" fmla="*/ 421297 w 422609"/>
              <a:gd name="connsiteY3" fmla="*/ 218781 h 218916"/>
              <a:gd name="connsiteX4" fmla="*/ 351447 w 422609"/>
              <a:gd name="connsiteY4" fmla="*/ 136231 h 218916"/>
              <a:gd name="connsiteX5" fmla="*/ 190580 w 422609"/>
              <a:gd name="connsiteY5" fmla="*/ 24048 h 218916"/>
              <a:gd name="connsiteX6" fmla="*/ 80 w 422609"/>
              <a:gd name="connsiteY6" fmla="*/ 765 h 21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2609" h="218916">
                <a:moveTo>
                  <a:pt x="80" y="765"/>
                </a:moveTo>
                <a:cubicBezTo>
                  <a:pt x="3960" y="4293"/>
                  <a:pt x="164474" y="25812"/>
                  <a:pt x="213863" y="45215"/>
                </a:cubicBezTo>
                <a:cubicBezTo>
                  <a:pt x="263252" y="64618"/>
                  <a:pt x="261841" y="88253"/>
                  <a:pt x="296413" y="117181"/>
                </a:cubicBezTo>
                <a:cubicBezTo>
                  <a:pt x="330985" y="146109"/>
                  <a:pt x="412125" y="215606"/>
                  <a:pt x="421297" y="218781"/>
                </a:cubicBezTo>
                <a:cubicBezTo>
                  <a:pt x="430469" y="221956"/>
                  <a:pt x="389900" y="168686"/>
                  <a:pt x="351447" y="136231"/>
                </a:cubicBezTo>
                <a:cubicBezTo>
                  <a:pt x="312994" y="103776"/>
                  <a:pt x="248083" y="42040"/>
                  <a:pt x="190580" y="24048"/>
                </a:cubicBezTo>
                <a:cubicBezTo>
                  <a:pt x="133077" y="6056"/>
                  <a:pt x="-3800" y="-2763"/>
                  <a:pt x="80" y="7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741A175E-834E-461C-8942-A165C6354A6F}"/>
              </a:ext>
            </a:extLst>
          </p:cNvPr>
          <p:cNvSpPr/>
          <p:nvPr/>
        </p:nvSpPr>
        <p:spPr>
          <a:xfrm>
            <a:off x="4782534" y="4487077"/>
            <a:ext cx="419968" cy="96610"/>
          </a:xfrm>
          <a:custGeom>
            <a:avLst/>
            <a:gdLst>
              <a:gd name="connsiteX0" fmla="*/ 3249 w 419968"/>
              <a:gd name="connsiteY0" fmla="*/ 256 h 96610"/>
              <a:gd name="connsiteX1" fmla="*/ 407533 w 419968"/>
              <a:gd name="connsiteY1" fmla="*/ 93390 h 96610"/>
              <a:gd name="connsiteX2" fmla="*/ 308049 w 419968"/>
              <a:gd name="connsiteY2" fmla="*/ 74340 h 96610"/>
              <a:gd name="connsiteX3" fmla="*/ 221266 w 419968"/>
              <a:gd name="connsiteY3" fmla="*/ 65873 h 96610"/>
              <a:gd name="connsiteX4" fmla="*/ 3249 w 419968"/>
              <a:gd name="connsiteY4" fmla="*/ 256 h 9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9968" h="96610">
                <a:moveTo>
                  <a:pt x="3249" y="256"/>
                </a:moveTo>
                <a:cubicBezTo>
                  <a:pt x="34294" y="4842"/>
                  <a:pt x="356733" y="81043"/>
                  <a:pt x="407533" y="93390"/>
                </a:cubicBezTo>
                <a:cubicBezTo>
                  <a:pt x="458333" y="105737"/>
                  <a:pt x="339094" y="78926"/>
                  <a:pt x="308049" y="74340"/>
                </a:cubicBezTo>
                <a:cubicBezTo>
                  <a:pt x="277005" y="69754"/>
                  <a:pt x="269949" y="77867"/>
                  <a:pt x="221266" y="65873"/>
                </a:cubicBezTo>
                <a:cubicBezTo>
                  <a:pt x="172583" y="53879"/>
                  <a:pt x="-27796" y="-4330"/>
                  <a:pt x="3249" y="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52357537-5C1C-4A15-A999-DBA383961AD6}"/>
              </a:ext>
            </a:extLst>
          </p:cNvPr>
          <p:cNvSpPr/>
          <p:nvPr/>
        </p:nvSpPr>
        <p:spPr>
          <a:xfrm>
            <a:off x="5573183" y="4584089"/>
            <a:ext cx="182231" cy="102920"/>
          </a:xfrm>
          <a:custGeom>
            <a:avLst/>
            <a:gdLst>
              <a:gd name="connsiteX0" fmla="*/ 0 w 182231"/>
              <a:gd name="connsiteY0" fmla="*/ 611 h 102920"/>
              <a:gd name="connsiteX1" fmla="*/ 158750 w 182231"/>
              <a:gd name="connsiteY1" fmla="*/ 38711 h 102920"/>
              <a:gd name="connsiteX2" fmla="*/ 179917 w 182231"/>
              <a:gd name="connsiteY2" fmla="*/ 102211 h 102920"/>
              <a:gd name="connsiteX3" fmla="*/ 160867 w 182231"/>
              <a:gd name="connsiteY3" fmla="*/ 68344 h 102920"/>
              <a:gd name="connsiteX4" fmla="*/ 0 w 182231"/>
              <a:gd name="connsiteY4" fmla="*/ 611 h 1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231" h="102920">
                <a:moveTo>
                  <a:pt x="0" y="611"/>
                </a:moveTo>
                <a:cubicBezTo>
                  <a:pt x="-353" y="-4328"/>
                  <a:pt x="128764" y="21778"/>
                  <a:pt x="158750" y="38711"/>
                </a:cubicBezTo>
                <a:cubicBezTo>
                  <a:pt x="188736" y="55644"/>
                  <a:pt x="179564" y="97272"/>
                  <a:pt x="179917" y="102211"/>
                </a:cubicBezTo>
                <a:cubicBezTo>
                  <a:pt x="180270" y="107150"/>
                  <a:pt x="191559" y="85277"/>
                  <a:pt x="160867" y="68344"/>
                </a:cubicBezTo>
                <a:cubicBezTo>
                  <a:pt x="130175" y="51411"/>
                  <a:pt x="353" y="5550"/>
                  <a:pt x="0" y="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010F6BB4-03BB-406F-896F-1F0786082FE5}"/>
              </a:ext>
            </a:extLst>
          </p:cNvPr>
          <p:cNvSpPr/>
          <p:nvPr/>
        </p:nvSpPr>
        <p:spPr>
          <a:xfrm>
            <a:off x="5717774" y="4720119"/>
            <a:ext cx="312751" cy="205759"/>
          </a:xfrm>
          <a:custGeom>
            <a:avLst/>
            <a:gdLst>
              <a:gd name="connsiteX0" fmla="*/ 1459 w 312751"/>
              <a:gd name="connsiteY0" fmla="*/ 48 h 205759"/>
              <a:gd name="connsiteX1" fmla="*/ 177143 w 312751"/>
              <a:gd name="connsiteY1" fmla="*/ 84714 h 205759"/>
              <a:gd name="connsiteX2" fmla="*/ 177143 w 312751"/>
              <a:gd name="connsiteY2" fmla="*/ 116464 h 205759"/>
              <a:gd name="connsiteX3" fmla="*/ 270276 w 312751"/>
              <a:gd name="connsiteY3" fmla="*/ 188431 h 205759"/>
              <a:gd name="connsiteX4" fmla="*/ 312609 w 312751"/>
              <a:gd name="connsiteY4" fmla="*/ 205364 h 205759"/>
              <a:gd name="connsiteX5" fmla="*/ 257576 w 312751"/>
              <a:gd name="connsiteY5" fmla="*/ 177848 h 205759"/>
              <a:gd name="connsiteX6" fmla="*/ 103059 w 312751"/>
              <a:gd name="connsiteY6" fmla="*/ 74131 h 205759"/>
              <a:gd name="connsiteX7" fmla="*/ 1459 w 312751"/>
              <a:gd name="connsiteY7" fmla="*/ 48 h 20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751" h="205759">
                <a:moveTo>
                  <a:pt x="1459" y="48"/>
                </a:moveTo>
                <a:cubicBezTo>
                  <a:pt x="13806" y="1812"/>
                  <a:pt x="147862" y="65311"/>
                  <a:pt x="177143" y="84714"/>
                </a:cubicBezTo>
                <a:cubicBezTo>
                  <a:pt x="206424" y="104117"/>
                  <a:pt x="161621" y="99178"/>
                  <a:pt x="177143" y="116464"/>
                </a:cubicBezTo>
                <a:cubicBezTo>
                  <a:pt x="192665" y="133750"/>
                  <a:pt x="247698" y="173614"/>
                  <a:pt x="270276" y="188431"/>
                </a:cubicBezTo>
                <a:cubicBezTo>
                  <a:pt x="292854" y="203248"/>
                  <a:pt x="314726" y="207128"/>
                  <a:pt x="312609" y="205364"/>
                </a:cubicBezTo>
                <a:cubicBezTo>
                  <a:pt x="310492" y="203600"/>
                  <a:pt x="292501" y="199720"/>
                  <a:pt x="257576" y="177848"/>
                </a:cubicBezTo>
                <a:cubicBezTo>
                  <a:pt x="222651" y="155976"/>
                  <a:pt x="148215" y="103059"/>
                  <a:pt x="103059" y="74131"/>
                </a:cubicBezTo>
                <a:cubicBezTo>
                  <a:pt x="57903" y="45203"/>
                  <a:pt x="-10888" y="-1716"/>
                  <a:pt x="1459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1EB5704B-91C8-4A83-B51B-0AE8E3ECB9A5}"/>
              </a:ext>
            </a:extLst>
          </p:cNvPr>
          <p:cNvSpPr/>
          <p:nvPr/>
        </p:nvSpPr>
        <p:spPr>
          <a:xfrm>
            <a:off x="4895108" y="4444964"/>
            <a:ext cx="485086" cy="60377"/>
          </a:xfrm>
          <a:custGeom>
            <a:avLst/>
            <a:gdLst>
              <a:gd name="connsiteX0" fmla="*/ 742 w 485086"/>
              <a:gd name="connsiteY0" fmla="*/ 36 h 60377"/>
              <a:gd name="connsiteX1" fmla="*/ 362692 w 485086"/>
              <a:gd name="connsiteY1" fmla="*/ 48719 h 60377"/>
              <a:gd name="connsiteX2" fmla="*/ 468525 w 485086"/>
              <a:gd name="connsiteY2" fmla="*/ 59303 h 60377"/>
              <a:gd name="connsiteX3" fmla="*/ 479109 w 485086"/>
              <a:gd name="connsiteY3" fmla="*/ 59303 h 60377"/>
              <a:gd name="connsiteX4" fmla="*/ 411375 w 485086"/>
              <a:gd name="connsiteY4" fmla="*/ 52953 h 60377"/>
              <a:gd name="connsiteX5" fmla="*/ 271675 w 485086"/>
              <a:gd name="connsiteY5" fmla="*/ 57186 h 60377"/>
              <a:gd name="connsiteX6" fmla="*/ 742 w 485086"/>
              <a:gd name="connsiteY6" fmla="*/ 36 h 60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5086" h="60377">
                <a:moveTo>
                  <a:pt x="742" y="36"/>
                </a:moveTo>
                <a:cubicBezTo>
                  <a:pt x="15912" y="-1375"/>
                  <a:pt x="284728" y="38841"/>
                  <a:pt x="362692" y="48719"/>
                </a:cubicBezTo>
                <a:cubicBezTo>
                  <a:pt x="440656" y="58597"/>
                  <a:pt x="468525" y="59303"/>
                  <a:pt x="468525" y="59303"/>
                </a:cubicBezTo>
                <a:cubicBezTo>
                  <a:pt x="487928" y="61067"/>
                  <a:pt x="488634" y="60361"/>
                  <a:pt x="479109" y="59303"/>
                </a:cubicBezTo>
                <a:cubicBezTo>
                  <a:pt x="469584" y="58245"/>
                  <a:pt x="445947" y="53306"/>
                  <a:pt x="411375" y="52953"/>
                </a:cubicBezTo>
                <a:cubicBezTo>
                  <a:pt x="376803" y="52600"/>
                  <a:pt x="336233" y="65300"/>
                  <a:pt x="271675" y="57186"/>
                </a:cubicBezTo>
                <a:cubicBezTo>
                  <a:pt x="207117" y="49072"/>
                  <a:pt x="-14428" y="1447"/>
                  <a:pt x="742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FE906022-281D-4974-A2C0-AECF25003D9D}"/>
              </a:ext>
            </a:extLst>
          </p:cNvPr>
          <p:cNvSpPr/>
          <p:nvPr/>
        </p:nvSpPr>
        <p:spPr>
          <a:xfrm>
            <a:off x="4433180" y="4516881"/>
            <a:ext cx="572903" cy="68096"/>
          </a:xfrm>
          <a:custGeom>
            <a:avLst/>
            <a:gdLst>
              <a:gd name="connsiteX0" fmla="*/ 572737 w 572903"/>
              <a:gd name="connsiteY0" fmla="*/ 67819 h 68096"/>
              <a:gd name="connsiteX1" fmla="*/ 168453 w 572903"/>
              <a:gd name="connsiteY1" fmla="*/ 86 h 68096"/>
              <a:gd name="connsiteX2" fmla="*/ 1237 w 572903"/>
              <a:gd name="connsiteY2" fmla="*/ 53002 h 68096"/>
              <a:gd name="connsiteX3" fmla="*/ 117653 w 572903"/>
              <a:gd name="connsiteY3" fmla="*/ 25486 h 68096"/>
              <a:gd name="connsiteX4" fmla="*/ 572737 w 572903"/>
              <a:gd name="connsiteY4" fmla="*/ 67819 h 68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2903" h="68096">
                <a:moveTo>
                  <a:pt x="572737" y="67819"/>
                </a:moveTo>
                <a:cubicBezTo>
                  <a:pt x="581204" y="63586"/>
                  <a:pt x="263703" y="2555"/>
                  <a:pt x="168453" y="86"/>
                </a:cubicBezTo>
                <a:cubicBezTo>
                  <a:pt x="73203" y="-2384"/>
                  <a:pt x="9704" y="48769"/>
                  <a:pt x="1237" y="53002"/>
                </a:cubicBezTo>
                <a:cubicBezTo>
                  <a:pt x="-7230" y="57235"/>
                  <a:pt x="27342" y="24428"/>
                  <a:pt x="117653" y="25486"/>
                </a:cubicBezTo>
                <a:cubicBezTo>
                  <a:pt x="207964" y="26544"/>
                  <a:pt x="564270" y="72052"/>
                  <a:pt x="572737" y="67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EE070FE5-9037-40FC-ACC1-6BAE1693AAB2}"/>
              </a:ext>
            </a:extLst>
          </p:cNvPr>
          <p:cNvSpPr/>
          <p:nvPr/>
        </p:nvSpPr>
        <p:spPr>
          <a:xfrm>
            <a:off x="3928409" y="4571119"/>
            <a:ext cx="64389" cy="354795"/>
          </a:xfrm>
          <a:custGeom>
            <a:avLst/>
            <a:gdLst>
              <a:gd name="connsiteX0" fmla="*/ 124 w 64389"/>
              <a:gd name="connsiteY0" fmla="*/ 881 h 354795"/>
              <a:gd name="connsiteX1" fmla="*/ 46691 w 64389"/>
              <a:gd name="connsiteY1" fmla="*/ 108831 h 354795"/>
              <a:gd name="connsiteX2" fmla="*/ 21291 w 64389"/>
              <a:gd name="connsiteY2" fmla="*/ 348014 h 354795"/>
              <a:gd name="connsiteX3" fmla="*/ 38224 w 64389"/>
              <a:gd name="connsiteY3" fmla="*/ 278164 h 354795"/>
              <a:gd name="connsiteX4" fmla="*/ 63624 w 64389"/>
              <a:gd name="connsiteY4" fmla="*/ 161748 h 354795"/>
              <a:gd name="connsiteX5" fmla="*/ 124 w 64389"/>
              <a:gd name="connsiteY5" fmla="*/ 881 h 354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389" h="354795">
                <a:moveTo>
                  <a:pt x="124" y="881"/>
                </a:moveTo>
                <a:cubicBezTo>
                  <a:pt x="-2698" y="-7938"/>
                  <a:pt x="43163" y="50976"/>
                  <a:pt x="46691" y="108831"/>
                </a:cubicBezTo>
                <a:cubicBezTo>
                  <a:pt x="50219" y="166686"/>
                  <a:pt x="22702" y="319792"/>
                  <a:pt x="21291" y="348014"/>
                </a:cubicBezTo>
                <a:cubicBezTo>
                  <a:pt x="19880" y="376236"/>
                  <a:pt x="31169" y="309208"/>
                  <a:pt x="38224" y="278164"/>
                </a:cubicBezTo>
                <a:cubicBezTo>
                  <a:pt x="45279" y="247120"/>
                  <a:pt x="68916" y="205140"/>
                  <a:pt x="63624" y="161748"/>
                </a:cubicBezTo>
                <a:cubicBezTo>
                  <a:pt x="58332" y="118356"/>
                  <a:pt x="2946" y="9700"/>
                  <a:pt x="124" y="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1E859397-8466-4BB7-A160-48B2D7032265}"/>
              </a:ext>
            </a:extLst>
          </p:cNvPr>
          <p:cNvSpPr/>
          <p:nvPr/>
        </p:nvSpPr>
        <p:spPr>
          <a:xfrm>
            <a:off x="4068565" y="4600415"/>
            <a:ext cx="66741" cy="122894"/>
          </a:xfrm>
          <a:custGeom>
            <a:avLst/>
            <a:gdLst>
              <a:gd name="connsiteX0" fmla="*/ 1785 w 66741"/>
              <a:gd name="connsiteY0" fmla="*/ 121868 h 122894"/>
              <a:gd name="connsiteX1" fmla="*/ 65285 w 66741"/>
              <a:gd name="connsiteY1" fmla="*/ 3335 h 122894"/>
              <a:gd name="connsiteX2" fmla="*/ 44118 w 66741"/>
              <a:gd name="connsiteY2" fmla="*/ 35085 h 122894"/>
              <a:gd name="connsiteX3" fmla="*/ 18718 w 66741"/>
              <a:gd name="connsiteY3" fmla="*/ 60485 h 122894"/>
              <a:gd name="connsiteX4" fmla="*/ 1785 w 66741"/>
              <a:gd name="connsiteY4" fmla="*/ 121868 h 122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41" h="122894">
                <a:moveTo>
                  <a:pt x="1785" y="121868"/>
                </a:moveTo>
                <a:cubicBezTo>
                  <a:pt x="9546" y="112343"/>
                  <a:pt x="58230" y="17799"/>
                  <a:pt x="65285" y="3335"/>
                </a:cubicBezTo>
                <a:cubicBezTo>
                  <a:pt x="72340" y="-11129"/>
                  <a:pt x="51879" y="25560"/>
                  <a:pt x="44118" y="35085"/>
                </a:cubicBezTo>
                <a:cubicBezTo>
                  <a:pt x="36357" y="44610"/>
                  <a:pt x="23657" y="49196"/>
                  <a:pt x="18718" y="60485"/>
                </a:cubicBezTo>
                <a:cubicBezTo>
                  <a:pt x="13779" y="71774"/>
                  <a:pt x="-5976" y="131393"/>
                  <a:pt x="1785" y="121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561A6C72-D31A-4597-BB4F-14A0383D5E0B}"/>
              </a:ext>
            </a:extLst>
          </p:cNvPr>
          <p:cNvSpPr/>
          <p:nvPr/>
        </p:nvSpPr>
        <p:spPr>
          <a:xfrm>
            <a:off x="4273523" y="4561069"/>
            <a:ext cx="242988" cy="70651"/>
          </a:xfrm>
          <a:custGeom>
            <a:avLst/>
            <a:gdLst>
              <a:gd name="connsiteX0" fmla="*/ 241327 w 242988"/>
              <a:gd name="connsiteY0" fmla="*/ 348 h 70651"/>
              <a:gd name="connsiteX1" fmla="*/ 129144 w 242988"/>
              <a:gd name="connsiteY1" fmla="*/ 25748 h 70651"/>
              <a:gd name="connsiteX2" fmla="*/ 33894 w 242988"/>
              <a:gd name="connsiteY2" fmla="*/ 27864 h 70651"/>
              <a:gd name="connsiteX3" fmla="*/ 27 w 242988"/>
              <a:gd name="connsiteY3" fmla="*/ 70198 h 70651"/>
              <a:gd name="connsiteX4" fmla="*/ 38127 w 242988"/>
              <a:gd name="connsiteY4" fmla="*/ 46914 h 70651"/>
              <a:gd name="connsiteX5" fmla="*/ 241327 w 242988"/>
              <a:gd name="connsiteY5" fmla="*/ 348 h 70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988" h="70651">
                <a:moveTo>
                  <a:pt x="241327" y="348"/>
                </a:moveTo>
                <a:cubicBezTo>
                  <a:pt x="256496" y="-3180"/>
                  <a:pt x="163716" y="21162"/>
                  <a:pt x="129144" y="25748"/>
                </a:cubicBezTo>
                <a:cubicBezTo>
                  <a:pt x="94572" y="30334"/>
                  <a:pt x="55413" y="20456"/>
                  <a:pt x="33894" y="27864"/>
                </a:cubicBezTo>
                <a:cubicBezTo>
                  <a:pt x="12375" y="35272"/>
                  <a:pt x="-678" y="67023"/>
                  <a:pt x="27" y="70198"/>
                </a:cubicBezTo>
                <a:cubicBezTo>
                  <a:pt x="732" y="73373"/>
                  <a:pt x="3202" y="59261"/>
                  <a:pt x="38127" y="46914"/>
                </a:cubicBezTo>
                <a:cubicBezTo>
                  <a:pt x="73052" y="34567"/>
                  <a:pt x="226158" y="3876"/>
                  <a:pt x="241327" y="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4C242556-BF50-4A33-9B2E-41842846D8A8}"/>
              </a:ext>
            </a:extLst>
          </p:cNvPr>
          <p:cNvSpPr/>
          <p:nvPr/>
        </p:nvSpPr>
        <p:spPr>
          <a:xfrm>
            <a:off x="4204167" y="4564480"/>
            <a:ext cx="88582" cy="83968"/>
          </a:xfrm>
          <a:custGeom>
            <a:avLst/>
            <a:gdLst>
              <a:gd name="connsiteX0" fmla="*/ 88433 w 88582"/>
              <a:gd name="connsiteY0" fmla="*/ 81603 h 83968"/>
              <a:gd name="connsiteX1" fmla="*/ 3766 w 88582"/>
              <a:gd name="connsiteY1" fmla="*/ 1170 h 83968"/>
              <a:gd name="connsiteX2" fmla="*/ 14350 w 88582"/>
              <a:gd name="connsiteY2" fmla="*/ 37153 h 83968"/>
              <a:gd name="connsiteX3" fmla="*/ 10116 w 88582"/>
              <a:gd name="connsiteY3" fmla="*/ 83720 h 83968"/>
              <a:gd name="connsiteX4" fmla="*/ 24933 w 88582"/>
              <a:gd name="connsiteY4" fmla="*/ 56203 h 83968"/>
              <a:gd name="connsiteX5" fmla="*/ 88433 w 88582"/>
              <a:gd name="connsiteY5" fmla="*/ 81603 h 83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582" h="83968">
                <a:moveTo>
                  <a:pt x="88433" y="81603"/>
                </a:moveTo>
                <a:cubicBezTo>
                  <a:pt x="84905" y="72431"/>
                  <a:pt x="16113" y="8578"/>
                  <a:pt x="3766" y="1170"/>
                </a:cubicBezTo>
                <a:cubicBezTo>
                  <a:pt x="-8581" y="-6238"/>
                  <a:pt x="13292" y="23395"/>
                  <a:pt x="14350" y="37153"/>
                </a:cubicBezTo>
                <a:cubicBezTo>
                  <a:pt x="15408" y="50911"/>
                  <a:pt x="8352" y="80545"/>
                  <a:pt x="10116" y="83720"/>
                </a:cubicBezTo>
                <a:cubicBezTo>
                  <a:pt x="11880" y="86895"/>
                  <a:pt x="17877" y="58672"/>
                  <a:pt x="24933" y="56203"/>
                </a:cubicBezTo>
                <a:cubicBezTo>
                  <a:pt x="31989" y="53734"/>
                  <a:pt x="91961" y="90775"/>
                  <a:pt x="88433" y="81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DE5D55F8-3ADB-4EE6-9844-BAA11175D95C}"/>
              </a:ext>
            </a:extLst>
          </p:cNvPr>
          <p:cNvSpPr/>
          <p:nvPr/>
        </p:nvSpPr>
        <p:spPr>
          <a:xfrm>
            <a:off x="2269379" y="5258305"/>
            <a:ext cx="658660" cy="269128"/>
          </a:xfrm>
          <a:custGeom>
            <a:avLst/>
            <a:gdLst>
              <a:gd name="connsiteX0" fmla="*/ 3921 w 658660"/>
              <a:gd name="connsiteY0" fmla="*/ 20662 h 269128"/>
              <a:gd name="connsiteX1" fmla="*/ 287554 w 658660"/>
              <a:gd name="connsiteY1" fmla="*/ 14312 h 269128"/>
              <a:gd name="connsiteX2" fmla="*/ 602938 w 658660"/>
              <a:gd name="connsiteY2" fmla="*/ 177295 h 269128"/>
              <a:gd name="connsiteX3" fmla="*/ 655854 w 658660"/>
              <a:gd name="connsiteY3" fmla="*/ 268312 h 269128"/>
              <a:gd name="connsiteX4" fmla="*/ 647388 w 658660"/>
              <a:gd name="connsiteY4" fmla="*/ 219628 h 269128"/>
              <a:gd name="connsiteX5" fmla="*/ 613521 w 658660"/>
              <a:gd name="connsiteY5" fmla="*/ 177295 h 269128"/>
              <a:gd name="connsiteX6" fmla="*/ 363754 w 658660"/>
              <a:gd name="connsiteY6" fmla="*/ 69345 h 269128"/>
              <a:gd name="connsiteX7" fmla="*/ 137271 w 658660"/>
              <a:gd name="connsiteY7" fmla="*/ 1612 h 269128"/>
              <a:gd name="connsiteX8" fmla="*/ 3921 w 658660"/>
              <a:gd name="connsiteY8" fmla="*/ 20662 h 26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8660" h="269128">
                <a:moveTo>
                  <a:pt x="3921" y="20662"/>
                </a:moveTo>
                <a:cubicBezTo>
                  <a:pt x="28968" y="22779"/>
                  <a:pt x="187718" y="-11793"/>
                  <a:pt x="287554" y="14312"/>
                </a:cubicBezTo>
                <a:cubicBezTo>
                  <a:pt x="387390" y="40417"/>
                  <a:pt x="541555" y="134962"/>
                  <a:pt x="602938" y="177295"/>
                </a:cubicBezTo>
                <a:cubicBezTo>
                  <a:pt x="664321" y="219628"/>
                  <a:pt x="648446" y="261257"/>
                  <a:pt x="655854" y="268312"/>
                </a:cubicBezTo>
                <a:cubicBezTo>
                  <a:pt x="663262" y="275368"/>
                  <a:pt x="654444" y="234798"/>
                  <a:pt x="647388" y="219628"/>
                </a:cubicBezTo>
                <a:cubicBezTo>
                  <a:pt x="640333" y="204459"/>
                  <a:pt x="660793" y="202342"/>
                  <a:pt x="613521" y="177295"/>
                </a:cubicBezTo>
                <a:cubicBezTo>
                  <a:pt x="566249" y="152248"/>
                  <a:pt x="443129" y="98625"/>
                  <a:pt x="363754" y="69345"/>
                </a:cubicBezTo>
                <a:cubicBezTo>
                  <a:pt x="284379" y="40065"/>
                  <a:pt x="194774" y="9726"/>
                  <a:pt x="137271" y="1612"/>
                </a:cubicBezTo>
                <a:cubicBezTo>
                  <a:pt x="79768" y="-6502"/>
                  <a:pt x="-21126" y="18545"/>
                  <a:pt x="3921" y="20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C92D7347-50AD-4264-A1E9-77401106CD89}"/>
              </a:ext>
            </a:extLst>
          </p:cNvPr>
          <p:cNvSpPr/>
          <p:nvPr/>
        </p:nvSpPr>
        <p:spPr>
          <a:xfrm>
            <a:off x="2728626" y="5472646"/>
            <a:ext cx="267317" cy="420157"/>
          </a:xfrm>
          <a:custGeom>
            <a:avLst/>
            <a:gdLst>
              <a:gd name="connsiteX0" fmla="*/ 173324 w 267317"/>
              <a:gd name="connsiteY0" fmla="*/ 420154 h 420157"/>
              <a:gd name="connsiteX1" fmla="*/ 262224 w 267317"/>
              <a:gd name="connsiteY1" fmla="*/ 282571 h 420157"/>
              <a:gd name="connsiteX2" fmla="*/ 251641 w 267317"/>
              <a:gd name="connsiteY2" fmla="*/ 210604 h 420157"/>
              <a:gd name="connsiteX3" fmla="*/ 211424 w 267317"/>
              <a:gd name="connsiteY3" fmla="*/ 140754 h 420157"/>
              <a:gd name="connsiteX4" fmla="*/ 6107 w 267317"/>
              <a:gd name="connsiteY4" fmla="*/ 5287 h 420157"/>
              <a:gd name="connsiteX5" fmla="*/ 65374 w 267317"/>
              <a:gd name="connsiteY5" fmla="*/ 37037 h 420157"/>
              <a:gd name="connsiteX6" fmla="*/ 181791 w 267317"/>
              <a:gd name="connsiteY6" fmla="*/ 125937 h 420157"/>
              <a:gd name="connsiteX7" fmla="*/ 222007 w 267317"/>
              <a:gd name="connsiteY7" fmla="*/ 202137 h 420157"/>
              <a:gd name="connsiteX8" fmla="*/ 234707 w 267317"/>
              <a:gd name="connsiteY8" fmla="*/ 236004 h 420157"/>
              <a:gd name="connsiteX9" fmla="*/ 234707 w 267317"/>
              <a:gd name="connsiteY9" fmla="*/ 278337 h 420157"/>
              <a:gd name="connsiteX10" fmla="*/ 173324 w 267317"/>
              <a:gd name="connsiteY10" fmla="*/ 420154 h 420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7317" h="420157">
                <a:moveTo>
                  <a:pt x="173324" y="420154"/>
                </a:moveTo>
                <a:cubicBezTo>
                  <a:pt x="177910" y="420860"/>
                  <a:pt x="249171" y="317496"/>
                  <a:pt x="262224" y="282571"/>
                </a:cubicBezTo>
                <a:cubicBezTo>
                  <a:pt x="275277" y="247646"/>
                  <a:pt x="260108" y="234240"/>
                  <a:pt x="251641" y="210604"/>
                </a:cubicBezTo>
                <a:cubicBezTo>
                  <a:pt x="243174" y="186968"/>
                  <a:pt x="252346" y="174973"/>
                  <a:pt x="211424" y="140754"/>
                </a:cubicBezTo>
                <a:cubicBezTo>
                  <a:pt x="170502" y="106534"/>
                  <a:pt x="30449" y="22573"/>
                  <a:pt x="6107" y="5287"/>
                </a:cubicBezTo>
                <a:cubicBezTo>
                  <a:pt x="-18235" y="-11999"/>
                  <a:pt x="36093" y="16929"/>
                  <a:pt x="65374" y="37037"/>
                </a:cubicBezTo>
                <a:cubicBezTo>
                  <a:pt x="94655" y="57145"/>
                  <a:pt x="155685" y="98420"/>
                  <a:pt x="181791" y="125937"/>
                </a:cubicBezTo>
                <a:cubicBezTo>
                  <a:pt x="207897" y="153454"/>
                  <a:pt x="213188" y="183792"/>
                  <a:pt x="222007" y="202137"/>
                </a:cubicBezTo>
                <a:cubicBezTo>
                  <a:pt x="230826" y="220482"/>
                  <a:pt x="232590" y="223304"/>
                  <a:pt x="234707" y="236004"/>
                </a:cubicBezTo>
                <a:cubicBezTo>
                  <a:pt x="236824" y="248704"/>
                  <a:pt x="242468" y="250467"/>
                  <a:pt x="234707" y="278337"/>
                </a:cubicBezTo>
                <a:cubicBezTo>
                  <a:pt x="226946" y="306207"/>
                  <a:pt x="168738" y="419448"/>
                  <a:pt x="173324" y="420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6993D718-6FFF-4D8A-9A53-8EA592B396E8}"/>
              </a:ext>
            </a:extLst>
          </p:cNvPr>
          <p:cNvSpPr/>
          <p:nvPr/>
        </p:nvSpPr>
        <p:spPr>
          <a:xfrm>
            <a:off x="2163266" y="5446159"/>
            <a:ext cx="780323" cy="208137"/>
          </a:xfrm>
          <a:custGeom>
            <a:avLst/>
            <a:gdLst>
              <a:gd name="connsiteX0" fmla="*/ 8434 w 780323"/>
              <a:gd name="connsiteY0" fmla="*/ 97391 h 208137"/>
              <a:gd name="connsiteX1" fmla="*/ 285717 w 780323"/>
              <a:gd name="connsiteY1" fmla="*/ 71991 h 208137"/>
              <a:gd name="connsiteX2" fmla="*/ 374617 w 780323"/>
              <a:gd name="connsiteY2" fmla="*/ 69874 h 208137"/>
              <a:gd name="connsiteX3" fmla="*/ 476217 w 780323"/>
              <a:gd name="connsiteY3" fmla="*/ 74108 h 208137"/>
              <a:gd name="connsiteX4" fmla="*/ 573584 w 780323"/>
              <a:gd name="connsiteY4" fmla="*/ 91041 h 208137"/>
              <a:gd name="connsiteX5" fmla="*/ 772551 w 780323"/>
              <a:gd name="connsiteY5" fmla="*/ 205341 h 208137"/>
              <a:gd name="connsiteX6" fmla="*/ 719634 w 780323"/>
              <a:gd name="connsiteY6" fmla="*/ 163008 h 208137"/>
              <a:gd name="connsiteX7" fmla="*/ 531251 w 780323"/>
              <a:gd name="connsiteY7" fmla="*/ 52941 h 208137"/>
              <a:gd name="connsiteX8" fmla="*/ 349217 w 780323"/>
              <a:gd name="connsiteY8" fmla="*/ 46591 h 208137"/>
              <a:gd name="connsiteX9" fmla="*/ 266667 w 780323"/>
              <a:gd name="connsiteY9" fmla="*/ 24 h 208137"/>
              <a:gd name="connsiteX10" fmla="*/ 190467 w 780323"/>
              <a:gd name="connsiteY10" fmla="*/ 40241 h 208137"/>
              <a:gd name="connsiteX11" fmla="*/ 141784 w 780323"/>
              <a:gd name="connsiteY11" fmla="*/ 46591 h 208137"/>
              <a:gd name="connsiteX12" fmla="*/ 76167 w 780323"/>
              <a:gd name="connsiteY12" fmla="*/ 50824 h 208137"/>
              <a:gd name="connsiteX13" fmla="*/ 8434 w 780323"/>
              <a:gd name="connsiteY13" fmla="*/ 97391 h 208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0323" h="208137">
                <a:moveTo>
                  <a:pt x="8434" y="97391"/>
                </a:moveTo>
                <a:lnTo>
                  <a:pt x="285717" y="71991"/>
                </a:lnTo>
                <a:cubicBezTo>
                  <a:pt x="346747" y="67405"/>
                  <a:pt x="342867" y="69521"/>
                  <a:pt x="374617" y="69874"/>
                </a:cubicBezTo>
                <a:cubicBezTo>
                  <a:pt x="406367" y="70227"/>
                  <a:pt x="443056" y="70580"/>
                  <a:pt x="476217" y="74108"/>
                </a:cubicBezTo>
                <a:cubicBezTo>
                  <a:pt x="509378" y="77636"/>
                  <a:pt x="524195" y="69169"/>
                  <a:pt x="573584" y="91041"/>
                </a:cubicBezTo>
                <a:cubicBezTo>
                  <a:pt x="622973" y="112913"/>
                  <a:pt x="748209" y="193347"/>
                  <a:pt x="772551" y="205341"/>
                </a:cubicBezTo>
                <a:cubicBezTo>
                  <a:pt x="796893" y="217335"/>
                  <a:pt x="759851" y="188408"/>
                  <a:pt x="719634" y="163008"/>
                </a:cubicBezTo>
                <a:cubicBezTo>
                  <a:pt x="679417" y="137608"/>
                  <a:pt x="592987" y="72344"/>
                  <a:pt x="531251" y="52941"/>
                </a:cubicBezTo>
                <a:cubicBezTo>
                  <a:pt x="469515" y="33538"/>
                  <a:pt x="393314" y="55410"/>
                  <a:pt x="349217" y="46591"/>
                </a:cubicBezTo>
                <a:cubicBezTo>
                  <a:pt x="305120" y="37772"/>
                  <a:pt x="293125" y="1082"/>
                  <a:pt x="266667" y="24"/>
                </a:cubicBezTo>
                <a:cubicBezTo>
                  <a:pt x="240209" y="-1034"/>
                  <a:pt x="211281" y="32480"/>
                  <a:pt x="190467" y="40241"/>
                </a:cubicBezTo>
                <a:cubicBezTo>
                  <a:pt x="169653" y="48002"/>
                  <a:pt x="160834" y="44827"/>
                  <a:pt x="141784" y="46591"/>
                </a:cubicBezTo>
                <a:cubicBezTo>
                  <a:pt x="122734" y="48355"/>
                  <a:pt x="95217" y="49766"/>
                  <a:pt x="76167" y="50824"/>
                </a:cubicBezTo>
                <a:cubicBezTo>
                  <a:pt x="57117" y="51882"/>
                  <a:pt x="-26491" y="93863"/>
                  <a:pt x="8434" y="97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00ADBFB3-ACA9-4411-9CBB-BE358D703014}"/>
              </a:ext>
            </a:extLst>
          </p:cNvPr>
          <p:cNvSpPr/>
          <p:nvPr/>
        </p:nvSpPr>
        <p:spPr>
          <a:xfrm>
            <a:off x="1799167" y="5410160"/>
            <a:ext cx="594219" cy="311646"/>
          </a:xfrm>
          <a:custGeom>
            <a:avLst/>
            <a:gdLst>
              <a:gd name="connsiteX0" fmla="*/ 592666 w 594219"/>
              <a:gd name="connsiteY0" fmla="*/ 84707 h 311646"/>
              <a:gd name="connsiteX1" fmla="*/ 455083 w 594219"/>
              <a:gd name="connsiteY1" fmla="*/ 88940 h 311646"/>
              <a:gd name="connsiteX2" fmla="*/ 361950 w 594219"/>
              <a:gd name="connsiteY2" fmla="*/ 65657 h 311646"/>
              <a:gd name="connsiteX3" fmla="*/ 251883 w 594219"/>
              <a:gd name="connsiteY3" fmla="*/ 29673 h 311646"/>
              <a:gd name="connsiteX4" fmla="*/ 224366 w 594219"/>
              <a:gd name="connsiteY4" fmla="*/ 40 h 311646"/>
              <a:gd name="connsiteX5" fmla="*/ 266700 w 594219"/>
              <a:gd name="connsiteY5" fmla="*/ 36023 h 311646"/>
              <a:gd name="connsiteX6" fmla="*/ 321733 w 594219"/>
              <a:gd name="connsiteY6" fmla="*/ 78357 h 311646"/>
              <a:gd name="connsiteX7" fmla="*/ 410633 w 594219"/>
              <a:gd name="connsiteY7" fmla="*/ 116457 h 311646"/>
              <a:gd name="connsiteX8" fmla="*/ 349250 w 594219"/>
              <a:gd name="connsiteY8" fmla="*/ 124923 h 311646"/>
              <a:gd name="connsiteX9" fmla="*/ 279400 w 594219"/>
              <a:gd name="connsiteY9" fmla="*/ 122807 h 311646"/>
              <a:gd name="connsiteX10" fmla="*/ 156633 w 594219"/>
              <a:gd name="connsiteY10" fmla="*/ 59307 h 311646"/>
              <a:gd name="connsiteX11" fmla="*/ 241300 w 594219"/>
              <a:gd name="connsiteY11" fmla="*/ 118573 h 311646"/>
              <a:gd name="connsiteX12" fmla="*/ 302683 w 594219"/>
              <a:gd name="connsiteY12" fmla="*/ 177840 h 311646"/>
              <a:gd name="connsiteX13" fmla="*/ 207433 w 594219"/>
              <a:gd name="connsiteY13" fmla="*/ 182073 h 311646"/>
              <a:gd name="connsiteX14" fmla="*/ 152400 w 594219"/>
              <a:gd name="connsiteY14" fmla="*/ 163023 h 311646"/>
              <a:gd name="connsiteX15" fmla="*/ 93133 w 594219"/>
              <a:gd name="connsiteY15" fmla="*/ 120690 h 311646"/>
              <a:gd name="connsiteX16" fmla="*/ 213783 w 594219"/>
              <a:gd name="connsiteY16" fmla="*/ 184190 h 311646"/>
              <a:gd name="connsiteX17" fmla="*/ 275166 w 594219"/>
              <a:gd name="connsiteY17" fmla="*/ 199007 h 311646"/>
              <a:gd name="connsiteX18" fmla="*/ 211666 w 594219"/>
              <a:gd name="connsiteY18" fmla="*/ 213823 h 311646"/>
              <a:gd name="connsiteX19" fmla="*/ 177800 w 594219"/>
              <a:gd name="connsiteY19" fmla="*/ 230757 h 311646"/>
              <a:gd name="connsiteX20" fmla="*/ 124883 w 594219"/>
              <a:gd name="connsiteY20" fmla="*/ 226523 h 311646"/>
              <a:gd name="connsiteX21" fmla="*/ 0 w 594219"/>
              <a:gd name="connsiteY21" fmla="*/ 169373 h 311646"/>
              <a:gd name="connsiteX22" fmla="*/ 127000 w 594219"/>
              <a:gd name="connsiteY22" fmla="*/ 237107 h 311646"/>
              <a:gd name="connsiteX23" fmla="*/ 218016 w 594219"/>
              <a:gd name="connsiteY23" fmla="*/ 279440 h 311646"/>
              <a:gd name="connsiteX24" fmla="*/ 69850 w 594219"/>
              <a:gd name="connsiteY24" fmla="*/ 239223 h 311646"/>
              <a:gd name="connsiteX25" fmla="*/ 19050 w 594219"/>
              <a:gd name="connsiteY25" fmla="*/ 230757 h 311646"/>
              <a:gd name="connsiteX26" fmla="*/ 86783 w 594219"/>
              <a:gd name="connsiteY26" fmla="*/ 283673 h 311646"/>
              <a:gd name="connsiteX27" fmla="*/ 184150 w 594219"/>
              <a:gd name="connsiteY27" fmla="*/ 311190 h 311646"/>
              <a:gd name="connsiteX28" fmla="*/ 228600 w 594219"/>
              <a:gd name="connsiteY28" fmla="*/ 262507 h 311646"/>
              <a:gd name="connsiteX29" fmla="*/ 287866 w 594219"/>
              <a:gd name="connsiteY29" fmla="*/ 220173 h 311646"/>
              <a:gd name="connsiteX30" fmla="*/ 357716 w 594219"/>
              <a:gd name="connsiteY30" fmla="*/ 173607 h 311646"/>
              <a:gd name="connsiteX31" fmla="*/ 592666 w 594219"/>
              <a:gd name="connsiteY31" fmla="*/ 84707 h 311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594219" h="311646">
                <a:moveTo>
                  <a:pt x="592666" y="84707"/>
                </a:moveTo>
                <a:cubicBezTo>
                  <a:pt x="608894" y="70596"/>
                  <a:pt x="493536" y="92115"/>
                  <a:pt x="455083" y="88940"/>
                </a:cubicBezTo>
                <a:cubicBezTo>
                  <a:pt x="416630" y="85765"/>
                  <a:pt x="395817" y="75535"/>
                  <a:pt x="361950" y="65657"/>
                </a:cubicBezTo>
                <a:cubicBezTo>
                  <a:pt x="328083" y="55779"/>
                  <a:pt x="274814" y="40609"/>
                  <a:pt x="251883" y="29673"/>
                </a:cubicBezTo>
                <a:cubicBezTo>
                  <a:pt x="228952" y="18737"/>
                  <a:pt x="221896" y="-1018"/>
                  <a:pt x="224366" y="40"/>
                </a:cubicBezTo>
                <a:cubicBezTo>
                  <a:pt x="226835" y="1098"/>
                  <a:pt x="250472" y="22970"/>
                  <a:pt x="266700" y="36023"/>
                </a:cubicBezTo>
                <a:cubicBezTo>
                  <a:pt x="282928" y="49076"/>
                  <a:pt x="297744" y="64951"/>
                  <a:pt x="321733" y="78357"/>
                </a:cubicBezTo>
                <a:cubicBezTo>
                  <a:pt x="345722" y="91763"/>
                  <a:pt x="406047" y="108696"/>
                  <a:pt x="410633" y="116457"/>
                </a:cubicBezTo>
                <a:cubicBezTo>
                  <a:pt x="415219" y="124218"/>
                  <a:pt x="371122" y="123865"/>
                  <a:pt x="349250" y="124923"/>
                </a:cubicBezTo>
                <a:cubicBezTo>
                  <a:pt x="327378" y="125981"/>
                  <a:pt x="311503" y="133743"/>
                  <a:pt x="279400" y="122807"/>
                </a:cubicBezTo>
                <a:cubicBezTo>
                  <a:pt x="247297" y="111871"/>
                  <a:pt x="162983" y="60013"/>
                  <a:pt x="156633" y="59307"/>
                </a:cubicBezTo>
                <a:cubicBezTo>
                  <a:pt x="150283" y="58601"/>
                  <a:pt x="216958" y="98818"/>
                  <a:pt x="241300" y="118573"/>
                </a:cubicBezTo>
                <a:cubicBezTo>
                  <a:pt x="265642" y="138328"/>
                  <a:pt x="308327" y="167257"/>
                  <a:pt x="302683" y="177840"/>
                </a:cubicBezTo>
                <a:cubicBezTo>
                  <a:pt x="297039" y="188423"/>
                  <a:pt x="232480" y="184543"/>
                  <a:pt x="207433" y="182073"/>
                </a:cubicBezTo>
                <a:cubicBezTo>
                  <a:pt x="182386" y="179603"/>
                  <a:pt x="171450" y="173253"/>
                  <a:pt x="152400" y="163023"/>
                </a:cubicBezTo>
                <a:cubicBezTo>
                  <a:pt x="133350" y="152793"/>
                  <a:pt x="82902" y="117162"/>
                  <a:pt x="93133" y="120690"/>
                </a:cubicBezTo>
                <a:cubicBezTo>
                  <a:pt x="103364" y="124218"/>
                  <a:pt x="183444" y="171137"/>
                  <a:pt x="213783" y="184190"/>
                </a:cubicBezTo>
                <a:cubicBezTo>
                  <a:pt x="244122" y="197243"/>
                  <a:pt x="275519" y="194068"/>
                  <a:pt x="275166" y="199007"/>
                </a:cubicBezTo>
                <a:cubicBezTo>
                  <a:pt x="274813" y="203946"/>
                  <a:pt x="227894" y="208531"/>
                  <a:pt x="211666" y="213823"/>
                </a:cubicBezTo>
                <a:cubicBezTo>
                  <a:pt x="195438" y="219115"/>
                  <a:pt x="192264" y="228640"/>
                  <a:pt x="177800" y="230757"/>
                </a:cubicBezTo>
                <a:cubicBezTo>
                  <a:pt x="163336" y="232874"/>
                  <a:pt x="154516" y="236754"/>
                  <a:pt x="124883" y="226523"/>
                </a:cubicBezTo>
                <a:cubicBezTo>
                  <a:pt x="95250" y="216292"/>
                  <a:pt x="-353" y="167609"/>
                  <a:pt x="0" y="169373"/>
                </a:cubicBezTo>
                <a:cubicBezTo>
                  <a:pt x="353" y="171137"/>
                  <a:pt x="90664" y="218763"/>
                  <a:pt x="127000" y="237107"/>
                </a:cubicBezTo>
                <a:cubicBezTo>
                  <a:pt x="163336" y="255451"/>
                  <a:pt x="227541" y="279087"/>
                  <a:pt x="218016" y="279440"/>
                </a:cubicBezTo>
                <a:cubicBezTo>
                  <a:pt x="208491" y="279793"/>
                  <a:pt x="103011" y="247337"/>
                  <a:pt x="69850" y="239223"/>
                </a:cubicBezTo>
                <a:cubicBezTo>
                  <a:pt x="36689" y="231109"/>
                  <a:pt x="16228" y="223349"/>
                  <a:pt x="19050" y="230757"/>
                </a:cubicBezTo>
                <a:cubicBezTo>
                  <a:pt x="21872" y="238165"/>
                  <a:pt x="59266" y="270268"/>
                  <a:pt x="86783" y="283673"/>
                </a:cubicBezTo>
                <a:cubicBezTo>
                  <a:pt x="114300" y="297079"/>
                  <a:pt x="160514" y="314718"/>
                  <a:pt x="184150" y="311190"/>
                </a:cubicBezTo>
                <a:cubicBezTo>
                  <a:pt x="207786" y="307662"/>
                  <a:pt x="211314" y="277677"/>
                  <a:pt x="228600" y="262507"/>
                </a:cubicBezTo>
                <a:cubicBezTo>
                  <a:pt x="245886" y="247337"/>
                  <a:pt x="266347" y="234990"/>
                  <a:pt x="287866" y="220173"/>
                </a:cubicBezTo>
                <a:cubicBezTo>
                  <a:pt x="309385" y="205356"/>
                  <a:pt x="310444" y="198301"/>
                  <a:pt x="357716" y="173607"/>
                </a:cubicBezTo>
                <a:cubicBezTo>
                  <a:pt x="404988" y="148913"/>
                  <a:pt x="576438" y="98818"/>
                  <a:pt x="592666" y="847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21410A29-D267-425C-84E2-2250100C0CAF}"/>
              </a:ext>
            </a:extLst>
          </p:cNvPr>
          <p:cNvSpPr/>
          <p:nvPr/>
        </p:nvSpPr>
        <p:spPr>
          <a:xfrm>
            <a:off x="2131483" y="5430287"/>
            <a:ext cx="836059" cy="217905"/>
          </a:xfrm>
          <a:custGeom>
            <a:avLst/>
            <a:gdLst>
              <a:gd name="connsiteX0" fmla="*/ 0 w 836059"/>
              <a:gd name="connsiteY0" fmla="*/ 32830 h 217905"/>
              <a:gd name="connsiteX1" fmla="*/ 325967 w 836059"/>
              <a:gd name="connsiteY1" fmla="*/ 3196 h 217905"/>
              <a:gd name="connsiteX2" fmla="*/ 370417 w 836059"/>
              <a:gd name="connsiteY2" fmla="*/ 3196 h 217905"/>
              <a:gd name="connsiteX3" fmla="*/ 429684 w 836059"/>
              <a:gd name="connsiteY3" fmla="*/ 24363 h 217905"/>
              <a:gd name="connsiteX4" fmla="*/ 611717 w 836059"/>
              <a:gd name="connsiteY4" fmla="*/ 56113 h 217905"/>
              <a:gd name="connsiteX5" fmla="*/ 831850 w 836059"/>
              <a:gd name="connsiteY5" fmla="*/ 212746 h 217905"/>
              <a:gd name="connsiteX6" fmla="*/ 762000 w 836059"/>
              <a:gd name="connsiteY6" fmla="*/ 183113 h 217905"/>
              <a:gd name="connsiteX7" fmla="*/ 488950 w 836059"/>
              <a:gd name="connsiteY7" fmla="*/ 73046 h 217905"/>
              <a:gd name="connsiteX8" fmla="*/ 201084 w 836059"/>
              <a:gd name="connsiteY8" fmla="*/ 64580 h 217905"/>
              <a:gd name="connsiteX9" fmla="*/ 0 w 836059"/>
              <a:gd name="connsiteY9" fmla="*/ 32830 h 21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6059" h="217905">
                <a:moveTo>
                  <a:pt x="0" y="32830"/>
                </a:moveTo>
                <a:lnTo>
                  <a:pt x="325967" y="3196"/>
                </a:lnTo>
                <a:cubicBezTo>
                  <a:pt x="387703" y="-1743"/>
                  <a:pt x="353131" y="-332"/>
                  <a:pt x="370417" y="3196"/>
                </a:cubicBezTo>
                <a:cubicBezTo>
                  <a:pt x="387703" y="6724"/>
                  <a:pt x="389467" y="15543"/>
                  <a:pt x="429684" y="24363"/>
                </a:cubicBezTo>
                <a:cubicBezTo>
                  <a:pt x="469901" y="33183"/>
                  <a:pt x="544689" y="24716"/>
                  <a:pt x="611717" y="56113"/>
                </a:cubicBezTo>
                <a:cubicBezTo>
                  <a:pt x="678745" y="87510"/>
                  <a:pt x="806803" y="191579"/>
                  <a:pt x="831850" y="212746"/>
                </a:cubicBezTo>
                <a:cubicBezTo>
                  <a:pt x="856897" y="233913"/>
                  <a:pt x="762000" y="183113"/>
                  <a:pt x="762000" y="183113"/>
                </a:cubicBezTo>
                <a:cubicBezTo>
                  <a:pt x="704850" y="159830"/>
                  <a:pt x="582436" y="92802"/>
                  <a:pt x="488950" y="73046"/>
                </a:cubicBezTo>
                <a:cubicBezTo>
                  <a:pt x="395464" y="53291"/>
                  <a:pt x="283281" y="66697"/>
                  <a:pt x="201084" y="64580"/>
                </a:cubicBezTo>
                <a:lnTo>
                  <a:pt x="0" y="3283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CA573F95-8AE8-4243-BF97-F6518F9EF18C}"/>
              </a:ext>
            </a:extLst>
          </p:cNvPr>
          <p:cNvSpPr/>
          <p:nvPr/>
        </p:nvSpPr>
        <p:spPr>
          <a:xfrm>
            <a:off x="2150481" y="5517970"/>
            <a:ext cx="279534" cy="308869"/>
          </a:xfrm>
          <a:custGeom>
            <a:avLst/>
            <a:gdLst>
              <a:gd name="connsiteX0" fmla="*/ 279452 w 279534"/>
              <a:gd name="connsiteY0" fmla="*/ 180 h 308869"/>
              <a:gd name="connsiteX1" fmla="*/ 52969 w 279534"/>
              <a:gd name="connsiteY1" fmla="*/ 84847 h 308869"/>
              <a:gd name="connsiteX2" fmla="*/ 29686 w 279534"/>
              <a:gd name="connsiteY2" fmla="*/ 131413 h 308869"/>
              <a:gd name="connsiteX3" fmla="*/ 25452 w 279534"/>
              <a:gd name="connsiteY3" fmla="*/ 304980 h 308869"/>
              <a:gd name="connsiteX4" fmla="*/ 21219 w 279534"/>
              <a:gd name="connsiteY4" fmla="*/ 241480 h 308869"/>
              <a:gd name="connsiteX5" fmla="*/ 2169 w 279534"/>
              <a:gd name="connsiteY5" fmla="*/ 118713 h 308869"/>
              <a:gd name="connsiteX6" fmla="*/ 78369 w 279534"/>
              <a:gd name="connsiteY6" fmla="*/ 63680 h 308869"/>
              <a:gd name="connsiteX7" fmla="*/ 279452 w 279534"/>
              <a:gd name="connsiteY7" fmla="*/ 180 h 30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9534" h="308869">
                <a:moveTo>
                  <a:pt x="279452" y="180"/>
                </a:moveTo>
                <a:cubicBezTo>
                  <a:pt x="275219" y="3708"/>
                  <a:pt x="94597" y="62975"/>
                  <a:pt x="52969" y="84847"/>
                </a:cubicBezTo>
                <a:cubicBezTo>
                  <a:pt x="11341" y="106719"/>
                  <a:pt x="34272" y="94724"/>
                  <a:pt x="29686" y="131413"/>
                </a:cubicBezTo>
                <a:cubicBezTo>
                  <a:pt x="25100" y="168102"/>
                  <a:pt x="26863" y="286636"/>
                  <a:pt x="25452" y="304980"/>
                </a:cubicBezTo>
                <a:cubicBezTo>
                  <a:pt x="24041" y="323324"/>
                  <a:pt x="25099" y="272524"/>
                  <a:pt x="21219" y="241480"/>
                </a:cubicBezTo>
                <a:cubicBezTo>
                  <a:pt x="17339" y="210436"/>
                  <a:pt x="-7356" y="148346"/>
                  <a:pt x="2169" y="118713"/>
                </a:cubicBezTo>
                <a:cubicBezTo>
                  <a:pt x="11694" y="89080"/>
                  <a:pt x="32508" y="81672"/>
                  <a:pt x="78369" y="63680"/>
                </a:cubicBezTo>
                <a:cubicBezTo>
                  <a:pt x="124230" y="45688"/>
                  <a:pt x="283685" y="-3348"/>
                  <a:pt x="279452" y="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F65BAEB1-01E1-406C-BCB6-0A1888C3167F}"/>
              </a:ext>
            </a:extLst>
          </p:cNvPr>
          <p:cNvSpPr/>
          <p:nvPr/>
        </p:nvSpPr>
        <p:spPr>
          <a:xfrm>
            <a:off x="2055280" y="5645126"/>
            <a:ext cx="106385" cy="277733"/>
          </a:xfrm>
          <a:custGeom>
            <a:avLst/>
            <a:gdLst>
              <a:gd name="connsiteX0" fmla="*/ 3 w 106385"/>
              <a:gd name="connsiteY0" fmla="*/ 24 h 277733"/>
              <a:gd name="connsiteX1" fmla="*/ 40220 w 106385"/>
              <a:gd name="connsiteY1" fmla="*/ 177824 h 277733"/>
              <a:gd name="connsiteX2" fmla="*/ 103720 w 106385"/>
              <a:gd name="connsiteY2" fmla="*/ 275191 h 277733"/>
              <a:gd name="connsiteX3" fmla="*/ 91020 w 106385"/>
              <a:gd name="connsiteY3" fmla="*/ 245557 h 277733"/>
              <a:gd name="connsiteX4" fmla="*/ 59270 w 106385"/>
              <a:gd name="connsiteY4" fmla="*/ 205341 h 277733"/>
              <a:gd name="connsiteX5" fmla="*/ 42337 w 106385"/>
              <a:gd name="connsiteY5" fmla="*/ 165124 h 277733"/>
              <a:gd name="connsiteX6" fmla="*/ 3 w 106385"/>
              <a:gd name="connsiteY6" fmla="*/ 24 h 27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385" h="277733">
                <a:moveTo>
                  <a:pt x="3" y="24"/>
                </a:moveTo>
                <a:cubicBezTo>
                  <a:pt x="-350" y="2141"/>
                  <a:pt x="22934" y="131963"/>
                  <a:pt x="40220" y="177824"/>
                </a:cubicBezTo>
                <a:cubicBezTo>
                  <a:pt x="57506" y="223685"/>
                  <a:pt x="95253" y="263902"/>
                  <a:pt x="103720" y="275191"/>
                </a:cubicBezTo>
                <a:cubicBezTo>
                  <a:pt x="112187" y="286480"/>
                  <a:pt x="98428" y="257199"/>
                  <a:pt x="91020" y="245557"/>
                </a:cubicBezTo>
                <a:cubicBezTo>
                  <a:pt x="83612" y="233915"/>
                  <a:pt x="67384" y="218746"/>
                  <a:pt x="59270" y="205341"/>
                </a:cubicBezTo>
                <a:cubicBezTo>
                  <a:pt x="51156" y="191936"/>
                  <a:pt x="50098" y="195110"/>
                  <a:pt x="42337" y="165124"/>
                </a:cubicBezTo>
                <a:cubicBezTo>
                  <a:pt x="34576" y="135138"/>
                  <a:pt x="356" y="-2093"/>
                  <a:pt x="3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6490E2DF-0DB4-4B25-8311-9EF707BC7632}"/>
              </a:ext>
            </a:extLst>
          </p:cNvPr>
          <p:cNvSpPr/>
          <p:nvPr/>
        </p:nvSpPr>
        <p:spPr>
          <a:xfrm>
            <a:off x="2173678" y="5822799"/>
            <a:ext cx="368449" cy="92438"/>
          </a:xfrm>
          <a:custGeom>
            <a:avLst/>
            <a:gdLst>
              <a:gd name="connsiteX0" fmla="*/ 139 w 368449"/>
              <a:gd name="connsiteY0" fmla="*/ 151 h 92438"/>
              <a:gd name="connsiteX1" fmla="*/ 108089 w 368449"/>
              <a:gd name="connsiteY1" fmla="*/ 84818 h 92438"/>
              <a:gd name="connsiteX2" fmla="*/ 237205 w 368449"/>
              <a:gd name="connsiteY2" fmla="*/ 84818 h 92438"/>
              <a:gd name="connsiteX3" fmla="*/ 368439 w 368449"/>
              <a:gd name="connsiteY3" fmla="*/ 53068 h 92438"/>
              <a:gd name="connsiteX4" fmla="*/ 243555 w 368449"/>
              <a:gd name="connsiteY4" fmla="*/ 67884 h 92438"/>
              <a:gd name="connsiteX5" fmla="*/ 89039 w 368449"/>
              <a:gd name="connsiteY5" fmla="*/ 63651 h 92438"/>
              <a:gd name="connsiteX6" fmla="*/ 139 w 368449"/>
              <a:gd name="connsiteY6" fmla="*/ 151 h 9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8449" h="92438">
                <a:moveTo>
                  <a:pt x="139" y="151"/>
                </a:moveTo>
                <a:cubicBezTo>
                  <a:pt x="3314" y="3679"/>
                  <a:pt x="68578" y="70707"/>
                  <a:pt x="108089" y="84818"/>
                </a:cubicBezTo>
                <a:cubicBezTo>
                  <a:pt x="147600" y="98929"/>
                  <a:pt x="193813" y="90110"/>
                  <a:pt x="237205" y="84818"/>
                </a:cubicBezTo>
                <a:cubicBezTo>
                  <a:pt x="280597" y="79526"/>
                  <a:pt x="367381" y="55890"/>
                  <a:pt x="368439" y="53068"/>
                </a:cubicBezTo>
                <a:cubicBezTo>
                  <a:pt x="369497" y="50246"/>
                  <a:pt x="290122" y="66120"/>
                  <a:pt x="243555" y="67884"/>
                </a:cubicBezTo>
                <a:cubicBezTo>
                  <a:pt x="196988" y="69648"/>
                  <a:pt x="129256" y="71412"/>
                  <a:pt x="89039" y="63651"/>
                </a:cubicBezTo>
                <a:cubicBezTo>
                  <a:pt x="48822" y="55890"/>
                  <a:pt x="-3036" y="-3377"/>
                  <a:pt x="139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3970C4F7-2F1F-4348-93C3-455313913DD6}"/>
              </a:ext>
            </a:extLst>
          </p:cNvPr>
          <p:cNvSpPr/>
          <p:nvPr/>
        </p:nvSpPr>
        <p:spPr>
          <a:xfrm>
            <a:off x="2535474" y="5811112"/>
            <a:ext cx="389988" cy="69484"/>
          </a:xfrm>
          <a:custGeom>
            <a:avLst/>
            <a:gdLst>
              <a:gd name="connsiteX0" fmla="*/ 293 w 389988"/>
              <a:gd name="connsiteY0" fmla="*/ 64755 h 69484"/>
              <a:gd name="connsiteX1" fmla="*/ 186559 w 389988"/>
              <a:gd name="connsiteY1" fmla="*/ 62638 h 69484"/>
              <a:gd name="connsiteX2" fmla="*/ 275459 w 389988"/>
              <a:gd name="connsiteY2" fmla="*/ 37238 h 69484"/>
              <a:gd name="connsiteX3" fmla="*/ 389759 w 389988"/>
              <a:gd name="connsiteY3" fmla="*/ 30888 h 69484"/>
              <a:gd name="connsiteX4" fmla="*/ 302976 w 389988"/>
              <a:gd name="connsiteY4" fmla="*/ 5488 h 69484"/>
              <a:gd name="connsiteX5" fmla="*/ 233126 w 389988"/>
              <a:gd name="connsiteY5" fmla="*/ 5488 h 69484"/>
              <a:gd name="connsiteX6" fmla="*/ 293 w 389988"/>
              <a:gd name="connsiteY6" fmla="*/ 64755 h 69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9988" h="69484">
                <a:moveTo>
                  <a:pt x="293" y="64755"/>
                </a:moveTo>
                <a:cubicBezTo>
                  <a:pt x="-7468" y="74280"/>
                  <a:pt x="140698" y="67224"/>
                  <a:pt x="186559" y="62638"/>
                </a:cubicBezTo>
                <a:cubicBezTo>
                  <a:pt x="232420" y="58052"/>
                  <a:pt x="241592" y="42530"/>
                  <a:pt x="275459" y="37238"/>
                </a:cubicBezTo>
                <a:cubicBezTo>
                  <a:pt x="309326" y="31946"/>
                  <a:pt x="385173" y="36180"/>
                  <a:pt x="389759" y="30888"/>
                </a:cubicBezTo>
                <a:cubicBezTo>
                  <a:pt x="394345" y="25596"/>
                  <a:pt x="329082" y="9721"/>
                  <a:pt x="302976" y="5488"/>
                </a:cubicBezTo>
                <a:cubicBezTo>
                  <a:pt x="276870" y="1255"/>
                  <a:pt x="283221" y="-4390"/>
                  <a:pt x="233126" y="5488"/>
                </a:cubicBezTo>
                <a:cubicBezTo>
                  <a:pt x="183032" y="15366"/>
                  <a:pt x="8054" y="55230"/>
                  <a:pt x="293" y="647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FAACB0DA-EC35-4B56-8885-3676905816C1}"/>
              </a:ext>
            </a:extLst>
          </p:cNvPr>
          <p:cNvSpPr/>
          <p:nvPr/>
        </p:nvSpPr>
        <p:spPr>
          <a:xfrm>
            <a:off x="2366424" y="5473182"/>
            <a:ext cx="616079" cy="398451"/>
          </a:xfrm>
          <a:custGeom>
            <a:avLst/>
            <a:gdLst>
              <a:gd name="connsiteX0" fmla="*/ 9 w 616079"/>
              <a:gd name="connsiteY0" fmla="*/ 13218 h 398451"/>
              <a:gd name="connsiteX1" fmla="*/ 110076 w 616079"/>
              <a:gd name="connsiteY1" fmla="*/ 51318 h 398451"/>
              <a:gd name="connsiteX2" fmla="*/ 150293 w 616079"/>
              <a:gd name="connsiteY2" fmla="*/ 51318 h 398451"/>
              <a:gd name="connsiteX3" fmla="*/ 160876 w 616079"/>
              <a:gd name="connsiteY3" fmla="*/ 55551 h 398451"/>
              <a:gd name="connsiteX4" fmla="*/ 95259 w 616079"/>
              <a:gd name="connsiteY4" fmla="*/ 146568 h 398451"/>
              <a:gd name="connsiteX5" fmla="*/ 76209 w 616079"/>
              <a:gd name="connsiteY5" fmla="*/ 207951 h 398451"/>
              <a:gd name="connsiteX6" fmla="*/ 127009 w 616079"/>
              <a:gd name="connsiteY6" fmla="*/ 360351 h 398451"/>
              <a:gd name="connsiteX7" fmla="*/ 160876 w 616079"/>
              <a:gd name="connsiteY7" fmla="*/ 394218 h 398451"/>
              <a:gd name="connsiteX8" fmla="*/ 292109 w 616079"/>
              <a:gd name="connsiteY8" fmla="*/ 394218 h 398451"/>
              <a:gd name="connsiteX9" fmla="*/ 495309 w 616079"/>
              <a:gd name="connsiteY9" fmla="*/ 360351 h 398451"/>
              <a:gd name="connsiteX10" fmla="*/ 571509 w 616079"/>
              <a:gd name="connsiteY10" fmla="*/ 356118 h 398451"/>
              <a:gd name="connsiteX11" fmla="*/ 613843 w 616079"/>
              <a:gd name="connsiteY11" fmla="*/ 239701 h 398451"/>
              <a:gd name="connsiteX12" fmla="*/ 601143 w 616079"/>
              <a:gd name="connsiteY12" fmla="*/ 188901 h 398451"/>
              <a:gd name="connsiteX13" fmla="*/ 524943 w 616079"/>
              <a:gd name="connsiteY13" fmla="*/ 112701 h 398451"/>
              <a:gd name="connsiteX14" fmla="*/ 294226 w 616079"/>
              <a:gd name="connsiteY14" fmla="*/ 19568 h 398451"/>
              <a:gd name="connsiteX15" fmla="*/ 116426 w 616079"/>
              <a:gd name="connsiteY15" fmla="*/ 518 h 398451"/>
              <a:gd name="connsiteX16" fmla="*/ 9 w 616079"/>
              <a:gd name="connsiteY16" fmla="*/ 13218 h 39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16079" h="398451">
                <a:moveTo>
                  <a:pt x="9" y="13218"/>
                </a:moveTo>
                <a:cubicBezTo>
                  <a:pt x="-1049" y="21685"/>
                  <a:pt x="85029" y="44968"/>
                  <a:pt x="110076" y="51318"/>
                </a:cubicBezTo>
                <a:cubicBezTo>
                  <a:pt x="135123" y="57668"/>
                  <a:pt x="150293" y="51318"/>
                  <a:pt x="150293" y="51318"/>
                </a:cubicBezTo>
                <a:cubicBezTo>
                  <a:pt x="158760" y="52024"/>
                  <a:pt x="170048" y="39676"/>
                  <a:pt x="160876" y="55551"/>
                </a:cubicBezTo>
                <a:cubicBezTo>
                  <a:pt x="151704" y="71426"/>
                  <a:pt x="109370" y="121168"/>
                  <a:pt x="95259" y="146568"/>
                </a:cubicBezTo>
                <a:cubicBezTo>
                  <a:pt x="81148" y="171968"/>
                  <a:pt x="70917" y="172321"/>
                  <a:pt x="76209" y="207951"/>
                </a:cubicBezTo>
                <a:cubicBezTo>
                  <a:pt x="81501" y="243581"/>
                  <a:pt x="112898" y="329307"/>
                  <a:pt x="127009" y="360351"/>
                </a:cubicBezTo>
                <a:cubicBezTo>
                  <a:pt x="141120" y="391396"/>
                  <a:pt x="133359" y="388574"/>
                  <a:pt x="160876" y="394218"/>
                </a:cubicBezTo>
                <a:cubicBezTo>
                  <a:pt x="188393" y="399862"/>
                  <a:pt x="236370" y="399863"/>
                  <a:pt x="292109" y="394218"/>
                </a:cubicBezTo>
                <a:cubicBezTo>
                  <a:pt x="347848" y="388574"/>
                  <a:pt x="448742" y="366701"/>
                  <a:pt x="495309" y="360351"/>
                </a:cubicBezTo>
                <a:cubicBezTo>
                  <a:pt x="541876" y="354001"/>
                  <a:pt x="551753" y="376226"/>
                  <a:pt x="571509" y="356118"/>
                </a:cubicBezTo>
                <a:cubicBezTo>
                  <a:pt x="591265" y="336010"/>
                  <a:pt x="608904" y="267571"/>
                  <a:pt x="613843" y="239701"/>
                </a:cubicBezTo>
                <a:cubicBezTo>
                  <a:pt x="618782" y="211832"/>
                  <a:pt x="615960" y="210068"/>
                  <a:pt x="601143" y="188901"/>
                </a:cubicBezTo>
                <a:cubicBezTo>
                  <a:pt x="586326" y="167734"/>
                  <a:pt x="576096" y="140923"/>
                  <a:pt x="524943" y="112701"/>
                </a:cubicBezTo>
                <a:cubicBezTo>
                  <a:pt x="473790" y="84479"/>
                  <a:pt x="362312" y="38265"/>
                  <a:pt x="294226" y="19568"/>
                </a:cubicBezTo>
                <a:cubicBezTo>
                  <a:pt x="226140" y="871"/>
                  <a:pt x="162640" y="2987"/>
                  <a:pt x="116426" y="518"/>
                </a:cubicBezTo>
                <a:cubicBezTo>
                  <a:pt x="70212" y="-1952"/>
                  <a:pt x="1067" y="4751"/>
                  <a:pt x="9" y="132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ECBBF373-1CD6-466B-BB14-EAD34A86FDE6}"/>
              </a:ext>
            </a:extLst>
          </p:cNvPr>
          <p:cNvSpPr/>
          <p:nvPr/>
        </p:nvSpPr>
        <p:spPr>
          <a:xfrm rot="605561">
            <a:off x="2589571" y="5599596"/>
            <a:ext cx="245852" cy="945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07C756B3-19DE-4DE7-9E62-2EEE5BE28F80}"/>
              </a:ext>
            </a:extLst>
          </p:cNvPr>
          <p:cNvSpPr/>
          <p:nvPr/>
        </p:nvSpPr>
        <p:spPr>
          <a:xfrm>
            <a:off x="2219602" y="5419689"/>
            <a:ext cx="692944" cy="186451"/>
          </a:xfrm>
          <a:custGeom>
            <a:avLst/>
            <a:gdLst>
              <a:gd name="connsiteX0" fmla="*/ 1311 w 692944"/>
              <a:gd name="connsiteY0" fmla="*/ 20674 h 186451"/>
              <a:gd name="connsiteX1" fmla="*/ 253723 w 692944"/>
              <a:gd name="connsiteY1" fmla="*/ 36 h 186451"/>
              <a:gd name="connsiteX2" fmla="*/ 402948 w 692944"/>
              <a:gd name="connsiteY2" fmla="*/ 25436 h 186451"/>
              <a:gd name="connsiteX3" fmla="*/ 595036 w 692944"/>
              <a:gd name="connsiteY3" fmla="*/ 79411 h 186451"/>
              <a:gd name="connsiteX4" fmla="*/ 687111 w 692944"/>
              <a:gd name="connsiteY4" fmla="*/ 182599 h 186451"/>
              <a:gd name="connsiteX5" fmla="*/ 649011 w 692944"/>
              <a:gd name="connsiteY5" fmla="*/ 154024 h 186451"/>
              <a:gd name="connsiteX6" fmla="*/ 371198 w 692944"/>
              <a:gd name="connsiteY6" fmla="*/ 55599 h 186451"/>
              <a:gd name="connsiteX7" fmla="*/ 1311 w 692944"/>
              <a:gd name="connsiteY7" fmla="*/ 20674 h 18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2944" h="186451">
                <a:moveTo>
                  <a:pt x="1311" y="20674"/>
                </a:moveTo>
                <a:cubicBezTo>
                  <a:pt x="-18268" y="11413"/>
                  <a:pt x="186784" y="-758"/>
                  <a:pt x="253723" y="36"/>
                </a:cubicBezTo>
                <a:cubicBezTo>
                  <a:pt x="320662" y="830"/>
                  <a:pt x="346063" y="12207"/>
                  <a:pt x="402948" y="25436"/>
                </a:cubicBezTo>
                <a:cubicBezTo>
                  <a:pt x="459833" y="38665"/>
                  <a:pt x="547676" y="53217"/>
                  <a:pt x="595036" y="79411"/>
                </a:cubicBezTo>
                <a:cubicBezTo>
                  <a:pt x="642396" y="105605"/>
                  <a:pt x="678115" y="170164"/>
                  <a:pt x="687111" y="182599"/>
                </a:cubicBezTo>
                <a:cubicBezTo>
                  <a:pt x="696107" y="195035"/>
                  <a:pt x="701663" y="175191"/>
                  <a:pt x="649011" y="154024"/>
                </a:cubicBezTo>
                <a:cubicBezTo>
                  <a:pt x="596359" y="132857"/>
                  <a:pt x="479413" y="78882"/>
                  <a:pt x="371198" y="55599"/>
                </a:cubicBezTo>
                <a:cubicBezTo>
                  <a:pt x="262983" y="32316"/>
                  <a:pt x="20890" y="29935"/>
                  <a:pt x="1311" y="206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8DBB9439-85FC-4042-83C1-D4CB02B04DBE}"/>
              </a:ext>
            </a:extLst>
          </p:cNvPr>
          <p:cNvSpPr/>
          <p:nvPr/>
        </p:nvSpPr>
        <p:spPr>
          <a:xfrm>
            <a:off x="2015880" y="5445027"/>
            <a:ext cx="217736" cy="73575"/>
          </a:xfrm>
          <a:custGeom>
            <a:avLst/>
            <a:gdLst>
              <a:gd name="connsiteX0" fmla="*/ 217733 w 217736"/>
              <a:gd name="connsiteY0" fmla="*/ 73123 h 73575"/>
              <a:gd name="connsiteX1" fmla="*/ 127245 w 217736"/>
              <a:gd name="connsiteY1" fmla="*/ 54073 h 73575"/>
              <a:gd name="connsiteX2" fmla="*/ 55808 w 217736"/>
              <a:gd name="connsiteY2" fmla="*/ 25498 h 73575"/>
              <a:gd name="connsiteX3" fmla="*/ 1833 w 217736"/>
              <a:gd name="connsiteY3" fmla="*/ 98 h 73575"/>
              <a:gd name="connsiteX4" fmla="*/ 124070 w 217736"/>
              <a:gd name="connsiteY4" fmla="*/ 35023 h 73575"/>
              <a:gd name="connsiteX5" fmla="*/ 217733 w 217736"/>
              <a:gd name="connsiteY5" fmla="*/ 73123 h 73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736" h="73575">
                <a:moveTo>
                  <a:pt x="217733" y="73123"/>
                </a:moveTo>
                <a:cubicBezTo>
                  <a:pt x="218262" y="76298"/>
                  <a:pt x="154232" y="62010"/>
                  <a:pt x="127245" y="54073"/>
                </a:cubicBezTo>
                <a:cubicBezTo>
                  <a:pt x="100258" y="46136"/>
                  <a:pt x="76710" y="34494"/>
                  <a:pt x="55808" y="25498"/>
                </a:cubicBezTo>
                <a:cubicBezTo>
                  <a:pt x="34906" y="16502"/>
                  <a:pt x="-9544" y="-1490"/>
                  <a:pt x="1833" y="98"/>
                </a:cubicBezTo>
                <a:cubicBezTo>
                  <a:pt x="13210" y="1685"/>
                  <a:pt x="87293" y="21794"/>
                  <a:pt x="124070" y="35023"/>
                </a:cubicBezTo>
                <a:cubicBezTo>
                  <a:pt x="160847" y="48252"/>
                  <a:pt x="217204" y="69948"/>
                  <a:pt x="217733" y="73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F21826F5-4E35-498E-BFBF-974678E23BE0}"/>
              </a:ext>
            </a:extLst>
          </p:cNvPr>
          <p:cNvSpPr/>
          <p:nvPr/>
        </p:nvSpPr>
        <p:spPr>
          <a:xfrm>
            <a:off x="1966834" y="5492500"/>
            <a:ext cx="217782" cy="66968"/>
          </a:xfrm>
          <a:custGeom>
            <a:avLst/>
            <a:gdLst>
              <a:gd name="connsiteX0" fmla="*/ 79 w 217782"/>
              <a:gd name="connsiteY0" fmla="*/ 250 h 66968"/>
              <a:gd name="connsiteX1" fmla="*/ 90566 w 217782"/>
              <a:gd name="connsiteY1" fmla="*/ 46288 h 66968"/>
              <a:gd name="connsiteX2" fmla="*/ 215979 w 217782"/>
              <a:gd name="connsiteY2" fmla="*/ 66925 h 66968"/>
              <a:gd name="connsiteX3" fmla="*/ 158829 w 217782"/>
              <a:gd name="connsiteY3" fmla="*/ 51050 h 66968"/>
              <a:gd name="connsiteX4" fmla="*/ 76279 w 217782"/>
              <a:gd name="connsiteY4" fmla="*/ 28825 h 66968"/>
              <a:gd name="connsiteX5" fmla="*/ 79 w 217782"/>
              <a:gd name="connsiteY5" fmla="*/ 250 h 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782" h="66968">
                <a:moveTo>
                  <a:pt x="79" y="250"/>
                </a:moveTo>
                <a:cubicBezTo>
                  <a:pt x="2460" y="3160"/>
                  <a:pt x="54583" y="35175"/>
                  <a:pt x="90566" y="46288"/>
                </a:cubicBezTo>
                <a:cubicBezTo>
                  <a:pt x="126549" y="57401"/>
                  <a:pt x="204602" y="66131"/>
                  <a:pt x="215979" y="66925"/>
                </a:cubicBezTo>
                <a:cubicBezTo>
                  <a:pt x="227356" y="67719"/>
                  <a:pt x="182112" y="57400"/>
                  <a:pt x="158829" y="51050"/>
                </a:cubicBezTo>
                <a:cubicBezTo>
                  <a:pt x="135546" y="44700"/>
                  <a:pt x="103002" y="37027"/>
                  <a:pt x="76279" y="28825"/>
                </a:cubicBezTo>
                <a:cubicBezTo>
                  <a:pt x="49556" y="20623"/>
                  <a:pt x="-2302" y="-2660"/>
                  <a:pt x="79" y="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2E43A0C8-B9F6-44E4-839D-8CEDA7CB8608}"/>
              </a:ext>
            </a:extLst>
          </p:cNvPr>
          <p:cNvSpPr/>
          <p:nvPr/>
        </p:nvSpPr>
        <p:spPr>
          <a:xfrm>
            <a:off x="2031772" y="4570479"/>
            <a:ext cx="329038" cy="276166"/>
          </a:xfrm>
          <a:custGeom>
            <a:avLst/>
            <a:gdLst>
              <a:gd name="connsiteX0" fmla="*/ 228 w 329038"/>
              <a:gd name="connsiteY0" fmla="*/ 276159 h 276166"/>
              <a:gd name="connsiteX1" fmla="*/ 141516 w 329038"/>
              <a:gd name="connsiteY1" fmla="*/ 60259 h 276166"/>
              <a:gd name="connsiteX2" fmla="*/ 179616 w 329038"/>
              <a:gd name="connsiteY2" fmla="*/ 53909 h 276166"/>
              <a:gd name="connsiteX3" fmla="*/ 217716 w 329038"/>
              <a:gd name="connsiteY3" fmla="*/ 23746 h 276166"/>
              <a:gd name="connsiteX4" fmla="*/ 328841 w 329038"/>
              <a:gd name="connsiteY4" fmla="*/ 14221 h 276166"/>
              <a:gd name="connsiteX5" fmla="*/ 243116 w 329038"/>
              <a:gd name="connsiteY5" fmla="*/ 1521 h 276166"/>
              <a:gd name="connsiteX6" fmla="*/ 178028 w 329038"/>
              <a:gd name="connsiteY6" fmla="*/ 52321 h 276166"/>
              <a:gd name="connsiteX7" fmla="*/ 228 w 329038"/>
              <a:gd name="connsiteY7" fmla="*/ 276159 h 276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9038" h="276166">
                <a:moveTo>
                  <a:pt x="228" y="276159"/>
                </a:moveTo>
                <a:cubicBezTo>
                  <a:pt x="-5857" y="277482"/>
                  <a:pt x="111618" y="97301"/>
                  <a:pt x="141516" y="60259"/>
                </a:cubicBezTo>
                <a:cubicBezTo>
                  <a:pt x="171414" y="23217"/>
                  <a:pt x="166916" y="59994"/>
                  <a:pt x="179616" y="53909"/>
                </a:cubicBezTo>
                <a:cubicBezTo>
                  <a:pt x="192316" y="47824"/>
                  <a:pt x="192845" y="30361"/>
                  <a:pt x="217716" y="23746"/>
                </a:cubicBezTo>
                <a:cubicBezTo>
                  <a:pt x="242587" y="17131"/>
                  <a:pt x="324608" y="17925"/>
                  <a:pt x="328841" y="14221"/>
                </a:cubicBezTo>
                <a:cubicBezTo>
                  <a:pt x="333074" y="10517"/>
                  <a:pt x="268252" y="-4829"/>
                  <a:pt x="243116" y="1521"/>
                </a:cubicBezTo>
                <a:cubicBezTo>
                  <a:pt x="217980" y="7871"/>
                  <a:pt x="217980" y="10781"/>
                  <a:pt x="178028" y="52321"/>
                </a:cubicBezTo>
                <a:cubicBezTo>
                  <a:pt x="138076" y="93861"/>
                  <a:pt x="6313" y="274836"/>
                  <a:pt x="228" y="276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6B860210-3EF3-4CAD-81C7-8E6C4EDC1806}"/>
              </a:ext>
            </a:extLst>
          </p:cNvPr>
          <p:cNvSpPr/>
          <p:nvPr/>
        </p:nvSpPr>
        <p:spPr>
          <a:xfrm>
            <a:off x="2496971" y="4613675"/>
            <a:ext cx="347964" cy="88513"/>
          </a:xfrm>
          <a:custGeom>
            <a:avLst/>
            <a:gdLst>
              <a:gd name="connsiteX0" fmla="*/ 167 w 347964"/>
              <a:gd name="connsiteY0" fmla="*/ 1188 h 88513"/>
              <a:gd name="connsiteX1" fmla="*/ 122404 w 347964"/>
              <a:gd name="connsiteY1" fmla="*/ 15475 h 88513"/>
              <a:gd name="connsiteX2" fmla="*/ 174792 w 347964"/>
              <a:gd name="connsiteY2" fmla="*/ 36113 h 88513"/>
              <a:gd name="connsiteX3" fmla="*/ 255754 w 347964"/>
              <a:gd name="connsiteY3" fmla="*/ 71038 h 88513"/>
              <a:gd name="connsiteX4" fmla="*/ 347829 w 347964"/>
              <a:gd name="connsiteY4" fmla="*/ 88500 h 88513"/>
              <a:gd name="connsiteX5" fmla="*/ 277979 w 347964"/>
              <a:gd name="connsiteY5" fmla="*/ 74213 h 88513"/>
              <a:gd name="connsiteX6" fmla="*/ 150979 w 347964"/>
              <a:gd name="connsiteY6" fmla="*/ 47225 h 88513"/>
              <a:gd name="connsiteX7" fmla="*/ 167 w 347964"/>
              <a:gd name="connsiteY7" fmla="*/ 1188 h 88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964" h="88513">
                <a:moveTo>
                  <a:pt x="167" y="1188"/>
                </a:moveTo>
                <a:cubicBezTo>
                  <a:pt x="-4596" y="-4104"/>
                  <a:pt x="93300" y="9654"/>
                  <a:pt x="122404" y="15475"/>
                </a:cubicBezTo>
                <a:cubicBezTo>
                  <a:pt x="151508" y="21296"/>
                  <a:pt x="152567" y="26853"/>
                  <a:pt x="174792" y="36113"/>
                </a:cubicBezTo>
                <a:cubicBezTo>
                  <a:pt x="197017" y="45373"/>
                  <a:pt x="226915" y="62307"/>
                  <a:pt x="255754" y="71038"/>
                </a:cubicBezTo>
                <a:cubicBezTo>
                  <a:pt x="284593" y="79769"/>
                  <a:pt x="344125" y="87971"/>
                  <a:pt x="347829" y="88500"/>
                </a:cubicBezTo>
                <a:cubicBezTo>
                  <a:pt x="351533" y="89029"/>
                  <a:pt x="277979" y="74213"/>
                  <a:pt x="277979" y="74213"/>
                </a:cubicBezTo>
                <a:cubicBezTo>
                  <a:pt x="245171" y="67334"/>
                  <a:pt x="197281" y="61512"/>
                  <a:pt x="150979" y="47225"/>
                </a:cubicBezTo>
                <a:cubicBezTo>
                  <a:pt x="104677" y="32938"/>
                  <a:pt x="4930" y="6480"/>
                  <a:pt x="167" y="1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0E921260-3FEC-46AF-98DD-88D3E3A25EA8}"/>
              </a:ext>
            </a:extLst>
          </p:cNvPr>
          <p:cNvSpPr/>
          <p:nvPr/>
        </p:nvSpPr>
        <p:spPr>
          <a:xfrm>
            <a:off x="2044492" y="4787701"/>
            <a:ext cx="150061" cy="104980"/>
          </a:xfrm>
          <a:custGeom>
            <a:avLst/>
            <a:gdLst>
              <a:gd name="connsiteX0" fmla="*/ 208 w 150061"/>
              <a:gd name="connsiteY0" fmla="*/ 104974 h 104980"/>
              <a:gd name="connsiteX1" fmla="*/ 133558 w 150061"/>
              <a:gd name="connsiteY1" fmla="*/ 17662 h 104980"/>
              <a:gd name="connsiteX2" fmla="*/ 144671 w 150061"/>
              <a:gd name="connsiteY2" fmla="*/ 199 h 104980"/>
              <a:gd name="connsiteX3" fmla="*/ 103396 w 150061"/>
              <a:gd name="connsiteY3" fmla="*/ 22424 h 104980"/>
              <a:gd name="connsiteX4" fmla="*/ 208 w 150061"/>
              <a:gd name="connsiteY4" fmla="*/ 104974 h 10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061" h="104980">
                <a:moveTo>
                  <a:pt x="208" y="104974"/>
                </a:moveTo>
                <a:cubicBezTo>
                  <a:pt x="5235" y="104180"/>
                  <a:pt x="109481" y="35124"/>
                  <a:pt x="133558" y="17662"/>
                </a:cubicBezTo>
                <a:cubicBezTo>
                  <a:pt x="157635" y="200"/>
                  <a:pt x="149698" y="-595"/>
                  <a:pt x="144671" y="199"/>
                </a:cubicBezTo>
                <a:cubicBezTo>
                  <a:pt x="139644" y="993"/>
                  <a:pt x="124298" y="6284"/>
                  <a:pt x="103396" y="22424"/>
                </a:cubicBezTo>
                <a:cubicBezTo>
                  <a:pt x="82494" y="38564"/>
                  <a:pt x="-4819" y="105768"/>
                  <a:pt x="208" y="1049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2A41AB25-EE0F-45AA-BDE3-80B40B544D28}"/>
              </a:ext>
            </a:extLst>
          </p:cNvPr>
          <p:cNvSpPr/>
          <p:nvPr/>
        </p:nvSpPr>
        <p:spPr>
          <a:xfrm>
            <a:off x="2206432" y="4827490"/>
            <a:ext cx="345096" cy="49458"/>
          </a:xfrm>
          <a:custGeom>
            <a:avLst/>
            <a:gdLst>
              <a:gd name="connsiteX0" fmla="*/ 193 w 345096"/>
              <a:gd name="connsiteY0" fmla="*/ 98 h 49458"/>
              <a:gd name="connsiteX1" fmla="*/ 181168 w 345096"/>
              <a:gd name="connsiteY1" fmla="*/ 49310 h 49458"/>
              <a:gd name="connsiteX2" fmla="*/ 344681 w 345096"/>
              <a:gd name="connsiteY2" fmla="*/ 15973 h 49458"/>
              <a:gd name="connsiteX3" fmla="*/ 225618 w 345096"/>
              <a:gd name="connsiteY3" fmla="*/ 35023 h 49458"/>
              <a:gd name="connsiteX4" fmla="*/ 147831 w 345096"/>
              <a:gd name="connsiteY4" fmla="*/ 36610 h 49458"/>
              <a:gd name="connsiteX5" fmla="*/ 193 w 345096"/>
              <a:gd name="connsiteY5" fmla="*/ 98 h 4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5096" h="49458">
                <a:moveTo>
                  <a:pt x="193" y="98"/>
                </a:moveTo>
                <a:cubicBezTo>
                  <a:pt x="5749" y="2215"/>
                  <a:pt x="123753" y="46664"/>
                  <a:pt x="181168" y="49310"/>
                </a:cubicBezTo>
                <a:cubicBezTo>
                  <a:pt x="238583" y="51956"/>
                  <a:pt x="337273" y="18354"/>
                  <a:pt x="344681" y="15973"/>
                </a:cubicBezTo>
                <a:cubicBezTo>
                  <a:pt x="352089" y="13592"/>
                  <a:pt x="258426" y="31583"/>
                  <a:pt x="225618" y="35023"/>
                </a:cubicBezTo>
                <a:cubicBezTo>
                  <a:pt x="192810" y="38463"/>
                  <a:pt x="185666" y="42431"/>
                  <a:pt x="147831" y="36610"/>
                </a:cubicBezTo>
                <a:cubicBezTo>
                  <a:pt x="109996" y="30789"/>
                  <a:pt x="-5363" y="-2019"/>
                  <a:pt x="193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47A2AC05-8C66-4AB7-B9B2-451717FDDAA6}"/>
              </a:ext>
            </a:extLst>
          </p:cNvPr>
          <p:cNvSpPr/>
          <p:nvPr/>
        </p:nvSpPr>
        <p:spPr>
          <a:xfrm>
            <a:off x="2746371" y="4825867"/>
            <a:ext cx="283654" cy="92746"/>
          </a:xfrm>
          <a:custGeom>
            <a:avLst/>
            <a:gdLst>
              <a:gd name="connsiteX0" fmla="*/ 4 w 283654"/>
              <a:gd name="connsiteY0" fmla="*/ 133 h 92746"/>
              <a:gd name="connsiteX1" fmla="*/ 92079 w 283654"/>
              <a:gd name="connsiteY1" fmla="*/ 66808 h 92746"/>
              <a:gd name="connsiteX2" fmla="*/ 279404 w 283654"/>
              <a:gd name="connsiteY2" fmla="*/ 92208 h 92746"/>
              <a:gd name="connsiteX3" fmla="*/ 212729 w 283654"/>
              <a:gd name="connsiteY3" fmla="*/ 84271 h 92746"/>
              <a:gd name="connsiteX4" fmla="*/ 95254 w 283654"/>
              <a:gd name="connsiteY4" fmla="*/ 85858 h 92746"/>
              <a:gd name="connsiteX5" fmla="*/ 4 w 283654"/>
              <a:gd name="connsiteY5" fmla="*/ 133 h 92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654" h="92746">
                <a:moveTo>
                  <a:pt x="4" y="133"/>
                </a:moveTo>
                <a:cubicBezTo>
                  <a:pt x="-525" y="-3042"/>
                  <a:pt x="45512" y="51462"/>
                  <a:pt x="92079" y="66808"/>
                </a:cubicBezTo>
                <a:cubicBezTo>
                  <a:pt x="138646" y="82154"/>
                  <a:pt x="259296" y="89298"/>
                  <a:pt x="279404" y="92208"/>
                </a:cubicBezTo>
                <a:cubicBezTo>
                  <a:pt x="299512" y="95118"/>
                  <a:pt x="243421" y="85329"/>
                  <a:pt x="212729" y="84271"/>
                </a:cubicBezTo>
                <a:cubicBezTo>
                  <a:pt x="182037" y="83213"/>
                  <a:pt x="127268" y="95383"/>
                  <a:pt x="95254" y="85858"/>
                </a:cubicBezTo>
                <a:cubicBezTo>
                  <a:pt x="63240" y="76333"/>
                  <a:pt x="533" y="3308"/>
                  <a:pt x="4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A8D77E6F-F20F-471C-87EE-58CD98776BFB}"/>
              </a:ext>
            </a:extLst>
          </p:cNvPr>
          <p:cNvSpPr/>
          <p:nvPr/>
        </p:nvSpPr>
        <p:spPr>
          <a:xfrm>
            <a:off x="2932088" y="4735500"/>
            <a:ext cx="114682" cy="173009"/>
          </a:xfrm>
          <a:custGeom>
            <a:avLst/>
            <a:gdLst>
              <a:gd name="connsiteX0" fmla="*/ 25 w 114682"/>
              <a:gd name="connsiteY0" fmla="*/ 13 h 173009"/>
              <a:gd name="connsiteX1" fmla="*/ 96862 w 114682"/>
              <a:gd name="connsiteY1" fmla="*/ 61925 h 173009"/>
              <a:gd name="connsiteX2" fmla="*/ 114325 w 114682"/>
              <a:gd name="connsiteY2" fmla="*/ 171463 h 173009"/>
              <a:gd name="connsiteX3" fmla="*/ 107975 w 114682"/>
              <a:gd name="connsiteY3" fmla="*/ 123838 h 173009"/>
              <a:gd name="connsiteX4" fmla="*/ 100037 w 114682"/>
              <a:gd name="connsiteY4" fmla="*/ 88913 h 173009"/>
              <a:gd name="connsiteX5" fmla="*/ 87337 w 114682"/>
              <a:gd name="connsiteY5" fmla="*/ 66688 h 173009"/>
              <a:gd name="connsiteX6" fmla="*/ 25 w 114682"/>
              <a:gd name="connsiteY6" fmla="*/ 13 h 173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682" h="173009">
                <a:moveTo>
                  <a:pt x="25" y="13"/>
                </a:moveTo>
                <a:cubicBezTo>
                  <a:pt x="1612" y="-781"/>
                  <a:pt x="77812" y="33350"/>
                  <a:pt x="96862" y="61925"/>
                </a:cubicBezTo>
                <a:cubicBezTo>
                  <a:pt x="115912" y="90500"/>
                  <a:pt x="112473" y="161144"/>
                  <a:pt x="114325" y="171463"/>
                </a:cubicBezTo>
                <a:cubicBezTo>
                  <a:pt x="116177" y="181782"/>
                  <a:pt x="110356" y="137596"/>
                  <a:pt x="107975" y="123838"/>
                </a:cubicBezTo>
                <a:cubicBezTo>
                  <a:pt x="105594" y="110080"/>
                  <a:pt x="103477" y="98438"/>
                  <a:pt x="100037" y="88913"/>
                </a:cubicBezTo>
                <a:cubicBezTo>
                  <a:pt x="96597" y="79388"/>
                  <a:pt x="103476" y="79917"/>
                  <a:pt x="87337" y="66688"/>
                </a:cubicBezTo>
                <a:cubicBezTo>
                  <a:pt x="71198" y="53459"/>
                  <a:pt x="-1562" y="807"/>
                  <a:pt x="25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4096C39B-88EE-496C-9405-F05A069B1EAE}"/>
              </a:ext>
            </a:extLst>
          </p:cNvPr>
          <p:cNvSpPr/>
          <p:nvPr/>
        </p:nvSpPr>
        <p:spPr>
          <a:xfrm>
            <a:off x="2379130" y="5873493"/>
            <a:ext cx="514554" cy="97723"/>
          </a:xfrm>
          <a:custGeom>
            <a:avLst/>
            <a:gdLst>
              <a:gd name="connsiteX0" fmla="*/ 514353 w 514554"/>
              <a:gd name="connsiteY0" fmla="*/ 257 h 97723"/>
              <a:gd name="connsiteX1" fmla="*/ 260353 w 514554"/>
              <a:gd name="connsiteY1" fmla="*/ 36240 h 97723"/>
              <a:gd name="connsiteX2" fmla="*/ 139703 w 514554"/>
              <a:gd name="connsiteY2" fmla="*/ 57407 h 97723"/>
              <a:gd name="connsiteX3" fmla="*/ 3 w 514554"/>
              <a:gd name="connsiteY3" fmla="*/ 97624 h 97723"/>
              <a:gd name="connsiteX4" fmla="*/ 135470 w 514554"/>
              <a:gd name="connsiteY4" fmla="*/ 44707 h 97723"/>
              <a:gd name="connsiteX5" fmla="*/ 215903 w 514554"/>
              <a:gd name="connsiteY5" fmla="*/ 21424 h 97723"/>
              <a:gd name="connsiteX6" fmla="*/ 514353 w 514554"/>
              <a:gd name="connsiteY6" fmla="*/ 257 h 97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4554" h="97723">
                <a:moveTo>
                  <a:pt x="514353" y="257"/>
                </a:moveTo>
                <a:cubicBezTo>
                  <a:pt x="521761" y="2726"/>
                  <a:pt x="322795" y="26715"/>
                  <a:pt x="260353" y="36240"/>
                </a:cubicBezTo>
                <a:cubicBezTo>
                  <a:pt x="197911" y="45765"/>
                  <a:pt x="183095" y="47176"/>
                  <a:pt x="139703" y="57407"/>
                </a:cubicBezTo>
                <a:cubicBezTo>
                  <a:pt x="96311" y="67638"/>
                  <a:pt x="708" y="99741"/>
                  <a:pt x="3" y="97624"/>
                </a:cubicBezTo>
                <a:cubicBezTo>
                  <a:pt x="-703" y="95507"/>
                  <a:pt x="99487" y="57407"/>
                  <a:pt x="135470" y="44707"/>
                </a:cubicBezTo>
                <a:cubicBezTo>
                  <a:pt x="171453" y="32007"/>
                  <a:pt x="148875" y="29185"/>
                  <a:pt x="215903" y="21424"/>
                </a:cubicBezTo>
                <a:cubicBezTo>
                  <a:pt x="282931" y="13663"/>
                  <a:pt x="506945" y="-2212"/>
                  <a:pt x="514353" y="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3262E8A9-462A-49E6-B3B6-6054D529777C}"/>
              </a:ext>
            </a:extLst>
          </p:cNvPr>
          <p:cNvSpPr/>
          <p:nvPr/>
        </p:nvSpPr>
        <p:spPr>
          <a:xfrm>
            <a:off x="1948508" y="5776229"/>
            <a:ext cx="485070" cy="267029"/>
          </a:xfrm>
          <a:custGeom>
            <a:avLst/>
            <a:gdLst>
              <a:gd name="connsiteX0" fmla="*/ 111009 w 485070"/>
              <a:gd name="connsiteY0" fmla="*/ 154 h 267029"/>
              <a:gd name="connsiteX1" fmla="*/ 19992 w 485070"/>
              <a:gd name="connsiteY1" fmla="*/ 76354 h 267029"/>
              <a:gd name="connsiteX2" fmla="*/ 942 w 485070"/>
              <a:gd name="connsiteY2" fmla="*/ 131388 h 267029"/>
              <a:gd name="connsiteX3" fmla="*/ 15759 w 485070"/>
              <a:gd name="connsiteY3" fmla="*/ 105988 h 267029"/>
              <a:gd name="connsiteX4" fmla="*/ 121592 w 485070"/>
              <a:gd name="connsiteY4" fmla="*/ 135621 h 267029"/>
              <a:gd name="connsiteX5" fmla="*/ 146992 w 485070"/>
              <a:gd name="connsiteY5" fmla="*/ 152554 h 267029"/>
              <a:gd name="connsiteX6" fmla="*/ 159692 w 485070"/>
              <a:gd name="connsiteY6" fmla="*/ 171604 h 267029"/>
              <a:gd name="connsiteX7" fmla="*/ 204142 w 485070"/>
              <a:gd name="connsiteY7" fmla="*/ 131388 h 267029"/>
              <a:gd name="connsiteX8" fmla="*/ 273992 w 485070"/>
              <a:gd name="connsiteY8" fmla="*/ 237221 h 267029"/>
              <a:gd name="connsiteX9" fmla="*/ 280342 w 485070"/>
              <a:gd name="connsiteY9" fmla="*/ 169488 h 267029"/>
              <a:gd name="connsiteX10" fmla="*/ 356542 w 485070"/>
              <a:gd name="connsiteY10" fmla="*/ 266854 h 267029"/>
              <a:gd name="connsiteX11" fmla="*/ 360775 w 485070"/>
              <a:gd name="connsiteY11" fmla="*/ 192771 h 267029"/>
              <a:gd name="connsiteX12" fmla="*/ 483542 w 485070"/>
              <a:gd name="connsiteY12" fmla="*/ 169488 h 267029"/>
              <a:gd name="connsiteX13" fmla="*/ 263409 w 485070"/>
              <a:gd name="connsiteY13" fmla="*/ 173721 h 267029"/>
              <a:gd name="connsiteX14" fmla="*/ 146992 w 485070"/>
              <a:gd name="connsiteY14" fmla="*/ 120804 h 267029"/>
              <a:gd name="connsiteX15" fmla="*/ 45392 w 485070"/>
              <a:gd name="connsiteY15" fmla="*/ 97521 h 267029"/>
              <a:gd name="connsiteX16" fmla="*/ 111009 w 485070"/>
              <a:gd name="connsiteY16" fmla="*/ 154 h 267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85070" h="267029">
                <a:moveTo>
                  <a:pt x="111009" y="154"/>
                </a:moveTo>
                <a:cubicBezTo>
                  <a:pt x="106776" y="-3374"/>
                  <a:pt x="38336" y="54482"/>
                  <a:pt x="19992" y="76354"/>
                </a:cubicBezTo>
                <a:cubicBezTo>
                  <a:pt x="1648" y="98226"/>
                  <a:pt x="1647" y="126449"/>
                  <a:pt x="942" y="131388"/>
                </a:cubicBezTo>
                <a:cubicBezTo>
                  <a:pt x="237" y="136327"/>
                  <a:pt x="-4349" y="105283"/>
                  <a:pt x="15759" y="105988"/>
                </a:cubicBezTo>
                <a:cubicBezTo>
                  <a:pt x="35867" y="106694"/>
                  <a:pt x="99720" y="127860"/>
                  <a:pt x="121592" y="135621"/>
                </a:cubicBezTo>
                <a:cubicBezTo>
                  <a:pt x="143464" y="143382"/>
                  <a:pt x="140642" y="146557"/>
                  <a:pt x="146992" y="152554"/>
                </a:cubicBezTo>
                <a:cubicBezTo>
                  <a:pt x="153342" y="158551"/>
                  <a:pt x="150167" y="175132"/>
                  <a:pt x="159692" y="171604"/>
                </a:cubicBezTo>
                <a:cubicBezTo>
                  <a:pt x="169217" y="168076"/>
                  <a:pt x="185092" y="120452"/>
                  <a:pt x="204142" y="131388"/>
                </a:cubicBezTo>
                <a:cubicBezTo>
                  <a:pt x="223192" y="142324"/>
                  <a:pt x="261292" y="230871"/>
                  <a:pt x="273992" y="237221"/>
                </a:cubicBezTo>
                <a:cubicBezTo>
                  <a:pt x="286692" y="243571"/>
                  <a:pt x="266584" y="164549"/>
                  <a:pt x="280342" y="169488"/>
                </a:cubicBezTo>
                <a:cubicBezTo>
                  <a:pt x="294100" y="174427"/>
                  <a:pt x="343137" y="262974"/>
                  <a:pt x="356542" y="266854"/>
                </a:cubicBezTo>
                <a:cubicBezTo>
                  <a:pt x="369947" y="270734"/>
                  <a:pt x="339608" y="208999"/>
                  <a:pt x="360775" y="192771"/>
                </a:cubicBezTo>
                <a:cubicBezTo>
                  <a:pt x="381942" y="176543"/>
                  <a:pt x="499770" y="172663"/>
                  <a:pt x="483542" y="169488"/>
                </a:cubicBezTo>
                <a:cubicBezTo>
                  <a:pt x="467314" y="166313"/>
                  <a:pt x="319501" y="181835"/>
                  <a:pt x="263409" y="173721"/>
                </a:cubicBezTo>
                <a:cubicBezTo>
                  <a:pt x="207317" y="165607"/>
                  <a:pt x="183328" y="133504"/>
                  <a:pt x="146992" y="120804"/>
                </a:cubicBezTo>
                <a:cubicBezTo>
                  <a:pt x="110656" y="108104"/>
                  <a:pt x="52447" y="113749"/>
                  <a:pt x="45392" y="97521"/>
                </a:cubicBezTo>
                <a:cubicBezTo>
                  <a:pt x="38336" y="81293"/>
                  <a:pt x="115242" y="3682"/>
                  <a:pt x="111009" y="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067FD498-94A9-46D9-90AF-B26A23A11FD4}"/>
              </a:ext>
            </a:extLst>
          </p:cNvPr>
          <p:cNvSpPr/>
          <p:nvPr/>
        </p:nvSpPr>
        <p:spPr>
          <a:xfrm>
            <a:off x="1878701" y="5763841"/>
            <a:ext cx="153567" cy="133212"/>
          </a:xfrm>
          <a:custGeom>
            <a:avLst/>
            <a:gdLst>
              <a:gd name="connsiteX0" fmla="*/ 153299 w 153567"/>
              <a:gd name="connsiteY0" fmla="*/ 1959 h 133212"/>
              <a:gd name="connsiteX1" fmla="*/ 17832 w 153567"/>
              <a:gd name="connsiteY1" fmla="*/ 71809 h 133212"/>
              <a:gd name="connsiteX2" fmla="*/ 899 w 153567"/>
              <a:gd name="connsiteY2" fmla="*/ 133192 h 133212"/>
              <a:gd name="connsiteX3" fmla="*/ 11482 w 153567"/>
              <a:gd name="connsiteY3" fmla="*/ 65459 h 133212"/>
              <a:gd name="connsiteX4" fmla="*/ 51699 w 153567"/>
              <a:gd name="connsiteY4" fmla="*/ 23126 h 133212"/>
              <a:gd name="connsiteX5" fmla="*/ 153299 w 153567"/>
              <a:gd name="connsiteY5" fmla="*/ 1959 h 13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567" h="133212">
                <a:moveTo>
                  <a:pt x="153299" y="1959"/>
                </a:moveTo>
                <a:cubicBezTo>
                  <a:pt x="147655" y="10073"/>
                  <a:pt x="43232" y="49937"/>
                  <a:pt x="17832" y="71809"/>
                </a:cubicBezTo>
                <a:cubicBezTo>
                  <a:pt x="-7568" y="93681"/>
                  <a:pt x="1957" y="134250"/>
                  <a:pt x="899" y="133192"/>
                </a:cubicBezTo>
                <a:cubicBezTo>
                  <a:pt x="-159" y="132134"/>
                  <a:pt x="3015" y="83803"/>
                  <a:pt x="11482" y="65459"/>
                </a:cubicBezTo>
                <a:cubicBezTo>
                  <a:pt x="19949" y="47115"/>
                  <a:pt x="29474" y="33356"/>
                  <a:pt x="51699" y="23126"/>
                </a:cubicBezTo>
                <a:cubicBezTo>
                  <a:pt x="73924" y="12896"/>
                  <a:pt x="158943" y="-6155"/>
                  <a:pt x="153299" y="1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5EB5EFC3-36F3-4228-915A-3ED6B658B5B2}"/>
              </a:ext>
            </a:extLst>
          </p:cNvPr>
          <p:cNvSpPr/>
          <p:nvPr/>
        </p:nvSpPr>
        <p:spPr>
          <a:xfrm>
            <a:off x="2045674" y="5547671"/>
            <a:ext cx="361266" cy="396465"/>
          </a:xfrm>
          <a:custGeom>
            <a:avLst/>
            <a:gdLst>
              <a:gd name="connsiteX0" fmla="*/ 202226 w 361266"/>
              <a:gd name="connsiteY0" fmla="*/ 112 h 396465"/>
              <a:gd name="connsiteX1" fmla="*/ 121793 w 361266"/>
              <a:gd name="connsiteY1" fmla="*/ 80546 h 396465"/>
              <a:gd name="connsiteX2" fmla="*/ 104859 w 361266"/>
              <a:gd name="connsiteY2" fmla="*/ 154629 h 396465"/>
              <a:gd name="connsiteX3" fmla="*/ 126026 w 361266"/>
              <a:gd name="connsiteY3" fmla="*/ 264696 h 396465"/>
              <a:gd name="connsiteX4" fmla="*/ 181059 w 361266"/>
              <a:gd name="connsiteY4" fmla="*/ 326079 h 396465"/>
              <a:gd name="connsiteX5" fmla="*/ 272076 w 361266"/>
              <a:gd name="connsiteY5" fmla="*/ 357829 h 396465"/>
              <a:gd name="connsiteX6" fmla="*/ 360976 w 361266"/>
              <a:gd name="connsiteY6" fmla="*/ 372646 h 396465"/>
              <a:gd name="connsiteX7" fmla="*/ 293243 w 361266"/>
              <a:gd name="connsiteY7" fmla="*/ 364179 h 396465"/>
              <a:gd name="connsiteX8" fmla="*/ 106976 w 361266"/>
              <a:gd name="connsiteY8" fmla="*/ 393812 h 396465"/>
              <a:gd name="connsiteX9" fmla="*/ 60409 w 361266"/>
              <a:gd name="connsiteY9" fmla="*/ 285862 h 396465"/>
              <a:gd name="connsiteX10" fmla="*/ 1143 w 361266"/>
              <a:gd name="connsiteY10" fmla="*/ 93246 h 396465"/>
              <a:gd name="connsiteX11" fmla="*/ 37126 w 361266"/>
              <a:gd name="connsiteY11" fmla="*/ 63612 h 396465"/>
              <a:gd name="connsiteX12" fmla="*/ 202226 w 361266"/>
              <a:gd name="connsiteY12" fmla="*/ 112 h 396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1266" h="396465">
                <a:moveTo>
                  <a:pt x="202226" y="112"/>
                </a:moveTo>
                <a:cubicBezTo>
                  <a:pt x="216337" y="2934"/>
                  <a:pt x="138021" y="54793"/>
                  <a:pt x="121793" y="80546"/>
                </a:cubicBezTo>
                <a:cubicBezTo>
                  <a:pt x="105565" y="106299"/>
                  <a:pt x="104153" y="123937"/>
                  <a:pt x="104859" y="154629"/>
                </a:cubicBezTo>
                <a:cubicBezTo>
                  <a:pt x="105564" y="185321"/>
                  <a:pt x="113326" y="236121"/>
                  <a:pt x="126026" y="264696"/>
                </a:cubicBezTo>
                <a:cubicBezTo>
                  <a:pt x="138726" y="293271"/>
                  <a:pt x="156717" y="310557"/>
                  <a:pt x="181059" y="326079"/>
                </a:cubicBezTo>
                <a:cubicBezTo>
                  <a:pt x="205401" y="341601"/>
                  <a:pt x="242090" y="350068"/>
                  <a:pt x="272076" y="357829"/>
                </a:cubicBezTo>
                <a:cubicBezTo>
                  <a:pt x="302062" y="365590"/>
                  <a:pt x="357448" y="371588"/>
                  <a:pt x="360976" y="372646"/>
                </a:cubicBezTo>
                <a:cubicBezTo>
                  <a:pt x="364504" y="373704"/>
                  <a:pt x="335576" y="360651"/>
                  <a:pt x="293243" y="364179"/>
                </a:cubicBezTo>
                <a:cubicBezTo>
                  <a:pt x="250910" y="367707"/>
                  <a:pt x="145782" y="406865"/>
                  <a:pt x="106976" y="393812"/>
                </a:cubicBezTo>
                <a:cubicBezTo>
                  <a:pt x="68170" y="380759"/>
                  <a:pt x="78048" y="335956"/>
                  <a:pt x="60409" y="285862"/>
                </a:cubicBezTo>
                <a:cubicBezTo>
                  <a:pt x="42770" y="235768"/>
                  <a:pt x="5023" y="130288"/>
                  <a:pt x="1143" y="93246"/>
                </a:cubicBezTo>
                <a:cubicBezTo>
                  <a:pt x="-2738" y="56204"/>
                  <a:pt x="1848" y="78781"/>
                  <a:pt x="37126" y="63612"/>
                </a:cubicBezTo>
                <a:cubicBezTo>
                  <a:pt x="72404" y="48443"/>
                  <a:pt x="188115" y="-2710"/>
                  <a:pt x="202226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37E99684-44E1-4170-9D59-EACC1607ECD5}"/>
              </a:ext>
            </a:extLst>
          </p:cNvPr>
          <p:cNvSpPr/>
          <p:nvPr/>
        </p:nvSpPr>
        <p:spPr>
          <a:xfrm>
            <a:off x="3248019" y="5219608"/>
            <a:ext cx="76427" cy="394274"/>
          </a:xfrm>
          <a:custGeom>
            <a:avLst/>
            <a:gdLst>
              <a:gd name="connsiteX0" fmla="*/ 15881 w 76427"/>
              <a:gd name="connsiteY0" fmla="*/ 92 h 394274"/>
              <a:gd name="connsiteX1" fmla="*/ 47631 w 76427"/>
              <a:gd name="connsiteY1" fmla="*/ 247742 h 394274"/>
              <a:gd name="connsiteX2" fmla="*/ 6 w 76427"/>
              <a:gd name="connsiteY2" fmla="*/ 393792 h 394274"/>
              <a:gd name="connsiteX3" fmla="*/ 44456 w 76427"/>
              <a:gd name="connsiteY3" fmla="*/ 292192 h 394274"/>
              <a:gd name="connsiteX4" fmla="*/ 76206 w 76427"/>
              <a:gd name="connsiteY4" fmla="*/ 219167 h 394274"/>
              <a:gd name="connsiteX5" fmla="*/ 15881 w 76427"/>
              <a:gd name="connsiteY5" fmla="*/ 92 h 394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427" h="394274">
                <a:moveTo>
                  <a:pt x="15881" y="92"/>
                </a:moveTo>
                <a:cubicBezTo>
                  <a:pt x="11119" y="4854"/>
                  <a:pt x="50277" y="182125"/>
                  <a:pt x="47631" y="247742"/>
                </a:cubicBezTo>
                <a:cubicBezTo>
                  <a:pt x="44985" y="313359"/>
                  <a:pt x="535" y="386384"/>
                  <a:pt x="6" y="393792"/>
                </a:cubicBezTo>
                <a:cubicBezTo>
                  <a:pt x="-523" y="401200"/>
                  <a:pt x="31756" y="321296"/>
                  <a:pt x="44456" y="292192"/>
                </a:cubicBezTo>
                <a:cubicBezTo>
                  <a:pt x="57156" y="263088"/>
                  <a:pt x="78852" y="263088"/>
                  <a:pt x="76206" y="219167"/>
                </a:cubicBezTo>
                <a:cubicBezTo>
                  <a:pt x="73560" y="175246"/>
                  <a:pt x="20643" y="-4670"/>
                  <a:pt x="15881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C2CE7A02-009F-4A03-96C5-67CF34E64775}"/>
              </a:ext>
            </a:extLst>
          </p:cNvPr>
          <p:cNvSpPr/>
          <p:nvPr/>
        </p:nvSpPr>
        <p:spPr>
          <a:xfrm>
            <a:off x="3088346" y="5668288"/>
            <a:ext cx="154664" cy="356230"/>
          </a:xfrm>
          <a:custGeom>
            <a:avLst/>
            <a:gdLst>
              <a:gd name="connsiteX0" fmla="*/ 154387 w 154664"/>
              <a:gd name="connsiteY0" fmla="*/ 145 h 356230"/>
              <a:gd name="connsiteX1" fmla="*/ 95121 w 154664"/>
              <a:gd name="connsiteY1" fmla="*/ 158895 h 356230"/>
              <a:gd name="connsiteX2" fmla="*/ 1987 w 154664"/>
              <a:gd name="connsiteY2" fmla="*/ 351512 h 356230"/>
              <a:gd name="connsiteX3" fmla="*/ 37971 w 154664"/>
              <a:gd name="connsiteY3" fmla="*/ 288012 h 356230"/>
              <a:gd name="connsiteX4" fmla="*/ 114171 w 154664"/>
              <a:gd name="connsiteY4" fmla="*/ 186412 h 356230"/>
              <a:gd name="connsiteX5" fmla="*/ 154387 w 154664"/>
              <a:gd name="connsiteY5" fmla="*/ 145 h 356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4664" h="356230">
                <a:moveTo>
                  <a:pt x="154387" y="145"/>
                </a:moveTo>
                <a:cubicBezTo>
                  <a:pt x="151212" y="-4441"/>
                  <a:pt x="120521" y="100334"/>
                  <a:pt x="95121" y="158895"/>
                </a:cubicBezTo>
                <a:cubicBezTo>
                  <a:pt x="69721" y="217456"/>
                  <a:pt x="11512" y="329993"/>
                  <a:pt x="1987" y="351512"/>
                </a:cubicBezTo>
                <a:cubicBezTo>
                  <a:pt x="-7538" y="373031"/>
                  <a:pt x="19274" y="315529"/>
                  <a:pt x="37971" y="288012"/>
                </a:cubicBezTo>
                <a:cubicBezTo>
                  <a:pt x="56668" y="260495"/>
                  <a:pt x="95474" y="230157"/>
                  <a:pt x="114171" y="186412"/>
                </a:cubicBezTo>
                <a:cubicBezTo>
                  <a:pt x="132868" y="142668"/>
                  <a:pt x="157562" y="4731"/>
                  <a:pt x="154387" y="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238EF4EF-6269-408D-A9F1-07DB7F994C01}"/>
              </a:ext>
            </a:extLst>
          </p:cNvPr>
          <p:cNvSpPr/>
          <p:nvPr/>
        </p:nvSpPr>
        <p:spPr>
          <a:xfrm>
            <a:off x="2717162" y="6022049"/>
            <a:ext cx="371447" cy="633260"/>
          </a:xfrm>
          <a:custGeom>
            <a:avLst/>
            <a:gdLst>
              <a:gd name="connsiteX0" fmla="*/ 368938 w 371447"/>
              <a:gd name="connsiteY0" fmla="*/ 926 h 633260"/>
              <a:gd name="connsiteX1" fmla="*/ 286388 w 371447"/>
              <a:gd name="connsiteY1" fmla="*/ 210476 h 633260"/>
              <a:gd name="connsiteX2" fmla="*/ 165738 w 371447"/>
              <a:gd name="connsiteY2" fmla="*/ 315251 h 633260"/>
              <a:gd name="connsiteX3" fmla="*/ 22863 w 371447"/>
              <a:gd name="connsiteY3" fmla="*/ 512101 h 633260"/>
              <a:gd name="connsiteX4" fmla="*/ 638 w 371447"/>
              <a:gd name="connsiteY4" fmla="*/ 632751 h 633260"/>
              <a:gd name="connsiteX5" fmla="*/ 26038 w 371447"/>
              <a:gd name="connsiteY5" fmla="*/ 550201 h 633260"/>
              <a:gd name="connsiteX6" fmla="*/ 114938 w 371447"/>
              <a:gd name="connsiteY6" fmla="*/ 426376 h 633260"/>
              <a:gd name="connsiteX7" fmla="*/ 273688 w 371447"/>
              <a:gd name="connsiteY7" fmla="*/ 232701 h 633260"/>
              <a:gd name="connsiteX8" fmla="*/ 343538 w 371447"/>
              <a:gd name="connsiteY8" fmla="*/ 137451 h 633260"/>
              <a:gd name="connsiteX9" fmla="*/ 368938 w 371447"/>
              <a:gd name="connsiteY9" fmla="*/ 926 h 633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1447" h="633260">
                <a:moveTo>
                  <a:pt x="368938" y="926"/>
                </a:moveTo>
                <a:cubicBezTo>
                  <a:pt x="359413" y="13097"/>
                  <a:pt x="320255" y="158089"/>
                  <a:pt x="286388" y="210476"/>
                </a:cubicBezTo>
                <a:cubicBezTo>
                  <a:pt x="252521" y="262863"/>
                  <a:pt x="209659" y="264980"/>
                  <a:pt x="165738" y="315251"/>
                </a:cubicBezTo>
                <a:cubicBezTo>
                  <a:pt x="121817" y="365522"/>
                  <a:pt x="50380" y="459184"/>
                  <a:pt x="22863" y="512101"/>
                </a:cubicBezTo>
                <a:cubicBezTo>
                  <a:pt x="-4654" y="565018"/>
                  <a:pt x="109" y="626401"/>
                  <a:pt x="638" y="632751"/>
                </a:cubicBezTo>
                <a:cubicBezTo>
                  <a:pt x="1167" y="639101"/>
                  <a:pt x="6988" y="584597"/>
                  <a:pt x="26038" y="550201"/>
                </a:cubicBezTo>
                <a:cubicBezTo>
                  <a:pt x="45088" y="515805"/>
                  <a:pt x="73663" y="479293"/>
                  <a:pt x="114938" y="426376"/>
                </a:cubicBezTo>
                <a:cubicBezTo>
                  <a:pt x="156213" y="373459"/>
                  <a:pt x="235588" y="280855"/>
                  <a:pt x="273688" y="232701"/>
                </a:cubicBezTo>
                <a:cubicBezTo>
                  <a:pt x="311788" y="184547"/>
                  <a:pt x="328192" y="175022"/>
                  <a:pt x="343538" y="137451"/>
                </a:cubicBezTo>
                <a:cubicBezTo>
                  <a:pt x="358884" y="99880"/>
                  <a:pt x="378463" y="-11245"/>
                  <a:pt x="368938" y="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4FC7CC57-B171-4C04-8E1E-8807365B9D90}"/>
              </a:ext>
            </a:extLst>
          </p:cNvPr>
          <p:cNvSpPr/>
          <p:nvPr/>
        </p:nvSpPr>
        <p:spPr>
          <a:xfrm>
            <a:off x="2628859" y="6729457"/>
            <a:ext cx="131274" cy="480090"/>
          </a:xfrm>
          <a:custGeom>
            <a:avLst/>
            <a:gdLst>
              <a:gd name="connsiteX0" fmla="*/ 86824 w 131274"/>
              <a:gd name="connsiteY0" fmla="*/ 1543 h 480090"/>
              <a:gd name="connsiteX1" fmla="*/ 21208 w 131274"/>
              <a:gd name="connsiteY1" fmla="*/ 172993 h 480090"/>
              <a:gd name="connsiteX2" fmla="*/ 41 w 131274"/>
              <a:gd name="connsiteY2" fmla="*/ 272476 h 480090"/>
              <a:gd name="connsiteX3" fmla="*/ 16974 w 131274"/>
              <a:gd name="connsiteY3" fmla="*/ 376193 h 480090"/>
              <a:gd name="connsiteX4" fmla="*/ 55074 w 131274"/>
              <a:gd name="connsiteY4" fmla="*/ 433343 h 480090"/>
              <a:gd name="connsiteX5" fmla="*/ 131274 w 131274"/>
              <a:gd name="connsiteY5" fmla="*/ 479910 h 480090"/>
              <a:gd name="connsiteX6" fmla="*/ 55074 w 131274"/>
              <a:gd name="connsiteY6" fmla="*/ 441810 h 480090"/>
              <a:gd name="connsiteX7" fmla="*/ 14858 w 131274"/>
              <a:gd name="connsiteY7" fmla="*/ 280943 h 480090"/>
              <a:gd name="connsiteX8" fmla="*/ 86824 w 131274"/>
              <a:gd name="connsiteY8" fmla="*/ 1543 h 48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274" h="480090">
                <a:moveTo>
                  <a:pt x="86824" y="1543"/>
                </a:moveTo>
                <a:cubicBezTo>
                  <a:pt x="87882" y="-16448"/>
                  <a:pt x="35672" y="127838"/>
                  <a:pt x="21208" y="172993"/>
                </a:cubicBezTo>
                <a:cubicBezTo>
                  <a:pt x="6744" y="218148"/>
                  <a:pt x="747" y="238609"/>
                  <a:pt x="41" y="272476"/>
                </a:cubicBezTo>
                <a:cubicBezTo>
                  <a:pt x="-665" y="306343"/>
                  <a:pt x="7802" y="349382"/>
                  <a:pt x="16974" y="376193"/>
                </a:cubicBezTo>
                <a:cubicBezTo>
                  <a:pt x="26146" y="403004"/>
                  <a:pt x="36024" y="416057"/>
                  <a:pt x="55074" y="433343"/>
                </a:cubicBezTo>
                <a:cubicBezTo>
                  <a:pt x="74124" y="450629"/>
                  <a:pt x="131274" y="478499"/>
                  <a:pt x="131274" y="479910"/>
                </a:cubicBezTo>
                <a:cubicBezTo>
                  <a:pt x="131274" y="481321"/>
                  <a:pt x="74477" y="474971"/>
                  <a:pt x="55074" y="441810"/>
                </a:cubicBezTo>
                <a:cubicBezTo>
                  <a:pt x="35671" y="408649"/>
                  <a:pt x="11683" y="352910"/>
                  <a:pt x="14858" y="280943"/>
                </a:cubicBezTo>
                <a:cubicBezTo>
                  <a:pt x="18033" y="208976"/>
                  <a:pt x="85766" y="19534"/>
                  <a:pt x="86824" y="1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B8DB87D9-2A14-4A99-BA4D-64C2CFA4D51C}"/>
              </a:ext>
            </a:extLst>
          </p:cNvPr>
          <p:cNvSpPr/>
          <p:nvPr/>
        </p:nvSpPr>
        <p:spPr>
          <a:xfrm>
            <a:off x="3708304" y="6552751"/>
            <a:ext cx="229100" cy="670243"/>
          </a:xfrm>
          <a:custGeom>
            <a:avLst/>
            <a:gdLst>
              <a:gd name="connsiteX0" fmla="*/ 96 w 229100"/>
              <a:gd name="connsiteY0" fmla="*/ 449 h 670243"/>
              <a:gd name="connsiteX1" fmla="*/ 167313 w 229100"/>
              <a:gd name="connsiteY1" fmla="*/ 110516 h 670243"/>
              <a:gd name="connsiteX2" fmla="*/ 207529 w 229100"/>
              <a:gd name="connsiteY2" fmla="*/ 188832 h 670243"/>
              <a:gd name="connsiteX3" fmla="*/ 228696 w 229100"/>
              <a:gd name="connsiteY3" fmla="*/ 466116 h 670243"/>
              <a:gd name="connsiteX4" fmla="*/ 220229 w 229100"/>
              <a:gd name="connsiteY4" fmla="*/ 514799 h 670243"/>
              <a:gd name="connsiteX5" fmla="*/ 205413 w 229100"/>
              <a:gd name="connsiteY5" fmla="*/ 546549 h 670243"/>
              <a:gd name="connsiteX6" fmla="*/ 114396 w 229100"/>
              <a:gd name="connsiteY6" fmla="*/ 665082 h 670243"/>
              <a:gd name="connsiteX7" fmla="*/ 135563 w 229100"/>
              <a:gd name="connsiteY7" fmla="*/ 633332 h 670243"/>
              <a:gd name="connsiteX8" fmla="*/ 213879 w 229100"/>
              <a:gd name="connsiteY8" fmla="*/ 493632 h 670243"/>
              <a:gd name="connsiteX9" fmla="*/ 220229 w 229100"/>
              <a:gd name="connsiteY9" fmla="*/ 444949 h 670243"/>
              <a:gd name="connsiteX10" fmla="*/ 192713 w 229100"/>
              <a:gd name="connsiteY10" fmla="*/ 154966 h 670243"/>
              <a:gd name="connsiteX11" fmla="*/ 96 w 229100"/>
              <a:gd name="connsiteY11" fmla="*/ 449 h 670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9100" h="670243">
                <a:moveTo>
                  <a:pt x="96" y="449"/>
                </a:moveTo>
                <a:cubicBezTo>
                  <a:pt x="-4137" y="-6959"/>
                  <a:pt x="132741" y="79119"/>
                  <a:pt x="167313" y="110516"/>
                </a:cubicBezTo>
                <a:cubicBezTo>
                  <a:pt x="201885" y="141913"/>
                  <a:pt x="197299" y="129565"/>
                  <a:pt x="207529" y="188832"/>
                </a:cubicBezTo>
                <a:cubicBezTo>
                  <a:pt x="217760" y="248099"/>
                  <a:pt x="226579" y="411788"/>
                  <a:pt x="228696" y="466116"/>
                </a:cubicBezTo>
                <a:cubicBezTo>
                  <a:pt x="230813" y="520444"/>
                  <a:pt x="224109" y="501394"/>
                  <a:pt x="220229" y="514799"/>
                </a:cubicBezTo>
                <a:cubicBezTo>
                  <a:pt x="216349" y="528204"/>
                  <a:pt x="223052" y="521502"/>
                  <a:pt x="205413" y="546549"/>
                </a:cubicBezTo>
                <a:cubicBezTo>
                  <a:pt x="187774" y="571596"/>
                  <a:pt x="126038" y="650618"/>
                  <a:pt x="114396" y="665082"/>
                </a:cubicBezTo>
                <a:cubicBezTo>
                  <a:pt x="102754" y="679546"/>
                  <a:pt x="118983" y="661907"/>
                  <a:pt x="135563" y="633332"/>
                </a:cubicBezTo>
                <a:cubicBezTo>
                  <a:pt x="152143" y="604757"/>
                  <a:pt x="199768" y="525029"/>
                  <a:pt x="213879" y="493632"/>
                </a:cubicBezTo>
                <a:cubicBezTo>
                  <a:pt x="227990" y="462235"/>
                  <a:pt x="223757" y="501393"/>
                  <a:pt x="220229" y="444949"/>
                </a:cubicBezTo>
                <a:cubicBezTo>
                  <a:pt x="216701" y="388505"/>
                  <a:pt x="227991" y="227638"/>
                  <a:pt x="192713" y="154966"/>
                </a:cubicBezTo>
                <a:cubicBezTo>
                  <a:pt x="157435" y="82294"/>
                  <a:pt x="4329" y="7857"/>
                  <a:pt x="96" y="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EC1495DE-C059-400A-B96E-84EEA9CB0933}"/>
              </a:ext>
            </a:extLst>
          </p:cNvPr>
          <p:cNvSpPr/>
          <p:nvPr/>
        </p:nvSpPr>
        <p:spPr>
          <a:xfrm>
            <a:off x="2736850" y="6900705"/>
            <a:ext cx="192993" cy="151755"/>
          </a:xfrm>
          <a:custGeom>
            <a:avLst/>
            <a:gdLst>
              <a:gd name="connsiteX0" fmla="*/ 0 w 192993"/>
              <a:gd name="connsiteY0" fmla="*/ 52545 h 151755"/>
              <a:gd name="connsiteX1" fmla="*/ 42863 w 192993"/>
              <a:gd name="connsiteY1" fmla="*/ 12858 h 151755"/>
              <a:gd name="connsiteX2" fmla="*/ 73025 w 192993"/>
              <a:gd name="connsiteY2" fmla="*/ 35083 h 151755"/>
              <a:gd name="connsiteX3" fmla="*/ 188913 w 192993"/>
              <a:gd name="connsiteY3" fmla="*/ 149383 h 151755"/>
              <a:gd name="connsiteX4" fmla="*/ 161925 w 192993"/>
              <a:gd name="connsiteY4" fmla="*/ 108108 h 151755"/>
              <a:gd name="connsiteX5" fmla="*/ 114300 w 192993"/>
              <a:gd name="connsiteY5" fmla="*/ 55720 h 151755"/>
              <a:gd name="connsiteX6" fmla="*/ 42863 w 192993"/>
              <a:gd name="connsiteY6" fmla="*/ 158 h 151755"/>
              <a:gd name="connsiteX7" fmla="*/ 0 w 192993"/>
              <a:gd name="connsiteY7" fmla="*/ 52545 h 151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993" h="151755">
                <a:moveTo>
                  <a:pt x="0" y="52545"/>
                </a:moveTo>
                <a:cubicBezTo>
                  <a:pt x="0" y="54662"/>
                  <a:pt x="30692" y="15768"/>
                  <a:pt x="42863" y="12858"/>
                </a:cubicBezTo>
                <a:cubicBezTo>
                  <a:pt x="55034" y="9948"/>
                  <a:pt x="48683" y="12329"/>
                  <a:pt x="73025" y="35083"/>
                </a:cubicBezTo>
                <a:cubicBezTo>
                  <a:pt x="97367" y="57837"/>
                  <a:pt x="174096" y="137212"/>
                  <a:pt x="188913" y="149383"/>
                </a:cubicBezTo>
                <a:cubicBezTo>
                  <a:pt x="203730" y="161554"/>
                  <a:pt x="174360" y="123718"/>
                  <a:pt x="161925" y="108108"/>
                </a:cubicBezTo>
                <a:cubicBezTo>
                  <a:pt x="149490" y="92498"/>
                  <a:pt x="134144" y="73712"/>
                  <a:pt x="114300" y="55720"/>
                </a:cubicBezTo>
                <a:cubicBezTo>
                  <a:pt x="94456" y="37728"/>
                  <a:pt x="60325" y="3597"/>
                  <a:pt x="42863" y="158"/>
                </a:cubicBezTo>
                <a:cubicBezTo>
                  <a:pt x="25401" y="-3281"/>
                  <a:pt x="0" y="50428"/>
                  <a:pt x="0" y="52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C15534B9-EB7A-4889-9E7F-DF1618C5AB6E}"/>
              </a:ext>
            </a:extLst>
          </p:cNvPr>
          <p:cNvSpPr/>
          <p:nvPr/>
        </p:nvSpPr>
        <p:spPr>
          <a:xfrm>
            <a:off x="3155274" y="6875460"/>
            <a:ext cx="461197" cy="273317"/>
          </a:xfrm>
          <a:custGeom>
            <a:avLst/>
            <a:gdLst>
              <a:gd name="connsiteX0" fmla="*/ 2264 w 461197"/>
              <a:gd name="connsiteY0" fmla="*/ 61915 h 273317"/>
              <a:gd name="connsiteX1" fmla="*/ 161014 w 461197"/>
              <a:gd name="connsiteY1" fmla="*/ 3 h 273317"/>
              <a:gd name="connsiteX2" fmla="*/ 303889 w 461197"/>
              <a:gd name="connsiteY2" fmla="*/ 65090 h 273317"/>
              <a:gd name="connsiteX3" fmla="*/ 394376 w 461197"/>
              <a:gd name="connsiteY3" fmla="*/ 133353 h 273317"/>
              <a:gd name="connsiteX4" fmla="*/ 453114 w 461197"/>
              <a:gd name="connsiteY4" fmla="*/ 230190 h 273317"/>
              <a:gd name="connsiteX5" fmla="*/ 456289 w 461197"/>
              <a:gd name="connsiteY5" fmla="*/ 254003 h 273317"/>
              <a:gd name="connsiteX6" fmla="*/ 411839 w 461197"/>
              <a:gd name="connsiteY6" fmla="*/ 273053 h 273317"/>
              <a:gd name="connsiteX7" fmla="*/ 448351 w 461197"/>
              <a:gd name="connsiteY7" fmla="*/ 239715 h 273317"/>
              <a:gd name="connsiteX8" fmla="*/ 440414 w 461197"/>
              <a:gd name="connsiteY8" fmla="*/ 161928 h 273317"/>
              <a:gd name="connsiteX9" fmla="*/ 270551 w 461197"/>
              <a:gd name="connsiteY9" fmla="*/ 34928 h 273317"/>
              <a:gd name="connsiteX10" fmla="*/ 80051 w 461197"/>
              <a:gd name="connsiteY10" fmla="*/ 9528 h 273317"/>
              <a:gd name="connsiteX11" fmla="*/ 2264 w 461197"/>
              <a:gd name="connsiteY11" fmla="*/ 61915 h 273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1197" h="273317">
                <a:moveTo>
                  <a:pt x="2264" y="61915"/>
                </a:moveTo>
                <a:cubicBezTo>
                  <a:pt x="15758" y="60328"/>
                  <a:pt x="110743" y="-526"/>
                  <a:pt x="161014" y="3"/>
                </a:cubicBezTo>
                <a:cubicBezTo>
                  <a:pt x="211285" y="532"/>
                  <a:pt x="264995" y="42865"/>
                  <a:pt x="303889" y="65090"/>
                </a:cubicBezTo>
                <a:cubicBezTo>
                  <a:pt x="342783" y="87315"/>
                  <a:pt x="369505" y="105836"/>
                  <a:pt x="394376" y="133353"/>
                </a:cubicBezTo>
                <a:cubicBezTo>
                  <a:pt x="419247" y="160870"/>
                  <a:pt x="442795" y="210082"/>
                  <a:pt x="453114" y="230190"/>
                </a:cubicBezTo>
                <a:cubicBezTo>
                  <a:pt x="463433" y="250298"/>
                  <a:pt x="463168" y="246859"/>
                  <a:pt x="456289" y="254003"/>
                </a:cubicBezTo>
                <a:cubicBezTo>
                  <a:pt x="449410" y="261147"/>
                  <a:pt x="413162" y="275434"/>
                  <a:pt x="411839" y="273053"/>
                </a:cubicBezTo>
                <a:cubicBezTo>
                  <a:pt x="410516" y="270672"/>
                  <a:pt x="443588" y="258236"/>
                  <a:pt x="448351" y="239715"/>
                </a:cubicBezTo>
                <a:cubicBezTo>
                  <a:pt x="453114" y="221194"/>
                  <a:pt x="470047" y="196059"/>
                  <a:pt x="440414" y="161928"/>
                </a:cubicBezTo>
                <a:cubicBezTo>
                  <a:pt x="410781" y="127797"/>
                  <a:pt x="330612" y="60328"/>
                  <a:pt x="270551" y="34928"/>
                </a:cubicBezTo>
                <a:cubicBezTo>
                  <a:pt x="210491" y="9528"/>
                  <a:pt x="121855" y="4766"/>
                  <a:pt x="80051" y="9528"/>
                </a:cubicBezTo>
                <a:cubicBezTo>
                  <a:pt x="38247" y="14290"/>
                  <a:pt x="-11230" y="63502"/>
                  <a:pt x="2264" y="61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F7A282B4-3F16-4CF8-AF21-3C75E637C163}"/>
              </a:ext>
            </a:extLst>
          </p:cNvPr>
          <p:cNvSpPr/>
          <p:nvPr/>
        </p:nvSpPr>
        <p:spPr>
          <a:xfrm>
            <a:off x="3078209" y="6194037"/>
            <a:ext cx="343079" cy="537421"/>
          </a:xfrm>
          <a:custGeom>
            <a:avLst/>
            <a:gdLst>
              <a:gd name="connsiteX0" fmla="*/ 335551 w 343079"/>
              <a:gd name="connsiteY0" fmla="*/ 28963 h 537421"/>
              <a:gd name="connsiteX1" fmla="*/ 223791 w 343079"/>
              <a:gd name="connsiteY1" fmla="*/ 486163 h 537421"/>
              <a:gd name="connsiteX2" fmla="*/ 152671 w 343079"/>
              <a:gd name="connsiteY2" fmla="*/ 506483 h 537421"/>
              <a:gd name="connsiteX3" fmla="*/ 271 w 343079"/>
              <a:gd name="connsiteY3" fmla="*/ 536963 h 537421"/>
              <a:gd name="connsiteX4" fmla="*/ 193311 w 343079"/>
              <a:gd name="connsiteY4" fmla="*/ 481083 h 537421"/>
              <a:gd name="connsiteX5" fmla="*/ 223791 w 343079"/>
              <a:gd name="connsiteY5" fmla="*/ 420123 h 537421"/>
              <a:gd name="connsiteX6" fmla="*/ 320311 w 343079"/>
              <a:gd name="connsiteY6" fmla="*/ 84843 h 537421"/>
              <a:gd name="connsiteX7" fmla="*/ 335551 w 343079"/>
              <a:gd name="connsiteY7" fmla="*/ 28963 h 537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079" h="537421">
                <a:moveTo>
                  <a:pt x="335551" y="28963"/>
                </a:moveTo>
                <a:cubicBezTo>
                  <a:pt x="319464" y="95850"/>
                  <a:pt x="254271" y="406576"/>
                  <a:pt x="223791" y="486163"/>
                </a:cubicBezTo>
                <a:cubicBezTo>
                  <a:pt x="193311" y="565750"/>
                  <a:pt x="189924" y="498016"/>
                  <a:pt x="152671" y="506483"/>
                </a:cubicBezTo>
                <a:cubicBezTo>
                  <a:pt x="115418" y="514950"/>
                  <a:pt x="-6502" y="541196"/>
                  <a:pt x="271" y="536963"/>
                </a:cubicBezTo>
                <a:cubicBezTo>
                  <a:pt x="7044" y="532730"/>
                  <a:pt x="156058" y="500556"/>
                  <a:pt x="193311" y="481083"/>
                </a:cubicBezTo>
                <a:cubicBezTo>
                  <a:pt x="230564" y="461610"/>
                  <a:pt x="202624" y="486163"/>
                  <a:pt x="223791" y="420123"/>
                </a:cubicBezTo>
                <a:cubicBezTo>
                  <a:pt x="244958" y="354083"/>
                  <a:pt x="300838" y="145803"/>
                  <a:pt x="320311" y="84843"/>
                </a:cubicBezTo>
                <a:cubicBezTo>
                  <a:pt x="339784" y="23883"/>
                  <a:pt x="351638" y="-37924"/>
                  <a:pt x="335551" y="289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A1D1D4A4-AE33-4126-989D-CB572D05632B}"/>
              </a:ext>
            </a:extLst>
          </p:cNvPr>
          <p:cNvSpPr/>
          <p:nvPr/>
        </p:nvSpPr>
        <p:spPr>
          <a:xfrm>
            <a:off x="2846586" y="6431037"/>
            <a:ext cx="100252" cy="289803"/>
          </a:xfrm>
          <a:custGeom>
            <a:avLst/>
            <a:gdLst>
              <a:gd name="connsiteX0" fmla="*/ 99814 w 100252"/>
              <a:gd name="connsiteY0" fmla="*/ 243 h 289803"/>
              <a:gd name="connsiteX1" fmla="*/ 3294 w 100252"/>
              <a:gd name="connsiteY1" fmla="*/ 208523 h 289803"/>
              <a:gd name="connsiteX2" fmla="*/ 28694 w 100252"/>
              <a:gd name="connsiteY2" fmla="*/ 244083 h 289803"/>
              <a:gd name="connsiteX3" fmla="*/ 89654 w 100252"/>
              <a:gd name="connsiteY3" fmla="*/ 289803 h 289803"/>
              <a:gd name="connsiteX4" fmla="*/ 28694 w 100252"/>
              <a:gd name="connsiteY4" fmla="*/ 244083 h 289803"/>
              <a:gd name="connsiteX5" fmla="*/ 38854 w 100252"/>
              <a:gd name="connsiteY5" fmla="*/ 167883 h 289803"/>
              <a:gd name="connsiteX6" fmla="*/ 99814 w 100252"/>
              <a:gd name="connsiteY6" fmla="*/ 243 h 289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252" h="289803">
                <a:moveTo>
                  <a:pt x="99814" y="243"/>
                </a:moveTo>
                <a:cubicBezTo>
                  <a:pt x="93887" y="7016"/>
                  <a:pt x="15147" y="167883"/>
                  <a:pt x="3294" y="208523"/>
                </a:cubicBezTo>
                <a:cubicBezTo>
                  <a:pt x="-8559" y="249163"/>
                  <a:pt x="14301" y="230536"/>
                  <a:pt x="28694" y="244083"/>
                </a:cubicBezTo>
                <a:cubicBezTo>
                  <a:pt x="43087" y="257630"/>
                  <a:pt x="89654" y="289803"/>
                  <a:pt x="89654" y="289803"/>
                </a:cubicBezTo>
                <a:cubicBezTo>
                  <a:pt x="89654" y="289803"/>
                  <a:pt x="37161" y="264403"/>
                  <a:pt x="28694" y="244083"/>
                </a:cubicBezTo>
                <a:cubicBezTo>
                  <a:pt x="20227" y="223763"/>
                  <a:pt x="27847" y="205983"/>
                  <a:pt x="38854" y="167883"/>
                </a:cubicBezTo>
                <a:cubicBezTo>
                  <a:pt x="49861" y="129783"/>
                  <a:pt x="105741" y="-6530"/>
                  <a:pt x="99814" y="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A3232572-9723-44C8-B687-1768832814EA}"/>
              </a:ext>
            </a:extLst>
          </p:cNvPr>
          <p:cNvSpPr/>
          <p:nvPr/>
        </p:nvSpPr>
        <p:spPr>
          <a:xfrm>
            <a:off x="3198512" y="5907748"/>
            <a:ext cx="189852" cy="577838"/>
          </a:xfrm>
          <a:custGeom>
            <a:avLst/>
            <a:gdLst>
              <a:gd name="connsiteX0" fmla="*/ 189848 w 189852"/>
              <a:gd name="connsiteY0" fmla="*/ 292 h 577838"/>
              <a:gd name="connsiteX1" fmla="*/ 47608 w 189852"/>
              <a:gd name="connsiteY1" fmla="*/ 340652 h 577838"/>
              <a:gd name="connsiteX2" fmla="*/ 1888 w 189852"/>
              <a:gd name="connsiteY2" fmla="*/ 574332 h 577838"/>
              <a:gd name="connsiteX3" fmla="*/ 12048 w 189852"/>
              <a:gd name="connsiteY3" fmla="*/ 467652 h 577838"/>
              <a:gd name="connsiteX4" fmla="*/ 42528 w 189852"/>
              <a:gd name="connsiteY4" fmla="*/ 284772 h 577838"/>
              <a:gd name="connsiteX5" fmla="*/ 189848 w 189852"/>
              <a:gd name="connsiteY5" fmla="*/ 292 h 577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852" h="577838">
                <a:moveTo>
                  <a:pt x="189848" y="292"/>
                </a:moveTo>
                <a:cubicBezTo>
                  <a:pt x="190695" y="9605"/>
                  <a:pt x="78935" y="244979"/>
                  <a:pt x="47608" y="340652"/>
                </a:cubicBezTo>
                <a:cubicBezTo>
                  <a:pt x="16281" y="436325"/>
                  <a:pt x="7815" y="553165"/>
                  <a:pt x="1888" y="574332"/>
                </a:cubicBezTo>
                <a:cubicBezTo>
                  <a:pt x="-4039" y="595499"/>
                  <a:pt x="5275" y="515912"/>
                  <a:pt x="12048" y="467652"/>
                </a:cubicBezTo>
                <a:cubicBezTo>
                  <a:pt x="18821" y="419392"/>
                  <a:pt x="6968" y="362665"/>
                  <a:pt x="42528" y="284772"/>
                </a:cubicBezTo>
                <a:cubicBezTo>
                  <a:pt x="78088" y="206879"/>
                  <a:pt x="189001" y="-9021"/>
                  <a:pt x="189848" y="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B7E870A4-592E-489B-858F-E3552502D83E}"/>
              </a:ext>
            </a:extLst>
          </p:cNvPr>
          <p:cNvSpPr/>
          <p:nvPr/>
        </p:nvSpPr>
        <p:spPr>
          <a:xfrm>
            <a:off x="3359034" y="6668444"/>
            <a:ext cx="410042" cy="94416"/>
          </a:xfrm>
          <a:custGeom>
            <a:avLst/>
            <a:gdLst>
              <a:gd name="connsiteX0" fmla="*/ 116 w 410042"/>
              <a:gd name="connsiteY0" fmla="*/ 94306 h 94416"/>
              <a:gd name="connsiteX1" fmla="*/ 219191 w 410042"/>
              <a:gd name="connsiteY1" fmla="*/ 2231 h 94416"/>
              <a:gd name="connsiteX2" fmla="*/ 406516 w 410042"/>
              <a:gd name="connsiteY2" fmla="*/ 27631 h 94416"/>
              <a:gd name="connsiteX3" fmla="*/ 330316 w 410042"/>
              <a:gd name="connsiteY3" fmla="*/ 18106 h 94416"/>
              <a:gd name="connsiteX4" fmla="*/ 190616 w 410042"/>
              <a:gd name="connsiteY4" fmla="*/ 21281 h 94416"/>
              <a:gd name="connsiteX5" fmla="*/ 116 w 410042"/>
              <a:gd name="connsiteY5" fmla="*/ 94306 h 9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0042" h="94416">
                <a:moveTo>
                  <a:pt x="116" y="94306"/>
                </a:moveTo>
                <a:cubicBezTo>
                  <a:pt x="4878" y="91131"/>
                  <a:pt x="151458" y="13344"/>
                  <a:pt x="219191" y="2231"/>
                </a:cubicBezTo>
                <a:cubicBezTo>
                  <a:pt x="286924" y="-8882"/>
                  <a:pt x="387995" y="24985"/>
                  <a:pt x="406516" y="27631"/>
                </a:cubicBezTo>
                <a:cubicBezTo>
                  <a:pt x="425037" y="30277"/>
                  <a:pt x="366299" y="19164"/>
                  <a:pt x="330316" y="18106"/>
                </a:cubicBezTo>
                <a:cubicBezTo>
                  <a:pt x="294333" y="17048"/>
                  <a:pt x="243004" y="11227"/>
                  <a:pt x="190616" y="21281"/>
                </a:cubicBezTo>
                <a:cubicBezTo>
                  <a:pt x="138229" y="31335"/>
                  <a:pt x="-4646" y="97481"/>
                  <a:pt x="116" y="94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D0E5C1FF-4773-4F49-9DB3-70D0A96F5B93}"/>
              </a:ext>
            </a:extLst>
          </p:cNvPr>
          <p:cNvSpPr/>
          <p:nvPr/>
        </p:nvSpPr>
        <p:spPr>
          <a:xfrm>
            <a:off x="2957871" y="7029449"/>
            <a:ext cx="348230" cy="140282"/>
          </a:xfrm>
          <a:custGeom>
            <a:avLst/>
            <a:gdLst>
              <a:gd name="connsiteX0" fmla="*/ 162096 w 348230"/>
              <a:gd name="connsiteY0" fmla="*/ 1 h 140282"/>
              <a:gd name="connsiteX1" fmla="*/ 221362 w 348230"/>
              <a:gd name="connsiteY1" fmla="*/ 82551 h 140282"/>
              <a:gd name="connsiteX2" fmla="*/ 346246 w 348230"/>
              <a:gd name="connsiteY2" fmla="*/ 101601 h 140282"/>
              <a:gd name="connsiteX3" fmla="*/ 291212 w 348230"/>
              <a:gd name="connsiteY3" fmla="*/ 116418 h 140282"/>
              <a:gd name="connsiteX4" fmla="*/ 200196 w 348230"/>
              <a:gd name="connsiteY4" fmla="*/ 129118 h 140282"/>
              <a:gd name="connsiteX5" fmla="*/ 3346 w 348230"/>
              <a:gd name="connsiteY5" fmla="*/ 137584 h 140282"/>
              <a:gd name="connsiteX6" fmla="*/ 90129 w 348230"/>
              <a:gd name="connsiteY6" fmla="*/ 137584 h 140282"/>
              <a:gd name="connsiteX7" fmla="*/ 267929 w 348230"/>
              <a:gd name="connsiteY7" fmla="*/ 105834 h 140282"/>
              <a:gd name="connsiteX8" fmla="*/ 219246 w 348230"/>
              <a:gd name="connsiteY8" fmla="*/ 80434 h 140282"/>
              <a:gd name="connsiteX9" fmla="*/ 162096 w 348230"/>
              <a:gd name="connsiteY9" fmla="*/ 1 h 140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8230" h="140282">
                <a:moveTo>
                  <a:pt x="162096" y="1"/>
                </a:moveTo>
                <a:cubicBezTo>
                  <a:pt x="162449" y="354"/>
                  <a:pt x="190670" y="65618"/>
                  <a:pt x="221362" y="82551"/>
                </a:cubicBezTo>
                <a:cubicBezTo>
                  <a:pt x="252054" y="99484"/>
                  <a:pt x="334604" y="95957"/>
                  <a:pt x="346246" y="101601"/>
                </a:cubicBezTo>
                <a:cubicBezTo>
                  <a:pt x="357888" y="107245"/>
                  <a:pt x="315554" y="111832"/>
                  <a:pt x="291212" y="116418"/>
                </a:cubicBezTo>
                <a:cubicBezTo>
                  <a:pt x="266870" y="121004"/>
                  <a:pt x="248174" y="125590"/>
                  <a:pt x="200196" y="129118"/>
                </a:cubicBezTo>
                <a:cubicBezTo>
                  <a:pt x="152218" y="132646"/>
                  <a:pt x="21690" y="136173"/>
                  <a:pt x="3346" y="137584"/>
                </a:cubicBezTo>
                <a:cubicBezTo>
                  <a:pt x="-14998" y="138995"/>
                  <a:pt x="46032" y="142876"/>
                  <a:pt x="90129" y="137584"/>
                </a:cubicBezTo>
                <a:cubicBezTo>
                  <a:pt x="134226" y="132292"/>
                  <a:pt x="246410" y="115359"/>
                  <a:pt x="267929" y="105834"/>
                </a:cubicBezTo>
                <a:cubicBezTo>
                  <a:pt x="289448" y="96309"/>
                  <a:pt x="236179" y="93487"/>
                  <a:pt x="219246" y="80434"/>
                </a:cubicBezTo>
                <a:cubicBezTo>
                  <a:pt x="202313" y="67381"/>
                  <a:pt x="161743" y="-352"/>
                  <a:pt x="16209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DB337602-FE6E-4CA3-9D93-F7DC8D654951}"/>
              </a:ext>
            </a:extLst>
          </p:cNvPr>
          <p:cNvSpPr/>
          <p:nvPr/>
        </p:nvSpPr>
        <p:spPr>
          <a:xfrm>
            <a:off x="3574704" y="5134424"/>
            <a:ext cx="256492" cy="489260"/>
          </a:xfrm>
          <a:custGeom>
            <a:avLst/>
            <a:gdLst>
              <a:gd name="connsiteX0" fmla="*/ 256463 w 256492"/>
              <a:gd name="connsiteY0" fmla="*/ 609 h 489260"/>
              <a:gd name="connsiteX1" fmla="*/ 104063 w 256492"/>
              <a:gd name="connsiteY1" fmla="*/ 237676 h 489260"/>
              <a:gd name="connsiteX2" fmla="*/ 2463 w 256492"/>
              <a:gd name="connsiteY2" fmla="*/ 483209 h 489260"/>
              <a:gd name="connsiteX3" fmla="*/ 36329 w 256492"/>
              <a:gd name="connsiteY3" fmla="*/ 398543 h 489260"/>
              <a:gd name="connsiteX4" fmla="*/ 91363 w 256492"/>
              <a:gd name="connsiteY4" fmla="*/ 224976 h 489260"/>
              <a:gd name="connsiteX5" fmla="*/ 116763 w 256492"/>
              <a:gd name="connsiteY5" fmla="*/ 169943 h 489260"/>
              <a:gd name="connsiteX6" fmla="*/ 256463 w 256492"/>
              <a:gd name="connsiteY6" fmla="*/ 609 h 489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6492" h="489260">
                <a:moveTo>
                  <a:pt x="256463" y="609"/>
                </a:moveTo>
                <a:cubicBezTo>
                  <a:pt x="254346" y="11898"/>
                  <a:pt x="146396" y="157243"/>
                  <a:pt x="104063" y="237676"/>
                </a:cubicBezTo>
                <a:cubicBezTo>
                  <a:pt x="61730" y="318109"/>
                  <a:pt x="13752" y="456398"/>
                  <a:pt x="2463" y="483209"/>
                </a:cubicBezTo>
                <a:cubicBezTo>
                  <a:pt x="-8826" y="510020"/>
                  <a:pt x="21512" y="441582"/>
                  <a:pt x="36329" y="398543"/>
                </a:cubicBezTo>
                <a:cubicBezTo>
                  <a:pt x="51146" y="355504"/>
                  <a:pt x="77957" y="263076"/>
                  <a:pt x="91363" y="224976"/>
                </a:cubicBezTo>
                <a:cubicBezTo>
                  <a:pt x="104769" y="186876"/>
                  <a:pt x="89246" y="201693"/>
                  <a:pt x="116763" y="169943"/>
                </a:cubicBezTo>
                <a:cubicBezTo>
                  <a:pt x="144280" y="138193"/>
                  <a:pt x="258580" y="-10680"/>
                  <a:pt x="256463" y="6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140C8B07-E975-4625-9D21-640ADBC71B0B}"/>
              </a:ext>
            </a:extLst>
          </p:cNvPr>
          <p:cNvSpPr/>
          <p:nvPr/>
        </p:nvSpPr>
        <p:spPr>
          <a:xfrm>
            <a:off x="3162295" y="7247867"/>
            <a:ext cx="85730" cy="254665"/>
          </a:xfrm>
          <a:custGeom>
            <a:avLst/>
            <a:gdLst>
              <a:gd name="connsiteX0" fmla="*/ 53980 w 85730"/>
              <a:gd name="connsiteY0" fmla="*/ 658 h 254665"/>
              <a:gd name="connsiteX1" fmla="*/ 47630 w 85730"/>
              <a:gd name="connsiteY1" fmla="*/ 184808 h 254665"/>
              <a:gd name="connsiteX2" fmla="*/ 5 w 85730"/>
              <a:gd name="connsiteY2" fmla="*/ 254658 h 254665"/>
              <a:gd name="connsiteX3" fmla="*/ 50805 w 85730"/>
              <a:gd name="connsiteY3" fmla="*/ 181633 h 254665"/>
              <a:gd name="connsiteX4" fmla="*/ 85730 w 85730"/>
              <a:gd name="connsiteY4" fmla="*/ 124483 h 254665"/>
              <a:gd name="connsiteX5" fmla="*/ 53980 w 85730"/>
              <a:gd name="connsiteY5" fmla="*/ 658 h 254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730" h="254665">
                <a:moveTo>
                  <a:pt x="53980" y="658"/>
                </a:moveTo>
                <a:cubicBezTo>
                  <a:pt x="47630" y="10712"/>
                  <a:pt x="56626" y="142475"/>
                  <a:pt x="47630" y="184808"/>
                </a:cubicBezTo>
                <a:cubicBezTo>
                  <a:pt x="38634" y="227141"/>
                  <a:pt x="-524" y="255187"/>
                  <a:pt x="5" y="254658"/>
                </a:cubicBezTo>
                <a:cubicBezTo>
                  <a:pt x="534" y="254129"/>
                  <a:pt x="36517" y="203329"/>
                  <a:pt x="50805" y="181633"/>
                </a:cubicBezTo>
                <a:cubicBezTo>
                  <a:pt x="65093" y="159937"/>
                  <a:pt x="85730" y="150412"/>
                  <a:pt x="85730" y="124483"/>
                </a:cubicBezTo>
                <a:cubicBezTo>
                  <a:pt x="85730" y="98554"/>
                  <a:pt x="60330" y="-9396"/>
                  <a:pt x="53980" y="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6EA7DF62-83F2-432C-9177-B8B23D3BF364}"/>
              </a:ext>
            </a:extLst>
          </p:cNvPr>
          <p:cNvSpPr/>
          <p:nvPr/>
        </p:nvSpPr>
        <p:spPr>
          <a:xfrm>
            <a:off x="2920978" y="7242084"/>
            <a:ext cx="184979" cy="273617"/>
          </a:xfrm>
          <a:custGeom>
            <a:avLst/>
            <a:gdLst>
              <a:gd name="connsiteX0" fmla="*/ 184172 w 184979"/>
              <a:gd name="connsiteY0" fmla="*/ 91 h 273617"/>
              <a:gd name="connsiteX1" fmla="*/ 133372 w 184979"/>
              <a:gd name="connsiteY1" fmla="*/ 171541 h 273617"/>
              <a:gd name="connsiteX2" fmla="*/ 117497 w 184979"/>
              <a:gd name="connsiteY2" fmla="*/ 193766 h 273617"/>
              <a:gd name="connsiteX3" fmla="*/ 22 w 184979"/>
              <a:gd name="connsiteY3" fmla="*/ 273141 h 273617"/>
              <a:gd name="connsiteX4" fmla="*/ 107972 w 184979"/>
              <a:gd name="connsiteY4" fmla="*/ 225516 h 273617"/>
              <a:gd name="connsiteX5" fmla="*/ 161947 w 184979"/>
              <a:gd name="connsiteY5" fmla="*/ 196941 h 273617"/>
              <a:gd name="connsiteX6" fmla="*/ 184172 w 184979"/>
              <a:gd name="connsiteY6" fmla="*/ 91 h 273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979" h="273617">
                <a:moveTo>
                  <a:pt x="184172" y="91"/>
                </a:moveTo>
                <a:cubicBezTo>
                  <a:pt x="179410" y="-4142"/>
                  <a:pt x="144484" y="139262"/>
                  <a:pt x="133372" y="171541"/>
                </a:cubicBezTo>
                <a:cubicBezTo>
                  <a:pt x="122259" y="203820"/>
                  <a:pt x="139722" y="176833"/>
                  <a:pt x="117497" y="193766"/>
                </a:cubicBezTo>
                <a:cubicBezTo>
                  <a:pt x="95272" y="210699"/>
                  <a:pt x="1609" y="267849"/>
                  <a:pt x="22" y="273141"/>
                </a:cubicBezTo>
                <a:cubicBezTo>
                  <a:pt x="-1565" y="278433"/>
                  <a:pt x="80985" y="238216"/>
                  <a:pt x="107972" y="225516"/>
                </a:cubicBezTo>
                <a:cubicBezTo>
                  <a:pt x="134959" y="212816"/>
                  <a:pt x="152422" y="232395"/>
                  <a:pt x="161947" y="196941"/>
                </a:cubicBezTo>
                <a:cubicBezTo>
                  <a:pt x="171472" y="161487"/>
                  <a:pt x="188934" y="4324"/>
                  <a:pt x="184172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2E4478FC-0848-4651-8256-5F75828186CF}"/>
              </a:ext>
            </a:extLst>
          </p:cNvPr>
          <p:cNvSpPr/>
          <p:nvPr/>
        </p:nvSpPr>
        <p:spPr>
          <a:xfrm>
            <a:off x="3452695" y="7856602"/>
            <a:ext cx="611312" cy="438853"/>
          </a:xfrm>
          <a:custGeom>
            <a:avLst/>
            <a:gdLst>
              <a:gd name="connsiteX0" fmla="*/ 1705 w 611312"/>
              <a:gd name="connsiteY0" fmla="*/ 1523 h 438853"/>
              <a:gd name="connsiteX1" fmla="*/ 211255 w 611312"/>
              <a:gd name="connsiteY1" fmla="*/ 125348 h 438853"/>
              <a:gd name="connsiteX2" fmla="*/ 347780 w 611312"/>
              <a:gd name="connsiteY2" fmla="*/ 236473 h 438853"/>
              <a:gd name="connsiteX3" fmla="*/ 468430 w 611312"/>
              <a:gd name="connsiteY3" fmla="*/ 290448 h 438853"/>
              <a:gd name="connsiteX4" fmla="*/ 538280 w 611312"/>
              <a:gd name="connsiteY4" fmla="*/ 325373 h 438853"/>
              <a:gd name="connsiteX5" fmla="*/ 589080 w 611312"/>
              <a:gd name="connsiteY5" fmla="*/ 379348 h 438853"/>
              <a:gd name="connsiteX6" fmla="*/ 576380 w 611312"/>
              <a:gd name="connsiteY6" fmla="*/ 401573 h 438853"/>
              <a:gd name="connsiteX7" fmla="*/ 401755 w 611312"/>
              <a:gd name="connsiteY7" fmla="*/ 436498 h 438853"/>
              <a:gd name="connsiteX8" fmla="*/ 547805 w 611312"/>
              <a:gd name="connsiteY8" fmla="*/ 433323 h 438853"/>
              <a:gd name="connsiteX9" fmla="*/ 611305 w 611312"/>
              <a:gd name="connsiteY9" fmla="*/ 414273 h 438853"/>
              <a:gd name="connsiteX10" fmla="*/ 544630 w 611312"/>
              <a:gd name="connsiteY10" fmla="*/ 322198 h 438853"/>
              <a:gd name="connsiteX11" fmla="*/ 316030 w 611312"/>
              <a:gd name="connsiteY11" fmla="*/ 207898 h 438853"/>
              <a:gd name="connsiteX12" fmla="*/ 122355 w 611312"/>
              <a:gd name="connsiteY12" fmla="*/ 65023 h 438853"/>
              <a:gd name="connsiteX13" fmla="*/ 1705 w 611312"/>
              <a:gd name="connsiteY13" fmla="*/ 1523 h 438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11312" h="438853">
                <a:moveTo>
                  <a:pt x="1705" y="1523"/>
                </a:moveTo>
                <a:cubicBezTo>
                  <a:pt x="16522" y="11577"/>
                  <a:pt x="153576" y="86190"/>
                  <a:pt x="211255" y="125348"/>
                </a:cubicBezTo>
                <a:cubicBezTo>
                  <a:pt x="268934" y="164506"/>
                  <a:pt x="304918" y="208956"/>
                  <a:pt x="347780" y="236473"/>
                </a:cubicBezTo>
                <a:cubicBezTo>
                  <a:pt x="390642" y="263990"/>
                  <a:pt x="468430" y="290448"/>
                  <a:pt x="468430" y="290448"/>
                </a:cubicBezTo>
                <a:cubicBezTo>
                  <a:pt x="500180" y="305265"/>
                  <a:pt x="518172" y="310556"/>
                  <a:pt x="538280" y="325373"/>
                </a:cubicBezTo>
                <a:cubicBezTo>
                  <a:pt x="558388" y="340190"/>
                  <a:pt x="582730" y="366648"/>
                  <a:pt x="589080" y="379348"/>
                </a:cubicBezTo>
                <a:cubicBezTo>
                  <a:pt x="595430" y="392048"/>
                  <a:pt x="607601" y="392048"/>
                  <a:pt x="576380" y="401573"/>
                </a:cubicBezTo>
                <a:cubicBezTo>
                  <a:pt x="545159" y="411098"/>
                  <a:pt x="406518" y="431206"/>
                  <a:pt x="401755" y="436498"/>
                </a:cubicBezTo>
                <a:cubicBezTo>
                  <a:pt x="396993" y="441790"/>
                  <a:pt x="512880" y="437027"/>
                  <a:pt x="547805" y="433323"/>
                </a:cubicBezTo>
                <a:cubicBezTo>
                  <a:pt x="582730" y="429619"/>
                  <a:pt x="611834" y="432794"/>
                  <a:pt x="611305" y="414273"/>
                </a:cubicBezTo>
                <a:cubicBezTo>
                  <a:pt x="610776" y="395752"/>
                  <a:pt x="593842" y="356594"/>
                  <a:pt x="544630" y="322198"/>
                </a:cubicBezTo>
                <a:cubicBezTo>
                  <a:pt x="495418" y="287802"/>
                  <a:pt x="386409" y="250760"/>
                  <a:pt x="316030" y="207898"/>
                </a:cubicBezTo>
                <a:cubicBezTo>
                  <a:pt x="245651" y="165036"/>
                  <a:pt x="172626" y="96773"/>
                  <a:pt x="122355" y="65023"/>
                </a:cubicBezTo>
                <a:cubicBezTo>
                  <a:pt x="72084" y="33273"/>
                  <a:pt x="-13112" y="-8531"/>
                  <a:pt x="1705" y="15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F57DD7F2-965C-428D-92C6-200A766BF1F0}"/>
              </a:ext>
            </a:extLst>
          </p:cNvPr>
          <p:cNvSpPr/>
          <p:nvPr/>
        </p:nvSpPr>
        <p:spPr>
          <a:xfrm>
            <a:off x="2828783" y="7696186"/>
            <a:ext cx="76878" cy="194508"/>
          </a:xfrm>
          <a:custGeom>
            <a:avLst/>
            <a:gdLst>
              <a:gd name="connsiteX0" fmla="*/ 76342 w 76878"/>
              <a:gd name="connsiteY0" fmla="*/ 14 h 194508"/>
              <a:gd name="connsiteX1" fmla="*/ 35067 w 76878"/>
              <a:gd name="connsiteY1" fmla="*/ 82564 h 194508"/>
              <a:gd name="connsiteX2" fmla="*/ 54117 w 76878"/>
              <a:gd name="connsiteY2" fmla="*/ 193689 h 194508"/>
              <a:gd name="connsiteX3" fmla="*/ 41417 w 76878"/>
              <a:gd name="connsiteY3" fmla="*/ 130189 h 194508"/>
              <a:gd name="connsiteX4" fmla="*/ 142 w 76878"/>
              <a:gd name="connsiteY4" fmla="*/ 76214 h 194508"/>
              <a:gd name="connsiteX5" fmla="*/ 76342 w 76878"/>
              <a:gd name="connsiteY5" fmla="*/ 14 h 19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878" h="194508">
                <a:moveTo>
                  <a:pt x="76342" y="14"/>
                </a:moveTo>
                <a:cubicBezTo>
                  <a:pt x="82163" y="1072"/>
                  <a:pt x="38771" y="50285"/>
                  <a:pt x="35067" y="82564"/>
                </a:cubicBezTo>
                <a:cubicBezTo>
                  <a:pt x="31363" y="114843"/>
                  <a:pt x="53059" y="185752"/>
                  <a:pt x="54117" y="193689"/>
                </a:cubicBezTo>
                <a:cubicBezTo>
                  <a:pt x="55175" y="201626"/>
                  <a:pt x="50413" y="149768"/>
                  <a:pt x="41417" y="130189"/>
                </a:cubicBezTo>
                <a:cubicBezTo>
                  <a:pt x="32421" y="110610"/>
                  <a:pt x="-2504" y="95793"/>
                  <a:pt x="142" y="76214"/>
                </a:cubicBezTo>
                <a:cubicBezTo>
                  <a:pt x="2788" y="56635"/>
                  <a:pt x="70521" y="-1044"/>
                  <a:pt x="76342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3A998CF2-99CE-447B-BAFE-45BC56B2AD53}"/>
              </a:ext>
            </a:extLst>
          </p:cNvPr>
          <p:cNvSpPr/>
          <p:nvPr/>
        </p:nvSpPr>
        <p:spPr>
          <a:xfrm>
            <a:off x="2355530" y="7989480"/>
            <a:ext cx="571869" cy="275050"/>
          </a:xfrm>
          <a:custGeom>
            <a:avLst/>
            <a:gdLst>
              <a:gd name="connsiteX0" fmla="*/ 320 w 571869"/>
              <a:gd name="connsiteY0" fmla="*/ 275045 h 275050"/>
              <a:gd name="connsiteX1" fmla="*/ 162245 w 571869"/>
              <a:gd name="connsiteY1" fmla="*/ 94070 h 275050"/>
              <a:gd name="connsiteX2" fmla="*/ 381320 w 571869"/>
              <a:gd name="connsiteY2" fmla="*/ 17870 h 275050"/>
              <a:gd name="connsiteX3" fmla="*/ 568645 w 571869"/>
              <a:gd name="connsiteY3" fmla="*/ 1995 h 275050"/>
              <a:gd name="connsiteX4" fmla="*/ 486095 w 571869"/>
              <a:gd name="connsiteY4" fmla="*/ 5170 h 275050"/>
              <a:gd name="connsiteX5" fmla="*/ 311470 w 571869"/>
              <a:gd name="connsiteY5" fmla="*/ 46445 h 275050"/>
              <a:gd name="connsiteX6" fmla="*/ 203520 w 571869"/>
              <a:gd name="connsiteY6" fmla="*/ 100420 h 275050"/>
              <a:gd name="connsiteX7" fmla="*/ 320 w 571869"/>
              <a:gd name="connsiteY7" fmla="*/ 275045 h 27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1869" h="275050">
                <a:moveTo>
                  <a:pt x="320" y="275045"/>
                </a:moveTo>
                <a:cubicBezTo>
                  <a:pt x="-6559" y="273987"/>
                  <a:pt x="98745" y="136932"/>
                  <a:pt x="162245" y="94070"/>
                </a:cubicBezTo>
                <a:cubicBezTo>
                  <a:pt x="225745" y="51207"/>
                  <a:pt x="313587" y="33216"/>
                  <a:pt x="381320" y="17870"/>
                </a:cubicBezTo>
                <a:cubicBezTo>
                  <a:pt x="449053" y="2524"/>
                  <a:pt x="551183" y="4112"/>
                  <a:pt x="568645" y="1995"/>
                </a:cubicBezTo>
                <a:cubicBezTo>
                  <a:pt x="586107" y="-122"/>
                  <a:pt x="528957" y="-2238"/>
                  <a:pt x="486095" y="5170"/>
                </a:cubicBezTo>
                <a:cubicBezTo>
                  <a:pt x="443233" y="12578"/>
                  <a:pt x="358566" y="30570"/>
                  <a:pt x="311470" y="46445"/>
                </a:cubicBezTo>
                <a:cubicBezTo>
                  <a:pt x="264374" y="62320"/>
                  <a:pt x="252733" y="64966"/>
                  <a:pt x="203520" y="100420"/>
                </a:cubicBezTo>
                <a:cubicBezTo>
                  <a:pt x="154307" y="135874"/>
                  <a:pt x="7199" y="276103"/>
                  <a:pt x="320" y="2750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E1AD0204-60F2-436E-9950-142C6B7500DD}"/>
              </a:ext>
            </a:extLst>
          </p:cNvPr>
          <p:cNvSpPr/>
          <p:nvPr/>
        </p:nvSpPr>
        <p:spPr>
          <a:xfrm>
            <a:off x="2839619" y="7979474"/>
            <a:ext cx="997141" cy="241380"/>
          </a:xfrm>
          <a:custGeom>
            <a:avLst/>
            <a:gdLst>
              <a:gd name="connsiteX0" fmla="*/ 84556 w 997141"/>
              <a:gd name="connsiteY0" fmla="*/ 12001 h 241380"/>
              <a:gd name="connsiteX1" fmla="*/ 500481 w 997141"/>
              <a:gd name="connsiteY1" fmla="*/ 62801 h 241380"/>
              <a:gd name="connsiteX2" fmla="*/ 690981 w 997141"/>
              <a:gd name="connsiteY2" fmla="*/ 139001 h 241380"/>
              <a:gd name="connsiteX3" fmla="*/ 821156 w 997141"/>
              <a:gd name="connsiteY3" fmla="*/ 183451 h 241380"/>
              <a:gd name="connsiteX4" fmla="*/ 992606 w 997141"/>
              <a:gd name="connsiteY4" fmla="*/ 240601 h 241380"/>
              <a:gd name="connsiteX5" fmla="*/ 932281 w 997141"/>
              <a:gd name="connsiteY5" fmla="*/ 212026 h 241380"/>
              <a:gd name="connsiteX6" fmla="*/ 770356 w 997141"/>
              <a:gd name="connsiteY6" fmla="*/ 148526 h 241380"/>
              <a:gd name="connsiteX7" fmla="*/ 662406 w 997141"/>
              <a:gd name="connsiteY7" fmla="*/ 94551 h 241380"/>
              <a:gd name="connsiteX8" fmla="*/ 411581 w 997141"/>
              <a:gd name="connsiteY8" fmla="*/ 69151 h 241380"/>
              <a:gd name="connsiteX9" fmla="*/ 27406 w 997141"/>
              <a:gd name="connsiteY9" fmla="*/ 5651 h 241380"/>
              <a:gd name="connsiteX10" fmla="*/ 84556 w 997141"/>
              <a:gd name="connsiteY10" fmla="*/ 12001 h 241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7141" h="241380">
                <a:moveTo>
                  <a:pt x="84556" y="12001"/>
                </a:moveTo>
                <a:cubicBezTo>
                  <a:pt x="163402" y="21526"/>
                  <a:pt x="399410" y="41634"/>
                  <a:pt x="500481" y="62801"/>
                </a:cubicBezTo>
                <a:cubicBezTo>
                  <a:pt x="601552" y="83968"/>
                  <a:pt x="637535" y="118893"/>
                  <a:pt x="690981" y="139001"/>
                </a:cubicBezTo>
                <a:cubicBezTo>
                  <a:pt x="744427" y="159109"/>
                  <a:pt x="770885" y="166518"/>
                  <a:pt x="821156" y="183451"/>
                </a:cubicBezTo>
                <a:lnTo>
                  <a:pt x="992606" y="240601"/>
                </a:lnTo>
                <a:cubicBezTo>
                  <a:pt x="1011127" y="245364"/>
                  <a:pt x="969323" y="227372"/>
                  <a:pt x="932281" y="212026"/>
                </a:cubicBezTo>
                <a:cubicBezTo>
                  <a:pt x="895239" y="196680"/>
                  <a:pt x="815335" y="168105"/>
                  <a:pt x="770356" y="148526"/>
                </a:cubicBezTo>
                <a:cubicBezTo>
                  <a:pt x="725377" y="128947"/>
                  <a:pt x="722202" y="107780"/>
                  <a:pt x="662406" y="94551"/>
                </a:cubicBezTo>
                <a:cubicBezTo>
                  <a:pt x="602610" y="81322"/>
                  <a:pt x="517414" y="83968"/>
                  <a:pt x="411581" y="69151"/>
                </a:cubicBezTo>
                <a:cubicBezTo>
                  <a:pt x="305748" y="54334"/>
                  <a:pt x="82968" y="17293"/>
                  <a:pt x="27406" y="5651"/>
                </a:cubicBezTo>
                <a:cubicBezTo>
                  <a:pt x="-28156" y="-5991"/>
                  <a:pt x="5710" y="2476"/>
                  <a:pt x="84556" y="120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C458532B-1371-46D4-AC14-7AF85B45C3E1}"/>
              </a:ext>
            </a:extLst>
          </p:cNvPr>
          <p:cNvSpPr/>
          <p:nvPr/>
        </p:nvSpPr>
        <p:spPr>
          <a:xfrm>
            <a:off x="2415924" y="7709621"/>
            <a:ext cx="397481" cy="234233"/>
          </a:xfrm>
          <a:custGeom>
            <a:avLst/>
            <a:gdLst>
              <a:gd name="connsiteX0" fmla="*/ 397126 w 397481"/>
              <a:gd name="connsiteY0" fmla="*/ 2454 h 234233"/>
              <a:gd name="connsiteX1" fmla="*/ 136776 w 397481"/>
              <a:gd name="connsiteY1" fmla="*/ 104054 h 234233"/>
              <a:gd name="connsiteX2" fmla="*/ 57401 w 397481"/>
              <a:gd name="connsiteY2" fmla="*/ 170729 h 234233"/>
              <a:gd name="connsiteX3" fmla="*/ 251 w 397481"/>
              <a:gd name="connsiteY3" fmla="*/ 234229 h 234233"/>
              <a:gd name="connsiteX4" fmla="*/ 79626 w 397481"/>
              <a:gd name="connsiteY4" fmla="*/ 167554 h 234233"/>
              <a:gd name="connsiteX5" fmla="*/ 190751 w 397481"/>
              <a:gd name="connsiteY5" fmla="*/ 43729 h 234233"/>
              <a:gd name="connsiteX6" fmla="*/ 397126 w 397481"/>
              <a:gd name="connsiteY6" fmla="*/ 2454 h 234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7481" h="234233">
                <a:moveTo>
                  <a:pt x="397126" y="2454"/>
                </a:moveTo>
                <a:cubicBezTo>
                  <a:pt x="388130" y="12508"/>
                  <a:pt x="193397" y="76008"/>
                  <a:pt x="136776" y="104054"/>
                </a:cubicBezTo>
                <a:cubicBezTo>
                  <a:pt x="80155" y="132100"/>
                  <a:pt x="80155" y="149033"/>
                  <a:pt x="57401" y="170729"/>
                </a:cubicBezTo>
                <a:cubicBezTo>
                  <a:pt x="34647" y="192425"/>
                  <a:pt x="-3453" y="234758"/>
                  <a:pt x="251" y="234229"/>
                </a:cubicBezTo>
                <a:cubicBezTo>
                  <a:pt x="3955" y="233700"/>
                  <a:pt x="47876" y="199304"/>
                  <a:pt x="79626" y="167554"/>
                </a:cubicBezTo>
                <a:cubicBezTo>
                  <a:pt x="111376" y="135804"/>
                  <a:pt x="139422" y="72833"/>
                  <a:pt x="190751" y="43729"/>
                </a:cubicBezTo>
                <a:cubicBezTo>
                  <a:pt x="242080" y="14625"/>
                  <a:pt x="406122" y="-7600"/>
                  <a:pt x="397126" y="2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54E0AFB9-2515-4B09-A11D-19D649805491}"/>
              </a:ext>
            </a:extLst>
          </p:cNvPr>
          <p:cNvSpPr/>
          <p:nvPr/>
        </p:nvSpPr>
        <p:spPr>
          <a:xfrm>
            <a:off x="2974506" y="7694142"/>
            <a:ext cx="420259" cy="114201"/>
          </a:xfrm>
          <a:custGeom>
            <a:avLst/>
            <a:gdLst>
              <a:gd name="connsiteX0" fmla="*/ 469 w 420259"/>
              <a:gd name="connsiteY0" fmla="*/ 2058 h 114201"/>
              <a:gd name="connsiteX1" fmla="*/ 213194 w 420259"/>
              <a:gd name="connsiteY1" fmla="*/ 24283 h 114201"/>
              <a:gd name="connsiteX2" fmla="*/ 413219 w 420259"/>
              <a:gd name="connsiteY2" fmla="*/ 110008 h 114201"/>
              <a:gd name="connsiteX3" fmla="*/ 365594 w 420259"/>
              <a:gd name="connsiteY3" fmla="*/ 97308 h 114201"/>
              <a:gd name="connsiteX4" fmla="*/ 273519 w 420259"/>
              <a:gd name="connsiteY4" fmla="*/ 65558 h 114201"/>
              <a:gd name="connsiteX5" fmla="*/ 469 w 420259"/>
              <a:gd name="connsiteY5" fmla="*/ 2058 h 114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0259" h="114201">
                <a:moveTo>
                  <a:pt x="469" y="2058"/>
                </a:moveTo>
                <a:cubicBezTo>
                  <a:pt x="-9585" y="-4821"/>
                  <a:pt x="144402" y="6291"/>
                  <a:pt x="213194" y="24283"/>
                </a:cubicBezTo>
                <a:cubicBezTo>
                  <a:pt x="281986" y="42275"/>
                  <a:pt x="387819" y="97837"/>
                  <a:pt x="413219" y="110008"/>
                </a:cubicBezTo>
                <a:cubicBezTo>
                  <a:pt x="438619" y="122179"/>
                  <a:pt x="388877" y="104716"/>
                  <a:pt x="365594" y="97308"/>
                </a:cubicBezTo>
                <a:cubicBezTo>
                  <a:pt x="342311" y="89900"/>
                  <a:pt x="329611" y="80375"/>
                  <a:pt x="273519" y="65558"/>
                </a:cubicBezTo>
                <a:cubicBezTo>
                  <a:pt x="217427" y="50741"/>
                  <a:pt x="10523" y="8937"/>
                  <a:pt x="469" y="2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A6E75C69-D284-47A8-A773-444EAC334547}"/>
              </a:ext>
            </a:extLst>
          </p:cNvPr>
          <p:cNvSpPr/>
          <p:nvPr/>
        </p:nvSpPr>
        <p:spPr>
          <a:xfrm>
            <a:off x="2363126" y="7970403"/>
            <a:ext cx="73158" cy="174532"/>
          </a:xfrm>
          <a:custGeom>
            <a:avLst/>
            <a:gdLst>
              <a:gd name="connsiteX0" fmla="*/ 73157 w 73158"/>
              <a:gd name="connsiteY0" fmla="*/ 964 h 174532"/>
              <a:gd name="connsiteX1" fmla="*/ 7541 w 73158"/>
              <a:gd name="connsiteY1" fmla="*/ 121614 h 174532"/>
              <a:gd name="connsiteX2" fmla="*/ 1191 w 73158"/>
              <a:gd name="connsiteY2" fmla="*/ 174530 h 174532"/>
              <a:gd name="connsiteX3" fmla="*/ 5424 w 73158"/>
              <a:gd name="connsiteY3" fmla="*/ 123730 h 174532"/>
              <a:gd name="connsiteX4" fmla="*/ 5424 w 73158"/>
              <a:gd name="connsiteY4" fmla="*/ 68697 h 174532"/>
              <a:gd name="connsiteX5" fmla="*/ 73157 w 73158"/>
              <a:gd name="connsiteY5" fmla="*/ 964 h 17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158" h="174532">
                <a:moveTo>
                  <a:pt x="73157" y="964"/>
                </a:moveTo>
                <a:cubicBezTo>
                  <a:pt x="73510" y="9783"/>
                  <a:pt x="19535" y="92686"/>
                  <a:pt x="7541" y="121614"/>
                </a:cubicBezTo>
                <a:cubicBezTo>
                  <a:pt x="-4453" y="150542"/>
                  <a:pt x="1544" y="174177"/>
                  <a:pt x="1191" y="174530"/>
                </a:cubicBezTo>
                <a:cubicBezTo>
                  <a:pt x="838" y="174883"/>
                  <a:pt x="4719" y="141369"/>
                  <a:pt x="5424" y="123730"/>
                </a:cubicBezTo>
                <a:cubicBezTo>
                  <a:pt x="6129" y="106091"/>
                  <a:pt x="-1632" y="91275"/>
                  <a:pt x="5424" y="68697"/>
                </a:cubicBezTo>
                <a:cubicBezTo>
                  <a:pt x="12479" y="46119"/>
                  <a:pt x="72804" y="-7855"/>
                  <a:pt x="73157" y="9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98424183-0EE1-4F73-956C-92B655303A89}"/>
              </a:ext>
            </a:extLst>
          </p:cNvPr>
          <p:cNvSpPr/>
          <p:nvPr/>
        </p:nvSpPr>
        <p:spPr>
          <a:xfrm>
            <a:off x="2579598" y="8273956"/>
            <a:ext cx="1034180" cy="23480"/>
          </a:xfrm>
          <a:custGeom>
            <a:avLst/>
            <a:gdLst>
              <a:gd name="connsiteX0" fmla="*/ 4852 w 1034180"/>
              <a:gd name="connsiteY0" fmla="*/ 10677 h 23480"/>
              <a:gd name="connsiteX1" fmla="*/ 284252 w 1034180"/>
              <a:gd name="connsiteY1" fmla="*/ 23377 h 23480"/>
              <a:gd name="connsiteX2" fmla="*/ 578469 w 1034180"/>
              <a:gd name="connsiteY2" fmla="*/ 17027 h 23480"/>
              <a:gd name="connsiteX3" fmla="*/ 1012385 w 1034180"/>
              <a:gd name="connsiteY3" fmla="*/ 14911 h 23480"/>
              <a:gd name="connsiteX4" fmla="*/ 953119 w 1034180"/>
              <a:gd name="connsiteY4" fmla="*/ 10677 h 23480"/>
              <a:gd name="connsiteX5" fmla="*/ 811302 w 1034180"/>
              <a:gd name="connsiteY5" fmla="*/ 8561 h 23480"/>
              <a:gd name="connsiteX6" fmla="*/ 654669 w 1034180"/>
              <a:gd name="connsiteY6" fmla="*/ 8561 h 23480"/>
              <a:gd name="connsiteX7" fmla="*/ 527669 w 1034180"/>
              <a:gd name="connsiteY7" fmla="*/ 94 h 23480"/>
              <a:gd name="connsiteX8" fmla="*/ 4852 w 1034180"/>
              <a:gd name="connsiteY8" fmla="*/ 10677 h 23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4180" h="23480">
                <a:moveTo>
                  <a:pt x="4852" y="10677"/>
                </a:moveTo>
                <a:cubicBezTo>
                  <a:pt x="-35717" y="14557"/>
                  <a:pt x="188649" y="22319"/>
                  <a:pt x="284252" y="23377"/>
                </a:cubicBezTo>
                <a:cubicBezTo>
                  <a:pt x="379855" y="24435"/>
                  <a:pt x="578469" y="17027"/>
                  <a:pt x="578469" y="17027"/>
                </a:cubicBezTo>
                <a:lnTo>
                  <a:pt x="1012385" y="14911"/>
                </a:lnTo>
                <a:cubicBezTo>
                  <a:pt x="1074827" y="13853"/>
                  <a:pt x="986633" y="11735"/>
                  <a:pt x="953119" y="10677"/>
                </a:cubicBezTo>
                <a:cubicBezTo>
                  <a:pt x="919605" y="9619"/>
                  <a:pt x="811302" y="8561"/>
                  <a:pt x="811302" y="8561"/>
                </a:cubicBezTo>
                <a:cubicBezTo>
                  <a:pt x="761560" y="8208"/>
                  <a:pt x="701941" y="9972"/>
                  <a:pt x="654669" y="8561"/>
                </a:cubicBezTo>
                <a:cubicBezTo>
                  <a:pt x="607397" y="7150"/>
                  <a:pt x="634913" y="-964"/>
                  <a:pt x="527669" y="94"/>
                </a:cubicBezTo>
                <a:cubicBezTo>
                  <a:pt x="420425" y="1152"/>
                  <a:pt x="45421" y="6797"/>
                  <a:pt x="4852" y="10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802E3DF6-2401-4090-A2F7-F94B5846ABA6}"/>
              </a:ext>
            </a:extLst>
          </p:cNvPr>
          <p:cNvSpPr/>
          <p:nvPr/>
        </p:nvSpPr>
        <p:spPr>
          <a:xfrm>
            <a:off x="1933169" y="4882684"/>
            <a:ext cx="146857" cy="593620"/>
          </a:xfrm>
          <a:custGeom>
            <a:avLst/>
            <a:gdLst>
              <a:gd name="connsiteX0" fmla="*/ 145398 w 146857"/>
              <a:gd name="connsiteY0" fmla="*/ 466 h 593620"/>
              <a:gd name="connsiteX1" fmla="*/ 58614 w 146857"/>
              <a:gd name="connsiteY1" fmla="*/ 171916 h 593620"/>
              <a:gd name="connsiteX2" fmla="*/ 1464 w 146857"/>
              <a:gd name="connsiteY2" fmla="*/ 584666 h 593620"/>
              <a:gd name="connsiteX3" fmla="*/ 24748 w 146857"/>
              <a:gd name="connsiteY3" fmla="*/ 430149 h 593620"/>
              <a:gd name="connsiteX4" fmla="*/ 107298 w 146857"/>
              <a:gd name="connsiteY4" fmla="*/ 131699 h 593620"/>
              <a:gd name="connsiteX5" fmla="*/ 145398 w 146857"/>
              <a:gd name="connsiteY5" fmla="*/ 466 h 593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857" h="593620">
                <a:moveTo>
                  <a:pt x="145398" y="466"/>
                </a:moveTo>
                <a:cubicBezTo>
                  <a:pt x="137284" y="7169"/>
                  <a:pt x="82603" y="74549"/>
                  <a:pt x="58614" y="171916"/>
                </a:cubicBezTo>
                <a:cubicBezTo>
                  <a:pt x="34625" y="269283"/>
                  <a:pt x="7108" y="541627"/>
                  <a:pt x="1464" y="584666"/>
                </a:cubicBezTo>
                <a:cubicBezTo>
                  <a:pt x="-4180" y="627705"/>
                  <a:pt x="7109" y="505644"/>
                  <a:pt x="24748" y="430149"/>
                </a:cubicBezTo>
                <a:cubicBezTo>
                  <a:pt x="42387" y="354655"/>
                  <a:pt x="88601" y="202960"/>
                  <a:pt x="107298" y="131699"/>
                </a:cubicBezTo>
                <a:cubicBezTo>
                  <a:pt x="125995" y="60438"/>
                  <a:pt x="153512" y="-6237"/>
                  <a:pt x="145398" y="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35BAA1A2-2A0A-4685-8804-6E384D27EE4D}"/>
              </a:ext>
            </a:extLst>
          </p:cNvPr>
          <p:cNvSpPr/>
          <p:nvPr/>
        </p:nvSpPr>
        <p:spPr>
          <a:xfrm>
            <a:off x="1609857" y="5953046"/>
            <a:ext cx="299535" cy="1146977"/>
          </a:xfrm>
          <a:custGeom>
            <a:avLst/>
            <a:gdLst>
              <a:gd name="connsiteX0" fmla="*/ 293026 w 299535"/>
              <a:gd name="connsiteY0" fmla="*/ 28654 h 1146977"/>
              <a:gd name="connsiteX1" fmla="*/ 227410 w 299535"/>
              <a:gd name="connsiteY1" fmla="*/ 233971 h 1146977"/>
              <a:gd name="connsiteX2" fmla="*/ 146976 w 299535"/>
              <a:gd name="connsiteY2" fmla="*/ 517604 h 1146977"/>
              <a:gd name="connsiteX3" fmla="*/ 47493 w 299535"/>
              <a:gd name="connsiteY3" fmla="*/ 816054 h 1146977"/>
              <a:gd name="connsiteX4" fmla="*/ 926 w 299535"/>
              <a:gd name="connsiteY4" fmla="*/ 951521 h 1146977"/>
              <a:gd name="connsiteX5" fmla="*/ 15743 w 299535"/>
              <a:gd name="connsiteY5" fmla="*/ 1146254 h 1146977"/>
              <a:gd name="connsiteX6" fmla="*/ 7276 w 299535"/>
              <a:gd name="connsiteY6" fmla="*/ 1012904 h 1146977"/>
              <a:gd name="connsiteX7" fmla="*/ 60193 w 299535"/>
              <a:gd name="connsiteY7" fmla="*/ 890137 h 1146977"/>
              <a:gd name="connsiteX8" fmla="*/ 293026 w 299535"/>
              <a:gd name="connsiteY8" fmla="*/ 28654 h 1146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9535" h="1146977">
                <a:moveTo>
                  <a:pt x="293026" y="28654"/>
                </a:moveTo>
                <a:cubicBezTo>
                  <a:pt x="320896" y="-80707"/>
                  <a:pt x="251752" y="152479"/>
                  <a:pt x="227410" y="233971"/>
                </a:cubicBezTo>
                <a:cubicBezTo>
                  <a:pt x="203068" y="315463"/>
                  <a:pt x="176962" y="420590"/>
                  <a:pt x="146976" y="517604"/>
                </a:cubicBezTo>
                <a:cubicBezTo>
                  <a:pt x="116990" y="614618"/>
                  <a:pt x="71835" y="743735"/>
                  <a:pt x="47493" y="816054"/>
                </a:cubicBezTo>
                <a:cubicBezTo>
                  <a:pt x="23151" y="888373"/>
                  <a:pt x="6218" y="896488"/>
                  <a:pt x="926" y="951521"/>
                </a:cubicBezTo>
                <a:cubicBezTo>
                  <a:pt x="-4366" y="1006554"/>
                  <a:pt x="14685" y="1136024"/>
                  <a:pt x="15743" y="1146254"/>
                </a:cubicBezTo>
                <a:cubicBezTo>
                  <a:pt x="16801" y="1156485"/>
                  <a:pt x="-132" y="1055590"/>
                  <a:pt x="7276" y="1012904"/>
                </a:cubicBezTo>
                <a:cubicBezTo>
                  <a:pt x="14684" y="970218"/>
                  <a:pt x="13626" y="1050651"/>
                  <a:pt x="60193" y="890137"/>
                </a:cubicBezTo>
                <a:cubicBezTo>
                  <a:pt x="106760" y="729623"/>
                  <a:pt x="265156" y="138015"/>
                  <a:pt x="293026" y="28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5CB529E9-0C71-436B-B09A-4920B29043BE}"/>
              </a:ext>
            </a:extLst>
          </p:cNvPr>
          <p:cNvSpPr/>
          <p:nvPr/>
        </p:nvSpPr>
        <p:spPr>
          <a:xfrm>
            <a:off x="1630608" y="7013639"/>
            <a:ext cx="356543" cy="1936174"/>
          </a:xfrm>
          <a:custGeom>
            <a:avLst/>
            <a:gdLst>
              <a:gd name="connsiteX0" fmla="*/ 72 w 356543"/>
              <a:gd name="connsiteY0" fmla="*/ 1841 h 1936174"/>
              <a:gd name="connsiteX1" fmla="*/ 55952 w 356543"/>
              <a:gd name="connsiteY1" fmla="*/ 743521 h 1936174"/>
              <a:gd name="connsiteX2" fmla="*/ 340432 w 356543"/>
              <a:gd name="connsiteY2" fmla="*/ 1896681 h 1936174"/>
              <a:gd name="connsiteX3" fmla="*/ 315032 w 356543"/>
              <a:gd name="connsiteY3" fmla="*/ 1632521 h 1936174"/>
              <a:gd name="connsiteX4" fmla="*/ 264232 w 356543"/>
              <a:gd name="connsiteY4" fmla="*/ 1276921 h 1936174"/>
              <a:gd name="connsiteX5" fmla="*/ 50872 w 356543"/>
              <a:gd name="connsiteY5" fmla="*/ 555561 h 1936174"/>
              <a:gd name="connsiteX6" fmla="*/ 72 w 356543"/>
              <a:gd name="connsiteY6" fmla="*/ 1841 h 193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6543" h="1936174">
                <a:moveTo>
                  <a:pt x="72" y="1841"/>
                </a:moveTo>
                <a:cubicBezTo>
                  <a:pt x="919" y="33168"/>
                  <a:pt x="-775" y="427714"/>
                  <a:pt x="55952" y="743521"/>
                </a:cubicBezTo>
                <a:cubicBezTo>
                  <a:pt x="112679" y="1059328"/>
                  <a:pt x="297252" y="1748514"/>
                  <a:pt x="340432" y="1896681"/>
                </a:cubicBezTo>
                <a:cubicBezTo>
                  <a:pt x="383612" y="2044848"/>
                  <a:pt x="327732" y="1735814"/>
                  <a:pt x="315032" y="1632521"/>
                </a:cubicBezTo>
                <a:cubicBezTo>
                  <a:pt x="302332" y="1529228"/>
                  <a:pt x="308259" y="1456414"/>
                  <a:pt x="264232" y="1276921"/>
                </a:cubicBezTo>
                <a:cubicBezTo>
                  <a:pt x="220205" y="1097428"/>
                  <a:pt x="96592" y="764688"/>
                  <a:pt x="50872" y="555561"/>
                </a:cubicBezTo>
                <a:cubicBezTo>
                  <a:pt x="5152" y="346434"/>
                  <a:pt x="-775" y="-29486"/>
                  <a:pt x="72" y="1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D23E94D1-9917-48D4-A699-80A7BF175A76}"/>
              </a:ext>
            </a:extLst>
          </p:cNvPr>
          <p:cNvSpPr/>
          <p:nvPr/>
        </p:nvSpPr>
        <p:spPr>
          <a:xfrm>
            <a:off x="1953013" y="8940303"/>
            <a:ext cx="1156357" cy="1011858"/>
          </a:xfrm>
          <a:custGeom>
            <a:avLst/>
            <a:gdLst>
              <a:gd name="connsiteX0" fmla="*/ 94227 w 1156357"/>
              <a:gd name="connsiteY0" fmla="*/ 86857 h 1011858"/>
              <a:gd name="connsiteX1" fmla="*/ 414267 w 1156357"/>
              <a:gd name="connsiteY1" fmla="*/ 691377 h 1011858"/>
              <a:gd name="connsiteX2" fmla="*/ 1140707 w 1156357"/>
              <a:gd name="connsiteY2" fmla="*/ 1006337 h 1011858"/>
              <a:gd name="connsiteX3" fmla="*/ 881627 w 1156357"/>
              <a:gd name="connsiteY3" fmla="*/ 879337 h 1011858"/>
              <a:gd name="connsiteX4" fmla="*/ 515867 w 1156357"/>
              <a:gd name="connsiteY4" fmla="*/ 716777 h 1011858"/>
              <a:gd name="connsiteX5" fmla="*/ 23107 w 1156357"/>
              <a:gd name="connsiteY5" fmla="*/ 25897 h 1011858"/>
              <a:gd name="connsiteX6" fmla="*/ 78987 w 1156357"/>
              <a:gd name="connsiteY6" fmla="*/ 137657 h 1011858"/>
              <a:gd name="connsiteX7" fmla="*/ 94227 w 1156357"/>
              <a:gd name="connsiteY7" fmla="*/ 86857 h 1011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6357" h="1011858">
                <a:moveTo>
                  <a:pt x="94227" y="86857"/>
                </a:moveTo>
                <a:cubicBezTo>
                  <a:pt x="150107" y="179144"/>
                  <a:pt x="239854" y="538130"/>
                  <a:pt x="414267" y="691377"/>
                </a:cubicBezTo>
                <a:cubicBezTo>
                  <a:pt x="588680" y="844624"/>
                  <a:pt x="1062814" y="975010"/>
                  <a:pt x="1140707" y="1006337"/>
                </a:cubicBezTo>
                <a:cubicBezTo>
                  <a:pt x="1218600" y="1037664"/>
                  <a:pt x="985767" y="927597"/>
                  <a:pt x="881627" y="879337"/>
                </a:cubicBezTo>
                <a:cubicBezTo>
                  <a:pt x="777487" y="831077"/>
                  <a:pt x="658954" y="859017"/>
                  <a:pt x="515867" y="716777"/>
                </a:cubicBezTo>
                <a:cubicBezTo>
                  <a:pt x="372780" y="574537"/>
                  <a:pt x="95920" y="122417"/>
                  <a:pt x="23107" y="25897"/>
                </a:cubicBezTo>
                <a:cubicBezTo>
                  <a:pt x="-49706" y="-70623"/>
                  <a:pt x="72214" y="133424"/>
                  <a:pt x="78987" y="137657"/>
                </a:cubicBezTo>
                <a:cubicBezTo>
                  <a:pt x="85760" y="141890"/>
                  <a:pt x="38347" y="-5430"/>
                  <a:pt x="94227" y="868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30EBB514-C315-4BB9-A30B-764AB88444F3}"/>
              </a:ext>
            </a:extLst>
          </p:cNvPr>
          <p:cNvSpPr/>
          <p:nvPr/>
        </p:nvSpPr>
        <p:spPr>
          <a:xfrm>
            <a:off x="7602743" y="6191754"/>
            <a:ext cx="819009" cy="234464"/>
          </a:xfrm>
          <a:custGeom>
            <a:avLst/>
            <a:gdLst>
              <a:gd name="connsiteX0" fmla="*/ 324 w 819009"/>
              <a:gd name="connsiteY0" fmla="*/ 234446 h 234464"/>
              <a:gd name="connsiteX1" fmla="*/ 241624 w 819009"/>
              <a:gd name="connsiteY1" fmla="*/ 27013 h 234464"/>
              <a:gd name="connsiteX2" fmla="*/ 542190 w 819009"/>
              <a:gd name="connsiteY2" fmla="*/ 22779 h 234464"/>
              <a:gd name="connsiteX3" fmla="*/ 817357 w 819009"/>
              <a:gd name="connsiteY3" fmla="*/ 213279 h 234464"/>
              <a:gd name="connsiteX4" fmla="*/ 639557 w 819009"/>
              <a:gd name="connsiteY4" fmla="*/ 111679 h 234464"/>
              <a:gd name="connsiteX5" fmla="*/ 292424 w 819009"/>
              <a:gd name="connsiteY5" fmla="*/ 39713 h 234464"/>
              <a:gd name="connsiteX6" fmla="*/ 324 w 819009"/>
              <a:gd name="connsiteY6" fmla="*/ 234446 h 234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9009" h="234464">
                <a:moveTo>
                  <a:pt x="324" y="234446"/>
                </a:moveTo>
                <a:cubicBezTo>
                  <a:pt x="-8143" y="232329"/>
                  <a:pt x="151313" y="62291"/>
                  <a:pt x="241624" y="27013"/>
                </a:cubicBezTo>
                <a:cubicBezTo>
                  <a:pt x="331935" y="-8265"/>
                  <a:pt x="446235" y="-8265"/>
                  <a:pt x="542190" y="22779"/>
                </a:cubicBezTo>
                <a:cubicBezTo>
                  <a:pt x="638145" y="53823"/>
                  <a:pt x="801129" y="198462"/>
                  <a:pt x="817357" y="213279"/>
                </a:cubicBezTo>
                <a:cubicBezTo>
                  <a:pt x="833585" y="228096"/>
                  <a:pt x="727046" y="140607"/>
                  <a:pt x="639557" y="111679"/>
                </a:cubicBezTo>
                <a:cubicBezTo>
                  <a:pt x="552068" y="82751"/>
                  <a:pt x="406724" y="22074"/>
                  <a:pt x="292424" y="39713"/>
                </a:cubicBezTo>
                <a:cubicBezTo>
                  <a:pt x="178124" y="57352"/>
                  <a:pt x="8791" y="236563"/>
                  <a:pt x="324" y="2344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F077D8F7-CEE4-454E-8C64-ECA8B85FFCBA}"/>
              </a:ext>
            </a:extLst>
          </p:cNvPr>
          <p:cNvSpPr/>
          <p:nvPr/>
        </p:nvSpPr>
        <p:spPr>
          <a:xfrm>
            <a:off x="8447319" y="6531604"/>
            <a:ext cx="185854" cy="954155"/>
          </a:xfrm>
          <a:custGeom>
            <a:avLst/>
            <a:gdLst>
              <a:gd name="connsiteX0" fmla="*/ 57448 w 185854"/>
              <a:gd name="connsiteY0" fmla="*/ 429 h 954155"/>
              <a:gd name="connsiteX1" fmla="*/ 133648 w 185854"/>
              <a:gd name="connsiteY1" fmla="*/ 351796 h 954155"/>
              <a:gd name="connsiteX2" fmla="*/ 133648 w 185854"/>
              <a:gd name="connsiteY2" fmla="*/ 550763 h 954155"/>
              <a:gd name="connsiteX3" fmla="*/ 2414 w 185854"/>
              <a:gd name="connsiteY3" fmla="*/ 940229 h 954155"/>
              <a:gd name="connsiteX4" fmla="*/ 57448 w 185854"/>
              <a:gd name="connsiteY4" fmla="*/ 834396 h 954155"/>
              <a:gd name="connsiteX5" fmla="*/ 167514 w 185854"/>
              <a:gd name="connsiteY5" fmla="*/ 516896 h 954155"/>
              <a:gd name="connsiteX6" fmla="*/ 171748 w 185854"/>
              <a:gd name="connsiteY6" fmla="*/ 427996 h 954155"/>
              <a:gd name="connsiteX7" fmla="*/ 57448 w 185854"/>
              <a:gd name="connsiteY7" fmla="*/ 429 h 954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854" h="954155">
                <a:moveTo>
                  <a:pt x="57448" y="429"/>
                </a:moveTo>
                <a:cubicBezTo>
                  <a:pt x="51098" y="-12271"/>
                  <a:pt x="120948" y="260074"/>
                  <a:pt x="133648" y="351796"/>
                </a:cubicBezTo>
                <a:cubicBezTo>
                  <a:pt x="146348" y="443518"/>
                  <a:pt x="155520" y="452691"/>
                  <a:pt x="133648" y="550763"/>
                </a:cubicBezTo>
                <a:cubicBezTo>
                  <a:pt x="111776" y="648835"/>
                  <a:pt x="15114" y="892957"/>
                  <a:pt x="2414" y="940229"/>
                </a:cubicBezTo>
                <a:cubicBezTo>
                  <a:pt x="-10286" y="987501"/>
                  <a:pt x="29931" y="904951"/>
                  <a:pt x="57448" y="834396"/>
                </a:cubicBezTo>
                <a:cubicBezTo>
                  <a:pt x="84965" y="763841"/>
                  <a:pt x="148464" y="584629"/>
                  <a:pt x="167514" y="516896"/>
                </a:cubicBezTo>
                <a:cubicBezTo>
                  <a:pt x="186564" y="449163"/>
                  <a:pt x="195031" y="519718"/>
                  <a:pt x="171748" y="427996"/>
                </a:cubicBezTo>
                <a:cubicBezTo>
                  <a:pt x="148465" y="336274"/>
                  <a:pt x="63798" y="13129"/>
                  <a:pt x="57448" y="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16B4C843-013F-48E9-A0E5-2DE29977168B}"/>
              </a:ext>
            </a:extLst>
          </p:cNvPr>
          <p:cNvSpPr/>
          <p:nvPr/>
        </p:nvSpPr>
        <p:spPr>
          <a:xfrm>
            <a:off x="8228980" y="6481153"/>
            <a:ext cx="189366" cy="1159345"/>
          </a:xfrm>
          <a:custGeom>
            <a:avLst/>
            <a:gdLst>
              <a:gd name="connsiteX0" fmla="*/ 161487 w 189366"/>
              <a:gd name="connsiteY0" fmla="*/ 80 h 1159345"/>
              <a:gd name="connsiteX1" fmla="*/ 119153 w 189366"/>
              <a:gd name="connsiteY1" fmla="*/ 300647 h 1159345"/>
              <a:gd name="connsiteX2" fmla="*/ 182653 w 189366"/>
              <a:gd name="connsiteY2" fmla="*/ 846747 h 1159345"/>
              <a:gd name="connsiteX3" fmla="*/ 178420 w 189366"/>
              <a:gd name="connsiteY3" fmla="*/ 922947 h 1159345"/>
              <a:gd name="connsiteX4" fmla="*/ 102220 w 189366"/>
              <a:gd name="connsiteY4" fmla="*/ 1011847 h 1159345"/>
              <a:gd name="connsiteX5" fmla="*/ 620 w 189366"/>
              <a:gd name="connsiteY5" fmla="*/ 1155780 h 1159345"/>
              <a:gd name="connsiteX6" fmla="*/ 153020 w 189366"/>
              <a:gd name="connsiteY6" fmla="*/ 850980 h 1159345"/>
              <a:gd name="connsiteX7" fmla="*/ 89520 w 189366"/>
              <a:gd name="connsiteY7" fmla="*/ 508080 h 1159345"/>
              <a:gd name="connsiteX8" fmla="*/ 72587 w 189366"/>
              <a:gd name="connsiteY8" fmla="*/ 326047 h 1159345"/>
              <a:gd name="connsiteX9" fmla="*/ 161487 w 189366"/>
              <a:gd name="connsiteY9" fmla="*/ 80 h 1159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366" h="1159345">
                <a:moveTo>
                  <a:pt x="161487" y="80"/>
                </a:moveTo>
                <a:cubicBezTo>
                  <a:pt x="169248" y="-4153"/>
                  <a:pt x="115625" y="159536"/>
                  <a:pt x="119153" y="300647"/>
                </a:cubicBezTo>
                <a:cubicBezTo>
                  <a:pt x="122681" y="441758"/>
                  <a:pt x="172775" y="743030"/>
                  <a:pt x="182653" y="846747"/>
                </a:cubicBezTo>
                <a:cubicBezTo>
                  <a:pt x="192531" y="950464"/>
                  <a:pt x="191826" y="895430"/>
                  <a:pt x="178420" y="922947"/>
                </a:cubicBezTo>
                <a:cubicBezTo>
                  <a:pt x="165015" y="950464"/>
                  <a:pt x="131853" y="973042"/>
                  <a:pt x="102220" y="1011847"/>
                </a:cubicBezTo>
                <a:cubicBezTo>
                  <a:pt x="72587" y="1050652"/>
                  <a:pt x="-7847" y="1182591"/>
                  <a:pt x="620" y="1155780"/>
                </a:cubicBezTo>
                <a:cubicBezTo>
                  <a:pt x="9087" y="1128969"/>
                  <a:pt x="138203" y="958930"/>
                  <a:pt x="153020" y="850980"/>
                </a:cubicBezTo>
                <a:cubicBezTo>
                  <a:pt x="167837" y="743030"/>
                  <a:pt x="102925" y="595569"/>
                  <a:pt x="89520" y="508080"/>
                </a:cubicBezTo>
                <a:cubicBezTo>
                  <a:pt x="76115" y="420591"/>
                  <a:pt x="61298" y="409303"/>
                  <a:pt x="72587" y="326047"/>
                </a:cubicBezTo>
                <a:cubicBezTo>
                  <a:pt x="83876" y="242792"/>
                  <a:pt x="153726" y="4313"/>
                  <a:pt x="161487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8167B013-46BE-470A-801E-166778AD5523}"/>
              </a:ext>
            </a:extLst>
          </p:cNvPr>
          <p:cNvSpPr/>
          <p:nvPr/>
        </p:nvSpPr>
        <p:spPr>
          <a:xfrm>
            <a:off x="7288667" y="7583538"/>
            <a:ext cx="1140532" cy="934133"/>
          </a:xfrm>
          <a:custGeom>
            <a:avLst/>
            <a:gdLst>
              <a:gd name="connsiteX0" fmla="*/ 1114500 w 1140532"/>
              <a:gd name="connsiteY0" fmla="*/ 23762 h 934133"/>
              <a:gd name="connsiteX1" fmla="*/ 1076400 w 1140532"/>
              <a:gd name="connsiteY1" fmla="*/ 57629 h 934133"/>
              <a:gd name="connsiteX2" fmla="*/ 797000 w 1140532"/>
              <a:gd name="connsiteY2" fmla="*/ 341262 h 934133"/>
              <a:gd name="connsiteX3" fmla="*/ 581100 w 1140532"/>
              <a:gd name="connsiteY3" fmla="*/ 519062 h 934133"/>
              <a:gd name="connsiteX4" fmla="*/ 424466 w 1140532"/>
              <a:gd name="connsiteY4" fmla="*/ 637595 h 934133"/>
              <a:gd name="connsiteX5" fmla="*/ 123900 w 1140532"/>
              <a:gd name="connsiteY5" fmla="*/ 713795 h 934133"/>
              <a:gd name="connsiteX6" fmla="*/ 1133 w 1140532"/>
              <a:gd name="connsiteY6" fmla="*/ 933929 h 934133"/>
              <a:gd name="connsiteX7" fmla="*/ 68866 w 1140532"/>
              <a:gd name="connsiteY7" fmla="*/ 751895 h 934133"/>
              <a:gd name="connsiteX8" fmla="*/ 170466 w 1140532"/>
              <a:gd name="connsiteY8" fmla="*/ 662995 h 934133"/>
              <a:gd name="connsiteX9" fmla="*/ 471033 w 1140532"/>
              <a:gd name="connsiteY9" fmla="*/ 591029 h 934133"/>
              <a:gd name="connsiteX10" fmla="*/ 750433 w 1140532"/>
              <a:gd name="connsiteY10" fmla="*/ 337029 h 934133"/>
              <a:gd name="connsiteX11" fmla="*/ 1114500 w 1140532"/>
              <a:gd name="connsiteY11" fmla="*/ 23762 h 934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40532" h="934133">
                <a:moveTo>
                  <a:pt x="1114500" y="23762"/>
                </a:moveTo>
                <a:cubicBezTo>
                  <a:pt x="1168828" y="-22805"/>
                  <a:pt x="1129317" y="4712"/>
                  <a:pt x="1076400" y="57629"/>
                </a:cubicBezTo>
                <a:cubicBezTo>
                  <a:pt x="1023483" y="110546"/>
                  <a:pt x="879550" y="264357"/>
                  <a:pt x="797000" y="341262"/>
                </a:cubicBezTo>
                <a:cubicBezTo>
                  <a:pt x="714450" y="418167"/>
                  <a:pt x="643189" y="469673"/>
                  <a:pt x="581100" y="519062"/>
                </a:cubicBezTo>
                <a:cubicBezTo>
                  <a:pt x="519011" y="568451"/>
                  <a:pt x="500666" y="605140"/>
                  <a:pt x="424466" y="637595"/>
                </a:cubicBezTo>
                <a:cubicBezTo>
                  <a:pt x="348266" y="670051"/>
                  <a:pt x="194455" y="664406"/>
                  <a:pt x="123900" y="713795"/>
                </a:cubicBezTo>
                <a:cubicBezTo>
                  <a:pt x="53345" y="763184"/>
                  <a:pt x="10305" y="927579"/>
                  <a:pt x="1133" y="933929"/>
                </a:cubicBezTo>
                <a:cubicBezTo>
                  <a:pt x="-8039" y="940279"/>
                  <a:pt x="40644" y="797051"/>
                  <a:pt x="68866" y="751895"/>
                </a:cubicBezTo>
                <a:cubicBezTo>
                  <a:pt x="97088" y="706739"/>
                  <a:pt x="103438" y="689806"/>
                  <a:pt x="170466" y="662995"/>
                </a:cubicBezTo>
                <a:cubicBezTo>
                  <a:pt x="237494" y="636184"/>
                  <a:pt x="374372" y="645357"/>
                  <a:pt x="471033" y="591029"/>
                </a:cubicBezTo>
                <a:cubicBezTo>
                  <a:pt x="567694" y="536701"/>
                  <a:pt x="642483" y="428046"/>
                  <a:pt x="750433" y="337029"/>
                </a:cubicBezTo>
                <a:cubicBezTo>
                  <a:pt x="858383" y="246012"/>
                  <a:pt x="1060172" y="70329"/>
                  <a:pt x="1114500" y="23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EC202ACA-3745-4287-BA13-79A32E5BFD7A}"/>
              </a:ext>
            </a:extLst>
          </p:cNvPr>
          <p:cNvSpPr/>
          <p:nvPr/>
        </p:nvSpPr>
        <p:spPr>
          <a:xfrm>
            <a:off x="7440580" y="6595355"/>
            <a:ext cx="160192" cy="914636"/>
          </a:xfrm>
          <a:custGeom>
            <a:avLst/>
            <a:gdLst>
              <a:gd name="connsiteX0" fmla="*/ 111687 w 160192"/>
              <a:gd name="connsiteY0" fmla="*/ 178 h 914636"/>
              <a:gd name="connsiteX1" fmla="*/ 124387 w 160192"/>
              <a:gd name="connsiteY1" fmla="*/ 389645 h 914636"/>
              <a:gd name="connsiteX2" fmla="*/ 1620 w 160192"/>
              <a:gd name="connsiteY2" fmla="*/ 901878 h 914636"/>
              <a:gd name="connsiteX3" fmla="*/ 60887 w 160192"/>
              <a:gd name="connsiteY3" fmla="*/ 732545 h 914636"/>
              <a:gd name="connsiteX4" fmla="*/ 158253 w 160192"/>
              <a:gd name="connsiteY4" fmla="*/ 436212 h 914636"/>
              <a:gd name="connsiteX5" fmla="*/ 111687 w 160192"/>
              <a:gd name="connsiteY5" fmla="*/ 178 h 914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192" h="914636">
                <a:moveTo>
                  <a:pt x="111687" y="178"/>
                </a:moveTo>
                <a:cubicBezTo>
                  <a:pt x="106043" y="-7583"/>
                  <a:pt x="142731" y="239362"/>
                  <a:pt x="124387" y="389645"/>
                </a:cubicBezTo>
                <a:cubicBezTo>
                  <a:pt x="106043" y="539928"/>
                  <a:pt x="12203" y="844728"/>
                  <a:pt x="1620" y="901878"/>
                </a:cubicBezTo>
                <a:cubicBezTo>
                  <a:pt x="-8963" y="959028"/>
                  <a:pt x="34782" y="810156"/>
                  <a:pt x="60887" y="732545"/>
                </a:cubicBezTo>
                <a:cubicBezTo>
                  <a:pt x="86992" y="654934"/>
                  <a:pt x="145553" y="554745"/>
                  <a:pt x="158253" y="436212"/>
                </a:cubicBezTo>
                <a:cubicBezTo>
                  <a:pt x="170953" y="317679"/>
                  <a:pt x="117331" y="7939"/>
                  <a:pt x="111687" y="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40E26AA2-66B1-466B-829F-31ECBA826D4F}"/>
              </a:ext>
            </a:extLst>
          </p:cNvPr>
          <p:cNvSpPr/>
          <p:nvPr/>
        </p:nvSpPr>
        <p:spPr>
          <a:xfrm>
            <a:off x="7540561" y="6784709"/>
            <a:ext cx="185814" cy="706474"/>
          </a:xfrm>
          <a:custGeom>
            <a:avLst/>
            <a:gdLst>
              <a:gd name="connsiteX0" fmla="*/ 128652 w 185814"/>
              <a:gd name="connsiteY0" fmla="*/ 266 h 706474"/>
              <a:gd name="connsiteX1" fmla="*/ 160402 w 185814"/>
              <a:gd name="connsiteY1" fmla="*/ 271729 h 706474"/>
              <a:gd name="connsiteX2" fmla="*/ 185802 w 185814"/>
              <a:gd name="connsiteY2" fmla="*/ 357454 h 706474"/>
              <a:gd name="connsiteX3" fmla="*/ 157227 w 185814"/>
              <a:gd name="connsiteY3" fmla="*/ 414604 h 706474"/>
              <a:gd name="connsiteX4" fmla="*/ 98489 w 185814"/>
              <a:gd name="connsiteY4" fmla="*/ 447941 h 706474"/>
              <a:gd name="connsiteX5" fmla="*/ 8002 w 185814"/>
              <a:gd name="connsiteY5" fmla="*/ 689241 h 706474"/>
              <a:gd name="connsiteX6" fmla="*/ 12764 w 185814"/>
              <a:gd name="connsiteY6" fmla="*/ 660666 h 706474"/>
              <a:gd name="connsiteX7" fmla="*/ 81027 w 185814"/>
              <a:gd name="connsiteY7" fmla="*/ 449529 h 706474"/>
              <a:gd name="connsiteX8" fmla="*/ 166752 w 185814"/>
              <a:gd name="connsiteY8" fmla="*/ 373329 h 706474"/>
              <a:gd name="connsiteX9" fmla="*/ 155639 w 185814"/>
              <a:gd name="connsiteY9" fmla="*/ 325704 h 706474"/>
              <a:gd name="connsiteX10" fmla="*/ 128652 w 185814"/>
              <a:gd name="connsiteY10" fmla="*/ 266 h 70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814" h="706474">
                <a:moveTo>
                  <a:pt x="128652" y="266"/>
                </a:moveTo>
                <a:cubicBezTo>
                  <a:pt x="129446" y="-8730"/>
                  <a:pt x="150877" y="212198"/>
                  <a:pt x="160402" y="271729"/>
                </a:cubicBezTo>
                <a:cubicBezTo>
                  <a:pt x="169927" y="331260"/>
                  <a:pt x="186331" y="333642"/>
                  <a:pt x="185802" y="357454"/>
                </a:cubicBezTo>
                <a:cubicBezTo>
                  <a:pt x="185273" y="381266"/>
                  <a:pt x="171779" y="399523"/>
                  <a:pt x="157227" y="414604"/>
                </a:cubicBezTo>
                <a:cubicBezTo>
                  <a:pt x="142675" y="429685"/>
                  <a:pt x="123360" y="402168"/>
                  <a:pt x="98489" y="447941"/>
                </a:cubicBezTo>
                <a:cubicBezTo>
                  <a:pt x="73618" y="493714"/>
                  <a:pt x="22289" y="653787"/>
                  <a:pt x="8002" y="689241"/>
                </a:cubicBezTo>
                <a:cubicBezTo>
                  <a:pt x="-6286" y="724695"/>
                  <a:pt x="593" y="700618"/>
                  <a:pt x="12764" y="660666"/>
                </a:cubicBezTo>
                <a:cubicBezTo>
                  <a:pt x="24935" y="620714"/>
                  <a:pt x="55362" y="497418"/>
                  <a:pt x="81027" y="449529"/>
                </a:cubicBezTo>
                <a:cubicBezTo>
                  <a:pt x="106692" y="401640"/>
                  <a:pt x="154317" y="393966"/>
                  <a:pt x="166752" y="373329"/>
                </a:cubicBezTo>
                <a:cubicBezTo>
                  <a:pt x="179187" y="352692"/>
                  <a:pt x="161195" y="386823"/>
                  <a:pt x="155639" y="325704"/>
                </a:cubicBezTo>
                <a:cubicBezTo>
                  <a:pt x="150083" y="264585"/>
                  <a:pt x="127858" y="9262"/>
                  <a:pt x="128652" y="2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21343A61-3023-4DB3-8543-F52FABBE9D93}"/>
              </a:ext>
            </a:extLst>
          </p:cNvPr>
          <p:cNvSpPr/>
          <p:nvPr/>
        </p:nvSpPr>
        <p:spPr>
          <a:xfrm>
            <a:off x="7568287" y="7380555"/>
            <a:ext cx="754446" cy="114619"/>
          </a:xfrm>
          <a:custGeom>
            <a:avLst/>
            <a:gdLst>
              <a:gd name="connsiteX0" fmla="*/ 53830 w 754446"/>
              <a:gd name="connsiteY0" fmla="*/ 114562 h 114619"/>
              <a:gd name="connsiteX1" fmla="*/ 259146 w 754446"/>
              <a:gd name="connsiteY1" fmla="*/ 93395 h 114619"/>
              <a:gd name="connsiteX2" fmla="*/ 352280 w 754446"/>
              <a:gd name="connsiteY2" fmla="*/ 27778 h 114619"/>
              <a:gd name="connsiteX3" fmla="*/ 553363 w 754446"/>
              <a:gd name="connsiteY3" fmla="*/ 19312 h 114619"/>
              <a:gd name="connsiteX4" fmla="*/ 754446 w 754446"/>
              <a:gd name="connsiteY4" fmla="*/ 21428 h 114619"/>
              <a:gd name="connsiteX5" fmla="*/ 555480 w 754446"/>
              <a:gd name="connsiteY5" fmla="*/ 262 h 114619"/>
              <a:gd name="connsiteX6" fmla="*/ 233746 w 754446"/>
              <a:gd name="connsiteY6" fmla="*/ 38362 h 114619"/>
              <a:gd name="connsiteX7" fmla="*/ 123680 w 754446"/>
              <a:gd name="connsiteY7" fmla="*/ 95512 h 114619"/>
              <a:gd name="connsiteX8" fmla="*/ 3030 w 754446"/>
              <a:gd name="connsiteY8" fmla="*/ 99745 h 114619"/>
              <a:gd name="connsiteX9" fmla="*/ 53830 w 754446"/>
              <a:gd name="connsiteY9" fmla="*/ 114562 h 114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4446" h="114619">
                <a:moveTo>
                  <a:pt x="53830" y="114562"/>
                </a:moveTo>
                <a:cubicBezTo>
                  <a:pt x="96516" y="113504"/>
                  <a:pt x="209404" y="107859"/>
                  <a:pt x="259146" y="93395"/>
                </a:cubicBezTo>
                <a:cubicBezTo>
                  <a:pt x="308888" y="78931"/>
                  <a:pt x="303244" y="40125"/>
                  <a:pt x="352280" y="27778"/>
                </a:cubicBezTo>
                <a:cubicBezTo>
                  <a:pt x="401316" y="15431"/>
                  <a:pt x="553363" y="19312"/>
                  <a:pt x="553363" y="19312"/>
                </a:cubicBezTo>
                <a:cubicBezTo>
                  <a:pt x="620391" y="18254"/>
                  <a:pt x="754093" y="24603"/>
                  <a:pt x="754446" y="21428"/>
                </a:cubicBezTo>
                <a:cubicBezTo>
                  <a:pt x="754799" y="18253"/>
                  <a:pt x="642263" y="-2560"/>
                  <a:pt x="555480" y="262"/>
                </a:cubicBezTo>
                <a:cubicBezTo>
                  <a:pt x="468697" y="3084"/>
                  <a:pt x="305713" y="22487"/>
                  <a:pt x="233746" y="38362"/>
                </a:cubicBezTo>
                <a:cubicBezTo>
                  <a:pt x="161779" y="54237"/>
                  <a:pt x="162133" y="85282"/>
                  <a:pt x="123680" y="95512"/>
                </a:cubicBezTo>
                <a:cubicBezTo>
                  <a:pt x="85227" y="105742"/>
                  <a:pt x="13966" y="97628"/>
                  <a:pt x="3030" y="99745"/>
                </a:cubicBezTo>
                <a:cubicBezTo>
                  <a:pt x="-7906" y="101862"/>
                  <a:pt x="11144" y="115620"/>
                  <a:pt x="53830" y="114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C6027BB3-4D0E-4B30-9684-776DA1A933A3}"/>
              </a:ext>
            </a:extLst>
          </p:cNvPr>
          <p:cNvSpPr/>
          <p:nvPr/>
        </p:nvSpPr>
        <p:spPr>
          <a:xfrm>
            <a:off x="8038514" y="7581893"/>
            <a:ext cx="205950" cy="275922"/>
          </a:xfrm>
          <a:custGeom>
            <a:avLst/>
            <a:gdLst>
              <a:gd name="connsiteX0" fmla="*/ 205903 w 205950"/>
              <a:gd name="connsiteY0" fmla="*/ 7 h 275922"/>
              <a:gd name="connsiteX1" fmla="*/ 51386 w 205950"/>
              <a:gd name="connsiteY1" fmla="*/ 97374 h 275922"/>
              <a:gd name="connsiteX2" fmla="*/ 4819 w 205950"/>
              <a:gd name="connsiteY2" fmla="*/ 273057 h 275922"/>
              <a:gd name="connsiteX3" fmla="*/ 4819 w 205950"/>
              <a:gd name="connsiteY3" fmla="*/ 198974 h 275922"/>
              <a:gd name="connsiteX4" fmla="*/ 34453 w 205950"/>
              <a:gd name="connsiteY4" fmla="*/ 101607 h 275922"/>
              <a:gd name="connsiteX5" fmla="*/ 205903 w 205950"/>
              <a:gd name="connsiteY5" fmla="*/ 7 h 275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950" h="275922">
                <a:moveTo>
                  <a:pt x="205903" y="7"/>
                </a:moveTo>
                <a:cubicBezTo>
                  <a:pt x="208725" y="-698"/>
                  <a:pt x="84900" y="51866"/>
                  <a:pt x="51386" y="97374"/>
                </a:cubicBezTo>
                <a:cubicBezTo>
                  <a:pt x="17872" y="142882"/>
                  <a:pt x="12580" y="256124"/>
                  <a:pt x="4819" y="273057"/>
                </a:cubicBezTo>
                <a:cubicBezTo>
                  <a:pt x="-2942" y="289990"/>
                  <a:pt x="-120" y="227549"/>
                  <a:pt x="4819" y="198974"/>
                </a:cubicBezTo>
                <a:cubicBezTo>
                  <a:pt x="9758" y="170399"/>
                  <a:pt x="3056" y="134768"/>
                  <a:pt x="34453" y="101607"/>
                </a:cubicBezTo>
                <a:cubicBezTo>
                  <a:pt x="65850" y="68446"/>
                  <a:pt x="203081" y="712"/>
                  <a:pt x="205903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3BD04AD4-C278-4B55-AC5A-7C0D2903989D}"/>
              </a:ext>
            </a:extLst>
          </p:cNvPr>
          <p:cNvSpPr/>
          <p:nvPr/>
        </p:nvSpPr>
        <p:spPr>
          <a:xfrm>
            <a:off x="7883595" y="6350000"/>
            <a:ext cx="337482" cy="353911"/>
          </a:xfrm>
          <a:custGeom>
            <a:avLst/>
            <a:gdLst>
              <a:gd name="connsiteX0" fmla="*/ 166088 w 337482"/>
              <a:gd name="connsiteY0" fmla="*/ 0 h 353911"/>
              <a:gd name="connsiteX1" fmla="*/ 307905 w 337482"/>
              <a:gd name="connsiteY1" fmla="*/ 152400 h 353911"/>
              <a:gd name="connsiteX2" fmla="*/ 335422 w 337482"/>
              <a:gd name="connsiteY2" fmla="*/ 332317 h 353911"/>
              <a:gd name="connsiteX3" fmla="*/ 274038 w 337482"/>
              <a:gd name="connsiteY3" fmla="*/ 306917 h 353911"/>
              <a:gd name="connsiteX4" fmla="*/ 988 w 337482"/>
              <a:gd name="connsiteY4" fmla="*/ 237067 h 353911"/>
              <a:gd name="connsiteX5" fmla="*/ 187255 w 337482"/>
              <a:gd name="connsiteY5" fmla="*/ 281517 h 353911"/>
              <a:gd name="connsiteX6" fmla="*/ 316372 w 337482"/>
              <a:gd name="connsiteY6" fmla="*/ 353483 h 353911"/>
              <a:gd name="connsiteX7" fmla="*/ 316372 w 337482"/>
              <a:gd name="connsiteY7" fmla="*/ 245533 h 353911"/>
              <a:gd name="connsiteX8" fmla="*/ 293088 w 337482"/>
              <a:gd name="connsiteY8" fmla="*/ 152400 h 353911"/>
              <a:gd name="connsiteX9" fmla="*/ 166088 w 337482"/>
              <a:gd name="connsiteY9" fmla="*/ 0 h 353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7482" h="353911">
                <a:moveTo>
                  <a:pt x="166088" y="0"/>
                </a:moveTo>
                <a:cubicBezTo>
                  <a:pt x="168557" y="0"/>
                  <a:pt x="279683" y="97014"/>
                  <a:pt x="307905" y="152400"/>
                </a:cubicBezTo>
                <a:cubicBezTo>
                  <a:pt x="336127" y="207786"/>
                  <a:pt x="341066" y="306564"/>
                  <a:pt x="335422" y="332317"/>
                </a:cubicBezTo>
                <a:cubicBezTo>
                  <a:pt x="329778" y="358070"/>
                  <a:pt x="329777" y="322792"/>
                  <a:pt x="274038" y="306917"/>
                </a:cubicBezTo>
                <a:cubicBezTo>
                  <a:pt x="218299" y="291042"/>
                  <a:pt x="15452" y="241300"/>
                  <a:pt x="988" y="237067"/>
                </a:cubicBezTo>
                <a:cubicBezTo>
                  <a:pt x="-13476" y="232834"/>
                  <a:pt x="134691" y="262114"/>
                  <a:pt x="187255" y="281517"/>
                </a:cubicBezTo>
                <a:cubicBezTo>
                  <a:pt x="239819" y="300920"/>
                  <a:pt x="294853" y="359480"/>
                  <a:pt x="316372" y="353483"/>
                </a:cubicBezTo>
                <a:cubicBezTo>
                  <a:pt x="337892" y="347486"/>
                  <a:pt x="320253" y="279047"/>
                  <a:pt x="316372" y="245533"/>
                </a:cubicBezTo>
                <a:cubicBezTo>
                  <a:pt x="312491" y="212019"/>
                  <a:pt x="315666" y="192264"/>
                  <a:pt x="293088" y="152400"/>
                </a:cubicBezTo>
                <a:cubicBezTo>
                  <a:pt x="270510" y="112536"/>
                  <a:pt x="163619" y="0"/>
                  <a:pt x="16608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5B76DABE-3C87-47FA-85D6-CCFF786233DF}"/>
              </a:ext>
            </a:extLst>
          </p:cNvPr>
          <p:cNvSpPr/>
          <p:nvPr/>
        </p:nvSpPr>
        <p:spPr>
          <a:xfrm>
            <a:off x="7829236" y="6701200"/>
            <a:ext cx="331368" cy="608972"/>
          </a:xfrm>
          <a:custGeom>
            <a:avLst/>
            <a:gdLst>
              <a:gd name="connsiteX0" fmla="*/ 61697 w 331368"/>
              <a:gd name="connsiteY0" fmla="*/ 167 h 608972"/>
              <a:gd name="connsiteX1" fmla="*/ 70164 w 331368"/>
              <a:gd name="connsiteY1" fmla="*/ 182200 h 608972"/>
              <a:gd name="connsiteX2" fmla="*/ 108264 w 331368"/>
              <a:gd name="connsiteY2" fmla="*/ 311317 h 608972"/>
              <a:gd name="connsiteX3" fmla="*/ 330514 w 331368"/>
              <a:gd name="connsiteY3" fmla="*/ 603417 h 608972"/>
              <a:gd name="connsiteX4" fmla="*/ 180231 w 331368"/>
              <a:gd name="connsiteY4" fmla="*/ 487000 h 608972"/>
              <a:gd name="connsiteX5" fmla="*/ 61697 w 331368"/>
              <a:gd name="connsiteY5" fmla="*/ 290150 h 608972"/>
              <a:gd name="connsiteX6" fmla="*/ 314 w 331368"/>
              <a:gd name="connsiteY6" fmla="*/ 152567 h 608972"/>
              <a:gd name="connsiteX7" fmla="*/ 61697 w 331368"/>
              <a:gd name="connsiteY7" fmla="*/ 167 h 60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368" h="608972">
                <a:moveTo>
                  <a:pt x="61697" y="167"/>
                </a:moveTo>
                <a:cubicBezTo>
                  <a:pt x="73339" y="5106"/>
                  <a:pt x="62403" y="130342"/>
                  <a:pt x="70164" y="182200"/>
                </a:cubicBezTo>
                <a:cubicBezTo>
                  <a:pt x="77925" y="234058"/>
                  <a:pt x="64872" y="241114"/>
                  <a:pt x="108264" y="311317"/>
                </a:cubicBezTo>
                <a:cubicBezTo>
                  <a:pt x="151656" y="381520"/>
                  <a:pt x="318520" y="574137"/>
                  <a:pt x="330514" y="603417"/>
                </a:cubicBezTo>
                <a:cubicBezTo>
                  <a:pt x="342508" y="632697"/>
                  <a:pt x="225034" y="539211"/>
                  <a:pt x="180231" y="487000"/>
                </a:cubicBezTo>
                <a:cubicBezTo>
                  <a:pt x="135428" y="434789"/>
                  <a:pt x="91683" y="345889"/>
                  <a:pt x="61697" y="290150"/>
                </a:cubicBezTo>
                <a:cubicBezTo>
                  <a:pt x="31711" y="234411"/>
                  <a:pt x="5253" y="204425"/>
                  <a:pt x="314" y="152567"/>
                </a:cubicBezTo>
                <a:cubicBezTo>
                  <a:pt x="-4625" y="100709"/>
                  <a:pt x="50055" y="-4772"/>
                  <a:pt x="61697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DB26E3E6-E3D2-4A70-8A5E-9E6F6FBC95CD}"/>
              </a:ext>
            </a:extLst>
          </p:cNvPr>
          <p:cNvSpPr/>
          <p:nvPr/>
        </p:nvSpPr>
        <p:spPr>
          <a:xfrm>
            <a:off x="3282675" y="9083686"/>
            <a:ext cx="2642658" cy="338019"/>
          </a:xfrm>
          <a:custGeom>
            <a:avLst/>
            <a:gdLst>
              <a:gd name="connsiteX0" fmla="*/ 74358 w 2642658"/>
              <a:gd name="connsiteY0" fmla="*/ 322781 h 338019"/>
              <a:gd name="connsiteX1" fmla="*/ 150558 w 2642658"/>
              <a:gd name="connsiteY1" fmla="*/ 318547 h 338019"/>
              <a:gd name="connsiteX2" fmla="*/ 1107292 w 2642658"/>
              <a:gd name="connsiteY2" fmla="*/ 314314 h 338019"/>
              <a:gd name="connsiteX3" fmla="*/ 2576258 w 2642658"/>
              <a:gd name="connsiteY3" fmla="*/ 9514 h 338019"/>
              <a:gd name="connsiteX4" fmla="*/ 2288392 w 2642658"/>
              <a:gd name="connsiteY4" fmla="*/ 98414 h 338019"/>
              <a:gd name="connsiteX5" fmla="*/ 1373992 w 2642658"/>
              <a:gd name="connsiteY5" fmla="*/ 314314 h 338019"/>
              <a:gd name="connsiteX6" fmla="*/ 74358 w 2642658"/>
              <a:gd name="connsiteY6" fmla="*/ 322781 h 338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2658" h="338019">
                <a:moveTo>
                  <a:pt x="74358" y="322781"/>
                </a:moveTo>
                <a:cubicBezTo>
                  <a:pt x="-129548" y="323486"/>
                  <a:pt x="150558" y="318547"/>
                  <a:pt x="150558" y="318547"/>
                </a:cubicBezTo>
                <a:cubicBezTo>
                  <a:pt x="322714" y="317136"/>
                  <a:pt x="703009" y="365819"/>
                  <a:pt x="1107292" y="314314"/>
                </a:cubicBezTo>
                <a:cubicBezTo>
                  <a:pt x="1511575" y="262809"/>
                  <a:pt x="2379408" y="45497"/>
                  <a:pt x="2576258" y="9514"/>
                </a:cubicBezTo>
                <a:cubicBezTo>
                  <a:pt x="2773108" y="-26469"/>
                  <a:pt x="2488770" y="47614"/>
                  <a:pt x="2288392" y="98414"/>
                </a:cubicBezTo>
                <a:cubicBezTo>
                  <a:pt x="2088014" y="149214"/>
                  <a:pt x="1740175" y="275509"/>
                  <a:pt x="1373992" y="314314"/>
                </a:cubicBezTo>
                <a:cubicBezTo>
                  <a:pt x="1007809" y="353119"/>
                  <a:pt x="278264" y="322076"/>
                  <a:pt x="74358" y="3227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D4B8813D-1888-4653-B89A-0499817A31EE}"/>
              </a:ext>
            </a:extLst>
          </p:cNvPr>
          <p:cNvSpPr/>
          <p:nvPr/>
        </p:nvSpPr>
        <p:spPr>
          <a:xfrm>
            <a:off x="6979276" y="5720051"/>
            <a:ext cx="269987" cy="1135007"/>
          </a:xfrm>
          <a:custGeom>
            <a:avLst/>
            <a:gdLst>
              <a:gd name="connsiteX0" fmla="*/ 127644 w 269987"/>
              <a:gd name="connsiteY0" fmla="*/ 29 h 1135007"/>
              <a:gd name="connsiteX1" fmla="*/ 208924 w 269987"/>
              <a:gd name="connsiteY1" fmla="*/ 472469 h 1135007"/>
              <a:gd name="connsiteX2" fmla="*/ 644 w 269987"/>
              <a:gd name="connsiteY2" fmla="*/ 1127789 h 1135007"/>
              <a:gd name="connsiteX3" fmla="*/ 147964 w 269987"/>
              <a:gd name="connsiteY3" fmla="*/ 802669 h 1135007"/>
              <a:gd name="connsiteX4" fmla="*/ 269884 w 269987"/>
              <a:gd name="connsiteY4" fmla="*/ 492789 h 1135007"/>
              <a:gd name="connsiteX5" fmla="*/ 127644 w 269987"/>
              <a:gd name="connsiteY5" fmla="*/ 29 h 1135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987" h="1135007">
                <a:moveTo>
                  <a:pt x="127644" y="29"/>
                </a:moveTo>
                <a:cubicBezTo>
                  <a:pt x="117484" y="-3358"/>
                  <a:pt x="230091" y="284509"/>
                  <a:pt x="208924" y="472469"/>
                </a:cubicBezTo>
                <a:cubicBezTo>
                  <a:pt x="187757" y="660429"/>
                  <a:pt x="10804" y="1072756"/>
                  <a:pt x="644" y="1127789"/>
                </a:cubicBezTo>
                <a:cubicBezTo>
                  <a:pt x="-9516" y="1182822"/>
                  <a:pt x="103091" y="908502"/>
                  <a:pt x="147964" y="802669"/>
                </a:cubicBezTo>
                <a:cubicBezTo>
                  <a:pt x="192837" y="696836"/>
                  <a:pt x="273271" y="622329"/>
                  <a:pt x="269884" y="492789"/>
                </a:cubicBezTo>
                <a:cubicBezTo>
                  <a:pt x="266497" y="363249"/>
                  <a:pt x="137804" y="3416"/>
                  <a:pt x="127644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6C562121-96F3-4EAD-AC84-8D99160826D6}"/>
              </a:ext>
            </a:extLst>
          </p:cNvPr>
          <p:cNvSpPr/>
          <p:nvPr/>
        </p:nvSpPr>
        <p:spPr>
          <a:xfrm>
            <a:off x="6658260" y="7365826"/>
            <a:ext cx="330611" cy="1281826"/>
          </a:xfrm>
          <a:custGeom>
            <a:avLst/>
            <a:gdLst>
              <a:gd name="connsiteX0" fmla="*/ 326740 w 330611"/>
              <a:gd name="connsiteY0" fmla="*/ 174 h 1281826"/>
              <a:gd name="connsiteX1" fmla="*/ 282290 w 330611"/>
              <a:gd name="connsiteY1" fmla="*/ 679624 h 1281826"/>
              <a:gd name="connsiteX2" fmla="*/ 2890 w 330611"/>
              <a:gd name="connsiteY2" fmla="*/ 1276524 h 1281826"/>
              <a:gd name="connsiteX3" fmla="*/ 142590 w 330611"/>
              <a:gd name="connsiteY3" fmla="*/ 952674 h 1281826"/>
              <a:gd name="connsiteX4" fmla="*/ 237840 w 330611"/>
              <a:gd name="connsiteY4" fmla="*/ 616124 h 1281826"/>
              <a:gd name="connsiteX5" fmla="*/ 326740 w 330611"/>
              <a:gd name="connsiteY5" fmla="*/ 174 h 1281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611" h="1281826">
                <a:moveTo>
                  <a:pt x="326740" y="174"/>
                </a:moveTo>
                <a:cubicBezTo>
                  <a:pt x="334148" y="10757"/>
                  <a:pt x="336265" y="466899"/>
                  <a:pt x="282290" y="679624"/>
                </a:cubicBezTo>
                <a:cubicBezTo>
                  <a:pt x="228315" y="892349"/>
                  <a:pt x="26173" y="1231016"/>
                  <a:pt x="2890" y="1276524"/>
                </a:cubicBezTo>
                <a:cubicBezTo>
                  <a:pt x="-20393" y="1322032"/>
                  <a:pt x="103432" y="1062741"/>
                  <a:pt x="142590" y="952674"/>
                </a:cubicBezTo>
                <a:cubicBezTo>
                  <a:pt x="181748" y="842607"/>
                  <a:pt x="205032" y="768524"/>
                  <a:pt x="237840" y="616124"/>
                </a:cubicBezTo>
                <a:cubicBezTo>
                  <a:pt x="270648" y="463724"/>
                  <a:pt x="319332" y="-10409"/>
                  <a:pt x="326740" y="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400B07FF-63A0-4229-943E-DA8E0142426B}"/>
              </a:ext>
            </a:extLst>
          </p:cNvPr>
          <p:cNvSpPr/>
          <p:nvPr/>
        </p:nvSpPr>
        <p:spPr>
          <a:xfrm>
            <a:off x="3225744" y="10045347"/>
            <a:ext cx="332256" cy="1538172"/>
          </a:xfrm>
          <a:custGeom>
            <a:avLst/>
            <a:gdLst>
              <a:gd name="connsiteX0" fmla="*/ 56 w 332256"/>
              <a:gd name="connsiteY0" fmla="*/ 6703 h 1538172"/>
              <a:gd name="connsiteX1" fmla="*/ 209606 w 332256"/>
              <a:gd name="connsiteY1" fmla="*/ 343253 h 1538172"/>
              <a:gd name="connsiteX2" fmla="*/ 273106 w 332256"/>
              <a:gd name="connsiteY2" fmla="*/ 1492603 h 1538172"/>
              <a:gd name="connsiteX3" fmla="*/ 273106 w 332256"/>
              <a:gd name="connsiteY3" fmla="*/ 1225903 h 1538172"/>
              <a:gd name="connsiteX4" fmla="*/ 330256 w 332256"/>
              <a:gd name="connsiteY4" fmla="*/ 457553 h 1538172"/>
              <a:gd name="connsiteX5" fmla="*/ 190556 w 332256"/>
              <a:gd name="connsiteY5" fmla="*/ 146403 h 1538172"/>
              <a:gd name="connsiteX6" fmla="*/ 56 w 332256"/>
              <a:gd name="connsiteY6" fmla="*/ 6703 h 153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2256" h="1538172">
                <a:moveTo>
                  <a:pt x="56" y="6703"/>
                </a:moveTo>
                <a:cubicBezTo>
                  <a:pt x="3231" y="39511"/>
                  <a:pt x="164098" y="95603"/>
                  <a:pt x="209606" y="343253"/>
                </a:cubicBezTo>
                <a:cubicBezTo>
                  <a:pt x="255114" y="590903"/>
                  <a:pt x="262523" y="1345495"/>
                  <a:pt x="273106" y="1492603"/>
                </a:cubicBezTo>
                <a:cubicBezTo>
                  <a:pt x="283689" y="1639711"/>
                  <a:pt x="263581" y="1398411"/>
                  <a:pt x="273106" y="1225903"/>
                </a:cubicBezTo>
                <a:cubicBezTo>
                  <a:pt x="282631" y="1053395"/>
                  <a:pt x="344014" y="637470"/>
                  <a:pt x="330256" y="457553"/>
                </a:cubicBezTo>
                <a:cubicBezTo>
                  <a:pt x="316498" y="277636"/>
                  <a:pt x="251939" y="224720"/>
                  <a:pt x="190556" y="146403"/>
                </a:cubicBezTo>
                <a:cubicBezTo>
                  <a:pt x="129173" y="68086"/>
                  <a:pt x="-3119" y="-26105"/>
                  <a:pt x="56" y="67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52811B97-4D8C-4672-A44A-E7C22CC24F88}"/>
              </a:ext>
            </a:extLst>
          </p:cNvPr>
          <p:cNvSpPr/>
          <p:nvPr/>
        </p:nvSpPr>
        <p:spPr>
          <a:xfrm>
            <a:off x="7553460" y="8272257"/>
            <a:ext cx="284081" cy="1871547"/>
          </a:xfrm>
          <a:custGeom>
            <a:avLst/>
            <a:gdLst>
              <a:gd name="connsiteX0" fmla="*/ 282440 w 284081"/>
              <a:gd name="connsiteY0" fmla="*/ 8143 h 1871547"/>
              <a:gd name="connsiteX1" fmla="*/ 117340 w 284081"/>
              <a:gd name="connsiteY1" fmla="*/ 560593 h 1871547"/>
              <a:gd name="connsiteX2" fmla="*/ 91940 w 284081"/>
              <a:gd name="connsiteY2" fmla="*/ 1138443 h 1871547"/>
              <a:gd name="connsiteX3" fmla="*/ 136390 w 284081"/>
              <a:gd name="connsiteY3" fmla="*/ 1849643 h 1871547"/>
              <a:gd name="connsiteX4" fmla="*/ 130040 w 284081"/>
              <a:gd name="connsiteY4" fmla="*/ 1627393 h 1871547"/>
              <a:gd name="connsiteX5" fmla="*/ 3040 w 284081"/>
              <a:gd name="connsiteY5" fmla="*/ 998743 h 1871547"/>
              <a:gd name="connsiteX6" fmla="*/ 282440 w 284081"/>
              <a:gd name="connsiteY6" fmla="*/ 8143 h 1871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4081" h="1871547">
                <a:moveTo>
                  <a:pt x="282440" y="8143"/>
                </a:moveTo>
                <a:cubicBezTo>
                  <a:pt x="301490" y="-64882"/>
                  <a:pt x="149090" y="372210"/>
                  <a:pt x="117340" y="560593"/>
                </a:cubicBezTo>
                <a:cubicBezTo>
                  <a:pt x="85590" y="748976"/>
                  <a:pt x="88765" y="923601"/>
                  <a:pt x="91940" y="1138443"/>
                </a:cubicBezTo>
                <a:cubicBezTo>
                  <a:pt x="95115" y="1353285"/>
                  <a:pt x="130040" y="1768151"/>
                  <a:pt x="136390" y="1849643"/>
                </a:cubicBezTo>
                <a:cubicBezTo>
                  <a:pt x="142740" y="1931135"/>
                  <a:pt x="152265" y="1769210"/>
                  <a:pt x="130040" y="1627393"/>
                </a:cubicBezTo>
                <a:cubicBezTo>
                  <a:pt x="107815" y="1485576"/>
                  <a:pt x="-21302" y="1262268"/>
                  <a:pt x="3040" y="998743"/>
                </a:cubicBezTo>
                <a:cubicBezTo>
                  <a:pt x="27382" y="735218"/>
                  <a:pt x="263390" y="81168"/>
                  <a:pt x="282440" y="8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E57A378F-5669-46B0-BFE7-2353B4B1CE4C}"/>
              </a:ext>
            </a:extLst>
          </p:cNvPr>
          <p:cNvSpPr/>
          <p:nvPr/>
        </p:nvSpPr>
        <p:spPr>
          <a:xfrm>
            <a:off x="7583021" y="9782364"/>
            <a:ext cx="113652" cy="1918085"/>
          </a:xfrm>
          <a:custGeom>
            <a:avLst/>
            <a:gdLst>
              <a:gd name="connsiteX0" fmla="*/ 113179 w 113652"/>
              <a:gd name="connsiteY0" fmla="*/ 79186 h 1918085"/>
              <a:gd name="connsiteX1" fmla="*/ 62379 w 113652"/>
              <a:gd name="connsiteY1" fmla="*/ 142686 h 1918085"/>
              <a:gd name="connsiteX2" fmla="*/ 87779 w 113652"/>
              <a:gd name="connsiteY2" fmla="*/ 1279336 h 1918085"/>
              <a:gd name="connsiteX3" fmla="*/ 5229 w 113652"/>
              <a:gd name="connsiteY3" fmla="*/ 1901636 h 1918085"/>
              <a:gd name="connsiteX4" fmla="*/ 11579 w 113652"/>
              <a:gd name="connsiteY4" fmla="*/ 1692086 h 1918085"/>
              <a:gd name="connsiteX5" fmla="*/ 36979 w 113652"/>
              <a:gd name="connsiteY5" fmla="*/ 1203136 h 1918085"/>
              <a:gd name="connsiteX6" fmla="*/ 30629 w 113652"/>
              <a:gd name="connsiteY6" fmla="*/ 669736 h 1918085"/>
              <a:gd name="connsiteX7" fmla="*/ 87779 w 113652"/>
              <a:gd name="connsiteY7" fmla="*/ 28386 h 1918085"/>
              <a:gd name="connsiteX8" fmla="*/ 62379 w 113652"/>
              <a:gd name="connsiteY8" fmla="*/ 104586 h 1918085"/>
              <a:gd name="connsiteX9" fmla="*/ 87779 w 113652"/>
              <a:gd name="connsiteY9" fmla="*/ 28386 h 1918085"/>
              <a:gd name="connsiteX10" fmla="*/ 113179 w 113652"/>
              <a:gd name="connsiteY10" fmla="*/ 79186 h 191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3652" h="1918085">
                <a:moveTo>
                  <a:pt x="113179" y="79186"/>
                </a:moveTo>
                <a:cubicBezTo>
                  <a:pt x="108946" y="98236"/>
                  <a:pt x="66612" y="-57339"/>
                  <a:pt x="62379" y="142686"/>
                </a:cubicBezTo>
                <a:cubicBezTo>
                  <a:pt x="58146" y="342711"/>
                  <a:pt x="97304" y="986178"/>
                  <a:pt x="87779" y="1279336"/>
                </a:cubicBezTo>
                <a:cubicBezTo>
                  <a:pt x="78254" y="1572494"/>
                  <a:pt x="17929" y="1832844"/>
                  <a:pt x="5229" y="1901636"/>
                </a:cubicBezTo>
                <a:cubicBezTo>
                  <a:pt x="-7471" y="1970428"/>
                  <a:pt x="6287" y="1808503"/>
                  <a:pt x="11579" y="1692086"/>
                </a:cubicBezTo>
                <a:cubicBezTo>
                  <a:pt x="16871" y="1575669"/>
                  <a:pt x="33804" y="1373528"/>
                  <a:pt x="36979" y="1203136"/>
                </a:cubicBezTo>
                <a:cubicBezTo>
                  <a:pt x="40154" y="1032744"/>
                  <a:pt x="22162" y="865528"/>
                  <a:pt x="30629" y="669736"/>
                </a:cubicBezTo>
                <a:cubicBezTo>
                  <a:pt x="39096" y="473944"/>
                  <a:pt x="82487" y="122578"/>
                  <a:pt x="87779" y="28386"/>
                </a:cubicBezTo>
                <a:cubicBezTo>
                  <a:pt x="93071" y="-65806"/>
                  <a:pt x="62379" y="104586"/>
                  <a:pt x="62379" y="104586"/>
                </a:cubicBezTo>
                <a:cubicBezTo>
                  <a:pt x="62379" y="104586"/>
                  <a:pt x="83546" y="30503"/>
                  <a:pt x="87779" y="28386"/>
                </a:cubicBezTo>
                <a:cubicBezTo>
                  <a:pt x="92012" y="26269"/>
                  <a:pt x="117412" y="60136"/>
                  <a:pt x="113179" y="79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C89C5070-9B8E-4B7E-8421-DEA75E78FA7D}"/>
              </a:ext>
            </a:extLst>
          </p:cNvPr>
          <p:cNvSpPr/>
          <p:nvPr/>
        </p:nvSpPr>
        <p:spPr>
          <a:xfrm>
            <a:off x="2008576" y="2790892"/>
            <a:ext cx="2050971" cy="2156453"/>
          </a:xfrm>
          <a:custGeom>
            <a:avLst/>
            <a:gdLst>
              <a:gd name="connsiteX0" fmla="*/ 2050344 w 2050971"/>
              <a:gd name="connsiteY0" fmla="*/ 165668 h 2156453"/>
              <a:gd name="connsiteX1" fmla="*/ 1603304 w 2050971"/>
              <a:gd name="connsiteY1" fmla="*/ 69148 h 2156453"/>
              <a:gd name="connsiteX2" fmla="*/ 1054664 w 2050971"/>
              <a:gd name="connsiteY2" fmla="*/ 231708 h 2156453"/>
              <a:gd name="connsiteX3" fmla="*/ 506024 w 2050971"/>
              <a:gd name="connsiteY3" fmla="*/ 724468 h 2156453"/>
              <a:gd name="connsiteX4" fmla="*/ 135184 w 2050971"/>
              <a:gd name="connsiteY4" fmla="*/ 1318828 h 2156453"/>
              <a:gd name="connsiteX5" fmla="*/ 8184 w 2050971"/>
              <a:gd name="connsiteY5" fmla="*/ 2106228 h 2156453"/>
              <a:gd name="connsiteX6" fmla="*/ 13264 w 2050971"/>
              <a:gd name="connsiteY6" fmla="*/ 2030028 h 2156453"/>
              <a:gd name="connsiteX7" fmla="*/ 18344 w 2050971"/>
              <a:gd name="connsiteY7" fmla="*/ 1649028 h 2156453"/>
              <a:gd name="connsiteX8" fmla="*/ 165664 w 2050971"/>
              <a:gd name="connsiteY8" fmla="*/ 1110548 h 2156453"/>
              <a:gd name="connsiteX9" fmla="*/ 724464 w 2050971"/>
              <a:gd name="connsiteY9" fmla="*/ 348548 h 2156453"/>
              <a:gd name="connsiteX10" fmla="*/ 1506784 w 2050971"/>
              <a:gd name="connsiteY10" fmla="*/ 3108 h 2156453"/>
              <a:gd name="connsiteX11" fmla="*/ 2050344 w 2050971"/>
              <a:gd name="connsiteY11" fmla="*/ 165668 h 2156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50971" h="2156453">
                <a:moveTo>
                  <a:pt x="2050344" y="165668"/>
                </a:moveTo>
                <a:cubicBezTo>
                  <a:pt x="2066431" y="176675"/>
                  <a:pt x="1769251" y="58141"/>
                  <a:pt x="1603304" y="69148"/>
                </a:cubicBezTo>
                <a:cubicBezTo>
                  <a:pt x="1437357" y="80155"/>
                  <a:pt x="1237544" y="122488"/>
                  <a:pt x="1054664" y="231708"/>
                </a:cubicBezTo>
                <a:cubicBezTo>
                  <a:pt x="871784" y="340928"/>
                  <a:pt x="659271" y="543281"/>
                  <a:pt x="506024" y="724468"/>
                </a:cubicBezTo>
                <a:cubicBezTo>
                  <a:pt x="352777" y="905655"/>
                  <a:pt x="218157" y="1088535"/>
                  <a:pt x="135184" y="1318828"/>
                </a:cubicBezTo>
                <a:cubicBezTo>
                  <a:pt x="52211" y="1549121"/>
                  <a:pt x="28504" y="1987695"/>
                  <a:pt x="8184" y="2106228"/>
                </a:cubicBezTo>
                <a:cubicBezTo>
                  <a:pt x="-12136" y="2224761"/>
                  <a:pt x="11571" y="2106228"/>
                  <a:pt x="13264" y="2030028"/>
                </a:cubicBezTo>
                <a:cubicBezTo>
                  <a:pt x="14957" y="1953828"/>
                  <a:pt x="-7056" y="1802275"/>
                  <a:pt x="18344" y="1649028"/>
                </a:cubicBezTo>
                <a:cubicBezTo>
                  <a:pt x="43744" y="1495781"/>
                  <a:pt x="47977" y="1327295"/>
                  <a:pt x="165664" y="1110548"/>
                </a:cubicBezTo>
                <a:cubicBezTo>
                  <a:pt x="283351" y="893801"/>
                  <a:pt x="500944" y="533121"/>
                  <a:pt x="724464" y="348548"/>
                </a:cubicBezTo>
                <a:cubicBezTo>
                  <a:pt x="947984" y="163975"/>
                  <a:pt x="1283264" y="31895"/>
                  <a:pt x="1506784" y="3108"/>
                </a:cubicBezTo>
                <a:cubicBezTo>
                  <a:pt x="1730304" y="-25679"/>
                  <a:pt x="2034257" y="154661"/>
                  <a:pt x="2050344" y="1656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BB9F8AD7-7CAB-4D7E-8D91-7AE8A95D7E72}"/>
              </a:ext>
            </a:extLst>
          </p:cNvPr>
          <p:cNvSpPr/>
          <p:nvPr/>
        </p:nvSpPr>
        <p:spPr>
          <a:xfrm>
            <a:off x="4054533" y="2783805"/>
            <a:ext cx="1830430" cy="932564"/>
          </a:xfrm>
          <a:custGeom>
            <a:avLst/>
            <a:gdLst>
              <a:gd name="connsiteX0" fmla="*/ 39947 w 1830430"/>
              <a:gd name="connsiteY0" fmla="*/ 157515 h 932564"/>
              <a:gd name="connsiteX1" fmla="*/ 90747 w 1830430"/>
              <a:gd name="connsiteY1" fmla="*/ 152435 h 932564"/>
              <a:gd name="connsiteX2" fmla="*/ 1091507 w 1830430"/>
              <a:gd name="connsiteY2" fmla="*/ 111795 h 932564"/>
              <a:gd name="connsiteX3" fmla="*/ 1807787 w 1830430"/>
              <a:gd name="connsiteY3" fmla="*/ 909355 h 932564"/>
              <a:gd name="connsiteX4" fmla="*/ 1624907 w 1830430"/>
              <a:gd name="connsiteY4" fmla="*/ 670595 h 932564"/>
              <a:gd name="connsiteX5" fmla="*/ 1355667 w 1830430"/>
              <a:gd name="connsiteY5" fmla="*/ 172755 h 932564"/>
              <a:gd name="connsiteX6" fmla="*/ 771467 w 1830430"/>
              <a:gd name="connsiteY6" fmla="*/ 35 h 932564"/>
              <a:gd name="connsiteX7" fmla="*/ 39947 w 1830430"/>
              <a:gd name="connsiteY7" fmla="*/ 157515 h 93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0430" h="932564">
                <a:moveTo>
                  <a:pt x="39947" y="157515"/>
                </a:moveTo>
                <a:cubicBezTo>
                  <a:pt x="-73506" y="182915"/>
                  <a:pt x="90747" y="152435"/>
                  <a:pt x="90747" y="152435"/>
                </a:cubicBezTo>
                <a:cubicBezTo>
                  <a:pt x="266007" y="144815"/>
                  <a:pt x="805334" y="-14358"/>
                  <a:pt x="1091507" y="111795"/>
                </a:cubicBezTo>
                <a:cubicBezTo>
                  <a:pt x="1377680" y="237948"/>
                  <a:pt x="1718887" y="816222"/>
                  <a:pt x="1807787" y="909355"/>
                </a:cubicBezTo>
                <a:cubicBezTo>
                  <a:pt x="1896687" y="1002488"/>
                  <a:pt x="1700260" y="793362"/>
                  <a:pt x="1624907" y="670595"/>
                </a:cubicBezTo>
                <a:cubicBezTo>
                  <a:pt x="1549554" y="547828"/>
                  <a:pt x="1497907" y="284515"/>
                  <a:pt x="1355667" y="172755"/>
                </a:cubicBezTo>
                <a:cubicBezTo>
                  <a:pt x="1213427" y="60995"/>
                  <a:pt x="991600" y="2575"/>
                  <a:pt x="771467" y="35"/>
                </a:cubicBezTo>
                <a:cubicBezTo>
                  <a:pt x="551334" y="-2505"/>
                  <a:pt x="153400" y="132115"/>
                  <a:pt x="39947" y="157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118E1F6F-45A5-4689-86EE-82887013C65C}"/>
              </a:ext>
            </a:extLst>
          </p:cNvPr>
          <p:cNvSpPr/>
          <p:nvPr/>
        </p:nvSpPr>
        <p:spPr>
          <a:xfrm>
            <a:off x="5823561" y="3611878"/>
            <a:ext cx="1408134" cy="1886979"/>
          </a:xfrm>
          <a:custGeom>
            <a:avLst/>
            <a:gdLst>
              <a:gd name="connsiteX0" fmla="*/ 18439 w 1408134"/>
              <a:gd name="connsiteY0" fmla="*/ 2 h 1886979"/>
              <a:gd name="connsiteX1" fmla="*/ 130199 w 1408134"/>
              <a:gd name="connsiteY1" fmla="*/ 416562 h 1886979"/>
              <a:gd name="connsiteX2" fmla="*/ 551839 w 1408134"/>
              <a:gd name="connsiteY2" fmla="*/ 924562 h 1886979"/>
              <a:gd name="connsiteX3" fmla="*/ 1349399 w 1408134"/>
              <a:gd name="connsiteY3" fmla="*/ 1828802 h 1886979"/>
              <a:gd name="connsiteX4" fmla="*/ 1212239 w 1408134"/>
              <a:gd name="connsiteY4" fmla="*/ 1645922 h 1886979"/>
              <a:gd name="connsiteX5" fmla="*/ 130199 w 1408134"/>
              <a:gd name="connsiteY5" fmla="*/ 421642 h 1886979"/>
              <a:gd name="connsiteX6" fmla="*/ 18439 w 1408134"/>
              <a:gd name="connsiteY6" fmla="*/ 2 h 188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8134" h="1886979">
                <a:moveTo>
                  <a:pt x="18439" y="2"/>
                </a:moveTo>
                <a:cubicBezTo>
                  <a:pt x="18439" y="-845"/>
                  <a:pt x="41299" y="262469"/>
                  <a:pt x="130199" y="416562"/>
                </a:cubicBezTo>
                <a:cubicBezTo>
                  <a:pt x="219099" y="570655"/>
                  <a:pt x="348639" y="689189"/>
                  <a:pt x="551839" y="924562"/>
                </a:cubicBezTo>
                <a:cubicBezTo>
                  <a:pt x="755039" y="1159935"/>
                  <a:pt x="1239332" y="1708575"/>
                  <a:pt x="1349399" y="1828802"/>
                </a:cubicBezTo>
                <a:cubicBezTo>
                  <a:pt x="1459466" y="1949029"/>
                  <a:pt x="1415439" y="1880449"/>
                  <a:pt x="1212239" y="1645922"/>
                </a:cubicBezTo>
                <a:cubicBezTo>
                  <a:pt x="1009039" y="1411395"/>
                  <a:pt x="327472" y="691729"/>
                  <a:pt x="130199" y="421642"/>
                </a:cubicBezTo>
                <a:cubicBezTo>
                  <a:pt x="-67074" y="151555"/>
                  <a:pt x="18439" y="849"/>
                  <a:pt x="18439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29EBC7A1-6B42-4365-B098-F4275B464F13}"/>
              </a:ext>
            </a:extLst>
          </p:cNvPr>
          <p:cNvSpPr/>
          <p:nvPr/>
        </p:nvSpPr>
        <p:spPr>
          <a:xfrm>
            <a:off x="3554248" y="2137245"/>
            <a:ext cx="1697350" cy="130017"/>
          </a:xfrm>
          <a:custGeom>
            <a:avLst/>
            <a:gdLst>
              <a:gd name="connsiteX0" fmla="*/ 1697202 w 1697350"/>
              <a:gd name="connsiteY0" fmla="*/ 59855 h 130017"/>
              <a:gd name="connsiteX1" fmla="*/ 871702 w 1697350"/>
              <a:gd name="connsiteY1" fmla="*/ 59855 h 130017"/>
              <a:gd name="connsiteX2" fmla="*/ 20802 w 1697350"/>
              <a:gd name="connsiteY2" fmla="*/ 2705 h 130017"/>
              <a:gd name="connsiteX3" fmla="*/ 306552 w 1697350"/>
              <a:gd name="connsiteY3" fmla="*/ 21755 h 130017"/>
              <a:gd name="connsiteX4" fmla="*/ 808202 w 1697350"/>
              <a:gd name="connsiteY4" fmla="*/ 129705 h 130017"/>
              <a:gd name="connsiteX5" fmla="*/ 1697202 w 1697350"/>
              <a:gd name="connsiteY5" fmla="*/ 59855 h 130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7350" h="130017">
                <a:moveTo>
                  <a:pt x="1697202" y="59855"/>
                </a:moveTo>
                <a:cubicBezTo>
                  <a:pt x="1707785" y="48213"/>
                  <a:pt x="1151102" y="69380"/>
                  <a:pt x="871702" y="59855"/>
                </a:cubicBezTo>
                <a:cubicBezTo>
                  <a:pt x="592302" y="50330"/>
                  <a:pt x="114994" y="9055"/>
                  <a:pt x="20802" y="2705"/>
                </a:cubicBezTo>
                <a:cubicBezTo>
                  <a:pt x="-73390" y="-3645"/>
                  <a:pt x="175319" y="588"/>
                  <a:pt x="306552" y="21755"/>
                </a:cubicBezTo>
                <a:cubicBezTo>
                  <a:pt x="437785" y="42922"/>
                  <a:pt x="578544" y="124413"/>
                  <a:pt x="808202" y="129705"/>
                </a:cubicBezTo>
                <a:cubicBezTo>
                  <a:pt x="1037860" y="134997"/>
                  <a:pt x="1686619" y="71497"/>
                  <a:pt x="1697202" y="598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601576D0-9573-43AB-AD6D-77CD453937E4}"/>
              </a:ext>
            </a:extLst>
          </p:cNvPr>
          <p:cNvSpPr/>
          <p:nvPr/>
        </p:nvSpPr>
        <p:spPr>
          <a:xfrm>
            <a:off x="2313447" y="2244809"/>
            <a:ext cx="1884389" cy="631300"/>
          </a:xfrm>
          <a:custGeom>
            <a:avLst/>
            <a:gdLst>
              <a:gd name="connsiteX0" fmla="*/ 1833103 w 1884389"/>
              <a:gd name="connsiteY0" fmla="*/ 53891 h 631300"/>
              <a:gd name="connsiteX1" fmla="*/ 1769603 w 1884389"/>
              <a:gd name="connsiteY1" fmla="*/ 47541 h 631300"/>
              <a:gd name="connsiteX2" fmla="*/ 988553 w 1884389"/>
              <a:gd name="connsiteY2" fmla="*/ 41191 h 631300"/>
              <a:gd name="connsiteX3" fmla="*/ 29703 w 1884389"/>
              <a:gd name="connsiteY3" fmla="*/ 619041 h 631300"/>
              <a:gd name="connsiteX4" fmla="*/ 302753 w 1884389"/>
              <a:gd name="connsiteY4" fmla="*/ 403141 h 631300"/>
              <a:gd name="connsiteX5" fmla="*/ 899653 w 1884389"/>
              <a:gd name="connsiteY5" fmla="*/ 22141 h 631300"/>
              <a:gd name="connsiteX6" fmla="*/ 1833103 w 1884389"/>
              <a:gd name="connsiteY6" fmla="*/ 53891 h 63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4389" h="631300">
                <a:moveTo>
                  <a:pt x="1833103" y="53891"/>
                </a:moveTo>
                <a:cubicBezTo>
                  <a:pt x="1978095" y="58124"/>
                  <a:pt x="1769603" y="47541"/>
                  <a:pt x="1769603" y="47541"/>
                </a:cubicBezTo>
                <a:cubicBezTo>
                  <a:pt x="1628845" y="45424"/>
                  <a:pt x="1278536" y="-54059"/>
                  <a:pt x="988553" y="41191"/>
                </a:cubicBezTo>
                <a:cubicBezTo>
                  <a:pt x="698570" y="136441"/>
                  <a:pt x="144003" y="558716"/>
                  <a:pt x="29703" y="619041"/>
                </a:cubicBezTo>
                <a:cubicBezTo>
                  <a:pt x="-84597" y="679366"/>
                  <a:pt x="157761" y="502624"/>
                  <a:pt x="302753" y="403141"/>
                </a:cubicBezTo>
                <a:cubicBezTo>
                  <a:pt x="447745" y="303658"/>
                  <a:pt x="638245" y="83524"/>
                  <a:pt x="899653" y="22141"/>
                </a:cubicBezTo>
                <a:cubicBezTo>
                  <a:pt x="1161061" y="-39242"/>
                  <a:pt x="1688111" y="49658"/>
                  <a:pt x="1833103" y="538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FCFC93E4-9742-4D15-B301-A8BB4F9DEDDB}"/>
              </a:ext>
            </a:extLst>
          </p:cNvPr>
          <p:cNvSpPr/>
          <p:nvPr/>
        </p:nvSpPr>
        <p:spPr>
          <a:xfrm>
            <a:off x="1782765" y="2924371"/>
            <a:ext cx="575010" cy="1003728"/>
          </a:xfrm>
          <a:custGeom>
            <a:avLst/>
            <a:gdLst>
              <a:gd name="connsiteX0" fmla="*/ 573085 w 575010"/>
              <a:gd name="connsiteY0" fmla="*/ 2979 h 1003728"/>
              <a:gd name="connsiteX1" fmla="*/ 211135 w 575010"/>
              <a:gd name="connsiteY1" fmla="*/ 447479 h 1003728"/>
              <a:gd name="connsiteX2" fmla="*/ 14285 w 575010"/>
              <a:gd name="connsiteY2" fmla="*/ 987229 h 1003728"/>
              <a:gd name="connsiteX3" fmla="*/ 26985 w 575010"/>
              <a:gd name="connsiteY3" fmla="*/ 847529 h 1003728"/>
              <a:gd name="connsiteX4" fmla="*/ 39685 w 575010"/>
              <a:gd name="connsiteY4" fmla="*/ 669729 h 1003728"/>
              <a:gd name="connsiteX5" fmla="*/ 573085 w 575010"/>
              <a:gd name="connsiteY5" fmla="*/ 2979 h 1003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5010" h="1003728">
                <a:moveTo>
                  <a:pt x="573085" y="2979"/>
                </a:moveTo>
                <a:cubicBezTo>
                  <a:pt x="601660" y="-34063"/>
                  <a:pt x="304268" y="283437"/>
                  <a:pt x="211135" y="447479"/>
                </a:cubicBezTo>
                <a:cubicBezTo>
                  <a:pt x="118002" y="611521"/>
                  <a:pt x="44977" y="920554"/>
                  <a:pt x="14285" y="987229"/>
                </a:cubicBezTo>
                <a:cubicBezTo>
                  <a:pt x="-16407" y="1053904"/>
                  <a:pt x="22752" y="900446"/>
                  <a:pt x="26985" y="847529"/>
                </a:cubicBezTo>
                <a:cubicBezTo>
                  <a:pt x="31218" y="794612"/>
                  <a:pt x="-43923" y="810487"/>
                  <a:pt x="39685" y="669729"/>
                </a:cubicBezTo>
                <a:cubicBezTo>
                  <a:pt x="123293" y="528971"/>
                  <a:pt x="544510" y="40021"/>
                  <a:pt x="573085" y="29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2777BEE4-5162-4507-9F7E-1FF0B1D590D0}"/>
              </a:ext>
            </a:extLst>
          </p:cNvPr>
          <p:cNvSpPr/>
          <p:nvPr/>
        </p:nvSpPr>
        <p:spPr>
          <a:xfrm>
            <a:off x="1631491" y="3929621"/>
            <a:ext cx="240214" cy="1661642"/>
          </a:xfrm>
          <a:custGeom>
            <a:avLst/>
            <a:gdLst>
              <a:gd name="connsiteX0" fmla="*/ 127459 w 240214"/>
              <a:gd name="connsiteY0" fmla="*/ 7379 h 1661642"/>
              <a:gd name="connsiteX1" fmla="*/ 63959 w 240214"/>
              <a:gd name="connsiteY1" fmla="*/ 426479 h 1661642"/>
              <a:gd name="connsiteX2" fmla="*/ 76659 w 240214"/>
              <a:gd name="connsiteY2" fmla="*/ 864629 h 1661642"/>
              <a:gd name="connsiteX3" fmla="*/ 235409 w 240214"/>
              <a:gd name="connsiteY3" fmla="*/ 1632979 h 1661642"/>
              <a:gd name="connsiteX4" fmla="*/ 184609 w 240214"/>
              <a:gd name="connsiteY4" fmla="*/ 1455179 h 1661642"/>
              <a:gd name="connsiteX5" fmla="*/ 38559 w 240214"/>
              <a:gd name="connsiteY5" fmla="*/ 1048779 h 1661642"/>
              <a:gd name="connsiteX6" fmla="*/ 6809 w 240214"/>
              <a:gd name="connsiteY6" fmla="*/ 794779 h 1661642"/>
              <a:gd name="connsiteX7" fmla="*/ 127459 w 240214"/>
              <a:gd name="connsiteY7" fmla="*/ 7379 h 1661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214" h="1661642">
                <a:moveTo>
                  <a:pt x="127459" y="7379"/>
                </a:moveTo>
                <a:cubicBezTo>
                  <a:pt x="136984" y="-54004"/>
                  <a:pt x="72426" y="283604"/>
                  <a:pt x="63959" y="426479"/>
                </a:cubicBezTo>
                <a:cubicBezTo>
                  <a:pt x="55492" y="569354"/>
                  <a:pt x="48084" y="663546"/>
                  <a:pt x="76659" y="864629"/>
                </a:cubicBezTo>
                <a:cubicBezTo>
                  <a:pt x="105234" y="1065712"/>
                  <a:pt x="217417" y="1534554"/>
                  <a:pt x="235409" y="1632979"/>
                </a:cubicBezTo>
                <a:cubicBezTo>
                  <a:pt x="253401" y="1731404"/>
                  <a:pt x="217417" y="1552546"/>
                  <a:pt x="184609" y="1455179"/>
                </a:cubicBezTo>
                <a:cubicBezTo>
                  <a:pt x="151801" y="1357812"/>
                  <a:pt x="68192" y="1158846"/>
                  <a:pt x="38559" y="1048779"/>
                </a:cubicBezTo>
                <a:cubicBezTo>
                  <a:pt x="8926" y="938712"/>
                  <a:pt x="-11183" y="967287"/>
                  <a:pt x="6809" y="794779"/>
                </a:cubicBezTo>
                <a:cubicBezTo>
                  <a:pt x="24801" y="622271"/>
                  <a:pt x="117934" y="68762"/>
                  <a:pt x="127459" y="73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8C3CA95E-31BF-40DD-BC3B-2135ACC55187}"/>
              </a:ext>
            </a:extLst>
          </p:cNvPr>
          <p:cNvSpPr/>
          <p:nvPr/>
        </p:nvSpPr>
        <p:spPr>
          <a:xfrm>
            <a:off x="5141900" y="2202704"/>
            <a:ext cx="2130576" cy="455737"/>
          </a:xfrm>
          <a:custGeom>
            <a:avLst/>
            <a:gdLst>
              <a:gd name="connsiteX0" fmla="*/ 82033 w 2130576"/>
              <a:gd name="connsiteY0" fmla="*/ 15563 h 455737"/>
              <a:gd name="connsiteX1" fmla="*/ 183633 w 2130576"/>
              <a:gd name="connsiteY1" fmla="*/ 15563 h 455737"/>
              <a:gd name="connsiteX2" fmla="*/ 1098033 w 2130576"/>
              <a:gd name="connsiteY2" fmla="*/ 108696 h 455737"/>
              <a:gd name="connsiteX3" fmla="*/ 2105567 w 2130576"/>
              <a:gd name="connsiteY3" fmla="*/ 447363 h 455737"/>
              <a:gd name="connsiteX4" fmla="*/ 1766900 w 2130576"/>
              <a:gd name="connsiteY4" fmla="*/ 337296 h 455737"/>
              <a:gd name="connsiteX5" fmla="*/ 1131900 w 2130576"/>
              <a:gd name="connsiteY5" fmla="*/ 167963 h 455737"/>
              <a:gd name="connsiteX6" fmla="*/ 82033 w 2130576"/>
              <a:gd name="connsiteY6" fmla="*/ 15563 h 455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0576" h="455737">
                <a:moveTo>
                  <a:pt x="82033" y="15563"/>
                </a:moveTo>
                <a:cubicBezTo>
                  <a:pt x="-76012" y="-9837"/>
                  <a:pt x="14300" y="41"/>
                  <a:pt x="183633" y="15563"/>
                </a:cubicBezTo>
                <a:cubicBezTo>
                  <a:pt x="352966" y="31085"/>
                  <a:pt x="777711" y="36729"/>
                  <a:pt x="1098033" y="108696"/>
                </a:cubicBezTo>
                <a:cubicBezTo>
                  <a:pt x="1418355" y="180663"/>
                  <a:pt x="1994089" y="409263"/>
                  <a:pt x="2105567" y="447363"/>
                </a:cubicBezTo>
                <a:cubicBezTo>
                  <a:pt x="2217045" y="485463"/>
                  <a:pt x="1929178" y="383863"/>
                  <a:pt x="1766900" y="337296"/>
                </a:cubicBezTo>
                <a:cubicBezTo>
                  <a:pt x="1604622" y="290729"/>
                  <a:pt x="1418355" y="221585"/>
                  <a:pt x="1131900" y="167963"/>
                </a:cubicBezTo>
                <a:cubicBezTo>
                  <a:pt x="845445" y="114341"/>
                  <a:pt x="240078" y="40963"/>
                  <a:pt x="82033" y="15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82FC8600-BE02-4EC5-8BCE-ADF0FB59B72A}"/>
              </a:ext>
            </a:extLst>
          </p:cNvPr>
          <p:cNvSpPr/>
          <p:nvPr/>
        </p:nvSpPr>
        <p:spPr>
          <a:xfrm>
            <a:off x="7137084" y="2658345"/>
            <a:ext cx="1264417" cy="1253674"/>
          </a:xfrm>
          <a:custGeom>
            <a:avLst/>
            <a:gdLst>
              <a:gd name="connsiteX0" fmla="*/ 316 w 1264417"/>
              <a:gd name="connsiteY0" fmla="*/ 188 h 1253674"/>
              <a:gd name="connsiteX1" fmla="*/ 618383 w 1264417"/>
              <a:gd name="connsiteY1" fmla="*/ 474322 h 1253674"/>
              <a:gd name="connsiteX2" fmla="*/ 1244916 w 1264417"/>
              <a:gd name="connsiteY2" fmla="*/ 1227855 h 1253674"/>
              <a:gd name="connsiteX3" fmla="*/ 1117916 w 1264417"/>
              <a:gd name="connsiteY3" fmla="*/ 1092388 h 1253674"/>
              <a:gd name="connsiteX4" fmla="*/ 542183 w 1264417"/>
              <a:gd name="connsiteY4" fmla="*/ 525122 h 1253674"/>
              <a:gd name="connsiteX5" fmla="*/ 316 w 1264417"/>
              <a:gd name="connsiteY5" fmla="*/ 188 h 1253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4417" h="1253674">
                <a:moveTo>
                  <a:pt x="316" y="188"/>
                </a:moveTo>
                <a:cubicBezTo>
                  <a:pt x="13016" y="-8279"/>
                  <a:pt x="410950" y="269711"/>
                  <a:pt x="618383" y="474322"/>
                </a:cubicBezTo>
                <a:cubicBezTo>
                  <a:pt x="825816" y="678933"/>
                  <a:pt x="1161661" y="1124844"/>
                  <a:pt x="1244916" y="1227855"/>
                </a:cubicBezTo>
                <a:cubicBezTo>
                  <a:pt x="1328171" y="1330866"/>
                  <a:pt x="1117916" y="1092388"/>
                  <a:pt x="1117916" y="1092388"/>
                </a:cubicBezTo>
                <a:cubicBezTo>
                  <a:pt x="1000794" y="975266"/>
                  <a:pt x="724216" y="712800"/>
                  <a:pt x="542183" y="525122"/>
                </a:cubicBezTo>
                <a:cubicBezTo>
                  <a:pt x="360150" y="337444"/>
                  <a:pt x="-12384" y="8655"/>
                  <a:pt x="316" y="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09C37CE9-5526-4628-B2C9-99F58234AB34}"/>
              </a:ext>
            </a:extLst>
          </p:cNvPr>
          <p:cNvSpPr/>
          <p:nvPr/>
        </p:nvSpPr>
        <p:spPr>
          <a:xfrm>
            <a:off x="8467172" y="3946083"/>
            <a:ext cx="591069" cy="2679092"/>
          </a:xfrm>
          <a:custGeom>
            <a:avLst/>
            <a:gdLst>
              <a:gd name="connsiteX0" fmla="*/ 3060 w 591069"/>
              <a:gd name="connsiteY0" fmla="*/ 19525 h 2679092"/>
              <a:gd name="connsiteX1" fmla="*/ 320693 w 591069"/>
              <a:gd name="connsiteY1" fmla="*/ 616292 h 2679092"/>
              <a:gd name="connsiteX2" fmla="*/ 590201 w 591069"/>
              <a:gd name="connsiteY2" fmla="*/ 1376688 h 2679092"/>
              <a:gd name="connsiteX3" fmla="*/ 407321 w 591069"/>
              <a:gd name="connsiteY3" fmla="*/ 2637597 h 2679092"/>
              <a:gd name="connsiteX4" fmla="*/ 426571 w 591069"/>
              <a:gd name="connsiteY4" fmla="*/ 2300713 h 2679092"/>
              <a:gd name="connsiteX5" fmla="*/ 522824 w 591069"/>
              <a:gd name="connsiteY5" fmla="*/ 1559568 h 2679092"/>
              <a:gd name="connsiteX6" fmla="*/ 522824 w 591069"/>
              <a:gd name="connsiteY6" fmla="*/ 1357437 h 2679092"/>
              <a:gd name="connsiteX7" fmla="*/ 3060 w 591069"/>
              <a:gd name="connsiteY7" fmla="*/ 19525 h 2679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1069" h="2679092">
                <a:moveTo>
                  <a:pt x="3060" y="19525"/>
                </a:moveTo>
                <a:cubicBezTo>
                  <a:pt x="-30628" y="-103999"/>
                  <a:pt x="222836" y="390098"/>
                  <a:pt x="320693" y="616292"/>
                </a:cubicBezTo>
                <a:cubicBezTo>
                  <a:pt x="418550" y="842486"/>
                  <a:pt x="575763" y="1039804"/>
                  <a:pt x="590201" y="1376688"/>
                </a:cubicBezTo>
                <a:cubicBezTo>
                  <a:pt x="604639" y="1713572"/>
                  <a:pt x="434593" y="2483593"/>
                  <a:pt x="407321" y="2637597"/>
                </a:cubicBezTo>
                <a:cubicBezTo>
                  <a:pt x="380049" y="2791601"/>
                  <a:pt x="407321" y="2480384"/>
                  <a:pt x="426571" y="2300713"/>
                </a:cubicBezTo>
                <a:cubicBezTo>
                  <a:pt x="445821" y="2121042"/>
                  <a:pt x="506782" y="1716781"/>
                  <a:pt x="522824" y="1559568"/>
                </a:cubicBezTo>
                <a:cubicBezTo>
                  <a:pt x="538866" y="1402355"/>
                  <a:pt x="604639" y="1615715"/>
                  <a:pt x="522824" y="1357437"/>
                </a:cubicBezTo>
                <a:cubicBezTo>
                  <a:pt x="441009" y="1099159"/>
                  <a:pt x="36748" y="143049"/>
                  <a:pt x="3060" y="19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F9498553-84AA-4988-A269-95A89F938B60}"/>
              </a:ext>
            </a:extLst>
          </p:cNvPr>
          <p:cNvSpPr/>
          <p:nvPr/>
        </p:nvSpPr>
        <p:spPr>
          <a:xfrm>
            <a:off x="8512207" y="6809933"/>
            <a:ext cx="432807" cy="835498"/>
          </a:xfrm>
          <a:custGeom>
            <a:avLst/>
            <a:gdLst>
              <a:gd name="connsiteX0" fmla="*/ 429662 w 432807"/>
              <a:gd name="connsiteY0" fmla="*/ 33629 h 835498"/>
              <a:gd name="connsiteX1" fmla="*/ 6151 w 432807"/>
              <a:gd name="connsiteY1" fmla="*/ 822901 h 835498"/>
              <a:gd name="connsiteX2" fmla="*/ 179406 w 432807"/>
              <a:gd name="connsiteY2" fmla="*/ 495642 h 835498"/>
              <a:gd name="connsiteX3" fmla="*/ 198656 w 432807"/>
              <a:gd name="connsiteY3" fmla="*/ 178008 h 835498"/>
              <a:gd name="connsiteX4" fmla="*/ 429662 w 432807"/>
              <a:gd name="connsiteY4" fmla="*/ 33629 h 835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2807" h="835498">
                <a:moveTo>
                  <a:pt x="429662" y="33629"/>
                </a:moveTo>
                <a:cubicBezTo>
                  <a:pt x="397578" y="141111"/>
                  <a:pt x="47860" y="745899"/>
                  <a:pt x="6151" y="822901"/>
                </a:cubicBezTo>
                <a:cubicBezTo>
                  <a:pt x="-35558" y="899903"/>
                  <a:pt x="147322" y="603124"/>
                  <a:pt x="179406" y="495642"/>
                </a:cubicBezTo>
                <a:cubicBezTo>
                  <a:pt x="211490" y="388160"/>
                  <a:pt x="158551" y="251802"/>
                  <a:pt x="198656" y="178008"/>
                </a:cubicBezTo>
                <a:cubicBezTo>
                  <a:pt x="238761" y="104214"/>
                  <a:pt x="461746" y="-73853"/>
                  <a:pt x="429662" y="336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06D43F33-056F-47F7-BC16-547E08F5B6F8}"/>
              </a:ext>
            </a:extLst>
          </p:cNvPr>
          <p:cNvSpPr/>
          <p:nvPr/>
        </p:nvSpPr>
        <p:spPr>
          <a:xfrm>
            <a:off x="7812230" y="7833917"/>
            <a:ext cx="551624" cy="1763900"/>
          </a:xfrm>
          <a:custGeom>
            <a:avLst/>
            <a:gdLst>
              <a:gd name="connsiteX0" fmla="*/ 550720 w 551624"/>
              <a:gd name="connsiteY0" fmla="*/ 1983 h 1763900"/>
              <a:gd name="connsiteX1" fmla="*/ 137970 w 551624"/>
              <a:gd name="connsiteY1" fmla="*/ 535383 h 1763900"/>
              <a:gd name="connsiteX2" fmla="*/ 87170 w 551624"/>
              <a:gd name="connsiteY2" fmla="*/ 795733 h 1763900"/>
              <a:gd name="connsiteX3" fmla="*/ 195120 w 551624"/>
              <a:gd name="connsiteY3" fmla="*/ 1716483 h 1763900"/>
              <a:gd name="connsiteX4" fmla="*/ 195120 w 551624"/>
              <a:gd name="connsiteY4" fmla="*/ 1538683 h 1763900"/>
              <a:gd name="connsiteX5" fmla="*/ 10970 w 551624"/>
              <a:gd name="connsiteY5" fmla="*/ 744933 h 1763900"/>
              <a:gd name="connsiteX6" fmla="*/ 550720 w 551624"/>
              <a:gd name="connsiteY6" fmla="*/ 1983 h 176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1624" h="1763900">
                <a:moveTo>
                  <a:pt x="550720" y="1983"/>
                </a:moveTo>
                <a:cubicBezTo>
                  <a:pt x="571887" y="-32942"/>
                  <a:pt x="215228" y="403091"/>
                  <a:pt x="137970" y="535383"/>
                </a:cubicBezTo>
                <a:cubicBezTo>
                  <a:pt x="60712" y="667675"/>
                  <a:pt x="77645" y="598883"/>
                  <a:pt x="87170" y="795733"/>
                </a:cubicBezTo>
                <a:cubicBezTo>
                  <a:pt x="96695" y="992583"/>
                  <a:pt x="177128" y="1592658"/>
                  <a:pt x="195120" y="1716483"/>
                </a:cubicBezTo>
                <a:cubicBezTo>
                  <a:pt x="213112" y="1840308"/>
                  <a:pt x="225812" y="1700608"/>
                  <a:pt x="195120" y="1538683"/>
                </a:cubicBezTo>
                <a:cubicBezTo>
                  <a:pt x="164428" y="1376758"/>
                  <a:pt x="-50413" y="999991"/>
                  <a:pt x="10970" y="744933"/>
                </a:cubicBezTo>
                <a:cubicBezTo>
                  <a:pt x="72353" y="489875"/>
                  <a:pt x="529553" y="36908"/>
                  <a:pt x="550720" y="19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BFB5FFBD-3933-4FFD-81A4-560A38B2E92C}"/>
              </a:ext>
            </a:extLst>
          </p:cNvPr>
          <p:cNvSpPr/>
          <p:nvPr/>
        </p:nvSpPr>
        <p:spPr>
          <a:xfrm>
            <a:off x="8616950" y="7740258"/>
            <a:ext cx="400722" cy="1837541"/>
          </a:xfrm>
          <a:custGeom>
            <a:avLst/>
            <a:gdLst>
              <a:gd name="connsiteX0" fmla="*/ 0 w 400722"/>
              <a:gd name="connsiteY0" fmla="*/ 392 h 1837541"/>
              <a:gd name="connsiteX1" fmla="*/ 387350 w 400722"/>
              <a:gd name="connsiteY1" fmla="*/ 819542 h 1837541"/>
              <a:gd name="connsiteX2" fmla="*/ 266700 w 400722"/>
              <a:gd name="connsiteY2" fmla="*/ 1810142 h 1837541"/>
              <a:gd name="connsiteX3" fmla="*/ 304800 w 400722"/>
              <a:gd name="connsiteY3" fmla="*/ 1505342 h 1837541"/>
              <a:gd name="connsiteX4" fmla="*/ 387350 w 400722"/>
              <a:gd name="connsiteY4" fmla="*/ 921142 h 1837541"/>
              <a:gd name="connsiteX5" fmla="*/ 0 w 400722"/>
              <a:gd name="connsiteY5" fmla="*/ 392 h 1837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0722" h="1837541">
                <a:moveTo>
                  <a:pt x="0" y="392"/>
                </a:moveTo>
                <a:cubicBezTo>
                  <a:pt x="0" y="-16541"/>
                  <a:pt x="342900" y="517917"/>
                  <a:pt x="387350" y="819542"/>
                </a:cubicBezTo>
                <a:cubicBezTo>
                  <a:pt x="431800" y="1121167"/>
                  <a:pt x="280458" y="1695842"/>
                  <a:pt x="266700" y="1810142"/>
                </a:cubicBezTo>
                <a:cubicBezTo>
                  <a:pt x="252942" y="1924442"/>
                  <a:pt x="284692" y="1653509"/>
                  <a:pt x="304800" y="1505342"/>
                </a:cubicBezTo>
                <a:cubicBezTo>
                  <a:pt x="324908" y="1357175"/>
                  <a:pt x="439208" y="1170909"/>
                  <a:pt x="387350" y="921142"/>
                </a:cubicBezTo>
                <a:cubicBezTo>
                  <a:pt x="335492" y="671375"/>
                  <a:pt x="0" y="17325"/>
                  <a:pt x="0" y="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F9F6E914-24E4-4766-A35F-CA2E04036177}"/>
              </a:ext>
            </a:extLst>
          </p:cNvPr>
          <p:cNvSpPr/>
          <p:nvPr/>
        </p:nvSpPr>
        <p:spPr>
          <a:xfrm>
            <a:off x="8584744" y="8286704"/>
            <a:ext cx="486465" cy="1874074"/>
          </a:xfrm>
          <a:custGeom>
            <a:avLst/>
            <a:gdLst>
              <a:gd name="connsiteX0" fmla="*/ 456 w 486465"/>
              <a:gd name="connsiteY0" fmla="*/ 46 h 1874074"/>
              <a:gd name="connsiteX1" fmla="*/ 254456 w 486465"/>
              <a:gd name="connsiteY1" fmla="*/ 647746 h 1874074"/>
              <a:gd name="connsiteX2" fmla="*/ 210006 w 486465"/>
              <a:gd name="connsiteY2" fmla="*/ 1250996 h 1874074"/>
              <a:gd name="connsiteX3" fmla="*/ 483056 w 486465"/>
              <a:gd name="connsiteY3" fmla="*/ 1854246 h 1874074"/>
              <a:gd name="connsiteX4" fmla="*/ 349706 w 486465"/>
              <a:gd name="connsiteY4" fmla="*/ 1676446 h 1874074"/>
              <a:gd name="connsiteX5" fmla="*/ 152856 w 486465"/>
              <a:gd name="connsiteY5" fmla="*/ 1162096 h 1874074"/>
              <a:gd name="connsiteX6" fmla="*/ 190956 w 486465"/>
              <a:gd name="connsiteY6" fmla="*/ 679496 h 1874074"/>
              <a:gd name="connsiteX7" fmla="*/ 456 w 486465"/>
              <a:gd name="connsiteY7" fmla="*/ 46 h 1874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6465" h="1874074">
                <a:moveTo>
                  <a:pt x="456" y="46"/>
                </a:moveTo>
                <a:cubicBezTo>
                  <a:pt x="11039" y="-5246"/>
                  <a:pt x="219531" y="439254"/>
                  <a:pt x="254456" y="647746"/>
                </a:cubicBezTo>
                <a:cubicBezTo>
                  <a:pt x="289381" y="856238"/>
                  <a:pt x="171906" y="1049913"/>
                  <a:pt x="210006" y="1250996"/>
                </a:cubicBezTo>
                <a:cubicBezTo>
                  <a:pt x="248106" y="1452079"/>
                  <a:pt x="459773" y="1783338"/>
                  <a:pt x="483056" y="1854246"/>
                </a:cubicBezTo>
                <a:cubicBezTo>
                  <a:pt x="506339" y="1925154"/>
                  <a:pt x="404739" y="1791804"/>
                  <a:pt x="349706" y="1676446"/>
                </a:cubicBezTo>
                <a:cubicBezTo>
                  <a:pt x="294673" y="1561088"/>
                  <a:pt x="179314" y="1328254"/>
                  <a:pt x="152856" y="1162096"/>
                </a:cubicBezTo>
                <a:cubicBezTo>
                  <a:pt x="126398" y="995938"/>
                  <a:pt x="215298" y="866821"/>
                  <a:pt x="190956" y="679496"/>
                </a:cubicBezTo>
                <a:cubicBezTo>
                  <a:pt x="166614" y="492171"/>
                  <a:pt x="-10127" y="5338"/>
                  <a:pt x="456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05561082-7409-41AA-A929-F945F842CDAA}"/>
              </a:ext>
            </a:extLst>
          </p:cNvPr>
          <p:cNvSpPr/>
          <p:nvPr/>
        </p:nvSpPr>
        <p:spPr>
          <a:xfrm>
            <a:off x="8259051" y="8023771"/>
            <a:ext cx="365401" cy="1500797"/>
          </a:xfrm>
          <a:custGeom>
            <a:avLst/>
            <a:gdLst>
              <a:gd name="connsiteX0" fmla="*/ 332499 w 365401"/>
              <a:gd name="connsiteY0" fmla="*/ 47079 h 1500797"/>
              <a:gd name="connsiteX1" fmla="*/ 288049 w 365401"/>
              <a:gd name="connsiteY1" fmla="*/ 104229 h 1500797"/>
              <a:gd name="connsiteX2" fmla="*/ 78499 w 365401"/>
              <a:gd name="connsiteY2" fmla="*/ 618579 h 1500797"/>
              <a:gd name="connsiteX3" fmla="*/ 262649 w 365401"/>
              <a:gd name="connsiteY3" fmla="*/ 1342479 h 1500797"/>
              <a:gd name="connsiteX4" fmla="*/ 364249 w 365401"/>
              <a:gd name="connsiteY4" fmla="*/ 1494879 h 1500797"/>
              <a:gd name="connsiteX5" fmla="*/ 199149 w 365401"/>
              <a:gd name="connsiteY5" fmla="*/ 1221829 h 1500797"/>
              <a:gd name="connsiteX6" fmla="*/ 2299 w 365401"/>
              <a:gd name="connsiteY6" fmla="*/ 650329 h 1500797"/>
              <a:gd name="connsiteX7" fmla="*/ 332499 w 365401"/>
              <a:gd name="connsiteY7" fmla="*/ 47079 h 1500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401" h="1500797">
                <a:moveTo>
                  <a:pt x="332499" y="47079"/>
                </a:moveTo>
                <a:cubicBezTo>
                  <a:pt x="380124" y="-43938"/>
                  <a:pt x="330382" y="8979"/>
                  <a:pt x="288049" y="104229"/>
                </a:cubicBezTo>
                <a:cubicBezTo>
                  <a:pt x="245716" y="199479"/>
                  <a:pt x="82732" y="412204"/>
                  <a:pt x="78499" y="618579"/>
                </a:cubicBezTo>
                <a:cubicBezTo>
                  <a:pt x="74266" y="824954"/>
                  <a:pt x="215024" y="1196429"/>
                  <a:pt x="262649" y="1342479"/>
                </a:cubicBezTo>
                <a:cubicBezTo>
                  <a:pt x="310274" y="1488529"/>
                  <a:pt x="374832" y="1514987"/>
                  <a:pt x="364249" y="1494879"/>
                </a:cubicBezTo>
                <a:cubicBezTo>
                  <a:pt x="353666" y="1474771"/>
                  <a:pt x="259474" y="1362587"/>
                  <a:pt x="199149" y="1221829"/>
                </a:cubicBezTo>
                <a:cubicBezTo>
                  <a:pt x="138824" y="1081071"/>
                  <a:pt x="-20984" y="844004"/>
                  <a:pt x="2299" y="650329"/>
                </a:cubicBezTo>
                <a:cubicBezTo>
                  <a:pt x="25582" y="456654"/>
                  <a:pt x="284874" y="138096"/>
                  <a:pt x="332499" y="47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180A9F3B-351A-4D08-A469-20906078F5C5}"/>
              </a:ext>
            </a:extLst>
          </p:cNvPr>
          <p:cNvSpPr/>
          <p:nvPr/>
        </p:nvSpPr>
        <p:spPr>
          <a:xfrm>
            <a:off x="7267354" y="8125955"/>
            <a:ext cx="1252816" cy="2215302"/>
          </a:xfrm>
          <a:custGeom>
            <a:avLst/>
            <a:gdLst>
              <a:gd name="connsiteX0" fmla="*/ 1013046 w 1252816"/>
              <a:gd name="connsiteY0" fmla="*/ 59195 h 2215302"/>
              <a:gd name="connsiteX1" fmla="*/ 924146 w 1252816"/>
              <a:gd name="connsiteY1" fmla="*/ 135395 h 2215302"/>
              <a:gd name="connsiteX2" fmla="*/ 854296 w 1252816"/>
              <a:gd name="connsiteY2" fmla="*/ 916445 h 2215302"/>
              <a:gd name="connsiteX3" fmla="*/ 1247996 w 1252816"/>
              <a:gd name="connsiteY3" fmla="*/ 1703845 h 2215302"/>
              <a:gd name="connsiteX4" fmla="*/ 1000346 w 1252816"/>
              <a:gd name="connsiteY4" fmla="*/ 1926095 h 2215302"/>
              <a:gd name="connsiteX5" fmla="*/ 9746 w 1252816"/>
              <a:gd name="connsiteY5" fmla="*/ 2211845 h 2215302"/>
              <a:gd name="connsiteX6" fmla="*/ 530446 w 1252816"/>
              <a:gd name="connsiteY6" fmla="*/ 2059445 h 2215302"/>
              <a:gd name="connsiteX7" fmla="*/ 1120996 w 1252816"/>
              <a:gd name="connsiteY7" fmla="*/ 1697495 h 2215302"/>
              <a:gd name="connsiteX8" fmla="*/ 866996 w 1252816"/>
              <a:gd name="connsiteY8" fmla="*/ 1151395 h 2215302"/>
              <a:gd name="connsiteX9" fmla="*/ 752696 w 1252816"/>
              <a:gd name="connsiteY9" fmla="*/ 757695 h 2215302"/>
              <a:gd name="connsiteX10" fmla="*/ 1013046 w 1252816"/>
              <a:gd name="connsiteY10" fmla="*/ 59195 h 221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52816" h="2215302">
                <a:moveTo>
                  <a:pt x="1013046" y="59195"/>
                </a:moveTo>
                <a:cubicBezTo>
                  <a:pt x="1041621" y="-44522"/>
                  <a:pt x="950604" y="-7480"/>
                  <a:pt x="924146" y="135395"/>
                </a:cubicBezTo>
                <a:cubicBezTo>
                  <a:pt x="897688" y="278270"/>
                  <a:pt x="800321" y="655037"/>
                  <a:pt x="854296" y="916445"/>
                </a:cubicBezTo>
                <a:cubicBezTo>
                  <a:pt x="908271" y="1177853"/>
                  <a:pt x="1223654" y="1535570"/>
                  <a:pt x="1247996" y="1703845"/>
                </a:cubicBezTo>
                <a:cubicBezTo>
                  <a:pt x="1272338" y="1872120"/>
                  <a:pt x="1206721" y="1841428"/>
                  <a:pt x="1000346" y="1926095"/>
                </a:cubicBezTo>
                <a:cubicBezTo>
                  <a:pt x="793971" y="2010762"/>
                  <a:pt x="88063" y="2189620"/>
                  <a:pt x="9746" y="2211845"/>
                </a:cubicBezTo>
                <a:cubicBezTo>
                  <a:pt x="-68571" y="2234070"/>
                  <a:pt x="345238" y="2145170"/>
                  <a:pt x="530446" y="2059445"/>
                </a:cubicBezTo>
                <a:cubicBezTo>
                  <a:pt x="715654" y="1973720"/>
                  <a:pt x="1064904" y="1848837"/>
                  <a:pt x="1120996" y="1697495"/>
                </a:cubicBezTo>
                <a:cubicBezTo>
                  <a:pt x="1177088" y="1546153"/>
                  <a:pt x="928379" y="1308028"/>
                  <a:pt x="866996" y="1151395"/>
                </a:cubicBezTo>
                <a:cubicBezTo>
                  <a:pt x="805613" y="994762"/>
                  <a:pt x="734704" y="943962"/>
                  <a:pt x="752696" y="757695"/>
                </a:cubicBezTo>
                <a:cubicBezTo>
                  <a:pt x="770688" y="571428"/>
                  <a:pt x="984471" y="162912"/>
                  <a:pt x="1013046" y="59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789F1B5B-3CA9-496B-AF53-D93D90814C06}"/>
              </a:ext>
            </a:extLst>
          </p:cNvPr>
          <p:cNvSpPr/>
          <p:nvPr/>
        </p:nvSpPr>
        <p:spPr>
          <a:xfrm>
            <a:off x="1439883" y="5952595"/>
            <a:ext cx="395389" cy="971190"/>
          </a:xfrm>
          <a:custGeom>
            <a:avLst/>
            <a:gdLst>
              <a:gd name="connsiteX0" fmla="*/ 395267 w 395389"/>
              <a:gd name="connsiteY0" fmla="*/ 3705 h 971190"/>
              <a:gd name="connsiteX1" fmla="*/ 242867 w 395389"/>
              <a:gd name="connsiteY1" fmla="*/ 213255 h 971190"/>
              <a:gd name="connsiteX2" fmla="*/ 134917 w 395389"/>
              <a:gd name="connsiteY2" fmla="*/ 759355 h 971190"/>
              <a:gd name="connsiteX3" fmla="*/ 1567 w 395389"/>
              <a:gd name="connsiteY3" fmla="*/ 968905 h 971190"/>
              <a:gd name="connsiteX4" fmla="*/ 230167 w 395389"/>
              <a:gd name="connsiteY4" fmla="*/ 645055 h 971190"/>
              <a:gd name="connsiteX5" fmla="*/ 268267 w 395389"/>
              <a:gd name="connsiteY5" fmla="*/ 365655 h 971190"/>
              <a:gd name="connsiteX6" fmla="*/ 395267 w 395389"/>
              <a:gd name="connsiteY6" fmla="*/ 3705 h 971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5389" h="971190">
                <a:moveTo>
                  <a:pt x="395267" y="3705"/>
                </a:moveTo>
                <a:cubicBezTo>
                  <a:pt x="391034" y="-21695"/>
                  <a:pt x="286259" y="87313"/>
                  <a:pt x="242867" y="213255"/>
                </a:cubicBezTo>
                <a:cubicBezTo>
                  <a:pt x="199475" y="339197"/>
                  <a:pt x="175134" y="633413"/>
                  <a:pt x="134917" y="759355"/>
                </a:cubicBezTo>
                <a:cubicBezTo>
                  <a:pt x="94700" y="885297"/>
                  <a:pt x="-14308" y="987955"/>
                  <a:pt x="1567" y="968905"/>
                </a:cubicBezTo>
                <a:cubicBezTo>
                  <a:pt x="17442" y="949855"/>
                  <a:pt x="185717" y="745597"/>
                  <a:pt x="230167" y="645055"/>
                </a:cubicBezTo>
                <a:cubicBezTo>
                  <a:pt x="274617" y="544513"/>
                  <a:pt x="243925" y="465138"/>
                  <a:pt x="268267" y="365655"/>
                </a:cubicBezTo>
                <a:cubicBezTo>
                  <a:pt x="292609" y="266172"/>
                  <a:pt x="399500" y="29105"/>
                  <a:pt x="395267" y="3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2902A8CE-A3CA-4BE1-BB4C-878313D8B644}"/>
              </a:ext>
            </a:extLst>
          </p:cNvPr>
          <p:cNvSpPr/>
          <p:nvPr/>
        </p:nvSpPr>
        <p:spPr>
          <a:xfrm>
            <a:off x="294905" y="7047378"/>
            <a:ext cx="1451557" cy="551810"/>
          </a:xfrm>
          <a:custGeom>
            <a:avLst/>
            <a:gdLst>
              <a:gd name="connsiteX0" fmla="*/ 1362445 w 1451557"/>
              <a:gd name="connsiteY0" fmla="*/ 102722 h 551810"/>
              <a:gd name="connsiteX1" fmla="*/ 829045 w 1451557"/>
              <a:gd name="connsiteY1" fmla="*/ 20172 h 551810"/>
              <a:gd name="connsiteX2" fmla="*/ 22595 w 1451557"/>
              <a:gd name="connsiteY2" fmla="*/ 540872 h 551810"/>
              <a:gd name="connsiteX3" fmla="*/ 270245 w 1451557"/>
              <a:gd name="connsiteY3" fmla="*/ 356722 h 551810"/>
              <a:gd name="connsiteX4" fmla="*/ 765545 w 1451557"/>
              <a:gd name="connsiteY4" fmla="*/ 147172 h 551810"/>
              <a:gd name="connsiteX5" fmla="*/ 1425945 w 1451557"/>
              <a:gd name="connsiteY5" fmla="*/ 90022 h 551810"/>
              <a:gd name="connsiteX6" fmla="*/ 1324345 w 1451557"/>
              <a:gd name="connsiteY6" fmla="*/ 64622 h 551810"/>
              <a:gd name="connsiteX7" fmla="*/ 1362445 w 1451557"/>
              <a:gd name="connsiteY7" fmla="*/ 102722 h 551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51557" h="551810">
                <a:moveTo>
                  <a:pt x="1362445" y="102722"/>
                </a:moveTo>
                <a:cubicBezTo>
                  <a:pt x="1279895" y="95314"/>
                  <a:pt x="1052353" y="-52853"/>
                  <a:pt x="829045" y="20172"/>
                </a:cubicBezTo>
                <a:cubicBezTo>
                  <a:pt x="605737" y="93197"/>
                  <a:pt x="115728" y="484780"/>
                  <a:pt x="22595" y="540872"/>
                </a:cubicBezTo>
                <a:cubicBezTo>
                  <a:pt x="-70538" y="596964"/>
                  <a:pt x="146420" y="422339"/>
                  <a:pt x="270245" y="356722"/>
                </a:cubicBezTo>
                <a:cubicBezTo>
                  <a:pt x="394070" y="291105"/>
                  <a:pt x="572928" y="191622"/>
                  <a:pt x="765545" y="147172"/>
                </a:cubicBezTo>
                <a:cubicBezTo>
                  <a:pt x="958162" y="102722"/>
                  <a:pt x="1332812" y="103780"/>
                  <a:pt x="1425945" y="90022"/>
                </a:cubicBezTo>
                <a:cubicBezTo>
                  <a:pt x="1519078" y="76264"/>
                  <a:pt x="1328578" y="61447"/>
                  <a:pt x="1324345" y="64622"/>
                </a:cubicBezTo>
                <a:cubicBezTo>
                  <a:pt x="1320112" y="67797"/>
                  <a:pt x="1444995" y="110130"/>
                  <a:pt x="1362445" y="1027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E77D2842-EF01-402D-A92A-7B3F9F1824F5}"/>
              </a:ext>
            </a:extLst>
          </p:cNvPr>
          <p:cNvSpPr/>
          <p:nvPr/>
        </p:nvSpPr>
        <p:spPr>
          <a:xfrm>
            <a:off x="1095030" y="7517580"/>
            <a:ext cx="565812" cy="819182"/>
          </a:xfrm>
          <a:custGeom>
            <a:avLst/>
            <a:gdLst>
              <a:gd name="connsiteX0" fmla="*/ 562320 w 565812"/>
              <a:gd name="connsiteY0" fmla="*/ 820 h 819182"/>
              <a:gd name="connsiteX1" fmla="*/ 244820 w 565812"/>
              <a:gd name="connsiteY1" fmla="*/ 216720 h 819182"/>
              <a:gd name="connsiteX2" fmla="*/ 136870 w 565812"/>
              <a:gd name="connsiteY2" fmla="*/ 400870 h 819182"/>
              <a:gd name="connsiteX3" fmla="*/ 174970 w 565812"/>
              <a:gd name="connsiteY3" fmla="*/ 813620 h 819182"/>
              <a:gd name="connsiteX4" fmla="*/ 149570 w 565812"/>
              <a:gd name="connsiteY4" fmla="*/ 616770 h 819182"/>
              <a:gd name="connsiteX5" fmla="*/ 16220 w 565812"/>
              <a:gd name="connsiteY5" fmla="*/ 299270 h 819182"/>
              <a:gd name="connsiteX6" fmla="*/ 562320 w 565812"/>
              <a:gd name="connsiteY6" fmla="*/ 820 h 819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5812" h="819182">
                <a:moveTo>
                  <a:pt x="562320" y="820"/>
                </a:moveTo>
                <a:cubicBezTo>
                  <a:pt x="600420" y="-12938"/>
                  <a:pt x="315728" y="150045"/>
                  <a:pt x="244820" y="216720"/>
                </a:cubicBezTo>
                <a:cubicBezTo>
                  <a:pt x="173912" y="283395"/>
                  <a:pt x="148512" y="301387"/>
                  <a:pt x="136870" y="400870"/>
                </a:cubicBezTo>
                <a:cubicBezTo>
                  <a:pt x="125228" y="500353"/>
                  <a:pt x="172853" y="777637"/>
                  <a:pt x="174970" y="813620"/>
                </a:cubicBezTo>
                <a:cubicBezTo>
                  <a:pt x="177087" y="849603"/>
                  <a:pt x="176028" y="702495"/>
                  <a:pt x="149570" y="616770"/>
                </a:cubicBezTo>
                <a:cubicBezTo>
                  <a:pt x="123112" y="531045"/>
                  <a:pt x="-53630" y="398753"/>
                  <a:pt x="16220" y="299270"/>
                </a:cubicBezTo>
                <a:cubicBezTo>
                  <a:pt x="86070" y="199787"/>
                  <a:pt x="524220" y="14578"/>
                  <a:pt x="562320" y="8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226B0239-C726-451B-BFCE-50CBA1313FF6}"/>
              </a:ext>
            </a:extLst>
          </p:cNvPr>
          <p:cNvSpPr/>
          <p:nvPr/>
        </p:nvSpPr>
        <p:spPr>
          <a:xfrm>
            <a:off x="1612787" y="7962814"/>
            <a:ext cx="237420" cy="1082160"/>
          </a:xfrm>
          <a:custGeom>
            <a:avLst/>
            <a:gdLst>
              <a:gd name="connsiteX0" fmla="*/ 120763 w 237420"/>
              <a:gd name="connsiteY0" fmla="*/ 86 h 1082160"/>
              <a:gd name="connsiteX1" fmla="*/ 113 w 237420"/>
              <a:gd name="connsiteY1" fmla="*/ 336636 h 1082160"/>
              <a:gd name="connsiteX2" fmla="*/ 146163 w 237420"/>
              <a:gd name="connsiteY2" fmla="*/ 469986 h 1082160"/>
              <a:gd name="connsiteX3" fmla="*/ 114413 w 237420"/>
              <a:gd name="connsiteY3" fmla="*/ 717636 h 1082160"/>
              <a:gd name="connsiteX4" fmla="*/ 203313 w 237420"/>
              <a:gd name="connsiteY4" fmla="*/ 1079586 h 1082160"/>
              <a:gd name="connsiteX5" fmla="*/ 152513 w 237420"/>
              <a:gd name="connsiteY5" fmla="*/ 870036 h 1082160"/>
              <a:gd name="connsiteX6" fmla="*/ 158863 w 237420"/>
              <a:gd name="connsiteY6" fmla="*/ 685886 h 1082160"/>
              <a:gd name="connsiteX7" fmla="*/ 235063 w 237420"/>
              <a:gd name="connsiteY7" fmla="*/ 438236 h 1082160"/>
              <a:gd name="connsiteX8" fmla="*/ 57263 w 237420"/>
              <a:gd name="connsiteY8" fmla="*/ 304886 h 1082160"/>
              <a:gd name="connsiteX9" fmla="*/ 120763 w 237420"/>
              <a:gd name="connsiteY9" fmla="*/ 86 h 108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7420" h="1082160">
                <a:moveTo>
                  <a:pt x="120763" y="86"/>
                </a:moveTo>
                <a:cubicBezTo>
                  <a:pt x="111238" y="5378"/>
                  <a:pt x="-4120" y="258319"/>
                  <a:pt x="113" y="336636"/>
                </a:cubicBezTo>
                <a:cubicBezTo>
                  <a:pt x="4346" y="414953"/>
                  <a:pt x="127113" y="406486"/>
                  <a:pt x="146163" y="469986"/>
                </a:cubicBezTo>
                <a:cubicBezTo>
                  <a:pt x="165213" y="533486"/>
                  <a:pt x="104888" y="616036"/>
                  <a:pt x="114413" y="717636"/>
                </a:cubicBezTo>
                <a:cubicBezTo>
                  <a:pt x="123938" y="819236"/>
                  <a:pt x="196963" y="1054186"/>
                  <a:pt x="203313" y="1079586"/>
                </a:cubicBezTo>
                <a:cubicBezTo>
                  <a:pt x="209663" y="1104986"/>
                  <a:pt x="159921" y="935652"/>
                  <a:pt x="152513" y="870036"/>
                </a:cubicBezTo>
                <a:cubicBezTo>
                  <a:pt x="145105" y="804420"/>
                  <a:pt x="145105" y="757853"/>
                  <a:pt x="158863" y="685886"/>
                </a:cubicBezTo>
                <a:cubicBezTo>
                  <a:pt x="172621" y="613919"/>
                  <a:pt x="251996" y="501736"/>
                  <a:pt x="235063" y="438236"/>
                </a:cubicBezTo>
                <a:cubicBezTo>
                  <a:pt x="218130" y="374736"/>
                  <a:pt x="73138" y="374736"/>
                  <a:pt x="57263" y="304886"/>
                </a:cubicBezTo>
                <a:cubicBezTo>
                  <a:pt x="41388" y="235036"/>
                  <a:pt x="130288" y="-5206"/>
                  <a:pt x="120763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B3C04CBD-AD5C-41A3-B506-6D352A540C4A}"/>
              </a:ext>
            </a:extLst>
          </p:cNvPr>
          <p:cNvSpPr/>
          <p:nvPr/>
        </p:nvSpPr>
        <p:spPr>
          <a:xfrm>
            <a:off x="949951" y="7385327"/>
            <a:ext cx="714713" cy="382711"/>
          </a:xfrm>
          <a:custGeom>
            <a:avLst/>
            <a:gdLst>
              <a:gd name="connsiteX0" fmla="*/ 618499 w 714713"/>
              <a:gd name="connsiteY0" fmla="*/ 12423 h 382711"/>
              <a:gd name="connsiteX1" fmla="*/ 186699 w 714713"/>
              <a:gd name="connsiteY1" fmla="*/ 82273 h 382711"/>
              <a:gd name="connsiteX2" fmla="*/ 2549 w 714713"/>
              <a:gd name="connsiteY2" fmla="*/ 380723 h 382711"/>
              <a:gd name="connsiteX3" fmla="*/ 123199 w 714713"/>
              <a:gd name="connsiteY3" fmla="*/ 202923 h 382711"/>
              <a:gd name="connsiteX4" fmla="*/ 675649 w 714713"/>
              <a:gd name="connsiteY4" fmla="*/ 18773 h 382711"/>
              <a:gd name="connsiteX5" fmla="*/ 618499 w 714713"/>
              <a:gd name="connsiteY5" fmla="*/ 12423 h 382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4713" h="382711">
                <a:moveTo>
                  <a:pt x="618499" y="12423"/>
                </a:moveTo>
                <a:cubicBezTo>
                  <a:pt x="537007" y="23006"/>
                  <a:pt x="289357" y="20890"/>
                  <a:pt x="186699" y="82273"/>
                </a:cubicBezTo>
                <a:cubicBezTo>
                  <a:pt x="84041" y="143656"/>
                  <a:pt x="13132" y="360615"/>
                  <a:pt x="2549" y="380723"/>
                </a:cubicBezTo>
                <a:cubicBezTo>
                  <a:pt x="-8034" y="400831"/>
                  <a:pt x="11016" y="263248"/>
                  <a:pt x="123199" y="202923"/>
                </a:cubicBezTo>
                <a:cubicBezTo>
                  <a:pt x="235382" y="142598"/>
                  <a:pt x="595216" y="49465"/>
                  <a:pt x="675649" y="18773"/>
                </a:cubicBezTo>
                <a:cubicBezTo>
                  <a:pt x="756082" y="-11919"/>
                  <a:pt x="699991" y="1840"/>
                  <a:pt x="618499" y="12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B080C653-3F2A-4984-B06B-3E9E1D0E2164}"/>
              </a:ext>
            </a:extLst>
          </p:cNvPr>
          <p:cNvSpPr/>
          <p:nvPr/>
        </p:nvSpPr>
        <p:spPr>
          <a:xfrm>
            <a:off x="1222994" y="8285770"/>
            <a:ext cx="630284" cy="555956"/>
          </a:xfrm>
          <a:custGeom>
            <a:avLst/>
            <a:gdLst>
              <a:gd name="connsiteX0" fmla="*/ 15256 w 630284"/>
              <a:gd name="connsiteY0" fmla="*/ 980 h 555956"/>
              <a:gd name="connsiteX1" fmla="*/ 78756 w 630284"/>
              <a:gd name="connsiteY1" fmla="*/ 191480 h 555956"/>
              <a:gd name="connsiteX2" fmla="*/ 586756 w 630284"/>
              <a:gd name="connsiteY2" fmla="*/ 540730 h 555956"/>
              <a:gd name="connsiteX3" fmla="*/ 561356 w 630284"/>
              <a:gd name="connsiteY3" fmla="*/ 470880 h 555956"/>
              <a:gd name="connsiteX4" fmla="*/ 218456 w 630284"/>
              <a:gd name="connsiteY4" fmla="*/ 267680 h 555956"/>
              <a:gd name="connsiteX5" fmla="*/ 15256 w 630284"/>
              <a:gd name="connsiteY5" fmla="*/ 980 h 555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0284" h="555956">
                <a:moveTo>
                  <a:pt x="15256" y="980"/>
                </a:moveTo>
                <a:cubicBezTo>
                  <a:pt x="-8027" y="-11720"/>
                  <a:pt x="-16494" y="101522"/>
                  <a:pt x="78756" y="191480"/>
                </a:cubicBezTo>
                <a:cubicBezTo>
                  <a:pt x="174006" y="281438"/>
                  <a:pt x="506323" y="494163"/>
                  <a:pt x="586756" y="540730"/>
                </a:cubicBezTo>
                <a:cubicBezTo>
                  <a:pt x="667189" y="587297"/>
                  <a:pt x="622739" y="516388"/>
                  <a:pt x="561356" y="470880"/>
                </a:cubicBezTo>
                <a:cubicBezTo>
                  <a:pt x="499973" y="425372"/>
                  <a:pt x="312648" y="341763"/>
                  <a:pt x="218456" y="267680"/>
                </a:cubicBezTo>
                <a:cubicBezTo>
                  <a:pt x="124264" y="193597"/>
                  <a:pt x="38539" y="13680"/>
                  <a:pt x="15256" y="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A66AA612-E6AF-49C0-BA3C-6F3C0E07D4E4}"/>
              </a:ext>
            </a:extLst>
          </p:cNvPr>
          <p:cNvSpPr/>
          <p:nvPr/>
        </p:nvSpPr>
        <p:spPr>
          <a:xfrm>
            <a:off x="1408829" y="8934449"/>
            <a:ext cx="625495" cy="823321"/>
          </a:xfrm>
          <a:custGeom>
            <a:avLst/>
            <a:gdLst>
              <a:gd name="connsiteX0" fmla="*/ 508871 w 625495"/>
              <a:gd name="connsiteY0" fmla="*/ 19051 h 823321"/>
              <a:gd name="connsiteX1" fmla="*/ 458071 w 625495"/>
              <a:gd name="connsiteY1" fmla="*/ 44451 h 823321"/>
              <a:gd name="connsiteX2" fmla="*/ 197721 w 625495"/>
              <a:gd name="connsiteY2" fmla="*/ 215901 h 823321"/>
              <a:gd name="connsiteX3" fmla="*/ 146921 w 625495"/>
              <a:gd name="connsiteY3" fmla="*/ 355601 h 823321"/>
              <a:gd name="connsiteX4" fmla="*/ 610471 w 625495"/>
              <a:gd name="connsiteY4" fmla="*/ 806451 h 823321"/>
              <a:gd name="connsiteX5" fmla="*/ 477121 w 625495"/>
              <a:gd name="connsiteY5" fmla="*/ 704851 h 823321"/>
              <a:gd name="connsiteX6" fmla="*/ 127871 w 625495"/>
              <a:gd name="connsiteY6" fmla="*/ 488951 h 823321"/>
              <a:gd name="connsiteX7" fmla="*/ 19921 w 625495"/>
              <a:gd name="connsiteY7" fmla="*/ 292101 h 823321"/>
              <a:gd name="connsiteX8" fmla="*/ 508871 w 625495"/>
              <a:gd name="connsiteY8" fmla="*/ 19051 h 823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5495" h="823321">
                <a:moveTo>
                  <a:pt x="508871" y="19051"/>
                </a:moveTo>
                <a:cubicBezTo>
                  <a:pt x="581896" y="-22224"/>
                  <a:pt x="509929" y="11643"/>
                  <a:pt x="458071" y="44451"/>
                </a:cubicBezTo>
                <a:cubicBezTo>
                  <a:pt x="406213" y="77259"/>
                  <a:pt x="249579" y="164043"/>
                  <a:pt x="197721" y="215901"/>
                </a:cubicBezTo>
                <a:cubicBezTo>
                  <a:pt x="145863" y="267759"/>
                  <a:pt x="78129" y="257176"/>
                  <a:pt x="146921" y="355601"/>
                </a:cubicBezTo>
                <a:cubicBezTo>
                  <a:pt x="215713" y="454026"/>
                  <a:pt x="555438" y="748243"/>
                  <a:pt x="610471" y="806451"/>
                </a:cubicBezTo>
                <a:cubicBezTo>
                  <a:pt x="665504" y="864659"/>
                  <a:pt x="557554" y="757768"/>
                  <a:pt x="477121" y="704851"/>
                </a:cubicBezTo>
                <a:cubicBezTo>
                  <a:pt x="396688" y="651934"/>
                  <a:pt x="204071" y="557743"/>
                  <a:pt x="127871" y="488951"/>
                </a:cubicBezTo>
                <a:cubicBezTo>
                  <a:pt x="51671" y="420159"/>
                  <a:pt x="-41462" y="368301"/>
                  <a:pt x="19921" y="292101"/>
                </a:cubicBezTo>
                <a:cubicBezTo>
                  <a:pt x="81304" y="215901"/>
                  <a:pt x="435846" y="60326"/>
                  <a:pt x="508871" y="190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E1BE90B9-D1E7-4252-9815-DF5FF7A146CD}"/>
              </a:ext>
            </a:extLst>
          </p:cNvPr>
          <p:cNvSpPr/>
          <p:nvPr/>
        </p:nvSpPr>
        <p:spPr>
          <a:xfrm>
            <a:off x="1961680" y="9786293"/>
            <a:ext cx="1327909" cy="827098"/>
          </a:xfrm>
          <a:custGeom>
            <a:avLst/>
            <a:gdLst>
              <a:gd name="connsiteX0" fmla="*/ 1321270 w 1327909"/>
              <a:gd name="connsiteY0" fmla="*/ 310207 h 827098"/>
              <a:gd name="connsiteX1" fmla="*/ 1213320 w 1327909"/>
              <a:gd name="connsiteY1" fmla="*/ 557857 h 827098"/>
              <a:gd name="connsiteX2" fmla="*/ 984720 w 1327909"/>
              <a:gd name="connsiteY2" fmla="*/ 742007 h 827098"/>
              <a:gd name="connsiteX3" fmla="*/ 489420 w 1327909"/>
              <a:gd name="connsiteY3" fmla="*/ 824557 h 827098"/>
              <a:gd name="connsiteX4" fmla="*/ 25870 w 1327909"/>
              <a:gd name="connsiteY4" fmla="*/ 653107 h 827098"/>
              <a:gd name="connsiteX5" fmla="*/ 70320 w 1327909"/>
              <a:gd name="connsiteY5" fmla="*/ 11757 h 827098"/>
              <a:gd name="connsiteX6" fmla="*/ 25870 w 1327909"/>
              <a:gd name="connsiteY6" fmla="*/ 246707 h 827098"/>
              <a:gd name="connsiteX7" fmla="*/ 19520 w 1327909"/>
              <a:gd name="connsiteY7" fmla="*/ 361007 h 827098"/>
              <a:gd name="connsiteX8" fmla="*/ 286220 w 1327909"/>
              <a:gd name="connsiteY8" fmla="*/ 653107 h 827098"/>
              <a:gd name="connsiteX9" fmla="*/ 851370 w 1327909"/>
              <a:gd name="connsiteY9" fmla="*/ 684857 h 827098"/>
              <a:gd name="connsiteX10" fmla="*/ 1029170 w 1327909"/>
              <a:gd name="connsiteY10" fmla="*/ 583257 h 827098"/>
              <a:gd name="connsiteX11" fmla="*/ 1321270 w 1327909"/>
              <a:gd name="connsiteY11" fmla="*/ 310207 h 827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27909" h="827098">
                <a:moveTo>
                  <a:pt x="1321270" y="310207"/>
                </a:moveTo>
                <a:cubicBezTo>
                  <a:pt x="1351962" y="305974"/>
                  <a:pt x="1269412" y="485890"/>
                  <a:pt x="1213320" y="557857"/>
                </a:cubicBezTo>
                <a:cubicBezTo>
                  <a:pt x="1157228" y="629824"/>
                  <a:pt x="1105370" y="697557"/>
                  <a:pt x="984720" y="742007"/>
                </a:cubicBezTo>
                <a:cubicBezTo>
                  <a:pt x="864070" y="786457"/>
                  <a:pt x="649228" y="839374"/>
                  <a:pt x="489420" y="824557"/>
                </a:cubicBezTo>
                <a:cubicBezTo>
                  <a:pt x="329612" y="809740"/>
                  <a:pt x="95720" y="788574"/>
                  <a:pt x="25870" y="653107"/>
                </a:cubicBezTo>
                <a:cubicBezTo>
                  <a:pt x="-43980" y="517640"/>
                  <a:pt x="70320" y="79490"/>
                  <a:pt x="70320" y="11757"/>
                </a:cubicBezTo>
                <a:cubicBezTo>
                  <a:pt x="70320" y="-55976"/>
                  <a:pt x="34337" y="188499"/>
                  <a:pt x="25870" y="246707"/>
                </a:cubicBezTo>
                <a:cubicBezTo>
                  <a:pt x="17403" y="304915"/>
                  <a:pt x="-23872" y="293274"/>
                  <a:pt x="19520" y="361007"/>
                </a:cubicBezTo>
                <a:cubicBezTo>
                  <a:pt x="62912" y="428740"/>
                  <a:pt x="147578" y="599132"/>
                  <a:pt x="286220" y="653107"/>
                </a:cubicBezTo>
                <a:cubicBezTo>
                  <a:pt x="424862" y="707082"/>
                  <a:pt x="727545" y="696499"/>
                  <a:pt x="851370" y="684857"/>
                </a:cubicBezTo>
                <a:cubicBezTo>
                  <a:pt x="975195" y="673215"/>
                  <a:pt x="955087" y="643582"/>
                  <a:pt x="1029170" y="583257"/>
                </a:cubicBezTo>
                <a:cubicBezTo>
                  <a:pt x="1103253" y="522932"/>
                  <a:pt x="1290578" y="314440"/>
                  <a:pt x="1321270" y="310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8DAE37A8-9D86-4A41-B314-751516566998}"/>
              </a:ext>
            </a:extLst>
          </p:cNvPr>
          <p:cNvSpPr/>
          <p:nvPr/>
        </p:nvSpPr>
        <p:spPr>
          <a:xfrm>
            <a:off x="2115622" y="9631510"/>
            <a:ext cx="520061" cy="1307648"/>
          </a:xfrm>
          <a:custGeom>
            <a:avLst/>
            <a:gdLst>
              <a:gd name="connsiteX0" fmla="*/ 157678 w 520061"/>
              <a:gd name="connsiteY0" fmla="*/ 26840 h 1307648"/>
              <a:gd name="connsiteX1" fmla="*/ 125928 w 520061"/>
              <a:gd name="connsiteY1" fmla="*/ 109390 h 1307648"/>
              <a:gd name="connsiteX2" fmla="*/ 37028 w 520061"/>
              <a:gd name="connsiteY2" fmla="*/ 331640 h 1307648"/>
              <a:gd name="connsiteX3" fmla="*/ 94178 w 520061"/>
              <a:gd name="connsiteY3" fmla="*/ 674540 h 1307648"/>
              <a:gd name="connsiteX4" fmla="*/ 506928 w 520061"/>
              <a:gd name="connsiteY4" fmla="*/ 1290490 h 1307648"/>
              <a:gd name="connsiteX5" fmla="*/ 379928 w 520061"/>
              <a:gd name="connsiteY5" fmla="*/ 1087290 h 1307648"/>
              <a:gd name="connsiteX6" fmla="*/ 5278 w 520061"/>
              <a:gd name="connsiteY6" fmla="*/ 572940 h 1307648"/>
              <a:gd name="connsiteX7" fmla="*/ 157678 w 520061"/>
              <a:gd name="connsiteY7" fmla="*/ 26840 h 1307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0061" h="1307648">
                <a:moveTo>
                  <a:pt x="157678" y="26840"/>
                </a:moveTo>
                <a:cubicBezTo>
                  <a:pt x="177786" y="-50418"/>
                  <a:pt x="146036" y="58590"/>
                  <a:pt x="125928" y="109390"/>
                </a:cubicBezTo>
                <a:cubicBezTo>
                  <a:pt x="105820" y="160190"/>
                  <a:pt x="42320" y="237448"/>
                  <a:pt x="37028" y="331640"/>
                </a:cubicBezTo>
                <a:cubicBezTo>
                  <a:pt x="31736" y="425832"/>
                  <a:pt x="15861" y="514732"/>
                  <a:pt x="94178" y="674540"/>
                </a:cubicBezTo>
                <a:cubicBezTo>
                  <a:pt x="172495" y="834348"/>
                  <a:pt x="459303" y="1221698"/>
                  <a:pt x="506928" y="1290490"/>
                </a:cubicBezTo>
                <a:cubicBezTo>
                  <a:pt x="554553" y="1359282"/>
                  <a:pt x="463536" y="1206882"/>
                  <a:pt x="379928" y="1087290"/>
                </a:cubicBezTo>
                <a:cubicBezTo>
                  <a:pt x="296320" y="967698"/>
                  <a:pt x="42320" y="747565"/>
                  <a:pt x="5278" y="572940"/>
                </a:cubicBezTo>
                <a:cubicBezTo>
                  <a:pt x="-31764" y="398315"/>
                  <a:pt x="137570" y="104098"/>
                  <a:pt x="157678" y="26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239E0269-4D82-4BFD-B7F8-9D1BB7AAB8F5}"/>
              </a:ext>
            </a:extLst>
          </p:cNvPr>
          <p:cNvSpPr/>
          <p:nvPr/>
        </p:nvSpPr>
        <p:spPr>
          <a:xfrm>
            <a:off x="2050409" y="9283688"/>
            <a:ext cx="641610" cy="1548747"/>
          </a:xfrm>
          <a:custGeom>
            <a:avLst/>
            <a:gdLst>
              <a:gd name="connsiteX0" fmla="*/ 641 w 641610"/>
              <a:gd name="connsiteY0" fmla="*/ 12 h 1548747"/>
              <a:gd name="connsiteX1" fmla="*/ 337191 w 641610"/>
              <a:gd name="connsiteY1" fmla="*/ 463562 h 1548747"/>
              <a:gd name="connsiteX2" fmla="*/ 508641 w 641610"/>
              <a:gd name="connsiteY2" fmla="*/ 819162 h 1548747"/>
              <a:gd name="connsiteX3" fmla="*/ 635641 w 641610"/>
              <a:gd name="connsiteY3" fmla="*/ 1517662 h 1548747"/>
              <a:gd name="connsiteX4" fmla="*/ 616591 w 641610"/>
              <a:gd name="connsiteY4" fmla="*/ 1390662 h 1548747"/>
              <a:gd name="connsiteX5" fmla="*/ 578491 w 641610"/>
              <a:gd name="connsiteY5" fmla="*/ 1066812 h 1548747"/>
              <a:gd name="connsiteX6" fmla="*/ 260991 w 641610"/>
              <a:gd name="connsiteY6" fmla="*/ 450862 h 1548747"/>
              <a:gd name="connsiteX7" fmla="*/ 641 w 641610"/>
              <a:gd name="connsiteY7" fmla="*/ 12 h 1548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1610" h="1548747">
                <a:moveTo>
                  <a:pt x="641" y="12"/>
                </a:moveTo>
                <a:cubicBezTo>
                  <a:pt x="13341" y="2129"/>
                  <a:pt x="252524" y="327037"/>
                  <a:pt x="337191" y="463562"/>
                </a:cubicBezTo>
                <a:cubicBezTo>
                  <a:pt x="421858" y="600087"/>
                  <a:pt x="458899" y="643479"/>
                  <a:pt x="508641" y="819162"/>
                </a:cubicBezTo>
                <a:cubicBezTo>
                  <a:pt x="558383" y="994845"/>
                  <a:pt x="617649" y="1422412"/>
                  <a:pt x="635641" y="1517662"/>
                </a:cubicBezTo>
                <a:cubicBezTo>
                  <a:pt x="653633" y="1612912"/>
                  <a:pt x="626116" y="1465804"/>
                  <a:pt x="616591" y="1390662"/>
                </a:cubicBezTo>
                <a:cubicBezTo>
                  <a:pt x="607066" y="1315520"/>
                  <a:pt x="637758" y="1223445"/>
                  <a:pt x="578491" y="1066812"/>
                </a:cubicBezTo>
                <a:cubicBezTo>
                  <a:pt x="519224" y="910179"/>
                  <a:pt x="355183" y="629720"/>
                  <a:pt x="260991" y="450862"/>
                </a:cubicBezTo>
                <a:cubicBezTo>
                  <a:pt x="166799" y="272004"/>
                  <a:pt x="-12059" y="-2105"/>
                  <a:pt x="641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26644C32-6FE0-4472-A19B-83D7953518FF}"/>
              </a:ext>
            </a:extLst>
          </p:cNvPr>
          <p:cNvSpPr/>
          <p:nvPr/>
        </p:nvSpPr>
        <p:spPr>
          <a:xfrm>
            <a:off x="2241758" y="2524478"/>
            <a:ext cx="1961944" cy="1012830"/>
          </a:xfrm>
          <a:custGeom>
            <a:avLst/>
            <a:gdLst>
              <a:gd name="connsiteX0" fmla="*/ 1961942 w 1961944"/>
              <a:gd name="connsiteY0" fmla="*/ 301272 h 1012830"/>
              <a:gd name="connsiteX1" fmla="*/ 1434892 w 1961944"/>
              <a:gd name="connsiteY1" fmla="*/ 85372 h 1012830"/>
              <a:gd name="connsiteX2" fmla="*/ 799892 w 1961944"/>
              <a:gd name="connsiteY2" fmla="*/ 218722 h 1012830"/>
              <a:gd name="connsiteX3" fmla="*/ 31542 w 1961944"/>
              <a:gd name="connsiteY3" fmla="*/ 980722 h 1012830"/>
              <a:gd name="connsiteX4" fmla="*/ 196642 w 1961944"/>
              <a:gd name="connsiteY4" fmla="*/ 802922 h 1012830"/>
              <a:gd name="connsiteX5" fmla="*/ 647492 w 1961944"/>
              <a:gd name="connsiteY5" fmla="*/ 186972 h 1012830"/>
              <a:gd name="connsiteX6" fmla="*/ 1441242 w 1961944"/>
              <a:gd name="connsiteY6" fmla="*/ 2822 h 1012830"/>
              <a:gd name="connsiteX7" fmla="*/ 1961942 w 1961944"/>
              <a:gd name="connsiteY7" fmla="*/ 301272 h 1012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1944" h="1012830">
                <a:moveTo>
                  <a:pt x="1961942" y="301272"/>
                </a:moveTo>
                <a:cubicBezTo>
                  <a:pt x="1960884" y="315030"/>
                  <a:pt x="1628567" y="99130"/>
                  <a:pt x="1434892" y="85372"/>
                </a:cubicBezTo>
                <a:cubicBezTo>
                  <a:pt x="1241217" y="71614"/>
                  <a:pt x="1033784" y="69497"/>
                  <a:pt x="799892" y="218722"/>
                </a:cubicBezTo>
                <a:cubicBezTo>
                  <a:pt x="566000" y="367947"/>
                  <a:pt x="132084" y="883355"/>
                  <a:pt x="31542" y="980722"/>
                </a:cubicBezTo>
                <a:cubicBezTo>
                  <a:pt x="-69000" y="1078089"/>
                  <a:pt x="93984" y="935214"/>
                  <a:pt x="196642" y="802922"/>
                </a:cubicBezTo>
                <a:cubicBezTo>
                  <a:pt x="299300" y="670630"/>
                  <a:pt x="440059" y="320322"/>
                  <a:pt x="647492" y="186972"/>
                </a:cubicBezTo>
                <a:cubicBezTo>
                  <a:pt x="854925" y="53622"/>
                  <a:pt x="1221109" y="-15170"/>
                  <a:pt x="1441242" y="2822"/>
                </a:cubicBezTo>
                <a:cubicBezTo>
                  <a:pt x="1661375" y="20814"/>
                  <a:pt x="1963000" y="287514"/>
                  <a:pt x="1961942" y="301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8B28E278-2D2B-4937-B2CF-D7ADEEBCA473}"/>
              </a:ext>
            </a:extLst>
          </p:cNvPr>
          <p:cNvSpPr/>
          <p:nvPr/>
        </p:nvSpPr>
        <p:spPr>
          <a:xfrm>
            <a:off x="1795404" y="3555374"/>
            <a:ext cx="491879" cy="1356076"/>
          </a:xfrm>
          <a:custGeom>
            <a:avLst/>
            <a:gdLst>
              <a:gd name="connsiteX0" fmla="*/ 490596 w 491879"/>
              <a:gd name="connsiteY0" fmla="*/ 626 h 1356076"/>
              <a:gd name="connsiteX1" fmla="*/ 154046 w 491879"/>
              <a:gd name="connsiteY1" fmla="*/ 495926 h 1356076"/>
              <a:gd name="connsiteX2" fmla="*/ 134996 w 491879"/>
              <a:gd name="connsiteY2" fmla="*/ 1334126 h 1356076"/>
              <a:gd name="connsiteX3" fmla="*/ 122296 w 491879"/>
              <a:gd name="connsiteY3" fmla="*/ 1067426 h 1356076"/>
              <a:gd name="connsiteX4" fmla="*/ 14346 w 491879"/>
              <a:gd name="connsiteY4" fmla="*/ 591176 h 1356076"/>
              <a:gd name="connsiteX5" fmla="*/ 490596 w 491879"/>
              <a:gd name="connsiteY5" fmla="*/ 626 h 1356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1879" h="1356076">
                <a:moveTo>
                  <a:pt x="490596" y="626"/>
                </a:moveTo>
                <a:cubicBezTo>
                  <a:pt x="513879" y="-15249"/>
                  <a:pt x="213313" y="273676"/>
                  <a:pt x="154046" y="495926"/>
                </a:cubicBezTo>
                <a:cubicBezTo>
                  <a:pt x="94779" y="718176"/>
                  <a:pt x="140288" y="1238876"/>
                  <a:pt x="134996" y="1334126"/>
                </a:cubicBezTo>
                <a:cubicBezTo>
                  <a:pt x="129704" y="1429376"/>
                  <a:pt x="142404" y="1191251"/>
                  <a:pt x="122296" y="1067426"/>
                </a:cubicBezTo>
                <a:cubicBezTo>
                  <a:pt x="102188" y="943601"/>
                  <a:pt x="-45979" y="766859"/>
                  <a:pt x="14346" y="591176"/>
                </a:cubicBezTo>
                <a:cubicBezTo>
                  <a:pt x="74671" y="415493"/>
                  <a:pt x="467313" y="16501"/>
                  <a:pt x="490596" y="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8925C3F0-D34A-428F-88FD-A77D150E19FE}"/>
              </a:ext>
            </a:extLst>
          </p:cNvPr>
          <p:cNvSpPr/>
          <p:nvPr/>
        </p:nvSpPr>
        <p:spPr>
          <a:xfrm>
            <a:off x="3319055" y="2351006"/>
            <a:ext cx="1068355" cy="290775"/>
          </a:xfrm>
          <a:custGeom>
            <a:avLst/>
            <a:gdLst>
              <a:gd name="connsiteX0" fmla="*/ 1062445 w 1068355"/>
              <a:gd name="connsiteY0" fmla="*/ 290594 h 290775"/>
              <a:gd name="connsiteX1" fmla="*/ 636995 w 1068355"/>
              <a:gd name="connsiteY1" fmla="*/ 4844 h 290775"/>
              <a:gd name="connsiteX2" fmla="*/ 8345 w 1068355"/>
              <a:gd name="connsiteY2" fmla="*/ 106444 h 290775"/>
              <a:gd name="connsiteX3" fmla="*/ 325845 w 1068355"/>
              <a:gd name="connsiteY3" fmla="*/ 49294 h 290775"/>
              <a:gd name="connsiteX4" fmla="*/ 1062445 w 1068355"/>
              <a:gd name="connsiteY4" fmla="*/ 290594 h 29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8355" h="290775">
                <a:moveTo>
                  <a:pt x="1062445" y="290594"/>
                </a:moveTo>
                <a:cubicBezTo>
                  <a:pt x="1114303" y="283186"/>
                  <a:pt x="812678" y="35536"/>
                  <a:pt x="636995" y="4844"/>
                </a:cubicBezTo>
                <a:cubicBezTo>
                  <a:pt x="461312" y="-25848"/>
                  <a:pt x="60203" y="99036"/>
                  <a:pt x="8345" y="106444"/>
                </a:cubicBezTo>
                <a:cubicBezTo>
                  <a:pt x="-43513" y="113852"/>
                  <a:pt x="156512" y="21777"/>
                  <a:pt x="325845" y="49294"/>
                </a:cubicBezTo>
                <a:cubicBezTo>
                  <a:pt x="495178" y="76811"/>
                  <a:pt x="1010587" y="298002"/>
                  <a:pt x="1062445" y="290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A2765FB2-0660-4BA6-9BE6-111B5A90BCB7}"/>
              </a:ext>
            </a:extLst>
          </p:cNvPr>
          <p:cNvSpPr/>
          <p:nvPr/>
        </p:nvSpPr>
        <p:spPr>
          <a:xfrm>
            <a:off x="1961009" y="2450773"/>
            <a:ext cx="1283859" cy="1266599"/>
          </a:xfrm>
          <a:custGeom>
            <a:avLst/>
            <a:gdLst>
              <a:gd name="connsiteX0" fmla="*/ 1283841 w 1283859"/>
              <a:gd name="connsiteY0" fmla="*/ 327 h 1266599"/>
              <a:gd name="connsiteX1" fmla="*/ 699641 w 1283859"/>
              <a:gd name="connsiteY1" fmla="*/ 260677 h 1266599"/>
              <a:gd name="connsiteX2" fmla="*/ 26541 w 1283859"/>
              <a:gd name="connsiteY2" fmla="*/ 1225877 h 1266599"/>
              <a:gd name="connsiteX3" fmla="*/ 153541 w 1283859"/>
              <a:gd name="connsiteY3" fmla="*/ 1041727 h 1266599"/>
              <a:gd name="connsiteX4" fmla="*/ 324991 w 1283859"/>
              <a:gd name="connsiteY4" fmla="*/ 628977 h 1266599"/>
              <a:gd name="connsiteX5" fmla="*/ 718691 w 1283859"/>
              <a:gd name="connsiteY5" fmla="*/ 216227 h 1266599"/>
              <a:gd name="connsiteX6" fmla="*/ 1283841 w 1283859"/>
              <a:gd name="connsiteY6" fmla="*/ 327 h 126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3859" h="1266599">
                <a:moveTo>
                  <a:pt x="1283841" y="327"/>
                </a:moveTo>
                <a:cubicBezTo>
                  <a:pt x="1280666" y="7735"/>
                  <a:pt x="909191" y="56419"/>
                  <a:pt x="699641" y="260677"/>
                </a:cubicBezTo>
                <a:cubicBezTo>
                  <a:pt x="490091" y="464935"/>
                  <a:pt x="117558" y="1095702"/>
                  <a:pt x="26541" y="1225877"/>
                </a:cubicBezTo>
                <a:cubicBezTo>
                  <a:pt x="-64476" y="1356052"/>
                  <a:pt x="103799" y="1141210"/>
                  <a:pt x="153541" y="1041727"/>
                </a:cubicBezTo>
                <a:cubicBezTo>
                  <a:pt x="203283" y="942244"/>
                  <a:pt x="230799" y="766560"/>
                  <a:pt x="324991" y="628977"/>
                </a:cubicBezTo>
                <a:cubicBezTo>
                  <a:pt x="419183" y="491394"/>
                  <a:pt x="563116" y="319944"/>
                  <a:pt x="718691" y="216227"/>
                </a:cubicBezTo>
                <a:cubicBezTo>
                  <a:pt x="874266" y="112510"/>
                  <a:pt x="1287016" y="-7081"/>
                  <a:pt x="1283841" y="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076C3E8A-7189-478C-B6D3-98C33E559644}"/>
              </a:ext>
            </a:extLst>
          </p:cNvPr>
          <p:cNvSpPr/>
          <p:nvPr/>
        </p:nvSpPr>
        <p:spPr>
          <a:xfrm>
            <a:off x="3368569" y="2135731"/>
            <a:ext cx="1255817" cy="270955"/>
          </a:xfrm>
          <a:custGeom>
            <a:avLst/>
            <a:gdLst>
              <a:gd name="connsiteX0" fmla="*/ 1254231 w 1255817"/>
              <a:gd name="connsiteY0" fmla="*/ 270919 h 270955"/>
              <a:gd name="connsiteX1" fmla="*/ 593831 w 1255817"/>
              <a:gd name="connsiteY1" fmla="*/ 10569 h 270955"/>
              <a:gd name="connsiteX2" fmla="*/ 3281 w 1255817"/>
              <a:gd name="connsiteY2" fmla="*/ 48669 h 270955"/>
              <a:gd name="connsiteX3" fmla="*/ 396981 w 1255817"/>
              <a:gd name="connsiteY3" fmla="*/ 29619 h 270955"/>
              <a:gd name="connsiteX4" fmla="*/ 1254231 w 1255817"/>
              <a:gd name="connsiteY4" fmla="*/ 270919 h 27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817" h="270955">
                <a:moveTo>
                  <a:pt x="1254231" y="270919"/>
                </a:moveTo>
                <a:cubicBezTo>
                  <a:pt x="1287039" y="267744"/>
                  <a:pt x="802323" y="47611"/>
                  <a:pt x="593831" y="10569"/>
                </a:cubicBezTo>
                <a:cubicBezTo>
                  <a:pt x="385339" y="-26473"/>
                  <a:pt x="36089" y="45494"/>
                  <a:pt x="3281" y="48669"/>
                </a:cubicBezTo>
                <a:cubicBezTo>
                  <a:pt x="-29527" y="51844"/>
                  <a:pt x="189548" y="-10598"/>
                  <a:pt x="396981" y="29619"/>
                </a:cubicBezTo>
                <a:cubicBezTo>
                  <a:pt x="604414" y="69836"/>
                  <a:pt x="1221423" y="274094"/>
                  <a:pt x="1254231" y="2709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500CB8B3-B7E9-4277-BB6C-E6820B3BCDC9}"/>
              </a:ext>
            </a:extLst>
          </p:cNvPr>
          <p:cNvSpPr/>
          <p:nvPr/>
        </p:nvSpPr>
        <p:spPr>
          <a:xfrm>
            <a:off x="3879811" y="2584255"/>
            <a:ext cx="2133734" cy="667121"/>
          </a:xfrm>
          <a:custGeom>
            <a:avLst/>
            <a:gdLst>
              <a:gd name="connsiteX0" fmla="*/ 39 w 2133734"/>
              <a:gd name="connsiteY0" fmla="*/ 298645 h 667121"/>
              <a:gd name="connsiteX1" fmla="*/ 552489 w 2133734"/>
              <a:gd name="connsiteY1" fmla="*/ 82745 h 667121"/>
              <a:gd name="connsiteX2" fmla="*/ 1079539 w 2133734"/>
              <a:gd name="connsiteY2" fmla="*/ 25595 h 667121"/>
              <a:gd name="connsiteX3" fmla="*/ 1905039 w 2133734"/>
              <a:gd name="connsiteY3" fmla="*/ 393895 h 667121"/>
              <a:gd name="connsiteX4" fmla="*/ 2133639 w 2133734"/>
              <a:gd name="connsiteY4" fmla="*/ 666945 h 667121"/>
              <a:gd name="connsiteX5" fmla="*/ 1930439 w 2133734"/>
              <a:gd name="connsiteY5" fmla="*/ 431995 h 667121"/>
              <a:gd name="connsiteX6" fmla="*/ 1714539 w 2133734"/>
              <a:gd name="connsiteY6" fmla="*/ 216095 h 667121"/>
              <a:gd name="connsiteX7" fmla="*/ 1358939 w 2133734"/>
              <a:gd name="connsiteY7" fmla="*/ 195 h 667121"/>
              <a:gd name="connsiteX8" fmla="*/ 25439 w 2133734"/>
              <a:gd name="connsiteY8" fmla="*/ 254195 h 667121"/>
              <a:gd name="connsiteX9" fmla="*/ 520739 w 2133734"/>
              <a:gd name="connsiteY9" fmla="*/ 6545 h 667121"/>
              <a:gd name="connsiteX10" fmla="*/ 39 w 2133734"/>
              <a:gd name="connsiteY10" fmla="*/ 298645 h 66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33734" h="667121">
                <a:moveTo>
                  <a:pt x="39" y="298645"/>
                </a:moveTo>
                <a:cubicBezTo>
                  <a:pt x="5331" y="311345"/>
                  <a:pt x="372572" y="128253"/>
                  <a:pt x="552489" y="82745"/>
                </a:cubicBezTo>
                <a:cubicBezTo>
                  <a:pt x="732406" y="37237"/>
                  <a:pt x="854114" y="-26263"/>
                  <a:pt x="1079539" y="25595"/>
                </a:cubicBezTo>
                <a:cubicBezTo>
                  <a:pt x="1304964" y="77453"/>
                  <a:pt x="1729356" y="287003"/>
                  <a:pt x="1905039" y="393895"/>
                </a:cubicBezTo>
                <a:cubicBezTo>
                  <a:pt x="2080722" y="500787"/>
                  <a:pt x="2133639" y="666945"/>
                  <a:pt x="2133639" y="666945"/>
                </a:cubicBezTo>
                <a:cubicBezTo>
                  <a:pt x="2137872" y="673295"/>
                  <a:pt x="2000289" y="507137"/>
                  <a:pt x="1930439" y="431995"/>
                </a:cubicBezTo>
                <a:cubicBezTo>
                  <a:pt x="1860589" y="356853"/>
                  <a:pt x="1809789" y="288062"/>
                  <a:pt x="1714539" y="216095"/>
                </a:cubicBezTo>
                <a:cubicBezTo>
                  <a:pt x="1619289" y="144128"/>
                  <a:pt x="1640456" y="-6155"/>
                  <a:pt x="1358939" y="195"/>
                </a:cubicBezTo>
                <a:cubicBezTo>
                  <a:pt x="1077422" y="6545"/>
                  <a:pt x="165139" y="253137"/>
                  <a:pt x="25439" y="254195"/>
                </a:cubicBezTo>
                <a:cubicBezTo>
                  <a:pt x="-114261" y="255253"/>
                  <a:pt x="522856" y="195"/>
                  <a:pt x="520739" y="6545"/>
                </a:cubicBezTo>
                <a:cubicBezTo>
                  <a:pt x="518622" y="12895"/>
                  <a:pt x="-5253" y="285945"/>
                  <a:pt x="39" y="2986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E0D2E431-7630-436F-95E4-61CB16C82177}"/>
              </a:ext>
            </a:extLst>
          </p:cNvPr>
          <p:cNvSpPr/>
          <p:nvPr/>
        </p:nvSpPr>
        <p:spPr>
          <a:xfrm>
            <a:off x="4221711" y="2292077"/>
            <a:ext cx="2677819" cy="1137246"/>
          </a:xfrm>
          <a:custGeom>
            <a:avLst/>
            <a:gdLst>
              <a:gd name="connsiteX0" fmla="*/ 1039 w 2677819"/>
              <a:gd name="connsiteY0" fmla="*/ 254273 h 1137246"/>
              <a:gd name="connsiteX1" fmla="*/ 699539 w 2677819"/>
              <a:gd name="connsiteY1" fmla="*/ 127273 h 1137246"/>
              <a:gd name="connsiteX2" fmla="*/ 1201189 w 2677819"/>
              <a:gd name="connsiteY2" fmla="*/ 209823 h 1137246"/>
              <a:gd name="connsiteX3" fmla="*/ 2604539 w 2677819"/>
              <a:gd name="connsiteY3" fmla="*/ 1092473 h 1137246"/>
              <a:gd name="connsiteX4" fmla="*/ 2388639 w 2677819"/>
              <a:gd name="connsiteY4" fmla="*/ 933723 h 1137246"/>
              <a:gd name="connsiteX5" fmla="*/ 1607589 w 2677819"/>
              <a:gd name="connsiteY5" fmla="*/ 298723 h 1137246"/>
              <a:gd name="connsiteX6" fmla="*/ 864639 w 2677819"/>
              <a:gd name="connsiteY6" fmla="*/ 273 h 1137246"/>
              <a:gd name="connsiteX7" fmla="*/ 1039 w 2677819"/>
              <a:gd name="connsiteY7" fmla="*/ 254273 h 1137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77819" h="1137246">
                <a:moveTo>
                  <a:pt x="1039" y="254273"/>
                </a:moveTo>
                <a:cubicBezTo>
                  <a:pt x="-26478" y="275440"/>
                  <a:pt x="499514" y="134681"/>
                  <a:pt x="699539" y="127273"/>
                </a:cubicBezTo>
                <a:cubicBezTo>
                  <a:pt x="899564" y="119865"/>
                  <a:pt x="883689" y="48956"/>
                  <a:pt x="1201189" y="209823"/>
                </a:cubicBezTo>
                <a:cubicBezTo>
                  <a:pt x="1518689" y="370690"/>
                  <a:pt x="2406631" y="971823"/>
                  <a:pt x="2604539" y="1092473"/>
                </a:cubicBezTo>
                <a:cubicBezTo>
                  <a:pt x="2802447" y="1213123"/>
                  <a:pt x="2554797" y="1066015"/>
                  <a:pt x="2388639" y="933723"/>
                </a:cubicBezTo>
                <a:cubicBezTo>
                  <a:pt x="2222481" y="801431"/>
                  <a:pt x="1861589" y="454298"/>
                  <a:pt x="1607589" y="298723"/>
                </a:cubicBezTo>
                <a:cubicBezTo>
                  <a:pt x="1353589" y="143148"/>
                  <a:pt x="1126047" y="9798"/>
                  <a:pt x="864639" y="273"/>
                </a:cubicBezTo>
                <a:cubicBezTo>
                  <a:pt x="603231" y="-9252"/>
                  <a:pt x="28556" y="233106"/>
                  <a:pt x="1039" y="254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CFC95850-D305-4234-97A5-FF9716141E69}"/>
              </a:ext>
            </a:extLst>
          </p:cNvPr>
          <p:cNvSpPr/>
          <p:nvPr/>
        </p:nvSpPr>
        <p:spPr>
          <a:xfrm>
            <a:off x="5697852" y="2331723"/>
            <a:ext cx="2611817" cy="1843519"/>
          </a:xfrm>
          <a:custGeom>
            <a:avLst/>
            <a:gdLst>
              <a:gd name="connsiteX0" fmla="*/ 74298 w 2611817"/>
              <a:gd name="connsiteY0" fmla="*/ 17777 h 1843519"/>
              <a:gd name="connsiteX1" fmla="*/ 169548 w 2611817"/>
              <a:gd name="connsiteY1" fmla="*/ 55877 h 1843519"/>
              <a:gd name="connsiteX2" fmla="*/ 1147448 w 2611817"/>
              <a:gd name="connsiteY2" fmla="*/ 265427 h 1843519"/>
              <a:gd name="connsiteX3" fmla="*/ 2519048 w 2611817"/>
              <a:gd name="connsiteY3" fmla="*/ 1738627 h 1843519"/>
              <a:gd name="connsiteX4" fmla="*/ 2385698 w 2611817"/>
              <a:gd name="connsiteY4" fmla="*/ 1624327 h 1843519"/>
              <a:gd name="connsiteX5" fmla="*/ 1560198 w 2611817"/>
              <a:gd name="connsiteY5" fmla="*/ 824227 h 1843519"/>
              <a:gd name="connsiteX6" fmla="*/ 950598 w 2611817"/>
              <a:gd name="connsiteY6" fmla="*/ 303527 h 1843519"/>
              <a:gd name="connsiteX7" fmla="*/ 74298 w 2611817"/>
              <a:gd name="connsiteY7" fmla="*/ 17777 h 1843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1817" h="1843519">
                <a:moveTo>
                  <a:pt x="74298" y="17777"/>
                </a:moveTo>
                <a:cubicBezTo>
                  <a:pt x="-55877" y="-23498"/>
                  <a:pt x="-9310" y="14602"/>
                  <a:pt x="169548" y="55877"/>
                </a:cubicBezTo>
                <a:cubicBezTo>
                  <a:pt x="348406" y="97152"/>
                  <a:pt x="755865" y="-15031"/>
                  <a:pt x="1147448" y="265427"/>
                </a:cubicBezTo>
                <a:cubicBezTo>
                  <a:pt x="1539031" y="545885"/>
                  <a:pt x="2312673" y="1512144"/>
                  <a:pt x="2519048" y="1738627"/>
                </a:cubicBezTo>
                <a:cubicBezTo>
                  <a:pt x="2725423" y="1965110"/>
                  <a:pt x="2545506" y="1776727"/>
                  <a:pt x="2385698" y="1624327"/>
                </a:cubicBezTo>
                <a:cubicBezTo>
                  <a:pt x="2225890" y="1471927"/>
                  <a:pt x="1799381" y="1044360"/>
                  <a:pt x="1560198" y="824227"/>
                </a:cubicBezTo>
                <a:cubicBezTo>
                  <a:pt x="1321015" y="604094"/>
                  <a:pt x="1196131" y="438994"/>
                  <a:pt x="950598" y="303527"/>
                </a:cubicBezTo>
                <a:cubicBezTo>
                  <a:pt x="705065" y="168060"/>
                  <a:pt x="204473" y="59052"/>
                  <a:pt x="74298" y="177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629CF0EA-2939-4A71-9F40-6A4F42E6F8F4}"/>
              </a:ext>
            </a:extLst>
          </p:cNvPr>
          <p:cNvSpPr/>
          <p:nvPr/>
        </p:nvSpPr>
        <p:spPr>
          <a:xfrm>
            <a:off x="5946951" y="3241252"/>
            <a:ext cx="973967" cy="1754380"/>
          </a:xfrm>
          <a:custGeom>
            <a:avLst/>
            <a:gdLst>
              <a:gd name="connsiteX0" fmla="*/ 41099 w 973967"/>
              <a:gd name="connsiteY0" fmla="*/ 48048 h 1754380"/>
              <a:gd name="connsiteX1" fmla="*/ 2999 w 973967"/>
              <a:gd name="connsiteY1" fmla="*/ 359198 h 1754380"/>
              <a:gd name="connsiteX2" fmla="*/ 129999 w 973967"/>
              <a:gd name="connsiteY2" fmla="*/ 638598 h 1754380"/>
              <a:gd name="connsiteX3" fmla="*/ 923749 w 973967"/>
              <a:gd name="connsiteY3" fmla="*/ 1686348 h 1754380"/>
              <a:gd name="connsiteX4" fmla="*/ 834849 w 973967"/>
              <a:gd name="connsiteY4" fmla="*/ 1578398 h 1754380"/>
              <a:gd name="connsiteX5" fmla="*/ 364949 w 973967"/>
              <a:gd name="connsiteY5" fmla="*/ 981498 h 1754380"/>
              <a:gd name="connsiteX6" fmla="*/ 53799 w 973967"/>
              <a:gd name="connsiteY6" fmla="*/ 98848 h 1754380"/>
              <a:gd name="connsiteX7" fmla="*/ 41099 w 973967"/>
              <a:gd name="connsiteY7" fmla="*/ 48048 h 175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3967" h="1754380">
                <a:moveTo>
                  <a:pt x="41099" y="48048"/>
                </a:moveTo>
                <a:cubicBezTo>
                  <a:pt x="32632" y="91440"/>
                  <a:pt x="-11818" y="260773"/>
                  <a:pt x="2999" y="359198"/>
                </a:cubicBezTo>
                <a:cubicBezTo>
                  <a:pt x="17816" y="457623"/>
                  <a:pt x="-23459" y="417406"/>
                  <a:pt x="129999" y="638598"/>
                </a:cubicBezTo>
                <a:cubicBezTo>
                  <a:pt x="283457" y="859790"/>
                  <a:pt x="806274" y="1529715"/>
                  <a:pt x="923749" y="1686348"/>
                </a:cubicBezTo>
                <a:cubicBezTo>
                  <a:pt x="1041224" y="1842981"/>
                  <a:pt x="927982" y="1695873"/>
                  <a:pt x="834849" y="1578398"/>
                </a:cubicBezTo>
                <a:cubicBezTo>
                  <a:pt x="741716" y="1460923"/>
                  <a:pt x="495124" y="1228089"/>
                  <a:pt x="364949" y="981498"/>
                </a:cubicBezTo>
                <a:cubicBezTo>
                  <a:pt x="234774" y="734907"/>
                  <a:pt x="106716" y="251248"/>
                  <a:pt x="53799" y="98848"/>
                </a:cubicBezTo>
                <a:cubicBezTo>
                  <a:pt x="882" y="-53552"/>
                  <a:pt x="49566" y="4656"/>
                  <a:pt x="41099" y="480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BCBE866A-13EE-4C36-B2E3-D8028F7BBD29}"/>
              </a:ext>
            </a:extLst>
          </p:cNvPr>
          <p:cNvSpPr/>
          <p:nvPr/>
        </p:nvSpPr>
        <p:spPr>
          <a:xfrm>
            <a:off x="5775877" y="2438172"/>
            <a:ext cx="2682067" cy="2488412"/>
          </a:xfrm>
          <a:custGeom>
            <a:avLst/>
            <a:gdLst>
              <a:gd name="connsiteX0" fmla="*/ 116923 w 2682067"/>
              <a:gd name="connsiteY0" fmla="*/ 25628 h 2488412"/>
              <a:gd name="connsiteX1" fmla="*/ 201590 w 2682067"/>
              <a:gd name="connsiteY1" fmla="*/ 144161 h 2488412"/>
              <a:gd name="connsiteX2" fmla="*/ 1353056 w 2682067"/>
              <a:gd name="connsiteY2" fmla="*/ 702961 h 2488412"/>
              <a:gd name="connsiteX3" fmla="*/ 2597656 w 2682067"/>
              <a:gd name="connsiteY3" fmla="*/ 2396295 h 2488412"/>
              <a:gd name="connsiteX4" fmla="*/ 2462190 w 2682067"/>
              <a:gd name="connsiteY4" fmla="*/ 2150761 h 2488412"/>
              <a:gd name="connsiteX5" fmla="*/ 1590123 w 2682067"/>
              <a:gd name="connsiteY5" fmla="*/ 1194028 h 2488412"/>
              <a:gd name="connsiteX6" fmla="*/ 1099056 w 2682067"/>
              <a:gd name="connsiteY6" fmla="*/ 652161 h 2488412"/>
              <a:gd name="connsiteX7" fmla="*/ 66123 w 2682067"/>
              <a:gd name="connsiteY7" fmla="*/ 59495 h 2488412"/>
              <a:gd name="connsiteX8" fmla="*/ 116923 w 2682067"/>
              <a:gd name="connsiteY8" fmla="*/ 25628 h 2488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82067" h="2488412">
                <a:moveTo>
                  <a:pt x="116923" y="25628"/>
                </a:moveTo>
                <a:cubicBezTo>
                  <a:pt x="139501" y="39739"/>
                  <a:pt x="-4432" y="31272"/>
                  <a:pt x="201590" y="144161"/>
                </a:cubicBezTo>
                <a:cubicBezTo>
                  <a:pt x="407612" y="257050"/>
                  <a:pt x="953712" y="327605"/>
                  <a:pt x="1353056" y="702961"/>
                </a:cubicBezTo>
                <a:cubicBezTo>
                  <a:pt x="1752400" y="1078317"/>
                  <a:pt x="2412800" y="2154995"/>
                  <a:pt x="2597656" y="2396295"/>
                </a:cubicBezTo>
                <a:cubicBezTo>
                  <a:pt x="2782512" y="2637595"/>
                  <a:pt x="2630112" y="2351139"/>
                  <a:pt x="2462190" y="2150761"/>
                </a:cubicBezTo>
                <a:cubicBezTo>
                  <a:pt x="2294268" y="1950383"/>
                  <a:pt x="1817312" y="1443795"/>
                  <a:pt x="1590123" y="1194028"/>
                </a:cubicBezTo>
                <a:cubicBezTo>
                  <a:pt x="1362934" y="944261"/>
                  <a:pt x="1353056" y="841250"/>
                  <a:pt x="1099056" y="652161"/>
                </a:cubicBezTo>
                <a:cubicBezTo>
                  <a:pt x="845056" y="463072"/>
                  <a:pt x="231223" y="158273"/>
                  <a:pt x="66123" y="59495"/>
                </a:cubicBezTo>
                <a:cubicBezTo>
                  <a:pt x="-98977" y="-39283"/>
                  <a:pt x="94345" y="11517"/>
                  <a:pt x="116923" y="25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79CD54EA-B286-48F7-BF18-DAF64396B2E4}"/>
              </a:ext>
            </a:extLst>
          </p:cNvPr>
          <p:cNvSpPr/>
          <p:nvPr/>
        </p:nvSpPr>
        <p:spPr>
          <a:xfrm>
            <a:off x="6365140" y="3320490"/>
            <a:ext cx="1356863" cy="2061752"/>
          </a:xfrm>
          <a:custGeom>
            <a:avLst/>
            <a:gdLst>
              <a:gd name="connsiteX0" fmla="*/ 196527 w 1356863"/>
              <a:gd name="connsiteY0" fmla="*/ 49243 h 2061752"/>
              <a:gd name="connsiteX1" fmla="*/ 196527 w 1356863"/>
              <a:gd name="connsiteY1" fmla="*/ 116977 h 2061752"/>
              <a:gd name="connsiteX2" fmla="*/ 145727 w 1356863"/>
              <a:gd name="connsiteY2" fmla="*/ 565710 h 2061752"/>
              <a:gd name="connsiteX3" fmla="*/ 255793 w 1356863"/>
              <a:gd name="connsiteY3" fmla="*/ 878977 h 2061752"/>
              <a:gd name="connsiteX4" fmla="*/ 1297193 w 1356863"/>
              <a:gd name="connsiteY4" fmla="*/ 2005043 h 2061752"/>
              <a:gd name="connsiteX5" fmla="*/ 1102460 w 1356863"/>
              <a:gd name="connsiteY5" fmla="*/ 1776443 h 2061752"/>
              <a:gd name="connsiteX6" fmla="*/ 44127 w 1356863"/>
              <a:gd name="connsiteY6" fmla="*/ 760443 h 2061752"/>
              <a:gd name="connsiteX7" fmla="*/ 196527 w 1356863"/>
              <a:gd name="connsiteY7" fmla="*/ 49243 h 2061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6863" h="2061752">
                <a:moveTo>
                  <a:pt x="196527" y="49243"/>
                </a:moveTo>
                <a:cubicBezTo>
                  <a:pt x="221927" y="-58001"/>
                  <a:pt x="204994" y="30899"/>
                  <a:pt x="196527" y="116977"/>
                </a:cubicBezTo>
                <a:cubicBezTo>
                  <a:pt x="188060" y="203055"/>
                  <a:pt x="135849" y="438710"/>
                  <a:pt x="145727" y="565710"/>
                </a:cubicBezTo>
                <a:cubicBezTo>
                  <a:pt x="155605" y="692710"/>
                  <a:pt x="63882" y="639088"/>
                  <a:pt x="255793" y="878977"/>
                </a:cubicBezTo>
                <a:cubicBezTo>
                  <a:pt x="447704" y="1118866"/>
                  <a:pt x="1156082" y="1855465"/>
                  <a:pt x="1297193" y="2005043"/>
                </a:cubicBezTo>
                <a:cubicBezTo>
                  <a:pt x="1438304" y="2154621"/>
                  <a:pt x="1311304" y="1983876"/>
                  <a:pt x="1102460" y="1776443"/>
                </a:cubicBezTo>
                <a:cubicBezTo>
                  <a:pt x="893616" y="1569010"/>
                  <a:pt x="193705" y="1044076"/>
                  <a:pt x="44127" y="760443"/>
                </a:cubicBezTo>
                <a:cubicBezTo>
                  <a:pt x="-105451" y="476810"/>
                  <a:pt x="171127" y="156487"/>
                  <a:pt x="196527" y="49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CEDB1FE8-BCF9-48A2-8C66-C5A664D6826C}"/>
              </a:ext>
            </a:extLst>
          </p:cNvPr>
          <p:cNvSpPr/>
          <p:nvPr/>
        </p:nvSpPr>
        <p:spPr>
          <a:xfrm>
            <a:off x="8408748" y="4097135"/>
            <a:ext cx="506696" cy="2267586"/>
          </a:xfrm>
          <a:custGeom>
            <a:avLst/>
            <a:gdLst>
              <a:gd name="connsiteX0" fmla="*/ 40985 w 506696"/>
              <a:gd name="connsiteY0" fmla="*/ 76932 h 2267586"/>
              <a:gd name="connsiteX1" fmla="*/ 57919 w 506696"/>
              <a:gd name="connsiteY1" fmla="*/ 178532 h 2267586"/>
              <a:gd name="connsiteX2" fmla="*/ 371185 w 506696"/>
              <a:gd name="connsiteY2" fmla="*/ 982865 h 2267586"/>
              <a:gd name="connsiteX3" fmla="*/ 405052 w 506696"/>
              <a:gd name="connsiteY3" fmla="*/ 2218998 h 2267586"/>
              <a:gd name="connsiteX4" fmla="*/ 405052 w 506696"/>
              <a:gd name="connsiteY4" fmla="*/ 1931132 h 2267586"/>
              <a:gd name="connsiteX5" fmla="*/ 489719 w 506696"/>
              <a:gd name="connsiteY5" fmla="*/ 1118332 h 2267586"/>
              <a:gd name="connsiteX6" fmla="*/ 40985 w 506696"/>
              <a:gd name="connsiteY6" fmla="*/ 76932 h 2267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6696" h="2267586">
                <a:moveTo>
                  <a:pt x="40985" y="76932"/>
                </a:moveTo>
                <a:cubicBezTo>
                  <a:pt x="-30982" y="-79701"/>
                  <a:pt x="2886" y="27543"/>
                  <a:pt x="57919" y="178532"/>
                </a:cubicBezTo>
                <a:cubicBezTo>
                  <a:pt x="112952" y="329521"/>
                  <a:pt x="313330" y="642787"/>
                  <a:pt x="371185" y="982865"/>
                </a:cubicBezTo>
                <a:cubicBezTo>
                  <a:pt x="429040" y="1322943"/>
                  <a:pt x="399408" y="2060954"/>
                  <a:pt x="405052" y="2218998"/>
                </a:cubicBezTo>
                <a:cubicBezTo>
                  <a:pt x="410696" y="2377042"/>
                  <a:pt x="390941" y="2114576"/>
                  <a:pt x="405052" y="1931132"/>
                </a:cubicBezTo>
                <a:cubicBezTo>
                  <a:pt x="419163" y="1747688"/>
                  <a:pt x="553219" y="1425954"/>
                  <a:pt x="489719" y="1118332"/>
                </a:cubicBezTo>
                <a:cubicBezTo>
                  <a:pt x="426219" y="810710"/>
                  <a:pt x="112952" y="233565"/>
                  <a:pt x="40985" y="769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6EA4DBAF-52D6-44FD-9D02-3EDDC68A615E}"/>
              </a:ext>
            </a:extLst>
          </p:cNvPr>
          <p:cNvSpPr/>
          <p:nvPr/>
        </p:nvSpPr>
        <p:spPr>
          <a:xfrm>
            <a:off x="8021619" y="4008254"/>
            <a:ext cx="698140" cy="2883388"/>
          </a:xfrm>
          <a:custGeom>
            <a:avLst/>
            <a:gdLst>
              <a:gd name="connsiteX0" fmla="*/ 47114 w 698140"/>
              <a:gd name="connsiteY0" fmla="*/ 72679 h 2883388"/>
              <a:gd name="connsiteX1" fmla="*/ 80981 w 698140"/>
              <a:gd name="connsiteY1" fmla="*/ 140413 h 2883388"/>
              <a:gd name="connsiteX2" fmla="*/ 588981 w 698140"/>
              <a:gd name="connsiteY2" fmla="*/ 953213 h 2883388"/>
              <a:gd name="connsiteX3" fmla="*/ 690581 w 698140"/>
              <a:gd name="connsiteY3" fmla="*/ 2773546 h 2883388"/>
              <a:gd name="connsiteX4" fmla="*/ 673648 w 698140"/>
              <a:gd name="connsiteY4" fmla="*/ 2587279 h 2883388"/>
              <a:gd name="connsiteX5" fmla="*/ 538181 w 698140"/>
              <a:gd name="connsiteY5" fmla="*/ 1825279 h 2883388"/>
              <a:gd name="connsiteX6" fmla="*/ 538181 w 698140"/>
              <a:gd name="connsiteY6" fmla="*/ 893946 h 2883388"/>
              <a:gd name="connsiteX7" fmla="*/ 47114 w 698140"/>
              <a:gd name="connsiteY7" fmla="*/ 72679 h 288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8140" h="2883388">
                <a:moveTo>
                  <a:pt x="47114" y="72679"/>
                </a:moveTo>
                <a:cubicBezTo>
                  <a:pt x="-29086" y="-52910"/>
                  <a:pt x="-9330" y="-6343"/>
                  <a:pt x="80981" y="140413"/>
                </a:cubicBezTo>
                <a:cubicBezTo>
                  <a:pt x="171292" y="287169"/>
                  <a:pt x="487381" y="514357"/>
                  <a:pt x="588981" y="953213"/>
                </a:cubicBezTo>
                <a:cubicBezTo>
                  <a:pt x="690581" y="1392069"/>
                  <a:pt x="676470" y="2501202"/>
                  <a:pt x="690581" y="2773546"/>
                </a:cubicBezTo>
                <a:cubicBezTo>
                  <a:pt x="704692" y="3045890"/>
                  <a:pt x="699048" y="2745324"/>
                  <a:pt x="673648" y="2587279"/>
                </a:cubicBezTo>
                <a:cubicBezTo>
                  <a:pt x="648248" y="2429234"/>
                  <a:pt x="560759" y="2107501"/>
                  <a:pt x="538181" y="1825279"/>
                </a:cubicBezTo>
                <a:cubicBezTo>
                  <a:pt x="515603" y="1543057"/>
                  <a:pt x="624259" y="1183224"/>
                  <a:pt x="538181" y="893946"/>
                </a:cubicBezTo>
                <a:cubicBezTo>
                  <a:pt x="452103" y="604668"/>
                  <a:pt x="123314" y="198268"/>
                  <a:pt x="47114" y="726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1FA4B9A1-14FE-4D4B-90D6-E2B7FDFB7040}"/>
              </a:ext>
            </a:extLst>
          </p:cNvPr>
          <p:cNvSpPr/>
          <p:nvPr/>
        </p:nvSpPr>
        <p:spPr>
          <a:xfrm>
            <a:off x="6933422" y="3555910"/>
            <a:ext cx="1470212" cy="1820488"/>
          </a:xfrm>
          <a:custGeom>
            <a:avLst/>
            <a:gdLst>
              <a:gd name="connsiteX0" fmla="*/ 778 w 1470212"/>
              <a:gd name="connsiteY0" fmla="*/ 90 h 1820488"/>
              <a:gd name="connsiteX1" fmla="*/ 796645 w 1470212"/>
              <a:gd name="connsiteY1" fmla="*/ 685890 h 1820488"/>
              <a:gd name="connsiteX2" fmla="*/ 1457045 w 1470212"/>
              <a:gd name="connsiteY2" fmla="*/ 1795023 h 1820488"/>
              <a:gd name="connsiteX3" fmla="*/ 1253845 w 1470212"/>
              <a:gd name="connsiteY3" fmla="*/ 1490223 h 1820488"/>
              <a:gd name="connsiteX4" fmla="*/ 661178 w 1470212"/>
              <a:gd name="connsiteY4" fmla="*/ 643557 h 1820488"/>
              <a:gd name="connsiteX5" fmla="*/ 778 w 1470212"/>
              <a:gd name="connsiteY5" fmla="*/ 90 h 182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0212" h="1820488">
                <a:moveTo>
                  <a:pt x="778" y="90"/>
                </a:moveTo>
                <a:cubicBezTo>
                  <a:pt x="23356" y="7146"/>
                  <a:pt x="553934" y="386735"/>
                  <a:pt x="796645" y="685890"/>
                </a:cubicBezTo>
                <a:cubicBezTo>
                  <a:pt x="1039356" y="985046"/>
                  <a:pt x="1380845" y="1660968"/>
                  <a:pt x="1457045" y="1795023"/>
                </a:cubicBezTo>
                <a:cubicBezTo>
                  <a:pt x="1533245" y="1929078"/>
                  <a:pt x="1253845" y="1490223"/>
                  <a:pt x="1253845" y="1490223"/>
                </a:cubicBezTo>
                <a:cubicBezTo>
                  <a:pt x="1121201" y="1298312"/>
                  <a:pt x="870022" y="889090"/>
                  <a:pt x="661178" y="643557"/>
                </a:cubicBezTo>
                <a:cubicBezTo>
                  <a:pt x="452334" y="398024"/>
                  <a:pt x="-21800" y="-6966"/>
                  <a:pt x="778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9098E218-2229-4DE6-B595-F2A1F85D4882}"/>
              </a:ext>
            </a:extLst>
          </p:cNvPr>
          <p:cNvSpPr/>
          <p:nvPr/>
        </p:nvSpPr>
        <p:spPr>
          <a:xfrm>
            <a:off x="6664581" y="3555980"/>
            <a:ext cx="1156634" cy="1392073"/>
          </a:xfrm>
          <a:custGeom>
            <a:avLst/>
            <a:gdLst>
              <a:gd name="connsiteX0" fmla="*/ 184952 w 1156634"/>
              <a:gd name="connsiteY0" fmla="*/ 20 h 1392073"/>
              <a:gd name="connsiteX1" fmla="*/ 176486 w 1156634"/>
              <a:gd name="connsiteY1" fmla="*/ 491087 h 1392073"/>
              <a:gd name="connsiteX2" fmla="*/ 1107819 w 1156634"/>
              <a:gd name="connsiteY2" fmla="*/ 1354687 h 1392073"/>
              <a:gd name="connsiteX3" fmla="*/ 921552 w 1156634"/>
              <a:gd name="connsiteY3" fmla="*/ 1159953 h 1392073"/>
              <a:gd name="connsiteX4" fmla="*/ 32552 w 1156634"/>
              <a:gd name="connsiteY4" fmla="*/ 474153 h 1392073"/>
              <a:gd name="connsiteX5" fmla="*/ 184952 w 1156634"/>
              <a:gd name="connsiteY5" fmla="*/ 20 h 1392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6634" h="1392073">
                <a:moveTo>
                  <a:pt x="184952" y="20"/>
                </a:moveTo>
                <a:cubicBezTo>
                  <a:pt x="208941" y="2842"/>
                  <a:pt x="22675" y="265309"/>
                  <a:pt x="176486" y="491087"/>
                </a:cubicBezTo>
                <a:cubicBezTo>
                  <a:pt x="330297" y="716865"/>
                  <a:pt x="983641" y="1243209"/>
                  <a:pt x="1107819" y="1354687"/>
                </a:cubicBezTo>
                <a:cubicBezTo>
                  <a:pt x="1231997" y="1466165"/>
                  <a:pt x="1100763" y="1306709"/>
                  <a:pt x="921552" y="1159953"/>
                </a:cubicBezTo>
                <a:cubicBezTo>
                  <a:pt x="742341" y="1013197"/>
                  <a:pt x="152496" y="666064"/>
                  <a:pt x="32552" y="474153"/>
                </a:cubicBezTo>
                <a:cubicBezTo>
                  <a:pt x="-87392" y="282242"/>
                  <a:pt x="160963" y="-2802"/>
                  <a:pt x="184952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813D6B68-3906-448E-89AC-5264E8A8149B}"/>
              </a:ext>
            </a:extLst>
          </p:cNvPr>
          <p:cNvSpPr/>
          <p:nvPr/>
        </p:nvSpPr>
        <p:spPr>
          <a:xfrm>
            <a:off x="7016191" y="4951499"/>
            <a:ext cx="1620258" cy="806306"/>
          </a:xfrm>
          <a:custGeom>
            <a:avLst/>
            <a:gdLst>
              <a:gd name="connsiteX0" fmla="*/ 559 w 1620258"/>
              <a:gd name="connsiteY0" fmla="*/ 1501 h 806306"/>
              <a:gd name="connsiteX1" fmla="*/ 451409 w 1620258"/>
              <a:gd name="connsiteY1" fmla="*/ 598401 h 806306"/>
              <a:gd name="connsiteX2" fmla="*/ 845109 w 1620258"/>
              <a:gd name="connsiteY2" fmla="*/ 693651 h 806306"/>
              <a:gd name="connsiteX3" fmla="*/ 1607109 w 1620258"/>
              <a:gd name="connsiteY3" fmla="*/ 325351 h 806306"/>
              <a:gd name="connsiteX4" fmla="*/ 1270559 w 1620258"/>
              <a:gd name="connsiteY4" fmla="*/ 471401 h 806306"/>
              <a:gd name="connsiteX5" fmla="*/ 546659 w 1620258"/>
              <a:gd name="connsiteY5" fmla="*/ 795251 h 806306"/>
              <a:gd name="connsiteX6" fmla="*/ 559 w 1620258"/>
              <a:gd name="connsiteY6" fmla="*/ 1501 h 80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0258" h="806306">
                <a:moveTo>
                  <a:pt x="559" y="1501"/>
                </a:moveTo>
                <a:cubicBezTo>
                  <a:pt x="-15316" y="-31307"/>
                  <a:pt x="310651" y="483043"/>
                  <a:pt x="451409" y="598401"/>
                </a:cubicBezTo>
                <a:cubicBezTo>
                  <a:pt x="592167" y="713759"/>
                  <a:pt x="652492" y="739159"/>
                  <a:pt x="845109" y="693651"/>
                </a:cubicBezTo>
                <a:cubicBezTo>
                  <a:pt x="1037726" y="648143"/>
                  <a:pt x="1536201" y="362393"/>
                  <a:pt x="1607109" y="325351"/>
                </a:cubicBezTo>
                <a:cubicBezTo>
                  <a:pt x="1678017" y="288309"/>
                  <a:pt x="1447301" y="393084"/>
                  <a:pt x="1270559" y="471401"/>
                </a:cubicBezTo>
                <a:cubicBezTo>
                  <a:pt x="1093817" y="549718"/>
                  <a:pt x="754092" y="869334"/>
                  <a:pt x="546659" y="795251"/>
                </a:cubicBezTo>
                <a:cubicBezTo>
                  <a:pt x="339226" y="721168"/>
                  <a:pt x="16434" y="34309"/>
                  <a:pt x="559" y="1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2BB7A91E-49AF-4BD9-A3AB-B5B94E0FD453}"/>
              </a:ext>
            </a:extLst>
          </p:cNvPr>
          <p:cNvSpPr/>
          <p:nvPr/>
        </p:nvSpPr>
        <p:spPr>
          <a:xfrm>
            <a:off x="7441876" y="5843553"/>
            <a:ext cx="1099805" cy="606113"/>
          </a:xfrm>
          <a:custGeom>
            <a:avLst/>
            <a:gdLst>
              <a:gd name="connsiteX0" fmla="*/ 324 w 1099805"/>
              <a:gd name="connsiteY0" fmla="*/ 4797 h 606113"/>
              <a:gd name="connsiteX1" fmla="*/ 736924 w 1099805"/>
              <a:gd name="connsiteY1" fmla="*/ 157197 h 606113"/>
              <a:gd name="connsiteX2" fmla="*/ 1092524 w 1099805"/>
              <a:gd name="connsiteY2" fmla="*/ 601697 h 606113"/>
              <a:gd name="connsiteX3" fmla="*/ 965524 w 1099805"/>
              <a:gd name="connsiteY3" fmla="*/ 366747 h 606113"/>
              <a:gd name="connsiteX4" fmla="*/ 832174 w 1099805"/>
              <a:gd name="connsiteY4" fmla="*/ 68297 h 606113"/>
              <a:gd name="connsiteX5" fmla="*/ 324 w 1099805"/>
              <a:gd name="connsiteY5" fmla="*/ 4797 h 606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9805" h="606113">
                <a:moveTo>
                  <a:pt x="324" y="4797"/>
                </a:moveTo>
                <a:cubicBezTo>
                  <a:pt x="-15551" y="19614"/>
                  <a:pt x="554891" y="57714"/>
                  <a:pt x="736924" y="157197"/>
                </a:cubicBezTo>
                <a:cubicBezTo>
                  <a:pt x="918957" y="256680"/>
                  <a:pt x="1054424" y="566772"/>
                  <a:pt x="1092524" y="601697"/>
                </a:cubicBezTo>
                <a:cubicBezTo>
                  <a:pt x="1130624" y="636622"/>
                  <a:pt x="1008916" y="455647"/>
                  <a:pt x="965524" y="366747"/>
                </a:cubicBezTo>
                <a:cubicBezTo>
                  <a:pt x="922132" y="277847"/>
                  <a:pt x="994099" y="127564"/>
                  <a:pt x="832174" y="68297"/>
                </a:cubicBezTo>
                <a:cubicBezTo>
                  <a:pt x="670249" y="9030"/>
                  <a:pt x="16199" y="-10020"/>
                  <a:pt x="324" y="47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81E25586-AF2B-4A8D-A3A6-01D0F24B0C32}"/>
              </a:ext>
            </a:extLst>
          </p:cNvPr>
          <p:cNvSpPr/>
          <p:nvPr/>
        </p:nvSpPr>
        <p:spPr>
          <a:xfrm>
            <a:off x="7289675" y="4682301"/>
            <a:ext cx="971957" cy="725537"/>
          </a:xfrm>
          <a:custGeom>
            <a:avLst/>
            <a:gdLst>
              <a:gd name="connsiteX0" fmla="*/ 25525 w 971957"/>
              <a:gd name="connsiteY0" fmla="*/ 42099 h 725537"/>
              <a:gd name="connsiteX1" fmla="*/ 139825 w 971957"/>
              <a:gd name="connsiteY1" fmla="*/ 118299 h 725537"/>
              <a:gd name="connsiteX2" fmla="*/ 673225 w 971957"/>
              <a:gd name="connsiteY2" fmla="*/ 658049 h 725537"/>
              <a:gd name="connsiteX3" fmla="*/ 971675 w 971957"/>
              <a:gd name="connsiteY3" fmla="*/ 658049 h 725537"/>
              <a:gd name="connsiteX4" fmla="*/ 724025 w 971957"/>
              <a:gd name="connsiteY4" fmla="*/ 721549 h 725537"/>
              <a:gd name="connsiteX5" fmla="*/ 539875 w 971957"/>
              <a:gd name="connsiteY5" fmla="*/ 645349 h 725537"/>
              <a:gd name="connsiteX6" fmla="*/ 25525 w 971957"/>
              <a:gd name="connsiteY6" fmla="*/ 42099 h 72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1957" h="725537">
                <a:moveTo>
                  <a:pt x="25525" y="42099"/>
                </a:moveTo>
                <a:cubicBezTo>
                  <a:pt x="-41150" y="-45743"/>
                  <a:pt x="31875" y="15641"/>
                  <a:pt x="139825" y="118299"/>
                </a:cubicBezTo>
                <a:cubicBezTo>
                  <a:pt x="247775" y="220957"/>
                  <a:pt x="534583" y="568091"/>
                  <a:pt x="673225" y="658049"/>
                </a:cubicBezTo>
                <a:cubicBezTo>
                  <a:pt x="811867" y="748007"/>
                  <a:pt x="963208" y="647466"/>
                  <a:pt x="971675" y="658049"/>
                </a:cubicBezTo>
                <a:cubicBezTo>
                  <a:pt x="980142" y="668632"/>
                  <a:pt x="795992" y="723666"/>
                  <a:pt x="724025" y="721549"/>
                </a:cubicBezTo>
                <a:cubicBezTo>
                  <a:pt x="652058" y="719432"/>
                  <a:pt x="656292" y="755416"/>
                  <a:pt x="539875" y="645349"/>
                </a:cubicBezTo>
                <a:cubicBezTo>
                  <a:pt x="423458" y="535282"/>
                  <a:pt x="92200" y="129941"/>
                  <a:pt x="25525" y="420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409CD455-6F92-407D-A061-3CC5AF313D79}"/>
              </a:ext>
            </a:extLst>
          </p:cNvPr>
          <p:cNvSpPr/>
          <p:nvPr/>
        </p:nvSpPr>
        <p:spPr>
          <a:xfrm>
            <a:off x="7156422" y="5425561"/>
            <a:ext cx="406680" cy="2823699"/>
          </a:xfrm>
          <a:custGeom>
            <a:avLst/>
            <a:gdLst>
              <a:gd name="connsiteX0" fmla="*/ 28 w 406680"/>
              <a:gd name="connsiteY0" fmla="*/ 10039 h 2823699"/>
              <a:gd name="connsiteX1" fmla="*/ 323878 w 406680"/>
              <a:gd name="connsiteY1" fmla="*/ 587889 h 2823699"/>
              <a:gd name="connsiteX2" fmla="*/ 368328 w 406680"/>
              <a:gd name="connsiteY2" fmla="*/ 924439 h 2823699"/>
              <a:gd name="connsiteX3" fmla="*/ 406428 w 406680"/>
              <a:gd name="connsiteY3" fmla="*/ 1387989 h 2823699"/>
              <a:gd name="connsiteX4" fmla="*/ 349278 w 406680"/>
              <a:gd name="connsiteY4" fmla="*/ 1762639 h 2823699"/>
              <a:gd name="connsiteX5" fmla="*/ 120678 w 406680"/>
              <a:gd name="connsiteY5" fmla="*/ 2772289 h 2823699"/>
              <a:gd name="connsiteX6" fmla="*/ 177828 w 406680"/>
              <a:gd name="connsiteY6" fmla="*/ 2562739 h 2823699"/>
              <a:gd name="connsiteX7" fmla="*/ 336578 w 406680"/>
              <a:gd name="connsiteY7" fmla="*/ 1591189 h 2823699"/>
              <a:gd name="connsiteX8" fmla="*/ 342928 w 406680"/>
              <a:gd name="connsiteY8" fmla="*/ 1114939 h 2823699"/>
              <a:gd name="connsiteX9" fmla="*/ 28 w 406680"/>
              <a:gd name="connsiteY9" fmla="*/ 10039 h 28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6680" h="2823699">
                <a:moveTo>
                  <a:pt x="28" y="10039"/>
                </a:moveTo>
                <a:cubicBezTo>
                  <a:pt x="-3147" y="-77803"/>
                  <a:pt x="262495" y="435489"/>
                  <a:pt x="323878" y="587889"/>
                </a:cubicBezTo>
                <a:cubicBezTo>
                  <a:pt x="385261" y="740289"/>
                  <a:pt x="354570" y="791089"/>
                  <a:pt x="368328" y="924439"/>
                </a:cubicBezTo>
                <a:cubicBezTo>
                  <a:pt x="382086" y="1057789"/>
                  <a:pt x="409603" y="1248289"/>
                  <a:pt x="406428" y="1387989"/>
                </a:cubicBezTo>
                <a:cubicBezTo>
                  <a:pt x="403253" y="1527689"/>
                  <a:pt x="396903" y="1531922"/>
                  <a:pt x="349278" y="1762639"/>
                </a:cubicBezTo>
                <a:cubicBezTo>
                  <a:pt x="301653" y="1993356"/>
                  <a:pt x="149253" y="2638939"/>
                  <a:pt x="120678" y="2772289"/>
                </a:cubicBezTo>
                <a:cubicBezTo>
                  <a:pt x="92103" y="2905639"/>
                  <a:pt x="141845" y="2759589"/>
                  <a:pt x="177828" y="2562739"/>
                </a:cubicBezTo>
                <a:cubicBezTo>
                  <a:pt x="213811" y="2365889"/>
                  <a:pt x="309061" y="1832489"/>
                  <a:pt x="336578" y="1591189"/>
                </a:cubicBezTo>
                <a:cubicBezTo>
                  <a:pt x="364095" y="1349889"/>
                  <a:pt x="394786" y="1375289"/>
                  <a:pt x="342928" y="1114939"/>
                </a:cubicBezTo>
                <a:cubicBezTo>
                  <a:pt x="291070" y="854589"/>
                  <a:pt x="3203" y="97881"/>
                  <a:pt x="28" y="100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2D9F1705-0A4D-477E-80E8-B0C9E54B8C24}"/>
              </a:ext>
            </a:extLst>
          </p:cNvPr>
          <p:cNvSpPr/>
          <p:nvPr/>
        </p:nvSpPr>
        <p:spPr>
          <a:xfrm>
            <a:off x="7106239" y="6438876"/>
            <a:ext cx="324130" cy="1435213"/>
          </a:xfrm>
          <a:custGeom>
            <a:avLst/>
            <a:gdLst>
              <a:gd name="connsiteX0" fmla="*/ 323261 w 324130"/>
              <a:gd name="connsiteY0" fmla="*/ 24 h 1435213"/>
              <a:gd name="connsiteX1" fmla="*/ 101011 w 324130"/>
              <a:gd name="connsiteY1" fmla="*/ 533424 h 1435213"/>
              <a:gd name="connsiteX2" fmla="*/ 132761 w 324130"/>
              <a:gd name="connsiteY2" fmla="*/ 1409724 h 1435213"/>
              <a:gd name="connsiteX3" fmla="*/ 126411 w 324130"/>
              <a:gd name="connsiteY3" fmla="*/ 1143024 h 1435213"/>
              <a:gd name="connsiteX4" fmla="*/ 5761 w 324130"/>
              <a:gd name="connsiteY4" fmla="*/ 552474 h 1435213"/>
              <a:gd name="connsiteX5" fmla="*/ 323261 w 324130"/>
              <a:gd name="connsiteY5" fmla="*/ 24 h 1435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130" h="1435213">
                <a:moveTo>
                  <a:pt x="323261" y="24"/>
                </a:moveTo>
                <a:cubicBezTo>
                  <a:pt x="339136" y="-3151"/>
                  <a:pt x="132761" y="298474"/>
                  <a:pt x="101011" y="533424"/>
                </a:cubicBezTo>
                <a:cubicBezTo>
                  <a:pt x="69261" y="768374"/>
                  <a:pt x="128528" y="1308124"/>
                  <a:pt x="132761" y="1409724"/>
                </a:cubicBezTo>
                <a:cubicBezTo>
                  <a:pt x="136994" y="1511324"/>
                  <a:pt x="147578" y="1285899"/>
                  <a:pt x="126411" y="1143024"/>
                </a:cubicBezTo>
                <a:cubicBezTo>
                  <a:pt x="105244" y="1000149"/>
                  <a:pt x="-29164" y="747207"/>
                  <a:pt x="5761" y="552474"/>
                </a:cubicBezTo>
                <a:cubicBezTo>
                  <a:pt x="40686" y="357741"/>
                  <a:pt x="307386" y="3199"/>
                  <a:pt x="323261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6840B77C-50A0-4AD0-9E98-22A4399E0085}"/>
              </a:ext>
            </a:extLst>
          </p:cNvPr>
          <p:cNvSpPr/>
          <p:nvPr/>
        </p:nvSpPr>
        <p:spPr>
          <a:xfrm>
            <a:off x="2107628" y="5266668"/>
            <a:ext cx="296254" cy="159426"/>
          </a:xfrm>
          <a:custGeom>
            <a:avLst/>
            <a:gdLst>
              <a:gd name="connsiteX0" fmla="*/ 572 w 296254"/>
              <a:gd name="connsiteY0" fmla="*/ 159407 h 159426"/>
              <a:gd name="connsiteX1" fmla="*/ 146622 w 296254"/>
              <a:gd name="connsiteY1" fmla="*/ 41932 h 159426"/>
              <a:gd name="connsiteX2" fmla="*/ 295847 w 296254"/>
              <a:gd name="connsiteY2" fmla="*/ 13357 h 159426"/>
              <a:gd name="connsiteX3" fmla="*/ 187897 w 296254"/>
              <a:gd name="connsiteY3" fmla="*/ 657 h 159426"/>
              <a:gd name="connsiteX4" fmla="*/ 98997 w 296254"/>
              <a:gd name="connsiteY4" fmla="*/ 32407 h 159426"/>
              <a:gd name="connsiteX5" fmla="*/ 572 w 296254"/>
              <a:gd name="connsiteY5" fmla="*/ 159407 h 159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6254" h="159426">
                <a:moveTo>
                  <a:pt x="572" y="159407"/>
                </a:moveTo>
                <a:cubicBezTo>
                  <a:pt x="8510" y="160995"/>
                  <a:pt x="97410" y="66274"/>
                  <a:pt x="146622" y="41932"/>
                </a:cubicBezTo>
                <a:cubicBezTo>
                  <a:pt x="195834" y="17590"/>
                  <a:pt x="288968" y="20236"/>
                  <a:pt x="295847" y="13357"/>
                </a:cubicBezTo>
                <a:cubicBezTo>
                  <a:pt x="302726" y="6478"/>
                  <a:pt x="220705" y="-2518"/>
                  <a:pt x="187897" y="657"/>
                </a:cubicBezTo>
                <a:cubicBezTo>
                  <a:pt x="155089" y="3832"/>
                  <a:pt x="128630" y="10711"/>
                  <a:pt x="98997" y="32407"/>
                </a:cubicBezTo>
                <a:cubicBezTo>
                  <a:pt x="69364" y="54103"/>
                  <a:pt x="-7366" y="157819"/>
                  <a:pt x="572" y="159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ACB38CAA-D40F-42A8-9DFF-85888FF0D2B9}"/>
              </a:ext>
            </a:extLst>
          </p:cNvPr>
          <p:cNvSpPr/>
          <p:nvPr/>
        </p:nvSpPr>
        <p:spPr>
          <a:xfrm>
            <a:off x="3272206" y="1911319"/>
            <a:ext cx="1571032" cy="332417"/>
          </a:xfrm>
          <a:custGeom>
            <a:avLst/>
            <a:gdLst>
              <a:gd name="connsiteX0" fmla="*/ 1515694 w 1571032"/>
              <a:gd name="connsiteY0" fmla="*/ 317531 h 332417"/>
              <a:gd name="connsiteX1" fmla="*/ 1471244 w 1571032"/>
              <a:gd name="connsiteY1" fmla="*/ 273081 h 332417"/>
              <a:gd name="connsiteX2" fmla="*/ 963244 w 1571032"/>
              <a:gd name="connsiteY2" fmla="*/ 31 h 332417"/>
              <a:gd name="connsiteX3" fmla="*/ 10744 w 1571032"/>
              <a:gd name="connsiteY3" fmla="*/ 254031 h 332417"/>
              <a:gd name="connsiteX4" fmla="*/ 474294 w 1571032"/>
              <a:gd name="connsiteY4" fmla="*/ 127031 h 332417"/>
              <a:gd name="connsiteX5" fmla="*/ 855294 w 1571032"/>
              <a:gd name="connsiteY5" fmla="*/ 76231 h 332417"/>
              <a:gd name="connsiteX6" fmla="*/ 1515694 w 1571032"/>
              <a:gd name="connsiteY6" fmla="*/ 317531 h 332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1032" h="332417">
                <a:moveTo>
                  <a:pt x="1515694" y="317531"/>
                </a:moveTo>
                <a:cubicBezTo>
                  <a:pt x="1618352" y="350339"/>
                  <a:pt x="1563319" y="325998"/>
                  <a:pt x="1471244" y="273081"/>
                </a:cubicBezTo>
                <a:cubicBezTo>
                  <a:pt x="1379169" y="220164"/>
                  <a:pt x="1206661" y="3206"/>
                  <a:pt x="963244" y="31"/>
                </a:cubicBezTo>
                <a:cubicBezTo>
                  <a:pt x="719827" y="-3144"/>
                  <a:pt x="92236" y="232864"/>
                  <a:pt x="10744" y="254031"/>
                </a:cubicBezTo>
                <a:cubicBezTo>
                  <a:pt x="-70748" y="275198"/>
                  <a:pt x="333536" y="156664"/>
                  <a:pt x="474294" y="127031"/>
                </a:cubicBezTo>
                <a:cubicBezTo>
                  <a:pt x="615052" y="97398"/>
                  <a:pt x="683844" y="51889"/>
                  <a:pt x="855294" y="76231"/>
                </a:cubicBezTo>
                <a:cubicBezTo>
                  <a:pt x="1026744" y="100573"/>
                  <a:pt x="1413036" y="284723"/>
                  <a:pt x="1515694" y="317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5216172B-A122-473A-9E85-ACDE6F59ACA4}"/>
              </a:ext>
            </a:extLst>
          </p:cNvPr>
          <p:cNvSpPr/>
          <p:nvPr/>
        </p:nvSpPr>
        <p:spPr>
          <a:xfrm>
            <a:off x="4104291" y="1885834"/>
            <a:ext cx="1768245" cy="355217"/>
          </a:xfrm>
          <a:custGeom>
            <a:avLst/>
            <a:gdLst>
              <a:gd name="connsiteX0" fmla="*/ 35909 w 1768245"/>
              <a:gd name="connsiteY0" fmla="*/ 298566 h 355217"/>
              <a:gd name="connsiteX1" fmla="*/ 118459 w 1768245"/>
              <a:gd name="connsiteY1" fmla="*/ 298566 h 355217"/>
              <a:gd name="connsiteX2" fmla="*/ 556609 w 1768245"/>
              <a:gd name="connsiteY2" fmla="*/ 116 h 355217"/>
              <a:gd name="connsiteX3" fmla="*/ 1667859 w 1768245"/>
              <a:gd name="connsiteY3" fmla="*/ 336666 h 355217"/>
              <a:gd name="connsiteX4" fmla="*/ 1598009 w 1768245"/>
              <a:gd name="connsiteY4" fmla="*/ 285866 h 355217"/>
              <a:gd name="connsiteX5" fmla="*/ 626459 w 1768245"/>
              <a:gd name="connsiteY5" fmla="*/ 69966 h 355217"/>
              <a:gd name="connsiteX6" fmla="*/ 35909 w 1768245"/>
              <a:gd name="connsiteY6" fmla="*/ 298566 h 355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8245" h="355217">
                <a:moveTo>
                  <a:pt x="35909" y="298566"/>
                </a:moveTo>
                <a:cubicBezTo>
                  <a:pt x="-48758" y="336666"/>
                  <a:pt x="31676" y="348308"/>
                  <a:pt x="118459" y="298566"/>
                </a:cubicBezTo>
                <a:cubicBezTo>
                  <a:pt x="205242" y="248824"/>
                  <a:pt x="298376" y="-6234"/>
                  <a:pt x="556609" y="116"/>
                </a:cubicBezTo>
                <a:cubicBezTo>
                  <a:pt x="814842" y="6466"/>
                  <a:pt x="1494292" y="289041"/>
                  <a:pt x="1667859" y="336666"/>
                </a:cubicBezTo>
                <a:cubicBezTo>
                  <a:pt x="1841426" y="384291"/>
                  <a:pt x="1771576" y="330316"/>
                  <a:pt x="1598009" y="285866"/>
                </a:cubicBezTo>
                <a:cubicBezTo>
                  <a:pt x="1424442" y="241416"/>
                  <a:pt x="882576" y="64674"/>
                  <a:pt x="626459" y="69966"/>
                </a:cubicBezTo>
                <a:cubicBezTo>
                  <a:pt x="370342" y="75258"/>
                  <a:pt x="120576" y="260466"/>
                  <a:pt x="35909" y="2985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C37E4235-12A9-46CB-8391-7FBD6866A24B}"/>
              </a:ext>
            </a:extLst>
          </p:cNvPr>
          <p:cNvSpPr/>
          <p:nvPr/>
        </p:nvSpPr>
        <p:spPr>
          <a:xfrm>
            <a:off x="4298840" y="1999114"/>
            <a:ext cx="1291334" cy="191881"/>
          </a:xfrm>
          <a:custGeom>
            <a:avLst/>
            <a:gdLst>
              <a:gd name="connsiteX0" fmla="*/ 14080 w 1291334"/>
              <a:gd name="connsiteY0" fmla="*/ 159886 h 191881"/>
              <a:gd name="connsiteX1" fmla="*/ 146160 w 1291334"/>
              <a:gd name="connsiteY1" fmla="*/ 88766 h 191881"/>
              <a:gd name="connsiteX2" fmla="*/ 466200 w 1291334"/>
              <a:gd name="connsiteY2" fmla="*/ 2406 h 191881"/>
              <a:gd name="connsiteX3" fmla="*/ 1279000 w 1291334"/>
              <a:gd name="connsiteY3" fmla="*/ 190366 h 191881"/>
              <a:gd name="connsiteX4" fmla="*/ 923400 w 1291334"/>
              <a:gd name="connsiteY4" fmla="*/ 88766 h 191881"/>
              <a:gd name="connsiteX5" fmla="*/ 466200 w 1291334"/>
              <a:gd name="connsiteY5" fmla="*/ 48126 h 191881"/>
              <a:gd name="connsiteX6" fmla="*/ 14080 w 1291334"/>
              <a:gd name="connsiteY6" fmla="*/ 159886 h 19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1334" h="191881">
                <a:moveTo>
                  <a:pt x="14080" y="159886"/>
                </a:moveTo>
                <a:cubicBezTo>
                  <a:pt x="-39260" y="166659"/>
                  <a:pt x="70807" y="115013"/>
                  <a:pt x="146160" y="88766"/>
                </a:cubicBezTo>
                <a:cubicBezTo>
                  <a:pt x="221513" y="62519"/>
                  <a:pt x="277393" y="-14527"/>
                  <a:pt x="466200" y="2406"/>
                </a:cubicBezTo>
                <a:cubicBezTo>
                  <a:pt x="655007" y="19339"/>
                  <a:pt x="1202800" y="175973"/>
                  <a:pt x="1279000" y="190366"/>
                </a:cubicBezTo>
                <a:cubicBezTo>
                  <a:pt x="1355200" y="204759"/>
                  <a:pt x="1058867" y="112473"/>
                  <a:pt x="923400" y="88766"/>
                </a:cubicBezTo>
                <a:cubicBezTo>
                  <a:pt x="787933" y="65059"/>
                  <a:pt x="624527" y="34579"/>
                  <a:pt x="466200" y="48126"/>
                </a:cubicBezTo>
                <a:cubicBezTo>
                  <a:pt x="307873" y="61673"/>
                  <a:pt x="67420" y="153113"/>
                  <a:pt x="14080" y="1598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8E9063DD-5014-4AAD-8171-9EF0C2EE7934}"/>
              </a:ext>
            </a:extLst>
          </p:cNvPr>
          <p:cNvSpPr/>
          <p:nvPr/>
        </p:nvSpPr>
        <p:spPr>
          <a:xfrm>
            <a:off x="2868674" y="2036311"/>
            <a:ext cx="1756586" cy="247908"/>
          </a:xfrm>
          <a:custGeom>
            <a:avLst/>
            <a:gdLst>
              <a:gd name="connsiteX0" fmla="*/ 1728726 w 1756586"/>
              <a:gd name="connsiteY0" fmla="*/ 193809 h 247908"/>
              <a:gd name="connsiteX1" fmla="*/ 1662686 w 1756586"/>
              <a:gd name="connsiteY1" fmla="*/ 168409 h 247908"/>
              <a:gd name="connsiteX2" fmla="*/ 1164846 w 1756586"/>
              <a:gd name="connsiteY2" fmla="*/ 769 h 247908"/>
              <a:gd name="connsiteX3" fmla="*/ 16766 w 1756586"/>
              <a:gd name="connsiteY3" fmla="*/ 244609 h 247908"/>
              <a:gd name="connsiteX4" fmla="*/ 524766 w 1756586"/>
              <a:gd name="connsiteY4" fmla="*/ 137929 h 247908"/>
              <a:gd name="connsiteX5" fmla="*/ 1124206 w 1756586"/>
              <a:gd name="connsiteY5" fmla="*/ 82049 h 247908"/>
              <a:gd name="connsiteX6" fmla="*/ 1728726 w 1756586"/>
              <a:gd name="connsiteY6" fmla="*/ 193809 h 24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6586" h="247908">
                <a:moveTo>
                  <a:pt x="1728726" y="193809"/>
                </a:moveTo>
                <a:cubicBezTo>
                  <a:pt x="1818473" y="208202"/>
                  <a:pt x="1662686" y="168409"/>
                  <a:pt x="1662686" y="168409"/>
                </a:cubicBezTo>
                <a:cubicBezTo>
                  <a:pt x="1568706" y="136236"/>
                  <a:pt x="1439166" y="-11931"/>
                  <a:pt x="1164846" y="769"/>
                </a:cubicBezTo>
                <a:cubicBezTo>
                  <a:pt x="890526" y="13469"/>
                  <a:pt x="16766" y="244609"/>
                  <a:pt x="16766" y="244609"/>
                </a:cubicBezTo>
                <a:cubicBezTo>
                  <a:pt x="-89914" y="267469"/>
                  <a:pt x="340193" y="165022"/>
                  <a:pt x="524766" y="137929"/>
                </a:cubicBezTo>
                <a:cubicBezTo>
                  <a:pt x="709339" y="110836"/>
                  <a:pt x="929473" y="72736"/>
                  <a:pt x="1124206" y="82049"/>
                </a:cubicBezTo>
                <a:cubicBezTo>
                  <a:pt x="1318939" y="91362"/>
                  <a:pt x="1638979" y="179416"/>
                  <a:pt x="1728726" y="193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948642D4-20D5-432C-A002-E79F27F7334C}"/>
              </a:ext>
            </a:extLst>
          </p:cNvPr>
          <p:cNvSpPr/>
          <p:nvPr/>
        </p:nvSpPr>
        <p:spPr>
          <a:xfrm>
            <a:off x="1965420" y="2748365"/>
            <a:ext cx="2533288" cy="2021056"/>
          </a:xfrm>
          <a:custGeom>
            <a:avLst/>
            <a:gdLst>
              <a:gd name="connsiteX0" fmla="*/ 2174780 w 2533288"/>
              <a:gd name="connsiteY0" fmla="*/ 432985 h 2021056"/>
              <a:gd name="connsiteX1" fmla="*/ 1749330 w 2533288"/>
              <a:gd name="connsiteY1" fmla="*/ 382185 h 2021056"/>
              <a:gd name="connsiteX2" fmla="*/ 892080 w 2533288"/>
              <a:gd name="connsiteY2" fmla="*/ 1023535 h 2021056"/>
              <a:gd name="connsiteX3" fmla="*/ 1298480 w 2533288"/>
              <a:gd name="connsiteY3" fmla="*/ 636185 h 2021056"/>
              <a:gd name="connsiteX4" fmla="*/ 682530 w 2533288"/>
              <a:gd name="connsiteY4" fmla="*/ 1341035 h 2021056"/>
              <a:gd name="connsiteX5" fmla="*/ 1006380 w 2533288"/>
              <a:gd name="connsiteY5" fmla="*/ 1080685 h 2021056"/>
              <a:gd name="connsiteX6" fmla="*/ 472980 w 2533288"/>
              <a:gd name="connsiteY6" fmla="*/ 1791885 h 2021056"/>
              <a:gd name="connsiteX7" fmla="*/ 625380 w 2533288"/>
              <a:gd name="connsiteY7" fmla="*/ 1537885 h 2021056"/>
              <a:gd name="connsiteX8" fmla="*/ 9430 w 2533288"/>
              <a:gd name="connsiteY8" fmla="*/ 2020485 h 2021056"/>
              <a:gd name="connsiteX9" fmla="*/ 238030 w 2533288"/>
              <a:gd name="connsiteY9" fmla="*/ 1423585 h 2021056"/>
              <a:gd name="connsiteX10" fmla="*/ 41180 w 2533288"/>
              <a:gd name="connsiteY10" fmla="*/ 1887135 h 2021056"/>
              <a:gd name="connsiteX11" fmla="*/ 244380 w 2533288"/>
              <a:gd name="connsiteY11" fmla="*/ 1023535 h 2021056"/>
              <a:gd name="connsiteX12" fmla="*/ 276130 w 2533288"/>
              <a:gd name="connsiteY12" fmla="*/ 1321985 h 2021056"/>
              <a:gd name="connsiteX13" fmla="*/ 549180 w 2533288"/>
              <a:gd name="connsiteY13" fmla="*/ 515535 h 2021056"/>
              <a:gd name="connsiteX14" fmla="*/ 663480 w 2533288"/>
              <a:gd name="connsiteY14" fmla="*/ 775885 h 2021056"/>
              <a:gd name="connsiteX15" fmla="*/ 1050830 w 2533288"/>
              <a:gd name="connsiteY15" fmla="*/ 147235 h 2021056"/>
              <a:gd name="connsiteX16" fmla="*/ 1590580 w 2533288"/>
              <a:gd name="connsiteY16" fmla="*/ 71035 h 2021056"/>
              <a:gd name="connsiteX17" fmla="*/ 511080 w 2533288"/>
              <a:gd name="connsiteY17" fmla="*/ 572685 h 2021056"/>
              <a:gd name="connsiteX18" fmla="*/ 1419130 w 2533288"/>
              <a:gd name="connsiteY18" fmla="*/ 39285 h 2021056"/>
              <a:gd name="connsiteX19" fmla="*/ 1552480 w 2533288"/>
              <a:gd name="connsiteY19" fmla="*/ 64685 h 2021056"/>
              <a:gd name="connsiteX20" fmla="*/ 1368330 w 2533288"/>
              <a:gd name="connsiteY20" fmla="*/ 261535 h 2021056"/>
              <a:gd name="connsiteX21" fmla="*/ 2530380 w 2533288"/>
              <a:gd name="connsiteY21" fmla="*/ 191685 h 2021056"/>
              <a:gd name="connsiteX22" fmla="*/ 974630 w 2533288"/>
              <a:gd name="connsiteY22" fmla="*/ 388535 h 2021056"/>
              <a:gd name="connsiteX23" fmla="*/ 1673130 w 2533288"/>
              <a:gd name="connsiteY23" fmla="*/ 312335 h 2021056"/>
              <a:gd name="connsiteX24" fmla="*/ 2174780 w 2533288"/>
              <a:gd name="connsiteY24" fmla="*/ 432985 h 2021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533288" h="2021056">
                <a:moveTo>
                  <a:pt x="2174780" y="432985"/>
                </a:moveTo>
                <a:cubicBezTo>
                  <a:pt x="2187480" y="444627"/>
                  <a:pt x="1963113" y="283760"/>
                  <a:pt x="1749330" y="382185"/>
                </a:cubicBezTo>
                <a:cubicBezTo>
                  <a:pt x="1535547" y="480610"/>
                  <a:pt x="967222" y="981202"/>
                  <a:pt x="892080" y="1023535"/>
                </a:cubicBezTo>
                <a:cubicBezTo>
                  <a:pt x="816938" y="1065868"/>
                  <a:pt x="1333405" y="583268"/>
                  <a:pt x="1298480" y="636185"/>
                </a:cubicBezTo>
                <a:cubicBezTo>
                  <a:pt x="1263555" y="689102"/>
                  <a:pt x="731213" y="1266952"/>
                  <a:pt x="682530" y="1341035"/>
                </a:cubicBezTo>
                <a:cubicBezTo>
                  <a:pt x="633847" y="1415118"/>
                  <a:pt x="1041305" y="1005543"/>
                  <a:pt x="1006380" y="1080685"/>
                </a:cubicBezTo>
                <a:cubicBezTo>
                  <a:pt x="971455" y="1155827"/>
                  <a:pt x="536480" y="1715685"/>
                  <a:pt x="472980" y="1791885"/>
                </a:cubicBezTo>
                <a:cubicBezTo>
                  <a:pt x="409480" y="1868085"/>
                  <a:pt x="702638" y="1499785"/>
                  <a:pt x="625380" y="1537885"/>
                </a:cubicBezTo>
                <a:cubicBezTo>
                  <a:pt x="548122" y="1575985"/>
                  <a:pt x="73988" y="2039535"/>
                  <a:pt x="9430" y="2020485"/>
                </a:cubicBezTo>
                <a:cubicBezTo>
                  <a:pt x="-55128" y="2001435"/>
                  <a:pt x="232738" y="1445810"/>
                  <a:pt x="238030" y="1423585"/>
                </a:cubicBezTo>
                <a:cubicBezTo>
                  <a:pt x="243322" y="1401360"/>
                  <a:pt x="40122" y="1953810"/>
                  <a:pt x="41180" y="1887135"/>
                </a:cubicBezTo>
                <a:cubicBezTo>
                  <a:pt x="42238" y="1820460"/>
                  <a:pt x="205222" y="1117727"/>
                  <a:pt x="244380" y="1023535"/>
                </a:cubicBezTo>
                <a:cubicBezTo>
                  <a:pt x="283538" y="929343"/>
                  <a:pt x="225330" y="1406652"/>
                  <a:pt x="276130" y="1321985"/>
                </a:cubicBezTo>
                <a:cubicBezTo>
                  <a:pt x="326930" y="1237318"/>
                  <a:pt x="484622" y="606552"/>
                  <a:pt x="549180" y="515535"/>
                </a:cubicBezTo>
                <a:cubicBezTo>
                  <a:pt x="613738" y="424518"/>
                  <a:pt x="579872" y="837268"/>
                  <a:pt x="663480" y="775885"/>
                </a:cubicBezTo>
                <a:cubicBezTo>
                  <a:pt x="747088" y="714502"/>
                  <a:pt x="896313" y="264710"/>
                  <a:pt x="1050830" y="147235"/>
                </a:cubicBezTo>
                <a:cubicBezTo>
                  <a:pt x="1205347" y="29760"/>
                  <a:pt x="1680538" y="127"/>
                  <a:pt x="1590580" y="71035"/>
                </a:cubicBezTo>
                <a:cubicBezTo>
                  <a:pt x="1500622" y="141943"/>
                  <a:pt x="539655" y="577977"/>
                  <a:pt x="511080" y="572685"/>
                </a:cubicBezTo>
                <a:cubicBezTo>
                  <a:pt x="482505" y="567393"/>
                  <a:pt x="1245563" y="123952"/>
                  <a:pt x="1419130" y="39285"/>
                </a:cubicBezTo>
                <a:cubicBezTo>
                  <a:pt x="1592697" y="-45382"/>
                  <a:pt x="1560947" y="27643"/>
                  <a:pt x="1552480" y="64685"/>
                </a:cubicBezTo>
                <a:cubicBezTo>
                  <a:pt x="1544013" y="101727"/>
                  <a:pt x="1205347" y="240368"/>
                  <a:pt x="1368330" y="261535"/>
                </a:cubicBezTo>
                <a:cubicBezTo>
                  <a:pt x="1531313" y="282702"/>
                  <a:pt x="2595997" y="170518"/>
                  <a:pt x="2530380" y="191685"/>
                </a:cubicBezTo>
                <a:cubicBezTo>
                  <a:pt x="2464763" y="212852"/>
                  <a:pt x="1117505" y="368427"/>
                  <a:pt x="974630" y="388535"/>
                </a:cubicBezTo>
                <a:cubicBezTo>
                  <a:pt x="831755" y="408643"/>
                  <a:pt x="1476280" y="304927"/>
                  <a:pt x="1673130" y="312335"/>
                </a:cubicBezTo>
                <a:cubicBezTo>
                  <a:pt x="1869980" y="319743"/>
                  <a:pt x="2162080" y="421343"/>
                  <a:pt x="2174780" y="43298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BBF81100-3067-430D-8691-28E221BC10C8}"/>
              </a:ext>
            </a:extLst>
          </p:cNvPr>
          <p:cNvSpPr/>
          <p:nvPr/>
        </p:nvSpPr>
        <p:spPr>
          <a:xfrm>
            <a:off x="1915242" y="2718153"/>
            <a:ext cx="2395009" cy="1681805"/>
          </a:xfrm>
          <a:custGeom>
            <a:avLst/>
            <a:gdLst>
              <a:gd name="connsiteX0" fmla="*/ 2346878 w 2395009"/>
              <a:gd name="connsiteY0" fmla="*/ 329847 h 1681805"/>
              <a:gd name="connsiteX1" fmla="*/ 2296078 w 2395009"/>
              <a:gd name="connsiteY1" fmla="*/ 329847 h 1681805"/>
              <a:gd name="connsiteX2" fmla="*/ 1854118 w 2395009"/>
              <a:gd name="connsiteY2" fmla="*/ 213007 h 1681805"/>
              <a:gd name="connsiteX3" fmla="*/ 939718 w 2395009"/>
              <a:gd name="connsiteY3" fmla="*/ 548287 h 1681805"/>
              <a:gd name="connsiteX4" fmla="*/ 1325798 w 2395009"/>
              <a:gd name="connsiteY4" fmla="*/ 350167 h 1681805"/>
              <a:gd name="connsiteX5" fmla="*/ 685718 w 2395009"/>
              <a:gd name="connsiteY5" fmla="*/ 827687 h 1681805"/>
              <a:gd name="connsiteX6" fmla="*/ 492678 w 2395009"/>
              <a:gd name="connsiteY6" fmla="*/ 1157887 h 1681805"/>
              <a:gd name="connsiteX7" fmla="*/ 756838 w 2395009"/>
              <a:gd name="connsiteY7" fmla="*/ 644807 h 1681805"/>
              <a:gd name="connsiteX8" fmla="*/ 340278 w 2395009"/>
              <a:gd name="connsiteY8" fmla="*/ 1340767 h 1681805"/>
              <a:gd name="connsiteX9" fmla="*/ 213278 w 2395009"/>
              <a:gd name="connsiteY9" fmla="*/ 1630327 h 1681805"/>
              <a:gd name="connsiteX10" fmla="*/ 157398 w 2395009"/>
              <a:gd name="connsiteY10" fmla="*/ 1472847 h 1681805"/>
              <a:gd name="connsiteX11" fmla="*/ 15158 w 2395009"/>
              <a:gd name="connsiteY11" fmla="*/ 1676047 h 1681805"/>
              <a:gd name="connsiteX12" fmla="*/ 60878 w 2395009"/>
              <a:gd name="connsiteY12" fmla="*/ 1198527 h 1681805"/>
              <a:gd name="connsiteX13" fmla="*/ 518078 w 2395009"/>
              <a:gd name="connsiteY13" fmla="*/ 502567 h 1681805"/>
              <a:gd name="connsiteX14" fmla="*/ 1208958 w 2395009"/>
              <a:gd name="connsiteY14" fmla="*/ 45367 h 1681805"/>
              <a:gd name="connsiteX15" fmla="*/ 1716958 w 2395009"/>
              <a:gd name="connsiteY15" fmla="*/ 50447 h 1681805"/>
              <a:gd name="connsiteX16" fmla="*/ 2346878 w 2395009"/>
              <a:gd name="connsiteY16" fmla="*/ 329847 h 1681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95009" h="1681805">
                <a:moveTo>
                  <a:pt x="2346878" y="329847"/>
                </a:moveTo>
                <a:cubicBezTo>
                  <a:pt x="2443398" y="376414"/>
                  <a:pt x="2378205" y="349320"/>
                  <a:pt x="2296078" y="329847"/>
                </a:cubicBezTo>
                <a:cubicBezTo>
                  <a:pt x="2213951" y="310374"/>
                  <a:pt x="2080178" y="176600"/>
                  <a:pt x="1854118" y="213007"/>
                </a:cubicBezTo>
                <a:cubicBezTo>
                  <a:pt x="1628058" y="249414"/>
                  <a:pt x="1027771" y="525427"/>
                  <a:pt x="939718" y="548287"/>
                </a:cubicBezTo>
                <a:cubicBezTo>
                  <a:pt x="851665" y="571147"/>
                  <a:pt x="1368131" y="303600"/>
                  <a:pt x="1325798" y="350167"/>
                </a:cubicBezTo>
                <a:cubicBezTo>
                  <a:pt x="1283465" y="396734"/>
                  <a:pt x="824571" y="693067"/>
                  <a:pt x="685718" y="827687"/>
                </a:cubicBezTo>
                <a:cubicBezTo>
                  <a:pt x="546865" y="962307"/>
                  <a:pt x="480825" y="1188367"/>
                  <a:pt x="492678" y="1157887"/>
                </a:cubicBezTo>
                <a:cubicBezTo>
                  <a:pt x="504531" y="1127407"/>
                  <a:pt x="782238" y="614327"/>
                  <a:pt x="756838" y="644807"/>
                </a:cubicBezTo>
                <a:cubicBezTo>
                  <a:pt x="731438" y="675287"/>
                  <a:pt x="430871" y="1176514"/>
                  <a:pt x="340278" y="1340767"/>
                </a:cubicBezTo>
                <a:cubicBezTo>
                  <a:pt x="249685" y="1505020"/>
                  <a:pt x="243758" y="1608314"/>
                  <a:pt x="213278" y="1630327"/>
                </a:cubicBezTo>
                <a:cubicBezTo>
                  <a:pt x="182798" y="1652340"/>
                  <a:pt x="190418" y="1465227"/>
                  <a:pt x="157398" y="1472847"/>
                </a:cubicBezTo>
                <a:cubicBezTo>
                  <a:pt x="124378" y="1480467"/>
                  <a:pt x="31245" y="1721767"/>
                  <a:pt x="15158" y="1676047"/>
                </a:cubicBezTo>
                <a:cubicBezTo>
                  <a:pt x="-929" y="1630327"/>
                  <a:pt x="-22942" y="1394107"/>
                  <a:pt x="60878" y="1198527"/>
                </a:cubicBezTo>
                <a:cubicBezTo>
                  <a:pt x="144698" y="1002947"/>
                  <a:pt x="326731" y="694760"/>
                  <a:pt x="518078" y="502567"/>
                </a:cubicBezTo>
                <a:cubicBezTo>
                  <a:pt x="709425" y="310374"/>
                  <a:pt x="1009145" y="120720"/>
                  <a:pt x="1208958" y="45367"/>
                </a:cubicBezTo>
                <a:cubicBezTo>
                  <a:pt x="1408771" y="-29986"/>
                  <a:pt x="1523071" y="494"/>
                  <a:pt x="1716958" y="50447"/>
                </a:cubicBezTo>
                <a:cubicBezTo>
                  <a:pt x="1910845" y="100400"/>
                  <a:pt x="2250358" y="283280"/>
                  <a:pt x="2346878" y="32984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DD424602-A548-4E76-895B-BF693E797CEB}"/>
              </a:ext>
            </a:extLst>
          </p:cNvPr>
          <p:cNvSpPr/>
          <p:nvPr/>
        </p:nvSpPr>
        <p:spPr>
          <a:xfrm>
            <a:off x="2885306" y="2688577"/>
            <a:ext cx="2901338" cy="933711"/>
          </a:xfrm>
          <a:custGeom>
            <a:avLst/>
            <a:gdLst>
              <a:gd name="connsiteX0" fmla="*/ 929774 w 2901338"/>
              <a:gd name="connsiteY0" fmla="*/ 400063 h 933711"/>
              <a:gd name="connsiteX1" fmla="*/ 985654 w 2901338"/>
              <a:gd name="connsiteY1" fmla="*/ 389903 h 933711"/>
              <a:gd name="connsiteX2" fmla="*/ 1910214 w 2901338"/>
              <a:gd name="connsiteY2" fmla="*/ 283223 h 933711"/>
              <a:gd name="connsiteX3" fmla="*/ 2748414 w 2901338"/>
              <a:gd name="connsiteY3" fmla="*/ 867423 h 933711"/>
              <a:gd name="connsiteX4" fmla="*/ 2159134 w 2901338"/>
              <a:gd name="connsiteY4" fmla="*/ 405143 h 933711"/>
              <a:gd name="connsiteX5" fmla="*/ 2895734 w 2901338"/>
              <a:gd name="connsiteY5" fmla="*/ 933463 h 933711"/>
              <a:gd name="connsiteX6" fmla="*/ 2514734 w 2901338"/>
              <a:gd name="connsiteY6" fmla="*/ 476263 h 933711"/>
              <a:gd name="connsiteX7" fmla="*/ 2834774 w 2901338"/>
              <a:gd name="connsiteY7" fmla="*/ 618503 h 933711"/>
              <a:gd name="connsiteX8" fmla="*/ 2514734 w 2901338"/>
              <a:gd name="connsiteY8" fmla="*/ 181623 h 933711"/>
              <a:gd name="connsiteX9" fmla="*/ 2082934 w 2901338"/>
              <a:gd name="connsiteY9" fmla="*/ 44463 h 933711"/>
              <a:gd name="connsiteX10" fmla="*/ 1117734 w 2901338"/>
              <a:gd name="connsiteY10" fmla="*/ 3823 h 933711"/>
              <a:gd name="connsiteX11" fmla="*/ 421774 w 2901338"/>
              <a:gd name="connsiteY11" fmla="*/ 125743 h 933711"/>
              <a:gd name="connsiteX12" fmla="*/ 1691774 w 2901338"/>
              <a:gd name="connsiteY12" fmla="*/ 19063 h 933711"/>
              <a:gd name="connsiteX13" fmla="*/ 310014 w 2901338"/>
              <a:gd name="connsiteY13" fmla="*/ 339103 h 933711"/>
              <a:gd name="connsiteX14" fmla="*/ 990734 w 2901338"/>
              <a:gd name="connsiteY14" fmla="*/ 227343 h 933711"/>
              <a:gd name="connsiteX15" fmla="*/ 1036454 w 2901338"/>
              <a:gd name="connsiteY15" fmla="*/ 293383 h 933711"/>
              <a:gd name="connsiteX16" fmla="*/ 134 w 2901338"/>
              <a:gd name="connsiteY16" fmla="*/ 577863 h 933711"/>
              <a:gd name="connsiteX17" fmla="*/ 929774 w 2901338"/>
              <a:gd name="connsiteY17" fmla="*/ 400063 h 933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01338" h="933711">
                <a:moveTo>
                  <a:pt x="929774" y="400063"/>
                </a:moveTo>
                <a:lnTo>
                  <a:pt x="985654" y="389903"/>
                </a:lnTo>
                <a:cubicBezTo>
                  <a:pt x="1149061" y="370430"/>
                  <a:pt x="1616421" y="203636"/>
                  <a:pt x="1910214" y="283223"/>
                </a:cubicBezTo>
                <a:cubicBezTo>
                  <a:pt x="2204007" y="362810"/>
                  <a:pt x="2706927" y="847103"/>
                  <a:pt x="2748414" y="867423"/>
                </a:cubicBezTo>
                <a:cubicBezTo>
                  <a:pt x="2789901" y="887743"/>
                  <a:pt x="2134581" y="394136"/>
                  <a:pt x="2159134" y="405143"/>
                </a:cubicBezTo>
                <a:cubicBezTo>
                  <a:pt x="2183687" y="416150"/>
                  <a:pt x="2836467" y="921610"/>
                  <a:pt x="2895734" y="933463"/>
                </a:cubicBezTo>
                <a:cubicBezTo>
                  <a:pt x="2955001" y="945316"/>
                  <a:pt x="2524894" y="528756"/>
                  <a:pt x="2514734" y="476263"/>
                </a:cubicBezTo>
                <a:cubicBezTo>
                  <a:pt x="2504574" y="423770"/>
                  <a:pt x="2834774" y="667610"/>
                  <a:pt x="2834774" y="618503"/>
                </a:cubicBezTo>
                <a:cubicBezTo>
                  <a:pt x="2834774" y="569396"/>
                  <a:pt x="2640041" y="277296"/>
                  <a:pt x="2514734" y="181623"/>
                </a:cubicBezTo>
                <a:cubicBezTo>
                  <a:pt x="2389427" y="85950"/>
                  <a:pt x="2315767" y="74096"/>
                  <a:pt x="2082934" y="44463"/>
                </a:cubicBezTo>
                <a:cubicBezTo>
                  <a:pt x="1850101" y="14830"/>
                  <a:pt x="1394594" y="-9724"/>
                  <a:pt x="1117734" y="3823"/>
                </a:cubicBezTo>
                <a:cubicBezTo>
                  <a:pt x="840874" y="17370"/>
                  <a:pt x="326101" y="123203"/>
                  <a:pt x="421774" y="125743"/>
                </a:cubicBezTo>
                <a:cubicBezTo>
                  <a:pt x="517447" y="128283"/>
                  <a:pt x="1710401" y="-16497"/>
                  <a:pt x="1691774" y="19063"/>
                </a:cubicBezTo>
                <a:cubicBezTo>
                  <a:pt x="1673147" y="54623"/>
                  <a:pt x="426854" y="304390"/>
                  <a:pt x="310014" y="339103"/>
                </a:cubicBezTo>
                <a:cubicBezTo>
                  <a:pt x="193174" y="373816"/>
                  <a:pt x="869661" y="234963"/>
                  <a:pt x="990734" y="227343"/>
                </a:cubicBezTo>
                <a:cubicBezTo>
                  <a:pt x="1111807" y="219723"/>
                  <a:pt x="1201554" y="234963"/>
                  <a:pt x="1036454" y="293383"/>
                </a:cubicBezTo>
                <a:cubicBezTo>
                  <a:pt x="871354" y="351803"/>
                  <a:pt x="11987" y="565163"/>
                  <a:pt x="134" y="577863"/>
                </a:cubicBezTo>
                <a:cubicBezTo>
                  <a:pt x="-11719" y="590563"/>
                  <a:pt x="765521" y="431390"/>
                  <a:pt x="929774" y="40006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D483D848-AFC4-4212-9F15-4CF170528F6F}"/>
              </a:ext>
            </a:extLst>
          </p:cNvPr>
          <p:cNvSpPr/>
          <p:nvPr/>
        </p:nvSpPr>
        <p:spPr>
          <a:xfrm>
            <a:off x="5741238" y="3024783"/>
            <a:ext cx="1625953" cy="2963440"/>
          </a:xfrm>
          <a:custGeom>
            <a:avLst/>
            <a:gdLst>
              <a:gd name="connsiteX0" fmla="*/ 132512 w 1625953"/>
              <a:gd name="connsiteY0" fmla="*/ 512167 h 2963440"/>
              <a:gd name="connsiteX1" fmla="*/ 11862 w 1625953"/>
              <a:gd name="connsiteY1" fmla="*/ 931267 h 2963440"/>
              <a:gd name="connsiteX2" fmla="*/ 430962 w 1625953"/>
              <a:gd name="connsiteY2" fmla="*/ 1369417 h 2963440"/>
              <a:gd name="connsiteX3" fmla="*/ 799262 w 1625953"/>
              <a:gd name="connsiteY3" fmla="*/ 1725017 h 2963440"/>
              <a:gd name="connsiteX4" fmla="*/ 469062 w 1625953"/>
              <a:gd name="connsiteY4" fmla="*/ 1445617 h 2963440"/>
              <a:gd name="connsiteX5" fmla="*/ 704012 w 1625953"/>
              <a:gd name="connsiteY5" fmla="*/ 1661517 h 2963440"/>
              <a:gd name="connsiteX6" fmla="*/ 888162 w 1625953"/>
              <a:gd name="connsiteY6" fmla="*/ 2106017 h 2963440"/>
              <a:gd name="connsiteX7" fmla="*/ 1186612 w 1625953"/>
              <a:gd name="connsiteY7" fmla="*/ 2487017 h 2963440"/>
              <a:gd name="connsiteX8" fmla="*/ 869112 w 1625953"/>
              <a:gd name="connsiteY8" fmla="*/ 1807567 h 2963440"/>
              <a:gd name="connsiteX9" fmla="*/ 1618412 w 1625953"/>
              <a:gd name="connsiteY9" fmla="*/ 2461617 h 2963440"/>
              <a:gd name="connsiteX10" fmla="*/ 1262812 w 1625953"/>
              <a:gd name="connsiteY10" fmla="*/ 2245717 h 2963440"/>
              <a:gd name="connsiteX11" fmla="*/ 1389812 w 1625953"/>
              <a:gd name="connsiteY11" fmla="*/ 2963267 h 2963440"/>
              <a:gd name="connsiteX12" fmla="*/ 1161212 w 1625953"/>
              <a:gd name="connsiteY12" fmla="*/ 2309217 h 2963440"/>
              <a:gd name="connsiteX13" fmla="*/ 1135812 w 1625953"/>
              <a:gd name="connsiteY13" fmla="*/ 1832967 h 2963440"/>
              <a:gd name="connsiteX14" fmla="*/ 380162 w 1625953"/>
              <a:gd name="connsiteY14" fmla="*/ 1223367 h 2963440"/>
              <a:gd name="connsiteX15" fmla="*/ 361112 w 1625953"/>
              <a:gd name="connsiteY15" fmla="*/ 696317 h 2963440"/>
              <a:gd name="connsiteX16" fmla="*/ 437312 w 1625953"/>
              <a:gd name="connsiteY16" fmla="*/ 10517 h 2963440"/>
              <a:gd name="connsiteX17" fmla="*/ 208712 w 1625953"/>
              <a:gd name="connsiteY17" fmla="*/ 270867 h 2963440"/>
              <a:gd name="connsiteX18" fmla="*/ 265862 w 1625953"/>
              <a:gd name="connsiteY18" fmla="*/ 137517 h 2963440"/>
              <a:gd name="connsiteX19" fmla="*/ 316662 w 1625953"/>
              <a:gd name="connsiteY19" fmla="*/ 150217 h 2963440"/>
              <a:gd name="connsiteX20" fmla="*/ 132512 w 1625953"/>
              <a:gd name="connsiteY20" fmla="*/ 512167 h 296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625953" h="2963440">
                <a:moveTo>
                  <a:pt x="132512" y="512167"/>
                </a:moveTo>
                <a:cubicBezTo>
                  <a:pt x="81712" y="642342"/>
                  <a:pt x="-37880" y="788392"/>
                  <a:pt x="11862" y="931267"/>
                </a:cubicBezTo>
                <a:cubicBezTo>
                  <a:pt x="61604" y="1074142"/>
                  <a:pt x="299729" y="1237125"/>
                  <a:pt x="430962" y="1369417"/>
                </a:cubicBezTo>
                <a:cubicBezTo>
                  <a:pt x="562195" y="1501709"/>
                  <a:pt x="792912" y="1712317"/>
                  <a:pt x="799262" y="1725017"/>
                </a:cubicBezTo>
                <a:cubicBezTo>
                  <a:pt x="805612" y="1737717"/>
                  <a:pt x="484937" y="1456200"/>
                  <a:pt x="469062" y="1445617"/>
                </a:cubicBezTo>
                <a:cubicBezTo>
                  <a:pt x="453187" y="1435034"/>
                  <a:pt x="634162" y="1551450"/>
                  <a:pt x="704012" y="1661517"/>
                </a:cubicBezTo>
                <a:cubicBezTo>
                  <a:pt x="773862" y="1771584"/>
                  <a:pt x="807729" y="1968434"/>
                  <a:pt x="888162" y="2106017"/>
                </a:cubicBezTo>
                <a:cubicBezTo>
                  <a:pt x="968595" y="2243600"/>
                  <a:pt x="1189787" y="2536759"/>
                  <a:pt x="1186612" y="2487017"/>
                </a:cubicBezTo>
                <a:cubicBezTo>
                  <a:pt x="1183437" y="2437275"/>
                  <a:pt x="797145" y="1811800"/>
                  <a:pt x="869112" y="1807567"/>
                </a:cubicBezTo>
                <a:cubicBezTo>
                  <a:pt x="941079" y="1803334"/>
                  <a:pt x="1552795" y="2388592"/>
                  <a:pt x="1618412" y="2461617"/>
                </a:cubicBezTo>
                <a:cubicBezTo>
                  <a:pt x="1684029" y="2534642"/>
                  <a:pt x="1300912" y="2162109"/>
                  <a:pt x="1262812" y="2245717"/>
                </a:cubicBezTo>
                <a:cubicBezTo>
                  <a:pt x="1224712" y="2329325"/>
                  <a:pt x="1406745" y="2952684"/>
                  <a:pt x="1389812" y="2963267"/>
                </a:cubicBezTo>
                <a:cubicBezTo>
                  <a:pt x="1372879" y="2973850"/>
                  <a:pt x="1203545" y="2497600"/>
                  <a:pt x="1161212" y="2309217"/>
                </a:cubicBezTo>
                <a:cubicBezTo>
                  <a:pt x="1118879" y="2120834"/>
                  <a:pt x="1265987" y="2013942"/>
                  <a:pt x="1135812" y="1832967"/>
                </a:cubicBezTo>
                <a:cubicBezTo>
                  <a:pt x="1005637" y="1651992"/>
                  <a:pt x="509279" y="1412809"/>
                  <a:pt x="380162" y="1223367"/>
                </a:cubicBezTo>
                <a:cubicBezTo>
                  <a:pt x="251045" y="1033925"/>
                  <a:pt x="351587" y="898459"/>
                  <a:pt x="361112" y="696317"/>
                </a:cubicBezTo>
                <a:cubicBezTo>
                  <a:pt x="370637" y="494175"/>
                  <a:pt x="462712" y="81425"/>
                  <a:pt x="437312" y="10517"/>
                </a:cubicBezTo>
                <a:cubicBezTo>
                  <a:pt x="411912" y="-60391"/>
                  <a:pt x="237287" y="249700"/>
                  <a:pt x="208712" y="270867"/>
                </a:cubicBezTo>
                <a:cubicBezTo>
                  <a:pt x="180137" y="292034"/>
                  <a:pt x="247870" y="157625"/>
                  <a:pt x="265862" y="137517"/>
                </a:cubicBezTo>
                <a:cubicBezTo>
                  <a:pt x="283854" y="117409"/>
                  <a:pt x="336770" y="94125"/>
                  <a:pt x="316662" y="150217"/>
                </a:cubicBezTo>
                <a:cubicBezTo>
                  <a:pt x="296554" y="206309"/>
                  <a:pt x="183312" y="381992"/>
                  <a:pt x="132512" y="51216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252FE406-E10C-46BE-97FF-9C45248A622F}"/>
              </a:ext>
            </a:extLst>
          </p:cNvPr>
          <p:cNvSpPr/>
          <p:nvPr/>
        </p:nvSpPr>
        <p:spPr>
          <a:xfrm>
            <a:off x="6551267" y="4314512"/>
            <a:ext cx="1113806" cy="3733142"/>
          </a:xfrm>
          <a:custGeom>
            <a:avLst/>
            <a:gdLst>
              <a:gd name="connsiteX0" fmla="*/ 503583 w 1113806"/>
              <a:gd name="connsiteY0" fmla="*/ 530538 h 3733142"/>
              <a:gd name="connsiteX1" fmla="*/ 528983 w 1113806"/>
              <a:gd name="connsiteY1" fmla="*/ 606738 h 3733142"/>
              <a:gd name="connsiteX2" fmla="*/ 979833 w 1113806"/>
              <a:gd name="connsiteY2" fmla="*/ 1406838 h 3733142"/>
              <a:gd name="connsiteX3" fmla="*/ 1113183 w 1113806"/>
              <a:gd name="connsiteY3" fmla="*/ 1933888 h 3733142"/>
              <a:gd name="connsiteX4" fmla="*/ 1030633 w 1113806"/>
              <a:gd name="connsiteY4" fmla="*/ 3057838 h 3733142"/>
              <a:gd name="connsiteX5" fmla="*/ 1049683 w 1113806"/>
              <a:gd name="connsiteY5" fmla="*/ 2321238 h 3733142"/>
              <a:gd name="connsiteX6" fmla="*/ 878233 w 1113806"/>
              <a:gd name="connsiteY6" fmla="*/ 3165788 h 3733142"/>
              <a:gd name="connsiteX7" fmla="*/ 503583 w 1113806"/>
              <a:gd name="connsiteY7" fmla="*/ 3730938 h 3733142"/>
              <a:gd name="connsiteX8" fmla="*/ 605183 w 1113806"/>
              <a:gd name="connsiteY8" fmla="*/ 2962588 h 3733142"/>
              <a:gd name="connsiteX9" fmla="*/ 84483 w 1113806"/>
              <a:gd name="connsiteY9" fmla="*/ 3375338 h 3733142"/>
              <a:gd name="connsiteX10" fmla="*/ 363883 w 1113806"/>
              <a:gd name="connsiteY10" fmla="*/ 2410138 h 3733142"/>
              <a:gd name="connsiteX11" fmla="*/ 255933 w 1113806"/>
              <a:gd name="connsiteY11" fmla="*/ 1387788 h 3733142"/>
              <a:gd name="connsiteX12" fmla="*/ 668683 w 1113806"/>
              <a:gd name="connsiteY12" fmla="*/ 2016438 h 3733142"/>
              <a:gd name="connsiteX13" fmla="*/ 173383 w 1113806"/>
              <a:gd name="connsiteY13" fmla="*/ 676588 h 3733142"/>
              <a:gd name="connsiteX14" fmla="*/ 668683 w 1113806"/>
              <a:gd name="connsiteY14" fmla="*/ 1514788 h 3733142"/>
              <a:gd name="connsiteX15" fmla="*/ 1933 w 1113806"/>
              <a:gd name="connsiteY15" fmla="*/ 28888 h 3733142"/>
              <a:gd name="connsiteX16" fmla="*/ 503583 w 1113806"/>
              <a:gd name="connsiteY16" fmla="*/ 530538 h 3733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13806" h="3733142">
                <a:moveTo>
                  <a:pt x="503583" y="530538"/>
                </a:moveTo>
                <a:cubicBezTo>
                  <a:pt x="591425" y="626846"/>
                  <a:pt x="449608" y="460688"/>
                  <a:pt x="528983" y="606738"/>
                </a:cubicBezTo>
                <a:cubicBezTo>
                  <a:pt x="608358" y="752788"/>
                  <a:pt x="882466" y="1185646"/>
                  <a:pt x="979833" y="1406838"/>
                </a:cubicBezTo>
                <a:cubicBezTo>
                  <a:pt x="1077200" y="1628030"/>
                  <a:pt x="1104716" y="1658721"/>
                  <a:pt x="1113183" y="1933888"/>
                </a:cubicBezTo>
                <a:cubicBezTo>
                  <a:pt x="1121650" y="2209055"/>
                  <a:pt x="1041216" y="2993280"/>
                  <a:pt x="1030633" y="3057838"/>
                </a:cubicBezTo>
                <a:cubicBezTo>
                  <a:pt x="1020050" y="3122396"/>
                  <a:pt x="1075083" y="2303246"/>
                  <a:pt x="1049683" y="2321238"/>
                </a:cubicBezTo>
                <a:cubicBezTo>
                  <a:pt x="1024283" y="2339230"/>
                  <a:pt x="969250" y="2930838"/>
                  <a:pt x="878233" y="3165788"/>
                </a:cubicBezTo>
                <a:cubicBezTo>
                  <a:pt x="787216" y="3400738"/>
                  <a:pt x="549091" y="3764805"/>
                  <a:pt x="503583" y="3730938"/>
                </a:cubicBezTo>
                <a:cubicBezTo>
                  <a:pt x="458075" y="3697071"/>
                  <a:pt x="675033" y="3021855"/>
                  <a:pt x="605183" y="2962588"/>
                </a:cubicBezTo>
                <a:cubicBezTo>
                  <a:pt x="535333" y="2903321"/>
                  <a:pt x="124700" y="3467413"/>
                  <a:pt x="84483" y="3375338"/>
                </a:cubicBezTo>
                <a:cubicBezTo>
                  <a:pt x="44266" y="3283263"/>
                  <a:pt x="335308" y="2741396"/>
                  <a:pt x="363883" y="2410138"/>
                </a:cubicBezTo>
                <a:cubicBezTo>
                  <a:pt x="392458" y="2078880"/>
                  <a:pt x="205133" y="1453405"/>
                  <a:pt x="255933" y="1387788"/>
                </a:cubicBezTo>
                <a:cubicBezTo>
                  <a:pt x="306733" y="1322171"/>
                  <a:pt x="682441" y="2134971"/>
                  <a:pt x="668683" y="2016438"/>
                </a:cubicBezTo>
                <a:cubicBezTo>
                  <a:pt x="654925" y="1897905"/>
                  <a:pt x="173383" y="760196"/>
                  <a:pt x="173383" y="676588"/>
                </a:cubicBezTo>
                <a:cubicBezTo>
                  <a:pt x="173383" y="592980"/>
                  <a:pt x="697258" y="1622738"/>
                  <a:pt x="668683" y="1514788"/>
                </a:cubicBezTo>
                <a:cubicBezTo>
                  <a:pt x="640108" y="1406838"/>
                  <a:pt x="36858" y="190813"/>
                  <a:pt x="1933" y="28888"/>
                </a:cubicBezTo>
                <a:cubicBezTo>
                  <a:pt x="-32992" y="-133037"/>
                  <a:pt x="415741" y="434230"/>
                  <a:pt x="503583" y="53053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ED265C7E-CBC9-45BD-BFFD-6824D430938F}"/>
              </a:ext>
            </a:extLst>
          </p:cNvPr>
          <p:cNvSpPr/>
          <p:nvPr/>
        </p:nvSpPr>
        <p:spPr>
          <a:xfrm>
            <a:off x="5455833" y="6248032"/>
            <a:ext cx="2388816" cy="3433879"/>
          </a:xfrm>
          <a:custGeom>
            <a:avLst/>
            <a:gdLst>
              <a:gd name="connsiteX0" fmla="*/ 2215502 w 2388816"/>
              <a:gd name="connsiteY0" fmla="*/ 1163421 h 3433879"/>
              <a:gd name="connsiteX1" fmla="*/ 1868992 w 2388816"/>
              <a:gd name="connsiteY1" fmla="*/ 2106696 h 3433879"/>
              <a:gd name="connsiteX2" fmla="*/ 1637986 w 2388816"/>
              <a:gd name="connsiteY2" fmla="*/ 2818966 h 3433879"/>
              <a:gd name="connsiteX3" fmla="*/ 1753489 w 2388816"/>
              <a:gd name="connsiteY3" fmla="*/ 2347328 h 3433879"/>
              <a:gd name="connsiteX4" fmla="*/ 1512858 w 2388816"/>
              <a:gd name="connsiteY4" fmla="*/ 3126974 h 3433879"/>
              <a:gd name="connsiteX5" fmla="*/ 1551359 w 2388816"/>
              <a:gd name="connsiteY5" fmla="*/ 2183699 h 3433879"/>
              <a:gd name="connsiteX6" fmla="*/ 925716 w 2388816"/>
              <a:gd name="connsiteY6" fmla="*/ 3203976 h 3433879"/>
              <a:gd name="connsiteX7" fmla="*/ 69068 w 2388816"/>
              <a:gd name="connsiteY7" fmla="*/ 3425357 h 3433879"/>
              <a:gd name="connsiteX8" fmla="*/ 136445 w 2388816"/>
              <a:gd name="connsiteY8" fmla="*/ 3348355 h 3433879"/>
              <a:gd name="connsiteX9" fmla="*/ 810213 w 2388816"/>
              <a:gd name="connsiteY9" fmla="*/ 2982595 h 3433879"/>
              <a:gd name="connsiteX10" fmla="*/ 1532108 w 2388816"/>
              <a:gd name="connsiteY10" fmla="*/ 788035 h 3433879"/>
              <a:gd name="connsiteX11" fmla="*/ 1233725 w 2388816"/>
              <a:gd name="connsiteY11" fmla="*/ 2703463 h 3433879"/>
              <a:gd name="connsiteX12" fmla="*/ 1406980 w 2388816"/>
              <a:gd name="connsiteY12" fmla="*/ 1548431 h 3433879"/>
              <a:gd name="connsiteX13" fmla="*/ 1541733 w 2388816"/>
              <a:gd name="connsiteY13" fmla="*/ 1375176 h 3433879"/>
              <a:gd name="connsiteX14" fmla="*/ 2379131 w 2388816"/>
              <a:gd name="connsiteY14" fmla="*/ 8389 h 3433879"/>
              <a:gd name="connsiteX15" fmla="*/ 2013371 w 2388816"/>
              <a:gd name="connsiteY15" fmla="*/ 816911 h 3433879"/>
              <a:gd name="connsiteX16" fmla="*/ 2215502 w 2388816"/>
              <a:gd name="connsiteY16" fmla="*/ 1163421 h 3433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88816" h="3433879">
                <a:moveTo>
                  <a:pt x="2215502" y="1163421"/>
                </a:moveTo>
                <a:cubicBezTo>
                  <a:pt x="2191439" y="1378385"/>
                  <a:pt x="1965245" y="1830772"/>
                  <a:pt x="1868992" y="2106696"/>
                </a:cubicBezTo>
                <a:cubicBezTo>
                  <a:pt x="1772739" y="2382620"/>
                  <a:pt x="1657236" y="2778861"/>
                  <a:pt x="1637986" y="2818966"/>
                </a:cubicBezTo>
                <a:cubicBezTo>
                  <a:pt x="1618736" y="2859071"/>
                  <a:pt x="1774344" y="2295993"/>
                  <a:pt x="1753489" y="2347328"/>
                </a:cubicBezTo>
                <a:cubicBezTo>
                  <a:pt x="1732634" y="2398663"/>
                  <a:pt x="1546546" y="3154245"/>
                  <a:pt x="1512858" y="3126974"/>
                </a:cubicBezTo>
                <a:cubicBezTo>
                  <a:pt x="1479170" y="3099703"/>
                  <a:pt x="1649216" y="2170865"/>
                  <a:pt x="1551359" y="2183699"/>
                </a:cubicBezTo>
                <a:cubicBezTo>
                  <a:pt x="1453502" y="2196533"/>
                  <a:pt x="1172764" y="2997033"/>
                  <a:pt x="925716" y="3203976"/>
                </a:cubicBezTo>
                <a:cubicBezTo>
                  <a:pt x="678668" y="3410919"/>
                  <a:pt x="200613" y="3401294"/>
                  <a:pt x="69068" y="3425357"/>
                </a:cubicBezTo>
                <a:cubicBezTo>
                  <a:pt x="-62477" y="3449420"/>
                  <a:pt x="12921" y="3422149"/>
                  <a:pt x="136445" y="3348355"/>
                </a:cubicBezTo>
                <a:cubicBezTo>
                  <a:pt x="259969" y="3274561"/>
                  <a:pt x="577603" y="3409315"/>
                  <a:pt x="810213" y="2982595"/>
                </a:cubicBezTo>
                <a:cubicBezTo>
                  <a:pt x="1042823" y="2555875"/>
                  <a:pt x="1461523" y="834557"/>
                  <a:pt x="1532108" y="788035"/>
                </a:cubicBezTo>
                <a:cubicBezTo>
                  <a:pt x="1602693" y="741513"/>
                  <a:pt x="1254580" y="2576730"/>
                  <a:pt x="1233725" y="2703463"/>
                </a:cubicBezTo>
                <a:cubicBezTo>
                  <a:pt x="1212870" y="2830196"/>
                  <a:pt x="1355645" y="1769812"/>
                  <a:pt x="1406980" y="1548431"/>
                </a:cubicBezTo>
                <a:cubicBezTo>
                  <a:pt x="1458315" y="1327050"/>
                  <a:pt x="1379708" y="1631850"/>
                  <a:pt x="1541733" y="1375176"/>
                </a:cubicBezTo>
                <a:cubicBezTo>
                  <a:pt x="1703758" y="1118502"/>
                  <a:pt x="2300525" y="101433"/>
                  <a:pt x="2379131" y="8389"/>
                </a:cubicBezTo>
                <a:cubicBezTo>
                  <a:pt x="2457737" y="-84655"/>
                  <a:pt x="2032621" y="622802"/>
                  <a:pt x="2013371" y="816911"/>
                </a:cubicBezTo>
                <a:cubicBezTo>
                  <a:pt x="1994121" y="1011020"/>
                  <a:pt x="2239565" y="948457"/>
                  <a:pt x="2215502" y="116342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DA868D45-DFDD-481A-9B33-E10C958A652D}"/>
              </a:ext>
            </a:extLst>
          </p:cNvPr>
          <p:cNvSpPr/>
          <p:nvPr/>
        </p:nvSpPr>
        <p:spPr>
          <a:xfrm>
            <a:off x="2269067" y="9329808"/>
            <a:ext cx="4267241" cy="618550"/>
          </a:xfrm>
          <a:custGeom>
            <a:avLst/>
            <a:gdLst>
              <a:gd name="connsiteX0" fmla="*/ 618066 w 4267241"/>
              <a:gd name="connsiteY0" fmla="*/ 457659 h 618550"/>
              <a:gd name="connsiteX1" fmla="*/ 694266 w 4267241"/>
              <a:gd name="connsiteY1" fmla="*/ 457659 h 618550"/>
              <a:gd name="connsiteX2" fmla="*/ 2167466 w 4267241"/>
              <a:gd name="connsiteY2" fmla="*/ 533859 h 618550"/>
              <a:gd name="connsiteX3" fmla="*/ 3039533 w 4267241"/>
              <a:gd name="connsiteY3" fmla="*/ 330659 h 618550"/>
              <a:gd name="connsiteX4" fmla="*/ 4267200 w 4267241"/>
              <a:gd name="connsiteY4" fmla="*/ 459 h 618550"/>
              <a:gd name="connsiteX5" fmla="*/ 2997200 w 4267241"/>
              <a:gd name="connsiteY5" fmla="*/ 406859 h 618550"/>
              <a:gd name="connsiteX6" fmla="*/ 2506133 w 4267241"/>
              <a:gd name="connsiteY6" fmla="*/ 567725 h 618550"/>
              <a:gd name="connsiteX7" fmla="*/ 3649133 w 4267241"/>
              <a:gd name="connsiteY7" fmla="*/ 347592 h 618550"/>
              <a:gd name="connsiteX8" fmla="*/ 2015066 w 4267241"/>
              <a:gd name="connsiteY8" fmla="*/ 618525 h 618550"/>
              <a:gd name="connsiteX9" fmla="*/ 0 w 4267241"/>
              <a:gd name="connsiteY9" fmla="*/ 364525 h 618550"/>
              <a:gd name="connsiteX10" fmla="*/ 702733 w 4267241"/>
              <a:gd name="connsiteY10" fmla="*/ 457659 h 618550"/>
              <a:gd name="connsiteX11" fmla="*/ 618066 w 4267241"/>
              <a:gd name="connsiteY11" fmla="*/ 457659 h 618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67241" h="618550">
                <a:moveTo>
                  <a:pt x="618066" y="457659"/>
                </a:moveTo>
                <a:lnTo>
                  <a:pt x="694266" y="457659"/>
                </a:lnTo>
                <a:cubicBezTo>
                  <a:pt x="952499" y="470359"/>
                  <a:pt x="1776588" y="555026"/>
                  <a:pt x="2167466" y="533859"/>
                </a:cubicBezTo>
                <a:cubicBezTo>
                  <a:pt x="2558344" y="512692"/>
                  <a:pt x="2689577" y="419559"/>
                  <a:pt x="3039533" y="330659"/>
                </a:cubicBezTo>
                <a:cubicBezTo>
                  <a:pt x="3389489" y="241759"/>
                  <a:pt x="4274255" y="-12241"/>
                  <a:pt x="4267200" y="459"/>
                </a:cubicBezTo>
                <a:cubicBezTo>
                  <a:pt x="4260145" y="13159"/>
                  <a:pt x="3290711" y="312315"/>
                  <a:pt x="2997200" y="406859"/>
                </a:cubicBezTo>
                <a:cubicBezTo>
                  <a:pt x="2703689" y="501403"/>
                  <a:pt x="2397478" y="577603"/>
                  <a:pt x="2506133" y="567725"/>
                </a:cubicBezTo>
                <a:cubicBezTo>
                  <a:pt x="2614788" y="557847"/>
                  <a:pt x="3730977" y="339125"/>
                  <a:pt x="3649133" y="347592"/>
                </a:cubicBezTo>
                <a:cubicBezTo>
                  <a:pt x="3567289" y="356059"/>
                  <a:pt x="2623255" y="615703"/>
                  <a:pt x="2015066" y="618525"/>
                </a:cubicBezTo>
                <a:cubicBezTo>
                  <a:pt x="1406877" y="621347"/>
                  <a:pt x="218722" y="391336"/>
                  <a:pt x="0" y="364525"/>
                </a:cubicBezTo>
                <a:lnTo>
                  <a:pt x="702733" y="457659"/>
                </a:lnTo>
                <a:cubicBezTo>
                  <a:pt x="804333" y="468948"/>
                  <a:pt x="619477" y="457659"/>
                  <a:pt x="618066" y="45765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389E1AE0-1E40-424F-8DA6-F57D4ECEE6A3}"/>
              </a:ext>
            </a:extLst>
          </p:cNvPr>
          <p:cNvSpPr/>
          <p:nvPr/>
        </p:nvSpPr>
        <p:spPr>
          <a:xfrm>
            <a:off x="1801721" y="4811259"/>
            <a:ext cx="393579" cy="754307"/>
          </a:xfrm>
          <a:custGeom>
            <a:avLst/>
            <a:gdLst>
              <a:gd name="connsiteX0" fmla="*/ 382679 w 393579"/>
              <a:gd name="connsiteY0" fmla="*/ 4581 h 754307"/>
              <a:gd name="connsiteX1" fmla="*/ 286159 w 393579"/>
              <a:gd name="connsiteY1" fmla="*/ 207781 h 754307"/>
              <a:gd name="connsiteX2" fmla="*/ 194719 w 393579"/>
              <a:gd name="connsiteY2" fmla="*/ 451621 h 754307"/>
              <a:gd name="connsiteX3" fmla="*/ 143919 w 393579"/>
              <a:gd name="connsiteY3" fmla="*/ 751341 h 754307"/>
              <a:gd name="connsiteX4" fmla="*/ 88039 w 393579"/>
              <a:gd name="connsiteY4" fmla="*/ 593861 h 754307"/>
              <a:gd name="connsiteX5" fmla="*/ 11839 w 393579"/>
              <a:gd name="connsiteY5" fmla="*/ 410981 h 754307"/>
              <a:gd name="connsiteX6" fmla="*/ 382679 w 393579"/>
              <a:gd name="connsiteY6" fmla="*/ 4581 h 754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579" h="754307">
                <a:moveTo>
                  <a:pt x="382679" y="4581"/>
                </a:moveTo>
                <a:cubicBezTo>
                  <a:pt x="428399" y="-29286"/>
                  <a:pt x="317486" y="133274"/>
                  <a:pt x="286159" y="207781"/>
                </a:cubicBezTo>
                <a:cubicBezTo>
                  <a:pt x="254832" y="282288"/>
                  <a:pt x="218426" y="361028"/>
                  <a:pt x="194719" y="451621"/>
                </a:cubicBezTo>
                <a:cubicBezTo>
                  <a:pt x="171012" y="542214"/>
                  <a:pt x="161699" y="727634"/>
                  <a:pt x="143919" y="751341"/>
                </a:cubicBezTo>
                <a:cubicBezTo>
                  <a:pt x="126139" y="775048"/>
                  <a:pt x="110052" y="650588"/>
                  <a:pt x="88039" y="593861"/>
                </a:cubicBezTo>
                <a:cubicBezTo>
                  <a:pt x="66026" y="537134"/>
                  <a:pt x="-33881" y="510041"/>
                  <a:pt x="11839" y="410981"/>
                </a:cubicBezTo>
                <a:cubicBezTo>
                  <a:pt x="57559" y="311921"/>
                  <a:pt x="336959" y="38448"/>
                  <a:pt x="382679" y="458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E4EC5BFF-17B3-4373-9D15-E48EA148712D}"/>
              </a:ext>
            </a:extLst>
          </p:cNvPr>
          <p:cNvSpPr/>
          <p:nvPr/>
        </p:nvSpPr>
        <p:spPr>
          <a:xfrm>
            <a:off x="1540409" y="5556264"/>
            <a:ext cx="516370" cy="1567679"/>
          </a:xfrm>
          <a:custGeom>
            <a:avLst/>
            <a:gdLst>
              <a:gd name="connsiteX0" fmla="*/ 496671 w 516370"/>
              <a:gd name="connsiteY0" fmla="*/ 21576 h 1567679"/>
              <a:gd name="connsiteX1" fmla="*/ 400151 w 516370"/>
              <a:gd name="connsiteY1" fmla="*/ 488936 h 1567679"/>
              <a:gd name="connsiteX2" fmla="*/ 207111 w 516370"/>
              <a:gd name="connsiteY2" fmla="*/ 1510016 h 1567679"/>
              <a:gd name="connsiteX3" fmla="*/ 176631 w 516370"/>
              <a:gd name="connsiteY3" fmla="*/ 1408416 h 1567679"/>
              <a:gd name="connsiteX4" fmla="*/ 8991 w 516370"/>
              <a:gd name="connsiteY4" fmla="*/ 1144256 h 1567679"/>
              <a:gd name="connsiteX5" fmla="*/ 496671 w 516370"/>
              <a:gd name="connsiteY5" fmla="*/ 21576 h 1567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6370" h="1567679">
                <a:moveTo>
                  <a:pt x="496671" y="21576"/>
                </a:moveTo>
                <a:cubicBezTo>
                  <a:pt x="561864" y="-87644"/>
                  <a:pt x="448411" y="240863"/>
                  <a:pt x="400151" y="488936"/>
                </a:cubicBezTo>
                <a:cubicBezTo>
                  <a:pt x="351891" y="737009"/>
                  <a:pt x="244364" y="1356769"/>
                  <a:pt x="207111" y="1510016"/>
                </a:cubicBezTo>
                <a:cubicBezTo>
                  <a:pt x="169858" y="1663263"/>
                  <a:pt x="209651" y="1469376"/>
                  <a:pt x="176631" y="1408416"/>
                </a:cubicBezTo>
                <a:cubicBezTo>
                  <a:pt x="143611" y="1347456"/>
                  <a:pt x="-42656" y="1377089"/>
                  <a:pt x="8991" y="1144256"/>
                </a:cubicBezTo>
                <a:cubicBezTo>
                  <a:pt x="60638" y="911423"/>
                  <a:pt x="431478" y="130796"/>
                  <a:pt x="496671" y="2157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6D0FDC5B-6D93-4007-BCC5-9977F7D83DFD}"/>
              </a:ext>
            </a:extLst>
          </p:cNvPr>
          <p:cNvSpPr/>
          <p:nvPr/>
        </p:nvSpPr>
        <p:spPr>
          <a:xfrm>
            <a:off x="1553929" y="6746896"/>
            <a:ext cx="561202" cy="1876307"/>
          </a:xfrm>
          <a:custGeom>
            <a:avLst/>
            <a:gdLst>
              <a:gd name="connsiteX0" fmla="*/ 290111 w 561202"/>
              <a:gd name="connsiteY0" fmla="*/ 304144 h 1876307"/>
              <a:gd name="connsiteX1" fmla="*/ 234231 w 561202"/>
              <a:gd name="connsiteY1" fmla="*/ 492104 h 1876307"/>
              <a:gd name="connsiteX2" fmla="*/ 203751 w 561202"/>
              <a:gd name="connsiteY2" fmla="*/ 700384 h 1876307"/>
              <a:gd name="connsiteX3" fmla="*/ 213911 w 561202"/>
              <a:gd name="connsiteY3" fmla="*/ 1035664 h 1876307"/>
              <a:gd name="connsiteX4" fmla="*/ 554271 w 561202"/>
              <a:gd name="connsiteY4" fmla="*/ 1863704 h 1876307"/>
              <a:gd name="connsiteX5" fmla="*/ 437431 w 561202"/>
              <a:gd name="connsiteY5" fmla="*/ 1543664 h 1876307"/>
              <a:gd name="connsiteX6" fmla="*/ 371391 w 561202"/>
              <a:gd name="connsiteY6" fmla="*/ 1645264 h 1876307"/>
              <a:gd name="connsiteX7" fmla="*/ 112311 w 561202"/>
              <a:gd name="connsiteY7" fmla="*/ 868024 h 1876307"/>
              <a:gd name="connsiteX8" fmla="*/ 551 w 561202"/>
              <a:gd name="connsiteY8" fmla="*/ 4424 h 1876307"/>
              <a:gd name="connsiteX9" fmla="*/ 152951 w 561202"/>
              <a:gd name="connsiteY9" fmla="*/ 522584 h 1876307"/>
              <a:gd name="connsiteX10" fmla="*/ 290111 w 561202"/>
              <a:gd name="connsiteY10" fmla="*/ 304144 h 1876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1202" h="1876307">
                <a:moveTo>
                  <a:pt x="290111" y="304144"/>
                </a:moveTo>
                <a:cubicBezTo>
                  <a:pt x="303658" y="299064"/>
                  <a:pt x="248624" y="426064"/>
                  <a:pt x="234231" y="492104"/>
                </a:cubicBezTo>
                <a:cubicBezTo>
                  <a:pt x="219838" y="558144"/>
                  <a:pt x="207138" y="609791"/>
                  <a:pt x="203751" y="700384"/>
                </a:cubicBezTo>
                <a:cubicBezTo>
                  <a:pt x="200364" y="790977"/>
                  <a:pt x="155491" y="841777"/>
                  <a:pt x="213911" y="1035664"/>
                </a:cubicBezTo>
                <a:cubicBezTo>
                  <a:pt x="272331" y="1229551"/>
                  <a:pt x="517018" y="1779037"/>
                  <a:pt x="554271" y="1863704"/>
                </a:cubicBezTo>
                <a:cubicBezTo>
                  <a:pt x="591524" y="1948371"/>
                  <a:pt x="467911" y="1580071"/>
                  <a:pt x="437431" y="1543664"/>
                </a:cubicBezTo>
                <a:cubicBezTo>
                  <a:pt x="406951" y="1507257"/>
                  <a:pt x="425578" y="1757871"/>
                  <a:pt x="371391" y="1645264"/>
                </a:cubicBezTo>
                <a:cubicBezTo>
                  <a:pt x="317204" y="1532657"/>
                  <a:pt x="174118" y="1141497"/>
                  <a:pt x="112311" y="868024"/>
                </a:cubicBezTo>
                <a:cubicBezTo>
                  <a:pt x="50504" y="594551"/>
                  <a:pt x="-6222" y="61997"/>
                  <a:pt x="551" y="4424"/>
                </a:cubicBezTo>
                <a:cubicBezTo>
                  <a:pt x="7324" y="-53149"/>
                  <a:pt x="103844" y="469244"/>
                  <a:pt x="152951" y="522584"/>
                </a:cubicBezTo>
                <a:cubicBezTo>
                  <a:pt x="202058" y="575924"/>
                  <a:pt x="276564" y="309224"/>
                  <a:pt x="290111" y="30414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BA8406B7-9C1A-4444-905B-DC74F3FF2DA1}"/>
              </a:ext>
            </a:extLst>
          </p:cNvPr>
          <p:cNvSpPr/>
          <p:nvPr/>
        </p:nvSpPr>
        <p:spPr>
          <a:xfrm>
            <a:off x="1600197" y="7261138"/>
            <a:ext cx="1286081" cy="2727975"/>
          </a:xfrm>
          <a:custGeom>
            <a:avLst/>
            <a:gdLst>
              <a:gd name="connsiteX0" fmla="*/ 412753 w 1286081"/>
              <a:gd name="connsiteY0" fmla="*/ 1298662 h 2727975"/>
              <a:gd name="connsiteX1" fmla="*/ 482603 w 1286081"/>
              <a:gd name="connsiteY1" fmla="*/ 1679662 h 2727975"/>
              <a:gd name="connsiteX2" fmla="*/ 704853 w 1286081"/>
              <a:gd name="connsiteY2" fmla="*/ 2047962 h 2727975"/>
              <a:gd name="connsiteX3" fmla="*/ 1282703 w 1286081"/>
              <a:gd name="connsiteY3" fmla="*/ 2530562 h 2727975"/>
              <a:gd name="connsiteX4" fmla="*/ 946153 w 1286081"/>
              <a:gd name="connsiteY4" fmla="*/ 2365462 h 2727975"/>
              <a:gd name="connsiteX5" fmla="*/ 1009653 w 1286081"/>
              <a:gd name="connsiteY5" fmla="*/ 2435312 h 2727975"/>
              <a:gd name="connsiteX6" fmla="*/ 1270003 w 1286081"/>
              <a:gd name="connsiteY6" fmla="*/ 2727412 h 2727975"/>
              <a:gd name="connsiteX7" fmla="*/ 641353 w 1286081"/>
              <a:gd name="connsiteY7" fmla="*/ 2498812 h 2727975"/>
              <a:gd name="connsiteX8" fmla="*/ 374653 w 1286081"/>
              <a:gd name="connsiteY8" fmla="*/ 2136862 h 2727975"/>
              <a:gd name="connsiteX9" fmla="*/ 266703 w 1286081"/>
              <a:gd name="connsiteY9" fmla="*/ 1362162 h 2727975"/>
              <a:gd name="connsiteX10" fmla="*/ 3 w 1286081"/>
              <a:gd name="connsiteY10" fmla="*/ 3262 h 2727975"/>
              <a:gd name="connsiteX11" fmla="*/ 260353 w 1286081"/>
              <a:gd name="connsiteY11" fmla="*/ 968462 h 2727975"/>
              <a:gd name="connsiteX12" fmla="*/ 285753 w 1286081"/>
              <a:gd name="connsiteY12" fmla="*/ 517612 h 2727975"/>
              <a:gd name="connsiteX13" fmla="*/ 412753 w 1286081"/>
              <a:gd name="connsiteY13" fmla="*/ 1298662 h 2727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86081" h="2727975">
                <a:moveTo>
                  <a:pt x="412753" y="1298662"/>
                </a:moveTo>
                <a:cubicBezTo>
                  <a:pt x="445561" y="1492337"/>
                  <a:pt x="433920" y="1554779"/>
                  <a:pt x="482603" y="1679662"/>
                </a:cubicBezTo>
                <a:cubicBezTo>
                  <a:pt x="531286" y="1804545"/>
                  <a:pt x="571503" y="1906145"/>
                  <a:pt x="704853" y="2047962"/>
                </a:cubicBezTo>
                <a:cubicBezTo>
                  <a:pt x="838203" y="2189779"/>
                  <a:pt x="1242486" y="2477645"/>
                  <a:pt x="1282703" y="2530562"/>
                </a:cubicBezTo>
                <a:cubicBezTo>
                  <a:pt x="1322920" y="2583479"/>
                  <a:pt x="991661" y="2381337"/>
                  <a:pt x="946153" y="2365462"/>
                </a:cubicBezTo>
                <a:cubicBezTo>
                  <a:pt x="900645" y="2349587"/>
                  <a:pt x="1009653" y="2435312"/>
                  <a:pt x="1009653" y="2435312"/>
                </a:cubicBezTo>
                <a:cubicBezTo>
                  <a:pt x="1063628" y="2495637"/>
                  <a:pt x="1331386" y="2716829"/>
                  <a:pt x="1270003" y="2727412"/>
                </a:cubicBezTo>
                <a:cubicBezTo>
                  <a:pt x="1208620" y="2737995"/>
                  <a:pt x="790578" y="2597237"/>
                  <a:pt x="641353" y="2498812"/>
                </a:cubicBezTo>
                <a:cubicBezTo>
                  <a:pt x="492128" y="2400387"/>
                  <a:pt x="437095" y="2326304"/>
                  <a:pt x="374653" y="2136862"/>
                </a:cubicBezTo>
                <a:cubicBezTo>
                  <a:pt x="312211" y="1947420"/>
                  <a:pt x="329145" y="1717762"/>
                  <a:pt x="266703" y="1362162"/>
                </a:cubicBezTo>
                <a:cubicBezTo>
                  <a:pt x="204261" y="1006562"/>
                  <a:pt x="1061" y="68879"/>
                  <a:pt x="3" y="3262"/>
                </a:cubicBezTo>
                <a:cubicBezTo>
                  <a:pt x="-1055" y="-62355"/>
                  <a:pt x="212728" y="882737"/>
                  <a:pt x="260353" y="968462"/>
                </a:cubicBezTo>
                <a:cubicBezTo>
                  <a:pt x="307978" y="1054187"/>
                  <a:pt x="262470" y="468929"/>
                  <a:pt x="285753" y="517612"/>
                </a:cubicBezTo>
                <a:cubicBezTo>
                  <a:pt x="309036" y="566295"/>
                  <a:pt x="379945" y="1104987"/>
                  <a:pt x="412753" y="12986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5EBCC262-82E2-4E64-8BDB-BE69D8CE524D}"/>
              </a:ext>
            </a:extLst>
          </p:cNvPr>
          <p:cNvSpPr/>
          <p:nvPr/>
        </p:nvSpPr>
        <p:spPr>
          <a:xfrm>
            <a:off x="2996440" y="4614222"/>
            <a:ext cx="305586" cy="1468312"/>
          </a:xfrm>
          <a:custGeom>
            <a:avLst/>
            <a:gdLst>
              <a:gd name="connsiteX0" fmla="*/ 199727 w 305586"/>
              <a:gd name="connsiteY0" fmla="*/ 343011 h 1468312"/>
              <a:gd name="connsiteX1" fmla="*/ 280160 w 305586"/>
              <a:gd name="connsiteY1" fmla="*/ 677445 h 1468312"/>
              <a:gd name="connsiteX2" fmla="*/ 263227 w 305586"/>
              <a:gd name="connsiteY2" fmla="*/ 931445 h 1468312"/>
              <a:gd name="connsiteX3" fmla="*/ 106593 w 305586"/>
              <a:gd name="connsiteY3" fmla="*/ 1253178 h 1468312"/>
              <a:gd name="connsiteX4" fmla="*/ 55793 w 305586"/>
              <a:gd name="connsiteY4" fmla="*/ 1460611 h 1468312"/>
              <a:gd name="connsiteX5" fmla="*/ 305560 w 305586"/>
              <a:gd name="connsiteY5" fmla="*/ 982245 h 1468312"/>
              <a:gd name="connsiteX6" fmla="*/ 38860 w 305586"/>
              <a:gd name="connsiteY6" fmla="*/ 1430978 h 1468312"/>
              <a:gd name="connsiteX7" fmla="*/ 51560 w 305586"/>
              <a:gd name="connsiteY7" fmla="*/ 1109245 h 1468312"/>
              <a:gd name="connsiteX8" fmla="*/ 760 w 305586"/>
              <a:gd name="connsiteY8" fmla="*/ 867945 h 1468312"/>
              <a:gd name="connsiteX9" fmla="*/ 26160 w 305586"/>
              <a:gd name="connsiteY9" fmla="*/ 694378 h 1468312"/>
              <a:gd name="connsiteX10" fmla="*/ 93893 w 305586"/>
              <a:gd name="connsiteY10" fmla="*/ 111 h 1468312"/>
              <a:gd name="connsiteX11" fmla="*/ 161627 w 305586"/>
              <a:gd name="connsiteY11" fmla="*/ 749411 h 1468312"/>
              <a:gd name="connsiteX12" fmla="*/ 199727 w 305586"/>
              <a:gd name="connsiteY12" fmla="*/ 343011 h 1468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5586" h="1468312">
                <a:moveTo>
                  <a:pt x="199727" y="343011"/>
                </a:moveTo>
                <a:cubicBezTo>
                  <a:pt x="219483" y="331017"/>
                  <a:pt x="269577" y="579373"/>
                  <a:pt x="280160" y="677445"/>
                </a:cubicBezTo>
                <a:cubicBezTo>
                  <a:pt x="290743" y="775517"/>
                  <a:pt x="292155" y="835490"/>
                  <a:pt x="263227" y="931445"/>
                </a:cubicBezTo>
                <a:cubicBezTo>
                  <a:pt x="234299" y="1027400"/>
                  <a:pt x="141165" y="1164984"/>
                  <a:pt x="106593" y="1253178"/>
                </a:cubicBezTo>
                <a:cubicBezTo>
                  <a:pt x="72021" y="1341372"/>
                  <a:pt x="22632" y="1505767"/>
                  <a:pt x="55793" y="1460611"/>
                </a:cubicBezTo>
                <a:cubicBezTo>
                  <a:pt x="88954" y="1415456"/>
                  <a:pt x="308382" y="987184"/>
                  <a:pt x="305560" y="982245"/>
                </a:cubicBezTo>
                <a:cubicBezTo>
                  <a:pt x="302738" y="977306"/>
                  <a:pt x="81193" y="1409811"/>
                  <a:pt x="38860" y="1430978"/>
                </a:cubicBezTo>
                <a:cubicBezTo>
                  <a:pt x="-3473" y="1452145"/>
                  <a:pt x="57910" y="1203084"/>
                  <a:pt x="51560" y="1109245"/>
                </a:cubicBezTo>
                <a:cubicBezTo>
                  <a:pt x="45210" y="1015406"/>
                  <a:pt x="4993" y="937089"/>
                  <a:pt x="760" y="867945"/>
                </a:cubicBezTo>
                <a:cubicBezTo>
                  <a:pt x="-3473" y="798801"/>
                  <a:pt x="10638" y="839017"/>
                  <a:pt x="26160" y="694378"/>
                </a:cubicBezTo>
                <a:cubicBezTo>
                  <a:pt x="41682" y="549739"/>
                  <a:pt x="71315" y="-9061"/>
                  <a:pt x="93893" y="111"/>
                </a:cubicBezTo>
                <a:cubicBezTo>
                  <a:pt x="116471" y="9283"/>
                  <a:pt x="143282" y="688028"/>
                  <a:pt x="161627" y="749411"/>
                </a:cubicBezTo>
                <a:cubicBezTo>
                  <a:pt x="179972" y="810794"/>
                  <a:pt x="179971" y="355005"/>
                  <a:pt x="199727" y="34301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7B512261-CD6A-4029-BBEC-5E3B874F0C6B}"/>
              </a:ext>
            </a:extLst>
          </p:cNvPr>
          <p:cNvSpPr/>
          <p:nvPr/>
        </p:nvSpPr>
        <p:spPr>
          <a:xfrm>
            <a:off x="1969053" y="5074579"/>
            <a:ext cx="1159380" cy="409142"/>
          </a:xfrm>
          <a:custGeom>
            <a:avLst/>
            <a:gdLst>
              <a:gd name="connsiteX0" fmla="*/ 117980 w 1159380"/>
              <a:gd name="connsiteY0" fmla="*/ 102788 h 409142"/>
              <a:gd name="connsiteX1" fmla="*/ 202647 w 1159380"/>
              <a:gd name="connsiteY1" fmla="*/ 90088 h 409142"/>
              <a:gd name="connsiteX2" fmla="*/ 583647 w 1159380"/>
              <a:gd name="connsiteY2" fmla="*/ 13888 h 409142"/>
              <a:gd name="connsiteX3" fmla="*/ 1095880 w 1159380"/>
              <a:gd name="connsiteY3" fmla="*/ 407588 h 409142"/>
              <a:gd name="connsiteX4" fmla="*/ 786847 w 1159380"/>
              <a:gd name="connsiteY4" fmla="*/ 149354 h 409142"/>
              <a:gd name="connsiteX5" fmla="*/ 668314 w 1159380"/>
              <a:gd name="connsiteY5" fmla="*/ 102788 h 409142"/>
              <a:gd name="connsiteX6" fmla="*/ 1159380 w 1159380"/>
              <a:gd name="connsiteY6" fmla="*/ 407588 h 409142"/>
              <a:gd name="connsiteX7" fmla="*/ 668314 w 1159380"/>
              <a:gd name="connsiteY7" fmla="*/ 162054 h 409142"/>
              <a:gd name="connsiteX8" fmla="*/ 198414 w 1159380"/>
              <a:gd name="connsiteY8" fmla="*/ 195921 h 409142"/>
              <a:gd name="connsiteX9" fmla="*/ 7914 w 1159380"/>
              <a:gd name="connsiteY9" fmla="*/ 369488 h 409142"/>
              <a:gd name="connsiteX10" fmla="*/ 439714 w 1159380"/>
              <a:gd name="connsiteY10" fmla="*/ 85854 h 409142"/>
              <a:gd name="connsiteX11" fmla="*/ 24847 w 1159380"/>
              <a:gd name="connsiteY11" fmla="*/ 166288 h 409142"/>
              <a:gd name="connsiteX12" fmla="*/ 117980 w 1159380"/>
              <a:gd name="connsiteY12" fmla="*/ 102788 h 409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9380" h="409142">
                <a:moveTo>
                  <a:pt x="117980" y="102788"/>
                </a:moveTo>
                <a:cubicBezTo>
                  <a:pt x="147613" y="90088"/>
                  <a:pt x="202647" y="90088"/>
                  <a:pt x="202647" y="90088"/>
                </a:cubicBezTo>
                <a:cubicBezTo>
                  <a:pt x="280258" y="75271"/>
                  <a:pt x="434775" y="-39029"/>
                  <a:pt x="583647" y="13888"/>
                </a:cubicBezTo>
                <a:cubicBezTo>
                  <a:pt x="732519" y="66805"/>
                  <a:pt x="1062013" y="385010"/>
                  <a:pt x="1095880" y="407588"/>
                </a:cubicBezTo>
                <a:cubicBezTo>
                  <a:pt x="1129747" y="430166"/>
                  <a:pt x="858108" y="200154"/>
                  <a:pt x="786847" y="149354"/>
                </a:cubicBezTo>
                <a:cubicBezTo>
                  <a:pt x="715586" y="98554"/>
                  <a:pt x="606225" y="59749"/>
                  <a:pt x="668314" y="102788"/>
                </a:cubicBezTo>
                <a:cubicBezTo>
                  <a:pt x="730403" y="145827"/>
                  <a:pt x="1159380" y="397710"/>
                  <a:pt x="1159380" y="407588"/>
                </a:cubicBezTo>
                <a:cubicBezTo>
                  <a:pt x="1159380" y="417466"/>
                  <a:pt x="828475" y="197332"/>
                  <a:pt x="668314" y="162054"/>
                </a:cubicBezTo>
                <a:cubicBezTo>
                  <a:pt x="508153" y="126776"/>
                  <a:pt x="308481" y="161349"/>
                  <a:pt x="198414" y="195921"/>
                </a:cubicBezTo>
                <a:cubicBezTo>
                  <a:pt x="88347" y="230493"/>
                  <a:pt x="-32303" y="387832"/>
                  <a:pt x="7914" y="369488"/>
                </a:cubicBezTo>
                <a:cubicBezTo>
                  <a:pt x="48131" y="351144"/>
                  <a:pt x="436892" y="119721"/>
                  <a:pt x="439714" y="85854"/>
                </a:cubicBezTo>
                <a:cubicBezTo>
                  <a:pt x="442536" y="51987"/>
                  <a:pt x="74941" y="159938"/>
                  <a:pt x="24847" y="166288"/>
                </a:cubicBezTo>
                <a:cubicBezTo>
                  <a:pt x="-25247" y="172638"/>
                  <a:pt x="88347" y="115488"/>
                  <a:pt x="117980" y="10278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5ACE4491-EDD5-4573-A21D-2836098F8BEE}"/>
              </a:ext>
            </a:extLst>
          </p:cNvPr>
          <p:cNvSpPr/>
          <p:nvPr/>
        </p:nvSpPr>
        <p:spPr>
          <a:xfrm>
            <a:off x="3563927" y="6228276"/>
            <a:ext cx="471520" cy="1054663"/>
          </a:xfrm>
          <a:custGeom>
            <a:avLst/>
            <a:gdLst>
              <a:gd name="connsiteX0" fmla="*/ 240993 w 471520"/>
              <a:gd name="connsiteY0" fmla="*/ 223324 h 1054663"/>
              <a:gd name="connsiteX1" fmla="*/ 439113 w 471520"/>
              <a:gd name="connsiteY1" fmla="*/ 523044 h 1054663"/>
              <a:gd name="connsiteX2" fmla="*/ 464513 w 471520"/>
              <a:gd name="connsiteY2" fmla="*/ 711004 h 1054663"/>
              <a:gd name="connsiteX3" fmla="*/ 367993 w 471520"/>
              <a:gd name="connsiteY3" fmla="*/ 1020884 h 1054663"/>
              <a:gd name="connsiteX4" fmla="*/ 129233 w 471520"/>
              <a:gd name="connsiteY4" fmla="*/ 1031044 h 1054663"/>
              <a:gd name="connsiteX5" fmla="*/ 2233 w 471520"/>
              <a:gd name="connsiteY5" fmla="*/ 883724 h 1054663"/>
              <a:gd name="connsiteX6" fmla="*/ 230833 w 471520"/>
              <a:gd name="connsiteY6" fmla="*/ 1015804 h 1054663"/>
              <a:gd name="connsiteX7" fmla="*/ 88593 w 471520"/>
              <a:gd name="connsiteY7" fmla="*/ 853244 h 1054663"/>
              <a:gd name="connsiteX8" fmla="*/ 317193 w 471520"/>
              <a:gd name="connsiteY8" fmla="*/ 909124 h 1054663"/>
              <a:gd name="connsiteX9" fmla="*/ 78433 w 471520"/>
              <a:gd name="connsiteY9" fmla="*/ 812604 h 1054663"/>
              <a:gd name="connsiteX10" fmla="*/ 357833 w 471520"/>
              <a:gd name="connsiteY10" fmla="*/ 807524 h 1054663"/>
              <a:gd name="connsiteX11" fmla="*/ 286713 w 471520"/>
              <a:gd name="connsiteY11" fmla="*/ 629724 h 1054663"/>
              <a:gd name="connsiteX12" fmla="*/ 103833 w 471520"/>
              <a:gd name="connsiteY12" fmla="*/ 335084 h 1054663"/>
              <a:gd name="connsiteX13" fmla="*/ 42873 w 471520"/>
              <a:gd name="connsiteY13" fmla="*/ 4884 h 1054663"/>
              <a:gd name="connsiteX14" fmla="*/ 42873 w 471520"/>
              <a:gd name="connsiteY14" fmla="*/ 147124 h 1054663"/>
              <a:gd name="connsiteX15" fmla="*/ 83513 w 471520"/>
              <a:gd name="connsiteY15" fmla="*/ 279204 h 1054663"/>
              <a:gd name="connsiteX16" fmla="*/ 164793 w 471520"/>
              <a:gd name="connsiteY16" fmla="*/ 50604 h 1054663"/>
              <a:gd name="connsiteX17" fmla="*/ 322273 w 471520"/>
              <a:gd name="connsiteY17" fmla="*/ 482404 h 1054663"/>
              <a:gd name="connsiteX18" fmla="*/ 240993 w 471520"/>
              <a:gd name="connsiteY18" fmla="*/ 223324 h 1054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71520" h="1054663">
                <a:moveTo>
                  <a:pt x="240993" y="223324"/>
                </a:moveTo>
                <a:cubicBezTo>
                  <a:pt x="260466" y="230097"/>
                  <a:pt x="401860" y="441764"/>
                  <a:pt x="439113" y="523044"/>
                </a:cubicBezTo>
                <a:cubicBezTo>
                  <a:pt x="476366" y="604324"/>
                  <a:pt x="476366" y="628031"/>
                  <a:pt x="464513" y="711004"/>
                </a:cubicBezTo>
                <a:cubicBezTo>
                  <a:pt x="452660" y="793977"/>
                  <a:pt x="423873" y="967544"/>
                  <a:pt x="367993" y="1020884"/>
                </a:cubicBezTo>
                <a:cubicBezTo>
                  <a:pt x="312113" y="1074224"/>
                  <a:pt x="190193" y="1053904"/>
                  <a:pt x="129233" y="1031044"/>
                </a:cubicBezTo>
                <a:cubicBezTo>
                  <a:pt x="68273" y="1008184"/>
                  <a:pt x="-14700" y="886264"/>
                  <a:pt x="2233" y="883724"/>
                </a:cubicBezTo>
                <a:cubicBezTo>
                  <a:pt x="19166" y="881184"/>
                  <a:pt x="216440" y="1020884"/>
                  <a:pt x="230833" y="1015804"/>
                </a:cubicBezTo>
                <a:cubicBezTo>
                  <a:pt x="245226" y="1010724"/>
                  <a:pt x="74200" y="871024"/>
                  <a:pt x="88593" y="853244"/>
                </a:cubicBezTo>
                <a:cubicBezTo>
                  <a:pt x="102986" y="835464"/>
                  <a:pt x="318886" y="915897"/>
                  <a:pt x="317193" y="909124"/>
                </a:cubicBezTo>
                <a:cubicBezTo>
                  <a:pt x="315500" y="902351"/>
                  <a:pt x="71660" y="829537"/>
                  <a:pt x="78433" y="812604"/>
                </a:cubicBezTo>
                <a:cubicBezTo>
                  <a:pt x="85206" y="795671"/>
                  <a:pt x="323120" y="838004"/>
                  <a:pt x="357833" y="807524"/>
                </a:cubicBezTo>
                <a:cubicBezTo>
                  <a:pt x="392546" y="777044"/>
                  <a:pt x="329046" y="708464"/>
                  <a:pt x="286713" y="629724"/>
                </a:cubicBezTo>
                <a:cubicBezTo>
                  <a:pt x="244380" y="550984"/>
                  <a:pt x="144473" y="439224"/>
                  <a:pt x="103833" y="335084"/>
                </a:cubicBezTo>
                <a:cubicBezTo>
                  <a:pt x="63193" y="230944"/>
                  <a:pt x="53033" y="36211"/>
                  <a:pt x="42873" y="4884"/>
                </a:cubicBezTo>
                <a:cubicBezTo>
                  <a:pt x="32713" y="-26443"/>
                  <a:pt x="36100" y="101404"/>
                  <a:pt x="42873" y="147124"/>
                </a:cubicBezTo>
                <a:cubicBezTo>
                  <a:pt x="49646" y="192844"/>
                  <a:pt x="63193" y="295291"/>
                  <a:pt x="83513" y="279204"/>
                </a:cubicBezTo>
                <a:cubicBezTo>
                  <a:pt x="103833" y="263117"/>
                  <a:pt x="125000" y="16737"/>
                  <a:pt x="164793" y="50604"/>
                </a:cubicBezTo>
                <a:cubicBezTo>
                  <a:pt x="204586" y="84471"/>
                  <a:pt x="317193" y="455311"/>
                  <a:pt x="322273" y="482404"/>
                </a:cubicBezTo>
                <a:cubicBezTo>
                  <a:pt x="327353" y="509497"/>
                  <a:pt x="221520" y="216551"/>
                  <a:pt x="240993" y="22332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73BF2C38-2B99-4E9F-AE20-B8970CE49D67}"/>
              </a:ext>
            </a:extLst>
          </p:cNvPr>
          <p:cNvSpPr/>
          <p:nvPr/>
        </p:nvSpPr>
        <p:spPr>
          <a:xfrm>
            <a:off x="3122136" y="6905570"/>
            <a:ext cx="514155" cy="298634"/>
          </a:xfrm>
          <a:custGeom>
            <a:avLst/>
            <a:gdLst>
              <a:gd name="connsiteX0" fmla="*/ 2064 w 514155"/>
              <a:gd name="connsiteY0" fmla="*/ 130230 h 298634"/>
              <a:gd name="connsiteX1" fmla="*/ 68739 w 514155"/>
              <a:gd name="connsiteY1" fmla="*/ 34980 h 298634"/>
              <a:gd name="connsiteX2" fmla="*/ 233839 w 514155"/>
              <a:gd name="connsiteY2" fmla="*/ 55 h 298634"/>
              <a:gd name="connsiteX3" fmla="*/ 357664 w 514155"/>
              <a:gd name="connsiteY3" fmla="*/ 41330 h 298634"/>
              <a:gd name="connsiteX4" fmla="*/ 449739 w 514155"/>
              <a:gd name="connsiteY4" fmla="*/ 168330 h 298634"/>
              <a:gd name="connsiteX5" fmla="*/ 513239 w 514155"/>
              <a:gd name="connsiteY5" fmla="*/ 298505 h 298634"/>
              <a:gd name="connsiteX6" fmla="*/ 402114 w 514155"/>
              <a:gd name="connsiteY6" fmla="*/ 193730 h 298634"/>
              <a:gd name="connsiteX7" fmla="*/ 452914 w 514155"/>
              <a:gd name="connsiteY7" fmla="*/ 247705 h 298634"/>
              <a:gd name="connsiteX8" fmla="*/ 303689 w 514155"/>
              <a:gd name="connsiteY8" fmla="*/ 127055 h 298634"/>
              <a:gd name="connsiteX9" fmla="*/ 138589 w 514155"/>
              <a:gd name="connsiteY9" fmla="*/ 120705 h 298634"/>
              <a:gd name="connsiteX10" fmla="*/ 2064 w 514155"/>
              <a:gd name="connsiteY10" fmla="*/ 130230 h 298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4155" h="298634">
                <a:moveTo>
                  <a:pt x="2064" y="130230"/>
                </a:moveTo>
                <a:cubicBezTo>
                  <a:pt x="-9578" y="115943"/>
                  <a:pt x="30110" y="56676"/>
                  <a:pt x="68739" y="34980"/>
                </a:cubicBezTo>
                <a:cubicBezTo>
                  <a:pt x="107368" y="13284"/>
                  <a:pt x="185685" y="-1003"/>
                  <a:pt x="233839" y="55"/>
                </a:cubicBezTo>
                <a:cubicBezTo>
                  <a:pt x="281993" y="1113"/>
                  <a:pt x="321681" y="13284"/>
                  <a:pt x="357664" y="41330"/>
                </a:cubicBezTo>
                <a:cubicBezTo>
                  <a:pt x="393647" y="69376"/>
                  <a:pt x="423810" y="125467"/>
                  <a:pt x="449739" y="168330"/>
                </a:cubicBezTo>
                <a:cubicBezTo>
                  <a:pt x="475668" y="211193"/>
                  <a:pt x="521176" y="294272"/>
                  <a:pt x="513239" y="298505"/>
                </a:cubicBezTo>
                <a:cubicBezTo>
                  <a:pt x="505302" y="302738"/>
                  <a:pt x="412168" y="202197"/>
                  <a:pt x="402114" y="193730"/>
                </a:cubicBezTo>
                <a:cubicBezTo>
                  <a:pt x="392060" y="185263"/>
                  <a:pt x="469318" y="258817"/>
                  <a:pt x="452914" y="247705"/>
                </a:cubicBezTo>
                <a:cubicBezTo>
                  <a:pt x="436510" y="236593"/>
                  <a:pt x="356077" y="148222"/>
                  <a:pt x="303689" y="127055"/>
                </a:cubicBezTo>
                <a:cubicBezTo>
                  <a:pt x="251302" y="105888"/>
                  <a:pt x="138589" y="120705"/>
                  <a:pt x="138589" y="120705"/>
                </a:cubicBezTo>
                <a:cubicBezTo>
                  <a:pt x="92022" y="119647"/>
                  <a:pt x="13706" y="144517"/>
                  <a:pt x="2064" y="13023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B158A54E-B0F7-4851-A24F-03908FB3A5A0}"/>
              </a:ext>
            </a:extLst>
          </p:cNvPr>
          <p:cNvSpPr/>
          <p:nvPr/>
        </p:nvSpPr>
        <p:spPr>
          <a:xfrm>
            <a:off x="2755567" y="6911367"/>
            <a:ext cx="202849" cy="242171"/>
          </a:xfrm>
          <a:custGeom>
            <a:avLst/>
            <a:gdLst>
              <a:gd name="connsiteX0" fmla="*/ 38433 w 202849"/>
              <a:gd name="connsiteY0" fmla="*/ 608 h 242171"/>
              <a:gd name="connsiteX1" fmla="*/ 171783 w 202849"/>
              <a:gd name="connsiteY1" fmla="*/ 133958 h 242171"/>
              <a:gd name="connsiteX2" fmla="*/ 200358 w 202849"/>
              <a:gd name="connsiteY2" fmla="*/ 241908 h 242171"/>
              <a:gd name="connsiteX3" fmla="*/ 127333 w 202849"/>
              <a:gd name="connsiteY3" fmla="*/ 165708 h 242171"/>
              <a:gd name="connsiteX4" fmla="*/ 143208 w 202849"/>
              <a:gd name="connsiteY4" fmla="*/ 210158 h 242171"/>
              <a:gd name="connsiteX5" fmla="*/ 6683 w 202849"/>
              <a:gd name="connsiteY5" fmla="*/ 67283 h 242171"/>
              <a:gd name="connsiteX6" fmla="*/ 22558 w 202849"/>
              <a:gd name="connsiteY6" fmla="*/ 83158 h 242171"/>
              <a:gd name="connsiteX7" fmla="*/ 38433 w 202849"/>
              <a:gd name="connsiteY7" fmla="*/ 608 h 242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849" h="242171">
                <a:moveTo>
                  <a:pt x="38433" y="608"/>
                </a:moveTo>
                <a:cubicBezTo>
                  <a:pt x="63304" y="9075"/>
                  <a:pt x="144796" y="93741"/>
                  <a:pt x="171783" y="133958"/>
                </a:cubicBezTo>
                <a:cubicBezTo>
                  <a:pt x="198770" y="174175"/>
                  <a:pt x="207766" y="236616"/>
                  <a:pt x="200358" y="241908"/>
                </a:cubicBezTo>
                <a:cubicBezTo>
                  <a:pt x="192950" y="247200"/>
                  <a:pt x="136858" y="171000"/>
                  <a:pt x="127333" y="165708"/>
                </a:cubicBezTo>
                <a:cubicBezTo>
                  <a:pt x="117808" y="160416"/>
                  <a:pt x="163316" y="226562"/>
                  <a:pt x="143208" y="210158"/>
                </a:cubicBezTo>
                <a:cubicBezTo>
                  <a:pt x="123100" y="193754"/>
                  <a:pt x="26791" y="88450"/>
                  <a:pt x="6683" y="67283"/>
                </a:cubicBezTo>
                <a:cubicBezTo>
                  <a:pt x="-13425" y="46116"/>
                  <a:pt x="17795" y="91625"/>
                  <a:pt x="22558" y="83158"/>
                </a:cubicBezTo>
                <a:cubicBezTo>
                  <a:pt x="27321" y="74691"/>
                  <a:pt x="13562" y="-7859"/>
                  <a:pt x="38433" y="60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2492D591-7316-4CA5-BEF2-9CFEA7F1BA7C}"/>
              </a:ext>
            </a:extLst>
          </p:cNvPr>
          <p:cNvSpPr/>
          <p:nvPr/>
        </p:nvSpPr>
        <p:spPr>
          <a:xfrm>
            <a:off x="4210939" y="5617168"/>
            <a:ext cx="1453483" cy="424510"/>
          </a:xfrm>
          <a:custGeom>
            <a:avLst/>
            <a:gdLst>
              <a:gd name="connsiteX0" fmla="*/ 9694 w 1453483"/>
              <a:gd name="connsiteY0" fmla="*/ 193082 h 424510"/>
              <a:gd name="connsiteX1" fmla="*/ 496528 w 1453483"/>
              <a:gd name="connsiteY1" fmla="*/ 195199 h 424510"/>
              <a:gd name="connsiteX2" fmla="*/ 229828 w 1453483"/>
              <a:gd name="connsiteY2" fmla="*/ 237532 h 424510"/>
              <a:gd name="connsiteX3" fmla="*/ 1139994 w 1453483"/>
              <a:gd name="connsiteY3" fmla="*/ 169799 h 424510"/>
              <a:gd name="connsiteX4" fmla="*/ 1453261 w 1453483"/>
              <a:gd name="connsiteY4" fmla="*/ 465 h 424510"/>
              <a:gd name="connsiteX5" fmla="*/ 1104011 w 1453483"/>
              <a:gd name="connsiteY5" fmla="*/ 226949 h 424510"/>
              <a:gd name="connsiteX6" fmla="*/ 1381294 w 1453483"/>
              <a:gd name="connsiteY6" fmla="*/ 258699 h 424510"/>
              <a:gd name="connsiteX7" fmla="*/ 394928 w 1453483"/>
              <a:gd name="connsiteY7" fmla="*/ 419565 h 424510"/>
              <a:gd name="connsiteX8" fmla="*/ 1082844 w 1453483"/>
              <a:gd name="connsiteY8" fmla="*/ 381465 h 424510"/>
              <a:gd name="connsiteX9" fmla="*/ 272161 w 1453483"/>
              <a:gd name="connsiteY9" fmla="*/ 362415 h 424510"/>
              <a:gd name="connsiteX10" fmla="*/ 991828 w 1453483"/>
              <a:gd name="connsiteY10" fmla="*/ 341249 h 424510"/>
              <a:gd name="connsiteX11" fmla="*/ 413978 w 1453483"/>
              <a:gd name="connsiteY11" fmla="*/ 273515 h 424510"/>
              <a:gd name="connsiteX12" fmla="*/ 189611 w 1453483"/>
              <a:gd name="connsiteY12" fmla="*/ 224832 h 424510"/>
              <a:gd name="connsiteX13" fmla="*/ 9694 w 1453483"/>
              <a:gd name="connsiteY13" fmla="*/ 193082 h 424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483" h="424510">
                <a:moveTo>
                  <a:pt x="9694" y="193082"/>
                </a:moveTo>
                <a:cubicBezTo>
                  <a:pt x="60847" y="188143"/>
                  <a:pt x="459839" y="187791"/>
                  <a:pt x="496528" y="195199"/>
                </a:cubicBezTo>
                <a:cubicBezTo>
                  <a:pt x="533217" y="202607"/>
                  <a:pt x="122584" y="241765"/>
                  <a:pt x="229828" y="237532"/>
                </a:cubicBezTo>
                <a:cubicBezTo>
                  <a:pt x="337072" y="233299"/>
                  <a:pt x="936089" y="209310"/>
                  <a:pt x="1139994" y="169799"/>
                </a:cubicBezTo>
                <a:cubicBezTo>
                  <a:pt x="1343899" y="130288"/>
                  <a:pt x="1459258" y="-9060"/>
                  <a:pt x="1453261" y="465"/>
                </a:cubicBezTo>
                <a:cubicBezTo>
                  <a:pt x="1447264" y="9990"/>
                  <a:pt x="1116005" y="183910"/>
                  <a:pt x="1104011" y="226949"/>
                </a:cubicBezTo>
                <a:cubicBezTo>
                  <a:pt x="1092017" y="269988"/>
                  <a:pt x="1499474" y="226596"/>
                  <a:pt x="1381294" y="258699"/>
                </a:cubicBezTo>
                <a:cubicBezTo>
                  <a:pt x="1263114" y="290802"/>
                  <a:pt x="444670" y="399104"/>
                  <a:pt x="394928" y="419565"/>
                </a:cubicBezTo>
                <a:cubicBezTo>
                  <a:pt x="345186" y="440026"/>
                  <a:pt x="1103305" y="390990"/>
                  <a:pt x="1082844" y="381465"/>
                </a:cubicBezTo>
                <a:cubicBezTo>
                  <a:pt x="1062383" y="371940"/>
                  <a:pt x="287330" y="369118"/>
                  <a:pt x="272161" y="362415"/>
                </a:cubicBezTo>
                <a:cubicBezTo>
                  <a:pt x="256992" y="355712"/>
                  <a:pt x="968192" y="356066"/>
                  <a:pt x="991828" y="341249"/>
                </a:cubicBezTo>
                <a:cubicBezTo>
                  <a:pt x="1015464" y="326432"/>
                  <a:pt x="547681" y="292918"/>
                  <a:pt x="413978" y="273515"/>
                </a:cubicBezTo>
                <a:cubicBezTo>
                  <a:pt x="280275" y="254112"/>
                  <a:pt x="255933" y="237532"/>
                  <a:pt x="189611" y="224832"/>
                </a:cubicBezTo>
                <a:cubicBezTo>
                  <a:pt x="123289" y="212132"/>
                  <a:pt x="-41459" y="198021"/>
                  <a:pt x="9694" y="19308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33D24685-BA66-4647-9907-A1EADA0A15C2}"/>
              </a:ext>
            </a:extLst>
          </p:cNvPr>
          <p:cNvSpPr/>
          <p:nvPr/>
        </p:nvSpPr>
        <p:spPr>
          <a:xfrm>
            <a:off x="4335372" y="5871862"/>
            <a:ext cx="525574" cy="99368"/>
          </a:xfrm>
          <a:custGeom>
            <a:avLst/>
            <a:gdLst>
              <a:gd name="connsiteX0" fmla="*/ 91 w 525574"/>
              <a:gd name="connsiteY0" fmla="*/ 301 h 99368"/>
              <a:gd name="connsiteX1" fmla="*/ 174716 w 525574"/>
              <a:gd name="connsiteY1" fmla="*/ 63801 h 99368"/>
              <a:gd name="connsiteX2" fmla="*/ 519203 w 525574"/>
              <a:gd name="connsiteY2" fmla="*/ 55863 h 99368"/>
              <a:gd name="connsiteX3" fmla="*/ 390616 w 525574"/>
              <a:gd name="connsiteY3" fmla="*/ 71738 h 99368"/>
              <a:gd name="connsiteX4" fmla="*/ 290603 w 525574"/>
              <a:gd name="connsiteY4" fmla="*/ 87613 h 99368"/>
              <a:gd name="connsiteX5" fmla="*/ 152491 w 525574"/>
              <a:gd name="connsiteY5" fmla="*/ 93963 h 99368"/>
              <a:gd name="connsiteX6" fmla="*/ 91 w 525574"/>
              <a:gd name="connsiteY6" fmla="*/ 301 h 9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5574" h="99368">
                <a:moveTo>
                  <a:pt x="91" y="301"/>
                </a:moveTo>
                <a:cubicBezTo>
                  <a:pt x="3795" y="-4726"/>
                  <a:pt x="88197" y="54541"/>
                  <a:pt x="174716" y="63801"/>
                </a:cubicBezTo>
                <a:cubicBezTo>
                  <a:pt x="261235" y="73061"/>
                  <a:pt x="483220" y="54540"/>
                  <a:pt x="519203" y="55863"/>
                </a:cubicBezTo>
                <a:cubicBezTo>
                  <a:pt x="555186" y="57186"/>
                  <a:pt x="428716" y="66446"/>
                  <a:pt x="390616" y="71738"/>
                </a:cubicBezTo>
                <a:cubicBezTo>
                  <a:pt x="352516" y="77030"/>
                  <a:pt x="330290" y="83909"/>
                  <a:pt x="290603" y="87613"/>
                </a:cubicBezTo>
                <a:cubicBezTo>
                  <a:pt x="250916" y="91317"/>
                  <a:pt x="198529" y="107721"/>
                  <a:pt x="152491" y="93963"/>
                </a:cubicBezTo>
                <a:cubicBezTo>
                  <a:pt x="106454" y="80205"/>
                  <a:pt x="-3613" y="5328"/>
                  <a:pt x="91" y="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6FCE1767-4C60-4211-8578-FED920744741}"/>
              </a:ext>
            </a:extLst>
          </p:cNvPr>
          <p:cNvSpPr/>
          <p:nvPr/>
        </p:nvSpPr>
        <p:spPr>
          <a:xfrm>
            <a:off x="2885353" y="5851525"/>
            <a:ext cx="162675" cy="184483"/>
          </a:xfrm>
          <a:custGeom>
            <a:avLst/>
            <a:gdLst>
              <a:gd name="connsiteX0" fmla="*/ 162647 w 162675"/>
              <a:gd name="connsiteY0" fmla="*/ 0 h 184483"/>
              <a:gd name="connsiteX1" fmla="*/ 26122 w 162675"/>
              <a:gd name="connsiteY1" fmla="*/ 98425 h 184483"/>
              <a:gd name="connsiteX2" fmla="*/ 26122 w 162675"/>
              <a:gd name="connsiteY2" fmla="*/ 184150 h 184483"/>
              <a:gd name="connsiteX3" fmla="*/ 10247 w 162675"/>
              <a:gd name="connsiteY3" fmla="*/ 127000 h 184483"/>
              <a:gd name="connsiteX4" fmla="*/ 13422 w 162675"/>
              <a:gd name="connsiteY4" fmla="*/ 98425 h 184483"/>
              <a:gd name="connsiteX5" fmla="*/ 162647 w 162675"/>
              <a:gd name="connsiteY5" fmla="*/ 0 h 184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675" h="184483">
                <a:moveTo>
                  <a:pt x="162647" y="0"/>
                </a:moveTo>
                <a:cubicBezTo>
                  <a:pt x="164764" y="0"/>
                  <a:pt x="48876" y="67733"/>
                  <a:pt x="26122" y="98425"/>
                </a:cubicBezTo>
                <a:cubicBezTo>
                  <a:pt x="3368" y="129117"/>
                  <a:pt x="28768" y="179388"/>
                  <a:pt x="26122" y="184150"/>
                </a:cubicBezTo>
                <a:cubicBezTo>
                  <a:pt x="23476" y="188912"/>
                  <a:pt x="12364" y="141288"/>
                  <a:pt x="10247" y="127000"/>
                </a:cubicBezTo>
                <a:cubicBezTo>
                  <a:pt x="8130" y="112713"/>
                  <a:pt x="-13566" y="118533"/>
                  <a:pt x="13422" y="98425"/>
                </a:cubicBezTo>
                <a:cubicBezTo>
                  <a:pt x="40409" y="78317"/>
                  <a:pt x="160530" y="0"/>
                  <a:pt x="16264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32C8751F-417F-4B23-B55E-BE5AF26BB578}"/>
              </a:ext>
            </a:extLst>
          </p:cNvPr>
          <p:cNvSpPr/>
          <p:nvPr/>
        </p:nvSpPr>
        <p:spPr>
          <a:xfrm>
            <a:off x="2094819" y="5948461"/>
            <a:ext cx="771166" cy="117233"/>
          </a:xfrm>
          <a:custGeom>
            <a:avLst/>
            <a:gdLst>
              <a:gd name="connsiteX0" fmla="*/ 749981 w 771166"/>
              <a:gd name="connsiteY0" fmla="*/ 7839 h 117233"/>
              <a:gd name="connsiteX1" fmla="*/ 680131 w 771166"/>
              <a:gd name="connsiteY1" fmla="*/ 7839 h 117233"/>
              <a:gd name="connsiteX2" fmla="*/ 419781 w 771166"/>
              <a:gd name="connsiteY2" fmla="*/ 55464 h 117233"/>
              <a:gd name="connsiteX3" fmla="*/ 162606 w 771166"/>
              <a:gd name="connsiteY3" fmla="*/ 115789 h 117233"/>
              <a:gd name="connsiteX4" fmla="*/ 111806 w 771166"/>
              <a:gd name="connsiteY4" fmla="*/ 96739 h 117233"/>
              <a:gd name="connsiteX5" fmla="*/ 29256 w 771166"/>
              <a:gd name="connsiteY5" fmla="*/ 77689 h 117233"/>
              <a:gd name="connsiteX6" fmla="*/ 7031 w 771166"/>
              <a:gd name="connsiteY6" fmla="*/ 36414 h 117233"/>
              <a:gd name="connsiteX7" fmla="*/ 143556 w 771166"/>
              <a:gd name="connsiteY7" fmla="*/ 87214 h 117233"/>
              <a:gd name="connsiteX8" fmla="*/ 334056 w 771166"/>
              <a:gd name="connsiteY8" fmla="*/ 84039 h 117233"/>
              <a:gd name="connsiteX9" fmla="*/ 749981 w 771166"/>
              <a:gd name="connsiteY9" fmla="*/ 7839 h 117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1166" h="117233">
                <a:moveTo>
                  <a:pt x="749981" y="7839"/>
                </a:moveTo>
                <a:cubicBezTo>
                  <a:pt x="807660" y="-4861"/>
                  <a:pt x="735164" y="-98"/>
                  <a:pt x="680131" y="7839"/>
                </a:cubicBezTo>
                <a:cubicBezTo>
                  <a:pt x="625098" y="15776"/>
                  <a:pt x="506035" y="37472"/>
                  <a:pt x="419781" y="55464"/>
                </a:cubicBezTo>
                <a:cubicBezTo>
                  <a:pt x="333527" y="73456"/>
                  <a:pt x="213935" y="108910"/>
                  <a:pt x="162606" y="115789"/>
                </a:cubicBezTo>
                <a:cubicBezTo>
                  <a:pt x="111277" y="122668"/>
                  <a:pt x="134031" y="103089"/>
                  <a:pt x="111806" y="96739"/>
                </a:cubicBezTo>
                <a:cubicBezTo>
                  <a:pt x="89581" y="90389"/>
                  <a:pt x="46718" y="87743"/>
                  <a:pt x="29256" y="77689"/>
                </a:cubicBezTo>
                <a:cubicBezTo>
                  <a:pt x="11794" y="67635"/>
                  <a:pt x="-12019" y="34827"/>
                  <a:pt x="7031" y="36414"/>
                </a:cubicBezTo>
                <a:cubicBezTo>
                  <a:pt x="26081" y="38001"/>
                  <a:pt x="89052" y="79277"/>
                  <a:pt x="143556" y="87214"/>
                </a:cubicBezTo>
                <a:cubicBezTo>
                  <a:pt x="198060" y="95151"/>
                  <a:pt x="230339" y="98856"/>
                  <a:pt x="334056" y="84039"/>
                </a:cubicBezTo>
                <a:cubicBezTo>
                  <a:pt x="437773" y="69222"/>
                  <a:pt x="692302" y="20539"/>
                  <a:pt x="749981" y="78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7DDB46F4-EDA3-4C77-A81C-6FB2FEE3DE77}"/>
              </a:ext>
            </a:extLst>
          </p:cNvPr>
          <p:cNvSpPr/>
          <p:nvPr/>
        </p:nvSpPr>
        <p:spPr>
          <a:xfrm>
            <a:off x="1979996" y="5562431"/>
            <a:ext cx="976786" cy="639301"/>
          </a:xfrm>
          <a:custGeom>
            <a:avLst/>
            <a:gdLst>
              <a:gd name="connsiteX0" fmla="*/ 77404 w 976786"/>
              <a:gd name="connsiteY0" fmla="*/ 235119 h 639301"/>
              <a:gd name="connsiteX1" fmla="*/ 293304 w 976786"/>
              <a:gd name="connsiteY1" fmla="*/ 406569 h 639301"/>
              <a:gd name="connsiteX2" fmla="*/ 960054 w 976786"/>
              <a:gd name="connsiteY2" fmla="*/ 311319 h 639301"/>
              <a:gd name="connsiteX3" fmla="*/ 744154 w 976786"/>
              <a:gd name="connsiteY3" fmla="*/ 355769 h 639301"/>
              <a:gd name="connsiteX4" fmla="*/ 394904 w 976786"/>
              <a:gd name="connsiteY4" fmla="*/ 457369 h 639301"/>
              <a:gd name="connsiteX5" fmla="*/ 934654 w 976786"/>
              <a:gd name="connsiteY5" fmla="*/ 431969 h 639301"/>
              <a:gd name="connsiteX6" fmla="*/ 356804 w 976786"/>
              <a:gd name="connsiteY6" fmla="*/ 482769 h 639301"/>
              <a:gd name="connsiteX7" fmla="*/ 388554 w 976786"/>
              <a:gd name="connsiteY7" fmla="*/ 635169 h 639301"/>
              <a:gd name="connsiteX8" fmla="*/ 39304 w 976786"/>
              <a:gd name="connsiteY8" fmla="*/ 298619 h 639301"/>
              <a:gd name="connsiteX9" fmla="*/ 13904 w 976786"/>
              <a:gd name="connsiteY9" fmla="*/ 169 h 639301"/>
              <a:gd name="connsiteX10" fmla="*/ 77404 w 976786"/>
              <a:gd name="connsiteY10" fmla="*/ 235119 h 639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76786" h="639301">
                <a:moveTo>
                  <a:pt x="77404" y="235119"/>
                </a:moveTo>
                <a:cubicBezTo>
                  <a:pt x="123971" y="302852"/>
                  <a:pt x="146196" y="393869"/>
                  <a:pt x="293304" y="406569"/>
                </a:cubicBezTo>
                <a:cubicBezTo>
                  <a:pt x="440412" y="419269"/>
                  <a:pt x="884912" y="319786"/>
                  <a:pt x="960054" y="311319"/>
                </a:cubicBezTo>
                <a:cubicBezTo>
                  <a:pt x="1035196" y="302852"/>
                  <a:pt x="838346" y="331427"/>
                  <a:pt x="744154" y="355769"/>
                </a:cubicBezTo>
                <a:cubicBezTo>
                  <a:pt x="649962" y="380111"/>
                  <a:pt x="363154" y="444669"/>
                  <a:pt x="394904" y="457369"/>
                </a:cubicBezTo>
                <a:cubicBezTo>
                  <a:pt x="426654" y="470069"/>
                  <a:pt x="941004" y="427736"/>
                  <a:pt x="934654" y="431969"/>
                </a:cubicBezTo>
                <a:cubicBezTo>
                  <a:pt x="928304" y="436202"/>
                  <a:pt x="447821" y="448902"/>
                  <a:pt x="356804" y="482769"/>
                </a:cubicBezTo>
                <a:cubicBezTo>
                  <a:pt x="265787" y="516636"/>
                  <a:pt x="441471" y="665861"/>
                  <a:pt x="388554" y="635169"/>
                </a:cubicBezTo>
                <a:cubicBezTo>
                  <a:pt x="335637" y="604477"/>
                  <a:pt x="101746" y="404452"/>
                  <a:pt x="39304" y="298619"/>
                </a:cubicBezTo>
                <a:cubicBezTo>
                  <a:pt x="-23138" y="192786"/>
                  <a:pt x="5437" y="6519"/>
                  <a:pt x="13904" y="169"/>
                </a:cubicBezTo>
                <a:cubicBezTo>
                  <a:pt x="22371" y="-6181"/>
                  <a:pt x="30837" y="167386"/>
                  <a:pt x="77404" y="23511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F0E3D155-24B5-4B35-8D04-3EA2FCE9F8B8}"/>
              </a:ext>
            </a:extLst>
          </p:cNvPr>
          <p:cNvSpPr/>
          <p:nvPr/>
        </p:nvSpPr>
        <p:spPr>
          <a:xfrm>
            <a:off x="3237538" y="4038150"/>
            <a:ext cx="196604" cy="284937"/>
          </a:xfrm>
          <a:custGeom>
            <a:avLst/>
            <a:gdLst>
              <a:gd name="connsiteX0" fmla="*/ 196542 w 196604"/>
              <a:gd name="connsiteY0" fmla="*/ 450 h 284937"/>
              <a:gd name="connsiteX1" fmla="*/ 33982 w 196604"/>
              <a:gd name="connsiteY1" fmla="*/ 183330 h 284937"/>
              <a:gd name="connsiteX2" fmla="*/ 8582 w 196604"/>
              <a:gd name="connsiteY2" fmla="*/ 284930 h 284937"/>
              <a:gd name="connsiteX3" fmla="*/ 8582 w 196604"/>
              <a:gd name="connsiteY3" fmla="*/ 188410 h 284937"/>
              <a:gd name="connsiteX4" fmla="*/ 13662 w 196604"/>
              <a:gd name="connsiteY4" fmla="*/ 132530 h 284937"/>
              <a:gd name="connsiteX5" fmla="*/ 196542 w 196604"/>
              <a:gd name="connsiteY5" fmla="*/ 450 h 284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604" h="284937">
                <a:moveTo>
                  <a:pt x="196542" y="450"/>
                </a:moveTo>
                <a:cubicBezTo>
                  <a:pt x="199929" y="8917"/>
                  <a:pt x="65309" y="135917"/>
                  <a:pt x="33982" y="183330"/>
                </a:cubicBezTo>
                <a:cubicBezTo>
                  <a:pt x="2655" y="230743"/>
                  <a:pt x="12815" y="284083"/>
                  <a:pt x="8582" y="284930"/>
                </a:cubicBezTo>
                <a:cubicBezTo>
                  <a:pt x="4349" y="285777"/>
                  <a:pt x="7735" y="213810"/>
                  <a:pt x="8582" y="188410"/>
                </a:cubicBezTo>
                <a:cubicBezTo>
                  <a:pt x="9429" y="163010"/>
                  <a:pt x="-14278" y="159623"/>
                  <a:pt x="13662" y="132530"/>
                </a:cubicBezTo>
                <a:cubicBezTo>
                  <a:pt x="41602" y="105437"/>
                  <a:pt x="193155" y="-8017"/>
                  <a:pt x="196542" y="45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463EF946-A76A-45D4-8893-661DF5E737CE}"/>
              </a:ext>
            </a:extLst>
          </p:cNvPr>
          <p:cNvSpPr/>
          <p:nvPr/>
        </p:nvSpPr>
        <p:spPr>
          <a:xfrm>
            <a:off x="3777338" y="3814584"/>
            <a:ext cx="183330" cy="393351"/>
          </a:xfrm>
          <a:custGeom>
            <a:avLst/>
            <a:gdLst>
              <a:gd name="connsiteX0" fmla="*/ 174902 w 183330"/>
              <a:gd name="connsiteY0" fmla="*/ 5576 h 393351"/>
              <a:gd name="connsiteX1" fmla="*/ 73302 w 183330"/>
              <a:gd name="connsiteY1" fmla="*/ 213856 h 393351"/>
              <a:gd name="connsiteX2" fmla="*/ 154582 w 183330"/>
              <a:gd name="connsiteY2" fmla="*/ 391656 h 393351"/>
              <a:gd name="connsiteX3" fmla="*/ 37742 w 183330"/>
              <a:gd name="connsiteY3" fmla="*/ 300216 h 393351"/>
              <a:gd name="connsiteX4" fmla="*/ 7262 w 183330"/>
              <a:gd name="connsiteY4" fmla="*/ 244336 h 393351"/>
              <a:gd name="connsiteX5" fmla="*/ 159662 w 183330"/>
              <a:gd name="connsiteY5" fmla="*/ 71616 h 393351"/>
              <a:gd name="connsiteX6" fmla="*/ 174902 w 183330"/>
              <a:gd name="connsiteY6" fmla="*/ 5576 h 393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330" h="393351">
                <a:moveTo>
                  <a:pt x="174902" y="5576"/>
                </a:moveTo>
                <a:cubicBezTo>
                  <a:pt x="160509" y="29283"/>
                  <a:pt x="76689" y="149509"/>
                  <a:pt x="73302" y="213856"/>
                </a:cubicBezTo>
                <a:cubicBezTo>
                  <a:pt x="69915" y="278203"/>
                  <a:pt x="160509" y="377263"/>
                  <a:pt x="154582" y="391656"/>
                </a:cubicBezTo>
                <a:cubicBezTo>
                  <a:pt x="148655" y="406049"/>
                  <a:pt x="62295" y="324769"/>
                  <a:pt x="37742" y="300216"/>
                </a:cubicBezTo>
                <a:cubicBezTo>
                  <a:pt x="13189" y="275663"/>
                  <a:pt x="-13058" y="282436"/>
                  <a:pt x="7262" y="244336"/>
                </a:cubicBezTo>
                <a:cubicBezTo>
                  <a:pt x="27582" y="206236"/>
                  <a:pt x="159662" y="71616"/>
                  <a:pt x="159662" y="71616"/>
                </a:cubicBezTo>
                <a:cubicBezTo>
                  <a:pt x="185909" y="39443"/>
                  <a:pt x="189295" y="-18131"/>
                  <a:pt x="174902" y="557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0251971D-241D-4EE1-8624-772BBF4E4EB6}"/>
              </a:ext>
            </a:extLst>
          </p:cNvPr>
          <p:cNvSpPr/>
          <p:nvPr/>
        </p:nvSpPr>
        <p:spPr>
          <a:xfrm>
            <a:off x="2728013" y="8845365"/>
            <a:ext cx="4071900" cy="1741417"/>
          </a:xfrm>
          <a:custGeom>
            <a:avLst/>
            <a:gdLst>
              <a:gd name="connsiteX0" fmla="*/ 4041087 w 4071900"/>
              <a:gd name="connsiteY0" fmla="*/ 25585 h 1741417"/>
              <a:gd name="connsiteX1" fmla="*/ 3806137 w 4071900"/>
              <a:gd name="connsiteY1" fmla="*/ 393885 h 1741417"/>
              <a:gd name="connsiteX2" fmla="*/ 2764737 w 4071900"/>
              <a:gd name="connsiteY2" fmla="*/ 787585 h 1741417"/>
              <a:gd name="connsiteX3" fmla="*/ 1335987 w 4071900"/>
              <a:gd name="connsiteY3" fmla="*/ 1105085 h 1741417"/>
              <a:gd name="connsiteX4" fmla="*/ 34237 w 4071900"/>
              <a:gd name="connsiteY4" fmla="*/ 959035 h 1741417"/>
              <a:gd name="connsiteX5" fmla="*/ 2777437 w 4071900"/>
              <a:gd name="connsiteY5" fmla="*/ 787585 h 1741417"/>
              <a:gd name="connsiteX6" fmla="*/ 288237 w 4071900"/>
              <a:gd name="connsiteY6" fmla="*/ 1327335 h 1741417"/>
              <a:gd name="connsiteX7" fmla="*/ 2409137 w 4071900"/>
              <a:gd name="connsiteY7" fmla="*/ 1143185 h 1741417"/>
              <a:gd name="connsiteX8" fmla="*/ 935937 w 4071900"/>
              <a:gd name="connsiteY8" fmla="*/ 1740085 h 1741417"/>
              <a:gd name="connsiteX9" fmla="*/ 2752037 w 4071900"/>
              <a:gd name="connsiteY9" fmla="*/ 1314635 h 1741417"/>
              <a:gd name="connsiteX10" fmla="*/ 1545537 w 4071900"/>
              <a:gd name="connsiteY10" fmla="*/ 1657535 h 1741417"/>
              <a:gd name="connsiteX11" fmla="*/ 3272737 w 4071900"/>
              <a:gd name="connsiteY11" fmla="*/ 1143185 h 1741417"/>
              <a:gd name="connsiteX12" fmla="*/ 4041087 w 4071900"/>
              <a:gd name="connsiteY12" fmla="*/ 25585 h 1741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71900" h="1741417">
                <a:moveTo>
                  <a:pt x="4041087" y="25585"/>
                </a:moveTo>
                <a:cubicBezTo>
                  <a:pt x="4129987" y="-99298"/>
                  <a:pt x="4018862" y="266885"/>
                  <a:pt x="3806137" y="393885"/>
                </a:cubicBezTo>
                <a:cubicBezTo>
                  <a:pt x="3593412" y="520885"/>
                  <a:pt x="3176429" y="669052"/>
                  <a:pt x="2764737" y="787585"/>
                </a:cubicBezTo>
                <a:cubicBezTo>
                  <a:pt x="2353045" y="906118"/>
                  <a:pt x="1791070" y="1076510"/>
                  <a:pt x="1335987" y="1105085"/>
                </a:cubicBezTo>
                <a:cubicBezTo>
                  <a:pt x="880904" y="1133660"/>
                  <a:pt x="-206005" y="1011952"/>
                  <a:pt x="34237" y="959035"/>
                </a:cubicBezTo>
                <a:cubicBezTo>
                  <a:pt x="274479" y="906118"/>
                  <a:pt x="2735104" y="726202"/>
                  <a:pt x="2777437" y="787585"/>
                </a:cubicBezTo>
                <a:cubicBezTo>
                  <a:pt x="2819770" y="848968"/>
                  <a:pt x="349620" y="1268068"/>
                  <a:pt x="288237" y="1327335"/>
                </a:cubicBezTo>
                <a:cubicBezTo>
                  <a:pt x="226854" y="1386602"/>
                  <a:pt x="2301187" y="1074393"/>
                  <a:pt x="2409137" y="1143185"/>
                </a:cubicBezTo>
                <a:cubicBezTo>
                  <a:pt x="2517087" y="1211977"/>
                  <a:pt x="878787" y="1711510"/>
                  <a:pt x="935937" y="1740085"/>
                </a:cubicBezTo>
                <a:cubicBezTo>
                  <a:pt x="993087" y="1768660"/>
                  <a:pt x="2650437" y="1328393"/>
                  <a:pt x="2752037" y="1314635"/>
                </a:cubicBezTo>
                <a:cubicBezTo>
                  <a:pt x="2853637" y="1300877"/>
                  <a:pt x="1458754" y="1686110"/>
                  <a:pt x="1545537" y="1657535"/>
                </a:cubicBezTo>
                <a:cubicBezTo>
                  <a:pt x="1632320" y="1628960"/>
                  <a:pt x="2853637" y="1412002"/>
                  <a:pt x="3272737" y="1143185"/>
                </a:cubicBezTo>
                <a:cubicBezTo>
                  <a:pt x="3691837" y="874368"/>
                  <a:pt x="3952187" y="150468"/>
                  <a:pt x="4041087" y="2558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D05D9C68-092C-4E5C-A407-7081E14F99A9}"/>
              </a:ext>
            </a:extLst>
          </p:cNvPr>
          <p:cNvSpPr/>
          <p:nvPr/>
        </p:nvSpPr>
        <p:spPr>
          <a:xfrm>
            <a:off x="6926572" y="7828992"/>
            <a:ext cx="1395669" cy="3287762"/>
          </a:xfrm>
          <a:custGeom>
            <a:avLst/>
            <a:gdLst>
              <a:gd name="connsiteX0" fmla="*/ 1214128 w 1395669"/>
              <a:gd name="connsiteY0" fmla="*/ 299008 h 3287762"/>
              <a:gd name="connsiteX1" fmla="*/ 1106178 w 1395669"/>
              <a:gd name="connsiteY1" fmla="*/ 368858 h 3287762"/>
              <a:gd name="connsiteX2" fmla="*/ 807728 w 1395669"/>
              <a:gd name="connsiteY2" fmla="*/ 641908 h 3287762"/>
              <a:gd name="connsiteX3" fmla="*/ 725178 w 1395669"/>
              <a:gd name="connsiteY3" fmla="*/ 1683308 h 3287762"/>
              <a:gd name="connsiteX4" fmla="*/ 731528 w 1395669"/>
              <a:gd name="connsiteY4" fmla="*/ 1422958 h 3287762"/>
              <a:gd name="connsiteX5" fmla="*/ 775978 w 1395669"/>
              <a:gd name="connsiteY5" fmla="*/ 2743758 h 3287762"/>
              <a:gd name="connsiteX6" fmla="*/ 610878 w 1395669"/>
              <a:gd name="connsiteY6" fmla="*/ 1778558 h 3287762"/>
              <a:gd name="connsiteX7" fmla="*/ 737878 w 1395669"/>
              <a:gd name="connsiteY7" fmla="*/ 3258108 h 3287762"/>
              <a:gd name="connsiteX8" fmla="*/ 426728 w 1395669"/>
              <a:gd name="connsiteY8" fmla="*/ 2680258 h 3287762"/>
              <a:gd name="connsiteX9" fmla="*/ 433078 w 1395669"/>
              <a:gd name="connsiteY9" fmla="*/ 1626158 h 3287762"/>
              <a:gd name="connsiteX10" fmla="*/ 687078 w 1395669"/>
              <a:gd name="connsiteY10" fmla="*/ 845108 h 3287762"/>
              <a:gd name="connsiteX11" fmla="*/ 490228 w 1395669"/>
              <a:gd name="connsiteY11" fmla="*/ 699058 h 3287762"/>
              <a:gd name="connsiteX12" fmla="*/ 1278 w 1395669"/>
              <a:gd name="connsiteY12" fmla="*/ 1232458 h 3287762"/>
              <a:gd name="connsiteX13" fmla="*/ 350528 w 1395669"/>
              <a:gd name="connsiteY13" fmla="*/ 610158 h 3287762"/>
              <a:gd name="connsiteX14" fmla="*/ 426728 w 1395669"/>
              <a:gd name="connsiteY14" fmla="*/ 419658 h 3287762"/>
              <a:gd name="connsiteX15" fmla="*/ 1353828 w 1395669"/>
              <a:gd name="connsiteY15" fmla="*/ 13258 h 3287762"/>
              <a:gd name="connsiteX16" fmla="*/ 1176028 w 1395669"/>
              <a:gd name="connsiteY16" fmla="*/ 146608 h 3287762"/>
              <a:gd name="connsiteX17" fmla="*/ 636278 w 1395669"/>
              <a:gd name="connsiteY17" fmla="*/ 616508 h 3287762"/>
              <a:gd name="connsiteX18" fmla="*/ 1214128 w 1395669"/>
              <a:gd name="connsiteY18" fmla="*/ 299008 h 3287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95669" h="3287762">
                <a:moveTo>
                  <a:pt x="1214128" y="299008"/>
                </a:moveTo>
                <a:cubicBezTo>
                  <a:pt x="1292445" y="257733"/>
                  <a:pt x="1173911" y="311708"/>
                  <a:pt x="1106178" y="368858"/>
                </a:cubicBezTo>
                <a:cubicBezTo>
                  <a:pt x="1038445" y="426008"/>
                  <a:pt x="871228" y="422833"/>
                  <a:pt x="807728" y="641908"/>
                </a:cubicBezTo>
                <a:cubicBezTo>
                  <a:pt x="744228" y="860983"/>
                  <a:pt x="737878" y="1553133"/>
                  <a:pt x="725178" y="1683308"/>
                </a:cubicBezTo>
                <a:cubicBezTo>
                  <a:pt x="712478" y="1813483"/>
                  <a:pt x="723061" y="1246216"/>
                  <a:pt x="731528" y="1422958"/>
                </a:cubicBezTo>
                <a:cubicBezTo>
                  <a:pt x="739995" y="1599700"/>
                  <a:pt x="796086" y="2684491"/>
                  <a:pt x="775978" y="2743758"/>
                </a:cubicBezTo>
                <a:cubicBezTo>
                  <a:pt x="755870" y="2803025"/>
                  <a:pt x="617228" y="1692833"/>
                  <a:pt x="610878" y="1778558"/>
                </a:cubicBezTo>
                <a:cubicBezTo>
                  <a:pt x="604528" y="1864283"/>
                  <a:pt x="768570" y="3107825"/>
                  <a:pt x="737878" y="3258108"/>
                </a:cubicBezTo>
                <a:cubicBezTo>
                  <a:pt x="707186" y="3408391"/>
                  <a:pt x="477528" y="2952250"/>
                  <a:pt x="426728" y="2680258"/>
                </a:cubicBezTo>
                <a:cubicBezTo>
                  <a:pt x="375928" y="2408266"/>
                  <a:pt x="389686" y="1932016"/>
                  <a:pt x="433078" y="1626158"/>
                </a:cubicBezTo>
                <a:cubicBezTo>
                  <a:pt x="476470" y="1320300"/>
                  <a:pt x="677553" y="999625"/>
                  <a:pt x="687078" y="845108"/>
                </a:cubicBezTo>
                <a:cubicBezTo>
                  <a:pt x="696603" y="690591"/>
                  <a:pt x="604528" y="634500"/>
                  <a:pt x="490228" y="699058"/>
                </a:cubicBezTo>
                <a:cubicBezTo>
                  <a:pt x="375928" y="763616"/>
                  <a:pt x="24561" y="1247275"/>
                  <a:pt x="1278" y="1232458"/>
                </a:cubicBezTo>
                <a:cubicBezTo>
                  <a:pt x="-22005" y="1217641"/>
                  <a:pt x="279620" y="745625"/>
                  <a:pt x="350528" y="610158"/>
                </a:cubicBezTo>
                <a:cubicBezTo>
                  <a:pt x="421436" y="474691"/>
                  <a:pt x="259511" y="519141"/>
                  <a:pt x="426728" y="419658"/>
                </a:cubicBezTo>
                <a:cubicBezTo>
                  <a:pt x="593945" y="320175"/>
                  <a:pt x="1228945" y="58766"/>
                  <a:pt x="1353828" y="13258"/>
                </a:cubicBezTo>
                <a:cubicBezTo>
                  <a:pt x="1478711" y="-32250"/>
                  <a:pt x="1295620" y="46066"/>
                  <a:pt x="1176028" y="146608"/>
                </a:cubicBezTo>
                <a:cubicBezTo>
                  <a:pt x="1056436" y="247150"/>
                  <a:pt x="623578" y="596400"/>
                  <a:pt x="636278" y="616508"/>
                </a:cubicBezTo>
                <a:cubicBezTo>
                  <a:pt x="648978" y="636616"/>
                  <a:pt x="1135811" y="340283"/>
                  <a:pt x="1214128" y="29900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FD9401CB-A643-402C-98B2-6B24D50C1F02}"/>
              </a:ext>
            </a:extLst>
          </p:cNvPr>
          <p:cNvSpPr/>
          <p:nvPr/>
        </p:nvSpPr>
        <p:spPr>
          <a:xfrm>
            <a:off x="2314646" y="9482521"/>
            <a:ext cx="3902005" cy="2304939"/>
          </a:xfrm>
          <a:custGeom>
            <a:avLst/>
            <a:gdLst>
              <a:gd name="connsiteX0" fmla="*/ 1184204 w 3902005"/>
              <a:gd name="connsiteY0" fmla="*/ 283779 h 2304939"/>
              <a:gd name="connsiteX1" fmla="*/ 1254054 w 3902005"/>
              <a:gd name="connsiteY1" fmla="*/ 315529 h 2304939"/>
              <a:gd name="connsiteX2" fmla="*/ 2695504 w 3902005"/>
              <a:gd name="connsiteY2" fmla="*/ 658429 h 2304939"/>
              <a:gd name="connsiteX3" fmla="*/ 3902004 w 3902005"/>
              <a:gd name="connsiteY3" fmla="*/ 620329 h 2304939"/>
              <a:gd name="connsiteX4" fmla="*/ 2689154 w 3902005"/>
              <a:gd name="connsiteY4" fmla="*/ 664779 h 2304939"/>
              <a:gd name="connsiteX5" fmla="*/ 2930454 w 3902005"/>
              <a:gd name="connsiteY5" fmla="*/ 823529 h 2304939"/>
              <a:gd name="connsiteX6" fmla="*/ 3133654 w 3902005"/>
              <a:gd name="connsiteY6" fmla="*/ 887029 h 2304939"/>
              <a:gd name="connsiteX7" fmla="*/ 2530404 w 3902005"/>
              <a:gd name="connsiteY7" fmla="*/ 1769679 h 2304939"/>
              <a:gd name="connsiteX8" fmla="*/ 2460554 w 3902005"/>
              <a:gd name="connsiteY8" fmla="*/ 2182429 h 2304939"/>
              <a:gd name="connsiteX9" fmla="*/ 2384354 w 3902005"/>
              <a:gd name="connsiteY9" fmla="*/ 1820479 h 2304939"/>
              <a:gd name="connsiteX10" fmla="*/ 2257354 w 3902005"/>
              <a:gd name="connsiteY10" fmla="*/ 2271329 h 2304939"/>
              <a:gd name="connsiteX11" fmla="*/ 1831904 w 3902005"/>
              <a:gd name="connsiteY11" fmla="*/ 1934779 h 2304939"/>
              <a:gd name="connsiteX12" fmla="*/ 1317554 w 3902005"/>
              <a:gd name="connsiteY12" fmla="*/ 2290379 h 2304939"/>
              <a:gd name="connsiteX13" fmla="*/ 784154 w 3902005"/>
              <a:gd name="connsiteY13" fmla="*/ 2182429 h 2304939"/>
              <a:gd name="connsiteX14" fmla="*/ 1635054 w 3902005"/>
              <a:gd name="connsiteY14" fmla="*/ 1693479 h 2304939"/>
              <a:gd name="connsiteX15" fmla="*/ 1368354 w 3902005"/>
              <a:gd name="connsiteY15" fmla="*/ 1280729 h 2304939"/>
              <a:gd name="connsiteX16" fmla="*/ 1152454 w 3902005"/>
              <a:gd name="connsiteY16" fmla="*/ 658429 h 2304939"/>
              <a:gd name="connsiteX17" fmla="*/ 15804 w 3902005"/>
              <a:gd name="connsiteY17" fmla="*/ 4379 h 2304939"/>
              <a:gd name="connsiteX18" fmla="*/ 2098604 w 3902005"/>
              <a:gd name="connsiteY18" fmla="*/ 994979 h 2304939"/>
              <a:gd name="connsiteX19" fmla="*/ 1184204 w 3902005"/>
              <a:gd name="connsiteY19" fmla="*/ 283779 h 2304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902005" h="2304939">
                <a:moveTo>
                  <a:pt x="1184204" y="283779"/>
                </a:moveTo>
                <a:cubicBezTo>
                  <a:pt x="1043446" y="170537"/>
                  <a:pt x="1254054" y="315529"/>
                  <a:pt x="1254054" y="315529"/>
                </a:cubicBezTo>
                <a:cubicBezTo>
                  <a:pt x="1505937" y="377971"/>
                  <a:pt x="2254179" y="607629"/>
                  <a:pt x="2695504" y="658429"/>
                </a:cubicBezTo>
                <a:cubicBezTo>
                  <a:pt x="3136829" y="709229"/>
                  <a:pt x="3903062" y="619271"/>
                  <a:pt x="3902004" y="620329"/>
                </a:cubicBezTo>
                <a:cubicBezTo>
                  <a:pt x="3900946" y="621387"/>
                  <a:pt x="2851079" y="630912"/>
                  <a:pt x="2689154" y="664779"/>
                </a:cubicBezTo>
                <a:cubicBezTo>
                  <a:pt x="2527229" y="698646"/>
                  <a:pt x="2856371" y="786487"/>
                  <a:pt x="2930454" y="823529"/>
                </a:cubicBezTo>
                <a:cubicBezTo>
                  <a:pt x="3004537" y="860571"/>
                  <a:pt x="3200329" y="729337"/>
                  <a:pt x="3133654" y="887029"/>
                </a:cubicBezTo>
                <a:cubicBezTo>
                  <a:pt x="3066979" y="1044721"/>
                  <a:pt x="2642587" y="1553779"/>
                  <a:pt x="2530404" y="1769679"/>
                </a:cubicBezTo>
                <a:cubicBezTo>
                  <a:pt x="2418221" y="1985579"/>
                  <a:pt x="2484896" y="2173962"/>
                  <a:pt x="2460554" y="2182429"/>
                </a:cubicBezTo>
                <a:cubicBezTo>
                  <a:pt x="2436212" y="2190896"/>
                  <a:pt x="2418221" y="1805662"/>
                  <a:pt x="2384354" y="1820479"/>
                </a:cubicBezTo>
                <a:cubicBezTo>
                  <a:pt x="2350487" y="1835296"/>
                  <a:pt x="2349429" y="2252279"/>
                  <a:pt x="2257354" y="2271329"/>
                </a:cubicBezTo>
                <a:cubicBezTo>
                  <a:pt x="2165279" y="2290379"/>
                  <a:pt x="1988537" y="1931604"/>
                  <a:pt x="1831904" y="1934779"/>
                </a:cubicBezTo>
                <a:cubicBezTo>
                  <a:pt x="1675271" y="1937954"/>
                  <a:pt x="1492179" y="2249104"/>
                  <a:pt x="1317554" y="2290379"/>
                </a:cubicBezTo>
                <a:cubicBezTo>
                  <a:pt x="1142929" y="2331654"/>
                  <a:pt x="731237" y="2281912"/>
                  <a:pt x="784154" y="2182429"/>
                </a:cubicBezTo>
                <a:cubicBezTo>
                  <a:pt x="837071" y="2082946"/>
                  <a:pt x="1537687" y="1843762"/>
                  <a:pt x="1635054" y="1693479"/>
                </a:cubicBezTo>
                <a:cubicBezTo>
                  <a:pt x="1732421" y="1543196"/>
                  <a:pt x="1448787" y="1453237"/>
                  <a:pt x="1368354" y="1280729"/>
                </a:cubicBezTo>
                <a:cubicBezTo>
                  <a:pt x="1287921" y="1108221"/>
                  <a:pt x="1377879" y="871154"/>
                  <a:pt x="1152454" y="658429"/>
                </a:cubicBezTo>
                <a:cubicBezTo>
                  <a:pt x="927029" y="445704"/>
                  <a:pt x="-141888" y="-51713"/>
                  <a:pt x="15804" y="4379"/>
                </a:cubicBezTo>
                <a:cubicBezTo>
                  <a:pt x="173496" y="60471"/>
                  <a:pt x="1905987" y="950529"/>
                  <a:pt x="2098604" y="994979"/>
                </a:cubicBezTo>
                <a:cubicBezTo>
                  <a:pt x="2291221" y="1039429"/>
                  <a:pt x="1324962" y="397021"/>
                  <a:pt x="1184204" y="28377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A3BB8645-287A-46BB-9ECC-4BF93382D7FA}"/>
              </a:ext>
            </a:extLst>
          </p:cNvPr>
          <p:cNvSpPr/>
          <p:nvPr/>
        </p:nvSpPr>
        <p:spPr>
          <a:xfrm>
            <a:off x="6979741" y="9341474"/>
            <a:ext cx="793323" cy="2260628"/>
          </a:xfrm>
          <a:custGeom>
            <a:avLst/>
            <a:gdLst>
              <a:gd name="connsiteX0" fmla="*/ 566465 w 793323"/>
              <a:gd name="connsiteY0" fmla="*/ 4657 h 2260628"/>
              <a:gd name="connsiteX1" fmla="*/ 219956 w 793323"/>
              <a:gd name="connsiteY1" fmla="*/ 697675 h 2260628"/>
              <a:gd name="connsiteX2" fmla="*/ 94827 w 793323"/>
              <a:gd name="connsiteY2" fmla="*/ 1477322 h 2260628"/>
              <a:gd name="connsiteX3" fmla="*/ 162204 w 793323"/>
              <a:gd name="connsiteY3" fmla="*/ 1111562 h 2260628"/>
              <a:gd name="connsiteX4" fmla="*/ 268082 w 793323"/>
              <a:gd name="connsiteY4" fmla="*/ 1073061 h 2260628"/>
              <a:gd name="connsiteX5" fmla="*/ 191080 w 793323"/>
              <a:gd name="connsiteY5" fmla="*/ 2256968 h 2260628"/>
              <a:gd name="connsiteX6" fmla="*/ 65952 w 793323"/>
              <a:gd name="connsiteY6" fmla="*/ 1467697 h 2260628"/>
              <a:gd name="connsiteX7" fmla="*/ 46701 w 793323"/>
              <a:gd name="connsiteY7" fmla="*/ 2179966 h 2260628"/>
              <a:gd name="connsiteX8" fmla="*/ 691594 w 793323"/>
              <a:gd name="connsiteY8" fmla="*/ 1361819 h 2260628"/>
              <a:gd name="connsiteX9" fmla="*/ 749345 w 793323"/>
              <a:gd name="connsiteY9" fmla="*/ 2179966 h 2260628"/>
              <a:gd name="connsiteX10" fmla="*/ 768596 w 793323"/>
              <a:gd name="connsiteY10" fmla="*/ 1073061 h 2260628"/>
              <a:gd name="connsiteX11" fmla="*/ 778221 w 793323"/>
              <a:gd name="connsiteY11" fmla="*/ 428168 h 2260628"/>
              <a:gd name="connsiteX12" fmla="*/ 566465 w 793323"/>
              <a:gd name="connsiteY12" fmla="*/ 4657 h 2260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3323" h="2260628">
                <a:moveTo>
                  <a:pt x="566465" y="4657"/>
                </a:moveTo>
                <a:cubicBezTo>
                  <a:pt x="473421" y="49575"/>
                  <a:pt x="298562" y="452231"/>
                  <a:pt x="219956" y="697675"/>
                </a:cubicBezTo>
                <a:cubicBezTo>
                  <a:pt x="141350" y="943119"/>
                  <a:pt x="104452" y="1408341"/>
                  <a:pt x="94827" y="1477322"/>
                </a:cubicBezTo>
                <a:cubicBezTo>
                  <a:pt x="85202" y="1546303"/>
                  <a:pt x="133328" y="1178939"/>
                  <a:pt x="162204" y="1111562"/>
                </a:cubicBezTo>
                <a:cubicBezTo>
                  <a:pt x="191080" y="1044185"/>
                  <a:pt x="263269" y="882160"/>
                  <a:pt x="268082" y="1073061"/>
                </a:cubicBezTo>
                <a:cubicBezTo>
                  <a:pt x="272895" y="1263962"/>
                  <a:pt x="224768" y="2191195"/>
                  <a:pt x="191080" y="2256968"/>
                </a:cubicBezTo>
                <a:cubicBezTo>
                  <a:pt x="157392" y="2322741"/>
                  <a:pt x="90015" y="1480531"/>
                  <a:pt x="65952" y="1467697"/>
                </a:cubicBezTo>
                <a:cubicBezTo>
                  <a:pt x="41889" y="1454863"/>
                  <a:pt x="-57572" y="2197612"/>
                  <a:pt x="46701" y="2179966"/>
                </a:cubicBezTo>
                <a:cubicBezTo>
                  <a:pt x="150974" y="2162320"/>
                  <a:pt x="574487" y="1361819"/>
                  <a:pt x="691594" y="1361819"/>
                </a:cubicBezTo>
                <a:cubicBezTo>
                  <a:pt x="808701" y="1361819"/>
                  <a:pt x="736511" y="2228092"/>
                  <a:pt x="749345" y="2179966"/>
                </a:cubicBezTo>
                <a:cubicBezTo>
                  <a:pt x="762179" y="2131840"/>
                  <a:pt x="763783" y="1365027"/>
                  <a:pt x="768596" y="1073061"/>
                </a:cubicBezTo>
                <a:cubicBezTo>
                  <a:pt x="773409" y="781095"/>
                  <a:pt x="815118" y="606235"/>
                  <a:pt x="778221" y="428168"/>
                </a:cubicBezTo>
                <a:cubicBezTo>
                  <a:pt x="741324" y="250101"/>
                  <a:pt x="659509" y="-40261"/>
                  <a:pt x="566465" y="465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C8F6EDA1-C5AF-49E9-A49C-9ED642B0CD95}"/>
              </a:ext>
            </a:extLst>
          </p:cNvPr>
          <p:cNvSpPr/>
          <p:nvPr/>
        </p:nvSpPr>
        <p:spPr>
          <a:xfrm>
            <a:off x="2307661" y="8254928"/>
            <a:ext cx="1381151" cy="345517"/>
          </a:xfrm>
          <a:custGeom>
            <a:avLst/>
            <a:gdLst>
              <a:gd name="connsiteX0" fmla="*/ 8819 w 1381151"/>
              <a:gd name="connsiteY0" fmla="*/ 72 h 345517"/>
              <a:gd name="connsiteX1" fmla="*/ 730179 w 1381151"/>
              <a:gd name="connsiteY1" fmla="*/ 132152 h 345517"/>
              <a:gd name="connsiteX2" fmla="*/ 1380419 w 1381151"/>
              <a:gd name="connsiteY2" fmla="*/ 111832 h 345517"/>
              <a:gd name="connsiteX3" fmla="*/ 603179 w 1381151"/>
              <a:gd name="connsiteY3" fmla="*/ 315032 h 345517"/>
              <a:gd name="connsiteX4" fmla="*/ 1106099 w 1381151"/>
              <a:gd name="connsiteY4" fmla="*/ 203272 h 345517"/>
              <a:gd name="connsiteX5" fmla="*/ 151059 w 1381151"/>
              <a:gd name="connsiteY5" fmla="*/ 345512 h 345517"/>
              <a:gd name="connsiteX6" fmla="*/ 506659 w 1381151"/>
              <a:gd name="connsiteY6" fmla="*/ 208352 h 345517"/>
              <a:gd name="connsiteX7" fmla="*/ 339019 w 1381151"/>
              <a:gd name="connsiteY7" fmla="*/ 152472 h 345517"/>
              <a:gd name="connsiteX8" fmla="*/ 8819 w 1381151"/>
              <a:gd name="connsiteY8" fmla="*/ 72 h 34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1151" h="345517">
                <a:moveTo>
                  <a:pt x="8819" y="72"/>
                </a:moveTo>
                <a:cubicBezTo>
                  <a:pt x="74012" y="-3315"/>
                  <a:pt x="501579" y="113525"/>
                  <a:pt x="730179" y="132152"/>
                </a:cubicBezTo>
                <a:cubicBezTo>
                  <a:pt x="958779" y="150779"/>
                  <a:pt x="1401586" y="81352"/>
                  <a:pt x="1380419" y="111832"/>
                </a:cubicBezTo>
                <a:cubicBezTo>
                  <a:pt x="1359252" y="142312"/>
                  <a:pt x="648899" y="299792"/>
                  <a:pt x="603179" y="315032"/>
                </a:cubicBezTo>
                <a:cubicBezTo>
                  <a:pt x="557459" y="330272"/>
                  <a:pt x="1181452" y="198192"/>
                  <a:pt x="1106099" y="203272"/>
                </a:cubicBezTo>
                <a:cubicBezTo>
                  <a:pt x="1030746" y="208352"/>
                  <a:pt x="250966" y="344665"/>
                  <a:pt x="151059" y="345512"/>
                </a:cubicBezTo>
                <a:cubicBezTo>
                  <a:pt x="51152" y="346359"/>
                  <a:pt x="475332" y="240525"/>
                  <a:pt x="506659" y="208352"/>
                </a:cubicBezTo>
                <a:cubicBezTo>
                  <a:pt x="537986" y="176179"/>
                  <a:pt x="419452" y="187185"/>
                  <a:pt x="339019" y="152472"/>
                </a:cubicBezTo>
                <a:cubicBezTo>
                  <a:pt x="258586" y="117759"/>
                  <a:pt x="-56374" y="3459"/>
                  <a:pt x="8819" y="7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6659941A-A59A-4DC6-8A54-1CFB052B9F5E}"/>
              </a:ext>
            </a:extLst>
          </p:cNvPr>
          <p:cNvSpPr/>
          <p:nvPr/>
        </p:nvSpPr>
        <p:spPr>
          <a:xfrm>
            <a:off x="2748131" y="5948315"/>
            <a:ext cx="481738" cy="582393"/>
          </a:xfrm>
          <a:custGeom>
            <a:avLst/>
            <a:gdLst>
              <a:gd name="connsiteX0" fmla="*/ 386229 w 481738"/>
              <a:gd name="connsiteY0" fmla="*/ 101965 h 582393"/>
              <a:gd name="connsiteX1" fmla="*/ 177949 w 481738"/>
              <a:gd name="connsiteY1" fmla="*/ 284845 h 582393"/>
              <a:gd name="connsiteX2" fmla="*/ 50949 w 481738"/>
              <a:gd name="connsiteY2" fmla="*/ 579485 h 582393"/>
              <a:gd name="connsiteX3" fmla="*/ 56029 w 481738"/>
              <a:gd name="connsiteY3" fmla="*/ 432165 h 582393"/>
              <a:gd name="connsiteX4" fmla="*/ 25549 w 481738"/>
              <a:gd name="connsiteY4" fmla="*/ 376285 h 582393"/>
              <a:gd name="connsiteX5" fmla="*/ 477669 w 481738"/>
              <a:gd name="connsiteY5" fmla="*/ 365 h 582393"/>
              <a:gd name="connsiteX6" fmla="*/ 243989 w 481738"/>
              <a:gd name="connsiteY6" fmla="*/ 310245 h 582393"/>
              <a:gd name="connsiteX7" fmla="*/ 167789 w 481738"/>
              <a:gd name="connsiteY7" fmla="*/ 482965 h 582393"/>
              <a:gd name="connsiteX8" fmla="*/ 30629 w 481738"/>
              <a:gd name="connsiteY8" fmla="*/ 355965 h 582393"/>
              <a:gd name="connsiteX9" fmla="*/ 386229 w 481738"/>
              <a:gd name="connsiteY9" fmla="*/ 101965 h 58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1738" h="582393">
                <a:moveTo>
                  <a:pt x="386229" y="101965"/>
                </a:moveTo>
                <a:cubicBezTo>
                  <a:pt x="410782" y="90112"/>
                  <a:pt x="233829" y="205258"/>
                  <a:pt x="177949" y="284845"/>
                </a:cubicBezTo>
                <a:cubicBezTo>
                  <a:pt x="122069" y="364432"/>
                  <a:pt x="71269" y="554932"/>
                  <a:pt x="50949" y="579485"/>
                </a:cubicBezTo>
                <a:cubicBezTo>
                  <a:pt x="30629" y="604038"/>
                  <a:pt x="60262" y="466032"/>
                  <a:pt x="56029" y="432165"/>
                </a:cubicBezTo>
                <a:cubicBezTo>
                  <a:pt x="51796" y="398298"/>
                  <a:pt x="-44724" y="448252"/>
                  <a:pt x="25549" y="376285"/>
                </a:cubicBezTo>
                <a:cubicBezTo>
                  <a:pt x="95822" y="304318"/>
                  <a:pt x="441263" y="11372"/>
                  <a:pt x="477669" y="365"/>
                </a:cubicBezTo>
                <a:cubicBezTo>
                  <a:pt x="514075" y="-10642"/>
                  <a:pt x="295636" y="229812"/>
                  <a:pt x="243989" y="310245"/>
                </a:cubicBezTo>
                <a:cubicBezTo>
                  <a:pt x="192342" y="390678"/>
                  <a:pt x="203349" y="475345"/>
                  <a:pt x="167789" y="482965"/>
                </a:cubicBezTo>
                <a:cubicBezTo>
                  <a:pt x="132229" y="490585"/>
                  <a:pt x="-698" y="417772"/>
                  <a:pt x="30629" y="355965"/>
                </a:cubicBezTo>
                <a:cubicBezTo>
                  <a:pt x="61956" y="294158"/>
                  <a:pt x="361676" y="113818"/>
                  <a:pt x="386229" y="10196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444CAA91-546B-4367-BAE8-11E62B4B07FC}"/>
              </a:ext>
            </a:extLst>
          </p:cNvPr>
          <p:cNvSpPr/>
          <p:nvPr/>
        </p:nvSpPr>
        <p:spPr>
          <a:xfrm>
            <a:off x="4940557" y="5786139"/>
            <a:ext cx="2502606" cy="3732166"/>
          </a:xfrm>
          <a:custGeom>
            <a:avLst/>
            <a:gdLst>
              <a:gd name="connsiteX0" fmla="*/ 1815843 w 2502606"/>
              <a:gd name="connsiteY0" fmla="*/ 17761 h 3732166"/>
              <a:gd name="connsiteX1" fmla="*/ 12443 w 2502606"/>
              <a:gd name="connsiteY1" fmla="*/ 2633961 h 3732166"/>
              <a:gd name="connsiteX2" fmla="*/ 983993 w 2502606"/>
              <a:gd name="connsiteY2" fmla="*/ 1433811 h 3732166"/>
              <a:gd name="connsiteX3" fmla="*/ 285493 w 2502606"/>
              <a:gd name="connsiteY3" fmla="*/ 3059411 h 3732166"/>
              <a:gd name="connsiteX4" fmla="*/ 1263393 w 2502606"/>
              <a:gd name="connsiteY4" fmla="*/ 2506961 h 3732166"/>
              <a:gd name="connsiteX5" fmla="*/ 63243 w 2502606"/>
              <a:gd name="connsiteY5" fmla="*/ 3707111 h 3732166"/>
              <a:gd name="connsiteX6" fmla="*/ 1257043 w 2502606"/>
              <a:gd name="connsiteY6" fmla="*/ 3332461 h 3732166"/>
              <a:gd name="connsiteX7" fmla="*/ 1123693 w 2502606"/>
              <a:gd name="connsiteY7" fmla="*/ 3465811 h 3732166"/>
              <a:gd name="connsiteX8" fmla="*/ 2171443 w 2502606"/>
              <a:gd name="connsiteY8" fmla="*/ 2653011 h 3732166"/>
              <a:gd name="connsiteX9" fmla="*/ 1765043 w 2502606"/>
              <a:gd name="connsiteY9" fmla="*/ 2780011 h 3732166"/>
              <a:gd name="connsiteX10" fmla="*/ 2501643 w 2502606"/>
              <a:gd name="connsiteY10" fmla="*/ 716261 h 3732166"/>
              <a:gd name="connsiteX11" fmla="*/ 1580893 w 2502606"/>
              <a:gd name="connsiteY11" fmla="*/ 2627611 h 3732166"/>
              <a:gd name="connsiteX12" fmla="*/ 2177793 w 2502606"/>
              <a:gd name="connsiteY12" fmla="*/ 43161 h 3732166"/>
              <a:gd name="connsiteX13" fmla="*/ 1498343 w 2502606"/>
              <a:gd name="connsiteY13" fmla="*/ 1833861 h 3732166"/>
              <a:gd name="connsiteX14" fmla="*/ 2025393 w 2502606"/>
              <a:gd name="connsiteY14" fmla="*/ 144761 h 3732166"/>
              <a:gd name="connsiteX15" fmla="*/ 1371343 w 2502606"/>
              <a:gd name="connsiteY15" fmla="*/ 1421111 h 3732166"/>
              <a:gd name="connsiteX16" fmla="*/ 1815843 w 2502606"/>
              <a:gd name="connsiteY16" fmla="*/ 17761 h 3732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02606" h="3732166">
                <a:moveTo>
                  <a:pt x="1815843" y="17761"/>
                </a:moveTo>
                <a:cubicBezTo>
                  <a:pt x="1589360" y="219903"/>
                  <a:pt x="151085" y="2397953"/>
                  <a:pt x="12443" y="2633961"/>
                </a:cubicBezTo>
                <a:cubicBezTo>
                  <a:pt x="-126199" y="2869969"/>
                  <a:pt x="938485" y="1362903"/>
                  <a:pt x="983993" y="1433811"/>
                </a:cubicBezTo>
                <a:cubicBezTo>
                  <a:pt x="1029501" y="1504719"/>
                  <a:pt x="238926" y="2880553"/>
                  <a:pt x="285493" y="3059411"/>
                </a:cubicBezTo>
                <a:cubicBezTo>
                  <a:pt x="332060" y="3238269"/>
                  <a:pt x="1300435" y="2399011"/>
                  <a:pt x="1263393" y="2506961"/>
                </a:cubicBezTo>
                <a:cubicBezTo>
                  <a:pt x="1226351" y="2614911"/>
                  <a:pt x="64301" y="3569528"/>
                  <a:pt x="63243" y="3707111"/>
                </a:cubicBezTo>
                <a:cubicBezTo>
                  <a:pt x="62185" y="3844694"/>
                  <a:pt x="1080301" y="3372678"/>
                  <a:pt x="1257043" y="3332461"/>
                </a:cubicBezTo>
                <a:cubicBezTo>
                  <a:pt x="1433785" y="3292244"/>
                  <a:pt x="971293" y="3579053"/>
                  <a:pt x="1123693" y="3465811"/>
                </a:cubicBezTo>
                <a:cubicBezTo>
                  <a:pt x="1276093" y="3352569"/>
                  <a:pt x="2064551" y="2767311"/>
                  <a:pt x="2171443" y="2653011"/>
                </a:cubicBezTo>
                <a:cubicBezTo>
                  <a:pt x="2278335" y="2538711"/>
                  <a:pt x="1710010" y="3102803"/>
                  <a:pt x="1765043" y="2780011"/>
                </a:cubicBezTo>
                <a:cubicBezTo>
                  <a:pt x="1820076" y="2457219"/>
                  <a:pt x="2532335" y="741661"/>
                  <a:pt x="2501643" y="716261"/>
                </a:cubicBezTo>
                <a:cubicBezTo>
                  <a:pt x="2470951" y="690861"/>
                  <a:pt x="1634868" y="2739794"/>
                  <a:pt x="1580893" y="2627611"/>
                </a:cubicBezTo>
                <a:cubicBezTo>
                  <a:pt x="1526918" y="2515428"/>
                  <a:pt x="2191551" y="175453"/>
                  <a:pt x="2177793" y="43161"/>
                </a:cubicBezTo>
                <a:cubicBezTo>
                  <a:pt x="2164035" y="-89131"/>
                  <a:pt x="1523743" y="1816928"/>
                  <a:pt x="1498343" y="1833861"/>
                </a:cubicBezTo>
                <a:cubicBezTo>
                  <a:pt x="1472943" y="1850794"/>
                  <a:pt x="2046560" y="213553"/>
                  <a:pt x="2025393" y="144761"/>
                </a:cubicBezTo>
                <a:cubicBezTo>
                  <a:pt x="2004226" y="75969"/>
                  <a:pt x="1405210" y="1436986"/>
                  <a:pt x="1371343" y="1421111"/>
                </a:cubicBezTo>
                <a:cubicBezTo>
                  <a:pt x="1337476" y="1405236"/>
                  <a:pt x="2042326" y="-184381"/>
                  <a:pt x="1815843" y="17761"/>
                </a:cubicBezTo>
                <a:close/>
              </a:path>
            </a:pathLst>
          </a:cu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5D6323D6-EC8C-40F0-BCB8-6413AC2A76B1}"/>
              </a:ext>
            </a:extLst>
          </p:cNvPr>
          <p:cNvSpPr/>
          <p:nvPr/>
        </p:nvSpPr>
        <p:spPr>
          <a:xfrm>
            <a:off x="4253999" y="5853693"/>
            <a:ext cx="987351" cy="565766"/>
          </a:xfrm>
          <a:custGeom>
            <a:avLst/>
            <a:gdLst>
              <a:gd name="connsiteX0" fmla="*/ 501 w 987351"/>
              <a:gd name="connsiteY0" fmla="*/ 5240 h 565766"/>
              <a:gd name="connsiteX1" fmla="*/ 191001 w 987351"/>
              <a:gd name="connsiteY1" fmla="*/ 420107 h 565766"/>
              <a:gd name="connsiteX2" fmla="*/ 343401 w 987351"/>
              <a:gd name="connsiteY2" fmla="*/ 534407 h 565766"/>
              <a:gd name="connsiteX3" fmla="*/ 271434 w 987351"/>
              <a:gd name="connsiteY3" fmla="*/ 538640 h 565766"/>
              <a:gd name="connsiteX4" fmla="*/ 148668 w 987351"/>
              <a:gd name="connsiteY4" fmla="*/ 216907 h 565766"/>
              <a:gd name="connsiteX5" fmla="*/ 360334 w 987351"/>
              <a:gd name="connsiteY5" fmla="*/ 496307 h 565766"/>
              <a:gd name="connsiteX6" fmla="*/ 267201 w 987351"/>
              <a:gd name="connsiteY6" fmla="*/ 280407 h 565766"/>
              <a:gd name="connsiteX7" fmla="*/ 986868 w 987351"/>
              <a:gd name="connsiteY7" fmla="*/ 140707 h 565766"/>
              <a:gd name="connsiteX8" fmla="*/ 144434 w 987351"/>
              <a:gd name="connsiteY8" fmla="*/ 166107 h 565766"/>
              <a:gd name="connsiteX9" fmla="*/ 449234 w 987351"/>
              <a:gd name="connsiteY9" fmla="*/ 166107 h 565766"/>
              <a:gd name="connsiteX10" fmla="*/ 305301 w 987351"/>
              <a:gd name="connsiteY10" fmla="*/ 204207 h 565766"/>
              <a:gd name="connsiteX11" fmla="*/ 296834 w 987351"/>
              <a:gd name="connsiteY11" fmla="*/ 221140 h 565766"/>
              <a:gd name="connsiteX12" fmla="*/ 140201 w 987351"/>
              <a:gd name="connsiteY12" fmla="*/ 187274 h 565766"/>
              <a:gd name="connsiteX13" fmla="*/ 501 w 987351"/>
              <a:gd name="connsiteY13" fmla="*/ 5240 h 565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87351" h="565766">
                <a:moveTo>
                  <a:pt x="501" y="5240"/>
                </a:moveTo>
                <a:cubicBezTo>
                  <a:pt x="8968" y="44046"/>
                  <a:pt x="133851" y="331913"/>
                  <a:pt x="191001" y="420107"/>
                </a:cubicBezTo>
                <a:cubicBezTo>
                  <a:pt x="248151" y="508301"/>
                  <a:pt x="329995" y="514651"/>
                  <a:pt x="343401" y="534407"/>
                </a:cubicBezTo>
                <a:cubicBezTo>
                  <a:pt x="356807" y="554163"/>
                  <a:pt x="303890" y="591557"/>
                  <a:pt x="271434" y="538640"/>
                </a:cubicBezTo>
                <a:cubicBezTo>
                  <a:pt x="238979" y="485723"/>
                  <a:pt x="133851" y="223962"/>
                  <a:pt x="148668" y="216907"/>
                </a:cubicBezTo>
                <a:cubicBezTo>
                  <a:pt x="163485" y="209852"/>
                  <a:pt x="340579" y="485724"/>
                  <a:pt x="360334" y="496307"/>
                </a:cubicBezTo>
                <a:cubicBezTo>
                  <a:pt x="380089" y="506890"/>
                  <a:pt x="162779" y="339674"/>
                  <a:pt x="267201" y="280407"/>
                </a:cubicBezTo>
                <a:cubicBezTo>
                  <a:pt x="371623" y="221140"/>
                  <a:pt x="1007329" y="159757"/>
                  <a:pt x="986868" y="140707"/>
                </a:cubicBezTo>
                <a:cubicBezTo>
                  <a:pt x="966407" y="121657"/>
                  <a:pt x="234040" y="161874"/>
                  <a:pt x="144434" y="166107"/>
                </a:cubicBezTo>
                <a:cubicBezTo>
                  <a:pt x="54828" y="170340"/>
                  <a:pt x="422423" y="159757"/>
                  <a:pt x="449234" y="166107"/>
                </a:cubicBezTo>
                <a:cubicBezTo>
                  <a:pt x="476045" y="172457"/>
                  <a:pt x="330701" y="195035"/>
                  <a:pt x="305301" y="204207"/>
                </a:cubicBezTo>
                <a:cubicBezTo>
                  <a:pt x="279901" y="213379"/>
                  <a:pt x="324351" y="223962"/>
                  <a:pt x="296834" y="221140"/>
                </a:cubicBezTo>
                <a:cubicBezTo>
                  <a:pt x="269317" y="218318"/>
                  <a:pt x="187473" y="219730"/>
                  <a:pt x="140201" y="187274"/>
                </a:cubicBezTo>
                <a:cubicBezTo>
                  <a:pt x="92929" y="154818"/>
                  <a:pt x="-7966" y="-33566"/>
                  <a:pt x="501" y="524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楕円 1157">
            <a:extLst>
              <a:ext uri="{FF2B5EF4-FFF2-40B4-BE49-F238E27FC236}">
                <a16:creationId xmlns:a16="http://schemas.microsoft.com/office/drawing/2014/main" id="{F8451298-2C4C-4468-AF50-326931917CF0}"/>
              </a:ext>
            </a:extLst>
          </p:cNvPr>
          <p:cNvSpPr/>
          <p:nvPr/>
        </p:nvSpPr>
        <p:spPr>
          <a:xfrm>
            <a:off x="4697129" y="6400800"/>
            <a:ext cx="914400" cy="914400"/>
          </a:xfrm>
          <a:prstGeom prst="ellipse">
            <a:avLst/>
          </a:prstGeom>
          <a:solidFill>
            <a:srgbClr val="FF669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楕円 198">
            <a:extLst>
              <a:ext uri="{FF2B5EF4-FFF2-40B4-BE49-F238E27FC236}">
                <a16:creationId xmlns:a16="http://schemas.microsoft.com/office/drawing/2014/main" id="{CB7F3498-7C62-4301-AEF8-F09F761188FB}"/>
              </a:ext>
            </a:extLst>
          </p:cNvPr>
          <p:cNvSpPr/>
          <p:nvPr/>
        </p:nvSpPr>
        <p:spPr>
          <a:xfrm>
            <a:off x="1941096" y="6400800"/>
            <a:ext cx="617620" cy="617620"/>
          </a:xfrm>
          <a:prstGeom prst="ellipse">
            <a:avLst/>
          </a:prstGeom>
          <a:solidFill>
            <a:srgbClr val="FF669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24DBCE50-967F-4A2C-9B1F-3AA1E4559ED3}"/>
              </a:ext>
            </a:extLst>
          </p:cNvPr>
          <p:cNvSpPr/>
          <p:nvPr/>
        </p:nvSpPr>
        <p:spPr>
          <a:xfrm>
            <a:off x="2042968" y="2698532"/>
            <a:ext cx="2262221" cy="1704368"/>
          </a:xfrm>
          <a:custGeom>
            <a:avLst/>
            <a:gdLst>
              <a:gd name="connsiteX0" fmla="*/ 2131099 w 2262221"/>
              <a:gd name="connsiteY0" fmla="*/ 366401 h 1704368"/>
              <a:gd name="connsiteX1" fmla="*/ 2088765 w 2262221"/>
              <a:gd name="connsiteY1" fmla="*/ 247868 h 1704368"/>
              <a:gd name="connsiteX2" fmla="*/ 1453765 w 2262221"/>
              <a:gd name="connsiteY2" fmla="*/ 2335 h 1704368"/>
              <a:gd name="connsiteX3" fmla="*/ 386965 w 2262221"/>
              <a:gd name="connsiteY3" fmla="*/ 408735 h 1704368"/>
              <a:gd name="connsiteX4" fmla="*/ 31365 w 2262221"/>
              <a:gd name="connsiteY4" fmla="*/ 1678735 h 1704368"/>
              <a:gd name="connsiteX5" fmla="*/ 39832 w 2262221"/>
              <a:gd name="connsiteY5" fmla="*/ 1196135 h 1704368"/>
              <a:gd name="connsiteX6" fmla="*/ 226099 w 2262221"/>
              <a:gd name="connsiteY6" fmla="*/ 425668 h 1704368"/>
              <a:gd name="connsiteX7" fmla="*/ 522432 w 2262221"/>
              <a:gd name="connsiteY7" fmla="*/ 120868 h 1704368"/>
              <a:gd name="connsiteX8" fmla="*/ 2131099 w 2262221"/>
              <a:gd name="connsiteY8" fmla="*/ 366401 h 1704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62221" h="1704368">
                <a:moveTo>
                  <a:pt x="2131099" y="366401"/>
                </a:moveTo>
                <a:cubicBezTo>
                  <a:pt x="2392155" y="387568"/>
                  <a:pt x="2201654" y="308546"/>
                  <a:pt x="2088765" y="247868"/>
                </a:cubicBezTo>
                <a:cubicBezTo>
                  <a:pt x="1975876" y="187190"/>
                  <a:pt x="1737398" y="-24476"/>
                  <a:pt x="1453765" y="2335"/>
                </a:cubicBezTo>
                <a:cubicBezTo>
                  <a:pt x="1170132" y="29146"/>
                  <a:pt x="624032" y="129335"/>
                  <a:pt x="386965" y="408735"/>
                </a:cubicBezTo>
                <a:cubicBezTo>
                  <a:pt x="149898" y="688135"/>
                  <a:pt x="89220" y="1547502"/>
                  <a:pt x="31365" y="1678735"/>
                </a:cubicBezTo>
                <a:cubicBezTo>
                  <a:pt x="-26490" y="1809968"/>
                  <a:pt x="7376" y="1404980"/>
                  <a:pt x="39832" y="1196135"/>
                </a:cubicBezTo>
                <a:cubicBezTo>
                  <a:pt x="72288" y="987290"/>
                  <a:pt x="145666" y="604879"/>
                  <a:pt x="226099" y="425668"/>
                </a:cubicBezTo>
                <a:cubicBezTo>
                  <a:pt x="306532" y="246457"/>
                  <a:pt x="207754" y="132157"/>
                  <a:pt x="522432" y="120868"/>
                </a:cubicBezTo>
                <a:cubicBezTo>
                  <a:pt x="837110" y="109579"/>
                  <a:pt x="1870043" y="345234"/>
                  <a:pt x="2131099" y="366401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C3BBC7B3-CD17-4EAB-A04E-286B420DAFB1}"/>
              </a:ext>
            </a:extLst>
          </p:cNvPr>
          <p:cNvSpPr/>
          <p:nvPr/>
        </p:nvSpPr>
        <p:spPr>
          <a:xfrm>
            <a:off x="2440098" y="1955796"/>
            <a:ext cx="2193610" cy="532085"/>
          </a:xfrm>
          <a:custGeom>
            <a:avLst/>
            <a:gdLst>
              <a:gd name="connsiteX0" fmla="*/ 2089569 w 2193610"/>
              <a:gd name="connsiteY0" fmla="*/ 516471 h 532085"/>
              <a:gd name="connsiteX1" fmla="*/ 2047235 w 2193610"/>
              <a:gd name="connsiteY1" fmla="*/ 431804 h 532085"/>
              <a:gd name="connsiteX2" fmla="*/ 1352969 w 2193610"/>
              <a:gd name="connsiteY2" fmla="*/ 4 h 532085"/>
              <a:gd name="connsiteX3" fmla="*/ 6769 w 2193610"/>
              <a:gd name="connsiteY3" fmla="*/ 440271 h 532085"/>
              <a:gd name="connsiteX4" fmla="*/ 887302 w 2193610"/>
              <a:gd name="connsiteY4" fmla="*/ 194737 h 532085"/>
              <a:gd name="connsiteX5" fmla="*/ 2089569 w 2193610"/>
              <a:gd name="connsiteY5" fmla="*/ 516471 h 53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3610" h="532085">
                <a:moveTo>
                  <a:pt x="2089569" y="516471"/>
                </a:moveTo>
                <a:cubicBezTo>
                  <a:pt x="2282891" y="555982"/>
                  <a:pt x="2170002" y="517882"/>
                  <a:pt x="2047235" y="431804"/>
                </a:cubicBezTo>
                <a:cubicBezTo>
                  <a:pt x="1924468" y="345726"/>
                  <a:pt x="1693047" y="-1407"/>
                  <a:pt x="1352969" y="4"/>
                </a:cubicBezTo>
                <a:cubicBezTo>
                  <a:pt x="1012891" y="1415"/>
                  <a:pt x="6769" y="440271"/>
                  <a:pt x="6769" y="440271"/>
                </a:cubicBezTo>
                <a:cubicBezTo>
                  <a:pt x="-70842" y="472726"/>
                  <a:pt x="537346" y="182037"/>
                  <a:pt x="887302" y="194737"/>
                </a:cubicBezTo>
                <a:cubicBezTo>
                  <a:pt x="1237258" y="207437"/>
                  <a:pt x="1896247" y="476960"/>
                  <a:pt x="2089569" y="516471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22AB56E0-4D17-4481-8DC3-C4A9431A4B9B}"/>
              </a:ext>
            </a:extLst>
          </p:cNvPr>
          <p:cNvSpPr/>
          <p:nvPr/>
        </p:nvSpPr>
        <p:spPr>
          <a:xfrm>
            <a:off x="3925731" y="1979418"/>
            <a:ext cx="2982119" cy="524585"/>
          </a:xfrm>
          <a:custGeom>
            <a:avLst/>
            <a:gdLst>
              <a:gd name="connsiteX0" fmla="*/ 129802 w 2982119"/>
              <a:gd name="connsiteY0" fmla="*/ 27182 h 524585"/>
              <a:gd name="connsiteX1" fmla="*/ 197536 w 2982119"/>
              <a:gd name="connsiteY1" fmla="*/ 18715 h 524585"/>
              <a:gd name="connsiteX2" fmla="*/ 1340536 w 2982119"/>
              <a:gd name="connsiteY2" fmla="*/ 44115 h 524585"/>
              <a:gd name="connsiteX3" fmla="*/ 2957669 w 2982119"/>
              <a:gd name="connsiteY3" fmla="*/ 518249 h 524585"/>
              <a:gd name="connsiteX4" fmla="*/ 2161802 w 2982119"/>
              <a:gd name="connsiteY4" fmla="*/ 298115 h 524585"/>
              <a:gd name="connsiteX5" fmla="*/ 129802 w 2982119"/>
              <a:gd name="connsiteY5" fmla="*/ 27182 h 524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2119" h="524585">
                <a:moveTo>
                  <a:pt x="129802" y="27182"/>
                </a:moveTo>
                <a:cubicBezTo>
                  <a:pt x="-197576" y="-19385"/>
                  <a:pt x="197536" y="18715"/>
                  <a:pt x="197536" y="18715"/>
                </a:cubicBezTo>
                <a:cubicBezTo>
                  <a:pt x="399325" y="21537"/>
                  <a:pt x="880514" y="-39141"/>
                  <a:pt x="1340536" y="44115"/>
                </a:cubicBezTo>
                <a:cubicBezTo>
                  <a:pt x="1800558" y="127371"/>
                  <a:pt x="2820791" y="475916"/>
                  <a:pt x="2957669" y="518249"/>
                </a:cubicBezTo>
                <a:cubicBezTo>
                  <a:pt x="3094547" y="560582"/>
                  <a:pt x="2633113" y="379959"/>
                  <a:pt x="2161802" y="298115"/>
                </a:cubicBezTo>
                <a:cubicBezTo>
                  <a:pt x="1690491" y="216271"/>
                  <a:pt x="457180" y="73749"/>
                  <a:pt x="129802" y="27182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1F13E1D0-5E7B-4811-B1C2-4240F2CB6F0C}"/>
              </a:ext>
            </a:extLst>
          </p:cNvPr>
          <p:cNvSpPr/>
          <p:nvPr/>
        </p:nvSpPr>
        <p:spPr>
          <a:xfrm>
            <a:off x="1580006" y="3157086"/>
            <a:ext cx="638807" cy="2063303"/>
          </a:xfrm>
          <a:custGeom>
            <a:avLst/>
            <a:gdLst>
              <a:gd name="connsiteX0" fmla="*/ 638261 w 638807"/>
              <a:gd name="connsiteY0" fmla="*/ 981 h 2063303"/>
              <a:gd name="connsiteX1" fmla="*/ 11727 w 638807"/>
              <a:gd name="connsiteY1" fmla="*/ 525914 h 2063303"/>
              <a:gd name="connsiteX2" fmla="*/ 223394 w 638807"/>
              <a:gd name="connsiteY2" fmla="*/ 2032981 h 2063303"/>
              <a:gd name="connsiteX3" fmla="*/ 147194 w 638807"/>
              <a:gd name="connsiteY3" fmla="*/ 1465714 h 2063303"/>
              <a:gd name="connsiteX4" fmla="*/ 121794 w 638807"/>
              <a:gd name="connsiteY4" fmla="*/ 627514 h 2063303"/>
              <a:gd name="connsiteX5" fmla="*/ 638261 w 638807"/>
              <a:gd name="connsiteY5" fmla="*/ 981 h 2063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8807" h="2063303">
                <a:moveTo>
                  <a:pt x="638261" y="981"/>
                </a:moveTo>
                <a:cubicBezTo>
                  <a:pt x="619917" y="-15952"/>
                  <a:pt x="80871" y="187247"/>
                  <a:pt x="11727" y="525914"/>
                </a:cubicBezTo>
                <a:cubicBezTo>
                  <a:pt x="-57417" y="864581"/>
                  <a:pt x="200816" y="1876348"/>
                  <a:pt x="223394" y="2032981"/>
                </a:cubicBezTo>
                <a:cubicBezTo>
                  <a:pt x="245972" y="2189614"/>
                  <a:pt x="164127" y="1699959"/>
                  <a:pt x="147194" y="1465714"/>
                </a:cubicBezTo>
                <a:cubicBezTo>
                  <a:pt x="130261" y="1231470"/>
                  <a:pt x="35716" y="871636"/>
                  <a:pt x="121794" y="627514"/>
                </a:cubicBezTo>
                <a:cubicBezTo>
                  <a:pt x="207872" y="383392"/>
                  <a:pt x="656605" y="17914"/>
                  <a:pt x="638261" y="981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BA0BF87E-474B-454C-A8A5-FB4729097B97}"/>
              </a:ext>
            </a:extLst>
          </p:cNvPr>
          <p:cNvSpPr/>
          <p:nvPr/>
        </p:nvSpPr>
        <p:spPr>
          <a:xfrm>
            <a:off x="5559260" y="2305917"/>
            <a:ext cx="2550655" cy="871599"/>
          </a:xfrm>
          <a:custGeom>
            <a:avLst/>
            <a:gdLst>
              <a:gd name="connsiteX0" fmla="*/ 11807 w 2550655"/>
              <a:gd name="connsiteY0" fmla="*/ 5483 h 871599"/>
              <a:gd name="connsiteX1" fmla="*/ 1468073 w 2550655"/>
              <a:gd name="connsiteY1" fmla="*/ 284883 h 871599"/>
              <a:gd name="connsiteX2" fmla="*/ 2509473 w 2550655"/>
              <a:gd name="connsiteY2" fmla="*/ 860616 h 871599"/>
              <a:gd name="connsiteX3" fmla="*/ 2196207 w 2550655"/>
              <a:gd name="connsiteY3" fmla="*/ 623550 h 871599"/>
              <a:gd name="connsiteX4" fmla="*/ 858473 w 2550655"/>
              <a:gd name="connsiteY4" fmla="*/ 140950 h 871599"/>
              <a:gd name="connsiteX5" fmla="*/ 11807 w 2550655"/>
              <a:gd name="connsiteY5" fmla="*/ 5483 h 871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0655" h="871599">
                <a:moveTo>
                  <a:pt x="11807" y="5483"/>
                </a:moveTo>
                <a:cubicBezTo>
                  <a:pt x="113407" y="29472"/>
                  <a:pt x="1051795" y="142361"/>
                  <a:pt x="1468073" y="284883"/>
                </a:cubicBezTo>
                <a:cubicBezTo>
                  <a:pt x="1884351" y="427405"/>
                  <a:pt x="2388117" y="804171"/>
                  <a:pt x="2509473" y="860616"/>
                </a:cubicBezTo>
                <a:cubicBezTo>
                  <a:pt x="2630829" y="917061"/>
                  <a:pt x="2471374" y="743494"/>
                  <a:pt x="2196207" y="623550"/>
                </a:cubicBezTo>
                <a:cubicBezTo>
                  <a:pt x="1921040" y="503606"/>
                  <a:pt x="1229595" y="243961"/>
                  <a:pt x="858473" y="140950"/>
                </a:cubicBezTo>
                <a:cubicBezTo>
                  <a:pt x="487351" y="37939"/>
                  <a:pt x="-89793" y="-18506"/>
                  <a:pt x="11807" y="548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95B339AD-A2C5-4F40-9A69-A9A191C75D1D}"/>
              </a:ext>
            </a:extLst>
          </p:cNvPr>
          <p:cNvSpPr/>
          <p:nvPr/>
        </p:nvSpPr>
        <p:spPr>
          <a:xfrm>
            <a:off x="7326311" y="2782454"/>
            <a:ext cx="1371203" cy="1945495"/>
          </a:xfrm>
          <a:custGeom>
            <a:avLst/>
            <a:gdLst>
              <a:gd name="connsiteX0" fmla="*/ 65089 w 1371203"/>
              <a:gd name="connsiteY0" fmla="*/ 45413 h 1945495"/>
              <a:gd name="connsiteX1" fmla="*/ 124356 w 1371203"/>
              <a:gd name="connsiteY1" fmla="*/ 172413 h 1945495"/>
              <a:gd name="connsiteX2" fmla="*/ 759356 w 1371203"/>
              <a:gd name="connsiteY2" fmla="*/ 934413 h 1945495"/>
              <a:gd name="connsiteX3" fmla="*/ 1360489 w 1371203"/>
              <a:gd name="connsiteY3" fmla="*/ 1933479 h 1945495"/>
              <a:gd name="connsiteX4" fmla="*/ 1123422 w 1371203"/>
              <a:gd name="connsiteY4" fmla="*/ 1442413 h 1945495"/>
              <a:gd name="connsiteX5" fmla="*/ 852489 w 1371203"/>
              <a:gd name="connsiteY5" fmla="*/ 782013 h 1945495"/>
              <a:gd name="connsiteX6" fmla="*/ 65089 w 1371203"/>
              <a:gd name="connsiteY6" fmla="*/ 45413 h 1945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1203" h="1945495">
                <a:moveTo>
                  <a:pt x="65089" y="45413"/>
                </a:moveTo>
                <a:cubicBezTo>
                  <a:pt x="-56266" y="-56187"/>
                  <a:pt x="8645" y="24246"/>
                  <a:pt x="124356" y="172413"/>
                </a:cubicBezTo>
                <a:cubicBezTo>
                  <a:pt x="240067" y="320580"/>
                  <a:pt x="553334" y="640902"/>
                  <a:pt x="759356" y="934413"/>
                </a:cubicBezTo>
                <a:cubicBezTo>
                  <a:pt x="965378" y="1227924"/>
                  <a:pt x="1299811" y="1848812"/>
                  <a:pt x="1360489" y="1933479"/>
                </a:cubicBezTo>
                <a:cubicBezTo>
                  <a:pt x="1421167" y="2018146"/>
                  <a:pt x="1208089" y="1634324"/>
                  <a:pt x="1123422" y="1442413"/>
                </a:cubicBezTo>
                <a:cubicBezTo>
                  <a:pt x="1038755" y="1250502"/>
                  <a:pt x="1028878" y="1014846"/>
                  <a:pt x="852489" y="782013"/>
                </a:cubicBezTo>
                <a:cubicBezTo>
                  <a:pt x="676100" y="549180"/>
                  <a:pt x="186444" y="147013"/>
                  <a:pt x="65089" y="4541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128D57AC-E077-43CF-8E91-29CFAAF6DA9A}"/>
              </a:ext>
            </a:extLst>
          </p:cNvPr>
          <p:cNvSpPr/>
          <p:nvPr/>
        </p:nvSpPr>
        <p:spPr>
          <a:xfrm>
            <a:off x="5730349" y="3404495"/>
            <a:ext cx="982443" cy="1537509"/>
          </a:xfrm>
          <a:custGeom>
            <a:avLst/>
            <a:gdLst>
              <a:gd name="connsiteX0" fmla="*/ 153984 w 982443"/>
              <a:gd name="connsiteY0" fmla="*/ 24505 h 1537509"/>
              <a:gd name="connsiteX1" fmla="*/ 111651 w 982443"/>
              <a:gd name="connsiteY1" fmla="*/ 75305 h 1537509"/>
              <a:gd name="connsiteX2" fmla="*/ 52384 w 982443"/>
              <a:gd name="connsiteY2" fmla="*/ 320838 h 1537509"/>
              <a:gd name="connsiteX3" fmla="*/ 949851 w 982443"/>
              <a:gd name="connsiteY3" fmla="*/ 1497705 h 1537509"/>
              <a:gd name="connsiteX4" fmla="*/ 721251 w 982443"/>
              <a:gd name="connsiteY4" fmla="*/ 1184438 h 1537509"/>
              <a:gd name="connsiteX5" fmla="*/ 103184 w 982443"/>
              <a:gd name="connsiteY5" fmla="*/ 430905 h 1537509"/>
              <a:gd name="connsiteX6" fmla="*/ 153984 w 982443"/>
              <a:gd name="connsiteY6" fmla="*/ 24505 h 153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2443" h="1537509">
                <a:moveTo>
                  <a:pt x="153984" y="24505"/>
                </a:moveTo>
                <a:cubicBezTo>
                  <a:pt x="155395" y="-34762"/>
                  <a:pt x="128584" y="25916"/>
                  <a:pt x="111651" y="75305"/>
                </a:cubicBezTo>
                <a:cubicBezTo>
                  <a:pt x="94718" y="124694"/>
                  <a:pt x="-87316" y="83771"/>
                  <a:pt x="52384" y="320838"/>
                </a:cubicBezTo>
                <a:cubicBezTo>
                  <a:pt x="192084" y="557905"/>
                  <a:pt x="838373" y="1353772"/>
                  <a:pt x="949851" y="1497705"/>
                </a:cubicBezTo>
                <a:cubicBezTo>
                  <a:pt x="1061329" y="1641638"/>
                  <a:pt x="862362" y="1362238"/>
                  <a:pt x="721251" y="1184438"/>
                </a:cubicBezTo>
                <a:cubicBezTo>
                  <a:pt x="580140" y="1006638"/>
                  <a:pt x="193495" y="621405"/>
                  <a:pt x="103184" y="430905"/>
                </a:cubicBezTo>
                <a:cubicBezTo>
                  <a:pt x="12873" y="240405"/>
                  <a:pt x="152573" y="83772"/>
                  <a:pt x="153984" y="2450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314407CC-CDB4-468A-94DF-2B52A456346A}"/>
              </a:ext>
            </a:extLst>
          </p:cNvPr>
          <p:cNvSpPr/>
          <p:nvPr/>
        </p:nvSpPr>
        <p:spPr>
          <a:xfrm>
            <a:off x="8508976" y="4152308"/>
            <a:ext cx="692972" cy="2199300"/>
          </a:xfrm>
          <a:custGeom>
            <a:avLst/>
            <a:gdLst>
              <a:gd name="connsiteX0" fmla="*/ 24 w 692972"/>
              <a:gd name="connsiteY0" fmla="*/ 4825 h 2199300"/>
              <a:gd name="connsiteX1" fmla="*/ 635024 w 692972"/>
              <a:gd name="connsiteY1" fmla="*/ 1113959 h 2199300"/>
              <a:gd name="connsiteX2" fmla="*/ 516491 w 692972"/>
              <a:gd name="connsiteY2" fmla="*/ 2180759 h 2199300"/>
              <a:gd name="connsiteX3" fmla="*/ 575757 w 692972"/>
              <a:gd name="connsiteY3" fmla="*/ 1715092 h 2199300"/>
              <a:gd name="connsiteX4" fmla="*/ 660424 w 692972"/>
              <a:gd name="connsiteY4" fmla="*/ 749892 h 2199300"/>
              <a:gd name="connsiteX5" fmla="*/ 24 w 692972"/>
              <a:gd name="connsiteY5" fmla="*/ 4825 h 219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2972" h="2199300">
                <a:moveTo>
                  <a:pt x="24" y="4825"/>
                </a:moveTo>
                <a:cubicBezTo>
                  <a:pt x="-4209" y="65503"/>
                  <a:pt x="548946" y="751303"/>
                  <a:pt x="635024" y="1113959"/>
                </a:cubicBezTo>
                <a:cubicBezTo>
                  <a:pt x="721102" y="1476615"/>
                  <a:pt x="526369" y="2080570"/>
                  <a:pt x="516491" y="2180759"/>
                </a:cubicBezTo>
                <a:cubicBezTo>
                  <a:pt x="506613" y="2280948"/>
                  <a:pt x="551768" y="1953570"/>
                  <a:pt x="575757" y="1715092"/>
                </a:cubicBezTo>
                <a:cubicBezTo>
                  <a:pt x="599746" y="1476614"/>
                  <a:pt x="760613" y="1029292"/>
                  <a:pt x="660424" y="749892"/>
                </a:cubicBezTo>
                <a:cubicBezTo>
                  <a:pt x="560235" y="470492"/>
                  <a:pt x="4257" y="-55853"/>
                  <a:pt x="24" y="482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FE70C74C-C3D1-4ACF-86B6-EC6D7CDFDFA8}"/>
              </a:ext>
            </a:extLst>
          </p:cNvPr>
          <p:cNvSpPr/>
          <p:nvPr/>
        </p:nvSpPr>
        <p:spPr>
          <a:xfrm>
            <a:off x="1576393" y="4436805"/>
            <a:ext cx="560372" cy="1641091"/>
          </a:xfrm>
          <a:custGeom>
            <a:avLst/>
            <a:gdLst>
              <a:gd name="connsiteX0" fmla="*/ 242782 w 560372"/>
              <a:gd name="connsiteY0" fmla="*/ 441 h 1641091"/>
              <a:gd name="connsiteX1" fmla="*/ 165780 w 560372"/>
              <a:gd name="connsiteY1" fmla="*/ 635709 h 1641091"/>
              <a:gd name="connsiteX2" fmla="*/ 550790 w 560372"/>
              <a:gd name="connsiteY2" fmla="*/ 1617486 h 1641091"/>
              <a:gd name="connsiteX3" fmla="*/ 406411 w 560372"/>
              <a:gd name="connsiteY3" fmla="*/ 1270976 h 1641091"/>
              <a:gd name="connsiteX4" fmla="*/ 2150 w 560372"/>
              <a:gd name="connsiteY4" fmla="*/ 549081 h 1641091"/>
              <a:gd name="connsiteX5" fmla="*/ 242782 w 560372"/>
              <a:gd name="connsiteY5" fmla="*/ 441 h 164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0372" h="1641091">
                <a:moveTo>
                  <a:pt x="242782" y="441"/>
                </a:moveTo>
                <a:cubicBezTo>
                  <a:pt x="270054" y="14879"/>
                  <a:pt x="114445" y="366202"/>
                  <a:pt x="165780" y="635709"/>
                </a:cubicBezTo>
                <a:cubicBezTo>
                  <a:pt x="217115" y="905216"/>
                  <a:pt x="510685" y="1511608"/>
                  <a:pt x="550790" y="1617486"/>
                </a:cubicBezTo>
                <a:cubicBezTo>
                  <a:pt x="590895" y="1723364"/>
                  <a:pt x="497851" y="1449043"/>
                  <a:pt x="406411" y="1270976"/>
                </a:cubicBezTo>
                <a:cubicBezTo>
                  <a:pt x="314971" y="1092909"/>
                  <a:pt x="29421" y="768858"/>
                  <a:pt x="2150" y="549081"/>
                </a:cubicBezTo>
                <a:cubicBezTo>
                  <a:pt x="-25122" y="329304"/>
                  <a:pt x="215510" y="-13997"/>
                  <a:pt x="242782" y="441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A37B846B-5E09-4204-96D2-DB1CD9F682E6}"/>
              </a:ext>
            </a:extLst>
          </p:cNvPr>
          <p:cNvSpPr/>
          <p:nvPr/>
        </p:nvSpPr>
        <p:spPr>
          <a:xfrm>
            <a:off x="3595617" y="2722840"/>
            <a:ext cx="2264636" cy="838933"/>
          </a:xfrm>
          <a:custGeom>
            <a:avLst/>
            <a:gdLst>
              <a:gd name="connsiteX0" fmla="*/ 4231 w 2264636"/>
              <a:gd name="connsiteY0" fmla="*/ 463122 h 838933"/>
              <a:gd name="connsiteX1" fmla="*/ 1390269 w 2264636"/>
              <a:gd name="connsiteY1" fmla="*/ 174364 h 838933"/>
              <a:gd name="connsiteX2" fmla="*/ 1775280 w 2264636"/>
              <a:gd name="connsiteY2" fmla="*/ 270617 h 838933"/>
              <a:gd name="connsiteX3" fmla="*/ 2256543 w 2264636"/>
              <a:gd name="connsiteY3" fmla="*/ 838507 h 838933"/>
              <a:gd name="connsiteX4" fmla="*/ 2064038 w 2264636"/>
              <a:gd name="connsiteY4" fmla="*/ 357244 h 838933"/>
              <a:gd name="connsiteX5" fmla="*/ 1890783 w 2264636"/>
              <a:gd name="connsiteY5" fmla="*/ 1109 h 838933"/>
              <a:gd name="connsiteX6" fmla="*/ 4231 w 2264636"/>
              <a:gd name="connsiteY6" fmla="*/ 463122 h 83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4636" h="838933">
                <a:moveTo>
                  <a:pt x="4231" y="463122"/>
                </a:moveTo>
                <a:cubicBezTo>
                  <a:pt x="-79188" y="491998"/>
                  <a:pt x="1095094" y="206448"/>
                  <a:pt x="1390269" y="174364"/>
                </a:cubicBezTo>
                <a:cubicBezTo>
                  <a:pt x="1685444" y="142280"/>
                  <a:pt x="1630901" y="159926"/>
                  <a:pt x="1775280" y="270617"/>
                </a:cubicBezTo>
                <a:cubicBezTo>
                  <a:pt x="1919659" y="381307"/>
                  <a:pt x="2208417" y="824069"/>
                  <a:pt x="2256543" y="838507"/>
                </a:cubicBezTo>
                <a:cubicBezTo>
                  <a:pt x="2304669" y="852945"/>
                  <a:pt x="2124998" y="496810"/>
                  <a:pt x="2064038" y="357244"/>
                </a:cubicBezTo>
                <a:cubicBezTo>
                  <a:pt x="2003078" y="217678"/>
                  <a:pt x="2230876" y="-18141"/>
                  <a:pt x="1890783" y="1109"/>
                </a:cubicBezTo>
                <a:cubicBezTo>
                  <a:pt x="1550690" y="20359"/>
                  <a:pt x="87650" y="434246"/>
                  <a:pt x="4231" y="463122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6F37EB8A-E29C-4396-BBFD-E2CD19686DF5}"/>
              </a:ext>
            </a:extLst>
          </p:cNvPr>
          <p:cNvSpPr/>
          <p:nvPr/>
        </p:nvSpPr>
        <p:spPr>
          <a:xfrm>
            <a:off x="5714361" y="3383136"/>
            <a:ext cx="1565724" cy="2453214"/>
          </a:xfrm>
          <a:custGeom>
            <a:avLst/>
            <a:gdLst>
              <a:gd name="connsiteX0" fmla="*/ 12671 w 1565724"/>
              <a:gd name="connsiteY0" fmla="*/ 24207 h 2453214"/>
              <a:gd name="connsiteX1" fmla="*/ 41546 w 1565724"/>
              <a:gd name="connsiteY1" fmla="*/ 110835 h 2453214"/>
              <a:gd name="connsiteX2" fmla="*/ 99298 w 1565724"/>
              <a:gd name="connsiteY2" fmla="*/ 476595 h 2453214"/>
              <a:gd name="connsiteX3" fmla="*/ 359180 w 1565724"/>
              <a:gd name="connsiteY3" fmla="*/ 900106 h 2453214"/>
              <a:gd name="connsiteX4" fmla="*/ 1225454 w 1565724"/>
              <a:gd name="connsiteY4" fmla="*/ 1612376 h 2453214"/>
              <a:gd name="connsiteX5" fmla="*/ 1552713 w 1565724"/>
              <a:gd name="connsiteY5" fmla="*/ 2449773 h 2453214"/>
              <a:gd name="connsiteX6" fmla="*/ 1456460 w 1565724"/>
              <a:gd name="connsiteY6" fmla="*/ 1881883 h 2453214"/>
              <a:gd name="connsiteX7" fmla="*/ 1052199 w 1565724"/>
              <a:gd name="connsiteY7" fmla="*/ 1208115 h 2453214"/>
              <a:gd name="connsiteX8" fmla="*/ 108923 w 1565724"/>
              <a:gd name="connsiteY8" fmla="*/ 495845 h 2453214"/>
              <a:gd name="connsiteX9" fmla="*/ 12671 w 1565724"/>
              <a:gd name="connsiteY9" fmla="*/ 24207 h 2453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65724" h="2453214">
                <a:moveTo>
                  <a:pt x="12671" y="24207"/>
                </a:moveTo>
                <a:cubicBezTo>
                  <a:pt x="1442" y="-39961"/>
                  <a:pt x="27108" y="35437"/>
                  <a:pt x="41546" y="110835"/>
                </a:cubicBezTo>
                <a:cubicBezTo>
                  <a:pt x="55984" y="186233"/>
                  <a:pt x="46359" y="345050"/>
                  <a:pt x="99298" y="476595"/>
                </a:cubicBezTo>
                <a:cubicBezTo>
                  <a:pt x="152237" y="608140"/>
                  <a:pt x="171487" y="710809"/>
                  <a:pt x="359180" y="900106"/>
                </a:cubicBezTo>
                <a:cubicBezTo>
                  <a:pt x="546873" y="1089403"/>
                  <a:pt x="1026532" y="1354098"/>
                  <a:pt x="1225454" y="1612376"/>
                </a:cubicBezTo>
                <a:cubicBezTo>
                  <a:pt x="1424376" y="1870654"/>
                  <a:pt x="1514212" y="2404855"/>
                  <a:pt x="1552713" y="2449773"/>
                </a:cubicBezTo>
                <a:cubicBezTo>
                  <a:pt x="1591214" y="2494691"/>
                  <a:pt x="1539879" y="2088826"/>
                  <a:pt x="1456460" y="1881883"/>
                </a:cubicBezTo>
                <a:cubicBezTo>
                  <a:pt x="1373041" y="1674940"/>
                  <a:pt x="1276788" y="1439121"/>
                  <a:pt x="1052199" y="1208115"/>
                </a:cubicBezTo>
                <a:cubicBezTo>
                  <a:pt x="827610" y="977109"/>
                  <a:pt x="282178" y="701184"/>
                  <a:pt x="108923" y="495845"/>
                </a:cubicBezTo>
                <a:cubicBezTo>
                  <a:pt x="-64332" y="290506"/>
                  <a:pt x="23900" y="88375"/>
                  <a:pt x="12671" y="24207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C09B1E48-59D9-43AD-8FB3-64C2844D54B8}"/>
              </a:ext>
            </a:extLst>
          </p:cNvPr>
          <p:cNvSpPr/>
          <p:nvPr/>
        </p:nvSpPr>
        <p:spPr>
          <a:xfrm>
            <a:off x="6755170" y="5542886"/>
            <a:ext cx="563906" cy="2850379"/>
          </a:xfrm>
          <a:custGeom>
            <a:avLst/>
            <a:gdLst>
              <a:gd name="connsiteX0" fmla="*/ 1765 w 563906"/>
              <a:gd name="connsiteY0" fmla="*/ 1266 h 2850379"/>
              <a:gd name="connsiteX1" fmla="*/ 377150 w 563906"/>
              <a:gd name="connsiteY1" fmla="*/ 434402 h 2850379"/>
              <a:gd name="connsiteX2" fmla="*/ 194270 w 563906"/>
              <a:gd name="connsiteY2" fmla="*/ 1281426 h 2850379"/>
              <a:gd name="connsiteX3" fmla="*/ 309773 w 563906"/>
              <a:gd name="connsiteY3" fmla="*/ 2070697 h 2850379"/>
              <a:gd name="connsiteX4" fmla="*/ 49891 w 563906"/>
              <a:gd name="connsiteY4" fmla="*/ 2840718 h 2850379"/>
              <a:gd name="connsiteX5" fmla="*/ 232771 w 563906"/>
              <a:gd name="connsiteY5" fmla="*/ 1512432 h 2850379"/>
              <a:gd name="connsiteX6" fmla="*/ 560030 w 563906"/>
              <a:gd name="connsiteY6" fmla="*/ 559531 h 2850379"/>
              <a:gd name="connsiteX7" fmla="*/ 1765 w 563906"/>
              <a:gd name="connsiteY7" fmla="*/ 1266 h 2850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3906" h="2850379">
                <a:moveTo>
                  <a:pt x="1765" y="1266"/>
                </a:moveTo>
                <a:cubicBezTo>
                  <a:pt x="-28715" y="-19589"/>
                  <a:pt x="345066" y="221042"/>
                  <a:pt x="377150" y="434402"/>
                </a:cubicBezTo>
                <a:cubicBezTo>
                  <a:pt x="409234" y="647762"/>
                  <a:pt x="205499" y="1008710"/>
                  <a:pt x="194270" y="1281426"/>
                </a:cubicBezTo>
                <a:cubicBezTo>
                  <a:pt x="183041" y="1554142"/>
                  <a:pt x="333836" y="1810815"/>
                  <a:pt x="309773" y="2070697"/>
                </a:cubicBezTo>
                <a:cubicBezTo>
                  <a:pt x="285710" y="2330579"/>
                  <a:pt x="62725" y="2933762"/>
                  <a:pt x="49891" y="2840718"/>
                </a:cubicBezTo>
                <a:cubicBezTo>
                  <a:pt x="37057" y="2747674"/>
                  <a:pt x="147748" y="1892630"/>
                  <a:pt x="232771" y="1512432"/>
                </a:cubicBezTo>
                <a:cubicBezTo>
                  <a:pt x="317794" y="1132234"/>
                  <a:pt x="600135" y="811392"/>
                  <a:pt x="560030" y="559531"/>
                </a:cubicBezTo>
                <a:cubicBezTo>
                  <a:pt x="519925" y="307670"/>
                  <a:pt x="32245" y="22121"/>
                  <a:pt x="1765" y="1266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CBD1E176-DE14-465C-9F3A-E96E4E465CDD}"/>
              </a:ext>
            </a:extLst>
          </p:cNvPr>
          <p:cNvSpPr/>
          <p:nvPr/>
        </p:nvSpPr>
        <p:spPr>
          <a:xfrm>
            <a:off x="7156330" y="5503928"/>
            <a:ext cx="586746" cy="3128939"/>
          </a:xfrm>
          <a:custGeom>
            <a:avLst/>
            <a:gdLst>
              <a:gd name="connsiteX0" fmla="*/ 582382 w 586746"/>
              <a:gd name="connsiteY0" fmla="*/ 11348 h 3128939"/>
              <a:gd name="connsiteX1" fmla="*/ 341750 w 586746"/>
              <a:gd name="connsiteY1" fmla="*/ 550363 h 3128939"/>
              <a:gd name="connsiteX2" fmla="*/ 389876 w 586746"/>
              <a:gd name="connsiteY2" fmla="*/ 1897899 h 3128939"/>
              <a:gd name="connsiteX3" fmla="*/ 4866 w 586746"/>
              <a:gd name="connsiteY3" fmla="*/ 3120308 h 3128939"/>
              <a:gd name="connsiteX4" fmla="*/ 168495 w 586746"/>
              <a:gd name="connsiteY4" fmla="*/ 2369537 h 3128939"/>
              <a:gd name="connsiteX5" fmla="*/ 101118 w 586746"/>
              <a:gd name="connsiteY5" fmla="*/ 993125 h 3128939"/>
              <a:gd name="connsiteX6" fmla="*/ 582382 w 586746"/>
              <a:gd name="connsiteY6" fmla="*/ 11348 h 3128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6746" h="3128939">
                <a:moveTo>
                  <a:pt x="582382" y="11348"/>
                </a:moveTo>
                <a:cubicBezTo>
                  <a:pt x="622487" y="-62446"/>
                  <a:pt x="373834" y="235938"/>
                  <a:pt x="341750" y="550363"/>
                </a:cubicBezTo>
                <a:cubicBezTo>
                  <a:pt x="309666" y="864788"/>
                  <a:pt x="446023" y="1469575"/>
                  <a:pt x="389876" y="1897899"/>
                </a:cubicBezTo>
                <a:cubicBezTo>
                  <a:pt x="333729" y="2326223"/>
                  <a:pt x="41763" y="3041702"/>
                  <a:pt x="4866" y="3120308"/>
                </a:cubicBezTo>
                <a:cubicBezTo>
                  <a:pt x="-32031" y="3198914"/>
                  <a:pt x="152453" y="2724067"/>
                  <a:pt x="168495" y="2369537"/>
                </a:cubicBezTo>
                <a:cubicBezTo>
                  <a:pt x="184537" y="2015007"/>
                  <a:pt x="30533" y="1392573"/>
                  <a:pt x="101118" y="993125"/>
                </a:cubicBezTo>
                <a:cubicBezTo>
                  <a:pt x="171703" y="593677"/>
                  <a:pt x="542277" y="85142"/>
                  <a:pt x="582382" y="1134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3FD9FDDE-C25A-42BF-BA69-CEBF98DF8145}"/>
              </a:ext>
            </a:extLst>
          </p:cNvPr>
          <p:cNvSpPr/>
          <p:nvPr/>
        </p:nvSpPr>
        <p:spPr>
          <a:xfrm>
            <a:off x="8620752" y="5794056"/>
            <a:ext cx="501563" cy="1221018"/>
          </a:xfrm>
          <a:custGeom>
            <a:avLst/>
            <a:gdLst>
              <a:gd name="connsiteX0" fmla="*/ 475122 w 501563"/>
              <a:gd name="connsiteY0" fmla="*/ 48479 h 1221018"/>
              <a:gd name="connsiteX1" fmla="*/ 417370 w 501563"/>
              <a:gd name="connsiteY1" fmla="*/ 96605 h 1221018"/>
              <a:gd name="connsiteX2" fmla="*/ 186364 w 501563"/>
              <a:gd name="connsiteY2" fmla="*/ 702997 h 1221018"/>
              <a:gd name="connsiteX3" fmla="*/ 272991 w 501563"/>
              <a:gd name="connsiteY3" fmla="*/ 1213136 h 1221018"/>
              <a:gd name="connsiteX4" fmla="*/ 147863 w 501563"/>
              <a:gd name="connsiteY4" fmla="*/ 982129 h 1221018"/>
              <a:gd name="connsiteX5" fmla="*/ 13109 w 501563"/>
              <a:gd name="connsiteY5" fmla="*/ 568243 h 1221018"/>
              <a:gd name="connsiteX6" fmla="*/ 475122 w 501563"/>
              <a:gd name="connsiteY6" fmla="*/ 48479 h 1221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1563" h="1221018">
                <a:moveTo>
                  <a:pt x="475122" y="48479"/>
                </a:moveTo>
                <a:cubicBezTo>
                  <a:pt x="542499" y="-30127"/>
                  <a:pt x="465496" y="-12481"/>
                  <a:pt x="417370" y="96605"/>
                </a:cubicBezTo>
                <a:cubicBezTo>
                  <a:pt x="369244" y="205691"/>
                  <a:pt x="210427" y="516909"/>
                  <a:pt x="186364" y="702997"/>
                </a:cubicBezTo>
                <a:cubicBezTo>
                  <a:pt x="162301" y="889085"/>
                  <a:pt x="279408" y="1166614"/>
                  <a:pt x="272991" y="1213136"/>
                </a:cubicBezTo>
                <a:cubicBezTo>
                  <a:pt x="266574" y="1259658"/>
                  <a:pt x="191177" y="1089611"/>
                  <a:pt x="147863" y="982129"/>
                </a:cubicBezTo>
                <a:cubicBezTo>
                  <a:pt x="104549" y="874647"/>
                  <a:pt x="-44642" y="727060"/>
                  <a:pt x="13109" y="568243"/>
                </a:cubicBezTo>
                <a:cubicBezTo>
                  <a:pt x="70860" y="409426"/>
                  <a:pt x="407745" y="127085"/>
                  <a:pt x="475122" y="48479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A8FED559-8370-4983-8761-D77605229E7B}"/>
              </a:ext>
            </a:extLst>
          </p:cNvPr>
          <p:cNvSpPr/>
          <p:nvPr/>
        </p:nvSpPr>
        <p:spPr>
          <a:xfrm>
            <a:off x="7137721" y="6965226"/>
            <a:ext cx="1879054" cy="1663206"/>
          </a:xfrm>
          <a:custGeom>
            <a:avLst/>
            <a:gdLst>
              <a:gd name="connsiteX0" fmla="*/ 1871525 w 1879054"/>
              <a:gd name="connsiteY0" fmla="*/ 3465 h 1663206"/>
              <a:gd name="connsiteX1" fmla="*/ 1669395 w 1879054"/>
              <a:gd name="connsiteY1" fmla="*/ 176719 h 1663206"/>
              <a:gd name="connsiteX2" fmla="*/ 1120755 w 1879054"/>
              <a:gd name="connsiteY2" fmla="*/ 975616 h 1663206"/>
              <a:gd name="connsiteX3" fmla="*/ 504738 w 1879054"/>
              <a:gd name="connsiteY3" fmla="*/ 1418378 h 1663206"/>
              <a:gd name="connsiteX4" fmla="*/ 13850 w 1879054"/>
              <a:gd name="connsiteY4" fmla="*/ 1659010 h 1663206"/>
              <a:gd name="connsiteX5" fmla="*/ 1063003 w 1879054"/>
              <a:gd name="connsiteY5" fmla="*/ 1225873 h 1663206"/>
              <a:gd name="connsiteX6" fmla="*/ 1390262 w 1879054"/>
              <a:gd name="connsiteY6" fmla="*/ 908239 h 1663206"/>
              <a:gd name="connsiteX7" fmla="*/ 1438388 w 1879054"/>
              <a:gd name="connsiteY7" fmla="*/ 263347 h 1663206"/>
              <a:gd name="connsiteX8" fmla="*/ 1871525 w 1879054"/>
              <a:gd name="connsiteY8" fmla="*/ 3465 h 1663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9054" h="1663206">
                <a:moveTo>
                  <a:pt x="1871525" y="3465"/>
                </a:moveTo>
                <a:cubicBezTo>
                  <a:pt x="1910026" y="-10973"/>
                  <a:pt x="1794523" y="14694"/>
                  <a:pt x="1669395" y="176719"/>
                </a:cubicBezTo>
                <a:cubicBezTo>
                  <a:pt x="1544267" y="338744"/>
                  <a:pt x="1314864" y="768673"/>
                  <a:pt x="1120755" y="975616"/>
                </a:cubicBezTo>
                <a:cubicBezTo>
                  <a:pt x="926646" y="1182559"/>
                  <a:pt x="689222" y="1304479"/>
                  <a:pt x="504738" y="1418378"/>
                </a:cubicBezTo>
                <a:cubicBezTo>
                  <a:pt x="320254" y="1532277"/>
                  <a:pt x="-79194" y="1691094"/>
                  <a:pt x="13850" y="1659010"/>
                </a:cubicBezTo>
                <a:cubicBezTo>
                  <a:pt x="106894" y="1626926"/>
                  <a:pt x="833601" y="1351001"/>
                  <a:pt x="1063003" y="1225873"/>
                </a:cubicBezTo>
                <a:cubicBezTo>
                  <a:pt x="1292405" y="1100745"/>
                  <a:pt x="1327698" y="1068660"/>
                  <a:pt x="1390262" y="908239"/>
                </a:cubicBezTo>
                <a:cubicBezTo>
                  <a:pt x="1452826" y="747818"/>
                  <a:pt x="1359782" y="412539"/>
                  <a:pt x="1438388" y="263347"/>
                </a:cubicBezTo>
                <a:cubicBezTo>
                  <a:pt x="1516994" y="114156"/>
                  <a:pt x="1833024" y="17903"/>
                  <a:pt x="1871525" y="346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33DB8A61-6FDB-46F7-BBE8-2042A94D44A2}"/>
              </a:ext>
            </a:extLst>
          </p:cNvPr>
          <p:cNvSpPr/>
          <p:nvPr/>
        </p:nvSpPr>
        <p:spPr>
          <a:xfrm>
            <a:off x="8419774" y="7789861"/>
            <a:ext cx="886169" cy="2537663"/>
          </a:xfrm>
          <a:custGeom>
            <a:avLst/>
            <a:gdLst>
              <a:gd name="connsiteX0" fmla="*/ 69708 w 886169"/>
              <a:gd name="connsiteY0" fmla="*/ 54728 h 2537663"/>
              <a:gd name="connsiteX1" fmla="*/ 137085 w 886169"/>
              <a:gd name="connsiteY1" fmla="*/ 102855 h 2537663"/>
              <a:gd name="connsiteX2" fmla="*/ 589472 w 886169"/>
              <a:gd name="connsiteY2" fmla="*/ 603368 h 2537663"/>
              <a:gd name="connsiteX3" fmla="*/ 493220 w 886169"/>
              <a:gd name="connsiteY3" fmla="*/ 1411891 h 2537663"/>
              <a:gd name="connsiteX4" fmla="*/ 618348 w 886169"/>
              <a:gd name="connsiteY4" fmla="*/ 2008657 h 2537663"/>
              <a:gd name="connsiteX5" fmla="*/ 878230 w 886169"/>
              <a:gd name="connsiteY5" fmla="*/ 2528421 h 2537663"/>
              <a:gd name="connsiteX6" fmla="*/ 772352 w 886169"/>
              <a:gd name="connsiteY6" fmla="*/ 2297415 h 2537663"/>
              <a:gd name="connsiteX7" fmla="*/ 310340 w 886169"/>
              <a:gd name="connsiteY7" fmla="*/ 1748775 h 2537663"/>
              <a:gd name="connsiteX8" fmla="*/ 425843 w 886169"/>
              <a:gd name="connsiteY8" fmla="*/ 853625 h 2537663"/>
              <a:gd name="connsiteX9" fmla="*/ 464344 w 886169"/>
              <a:gd name="connsiteY9" fmla="*/ 545617 h 2537663"/>
              <a:gd name="connsiteX10" fmla="*/ 21582 w 886169"/>
              <a:gd name="connsiteY10" fmla="*/ 35478 h 2537663"/>
              <a:gd name="connsiteX11" fmla="*/ 69708 w 886169"/>
              <a:gd name="connsiteY11" fmla="*/ 54728 h 2537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86169" h="2537663">
                <a:moveTo>
                  <a:pt x="69708" y="54728"/>
                </a:moveTo>
                <a:cubicBezTo>
                  <a:pt x="88958" y="65957"/>
                  <a:pt x="50458" y="11415"/>
                  <a:pt x="137085" y="102855"/>
                </a:cubicBezTo>
                <a:cubicBezTo>
                  <a:pt x="223712" y="194295"/>
                  <a:pt x="530116" y="385195"/>
                  <a:pt x="589472" y="603368"/>
                </a:cubicBezTo>
                <a:cubicBezTo>
                  <a:pt x="648828" y="821541"/>
                  <a:pt x="488407" y="1177676"/>
                  <a:pt x="493220" y="1411891"/>
                </a:cubicBezTo>
                <a:cubicBezTo>
                  <a:pt x="498033" y="1646106"/>
                  <a:pt x="554180" y="1822569"/>
                  <a:pt x="618348" y="2008657"/>
                </a:cubicBezTo>
                <a:cubicBezTo>
                  <a:pt x="682516" y="2194745"/>
                  <a:pt x="852563" y="2480295"/>
                  <a:pt x="878230" y="2528421"/>
                </a:cubicBezTo>
                <a:cubicBezTo>
                  <a:pt x="903897" y="2576547"/>
                  <a:pt x="867000" y="2427356"/>
                  <a:pt x="772352" y="2297415"/>
                </a:cubicBezTo>
                <a:cubicBezTo>
                  <a:pt x="677704" y="2167474"/>
                  <a:pt x="368091" y="1989407"/>
                  <a:pt x="310340" y="1748775"/>
                </a:cubicBezTo>
                <a:cubicBezTo>
                  <a:pt x="252589" y="1508143"/>
                  <a:pt x="400176" y="1054151"/>
                  <a:pt x="425843" y="853625"/>
                </a:cubicBezTo>
                <a:cubicBezTo>
                  <a:pt x="451510" y="653099"/>
                  <a:pt x="531721" y="681975"/>
                  <a:pt x="464344" y="545617"/>
                </a:cubicBezTo>
                <a:cubicBezTo>
                  <a:pt x="396967" y="409259"/>
                  <a:pt x="84146" y="120501"/>
                  <a:pt x="21582" y="35478"/>
                </a:cubicBezTo>
                <a:cubicBezTo>
                  <a:pt x="-40982" y="-49545"/>
                  <a:pt x="50458" y="43499"/>
                  <a:pt x="69708" y="5472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510E5771-A1CF-41C0-A68F-908AD9653550}"/>
              </a:ext>
            </a:extLst>
          </p:cNvPr>
          <p:cNvSpPr/>
          <p:nvPr/>
        </p:nvSpPr>
        <p:spPr>
          <a:xfrm>
            <a:off x="6377675" y="7880617"/>
            <a:ext cx="2285190" cy="2755799"/>
          </a:xfrm>
          <a:custGeom>
            <a:avLst/>
            <a:gdLst>
              <a:gd name="connsiteX0" fmla="*/ 2208060 w 2285190"/>
              <a:gd name="connsiteY0" fmla="*/ 2474 h 2755799"/>
              <a:gd name="connsiteX1" fmla="*/ 1746047 w 2285190"/>
              <a:gd name="connsiteY1" fmla="*/ 1109379 h 2755799"/>
              <a:gd name="connsiteX2" fmla="*/ 2285062 w 2285190"/>
              <a:gd name="connsiteY2" fmla="*/ 1994903 h 2755799"/>
              <a:gd name="connsiteX3" fmla="*/ 1688296 w 2285190"/>
              <a:gd name="connsiteY3" fmla="*/ 2216284 h 2755799"/>
              <a:gd name="connsiteX4" fmla="*/ 3874 w 2285190"/>
              <a:gd name="connsiteY4" fmla="*/ 2755299 h 2755799"/>
              <a:gd name="connsiteX5" fmla="*/ 1245533 w 2285190"/>
              <a:gd name="connsiteY5" fmla="*/ 2302911 h 2755799"/>
              <a:gd name="connsiteX6" fmla="*/ 1890426 w 2285190"/>
              <a:gd name="connsiteY6" fmla="*/ 1763897 h 2755799"/>
              <a:gd name="connsiteX7" fmla="*/ 1409163 w 2285190"/>
              <a:gd name="connsiteY7" fmla="*/ 1205631 h 2755799"/>
              <a:gd name="connsiteX8" fmla="*/ 1524666 w 2285190"/>
              <a:gd name="connsiteY8" fmla="*/ 820621 h 2755799"/>
              <a:gd name="connsiteX9" fmla="*/ 2208060 w 2285190"/>
              <a:gd name="connsiteY9" fmla="*/ 2474 h 2755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85190" h="2755799">
                <a:moveTo>
                  <a:pt x="2208060" y="2474"/>
                </a:moveTo>
                <a:cubicBezTo>
                  <a:pt x="2244957" y="50600"/>
                  <a:pt x="1733213" y="777308"/>
                  <a:pt x="1746047" y="1109379"/>
                </a:cubicBezTo>
                <a:cubicBezTo>
                  <a:pt x="1758881" y="1441451"/>
                  <a:pt x="2294687" y="1810419"/>
                  <a:pt x="2285062" y="1994903"/>
                </a:cubicBezTo>
                <a:cubicBezTo>
                  <a:pt x="2275437" y="2179387"/>
                  <a:pt x="2068494" y="2089551"/>
                  <a:pt x="1688296" y="2216284"/>
                </a:cubicBezTo>
                <a:cubicBezTo>
                  <a:pt x="1308098" y="2343017"/>
                  <a:pt x="77668" y="2740861"/>
                  <a:pt x="3874" y="2755299"/>
                </a:cubicBezTo>
                <a:cubicBezTo>
                  <a:pt x="-69920" y="2769737"/>
                  <a:pt x="931108" y="2468145"/>
                  <a:pt x="1245533" y="2302911"/>
                </a:cubicBezTo>
                <a:cubicBezTo>
                  <a:pt x="1559958" y="2137677"/>
                  <a:pt x="1863154" y="1946777"/>
                  <a:pt x="1890426" y="1763897"/>
                </a:cubicBezTo>
                <a:cubicBezTo>
                  <a:pt x="1917698" y="1581017"/>
                  <a:pt x="1470123" y="1362844"/>
                  <a:pt x="1409163" y="1205631"/>
                </a:cubicBezTo>
                <a:cubicBezTo>
                  <a:pt x="1348203" y="1048418"/>
                  <a:pt x="1383496" y="1019543"/>
                  <a:pt x="1524666" y="820621"/>
                </a:cubicBezTo>
                <a:cubicBezTo>
                  <a:pt x="1665836" y="621699"/>
                  <a:pt x="2171163" y="-45652"/>
                  <a:pt x="2208060" y="2474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FFADF21A-6803-4774-BFD9-D5F8AE5ACB3B}"/>
              </a:ext>
            </a:extLst>
          </p:cNvPr>
          <p:cNvSpPr/>
          <p:nvPr/>
        </p:nvSpPr>
        <p:spPr>
          <a:xfrm>
            <a:off x="153622" y="7046182"/>
            <a:ext cx="1876833" cy="627402"/>
          </a:xfrm>
          <a:custGeom>
            <a:avLst/>
            <a:gdLst>
              <a:gd name="connsiteX0" fmla="*/ 1742555 w 1876833"/>
              <a:gd name="connsiteY0" fmla="*/ 143890 h 627402"/>
              <a:gd name="connsiteX1" fmla="*/ 1646302 w 1876833"/>
              <a:gd name="connsiteY1" fmla="*/ 153515 h 627402"/>
              <a:gd name="connsiteX2" fmla="*/ 876281 w 1876833"/>
              <a:gd name="connsiteY2" fmla="*/ 18761 h 627402"/>
              <a:gd name="connsiteX3" fmla="*/ 382 w 1876833"/>
              <a:gd name="connsiteY3" fmla="*/ 625153 h 627402"/>
              <a:gd name="connsiteX4" fmla="*/ 780029 w 1876833"/>
              <a:gd name="connsiteY4" fmla="*/ 220892 h 627402"/>
              <a:gd name="connsiteX5" fmla="*/ 1819557 w 1876833"/>
              <a:gd name="connsiteY5" fmla="*/ 124639 h 627402"/>
              <a:gd name="connsiteX6" fmla="*/ 1742555 w 1876833"/>
              <a:gd name="connsiteY6" fmla="*/ 143890 h 627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6833" h="627402">
                <a:moveTo>
                  <a:pt x="1742555" y="143890"/>
                </a:moveTo>
                <a:cubicBezTo>
                  <a:pt x="1713679" y="148703"/>
                  <a:pt x="1790681" y="174370"/>
                  <a:pt x="1646302" y="153515"/>
                </a:cubicBezTo>
                <a:cubicBezTo>
                  <a:pt x="1501923" y="132660"/>
                  <a:pt x="1150601" y="-59845"/>
                  <a:pt x="876281" y="18761"/>
                </a:cubicBezTo>
                <a:cubicBezTo>
                  <a:pt x="601961" y="97367"/>
                  <a:pt x="16424" y="591465"/>
                  <a:pt x="382" y="625153"/>
                </a:cubicBezTo>
                <a:cubicBezTo>
                  <a:pt x="-15660" y="658841"/>
                  <a:pt x="476833" y="304311"/>
                  <a:pt x="780029" y="220892"/>
                </a:cubicBezTo>
                <a:cubicBezTo>
                  <a:pt x="1083225" y="137473"/>
                  <a:pt x="1665553" y="142285"/>
                  <a:pt x="1819557" y="124639"/>
                </a:cubicBezTo>
                <a:cubicBezTo>
                  <a:pt x="1973561" y="106993"/>
                  <a:pt x="1771431" y="139077"/>
                  <a:pt x="1742555" y="14389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8ACF723E-752A-4AA9-B3AA-0C2E6B07E6C4}"/>
              </a:ext>
            </a:extLst>
          </p:cNvPr>
          <p:cNvSpPr/>
          <p:nvPr/>
        </p:nvSpPr>
        <p:spPr>
          <a:xfrm>
            <a:off x="880910" y="7363072"/>
            <a:ext cx="1151143" cy="1687959"/>
          </a:xfrm>
          <a:custGeom>
            <a:avLst/>
            <a:gdLst>
              <a:gd name="connsiteX0" fmla="*/ 851637 w 1151143"/>
              <a:gd name="connsiteY0" fmla="*/ 254 h 1687959"/>
              <a:gd name="connsiteX1" fmla="*/ 33490 w 1151143"/>
              <a:gd name="connsiteY1" fmla="*/ 279387 h 1687959"/>
              <a:gd name="connsiteX2" fmla="*/ 254871 w 1151143"/>
              <a:gd name="connsiteY2" fmla="*/ 1020532 h 1687959"/>
              <a:gd name="connsiteX3" fmla="*/ 1140395 w 1151143"/>
              <a:gd name="connsiteY3" fmla="*/ 1675050 h 1687959"/>
              <a:gd name="connsiteX4" fmla="*/ 707258 w 1151143"/>
              <a:gd name="connsiteY4" fmla="*/ 1395917 h 1687959"/>
              <a:gd name="connsiteX5" fmla="*/ 129743 w 1151143"/>
              <a:gd name="connsiteY5" fmla="*/ 683648 h 1687959"/>
              <a:gd name="connsiteX6" fmla="*/ 283747 w 1151143"/>
              <a:gd name="connsiteY6" fmla="*/ 317888 h 1687959"/>
              <a:gd name="connsiteX7" fmla="*/ 851637 w 1151143"/>
              <a:gd name="connsiteY7" fmla="*/ 254 h 168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1143" h="1687959">
                <a:moveTo>
                  <a:pt x="851637" y="254"/>
                </a:moveTo>
                <a:cubicBezTo>
                  <a:pt x="809927" y="-6163"/>
                  <a:pt x="132951" y="109341"/>
                  <a:pt x="33490" y="279387"/>
                </a:cubicBezTo>
                <a:cubicBezTo>
                  <a:pt x="-65971" y="449433"/>
                  <a:pt x="70387" y="787922"/>
                  <a:pt x="254871" y="1020532"/>
                </a:cubicBezTo>
                <a:cubicBezTo>
                  <a:pt x="439355" y="1253143"/>
                  <a:pt x="1064997" y="1612486"/>
                  <a:pt x="1140395" y="1675050"/>
                </a:cubicBezTo>
                <a:cubicBezTo>
                  <a:pt x="1215793" y="1737614"/>
                  <a:pt x="875700" y="1561151"/>
                  <a:pt x="707258" y="1395917"/>
                </a:cubicBezTo>
                <a:cubicBezTo>
                  <a:pt x="538816" y="1230683"/>
                  <a:pt x="200328" y="863319"/>
                  <a:pt x="129743" y="683648"/>
                </a:cubicBezTo>
                <a:cubicBezTo>
                  <a:pt x="59158" y="503977"/>
                  <a:pt x="163431" y="428578"/>
                  <a:pt x="283747" y="317888"/>
                </a:cubicBezTo>
                <a:cubicBezTo>
                  <a:pt x="404063" y="207198"/>
                  <a:pt x="893347" y="6671"/>
                  <a:pt x="851637" y="254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ED76CA9D-C36F-42AA-880F-189896ABE231}"/>
              </a:ext>
            </a:extLst>
          </p:cNvPr>
          <p:cNvSpPr/>
          <p:nvPr/>
        </p:nvSpPr>
        <p:spPr>
          <a:xfrm>
            <a:off x="1817962" y="9547612"/>
            <a:ext cx="1710050" cy="1273662"/>
          </a:xfrm>
          <a:custGeom>
            <a:avLst/>
            <a:gdLst>
              <a:gd name="connsiteX0" fmla="*/ 1704884 w 1710050"/>
              <a:gd name="connsiteY0" fmla="*/ 549289 h 1273662"/>
              <a:gd name="connsiteX1" fmla="*/ 877112 w 1710050"/>
              <a:gd name="connsiteY1" fmla="*/ 1213432 h 1273662"/>
              <a:gd name="connsiteX2" fmla="*/ 164842 w 1710050"/>
              <a:gd name="connsiteY2" fmla="*/ 1107554 h 1273662"/>
              <a:gd name="connsiteX3" fmla="*/ 20463 w 1710050"/>
              <a:gd name="connsiteY3" fmla="*/ 19900 h 1273662"/>
              <a:gd name="connsiteX4" fmla="*/ 49339 w 1710050"/>
              <a:gd name="connsiteY4" fmla="*/ 443411 h 1273662"/>
              <a:gd name="connsiteX5" fmla="*/ 463225 w 1710050"/>
              <a:gd name="connsiteY5" fmla="*/ 943925 h 1273662"/>
              <a:gd name="connsiteX6" fmla="*/ 1704884 w 1710050"/>
              <a:gd name="connsiteY6" fmla="*/ 549289 h 1273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0050" h="1273662">
                <a:moveTo>
                  <a:pt x="1704884" y="549289"/>
                </a:moveTo>
                <a:cubicBezTo>
                  <a:pt x="1773865" y="594207"/>
                  <a:pt x="1133786" y="1120388"/>
                  <a:pt x="877112" y="1213432"/>
                </a:cubicBezTo>
                <a:cubicBezTo>
                  <a:pt x="620438" y="1306476"/>
                  <a:pt x="307617" y="1306476"/>
                  <a:pt x="164842" y="1107554"/>
                </a:cubicBezTo>
                <a:cubicBezTo>
                  <a:pt x="22067" y="908632"/>
                  <a:pt x="39713" y="130590"/>
                  <a:pt x="20463" y="19900"/>
                </a:cubicBezTo>
                <a:cubicBezTo>
                  <a:pt x="1213" y="-90790"/>
                  <a:pt x="-24455" y="289407"/>
                  <a:pt x="49339" y="443411"/>
                </a:cubicBezTo>
                <a:cubicBezTo>
                  <a:pt x="123133" y="597415"/>
                  <a:pt x="182488" y="921466"/>
                  <a:pt x="463225" y="943925"/>
                </a:cubicBezTo>
                <a:cubicBezTo>
                  <a:pt x="743962" y="966384"/>
                  <a:pt x="1635903" y="504371"/>
                  <a:pt x="1704884" y="549289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94CE9142-14CC-4DD4-9E08-757C3DC758AF}"/>
              </a:ext>
            </a:extLst>
          </p:cNvPr>
          <p:cNvSpPr/>
          <p:nvPr/>
        </p:nvSpPr>
        <p:spPr>
          <a:xfrm>
            <a:off x="1181974" y="8708849"/>
            <a:ext cx="968220" cy="911933"/>
          </a:xfrm>
          <a:custGeom>
            <a:avLst/>
            <a:gdLst>
              <a:gd name="connsiteX0" fmla="*/ 848957 w 968220"/>
              <a:gd name="connsiteY0" fmla="*/ 40515 h 911933"/>
              <a:gd name="connsiteX1" fmla="*/ 78935 w 968220"/>
              <a:gd name="connsiteY1" fmla="*/ 435151 h 911933"/>
              <a:gd name="connsiteX2" fmla="*/ 107811 w 968220"/>
              <a:gd name="connsiteY2" fmla="*/ 646907 h 911933"/>
              <a:gd name="connsiteX3" fmla="*/ 810455 w 968220"/>
              <a:gd name="connsiteY3" fmla="*/ 897164 h 911933"/>
              <a:gd name="connsiteX4" fmla="*/ 675702 w 968220"/>
              <a:gd name="connsiteY4" fmla="*/ 849037 h 911933"/>
              <a:gd name="connsiteX5" fmla="*/ 136687 w 968220"/>
              <a:gd name="connsiteY5" fmla="*/ 569905 h 911933"/>
              <a:gd name="connsiteX6" fmla="*/ 897083 w 968220"/>
              <a:gd name="connsiteY6" fmla="*/ 69391 h 911933"/>
              <a:gd name="connsiteX7" fmla="*/ 848957 w 968220"/>
              <a:gd name="connsiteY7" fmla="*/ 40515 h 911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8220" h="911933">
                <a:moveTo>
                  <a:pt x="848957" y="40515"/>
                </a:moveTo>
                <a:cubicBezTo>
                  <a:pt x="712599" y="101475"/>
                  <a:pt x="202459" y="334086"/>
                  <a:pt x="78935" y="435151"/>
                </a:cubicBezTo>
                <a:cubicBezTo>
                  <a:pt x="-44589" y="536216"/>
                  <a:pt x="-14109" y="569905"/>
                  <a:pt x="107811" y="646907"/>
                </a:cubicBezTo>
                <a:cubicBezTo>
                  <a:pt x="229731" y="723909"/>
                  <a:pt x="715807" y="863476"/>
                  <a:pt x="810455" y="897164"/>
                </a:cubicBezTo>
                <a:cubicBezTo>
                  <a:pt x="905103" y="930852"/>
                  <a:pt x="787996" y="903580"/>
                  <a:pt x="675702" y="849037"/>
                </a:cubicBezTo>
                <a:cubicBezTo>
                  <a:pt x="563408" y="794494"/>
                  <a:pt x="99790" y="699846"/>
                  <a:pt x="136687" y="569905"/>
                </a:cubicBezTo>
                <a:cubicBezTo>
                  <a:pt x="173584" y="439964"/>
                  <a:pt x="784788" y="152810"/>
                  <a:pt x="897083" y="69391"/>
                </a:cubicBezTo>
                <a:cubicBezTo>
                  <a:pt x="1009378" y="-14028"/>
                  <a:pt x="985315" y="-20445"/>
                  <a:pt x="848957" y="4051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21FCB2E5-B3D9-4CE6-A3DC-8283E82EC18A}"/>
              </a:ext>
            </a:extLst>
          </p:cNvPr>
          <p:cNvSpPr/>
          <p:nvPr/>
        </p:nvSpPr>
        <p:spPr>
          <a:xfrm>
            <a:off x="1472657" y="7709801"/>
            <a:ext cx="356916" cy="1338297"/>
          </a:xfrm>
          <a:custGeom>
            <a:avLst/>
            <a:gdLst>
              <a:gd name="connsiteX0" fmla="*/ 269516 w 356916"/>
              <a:gd name="connsiteY0" fmla="*/ 35 h 1338297"/>
              <a:gd name="connsiteX1" fmla="*/ 8 w 356916"/>
              <a:gd name="connsiteY1" fmla="*/ 654553 h 1338297"/>
              <a:gd name="connsiteX2" fmla="*/ 279141 w 356916"/>
              <a:gd name="connsiteY2" fmla="*/ 895184 h 1338297"/>
              <a:gd name="connsiteX3" fmla="*/ 125137 w 356916"/>
              <a:gd name="connsiteY3" fmla="*/ 1337946 h 1338297"/>
              <a:gd name="connsiteX4" fmla="*/ 356143 w 356916"/>
              <a:gd name="connsiteY4" fmla="*/ 818182 h 1338297"/>
              <a:gd name="connsiteX5" fmla="*/ 202139 w 356916"/>
              <a:gd name="connsiteY5" fmla="*/ 625677 h 1338297"/>
              <a:gd name="connsiteX6" fmla="*/ 269516 w 356916"/>
              <a:gd name="connsiteY6" fmla="*/ 35 h 1338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6916" h="1338297">
                <a:moveTo>
                  <a:pt x="269516" y="35"/>
                </a:moveTo>
                <a:cubicBezTo>
                  <a:pt x="235827" y="4848"/>
                  <a:pt x="-1596" y="505362"/>
                  <a:pt x="8" y="654553"/>
                </a:cubicBezTo>
                <a:cubicBezTo>
                  <a:pt x="1612" y="803744"/>
                  <a:pt x="258286" y="781285"/>
                  <a:pt x="279141" y="895184"/>
                </a:cubicBezTo>
                <a:cubicBezTo>
                  <a:pt x="299996" y="1009083"/>
                  <a:pt x="112303" y="1350780"/>
                  <a:pt x="125137" y="1337946"/>
                </a:cubicBezTo>
                <a:cubicBezTo>
                  <a:pt x="137971" y="1325112"/>
                  <a:pt x="343309" y="936894"/>
                  <a:pt x="356143" y="818182"/>
                </a:cubicBezTo>
                <a:cubicBezTo>
                  <a:pt x="368977" y="699471"/>
                  <a:pt x="218181" y="763639"/>
                  <a:pt x="202139" y="625677"/>
                </a:cubicBezTo>
                <a:cubicBezTo>
                  <a:pt x="186097" y="487715"/>
                  <a:pt x="303205" y="-4778"/>
                  <a:pt x="269516" y="3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97B2C925-004B-4B27-B6F9-6346560CA7D8}"/>
              </a:ext>
            </a:extLst>
          </p:cNvPr>
          <p:cNvSpPr/>
          <p:nvPr/>
        </p:nvSpPr>
        <p:spPr>
          <a:xfrm>
            <a:off x="3427642" y="2445285"/>
            <a:ext cx="1211156" cy="297132"/>
          </a:xfrm>
          <a:custGeom>
            <a:avLst/>
            <a:gdLst>
              <a:gd name="connsiteX0" fmla="*/ 1195158 w 1211156"/>
              <a:gd name="connsiteY0" fmla="*/ 264048 h 297132"/>
              <a:gd name="connsiteX1" fmla="*/ 1042758 w 1211156"/>
              <a:gd name="connsiteY1" fmla="*/ 247115 h 297132"/>
              <a:gd name="connsiteX2" fmla="*/ 119891 w 1211156"/>
              <a:gd name="connsiteY2" fmla="*/ 35448 h 297132"/>
              <a:gd name="connsiteX3" fmla="*/ 69091 w 1211156"/>
              <a:gd name="connsiteY3" fmla="*/ 1582 h 297132"/>
              <a:gd name="connsiteX4" fmla="*/ 653291 w 1211156"/>
              <a:gd name="connsiteY4" fmla="*/ 35448 h 297132"/>
              <a:gd name="connsiteX5" fmla="*/ 1144358 w 1211156"/>
              <a:gd name="connsiteY5" fmla="*/ 280982 h 297132"/>
              <a:gd name="connsiteX6" fmla="*/ 1195158 w 1211156"/>
              <a:gd name="connsiteY6" fmla="*/ 264048 h 297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1156" h="297132">
                <a:moveTo>
                  <a:pt x="1195158" y="264048"/>
                </a:moveTo>
                <a:cubicBezTo>
                  <a:pt x="1178225" y="258404"/>
                  <a:pt x="1221969" y="285215"/>
                  <a:pt x="1042758" y="247115"/>
                </a:cubicBezTo>
                <a:cubicBezTo>
                  <a:pt x="863547" y="209015"/>
                  <a:pt x="282169" y="76370"/>
                  <a:pt x="119891" y="35448"/>
                </a:cubicBezTo>
                <a:cubicBezTo>
                  <a:pt x="-42387" y="-5474"/>
                  <a:pt x="-19809" y="1582"/>
                  <a:pt x="69091" y="1582"/>
                </a:cubicBezTo>
                <a:cubicBezTo>
                  <a:pt x="157991" y="1582"/>
                  <a:pt x="474080" y="-11119"/>
                  <a:pt x="653291" y="35448"/>
                </a:cubicBezTo>
                <a:cubicBezTo>
                  <a:pt x="832502" y="82015"/>
                  <a:pt x="1052636" y="238649"/>
                  <a:pt x="1144358" y="280982"/>
                </a:cubicBezTo>
                <a:cubicBezTo>
                  <a:pt x="1236080" y="323315"/>
                  <a:pt x="1212091" y="269692"/>
                  <a:pt x="1195158" y="26404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2112528D-9C5E-44C2-8AE1-3BCAFDE780BA}"/>
              </a:ext>
            </a:extLst>
          </p:cNvPr>
          <p:cNvSpPr/>
          <p:nvPr/>
        </p:nvSpPr>
        <p:spPr>
          <a:xfrm>
            <a:off x="4896879" y="2371344"/>
            <a:ext cx="3650529" cy="2704591"/>
          </a:xfrm>
          <a:custGeom>
            <a:avLst/>
            <a:gdLst>
              <a:gd name="connsiteX0" fmla="*/ 22254 w 3650529"/>
              <a:gd name="connsiteY0" fmla="*/ 75523 h 2704591"/>
              <a:gd name="connsiteX1" fmla="*/ 1724054 w 3650529"/>
              <a:gd name="connsiteY1" fmla="*/ 473456 h 2704591"/>
              <a:gd name="connsiteX2" fmla="*/ 2240521 w 3650529"/>
              <a:gd name="connsiteY2" fmla="*/ 947589 h 2704591"/>
              <a:gd name="connsiteX3" fmla="*/ 3586721 w 3650529"/>
              <a:gd name="connsiteY3" fmla="*/ 2649389 h 2704591"/>
              <a:gd name="connsiteX4" fmla="*/ 3078721 w 3650529"/>
              <a:gd name="connsiteY4" fmla="*/ 2082123 h 2704591"/>
              <a:gd name="connsiteX5" fmla="*/ 22254 w 3650529"/>
              <a:gd name="connsiteY5" fmla="*/ 75523 h 270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0529" h="2704591">
                <a:moveTo>
                  <a:pt x="22254" y="75523"/>
                </a:moveTo>
                <a:cubicBezTo>
                  <a:pt x="-203524" y="-192588"/>
                  <a:pt x="1354343" y="328112"/>
                  <a:pt x="1724054" y="473456"/>
                </a:cubicBezTo>
                <a:cubicBezTo>
                  <a:pt x="2093765" y="618800"/>
                  <a:pt x="1930077" y="584934"/>
                  <a:pt x="2240521" y="947589"/>
                </a:cubicBezTo>
                <a:cubicBezTo>
                  <a:pt x="2550966" y="1310245"/>
                  <a:pt x="3447021" y="2460300"/>
                  <a:pt x="3586721" y="2649389"/>
                </a:cubicBezTo>
                <a:cubicBezTo>
                  <a:pt x="3726421" y="2838478"/>
                  <a:pt x="3669976" y="2515334"/>
                  <a:pt x="3078721" y="2082123"/>
                </a:cubicBezTo>
                <a:cubicBezTo>
                  <a:pt x="2487466" y="1648912"/>
                  <a:pt x="248032" y="343634"/>
                  <a:pt x="22254" y="7552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46920CC5-4B2F-4395-B8A3-C75B0587DC5B}"/>
              </a:ext>
            </a:extLst>
          </p:cNvPr>
          <p:cNvSpPr/>
          <p:nvPr/>
        </p:nvSpPr>
        <p:spPr>
          <a:xfrm>
            <a:off x="2312245" y="7565306"/>
            <a:ext cx="1793636" cy="734694"/>
          </a:xfrm>
          <a:custGeom>
            <a:avLst/>
            <a:gdLst>
              <a:gd name="connsiteX0" fmla="*/ 24555 w 1793636"/>
              <a:gd name="connsiteY0" fmla="*/ 732027 h 734694"/>
              <a:gd name="connsiteX1" fmla="*/ 16088 w 1793636"/>
              <a:gd name="connsiteY1" fmla="*/ 427227 h 734694"/>
              <a:gd name="connsiteX2" fmla="*/ 100755 w 1793636"/>
              <a:gd name="connsiteY2" fmla="*/ 232494 h 734694"/>
              <a:gd name="connsiteX3" fmla="*/ 430955 w 1793636"/>
              <a:gd name="connsiteY3" fmla="*/ 33527 h 734694"/>
              <a:gd name="connsiteX4" fmla="*/ 833122 w 1793636"/>
              <a:gd name="connsiteY4" fmla="*/ 16594 h 734694"/>
              <a:gd name="connsiteX5" fmla="*/ 1065955 w 1793636"/>
              <a:gd name="connsiteY5" fmla="*/ 202861 h 734694"/>
              <a:gd name="connsiteX6" fmla="*/ 1607822 w 1793636"/>
              <a:gd name="connsiteY6" fmla="*/ 545761 h 734694"/>
              <a:gd name="connsiteX7" fmla="*/ 1781388 w 1793636"/>
              <a:gd name="connsiteY7" fmla="*/ 672761 h 734694"/>
              <a:gd name="connsiteX8" fmla="*/ 1747522 w 1793636"/>
              <a:gd name="connsiteY8" fmla="*/ 647361 h 734694"/>
              <a:gd name="connsiteX9" fmla="*/ 1493522 w 1793636"/>
              <a:gd name="connsiteY9" fmla="*/ 609261 h 734694"/>
              <a:gd name="connsiteX10" fmla="*/ 833122 w 1793636"/>
              <a:gd name="connsiteY10" fmla="*/ 469561 h 734694"/>
              <a:gd name="connsiteX11" fmla="*/ 261622 w 1793636"/>
              <a:gd name="connsiteY11" fmla="*/ 571161 h 734694"/>
              <a:gd name="connsiteX12" fmla="*/ 24555 w 1793636"/>
              <a:gd name="connsiteY12" fmla="*/ 732027 h 734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93636" h="734694">
                <a:moveTo>
                  <a:pt x="24555" y="732027"/>
                </a:moveTo>
                <a:cubicBezTo>
                  <a:pt x="-16367" y="708038"/>
                  <a:pt x="3388" y="510482"/>
                  <a:pt x="16088" y="427227"/>
                </a:cubicBezTo>
                <a:cubicBezTo>
                  <a:pt x="28788" y="343971"/>
                  <a:pt x="31611" y="298111"/>
                  <a:pt x="100755" y="232494"/>
                </a:cubicBezTo>
                <a:cubicBezTo>
                  <a:pt x="169899" y="166877"/>
                  <a:pt x="308894" y="69510"/>
                  <a:pt x="430955" y="33527"/>
                </a:cubicBezTo>
                <a:cubicBezTo>
                  <a:pt x="553016" y="-2456"/>
                  <a:pt x="727289" y="-11628"/>
                  <a:pt x="833122" y="16594"/>
                </a:cubicBezTo>
                <a:cubicBezTo>
                  <a:pt x="938955" y="44816"/>
                  <a:pt x="936838" y="114666"/>
                  <a:pt x="1065955" y="202861"/>
                </a:cubicBezTo>
                <a:cubicBezTo>
                  <a:pt x="1195072" y="291056"/>
                  <a:pt x="1488583" y="467444"/>
                  <a:pt x="1607822" y="545761"/>
                </a:cubicBezTo>
                <a:cubicBezTo>
                  <a:pt x="1727061" y="624078"/>
                  <a:pt x="1758105" y="655828"/>
                  <a:pt x="1781388" y="672761"/>
                </a:cubicBezTo>
                <a:cubicBezTo>
                  <a:pt x="1804671" y="689694"/>
                  <a:pt x="1795500" y="657944"/>
                  <a:pt x="1747522" y="647361"/>
                </a:cubicBezTo>
                <a:cubicBezTo>
                  <a:pt x="1699544" y="636778"/>
                  <a:pt x="1645922" y="638894"/>
                  <a:pt x="1493522" y="609261"/>
                </a:cubicBezTo>
                <a:cubicBezTo>
                  <a:pt x="1341122" y="579628"/>
                  <a:pt x="1038439" y="475911"/>
                  <a:pt x="833122" y="469561"/>
                </a:cubicBezTo>
                <a:cubicBezTo>
                  <a:pt x="627805" y="463211"/>
                  <a:pt x="397089" y="530944"/>
                  <a:pt x="261622" y="571161"/>
                </a:cubicBezTo>
                <a:cubicBezTo>
                  <a:pt x="126155" y="611378"/>
                  <a:pt x="65477" y="756016"/>
                  <a:pt x="24555" y="732027"/>
                </a:cubicBezTo>
                <a:close/>
              </a:path>
            </a:pathLst>
          </a:custGeom>
          <a:solidFill>
            <a:srgbClr val="FF669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B81B1A3B-DEB1-4C3A-9523-CDA4FF7B3D32}"/>
              </a:ext>
            </a:extLst>
          </p:cNvPr>
          <p:cNvSpPr/>
          <p:nvPr/>
        </p:nvSpPr>
        <p:spPr>
          <a:xfrm>
            <a:off x="2332559" y="7910826"/>
            <a:ext cx="1740588" cy="557278"/>
          </a:xfrm>
          <a:custGeom>
            <a:avLst/>
            <a:gdLst>
              <a:gd name="connsiteX0" fmla="*/ 8 w 1740588"/>
              <a:gd name="connsiteY0" fmla="*/ 327241 h 557278"/>
              <a:gd name="connsiteX1" fmla="*/ 524941 w 1740588"/>
              <a:gd name="connsiteY1" fmla="*/ 547374 h 557278"/>
              <a:gd name="connsiteX2" fmla="*/ 1028708 w 1740588"/>
              <a:gd name="connsiteY2" fmla="*/ 500807 h 557278"/>
              <a:gd name="connsiteX3" fmla="*/ 1722974 w 1740588"/>
              <a:gd name="connsiteY3" fmla="*/ 335707 h 557278"/>
              <a:gd name="connsiteX4" fmla="*/ 1473208 w 1740588"/>
              <a:gd name="connsiteY4" fmla="*/ 246807 h 557278"/>
              <a:gd name="connsiteX5" fmla="*/ 825508 w 1740588"/>
              <a:gd name="connsiteY5" fmla="*/ 94407 h 557278"/>
              <a:gd name="connsiteX6" fmla="*/ 512241 w 1740588"/>
              <a:gd name="connsiteY6" fmla="*/ 9741 h 557278"/>
              <a:gd name="connsiteX7" fmla="*/ 8 w 1740588"/>
              <a:gd name="connsiteY7" fmla="*/ 327241 h 557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0588" h="557278">
                <a:moveTo>
                  <a:pt x="8" y="327241"/>
                </a:moveTo>
                <a:cubicBezTo>
                  <a:pt x="2125" y="416846"/>
                  <a:pt x="353491" y="518446"/>
                  <a:pt x="524941" y="547374"/>
                </a:cubicBezTo>
                <a:cubicBezTo>
                  <a:pt x="696391" y="576302"/>
                  <a:pt x="829036" y="536085"/>
                  <a:pt x="1028708" y="500807"/>
                </a:cubicBezTo>
                <a:cubicBezTo>
                  <a:pt x="1228380" y="465529"/>
                  <a:pt x="1648891" y="378040"/>
                  <a:pt x="1722974" y="335707"/>
                </a:cubicBezTo>
                <a:cubicBezTo>
                  <a:pt x="1797057" y="293374"/>
                  <a:pt x="1622786" y="287024"/>
                  <a:pt x="1473208" y="246807"/>
                </a:cubicBezTo>
                <a:cubicBezTo>
                  <a:pt x="1323630" y="206590"/>
                  <a:pt x="985669" y="133918"/>
                  <a:pt x="825508" y="94407"/>
                </a:cubicBezTo>
                <a:cubicBezTo>
                  <a:pt x="665347" y="54896"/>
                  <a:pt x="646297" y="-28359"/>
                  <a:pt x="512241" y="9741"/>
                </a:cubicBezTo>
                <a:cubicBezTo>
                  <a:pt x="378185" y="47841"/>
                  <a:pt x="-2109" y="237636"/>
                  <a:pt x="8" y="327241"/>
                </a:cubicBezTo>
                <a:close/>
              </a:path>
            </a:pathLst>
          </a:custGeom>
          <a:solidFill>
            <a:srgbClr val="FF669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EB230956-52CA-448D-9E08-C1603A5AB2BE}"/>
              </a:ext>
            </a:extLst>
          </p:cNvPr>
          <p:cNvSpPr/>
          <p:nvPr/>
        </p:nvSpPr>
        <p:spPr>
          <a:xfrm>
            <a:off x="2790824" y="7781719"/>
            <a:ext cx="779512" cy="200233"/>
          </a:xfrm>
          <a:custGeom>
            <a:avLst/>
            <a:gdLst>
              <a:gd name="connsiteX0" fmla="*/ 260351 w 779512"/>
              <a:gd name="connsiteY0" fmla="*/ 206 h 200233"/>
              <a:gd name="connsiteX1" fmla="*/ 768351 w 779512"/>
              <a:gd name="connsiteY1" fmla="*/ 181181 h 200233"/>
              <a:gd name="connsiteX2" fmla="*/ 593726 w 779512"/>
              <a:gd name="connsiteY2" fmla="*/ 127206 h 200233"/>
              <a:gd name="connsiteX3" fmla="*/ 387351 w 779512"/>
              <a:gd name="connsiteY3" fmla="*/ 92281 h 200233"/>
              <a:gd name="connsiteX4" fmla="*/ 676276 w 779512"/>
              <a:gd name="connsiteY4" fmla="*/ 200231 h 200233"/>
              <a:gd name="connsiteX5" fmla="*/ 266701 w 779512"/>
              <a:gd name="connsiteY5" fmla="*/ 89106 h 200233"/>
              <a:gd name="connsiteX6" fmla="*/ 1 w 779512"/>
              <a:gd name="connsiteY6" fmla="*/ 143081 h 200233"/>
              <a:gd name="connsiteX7" fmla="*/ 260351 w 779512"/>
              <a:gd name="connsiteY7" fmla="*/ 206 h 200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9512" h="200233">
                <a:moveTo>
                  <a:pt x="260351" y="206"/>
                </a:moveTo>
                <a:cubicBezTo>
                  <a:pt x="388409" y="6556"/>
                  <a:pt x="712789" y="160014"/>
                  <a:pt x="768351" y="181181"/>
                </a:cubicBezTo>
                <a:cubicBezTo>
                  <a:pt x="823914" y="202348"/>
                  <a:pt x="657226" y="142023"/>
                  <a:pt x="593726" y="127206"/>
                </a:cubicBezTo>
                <a:cubicBezTo>
                  <a:pt x="530226" y="112389"/>
                  <a:pt x="373593" y="80110"/>
                  <a:pt x="387351" y="92281"/>
                </a:cubicBezTo>
                <a:cubicBezTo>
                  <a:pt x="401109" y="104452"/>
                  <a:pt x="696384" y="200760"/>
                  <a:pt x="676276" y="200231"/>
                </a:cubicBezTo>
                <a:cubicBezTo>
                  <a:pt x="656168" y="199702"/>
                  <a:pt x="379414" y="98631"/>
                  <a:pt x="266701" y="89106"/>
                </a:cubicBezTo>
                <a:cubicBezTo>
                  <a:pt x="153988" y="79581"/>
                  <a:pt x="530" y="150489"/>
                  <a:pt x="1" y="143081"/>
                </a:cubicBezTo>
                <a:cubicBezTo>
                  <a:pt x="-528" y="135673"/>
                  <a:pt x="132293" y="-6144"/>
                  <a:pt x="260351" y="2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FFEE1306-B49B-4E82-B19B-685AFB36EEAD}"/>
              </a:ext>
            </a:extLst>
          </p:cNvPr>
          <p:cNvSpPr/>
          <p:nvPr/>
        </p:nvSpPr>
        <p:spPr>
          <a:xfrm>
            <a:off x="2468677" y="8089900"/>
            <a:ext cx="1016194" cy="186192"/>
          </a:xfrm>
          <a:custGeom>
            <a:avLst/>
            <a:gdLst>
              <a:gd name="connsiteX0" fmla="*/ 109423 w 1016194"/>
              <a:gd name="connsiteY0" fmla="*/ 85725 h 186192"/>
              <a:gd name="connsiteX1" fmla="*/ 465023 w 1016194"/>
              <a:gd name="connsiteY1" fmla="*/ 0 h 186192"/>
              <a:gd name="connsiteX2" fmla="*/ 1014298 w 1016194"/>
              <a:gd name="connsiteY2" fmla="*/ 85725 h 186192"/>
              <a:gd name="connsiteX3" fmla="*/ 649173 w 1016194"/>
              <a:gd name="connsiteY3" fmla="*/ 57150 h 186192"/>
              <a:gd name="connsiteX4" fmla="*/ 747598 w 1016194"/>
              <a:gd name="connsiteY4" fmla="*/ 130175 h 186192"/>
              <a:gd name="connsiteX5" fmla="*/ 372948 w 1016194"/>
              <a:gd name="connsiteY5" fmla="*/ 133350 h 186192"/>
              <a:gd name="connsiteX6" fmla="*/ 1473 w 1016194"/>
              <a:gd name="connsiteY6" fmla="*/ 184150 h 186192"/>
              <a:gd name="connsiteX7" fmla="*/ 515823 w 1016194"/>
              <a:gd name="connsiteY7" fmla="*/ 53975 h 186192"/>
              <a:gd name="connsiteX8" fmla="*/ 109423 w 1016194"/>
              <a:gd name="connsiteY8" fmla="*/ 85725 h 186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6194" h="186192">
                <a:moveTo>
                  <a:pt x="109423" y="85725"/>
                </a:moveTo>
                <a:cubicBezTo>
                  <a:pt x="100956" y="76729"/>
                  <a:pt x="314211" y="0"/>
                  <a:pt x="465023" y="0"/>
                </a:cubicBezTo>
                <a:cubicBezTo>
                  <a:pt x="615835" y="0"/>
                  <a:pt x="983606" y="76200"/>
                  <a:pt x="1014298" y="85725"/>
                </a:cubicBezTo>
                <a:cubicBezTo>
                  <a:pt x="1044990" y="95250"/>
                  <a:pt x="693623" y="49742"/>
                  <a:pt x="649173" y="57150"/>
                </a:cubicBezTo>
                <a:cubicBezTo>
                  <a:pt x="604723" y="64558"/>
                  <a:pt x="793635" y="117475"/>
                  <a:pt x="747598" y="130175"/>
                </a:cubicBezTo>
                <a:cubicBezTo>
                  <a:pt x="701561" y="142875"/>
                  <a:pt x="497302" y="124354"/>
                  <a:pt x="372948" y="133350"/>
                </a:cubicBezTo>
                <a:cubicBezTo>
                  <a:pt x="248594" y="142346"/>
                  <a:pt x="-22339" y="197379"/>
                  <a:pt x="1473" y="184150"/>
                </a:cubicBezTo>
                <a:cubicBezTo>
                  <a:pt x="25285" y="170921"/>
                  <a:pt x="498361" y="72496"/>
                  <a:pt x="515823" y="53975"/>
                </a:cubicBezTo>
                <a:cubicBezTo>
                  <a:pt x="533286" y="35454"/>
                  <a:pt x="117890" y="94721"/>
                  <a:pt x="109423" y="8572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B7A697ED-281D-4B89-9F58-AC056D1B2C85}"/>
              </a:ext>
            </a:extLst>
          </p:cNvPr>
          <p:cNvSpPr/>
          <p:nvPr/>
        </p:nvSpPr>
        <p:spPr>
          <a:xfrm>
            <a:off x="3895677" y="4379600"/>
            <a:ext cx="2251066" cy="725835"/>
          </a:xfrm>
          <a:custGeom>
            <a:avLst/>
            <a:gdLst>
              <a:gd name="connsiteX0" fmla="*/ 48 w 2251066"/>
              <a:gd name="connsiteY0" fmla="*/ 1900 h 725835"/>
              <a:gd name="connsiteX1" fmla="*/ 107998 w 2251066"/>
              <a:gd name="connsiteY1" fmla="*/ 443225 h 725835"/>
              <a:gd name="connsiteX2" fmla="*/ 28623 w 2251066"/>
              <a:gd name="connsiteY2" fmla="*/ 535300 h 725835"/>
              <a:gd name="connsiteX3" fmla="*/ 549323 w 2251066"/>
              <a:gd name="connsiteY3" fmla="*/ 503550 h 725835"/>
              <a:gd name="connsiteX4" fmla="*/ 762048 w 2251066"/>
              <a:gd name="connsiteY4" fmla="*/ 414650 h 725835"/>
              <a:gd name="connsiteX5" fmla="*/ 1162098 w 2251066"/>
              <a:gd name="connsiteY5" fmla="*/ 262250 h 725835"/>
              <a:gd name="connsiteX6" fmla="*/ 793798 w 2251066"/>
              <a:gd name="connsiteY6" fmla="*/ 443225 h 725835"/>
              <a:gd name="connsiteX7" fmla="*/ 1244648 w 2251066"/>
              <a:gd name="connsiteY7" fmla="*/ 332100 h 725835"/>
              <a:gd name="connsiteX8" fmla="*/ 1714548 w 2251066"/>
              <a:gd name="connsiteY8" fmla="*/ 414650 h 725835"/>
              <a:gd name="connsiteX9" fmla="*/ 1317673 w 2251066"/>
              <a:gd name="connsiteY9" fmla="*/ 297175 h 725835"/>
              <a:gd name="connsiteX10" fmla="*/ 2244773 w 2251066"/>
              <a:gd name="connsiteY10" fmla="*/ 725800 h 725835"/>
              <a:gd name="connsiteX11" fmla="*/ 1705023 w 2251066"/>
              <a:gd name="connsiteY11" fmla="*/ 319400 h 725835"/>
              <a:gd name="connsiteX12" fmla="*/ 1317673 w 2251066"/>
              <a:gd name="connsiteY12" fmla="*/ 1900 h 725835"/>
              <a:gd name="connsiteX13" fmla="*/ 1546273 w 2251066"/>
              <a:gd name="connsiteY13" fmla="*/ 230500 h 725835"/>
              <a:gd name="connsiteX14" fmla="*/ 641398 w 2251066"/>
              <a:gd name="connsiteY14" fmla="*/ 138425 h 725835"/>
              <a:gd name="connsiteX15" fmla="*/ 723948 w 2251066"/>
              <a:gd name="connsiteY15" fmla="*/ 217800 h 725835"/>
              <a:gd name="connsiteX16" fmla="*/ 196898 w 2251066"/>
              <a:gd name="connsiteY16" fmla="*/ 341625 h 725835"/>
              <a:gd name="connsiteX17" fmla="*/ 123873 w 2251066"/>
              <a:gd name="connsiteY17" fmla="*/ 284475 h 725835"/>
              <a:gd name="connsiteX18" fmla="*/ 48 w 2251066"/>
              <a:gd name="connsiteY18" fmla="*/ 1900 h 72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251066" h="725835">
                <a:moveTo>
                  <a:pt x="48" y="1900"/>
                </a:moveTo>
                <a:cubicBezTo>
                  <a:pt x="-2598" y="28358"/>
                  <a:pt x="103236" y="354325"/>
                  <a:pt x="107998" y="443225"/>
                </a:cubicBezTo>
                <a:cubicBezTo>
                  <a:pt x="112761" y="532125"/>
                  <a:pt x="-44931" y="525246"/>
                  <a:pt x="28623" y="535300"/>
                </a:cubicBezTo>
                <a:cubicBezTo>
                  <a:pt x="102177" y="545354"/>
                  <a:pt x="427086" y="523658"/>
                  <a:pt x="549323" y="503550"/>
                </a:cubicBezTo>
                <a:cubicBezTo>
                  <a:pt x="671560" y="483442"/>
                  <a:pt x="762048" y="414650"/>
                  <a:pt x="762048" y="414650"/>
                </a:cubicBezTo>
                <a:cubicBezTo>
                  <a:pt x="864177" y="374433"/>
                  <a:pt x="1156806" y="257488"/>
                  <a:pt x="1162098" y="262250"/>
                </a:cubicBezTo>
                <a:cubicBezTo>
                  <a:pt x="1167390" y="267013"/>
                  <a:pt x="780040" y="431583"/>
                  <a:pt x="793798" y="443225"/>
                </a:cubicBezTo>
                <a:cubicBezTo>
                  <a:pt x="807556" y="454867"/>
                  <a:pt x="1091190" y="336862"/>
                  <a:pt x="1244648" y="332100"/>
                </a:cubicBezTo>
                <a:cubicBezTo>
                  <a:pt x="1398106" y="327338"/>
                  <a:pt x="1702377" y="420471"/>
                  <a:pt x="1714548" y="414650"/>
                </a:cubicBezTo>
                <a:cubicBezTo>
                  <a:pt x="1726719" y="408829"/>
                  <a:pt x="1229302" y="245317"/>
                  <a:pt x="1317673" y="297175"/>
                </a:cubicBezTo>
                <a:cubicBezTo>
                  <a:pt x="1406044" y="349033"/>
                  <a:pt x="2180215" y="722096"/>
                  <a:pt x="2244773" y="725800"/>
                </a:cubicBezTo>
                <a:cubicBezTo>
                  <a:pt x="2309331" y="729504"/>
                  <a:pt x="1859540" y="440050"/>
                  <a:pt x="1705023" y="319400"/>
                </a:cubicBezTo>
                <a:cubicBezTo>
                  <a:pt x="1550506" y="198750"/>
                  <a:pt x="1344131" y="16717"/>
                  <a:pt x="1317673" y="1900"/>
                </a:cubicBezTo>
                <a:cubicBezTo>
                  <a:pt x="1291215" y="-12917"/>
                  <a:pt x="1658985" y="207746"/>
                  <a:pt x="1546273" y="230500"/>
                </a:cubicBezTo>
                <a:cubicBezTo>
                  <a:pt x="1433561" y="253254"/>
                  <a:pt x="778452" y="140542"/>
                  <a:pt x="641398" y="138425"/>
                </a:cubicBezTo>
                <a:cubicBezTo>
                  <a:pt x="504344" y="136308"/>
                  <a:pt x="798031" y="183933"/>
                  <a:pt x="723948" y="217800"/>
                </a:cubicBezTo>
                <a:cubicBezTo>
                  <a:pt x="649865" y="251667"/>
                  <a:pt x="296910" y="330513"/>
                  <a:pt x="196898" y="341625"/>
                </a:cubicBezTo>
                <a:cubicBezTo>
                  <a:pt x="96886" y="352737"/>
                  <a:pt x="156152" y="335804"/>
                  <a:pt x="123873" y="284475"/>
                </a:cubicBezTo>
                <a:cubicBezTo>
                  <a:pt x="91594" y="233146"/>
                  <a:pt x="2694" y="-24558"/>
                  <a:pt x="48" y="190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243281D1-D115-49DC-BBBE-FA0CE78EF6BF}"/>
              </a:ext>
            </a:extLst>
          </p:cNvPr>
          <p:cNvSpPr/>
          <p:nvPr/>
        </p:nvSpPr>
        <p:spPr>
          <a:xfrm>
            <a:off x="2000086" y="4555910"/>
            <a:ext cx="1071974" cy="419207"/>
          </a:xfrm>
          <a:custGeom>
            <a:avLst/>
            <a:gdLst>
              <a:gd name="connsiteX0" fmla="*/ 1057439 w 1071974"/>
              <a:gd name="connsiteY0" fmla="*/ 416140 h 419207"/>
              <a:gd name="connsiteX1" fmla="*/ 997114 w 1071974"/>
              <a:gd name="connsiteY1" fmla="*/ 184365 h 419207"/>
              <a:gd name="connsiteX2" fmla="*/ 768514 w 1071974"/>
              <a:gd name="connsiteY2" fmla="*/ 92290 h 419207"/>
              <a:gd name="connsiteX3" fmla="*/ 187489 w 1071974"/>
              <a:gd name="connsiteY3" fmla="*/ 215 h 419207"/>
              <a:gd name="connsiteX4" fmla="*/ 600239 w 1071974"/>
              <a:gd name="connsiteY4" fmla="*/ 66890 h 419207"/>
              <a:gd name="connsiteX5" fmla="*/ 187489 w 1071974"/>
              <a:gd name="connsiteY5" fmla="*/ 70065 h 419207"/>
              <a:gd name="connsiteX6" fmla="*/ 12864 w 1071974"/>
              <a:gd name="connsiteY6" fmla="*/ 282790 h 419207"/>
              <a:gd name="connsiteX7" fmla="*/ 206539 w 1071974"/>
              <a:gd name="connsiteY7" fmla="*/ 95465 h 419207"/>
              <a:gd name="connsiteX8" fmla="*/ 164 w 1071974"/>
              <a:gd name="connsiteY8" fmla="*/ 352640 h 419207"/>
              <a:gd name="connsiteX9" fmla="*/ 247814 w 1071974"/>
              <a:gd name="connsiteY9" fmla="*/ 270090 h 419207"/>
              <a:gd name="connsiteX10" fmla="*/ 692314 w 1071974"/>
              <a:gd name="connsiteY10" fmla="*/ 219290 h 419207"/>
              <a:gd name="connsiteX11" fmla="*/ 606589 w 1071974"/>
              <a:gd name="connsiteY11" fmla="*/ 266915 h 419207"/>
              <a:gd name="connsiteX12" fmla="*/ 365289 w 1071974"/>
              <a:gd name="connsiteY12" fmla="*/ 324065 h 419207"/>
              <a:gd name="connsiteX13" fmla="*/ 600239 w 1071974"/>
              <a:gd name="connsiteY13" fmla="*/ 212940 h 419207"/>
              <a:gd name="connsiteX14" fmla="*/ 752639 w 1071974"/>
              <a:gd name="connsiteY14" fmla="*/ 311365 h 419207"/>
              <a:gd name="connsiteX15" fmla="*/ 1057439 w 1071974"/>
              <a:gd name="connsiteY15" fmla="*/ 416140 h 419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71974" h="419207">
                <a:moveTo>
                  <a:pt x="1057439" y="416140"/>
                </a:moveTo>
                <a:cubicBezTo>
                  <a:pt x="1098185" y="394973"/>
                  <a:pt x="1045268" y="238340"/>
                  <a:pt x="997114" y="184365"/>
                </a:cubicBezTo>
                <a:cubicBezTo>
                  <a:pt x="948960" y="130390"/>
                  <a:pt x="903451" y="122982"/>
                  <a:pt x="768514" y="92290"/>
                </a:cubicBezTo>
                <a:cubicBezTo>
                  <a:pt x="633576" y="61598"/>
                  <a:pt x="187489" y="215"/>
                  <a:pt x="187489" y="215"/>
                </a:cubicBezTo>
                <a:cubicBezTo>
                  <a:pt x="159443" y="-4018"/>
                  <a:pt x="600239" y="55248"/>
                  <a:pt x="600239" y="66890"/>
                </a:cubicBezTo>
                <a:cubicBezTo>
                  <a:pt x="600239" y="78532"/>
                  <a:pt x="285385" y="34082"/>
                  <a:pt x="187489" y="70065"/>
                </a:cubicBezTo>
                <a:cubicBezTo>
                  <a:pt x="89593" y="106048"/>
                  <a:pt x="9689" y="278557"/>
                  <a:pt x="12864" y="282790"/>
                </a:cubicBezTo>
                <a:cubicBezTo>
                  <a:pt x="16039" y="287023"/>
                  <a:pt x="208656" y="83823"/>
                  <a:pt x="206539" y="95465"/>
                </a:cubicBezTo>
                <a:cubicBezTo>
                  <a:pt x="204422" y="107107"/>
                  <a:pt x="-6715" y="323536"/>
                  <a:pt x="164" y="352640"/>
                </a:cubicBezTo>
                <a:cubicBezTo>
                  <a:pt x="7043" y="381744"/>
                  <a:pt x="132456" y="292315"/>
                  <a:pt x="247814" y="270090"/>
                </a:cubicBezTo>
                <a:cubicBezTo>
                  <a:pt x="363172" y="247865"/>
                  <a:pt x="632518" y="219819"/>
                  <a:pt x="692314" y="219290"/>
                </a:cubicBezTo>
                <a:cubicBezTo>
                  <a:pt x="752110" y="218761"/>
                  <a:pt x="661093" y="249453"/>
                  <a:pt x="606589" y="266915"/>
                </a:cubicBezTo>
                <a:cubicBezTo>
                  <a:pt x="552085" y="284377"/>
                  <a:pt x="366347" y="333061"/>
                  <a:pt x="365289" y="324065"/>
                </a:cubicBezTo>
                <a:cubicBezTo>
                  <a:pt x="364231" y="315069"/>
                  <a:pt x="535681" y="215057"/>
                  <a:pt x="600239" y="212940"/>
                </a:cubicBezTo>
                <a:cubicBezTo>
                  <a:pt x="664797" y="210823"/>
                  <a:pt x="676439" y="279615"/>
                  <a:pt x="752639" y="311365"/>
                </a:cubicBezTo>
                <a:cubicBezTo>
                  <a:pt x="828839" y="343115"/>
                  <a:pt x="1016693" y="437307"/>
                  <a:pt x="1057439" y="41614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11AF8599-B189-4AE4-9E09-92E7B24B0960}"/>
              </a:ext>
            </a:extLst>
          </p:cNvPr>
          <p:cNvSpPr/>
          <p:nvPr/>
        </p:nvSpPr>
        <p:spPr>
          <a:xfrm>
            <a:off x="2580380" y="3068475"/>
            <a:ext cx="1270107" cy="845029"/>
          </a:xfrm>
          <a:custGeom>
            <a:avLst/>
            <a:gdLst>
              <a:gd name="connsiteX0" fmla="*/ 1267720 w 1270107"/>
              <a:gd name="connsiteY0" fmla="*/ 62075 h 845029"/>
              <a:gd name="connsiteX1" fmla="*/ 620020 w 1270107"/>
              <a:gd name="connsiteY1" fmla="*/ 81125 h 845029"/>
              <a:gd name="connsiteX2" fmla="*/ 10420 w 1270107"/>
              <a:gd name="connsiteY2" fmla="*/ 836775 h 845029"/>
              <a:gd name="connsiteX3" fmla="*/ 245370 w 1270107"/>
              <a:gd name="connsiteY3" fmla="*/ 455775 h 845029"/>
              <a:gd name="connsiteX4" fmla="*/ 378720 w 1270107"/>
              <a:gd name="connsiteY4" fmla="*/ 23975 h 845029"/>
              <a:gd name="connsiteX5" fmla="*/ 1267720 w 1270107"/>
              <a:gd name="connsiteY5" fmla="*/ 62075 h 845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0107" h="845029">
                <a:moveTo>
                  <a:pt x="1267720" y="62075"/>
                </a:moveTo>
                <a:cubicBezTo>
                  <a:pt x="1307937" y="71600"/>
                  <a:pt x="829570" y="-47992"/>
                  <a:pt x="620020" y="81125"/>
                </a:cubicBezTo>
                <a:cubicBezTo>
                  <a:pt x="410470" y="210242"/>
                  <a:pt x="72862" y="774333"/>
                  <a:pt x="10420" y="836775"/>
                </a:cubicBezTo>
                <a:cubicBezTo>
                  <a:pt x="-52022" y="899217"/>
                  <a:pt x="183987" y="591242"/>
                  <a:pt x="245370" y="455775"/>
                </a:cubicBezTo>
                <a:cubicBezTo>
                  <a:pt x="306753" y="320308"/>
                  <a:pt x="203037" y="91708"/>
                  <a:pt x="378720" y="23975"/>
                </a:cubicBezTo>
                <a:cubicBezTo>
                  <a:pt x="554403" y="-43758"/>
                  <a:pt x="1227503" y="52550"/>
                  <a:pt x="1267720" y="6207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2534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私たちはどうかしている（わたどう）怪演&amp;quot;観月ありさ&amp;quot;の「ナースのお仕事」再放送希望！無料視聴できるのは？ - Middle Edge（ミドルエッジ）">
            <a:extLst>
              <a:ext uri="{FF2B5EF4-FFF2-40B4-BE49-F238E27FC236}">
                <a16:creationId xmlns:a16="http://schemas.microsoft.com/office/drawing/2014/main" id="{F2491DDA-0044-4735-AE85-5732F305A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523" y="1743066"/>
            <a:ext cx="7390154" cy="9846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F84BBEDC-1540-4B60-AC56-56E670FA5424}"/>
              </a:ext>
            </a:extLst>
          </p:cNvPr>
          <p:cNvSpPr/>
          <p:nvPr/>
        </p:nvSpPr>
        <p:spPr>
          <a:xfrm>
            <a:off x="4097243" y="5181092"/>
            <a:ext cx="1379491" cy="400817"/>
          </a:xfrm>
          <a:custGeom>
            <a:avLst/>
            <a:gdLst>
              <a:gd name="connsiteX0" fmla="*/ 30257 w 1379491"/>
              <a:gd name="connsiteY0" fmla="*/ 384683 h 400817"/>
              <a:gd name="connsiteX1" fmla="*/ 541432 w 1379491"/>
              <a:gd name="connsiteY1" fmla="*/ 32258 h 400817"/>
              <a:gd name="connsiteX2" fmla="*/ 1033557 w 1379491"/>
              <a:gd name="connsiteY2" fmla="*/ 64008 h 400817"/>
              <a:gd name="connsiteX3" fmla="*/ 1370107 w 1379491"/>
              <a:gd name="connsiteY3" fmla="*/ 181483 h 400817"/>
              <a:gd name="connsiteX4" fmla="*/ 1236757 w 1379491"/>
              <a:gd name="connsiteY4" fmla="*/ 137033 h 400817"/>
              <a:gd name="connsiteX5" fmla="*/ 731932 w 1379491"/>
              <a:gd name="connsiteY5" fmla="*/ 25908 h 400817"/>
              <a:gd name="connsiteX6" fmla="*/ 608107 w 1379491"/>
              <a:gd name="connsiteY6" fmla="*/ 25908 h 400817"/>
              <a:gd name="connsiteX7" fmla="*/ 115982 w 1379491"/>
              <a:gd name="connsiteY7" fmla="*/ 311658 h 400817"/>
              <a:gd name="connsiteX8" fmla="*/ 30257 w 1379491"/>
              <a:gd name="connsiteY8" fmla="*/ 384683 h 400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9491" h="400817">
                <a:moveTo>
                  <a:pt x="30257" y="384683"/>
                </a:moveTo>
                <a:cubicBezTo>
                  <a:pt x="101165" y="338116"/>
                  <a:pt x="374216" y="85704"/>
                  <a:pt x="541432" y="32258"/>
                </a:cubicBezTo>
                <a:cubicBezTo>
                  <a:pt x="708648" y="-21188"/>
                  <a:pt x="895445" y="39137"/>
                  <a:pt x="1033557" y="64008"/>
                </a:cubicBezTo>
                <a:cubicBezTo>
                  <a:pt x="1171669" y="88879"/>
                  <a:pt x="1336240" y="169312"/>
                  <a:pt x="1370107" y="181483"/>
                </a:cubicBezTo>
                <a:cubicBezTo>
                  <a:pt x="1403974" y="193654"/>
                  <a:pt x="1343119" y="162962"/>
                  <a:pt x="1236757" y="137033"/>
                </a:cubicBezTo>
                <a:cubicBezTo>
                  <a:pt x="1130395" y="111104"/>
                  <a:pt x="836707" y="44429"/>
                  <a:pt x="731932" y="25908"/>
                </a:cubicBezTo>
                <a:cubicBezTo>
                  <a:pt x="627157" y="7387"/>
                  <a:pt x="710765" y="-21717"/>
                  <a:pt x="608107" y="25908"/>
                </a:cubicBezTo>
                <a:cubicBezTo>
                  <a:pt x="505449" y="73533"/>
                  <a:pt x="208586" y="255566"/>
                  <a:pt x="115982" y="311658"/>
                </a:cubicBezTo>
                <a:cubicBezTo>
                  <a:pt x="23378" y="367750"/>
                  <a:pt x="-40651" y="431250"/>
                  <a:pt x="30257" y="384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8F14CB4F-34E5-427B-B402-8E06DDF6F9A4}"/>
              </a:ext>
            </a:extLst>
          </p:cNvPr>
          <p:cNvSpPr/>
          <p:nvPr/>
        </p:nvSpPr>
        <p:spPr>
          <a:xfrm>
            <a:off x="4135539" y="5512736"/>
            <a:ext cx="330796" cy="307042"/>
          </a:xfrm>
          <a:custGeom>
            <a:avLst/>
            <a:gdLst>
              <a:gd name="connsiteX0" fmla="*/ 328511 w 330796"/>
              <a:gd name="connsiteY0" fmla="*/ 652 h 307042"/>
              <a:gd name="connsiteX1" fmla="*/ 158649 w 330796"/>
              <a:gd name="connsiteY1" fmla="*/ 116539 h 307042"/>
              <a:gd name="connsiteX2" fmla="*/ 52286 w 330796"/>
              <a:gd name="connsiteY2" fmla="*/ 135589 h 307042"/>
              <a:gd name="connsiteX3" fmla="*/ 15774 w 330796"/>
              <a:gd name="connsiteY3" fmla="*/ 165752 h 307042"/>
              <a:gd name="connsiteX4" fmla="*/ 33236 w 330796"/>
              <a:gd name="connsiteY4" fmla="*/ 227664 h 307042"/>
              <a:gd name="connsiteX5" fmla="*/ 133249 w 330796"/>
              <a:gd name="connsiteY5" fmla="*/ 307039 h 307042"/>
              <a:gd name="connsiteX6" fmla="*/ 25299 w 330796"/>
              <a:gd name="connsiteY6" fmla="*/ 230839 h 307042"/>
              <a:gd name="connsiteX7" fmla="*/ 25299 w 330796"/>
              <a:gd name="connsiteY7" fmla="*/ 175277 h 307042"/>
              <a:gd name="connsiteX8" fmla="*/ 328511 w 330796"/>
              <a:gd name="connsiteY8" fmla="*/ 652 h 307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0796" h="307042">
                <a:moveTo>
                  <a:pt x="328511" y="652"/>
                </a:moveTo>
                <a:cubicBezTo>
                  <a:pt x="350736" y="-9138"/>
                  <a:pt x="204686" y="94050"/>
                  <a:pt x="158649" y="116539"/>
                </a:cubicBezTo>
                <a:cubicBezTo>
                  <a:pt x="112612" y="139028"/>
                  <a:pt x="76098" y="127387"/>
                  <a:pt x="52286" y="135589"/>
                </a:cubicBezTo>
                <a:cubicBezTo>
                  <a:pt x="28474" y="143791"/>
                  <a:pt x="18949" y="150406"/>
                  <a:pt x="15774" y="165752"/>
                </a:cubicBezTo>
                <a:cubicBezTo>
                  <a:pt x="12599" y="181098"/>
                  <a:pt x="13657" y="204116"/>
                  <a:pt x="33236" y="227664"/>
                </a:cubicBezTo>
                <a:cubicBezTo>
                  <a:pt x="52815" y="251212"/>
                  <a:pt x="134572" y="306510"/>
                  <a:pt x="133249" y="307039"/>
                </a:cubicBezTo>
                <a:cubicBezTo>
                  <a:pt x="131926" y="307568"/>
                  <a:pt x="43291" y="252799"/>
                  <a:pt x="25299" y="230839"/>
                </a:cubicBezTo>
                <a:cubicBezTo>
                  <a:pt x="7307" y="208879"/>
                  <a:pt x="-21268" y="214171"/>
                  <a:pt x="25299" y="175277"/>
                </a:cubicBezTo>
                <a:cubicBezTo>
                  <a:pt x="71866" y="136383"/>
                  <a:pt x="306286" y="10442"/>
                  <a:pt x="328511" y="6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719A0743-6A0E-483F-94AE-8BCB687DDC03}"/>
              </a:ext>
            </a:extLst>
          </p:cNvPr>
          <p:cNvSpPr/>
          <p:nvPr/>
        </p:nvSpPr>
        <p:spPr>
          <a:xfrm>
            <a:off x="4297628" y="5555982"/>
            <a:ext cx="169616" cy="180142"/>
          </a:xfrm>
          <a:custGeom>
            <a:avLst/>
            <a:gdLst>
              <a:gd name="connsiteX0" fmla="*/ 169597 w 169616"/>
              <a:gd name="connsiteY0" fmla="*/ 268 h 180142"/>
              <a:gd name="connsiteX1" fmla="*/ 42597 w 169616"/>
              <a:gd name="connsiteY1" fmla="*/ 124093 h 180142"/>
              <a:gd name="connsiteX2" fmla="*/ 1322 w 169616"/>
              <a:gd name="connsiteY2" fmla="*/ 179656 h 180142"/>
              <a:gd name="connsiteX3" fmla="*/ 14022 w 169616"/>
              <a:gd name="connsiteY3" fmla="*/ 147906 h 180142"/>
              <a:gd name="connsiteX4" fmla="*/ 52122 w 169616"/>
              <a:gd name="connsiteY4" fmla="*/ 92343 h 180142"/>
              <a:gd name="connsiteX5" fmla="*/ 169597 w 169616"/>
              <a:gd name="connsiteY5" fmla="*/ 268 h 180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616" h="180142">
                <a:moveTo>
                  <a:pt x="169597" y="268"/>
                </a:moveTo>
                <a:cubicBezTo>
                  <a:pt x="168010" y="5560"/>
                  <a:pt x="70643" y="94195"/>
                  <a:pt x="42597" y="124093"/>
                </a:cubicBezTo>
                <a:cubicBezTo>
                  <a:pt x="14551" y="153991"/>
                  <a:pt x="6084" y="175687"/>
                  <a:pt x="1322" y="179656"/>
                </a:cubicBezTo>
                <a:cubicBezTo>
                  <a:pt x="-3440" y="183625"/>
                  <a:pt x="5555" y="162458"/>
                  <a:pt x="14022" y="147906"/>
                </a:cubicBezTo>
                <a:cubicBezTo>
                  <a:pt x="22489" y="133354"/>
                  <a:pt x="26457" y="115362"/>
                  <a:pt x="52122" y="92343"/>
                </a:cubicBezTo>
                <a:cubicBezTo>
                  <a:pt x="77787" y="69324"/>
                  <a:pt x="171184" y="-5024"/>
                  <a:pt x="169597" y="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9CD6A89C-6E17-4715-90B8-8294445F1BAF}"/>
              </a:ext>
            </a:extLst>
          </p:cNvPr>
          <p:cNvSpPr/>
          <p:nvPr/>
        </p:nvSpPr>
        <p:spPr>
          <a:xfrm>
            <a:off x="4302125" y="5280867"/>
            <a:ext cx="1197086" cy="364290"/>
          </a:xfrm>
          <a:custGeom>
            <a:avLst/>
            <a:gdLst>
              <a:gd name="connsiteX0" fmla="*/ 1047750 w 1197086"/>
              <a:gd name="connsiteY0" fmla="*/ 364283 h 364290"/>
              <a:gd name="connsiteX1" fmla="*/ 1193800 w 1197086"/>
              <a:gd name="connsiteY1" fmla="*/ 278558 h 364290"/>
              <a:gd name="connsiteX2" fmla="*/ 1144588 w 1197086"/>
              <a:gd name="connsiteY2" fmla="*/ 280146 h 364290"/>
              <a:gd name="connsiteX3" fmla="*/ 1087438 w 1197086"/>
              <a:gd name="connsiteY3" fmla="*/ 265858 h 364290"/>
              <a:gd name="connsiteX4" fmla="*/ 1082675 w 1197086"/>
              <a:gd name="connsiteY4" fmla="*/ 175371 h 364290"/>
              <a:gd name="connsiteX5" fmla="*/ 1041400 w 1197086"/>
              <a:gd name="connsiteY5" fmla="*/ 210296 h 364290"/>
              <a:gd name="connsiteX6" fmla="*/ 973138 w 1197086"/>
              <a:gd name="connsiteY6" fmla="*/ 178546 h 364290"/>
              <a:gd name="connsiteX7" fmla="*/ 933450 w 1197086"/>
              <a:gd name="connsiteY7" fmla="*/ 169021 h 364290"/>
              <a:gd name="connsiteX8" fmla="*/ 981075 w 1197086"/>
              <a:gd name="connsiteY8" fmla="*/ 134096 h 364290"/>
              <a:gd name="connsiteX9" fmla="*/ 858838 w 1197086"/>
              <a:gd name="connsiteY9" fmla="*/ 154733 h 364290"/>
              <a:gd name="connsiteX10" fmla="*/ 895350 w 1197086"/>
              <a:gd name="connsiteY10" fmla="*/ 65833 h 364290"/>
              <a:gd name="connsiteX11" fmla="*/ 833438 w 1197086"/>
              <a:gd name="connsiteY11" fmla="*/ 148383 h 364290"/>
              <a:gd name="connsiteX12" fmla="*/ 790575 w 1197086"/>
              <a:gd name="connsiteY12" fmla="*/ 130921 h 364290"/>
              <a:gd name="connsiteX13" fmla="*/ 687388 w 1197086"/>
              <a:gd name="connsiteY13" fmla="*/ 108696 h 364290"/>
              <a:gd name="connsiteX14" fmla="*/ 685800 w 1197086"/>
              <a:gd name="connsiteY14" fmla="*/ 108696 h 364290"/>
              <a:gd name="connsiteX15" fmla="*/ 690563 w 1197086"/>
              <a:gd name="connsiteY15" fmla="*/ 46783 h 364290"/>
              <a:gd name="connsiteX16" fmla="*/ 692150 w 1197086"/>
              <a:gd name="connsiteY16" fmla="*/ 3921 h 364290"/>
              <a:gd name="connsiteX17" fmla="*/ 671513 w 1197086"/>
              <a:gd name="connsiteY17" fmla="*/ 148383 h 364290"/>
              <a:gd name="connsiteX18" fmla="*/ 623888 w 1197086"/>
              <a:gd name="connsiteY18" fmla="*/ 24558 h 364290"/>
              <a:gd name="connsiteX19" fmla="*/ 623888 w 1197086"/>
              <a:gd name="connsiteY19" fmla="*/ 127746 h 364290"/>
              <a:gd name="connsiteX20" fmla="*/ 547688 w 1197086"/>
              <a:gd name="connsiteY20" fmla="*/ 35671 h 364290"/>
              <a:gd name="connsiteX21" fmla="*/ 547688 w 1197086"/>
              <a:gd name="connsiteY21" fmla="*/ 149971 h 364290"/>
              <a:gd name="connsiteX22" fmla="*/ 506413 w 1197086"/>
              <a:gd name="connsiteY22" fmla="*/ 80121 h 364290"/>
              <a:gd name="connsiteX23" fmla="*/ 487363 w 1197086"/>
              <a:gd name="connsiteY23" fmla="*/ 54721 h 364290"/>
              <a:gd name="connsiteX24" fmla="*/ 504825 w 1197086"/>
              <a:gd name="connsiteY24" fmla="*/ 161083 h 364290"/>
              <a:gd name="connsiteX25" fmla="*/ 444500 w 1197086"/>
              <a:gd name="connsiteY25" fmla="*/ 89646 h 364290"/>
              <a:gd name="connsiteX26" fmla="*/ 400050 w 1197086"/>
              <a:gd name="connsiteY26" fmla="*/ 16621 h 364290"/>
              <a:gd name="connsiteX27" fmla="*/ 407988 w 1197086"/>
              <a:gd name="connsiteY27" fmla="*/ 146796 h 364290"/>
              <a:gd name="connsiteX28" fmla="*/ 398463 w 1197086"/>
              <a:gd name="connsiteY28" fmla="*/ 145208 h 364290"/>
              <a:gd name="connsiteX29" fmla="*/ 371475 w 1197086"/>
              <a:gd name="connsiteY29" fmla="*/ 92821 h 364290"/>
              <a:gd name="connsiteX30" fmla="*/ 341313 w 1197086"/>
              <a:gd name="connsiteY30" fmla="*/ 13446 h 364290"/>
              <a:gd name="connsiteX31" fmla="*/ 336550 w 1197086"/>
              <a:gd name="connsiteY31" fmla="*/ 37258 h 364290"/>
              <a:gd name="connsiteX32" fmla="*/ 336550 w 1197086"/>
              <a:gd name="connsiteY32" fmla="*/ 102346 h 364290"/>
              <a:gd name="connsiteX33" fmla="*/ 379413 w 1197086"/>
              <a:gd name="connsiteY33" fmla="*/ 176958 h 364290"/>
              <a:gd name="connsiteX34" fmla="*/ 331788 w 1197086"/>
              <a:gd name="connsiteY34" fmla="*/ 119808 h 364290"/>
              <a:gd name="connsiteX35" fmla="*/ 285750 w 1197086"/>
              <a:gd name="connsiteY35" fmla="*/ 46783 h 364290"/>
              <a:gd name="connsiteX36" fmla="*/ 322263 w 1197086"/>
              <a:gd name="connsiteY36" fmla="*/ 142033 h 364290"/>
              <a:gd name="connsiteX37" fmla="*/ 325438 w 1197086"/>
              <a:gd name="connsiteY37" fmla="*/ 154733 h 364290"/>
              <a:gd name="connsiteX38" fmla="*/ 227013 w 1197086"/>
              <a:gd name="connsiteY38" fmla="*/ 100758 h 364290"/>
              <a:gd name="connsiteX39" fmla="*/ 158750 w 1197086"/>
              <a:gd name="connsiteY39" fmla="*/ 91233 h 364290"/>
              <a:gd name="connsiteX40" fmla="*/ 222250 w 1197086"/>
              <a:gd name="connsiteY40" fmla="*/ 116633 h 364290"/>
              <a:gd name="connsiteX41" fmla="*/ 312738 w 1197086"/>
              <a:gd name="connsiteY41" fmla="*/ 173783 h 364290"/>
              <a:gd name="connsiteX42" fmla="*/ 268288 w 1197086"/>
              <a:gd name="connsiteY42" fmla="*/ 173783 h 364290"/>
              <a:gd name="connsiteX43" fmla="*/ 0 w 1197086"/>
              <a:gd name="connsiteY43" fmla="*/ 186483 h 364290"/>
              <a:gd name="connsiteX44" fmla="*/ 298450 w 1197086"/>
              <a:gd name="connsiteY44" fmla="*/ 186483 h 364290"/>
              <a:gd name="connsiteX45" fmla="*/ 157163 w 1197086"/>
              <a:gd name="connsiteY45" fmla="*/ 235696 h 364290"/>
              <a:gd name="connsiteX46" fmla="*/ 139700 w 1197086"/>
              <a:gd name="connsiteY46" fmla="*/ 270621 h 364290"/>
              <a:gd name="connsiteX47" fmla="*/ 261938 w 1197086"/>
              <a:gd name="connsiteY47" fmla="*/ 227758 h 364290"/>
              <a:gd name="connsiteX48" fmla="*/ 430213 w 1197086"/>
              <a:gd name="connsiteY48" fmla="*/ 176958 h 364290"/>
              <a:gd name="connsiteX49" fmla="*/ 628650 w 1197086"/>
              <a:gd name="connsiteY49" fmla="*/ 181721 h 364290"/>
              <a:gd name="connsiteX50" fmla="*/ 885825 w 1197086"/>
              <a:gd name="connsiteY50" fmla="*/ 234108 h 364290"/>
              <a:gd name="connsiteX51" fmla="*/ 957263 w 1197086"/>
              <a:gd name="connsiteY51" fmla="*/ 292846 h 364290"/>
              <a:gd name="connsiteX52" fmla="*/ 923925 w 1197086"/>
              <a:gd name="connsiteY52" fmla="*/ 248396 h 364290"/>
              <a:gd name="connsiteX53" fmla="*/ 985838 w 1197086"/>
              <a:gd name="connsiteY53" fmla="*/ 283321 h 364290"/>
              <a:gd name="connsiteX54" fmla="*/ 1047750 w 1197086"/>
              <a:gd name="connsiteY54" fmla="*/ 364283 h 36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197086" h="364290">
                <a:moveTo>
                  <a:pt x="1047750" y="364283"/>
                </a:moveTo>
                <a:cubicBezTo>
                  <a:pt x="1082410" y="363489"/>
                  <a:pt x="1177660" y="292581"/>
                  <a:pt x="1193800" y="278558"/>
                </a:cubicBezTo>
                <a:cubicBezTo>
                  <a:pt x="1209940" y="264535"/>
                  <a:pt x="1162315" y="282263"/>
                  <a:pt x="1144588" y="280146"/>
                </a:cubicBezTo>
                <a:cubicBezTo>
                  <a:pt x="1126861" y="278029"/>
                  <a:pt x="1097757" y="283321"/>
                  <a:pt x="1087438" y="265858"/>
                </a:cubicBezTo>
                <a:cubicBezTo>
                  <a:pt x="1077119" y="248395"/>
                  <a:pt x="1090348" y="184631"/>
                  <a:pt x="1082675" y="175371"/>
                </a:cubicBezTo>
                <a:cubicBezTo>
                  <a:pt x="1075002" y="166111"/>
                  <a:pt x="1059656" y="209767"/>
                  <a:pt x="1041400" y="210296"/>
                </a:cubicBezTo>
                <a:cubicBezTo>
                  <a:pt x="1023144" y="210825"/>
                  <a:pt x="991130" y="185425"/>
                  <a:pt x="973138" y="178546"/>
                </a:cubicBezTo>
                <a:cubicBezTo>
                  <a:pt x="955146" y="171667"/>
                  <a:pt x="932127" y="176429"/>
                  <a:pt x="933450" y="169021"/>
                </a:cubicBezTo>
                <a:cubicBezTo>
                  <a:pt x="934773" y="161613"/>
                  <a:pt x="993510" y="136477"/>
                  <a:pt x="981075" y="134096"/>
                </a:cubicBezTo>
                <a:cubicBezTo>
                  <a:pt x="968640" y="131715"/>
                  <a:pt x="873125" y="166110"/>
                  <a:pt x="858838" y="154733"/>
                </a:cubicBezTo>
                <a:cubicBezTo>
                  <a:pt x="844551" y="143356"/>
                  <a:pt x="899583" y="66891"/>
                  <a:pt x="895350" y="65833"/>
                </a:cubicBezTo>
                <a:cubicBezTo>
                  <a:pt x="891117" y="64775"/>
                  <a:pt x="850900" y="137535"/>
                  <a:pt x="833438" y="148383"/>
                </a:cubicBezTo>
                <a:cubicBezTo>
                  <a:pt x="815976" y="159231"/>
                  <a:pt x="814917" y="137535"/>
                  <a:pt x="790575" y="130921"/>
                </a:cubicBezTo>
                <a:cubicBezTo>
                  <a:pt x="766233" y="124306"/>
                  <a:pt x="704850" y="112400"/>
                  <a:pt x="687388" y="108696"/>
                </a:cubicBezTo>
                <a:cubicBezTo>
                  <a:pt x="669926" y="104992"/>
                  <a:pt x="685271" y="119015"/>
                  <a:pt x="685800" y="108696"/>
                </a:cubicBezTo>
                <a:cubicBezTo>
                  <a:pt x="686329" y="98377"/>
                  <a:pt x="689505" y="64245"/>
                  <a:pt x="690563" y="46783"/>
                </a:cubicBezTo>
                <a:cubicBezTo>
                  <a:pt x="691621" y="29321"/>
                  <a:pt x="695325" y="-13012"/>
                  <a:pt x="692150" y="3921"/>
                </a:cubicBezTo>
                <a:cubicBezTo>
                  <a:pt x="688975" y="20854"/>
                  <a:pt x="682890" y="144944"/>
                  <a:pt x="671513" y="148383"/>
                </a:cubicBezTo>
                <a:cubicBezTo>
                  <a:pt x="660136" y="151822"/>
                  <a:pt x="631825" y="27997"/>
                  <a:pt x="623888" y="24558"/>
                </a:cubicBezTo>
                <a:cubicBezTo>
                  <a:pt x="615951" y="21119"/>
                  <a:pt x="636588" y="125894"/>
                  <a:pt x="623888" y="127746"/>
                </a:cubicBezTo>
                <a:cubicBezTo>
                  <a:pt x="611188" y="129598"/>
                  <a:pt x="560388" y="31967"/>
                  <a:pt x="547688" y="35671"/>
                </a:cubicBezTo>
                <a:cubicBezTo>
                  <a:pt x="534988" y="39375"/>
                  <a:pt x="554567" y="142563"/>
                  <a:pt x="547688" y="149971"/>
                </a:cubicBezTo>
                <a:cubicBezTo>
                  <a:pt x="540809" y="157379"/>
                  <a:pt x="516467" y="95996"/>
                  <a:pt x="506413" y="80121"/>
                </a:cubicBezTo>
                <a:cubicBezTo>
                  <a:pt x="496359" y="64246"/>
                  <a:pt x="487628" y="41227"/>
                  <a:pt x="487363" y="54721"/>
                </a:cubicBezTo>
                <a:cubicBezTo>
                  <a:pt x="487098" y="68215"/>
                  <a:pt x="511969" y="155262"/>
                  <a:pt x="504825" y="161083"/>
                </a:cubicBezTo>
                <a:cubicBezTo>
                  <a:pt x="497681" y="166904"/>
                  <a:pt x="461962" y="113723"/>
                  <a:pt x="444500" y="89646"/>
                </a:cubicBezTo>
                <a:cubicBezTo>
                  <a:pt x="427038" y="65569"/>
                  <a:pt x="406135" y="7096"/>
                  <a:pt x="400050" y="16621"/>
                </a:cubicBezTo>
                <a:cubicBezTo>
                  <a:pt x="393965" y="26146"/>
                  <a:pt x="407988" y="146796"/>
                  <a:pt x="407988" y="146796"/>
                </a:cubicBezTo>
                <a:cubicBezTo>
                  <a:pt x="407723" y="168227"/>
                  <a:pt x="404548" y="154204"/>
                  <a:pt x="398463" y="145208"/>
                </a:cubicBezTo>
                <a:cubicBezTo>
                  <a:pt x="392378" y="136212"/>
                  <a:pt x="381000" y="114781"/>
                  <a:pt x="371475" y="92821"/>
                </a:cubicBezTo>
                <a:cubicBezTo>
                  <a:pt x="361950" y="70861"/>
                  <a:pt x="347134" y="22707"/>
                  <a:pt x="341313" y="13446"/>
                </a:cubicBezTo>
                <a:cubicBezTo>
                  <a:pt x="335492" y="4185"/>
                  <a:pt x="337344" y="22441"/>
                  <a:pt x="336550" y="37258"/>
                </a:cubicBezTo>
                <a:cubicBezTo>
                  <a:pt x="335756" y="52075"/>
                  <a:pt x="329406" y="79063"/>
                  <a:pt x="336550" y="102346"/>
                </a:cubicBezTo>
                <a:cubicBezTo>
                  <a:pt x="343694" y="125629"/>
                  <a:pt x="380207" y="174048"/>
                  <a:pt x="379413" y="176958"/>
                </a:cubicBezTo>
                <a:cubicBezTo>
                  <a:pt x="378619" y="179868"/>
                  <a:pt x="347398" y="141504"/>
                  <a:pt x="331788" y="119808"/>
                </a:cubicBezTo>
                <a:cubicBezTo>
                  <a:pt x="316177" y="98112"/>
                  <a:pt x="287337" y="43079"/>
                  <a:pt x="285750" y="46783"/>
                </a:cubicBezTo>
                <a:cubicBezTo>
                  <a:pt x="284163" y="50487"/>
                  <a:pt x="315648" y="124041"/>
                  <a:pt x="322263" y="142033"/>
                </a:cubicBezTo>
                <a:cubicBezTo>
                  <a:pt x="328878" y="160025"/>
                  <a:pt x="341313" y="161612"/>
                  <a:pt x="325438" y="154733"/>
                </a:cubicBezTo>
                <a:cubicBezTo>
                  <a:pt x="309563" y="147854"/>
                  <a:pt x="254794" y="111341"/>
                  <a:pt x="227013" y="100758"/>
                </a:cubicBezTo>
                <a:cubicBezTo>
                  <a:pt x="199232" y="90175"/>
                  <a:pt x="159544" y="88587"/>
                  <a:pt x="158750" y="91233"/>
                </a:cubicBezTo>
                <a:cubicBezTo>
                  <a:pt x="157956" y="93879"/>
                  <a:pt x="196585" y="102875"/>
                  <a:pt x="222250" y="116633"/>
                </a:cubicBezTo>
                <a:cubicBezTo>
                  <a:pt x="247915" y="130391"/>
                  <a:pt x="305065" y="164258"/>
                  <a:pt x="312738" y="173783"/>
                </a:cubicBezTo>
                <a:cubicBezTo>
                  <a:pt x="320411" y="183308"/>
                  <a:pt x="268288" y="173783"/>
                  <a:pt x="268288" y="173783"/>
                </a:cubicBezTo>
                <a:lnTo>
                  <a:pt x="0" y="186483"/>
                </a:lnTo>
                <a:cubicBezTo>
                  <a:pt x="5027" y="188600"/>
                  <a:pt x="272256" y="178281"/>
                  <a:pt x="298450" y="186483"/>
                </a:cubicBezTo>
                <a:cubicBezTo>
                  <a:pt x="324644" y="194685"/>
                  <a:pt x="183621" y="221673"/>
                  <a:pt x="157163" y="235696"/>
                </a:cubicBezTo>
                <a:cubicBezTo>
                  <a:pt x="130705" y="249719"/>
                  <a:pt x="122237" y="271944"/>
                  <a:pt x="139700" y="270621"/>
                </a:cubicBezTo>
                <a:cubicBezTo>
                  <a:pt x="157163" y="269298"/>
                  <a:pt x="213519" y="243369"/>
                  <a:pt x="261938" y="227758"/>
                </a:cubicBezTo>
                <a:cubicBezTo>
                  <a:pt x="310357" y="212147"/>
                  <a:pt x="369094" y="184631"/>
                  <a:pt x="430213" y="176958"/>
                </a:cubicBezTo>
                <a:cubicBezTo>
                  <a:pt x="491332" y="169285"/>
                  <a:pt x="552715" y="172196"/>
                  <a:pt x="628650" y="181721"/>
                </a:cubicBezTo>
                <a:cubicBezTo>
                  <a:pt x="704585" y="191246"/>
                  <a:pt x="831056" y="215587"/>
                  <a:pt x="885825" y="234108"/>
                </a:cubicBezTo>
                <a:cubicBezTo>
                  <a:pt x="940594" y="252629"/>
                  <a:pt x="950913" y="290465"/>
                  <a:pt x="957263" y="292846"/>
                </a:cubicBezTo>
                <a:cubicBezTo>
                  <a:pt x="963613" y="295227"/>
                  <a:pt x="919163" y="249983"/>
                  <a:pt x="923925" y="248396"/>
                </a:cubicBezTo>
                <a:cubicBezTo>
                  <a:pt x="928687" y="246809"/>
                  <a:pt x="964407" y="266652"/>
                  <a:pt x="985838" y="283321"/>
                </a:cubicBezTo>
                <a:cubicBezTo>
                  <a:pt x="1007269" y="299990"/>
                  <a:pt x="1013090" y="365077"/>
                  <a:pt x="1047750" y="364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94437431-5497-460D-8369-B811F3C49EDD}"/>
              </a:ext>
            </a:extLst>
          </p:cNvPr>
          <p:cNvSpPr/>
          <p:nvPr/>
        </p:nvSpPr>
        <p:spPr>
          <a:xfrm>
            <a:off x="4302066" y="5719047"/>
            <a:ext cx="541067" cy="102783"/>
          </a:xfrm>
          <a:custGeom>
            <a:avLst/>
            <a:gdLst>
              <a:gd name="connsiteX0" fmla="*/ 59 w 541067"/>
              <a:gd name="connsiteY0" fmla="*/ 18178 h 102783"/>
              <a:gd name="connsiteX1" fmla="*/ 141347 w 541067"/>
              <a:gd name="connsiteY1" fmla="*/ 24528 h 102783"/>
              <a:gd name="connsiteX2" fmla="*/ 184209 w 541067"/>
              <a:gd name="connsiteY2" fmla="*/ 67391 h 102783"/>
              <a:gd name="connsiteX3" fmla="*/ 268347 w 541067"/>
              <a:gd name="connsiteY3" fmla="*/ 76916 h 102783"/>
              <a:gd name="connsiteX4" fmla="*/ 539809 w 541067"/>
              <a:gd name="connsiteY4" fmla="*/ 95966 h 102783"/>
              <a:gd name="connsiteX5" fmla="*/ 362009 w 541067"/>
              <a:gd name="connsiteY5" fmla="*/ 102316 h 102783"/>
              <a:gd name="connsiteX6" fmla="*/ 181034 w 541067"/>
              <a:gd name="connsiteY6" fmla="*/ 84853 h 102783"/>
              <a:gd name="connsiteX7" fmla="*/ 138172 w 541067"/>
              <a:gd name="connsiteY7" fmla="*/ 37228 h 102783"/>
              <a:gd name="connsiteX8" fmla="*/ 123884 w 541067"/>
              <a:gd name="connsiteY8" fmla="*/ 716 h 102783"/>
              <a:gd name="connsiteX9" fmla="*/ 59 w 541067"/>
              <a:gd name="connsiteY9" fmla="*/ 18178 h 102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1067" h="102783">
                <a:moveTo>
                  <a:pt x="59" y="18178"/>
                </a:moveTo>
                <a:cubicBezTo>
                  <a:pt x="2970" y="22147"/>
                  <a:pt x="110655" y="16326"/>
                  <a:pt x="141347" y="24528"/>
                </a:cubicBezTo>
                <a:cubicBezTo>
                  <a:pt x="172039" y="32730"/>
                  <a:pt x="163042" y="58660"/>
                  <a:pt x="184209" y="67391"/>
                </a:cubicBezTo>
                <a:cubicBezTo>
                  <a:pt x="205376" y="76122"/>
                  <a:pt x="209080" y="72154"/>
                  <a:pt x="268347" y="76916"/>
                </a:cubicBezTo>
                <a:cubicBezTo>
                  <a:pt x="327614" y="81679"/>
                  <a:pt x="524199" y="91733"/>
                  <a:pt x="539809" y="95966"/>
                </a:cubicBezTo>
                <a:cubicBezTo>
                  <a:pt x="555419" y="100199"/>
                  <a:pt x="421805" y="104168"/>
                  <a:pt x="362009" y="102316"/>
                </a:cubicBezTo>
                <a:cubicBezTo>
                  <a:pt x="302213" y="100464"/>
                  <a:pt x="218340" y="95701"/>
                  <a:pt x="181034" y="84853"/>
                </a:cubicBezTo>
                <a:cubicBezTo>
                  <a:pt x="143728" y="74005"/>
                  <a:pt x="147697" y="51251"/>
                  <a:pt x="138172" y="37228"/>
                </a:cubicBezTo>
                <a:cubicBezTo>
                  <a:pt x="128647" y="23205"/>
                  <a:pt x="145315" y="5214"/>
                  <a:pt x="123884" y="716"/>
                </a:cubicBezTo>
                <a:cubicBezTo>
                  <a:pt x="102453" y="-3782"/>
                  <a:pt x="-2852" y="14209"/>
                  <a:pt x="59" y="18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CC5C69A5-F08A-4FFF-A224-C9CA05DFD596}"/>
              </a:ext>
            </a:extLst>
          </p:cNvPr>
          <p:cNvSpPr/>
          <p:nvPr/>
        </p:nvSpPr>
        <p:spPr>
          <a:xfrm>
            <a:off x="4293543" y="5770346"/>
            <a:ext cx="342485" cy="62397"/>
          </a:xfrm>
          <a:custGeom>
            <a:avLst/>
            <a:gdLst>
              <a:gd name="connsiteX0" fmla="*/ 645 w 342485"/>
              <a:gd name="connsiteY0" fmla="*/ 217 h 62397"/>
              <a:gd name="connsiteX1" fmla="*/ 135582 w 342485"/>
              <a:gd name="connsiteY1" fmla="*/ 57367 h 62397"/>
              <a:gd name="connsiteX2" fmla="*/ 341957 w 342485"/>
              <a:gd name="connsiteY2" fmla="*/ 57367 h 62397"/>
              <a:gd name="connsiteX3" fmla="*/ 189557 w 342485"/>
              <a:gd name="connsiteY3" fmla="*/ 38317 h 62397"/>
              <a:gd name="connsiteX4" fmla="*/ 645 w 342485"/>
              <a:gd name="connsiteY4" fmla="*/ 217 h 62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485" h="62397">
                <a:moveTo>
                  <a:pt x="645" y="217"/>
                </a:moveTo>
                <a:cubicBezTo>
                  <a:pt x="-8351" y="3392"/>
                  <a:pt x="78697" y="47842"/>
                  <a:pt x="135582" y="57367"/>
                </a:cubicBezTo>
                <a:cubicBezTo>
                  <a:pt x="192467" y="66892"/>
                  <a:pt x="332961" y="60542"/>
                  <a:pt x="341957" y="57367"/>
                </a:cubicBezTo>
                <a:cubicBezTo>
                  <a:pt x="350953" y="54192"/>
                  <a:pt x="242738" y="47048"/>
                  <a:pt x="189557" y="38317"/>
                </a:cubicBezTo>
                <a:cubicBezTo>
                  <a:pt x="136376" y="29586"/>
                  <a:pt x="9641" y="-2958"/>
                  <a:pt x="645" y="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DD3AF4F3-4EC8-4E26-B7E5-A74C7606CDBA}"/>
              </a:ext>
            </a:extLst>
          </p:cNvPr>
          <p:cNvSpPr/>
          <p:nvPr/>
        </p:nvSpPr>
        <p:spPr>
          <a:xfrm>
            <a:off x="4802633" y="5633912"/>
            <a:ext cx="566667" cy="181723"/>
          </a:xfrm>
          <a:custGeom>
            <a:avLst/>
            <a:gdLst>
              <a:gd name="connsiteX0" fmla="*/ 566292 w 566667"/>
              <a:gd name="connsiteY0" fmla="*/ 126 h 181723"/>
              <a:gd name="connsiteX1" fmla="*/ 464692 w 566667"/>
              <a:gd name="connsiteY1" fmla="*/ 98551 h 181723"/>
              <a:gd name="connsiteX2" fmla="*/ 336105 w 566667"/>
              <a:gd name="connsiteY2" fmla="*/ 139826 h 181723"/>
              <a:gd name="connsiteX3" fmla="*/ 229742 w 566667"/>
              <a:gd name="connsiteY3" fmla="*/ 166813 h 181723"/>
              <a:gd name="connsiteX4" fmla="*/ 97980 w 566667"/>
              <a:gd name="connsiteY4" fmla="*/ 177926 h 181723"/>
              <a:gd name="connsiteX5" fmla="*/ 2730 w 566667"/>
              <a:gd name="connsiteY5" fmla="*/ 181101 h 181723"/>
              <a:gd name="connsiteX6" fmla="*/ 205930 w 566667"/>
              <a:gd name="connsiteY6" fmla="*/ 166813 h 181723"/>
              <a:gd name="connsiteX7" fmla="*/ 428180 w 566667"/>
              <a:gd name="connsiteY7" fmla="*/ 120776 h 181723"/>
              <a:gd name="connsiteX8" fmla="*/ 566292 w 566667"/>
              <a:gd name="connsiteY8" fmla="*/ 126 h 181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6667" h="181723">
                <a:moveTo>
                  <a:pt x="566292" y="126"/>
                </a:moveTo>
                <a:cubicBezTo>
                  <a:pt x="572377" y="-3578"/>
                  <a:pt x="503056" y="75268"/>
                  <a:pt x="464692" y="98551"/>
                </a:cubicBezTo>
                <a:cubicBezTo>
                  <a:pt x="426327" y="121834"/>
                  <a:pt x="375263" y="128449"/>
                  <a:pt x="336105" y="139826"/>
                </a:cubicBezTo>
                <a:cubicBezTo>
                  <a:pt x="296947" y="151203"/>
                  <a:pt x="269429" y="160463"/>
                  <a:pt x="229742" y="166813"/>
                </a:cubicBezTo>
                <a:cubicBezTo>
                  <a:pt x="190055" y="173163"/>
                  <a:pt x="135815" y="175545"/>
                  <a:pt x="97980" y="177926"/>
                </a:cubicBezTo>
                <a:cubicBezTo>
                  <a:pt x="60145" y="180307"/>
                  <a:pt x="-15262" y="182953"/>
                  <a:pt x="2730" y="181101"/>
                </a:cubicBezTo>
                <a:cubicBezTo>
                  <a:pt x="20722" y="179249"/>
                  <a:pt x="135022" y="176867"/>
                  <a:pt x="205930" y="166813"/>
                </a:cubicBezTo>
                <a:cubicBezTo>
                  <a:pt x="276838" y="156759"/>
                  <a:pt x="371030" y="146176"/>
                  <a:pt x="428180" y="120776"/>
                </a:cubicBezTo>
                <a:cubicBezTo>
                  <a:pt x="485330" y="95376"/>
                  <a:pt x="560207" y="3830"/>
                  <a:pt x="566292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80FDDDF6-DB77-4951-8A49-B3AEF0BFBCBB}"/>
              </a:ext>
            </a:extLst>
          </p:cNvPr>
          <p:cNvSpPr/>
          <p:nvPr/>
        </p:nvSpPr>
        <p:spPr>
          <a:xfrm>
            <a:off x="4829121" y="5615120"/>
            <a:ext cx="614158" cy="315360"/>
          </a:xfrm>
          <a:custGeom>
            <a:avLst/>
            <a:gdLst>
              <a:gd name="connsiteX0" fmla="*/ 609654 w 614158"/>
              <a:gd name="connsiteY0" fmla="*/ 1455 h 315360"/>
              <a:gd name="connsiteX1" fmla="*/ 550917 w 614158"/>
              <a:gd name="connsiteY1" fmla="*/ 80830 h 315360"/>
              <a:gd name="connsiteX2" fmla="*/ 593779 w 614158"/>
              <a:gd name="connsiteY2" fmla="*/ 109405 h 315360"/>
              <a:gd name="connsiteX3" fmla="*/ 501704 w 614158"/>
              <a:gd name="connsiteY3" fmla="*/ 91943 h 315360"/>
              <a:gd name="connsiteX4" fmla="*/ 517579 w 614158"/>
              <a:gd name="connsiteY4" fmla="*/ 182430 h 315360"/>
              <a:gd name="connsiteX5" fmla="*/ 531867 w 614158"/>
              <a:gd name="connsiteY5" fmla="*/ 209418 h 315360"/>
              <a:gd name="connsiteX6" fmla="*/ 473129 w 614158"/>
              <a:gd name="connsiteY6" fmla="*/ 141155 h 315360"/>
              <a:gd name="connsiteX7" fmla="*/ 506467 w 614158"/>
              <a:gd name="connsiteY7" fmla="*/ 191955 h 315360"/>
              <a:gd name="connsiteX8" fmla="*/ 506467 w 614158"/>
              <a:gd name="connsiteY8" fmla="*/ 195130 h 315360"/>
              <a:gd name="connsiteX9" fmla="*/ 420742 w 614158"/>
              <a:gd name="connsiteY9" fmla="*/ 195130 h 315360"/>
              <a:gd name="connsiteX10" fmla="*/ 379467 w 614158"/>
              <a:gd name="connsiteY10" fmla="*/ 188780 h 315360"/>
              <a:gd name="connsiteX11" fmla="*/ 541392 w 614158"/>
              <a:gd name="connsiteY11" fmla="*/ 188780 h 315360"/>
              <a:gd name="connsiteX12" fmla="*/ 360417 w 614158"/>
              <a:gd name="connsiteY12" fmla="*/ 190368 h 315360"/>
              <a:gd name="connsiteX13" fmla="*/ 362004 w 614158"/>
              <a:gd name="connsiteY13" fmla="*/ 263393 h 315360"/>
              <a:gd name="connsiteX14" fmla="*/ 354067 w 614158"/>
              <a:gd name="connsiteY14" fmla="*/ 218943 h 315360"/>
              <a:gd name="connsiteX15" fmla="*/ 366767 w 614158"/>
              <a:gd name="connsiteY15" fmla="*/ 255455 h 315360"/>
              <a:gd name="connsiteX16" fmla="*/ 304854 w 614158"/>
              <a:gd name="connsiteY16" fmla="*/ 244343 h 315360"/>
              <a:gd name="connsiteX17" fmla="*/ 192142 w 614158"/>
              <a:gd name="connsiteY17" fmla="*/ 225293 h 315360"/>
              <a:gd name="connsiteX18" fmla="*/ 368354 w 614158"/>
              <a:gd name="connsiteY18" fmla="*/ 249105 h 315360"/>
              <a:gd name="connsiteX19" fmla="*/ 198492 w 614158"/>
              <a:gd name="connsiteY19" fmla="*/ 245930 h 315360"/>
              <a:gd name="connsiteX20" fmla="*/ 331842 w 614158"/>
              <a:gd name="connsiteY20" fmla="*/ 314193 h 315360"/>
              <a:gd name="connsiteX21" fmla="*/ 209604 w 614158"/>
              <a:gd name="connsiteY21" fmla="*/ 288793 h 315360"/>
              <a:gd name="connsiteX22" fmla="*/ 173092 w 614158"/>
              <a:gd name="connsiteY22" fmla="*/ 285618 h 315360"/>
              <a:gd name="connsiteX23" fmla="*/ 171504 w 614158"/>
              <a:gd name="connsiteY23" fmla="*/ 258630 h 315360"/>
              <a:gd name="connsiteX24" fmla="*/ 293742 w 614158"/>
              <a:gd name="connsiteY24" fmla="*/ 274505 h 315360"/>
              <a:gd name="connsiteX25" fmla="*/ 98479 w 614158"/>
              <a:gd name="connsiteY25" fmla="*/ 247518 h 315360"/>
              <a:gd name="connsiteX26" fmla="*/ 98479 w 614158"/>
              <a:gd name="connsiteY26" fmla="*/ 288793 h 315360"/>
              <a:gd name="connsiteX27" fmla="*/ 96892 w 614158"/>
              <a:gd name="connsiteY27" fmla="*/ 247518 h 315360"/>
              <a:gd name="connsiteX28" fmla="*/ 3229 w 614158"/>
              <a:gd name="connsiteY28" fmla="*/ 293555 h 315360"/>
              <a:gd name="connsiteX29" fmla="*/ 38154 w 614158"/>
              <a:gd name="connsiteY29" fmla="*/ 250693 h 315360"/>
              <a:gd name="connsiteX30" fmla="*/ 195317 w 614158"/>
              <a:gd name="connsiteY30" fmla="*/ 211005 h 315360"/>
              <a:gd name="connsiteX31" fmla="*/ 338192 w 614158"/>
              <a:gd name="connsiteY31" fmla="*/ 184018 h 315360"/>
              <a:gd name="connsiteX32" fmla="*/ 406454 w 614158"/>
              <a:gd name="connsiteY32" fmla="*/ 157030 h 315360"/>
              <a:gd name="connsiteX33" fmla="*/ 609654 w 614158"/>
              <a:gd name="connsiteY33" fmla="*/ 1455 h 315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614158" h="315360">
                <a:moveTo>
                  <a:pt x="609654" y="1455"/>
                </a:moveTo>
                <a:cubicBezTo>
                  <a:pt x="633731" y="-11245"/>
                  <a:pt x="553563" y="62838"/>
                  <a:pt x="550917" y="80830"/>
                </a:cubicBezTo>
                <a:cubicBezTo>
                  <a:pt x="548271" y="98822"/>
                  <a:pt x="601981" y="107553"/>
                  <a:pt x="593779" y="109405"/>
                </a:cubicBezTo>
                <a:cubicBezTo>
                  <a:pt x="585577" y="111257"/>
                  <a:pt x="514404" y="79772"/>
                  <a:pt x="501704" y="91943"/>
                </a:cubicBezTo>
                <a:cubicBezTo>
                  <a:pt x="489004" y="104114"/>
                  <a:pt x="512552" y="162851"/>
                  <a:pt x="517579" y="182430"/>
                </a:cubicBezTo>
                <a:cubicBezTo>
                  <a:pt x="522606" y="202009"/>
                  <a:pt x="539275" y="216297"/>
                  <a:pt x="531867" y="209418"/>
                </a:cubicBezTo>
                <a:cubicBezTo>
                  <a:pt x="524459" y="202539"/>
                  <a:pt x="477362" y="144065"/>
                  <a:pt x="473129" y="141155"/>
                </a:cubicBezTo>
                <a:cubicBezTo>
                  <a:pt x="468896" y="138245"/>
                  <a:pt x="506467" y="191955"/>
                  <a:pt x="506467" y="191955"/>
                </a:cubicBezTo>
                <a:cubicBezTo>
                  <a:pt x="512023" y="200951"/>
                  <a:pt x="520754" y="194601"/>
                  <a:pt x="506467" y="195130"/>
                </a:cubicBezTo>
                <a:cubicBezTo>
                  <a:pt x="492179" y="195659"/>
                  <a:pt x="441909" y="196188"/>
                  <a:pt x="420742" y="195130"/>
                </a:cubicBezTo>
                <a:cubicBezTo>
                  <a:pt x="399575" y="194072"/>
                  <a:pt x="359359" y="189838"/>
                  <a:pt x="379467" y="188780"/>
                </a:cubicBezTo>
                <a:cubicBezTo>
                  <a:pt x="399575" y="187722"/>
                  <a:pt x="544567" y="188515"/>
                  <a:pt x="541392" y="188780"/>
                </a:cubicBezTo>
                <a:cubicBezTo>
                  <a:pt x="538217" y="189045"/>
                  <a:pt x="390315" y="177933"/>
                  <a:pt x="360417" y="190368"/>
                </a:cubicBezTo>
                <a:cubicBezTo>
                  <a:pt x="330519" y="202803"/>
                  <a:pt x="363062" y="258631"/>
                  <a:pt x="362004" y="263393"/>
                </a:cubicBezTo>
                <a:cubicBezTo>
                  <a:pt x="360946" y="268155"/>
                  <a:pt x="353273" y="220266"/>
                  <a:pt x="354067" y="218943"/>
                </a:cubicBezTo>
                <a:cubicBezTo>
                  <a:pt x="354861" y="217620"/>
                  <a:pt x="374969" y="251222"/>
                  <a:pt x="366767" y="255455"/>
                </a:cubicBezTo>
                <a:cubicBezTo>
                  <a:pt x="358565" y="259688"/>
                  <a:pt x="304854" y="244343"/>
                  <a:pt x="304854" y="244343"/>
                </a:cubicBezTo>
                <a:lnTo>
                  <a:pt x="192142" y="225293"/>
                </a:lnTo>
                <a:cubicBezTo>
                  <a:pt x="202725" y="226087"/>
                  <a:pt x="367296" y="245666"/>
                  <a:pt x="368354" y="249105"/>
                </a:cubicBezTo>
                <a:cubicBezTo>
                  <a:pt x="369412" y="252544"/>
                  <a:pt x="204577" y="235082"/>
                  <a:pt x="198492" y="245930"/>
                </a:cubicBezTo>
                <a:cubicBezTo>
                  <a:pt x="192407" y="256778"/>
                  <a:pt x="329990" y="307049"/>
                  <a:pt x="331842" y="314193"/>
                </a:cubicBezTo>
                <a:cubicBezTo>
                  <a:pt x="333694" y="321337"/>
                  <a:pt x="236062" y="293555"/>
                  <a:pt x="209604" y="288793"/>
                </a:cubicBezTo>
                <a:cubicBezTo>
                  <a:pt x="183146" y="284031"/>
                  <a:pt x="179442" y="290645"/>
                  <a:pt x="173092" y="285618"/>
                </a:cubicBezTo>
                <a:cubicBezTo>
                  <a:pt x="166742" y="280591"/>
                  <a:pt x="151396" y="260482"/>
                  <a:pt x="171504" y="258630"/>
                </a:cubicBezTo>
                <a:cubicBezTo>
                  <a:pt x="191612" y="256778"/>
                  <a:pt x="293742" y="274505"/>
                  <a:pt x="293742" y="274505"/>
                </a:cubicBezTo>
                <a:cubicBezTo>
                  <a:pt x="281571" y="272653"/>
                  <a:pt x="131023" y="245137"/>
                  <a:pt x="98479" y="247518"/>
                </a:cubicBezTo>
                <a:cubicBezTo>
                  <a:pt x="65935" y="249899"/>
                  <a:pt x="98479" y="288793"/>
                  <a:pt x="98479" y="288793"/>
                </a:cubicBezTo>
                <a:cubicBezTo>
                  <a:pt x="98215" y="288793"/>
                  <a:pt x="112767" y="246724"/>
                  <a:pt x="96892" y="247518"/>
                </a:cubicBezTo>
                <a:cubicBezTo>
                  <a:pt x="81017" y="248312"/>
                  <a:pt x="13019" y="293026"/>
                  <a:pt x="3229" y="293555"/>
                </a:cubicBezTo>
                <a:cubicBezTo>
                  <a:pt x="-6561" y="294084"/>
                  <a:pt x="6139" y="264451"/>
                  <a:pt x="38154" y="250693"/>
                </a:cubicBezTo>
                <a:cubicBezTo>
                  <a:pt x="70169" y="236935"/>
                  <a:pt x="145311" y="222118"/>
                  <a:pt x="195317" y="211005"/>
                </a:cubicBezTo>
                <a:cubicBezTo>
                  <a:pt x="245323" y="199892"/>
                  <a:pt x="303003" y="193014"/>
                  <a:pt x="338192" y="184018"/>
                </a:cubicBezTo>
                <a:cubicBezTo>
                  <a:pt x="373381" y="175022"/>
                  <a:pt x="365444" y="186399"/>
                  <a:pt x="406454" y="157030"/>
                </a:cubicBezTo>
                <a:cubicBezTo>
                  <a:pt x="447464" y="127661"/>
                  <a:pt x="585577" y="14155"/>
                  <a:pt x="609654" y="14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4A371898-71B3-4F21-8D86-14A70287802C}"/>
              </a:ext>
            </a:extLst>
          </p:cNvPr>
          <p:cNvSpPr/>
          <p:nvPr/>
        </p:nvSpPr>
        <p:spPr>
          <a:xfrm>
            <a:off x="5433999" y="5512458"/>
            <a:ext cx="122751" cy="311531"/>
          </a:xfrm>
          <a:custGeom>
            <a:avLst/>
            <a:gdLst>
              <a:gd name="connsiteX0" fmla="*/ 14 w 122751"/>
              <a:gd name="connsiteY0" fmla="*/ 930 h 311531"/>
              <a:gd name="connsiteX1" fmla="*/ 103201 w 122751"/>
              <a:gd name="connsiteY1" fmla="*/ 80305 h 311531"/>
              <a:gd name="connsiteX2" fmla="*/ 82564 w 122751"/>
              <a:gd name="connsiteY2" fmla="*/ 153330 h 311531"/>
              <a:gd name="connsiteX3" fmla="*/ 92089 w 122751"/>
              <a:gd name="connsiteY3" fmla="*/ 310492 h 311531"/>
              <a:gd name="connsiteX4" fmla="*/ 80976 w 122751"/>
              <a:gd name="connsiteY4" fmla="*/ 215242 h 311531"/>
              <a:gd name="connsiteX5" fmla="*/ 114314 w 122751"/>
              <a:gd name="connsiteY5" fmla="*/ 91417 h 311531"/>
              <a:gd name="connsiteX6" fmla="*/ 111139 w 122751"/>
              <a:gd name="connsiteY6" fmla="*/ 42205 h 311531"/>
              <a:gd name="connsiteX7" fmla="*/ 14 w 122751"/>
              <a:gd name="connsiteY7" fmla="*/ 930 h 311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751" h="311531">
                <a:moveTo>
                  <a:pt x="14" y="930"/>
                </a:moveTo>
                <a:cubicBezTo>
                  <a:pt x="-1309" y="7280"/>
                  <a:pt x="89443" y="54905"/>
                  <a:pt x="103201" y="80305"/>
                </a:cubicBezTo>
                <a:cubicBezTo>
                  <a:pt x="116959" y="105705"/>
                  <a:pt x="84416" y="114966"/>
                  <a:pt x="82564" y="153330"/>
                </a:cubicBezTo>
                <a:cubicBezTo>
                  <a:pt x="80712" y="191694"/>
                  <a:pt x="92354" y="300173"/>
                  <a:pt x="92089" y="310492"/>
                </a:cubicBezTo>
                <a:cubicBezTo>
                  <a:pt x="91824" y="320811"/>
                  <a:pt x="77272" y="251754"/>
                  <a:pt x="80976" y="215242"/>
                </a:cubicBezTo>
                <a:cubicBezTo>
                  <a:pt x="84680" y="178730"/>
                  <a:pt x="109287" y="120256"/>
                  <a:pt x="114314" y="91417"/>
                </a:cubicBezTo>
                <a:cubicBezTo>
                  <a:pt x="119341" y="62578"/>
                  <a:pt x="132041" y="62313"/>
                  <a:pt x="111139" y="42205"/>
                </a:cubicBezTo>
                <a:cubicBezTo>
                  <a:pt x="90237" y="22097"/>
                  <a:pt x="1337" y="-5420"/>
                  <a:pt x="14" y="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864491DF-5A2F-4CB0-B836-174E7C3FFFDE}"/>
              </a:ext>
            </a:extLst>
          </p:cNvPr>
          <p:cNvSpPr/>
          <p:nvPr/>
        </p:nvSpPr>
        <p:spPr>
          <a:xfrm>
            <a:off x="4610811" y="5438516"/>
            <a:ext cx="617944" cy="375737"/>
          </a:xfrm>
          <a:custGeom>
            <a:avLst/>
            <a:gdLst>
              <a:gd name="connsiteX0" fmla="*/ 4052 w 617944"/>
              <a:gd name="connsiteY0" fmla="*/ 28834 h 375737"/>
              <a:gd name="connsiteX1" fmla="*/ 105652 w 617944"/>
              <a:gd name="connsiteY1" fmla="*/ 33597 h 375737"/>
              <a:gd name="connsiteX2" fmla="*/ 145339 w 617944"/>
              <a:gd name="connsiteY2" fmla="*/ 46297 h 375737"/>
              <a:gd name="connsiteX3" fmla="*/ 154864 w 617944"/>
              <a:gd name="connsiteY3" fmla="*/ 81222 h 375737"/>
              <a:gd name="connsiteX4" fmla="*/ 104064 w 617944"/>
              <a:gd name="connsiteY4" fmla="*/ 165359 h 375737"/>
              <a:gd name="connsiteX5" fmla="*/ 126289 w 617944"/>
              <a:gd name="connsiteY5" fmla="*/ 290772 h 375737"/>
              <a:gd name="connsiteX6" fmla="*/ 191377 w 617944"/>
              <a:gd name="connsiteY6" fmla="*/ 360622 h 375737"/>
              <a:gd name="connsiteX7" fmla="*/ 315202 w 617944"/>
              <a:gd name="connsiteY7" fmla="*/ 374909 h 375737"/>
              <a:gd name="connsiteX8" fmla="*/ 512052 w 617944"/>
              <a:gd name="connsiteY8" fmla="*/ 365384 h 375737"/>
              <a:gd name="connsiteX9" fmla="*/ 585077 w 617944"/>
              <a:gd name="connsiteY9" fmla="*/ 295534 h 375737"/>
              <a:gd name="connsiteX10" fmla="*/ 615239 w 617944"/>
              <a:gd name="connsiteY10" fmla="*/ 173297 h 375737"/>
              <a:gd name="connsiteX11" fmla="*/ 605714 w 617944"/>
              <a:gd name="connsiteY11" fmla="*/ 51059 h 375737"/>
              <a:gd name="connsiteX12" fmla="*/ 519989 w 617944"/>
              <a:gd name="connsiteY12" fmla="*/ 20897 h 375737"/>
              <a:gd name="connsiteX13" fmla="*/ 259639 w 617944"/>
              <a:gd name="connsiteY13" fmla="*/ 259 h 375737"/>
              <a:gd name="connsiteX14" fmla="*/ 4052 w 617944"/>
              <a:gd name="connsiteY14" fmla="*/ 28834 h 375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17944" h="375737">
                <a:moveTo>
                  <a:pt x="4052" y="28834"/>
                </a:moveTo>
                <a:cubicBezTo>
                  <a:pt x="-21613" y="34390"/>
                  <a:pt x="82104" y="30687"/>
                  <a:pt x="105652" y="33597"/>
                </a:cubicBezTo>
                <a:cubicBezTo>
                  <a:pt x="129200" y="36507"/>
                  <a:pt x="137137" y="38360"/>
                  <a:pt x="145339" y="46297"/>
                </a:cubicBezTo>
                <a:cubicBezTo>
                  <a:pt x="153541" y="54234"/>
                  <a:pt x="161743" y="61378"/>
                  <a:pt x="154864" y="81222"/>
                </a:cubicBezTo>
                <a:cubicBezTo>
                  <a:pt x="147985" y="101066"/>
                  <a:pt x="108827" y="130434"/>
                  <a:pt x="104064" y="165359"/>
                </a:cubicBezTo>
                <a:cubicBezTo>
                  <a:pt x="99302" y="200284"/>
                  <a:pt x="111737" y="258228"/>
                  <a:pt x="126289" y="290772"/>
                </a:cubicBezTo>
                <a:cubicBezTo>
                  <a:pt x="140841" y="323316"/>
                  <a:pt x="159891" y="346599"/>
                  <a:pt x="191377" y="360622"/>
                </a:cubicBezTo>
                <a:cubicBezTo>
                  <a:pt x="222863" y="374645"/>
                  <a:pt x="261756" y="374115"/>
                  <a:pt x="315202" y="374909"/>
                </a:cubicBezTo>
                <a:cubicBezTo>
                  <a:pt x="368648" y="375703"/>
                  <a:pt x="467073" y="378613"/>
                  <a:pt x="512052" y="365384"/>
                </a:cubicBezTo>
                <a:cubicBezTo>
                  <a:pt x="557031" y="352155"/>
                  <a:pt x="567879" y="327548"/>
                  <a:pt x="585077" y="295534"/>
                </a:cubicBezTo>
                <a:cubicBezTo>
                  <a:pt x="602275" y="263520"/>
                  <a:pt x="611800" y="214043"/>
                  <a:pt x="615239" y="173297"/>
                </a:cubicBezTo>
                <a:cubicBezTo>
                  <a:pt x="618678" y="132551"/>
                  <a:pt x="621589" y="76459"/>
                  <a:pt x="605714" y="51059"/>
                </a:cubicBezTo>
                <a:cubicBezTo>
                  <a:pt x="589839" y="25659"/>
                  <a:pt x="577668" y="29364"/>
                  <a:pt x="519989" y="20897"/>
                </a:cubicBezTo>
                <a:cubicBezTo>
                  <a:pt x="462310" y="12430"/>
                  <a:pt x="339543" y="-2122"/>
                  <a:pt x="259639" y="259"/>
                </a:cubicBezTo>
                <a:cubicBezTo>
                  <a:pt x="179735" y="2640"/>
                  <a:pt x="29717" y="23278"/>
                  <a:pt x="4052" y="28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DCAD7D52-F1E9-4A63-9B32-AF0E1630DFFB}"/>
              </a:ext>
            </a:extLst>
          </p:cNvPr>
          <p:cNvSpPr/>
          <p:nvPr/>
        </p:nvSpPr>
        <p:spPr>
          <a:xfrm rot="605561">
            <a:off x="4889501" y="5548313"/>
            <a:ext cx="165100" cy="635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58B400A1-9E85-4A9C-886F-8839B60A471C}"/>
              </a:ext>
            </a:extLst>
          </p:cNvPr>
          <p:cNvSpPr/>
          <p:nvPr/>
        </p:nvSpPr>
        <p:spPr>
          <a:xfrm>
            <a:off x="3953689" y="4883099"/>
            <a:ext cx="598979" cy="40419"/>
          </a:xfrm>
          <a:custGeom>
            <a:avLst/>
            <a:gdLst>
              <a:gd name="connsiteX0" fmla="*/ 244 w 598979"/>
              <a:gd name="connsiteY0" fmla="*/ 14868 h 40419"/>
              <a:gd name="connsiteX1" fmla="*/ 269061 w 598979"/>
              <a:gd name="connsiteY1" fmla="*/ 10634 h 40419"/>
              <a:gd name="connsiteX2" fmla="*/ 588678 w 598979"/>
              <a:gd name="connsiteY2" fmla="*/ 40268 h 40419"/>
              <a:gd name="connsiteX3" fmla="*/ 501894 w 598979"/>
              <a:gd name="connsiteY3" fmla="*/ 21218 h 40419"/>
              <a:gd name="connsiteX4" fmla="*/ 315628 w 598979"/>
              <a:gd name="connsiteY4" fmla="*/ 51 h 40419"/>
              <a:gd name="connsiteX5" fmla="*/ 244 w 598979"/>
              <a:gd name="connsiteY5" fmla="*/ 14868 h 40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8979" h="40419">
                <a:moveTo>
                  <a:pt x="244" y="14868"/>
                </a:moveTo>
                <a:cubicBezTo>
                  <a:pt x="-7517" y="16632"/>
                  <a:pt x="170989" y="6401"/>
                  <a:pt x="269061" y="10634"/>
                </a:cubicBezTo>
                <a:cubicBezTo>
                  <a:pt x="367133" y="14867"/>
                  <a:pt x="549873" y="38504"/>
                  <a:pt x="588678" y="40268"/>
                </a:cubicBezTo>
                <a:cubicBezTo>
                  <a:pt x="627483" y="42032"/>
                  <a:pt x="547402" y="27921"/>
                  <a:pt x="501894" y="21218"/>
                </a:cubicBezTo>
                <a:cubicBezTo>
                  <a:pt x="456386" y="14515"/>
                  <a:pt x="403117" y="-1007"/>
                  <a:pt x="315628" y="51"/>
                </a:cubicBezTo>
                <a:cubicBezTo>
                  <a:pt x="228139" y="1109"/>
                  <a:pt x="8005" y="13104"/>
                  <a:pt x="244" y="14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EEBC2F39-7D8D-4842-854A-17EC1EF1C192}"/>
              </a:ext>
            </a:extLst>
          </p:cNvPr>
          <p:cNvSpPr/>
          <p:nvPr/>
        </p:nvSpPr>
        <p:spPr>
          <a:xfrm>
            <a:off x="4639733" y="4721506"/>
            <a:ext cx="355283" cy="75204"/>
          </a:xfrm>
          <a:custGeom>
            <a:avLst/>
            <a:gdLst>
              <a:gd name="connsiteX0" fmla="*/ 0 w 355283"/>
              <a:gd name="connsiteY0" fmla="*/ 74861 h 75204"/>
              <a:gd name="connsiteX1" fmla="*/ 201084 w 355283"/>
              <a:gd name="connsiteY1" fmla="*/ 30411 h 75204"/>
              <a:gd name="connsiteX2" fmla="*/ 353484 w 355283"/>
              <a:gd name="connsiteY2" fmla="*/ 36761 h 75204"/>
              <a:gd name="connsiteX3" fmla="*/ 279400 w 355283"/>
              <a:gd name="connsiteY3" fmla="*/ 11361 h 75204"/>
              <a:gd name="connsiteX4" fmla="*/ 198967 w 355283"/>
              <a:gd name="connsiteY4" fmla="*/ 2894 h 75204"/>
              <a:gd name="connsiteX5" fmla="*/ 0 w 355283"/>
              <a:gd name="connsiteY5" fmla="*/ 74861 h 75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5283" h="75204">
                <a:moveTo>
                  <a:pt x="0" y="74861"/>
                </a:moveTo>
                <a:cubicBezTo>
                  <a:pt x="353" y="79447"/>
                  <a:pt x="142170" y="36761"/>
                  <a:pt x="201084" y="30411"/>
                </a:cubicBezTo>
                <a:cubicBezTo>
                  <a:pt x="259998" y="24061"/>
                  <a:pt x="340431" y="39936"/>
                  <a:pt x="353484" y="36761"/>
                </a:cubicBezTo>
                <a:cubicBezTo>
                  <a:pt x="366537" y="33586"/>
                  <a:pt x="305153" y="17005"/>
                  <a:pt x="279400" y="11361"/>
                </a:cubicBezTo>
                <a:cubicBezTo>
                  <a:pt x="253647" y="5717"/>
                  <a:pt x="239889" y="-5220"/>
                  <a:pt x="198967" y="2894"/>
                </a:cubicBezTo>
                <a:cubicBezTo>
                  <a:pt x="158045" y="11008"/>
                  <a:pt x="-353" y="70275"/>
                  <a:pt x="0" y="748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5B77B1C6-161A-40DC-8B46-2794421B0924}"/>
              </a:ext>
            </a:extLst>
          </p:cNvPr>
          <p:cNvSpPr/>
          <p:nvPr/>
        </p:nvSpPr>
        <p:spPr>
          <a:xfrm>
            <a:off x="5162226" y="4680181"/>
            <a:ext cx="489691" cy="133438"/>
          </a:xfrm>
          <a:custGeom>
            <a:avLst/>
            <a:gdLst>
              <a:gd name="connsiteX0" fmla="*/ 324 w 489691"/>
              <a:gd name="connsiteY0" fmla="*/ 12469 h 133438"/>
              <a:gd name="connsiteX1" fmla="*/ 267024 w 489691"/>
              <a:gd name="connsiteY1" fmla="*/ 31519 h 133438"/>
              <a:gd name="connsiteX2" fmla="*/ 440591 w 489691"/>
              <a:gd name="connsiteY2" fmla="*/ 109836 h 133438"/>
              <a:gd name="connsiteX3" fmla="*/ 489274 w 489691"/>
              <a:gd name="connsiteY3" fmla="*/ 133119 h 133438"/>
              <a:gd name="connsiteX4" fmla="*/ 421541 w 489691"/>
              <a:gd name="connsiteY4" fmla="*/ 97136 h 133438"/>
              <a:gd name="connsiteX5" fmla="*/ 324174 w 489691"/>
              <a:gd name="connsiteY5" fmla="*/ 6119 h 133438"/>
              <a:gd name="connsiteX6" fmla="*/ 324 w 489691"/>
              <a:gd name="connsiteY6" fmla="*/ 12469 h 13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9691" h="133438">
                <a:moveTo>
                  <a:pt x="324" y="12469"/>
                </a:moveTo>
                <a:cubicBezTo>
                  <a:pt x="-9201" y="16702"/>
                  <a:pt x="193646" y="15291"/>
                  <a:pt x="267024" y="31519"/>
                </a:cubicBezTo>
                <a:cubicBezTo>
                  <a:pt x="340402" y="47747"/>
                  <a:pt x="403549" y="92903"/>
                  <a:pt x="440591" y="109836"/>
                </a:cubicBezTo>
                <a:cubicBezTo>
                  <a:pt x="477633" y="126769"/>
                  <a:pt x="492449" y="135236"/>
                  <a:pt x="489274" y="133119"/>
                </a:cubicBezTo>
                <a:cubicBezTo>
                  <a:pt x="486099" y="131002"/>
                  <a:pt x="449058" y="118303"/>
                  <a:pt x="421541" y="97136"/>
                </a:cubicBezTo>
                <a:cubicBezTo>
                  <a:pt x="394024" y="75969"/>
                  <a:pt x="390849" y="21288"/>
                  <a:pt x="324174" y="6119"/>
                </a:cubicBezTo>
                <a:cubicBezTo>
                  <a:pt x="257499" y="-9050"/>
                  <a:pt x="9849" y="8236"/>
                  <a:pt x="324" y="12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BA5FFA7F-C4BA-44DB-B8EF-FA927FBC45B8}"/>
              </a:ext>
            </a:extLst>
          </p:cNvPr>
          <p:cNvSpPr/>
          <p:nvPr/>
        </p:nvSpPr>
        <p:spPr>
          <a:xfrm>
            <a:off x="5727620" y="4903552"/>
            <a:ext cx="422609" cy="218916"/>
          </a:xfrm>
          <a:custGeom>
            <a:avLst/>
            <a:gdLst>
              <a:gd name="connsiteX0" fmla="*/ 80 w 422609"/>
              <a:gd name="connsiteY0" fmla="*/ 765 h 218916"/>
              <a:gd name="connsiteX1" fmla="*/ 213863 w 422609"/>
              <a:gd name="connsiteY1" fmla="*/ 45215 h 218916"/>
              <a:gd name="connsiteX2" fmla="*/ 296413 w 422609"/>
              <a:gd name="connsiteY2" fmla="*/ 117181 h 218916"/>
              <a:gd name="connsiteX3" fmla="*/ 421297 w 422609"/>
              <a:gd name="connsiteY3" fmla="*/ 218781 h 218916"/>
              <a:gd name="connsiteX4" fmla="*/ 351447 w 422609"/>
              <a:gd name="connsiteY4" fmla="*/ 136231 h 218916"/>
              <a:gd name="connsiteX5" fmla="*/ 190580 w 422609"/>
              <a:gd name="connsiteY5" fmla="*/ 24048 h 218916"/>
              <a:gd name="connsiteX6" fmla="*/ 80 w 422609"/>
              <a:gd name="connsiteY6" fmla="*/ 765 h 21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2609" h="218916">
                <a:moveTo>
                  <a:pt x="80" y="765"/>
                </a:moveTo>
                <a:cubicBezTo>
                  <a:pt x="3960" y="4293"/>
                  <a:pt x="164474" y="25812"/>
                  <a:pt x="213863" y="45215"/>
                </a:cubicBezTo>
                <a:cubicBezTo>
                  <a:pt x="263252" y="64618"/>
                  <a:pt x="261841" y="88253"/>
                  <a:pt x="296413" y="117181"/>
                </a:cubicBezTo>
                <a:cubicBezTo>
                  <a:pt x="330985" y="146109"/>
                  <a:pt x="412125" y="215606"/>
                  <a:pt x="421297" y="218781"/>
                </a:cubicBezTo>
                <a:cubicBezTo>
                  <a:pt x="430469" y="221956"/>
                  <a:pt x="389900" y="168686"/>
                  <a:pt x="351447" y="136231"/>
                </a:cubicBezTo>
                <a:cubicBezTo>
                  <a:pt x="312994" y="103776"/>
                  <a:pt x="248083" y="42040"/>
                  <a:pt x="190580" y="24048"/>
                </a:cubicBezTo>
                <a:cubicBezTo>
                  <a:pt x="133077" y="6056"/>
                  <a:pt x="-3800" y="-2763"/>
                  <a:pt x="80" y="7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741A175E-834E-461C-8942-A165C6354A6F}"/>
              </a:ext>
            </a:extLst>
          </p:cNvPr>
          <p:cNvSpPr/>
          <p:nvPr/>
        </p:nvSpPr>
        <p:spPr>
          <a:xfrm>
            <a:off x="4782534" y="4487077"/>
            <a:ext cx="419968" cy="96610"/>
          </a:xfrm>
          <a:custGeom>
            <a:avLst/>
            <a:gdLst>
              <a:gd name="connsiteX0" fmla="*/ 3249 w 419968"/>
              <a:gd name="connsiteY0" fmla="*/ 256 h 96610"/>
              <a:gd name="connsiteX1" fmla="*/ 407533 w 419968"/>
              <a:gd name="connsiteY1" fmla="*/ 93390 h 96610"/>
              <a:gd name="connsiteX2" fmla="*/ 308049 w 419968"/>
              <a:gd name="connsiteY2" fmla="*/ 74340 h 96610"/>
              <a:gd name="connsiteX3" fmla="*/ 221266 w 419968"/>
              <a:gd name="connsiteY3" fmla="*/ 65873 h 96610"/>
              <a:gd name="connsiteX4" fmla="*/ 3249 w 419968"/>
              <a:gd name="connsiteY4" fmla="*/ 256 h 9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9968" h="96610">
                <a:moveTo>
                  <a:pt x="3249" y="256"/>
                </a:moveTo>
                <a:cubicBezTo>
                  <a:pt x="34294" y="4842"/>
                  <a:pt x="356733" y="81043"/>
                  <a:pt x="407533" y="93390"/>
                </a:cubicBezTo>
                <a:cubicBezTo>
                  <a:pt x="458333" y="105737"/>
                  <a:pt x="339094" y="78926"/>
                  <a:pt x="308049" y="74340"/>
                </a:cubicBezTo>
                <a:cubicBezTo>
                  <a:pt x="277005" y="69754"/>
                  <a:pt x="269949" y="77867"/>
                  <a:pt x="221266" y="65873"/>
                </a:cubicBezTo>
                <a:cubicBezTo>
                  <a:pt x="172583" y="53879"/>
                  <a:pt x="-27796" y="-4330"/>
                  <a:pt x="3249" y="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52357537-5C1C-4A15-A999-DBA383961AD6}"/>
              </a:ext>
            </a:extLst>
          </p:cNvPr>
          <p:cNvSpPr/>
          <p:nvPr/>
        </p:nvSpPr>
        <p:spPr>
          <a:xfrm>
            <a:off x="5573183" y="4584089"/>
            <a:ext cx="182231" cy="102920"/>
          </a:xfrm>
          <a:custGeom>
            <a:avLst/>
            <a:gdLst>
              <a:gd name="connsiteX0" fmla="*/ 0 w 182231"/>
              <a:gd name="connsiteY0" fmla="*/ 611 h 102920"/>
              <a:gd name="connsiteX1" fmla="*/ 158750 w 182231"/>
              <a:gd name="connsiteY1" fmla="*/ 38711 h 102920"/>
              <a:gd name="connsiteX2" fmla="*/ 179917 w 182231"/>
              <a:gd name="connsiteY2" fmla="*/ 102211 h 102920"/>
              <a:gd name="connsiteX3" fmla="*/ 160867 w 182231"/>
              <a:gd name="connsiteY3" fmla="*/ 68344 h 102920"/>
              <a:gd name="connsiteX4" fmla="*/ 0 w 182231"/>
              <a:gd name="connsiteY4" fmla="*/ 611 h 1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231" h="102920">
                <a:moveTo>
                  <a:pt x="0" y="611"/>
                </a:moveTo>
                <a:cubicBezTo>
                  <a:pt x="-353" y="-4328"/>
                  <a:pt x="128764" y="21778"/>
                  <a:pt x="158750" y="38711"/>
                </a:cubicBezTo>
                <a:cubicBezTo>
                  <a:pt x="188736" y="55644"/>
                  <a:pt x="179564" y="97272"/>
                  <a:pt x="179917" y="102211"/>
                </a:cubicBezTo>
                <a:cubicBezTo>
                  <a:pt x="180270" y="107150"/>
                  <a:pt x="191559" y="85277"/>
                  <a:pt x="160867" y="68344"/>
                </a:cubicBezTo>
                <a:cubicBezTo>
                  <a:pt x="130175" y="51411"/>
                  <a:pt x="353" y="5550"/>
                  <a:pt x="0" y="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010F6BB4-03BB-406F-896F-1F0786082FE5}"/>
              </a:ext>
            </a:extLst>
          </p:cNvPr>
          <p:cNvSpPr/>
          <p:nvPr/>
        </p:nvSpPr>
        <p:spPr>
          <a:xfrm>
            <a:off x="5717774" y="4720119"/>
            <a:ext cx="312751" cy="205759"/>
          </a:xfrm>
          <a:custGeom>
            <a:avLst/>
            <a:gdLst>
              <a:gd name="connsiteX0" fmla="*/ 1459 w 312751"/>
              <a:gd name="connsiteY0" fmla="*/ 48 h 205759"/>
              <a:gd name="connsiteX1" fmla="*/ 177143 w 312751"/>
              <a:gd name="connsiteY1" fmla="*/ 84714 h 205759"/>
              <a:gd name="connsiteX2" fmla="*/ 177143 w 312751"/>
              <a:gd name="connsiteY2" fmla="*/ 116464 h 205759"/>
              <a:gd name="connsiteX3" fmla="*/ 270276 w 312751"/>
              <a:gd name="connsiteY3" fmla="*/ 188431 h 205759"/>
              <a:gd name="connsiteX4" fmla="*/ 312609 w 312751"/>
              <a:gd name="connsiteY4" fmla="*/ 205364 h 205759"/>
              <a:gd name="connsiteX5" fmla="*/ 257576 w 312751"/>
              <a:gd name="connsiteY5" fmla="*/ 177848 h 205759"/>
              <a:gd name="connsiteX6" fmla="*/ 103059 w 312751"/>
              <a:gd name="connsiteY6" fmla="*/ 74131 h 205759"/>
              <a:gd name="connsiteX7" fmla="*/ 1459 w 312751"/>
              <a:gd name="connsiteY7" fmla="*/ 48 h 20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751" h="205759">
                <a:moveTo>
                  <a:pt x="1459" y="48"/>
                </a:moveTo>
                <a:cubicBezTo>
                  <a:pt x="13806" y="1812"/>
                  <a:pt x="147862" y="65311"/>
                  <a:pt x="177143" y="84714"/>
                </a:cubicBezTo>
                <a:cubicBezTo>
                  <a:pt x="206424" y="104117"/>
                  <a:pt x="161621" y="99178"/>
                  <a:pt x="177143" y="116464"/>
                </a:cubicBezTo>
                <a:cubicBezTo>
                  <a:pt x="192665" y="133750"/>
                  <a:pt x="247698" y="173614"/>
                  <a:pt x="270276" y="188431"/>
                </a:cubicBezTo>
                <a:cubicBezTo>
                  <a:pt x="292854" y="203248"/>
                  <a:pt x="314726" y="207128"/>
                  <a:pt x="312609" y="205364"/>
                </a:cubicBezTo>
                <a:cubicBezTo>
                  <a:pt x="310492" y="203600"/>
                  <a:pt x="292501" y="199720"/>
                  <a:pt x="257576" y="177848"/>
                </a:cubicBezTo>
                <a:cubicBezTo>
                  <a:pt x="222651" y="155976"/>
                  <a:pt x="148215" y="103059"/>
                  <a:pt x="103059" y="74131"/>
                </a:cubicBezTo>
                <a:cubicBezTo>
                  <a:pt x="57903" y="45203"/>
                  <a:pt x="-10888" y="-1716"/>
                  <a:pt x="1459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1EB5704B-91C8-4A83-B51B-0AE8E3ECB9A5}"/>
              </a:ext>
            </a:extLst>
          </p:cNvPr>
          <p:cNvSpPr/>
          <p:nvPr/>
        </p:nvSpPr>
        <p:spPr>
          <a:xfrm>
            <a:off x="4895108" y="4444964"/>
            <a:ext cx="485086" cy="60377"/>
          </a:xfrm>
          <a:custGeom>
            <a:avLst/>
            <a:gdLst>
              <a:gd name="connsiteX0" fmla="*/ 742 w 485086"/>
              <a:gd name="connsiteY0" fmla="*/ 36 h 60377"/>
              <a:gd name="connsiteX1" fmla="*/ 362692 w 485086"/>
              <a:gd name="connsiteY1" fmla="*/ 48719 h 60377"/>
              <a:gd name="connsiteX2" fmla="*/ 468525 w 485086"/>
              <a:gd name="connsiteY2" fmla="*/ 59303 h 60377"/>
              <a:gd name="connsiteX3" fmla="*/ 479109 w 485086"/>
              <a:gd name="connsiteY3" fmla="*/ 59303 h 60377"/>
              <a:gd name="connsiteX4" fmla="*/ 411375 w 485086"/>
              <a:gd name="connsiteY4" fmla="*/ 52953 h 60377"/>
              <a:gd name="connsiteX5" fmla="*/ 271675 w 485086"/>
              <a:gd name="connsiteY5" fmla="*/ 57186 h 60377"/>
              <a:gd name="connsiteX6" fmla="*/ 742 w 485086"/>
              <a:gd name="connsiteY6" fmla="*/ 36 h 60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5086" h="60377">
                <a:moveTo>
                  <a:pt x="742" y="36"/>
                </a:moveTo>
                <a:cubicBezTo>
                  <a:pt x="15912" y="-1375"/>
                  <a:pt x="284728" y="38841"/>
                  <a:pt x="362692" y="48719"/>
                </a:cubicBezTo>
                <a:cubicBezTo>
                  <a:pt x="440656" y="58597"/>
                  <a:pt x="468525" y="59303"/>
                  <a:pt x="468525" y="59303"/>
                </a:cubicBezTo>
                <a:cubicBezTo>
                  <a:pt x="487928" y="61067"/>
                  <a:pt x="488634" y="60361"/>
                  <a:pt x="479109" y="59303"/>
                </a:cubicBezTo>
                <a:cubicBezTo>
                  <a:pt x="469584" y="58245"/>
                  <a:pt x="445947" y="53306"/>
                  <a:pt x="411375" y="52953"/>
                </a:cubicBezTo>
                <a:cubicBezTo>
                  <a:pt x="376803" y="52600"/>
                  <a:pt x="336233" y="65300"/>
                  <a:pt x="271675" y="57186"/>
                </a:cubicBezTo>
                <a:cubicBezTo>
                  <a:pt x="207117" y="49072"/>
                  <a:pt x="-14428" y="1447"/>
                  <a:pt x="742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FE906022-281D-4974-A2C0-AECF25003D9D}"/>
              </a:ext>
            </a:extLst>
          </p:cNvPr>
          <p:cNvSpPr/>
          <p:nvPr/>
        </p:nvSpPr>
        <p:spPr>
          <a:xfrm>
            <a:off x="4433180" y="4516881"/>
            <a:ext cx="572903" cy="68096"/>
          </a:xfrm>
          <a:custGeom>
            <a:avLst/>
            <a:gdLst>
              <a:gd name="connsiteX0" fmla="*/ 572737 w 572903"/>
              <a:gd name="connsiteY0" fmla="*/ 67819 h 68096"/>
              <a:gd name="connsiteX1" fmla="*/ 168453 w 572903"/>
              <a:gd name="connsiteY1" fmla="*/ 86 h 68096"/>
              <a:gd name="connsiteX2" fmla="*/ 1237 w 572903"/>
              <a:gd name="connsiteY2" fmla="*/ 53002 h 68096"/>
              <a:gd name="connsiteX3" fmla="*/ 117653 w 572903"/>
              <a:gd name="connsiteY3" fmla="*/ 25486 h 68096"/>
              <a:gd name="connsiteX4" fmla="*/ 572737 w 572903"/>
              <a:gd name="connsiteY4" fmla="*/ 67819 h 68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2903" h="68096">
                <a:moveTo>
                  <a:pt x="572737" y="67819"/>
                </a:moveTo>
                <a:cubicBezTo>
                  <a:pt x="581204" y="63586"/>
                  <a:pt x="263703" y="2555"/>
                  <a:pt x="168453" y="86"/>
                </a:cubicBezTo>
                <a:cubicBezTo>
                  <a:pt x="73203" y="-2384"/>
                  <a:pt x="9704" y="48769"/>
                  <a:pt x="1237" y="53002"/>
                </a:cubicBezTo>
                <a:cubicBezTo>
                  <a:pt x="-7230" y="57235"/>
                  <a:pt x="27342" y="24428"/>
                  <a:pt x="117653" y="25486"/>
                </a:cubicBezTo>
                <a:cubicBezTo>
                  <a:pt x="207964" y="26544"/>
                  <a:pt x="564270" y="72052"/>
                  <a:pt x="572737" y="67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EE070FE5-9037-40FC-ACC1-6BAE1693AAB2}"/>
              </a:ext>
            </a:extLst>
          </p:cNvPr>
          <p:cNvSpPr/>
          <p:nvPr/>
        </p:nvSpPr>
        <p:spPr>
          <a:xfrm>
            <a:off x="3928409" y="4571119"/>
            <a:ext cx="64389" cy="354795"/>
          </a:xfrm>
          <a:custGeom>
            <a:avLst/>
            <a:gdLst>
              <a:gd name="connsiteX0" fmla="*/ 124 w 64389"/>
              <a:gd name="connsiteY0" fmla="*/ 881 h 354795"/>
              <a:gd name="connsiteX1" fmla="*/ 46691 w 64389"/>
              <a:gd name="connsiteY1" fmla="*/ 108831 h 354795"/>
              <a:gd name="connsiteX2" fmla="*/ 21291 w 64389"/>
              <a:gd name="connsiteY2" fmla="*/ 348014 h 354795"/>
              <a:gd name="connsiteX3" fmla="*/ 38224 w 64389"/>
              <a:gd name="connsiteY3" fmla="*/ 278164 h 354795"/>
              <a:gd name="connsiteX4" fmla="*/ 63624 w 64389"/>
              <a:gd name="connsiteY4" fmla="*/ 161748 h 354795"/>
              <a:gd name="connsiteX5" fmla="*/ 124 w 64389"/>
              <a:gd name="connsiteY5" fmla="*/ 881 h 354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389" h="354795">
                <a:moveTo>
                  <a:pt x="124" y="881"/>
                </a:moveTo>
                <a:cubicBezTo>
                  <a:pt x="-2698" y="-7938"/>
                  <a:pt x="43163" y="50976"/>
                  <a:pt x="46691" y="108831"/>
                </a:cubicBezTo>
                <a:cubicBezTo>
                  <a:pt x="50219" y="166686"/>
                  <a:pt x="22702" y="319792"/>
                  <a:pt x="21291" y="348014"/>
                </a:cubicBezTo>
                <a:cubicBezTo>
                  <a:pt x="19880" y="376236"/>
                  <a:pt x="31169" y="309208"/>
                  <a:pt x="38224" y="278164"/>
                </a:cubicBezTo>
                <a:cubicBezTo>
                  <a:pt x="45279" y="247120"/>
                  <a:pt x="68916" y="205140"/>
                  <a:pt x="63624" y="161748"/>
                </a:cubicBezTo>
                <a:cubicBezTo>
                  <a:pt x="58332" y="118356"/>
                  <a:pt x="2946" y="9700"/>
                  <a:pt x="124" y="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1E859397-8466-4BB7-A160-48B2D7032265}"/>
              </a:ext>
            </a:extLst>
          </p:cNvPr>
          <p:cNvSpPr/>
          <p:nvPr/>
        </p:nvSpPr>
        <p:spPr>
          <a:xfrm>
            <a:off x="4068565" y="4600415"/>
            <a:ext cx="66741" cy="122894"/>
          </a:xfrm>
          <a:custGeom>
            <a:avLst/>
            <a:gdLst>
              <a:gd name="connsiteX0" fmla="*/ 1785 w 66741"/>
              <a:gd name="connsiteY0" fmla="*/ 121868 h 122894"/>
              <a:gd name="connsiteX1" fmla="*/ 65285 w 66741"/>
              <a:gd name="connsiteY1" fmla="*/ 3335 h 122894"/>
              <a:gd name="connsiteX2" fmla="*/ 44118 w 66741"/>
              <a:gd name="connsiteY2" fmla="*/ 35085 h 122894"/>
              <a:gd name="connsiteX3" fmla="*/ 18718 w 66741"/>
              <a:gd name="connsiteY3" fmla="*/ 60485 h 122894"/>
              <a:gd name="connsiteX4" fmla="*/ 1785 w 66741"/>
              <a:gd name="connsiteY4" fmla="*/ 121868 h 122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41" h="122894">
                <a:moveTo>
                  <a:pt x="1785" y="121868"/>
                </a:moveTo>
                <a:cubicBezTo>
                  <a:pt x="9546" y="112343"/>
                  <a:pt x="58230" y="17799"/>
                  <a:pt x="65285" y="3335"/>
                </a:cubicBezTo>
                <a:cubicBezTo>
                  <a:pt x="72340" y="-11129"/>
                  <a:pt x="51879" y="25560"/>
                  <a:pt x="44118" y="35085"/>
                </a:cubicBezTo>
                <a:cubicBezTo>
                  <a:pt x="36357" y="44610"/>
                  <a:pt x="23657" y="49196"/>
                  <a:pt x="18718" y="60485"/>
                </a:cubicBezTo>
                <a:cubicBezTo>
                  <a:pt x="13779" y="71774"/>
                  <a:pt x="-5976" y="131393"/>
                  <a:pt x="1785" y="121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561A6C72-D31A-4597-BB4F-14A0383D5E0B}"/>
              </a:ext>
            </a:extLst>
          </p:cNvPr>
          <p:cNvSpPr/>
          <p:nvPr/>
        </p:nvSpPr>
        <p:spPr>
          <a:xfrm>
            <a:off x="4273523" y="4561069"/>
            <a:ext cx="242988" cy="70651"/>
          </a:xfrm>
          <a:custGeom>
            <a:avLst/>
            <a:gdLst>
              <a:gd name="connsiteX0" fmla="*/ 241327 w 242988"/>
              <a:gd name="connsiteY0" fmla="*/ 348 h 70651"/>
              <a:gd name="connsiteX1" fmla="*/ 129144 w 242988"/>
              <a:gd name="connsiteY1" fmla="*/ 25748 h 70651"/>
              <a:gd name="connsiteX2" fmla="*/ 33894 w 242988"/>
              <a:gd name="connsiteY2" fmla="*/ 27864 h 70651"/>
              <a:gd name="connsiteX3" fmla="*/ 27 w 242988"/>
              <a:gd name="connsiteY3" fmla="*/ 70198 h 70651"/>
              <a:gd name="connsiteX4" fmla="*/ 38127 w 242988"/>
              <a:gd name="connsiteY4" fmla="*/ 46914 h 70651"/>
              <a:gd name="connsiteX5" fmla="*/ 241327 w 242988"/>
              <a:gd name="connsiteY5" fmla="*/ 348 h 70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988" h="70651">
                <a:moveTo>
                  <a:pt x="241327" y="348"/>
                </a:moveTo>
                <a:cubicBezTo>
                  <a:pt x="256496" y="-3180"/>
                  <a:pt x="163716" y="21162"/>
                  <a:pt x="129144" y="25748"/>
                </a:cubicBezTo>
                <a:cubicBezTo>
                  <a:pt x="94572" y="30334"/>
                  <a:pt x="55413" y="20456"/>
                  <a:pt x="33894" y="27864"/>
                </a:cubicBezTo>
                <a:cubicBezTo>
                  <a:pt x="12375" y="35272"/>
                  <a:pt x="-678" y="67023"/>
                  <a:pt x="27" y="70198"/>
                </a:cubicBezTo>
                <a:cubicBezTo>
                  <a:pt x="732" y="73373"/>
                  <a:pt x="3202" y="59261"/>
                  <a:pt x="38127" y="46914"/>
                </a:cubicBezTo>
                <a:cubicBezTo>
                  <a:pt x="73052" y="34567"/>
                  <a:pt x="226158" y="3876"/>
                  <a:pt x="241327" y="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4C242556-BF50-4A33-9B2E-41842846D8A8}"/>
              </a:ext>
            </a:extLst>
          </p:cNvPr>
          <p:cNvSpPr/>
          <p:nvPr/>
        </p:nvSpPr>
        <p:spPr>
          <a:xfrm>
            <a:off x="4204167" y="4564480"/>
            <a:ext cx="88582" cy="83968"/>
          </a:xfrm>
          <a:custGeom>
            <a:avLst/>
            <a:gdLst>
              <a:gd name="connsiteX0" fmla="*/ 88433 w 88582"/>
              <a:gd name="connsiteY0" fmla="*/ 81603 h 83968"/>
              <a:gd name="connsiteX1" fmla="*/ 3766 w 88582"/>
              <a:gd name="connsiteY1" fmla="*/ 1170 h 83968"/>
              <a:gd name="connsiteX2" fmla="*/ 14350 w 88582"/>
              <a:gd name="connsiteY2" fmla="*/ 37153 h 83968"/>
              <a:gd name="connsiteX3" fmla="*/ 10116 w 88582"/>
              <a:gd name="connsiteY3" fmla="*/ 83720 h 83968"/>
              <a:gd name="connsiteX4" fmla="*/ 24933 w 88582"/>
              <a:gd name="connsiteY4" fmla="*/ 56203 h 83968"/>
              <a:gd name="connsiteX5" fmla="*/ 88433 w 88582"/>
              <a:gd name="connsiteY5" fmla="*/ 81603 h 83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582" h="83968">
                <a:moveTo>
                  <a:pt x="88433" y="81603"/>
                </a:moveTo>
                <a:cubicBezTo>
                  <a:pt x="84905" y="72431"/>
                  <a:pt x="16113" y="8578"/>
                  <a:pt x="3766" y="1170"/>
                </a:cubicBezTo>
                <a:cubicBezTo>
                  <a:pt x="-8581" y="-6238"/>
                  <a:pt x="13292" y="23395"/>
                  <a:pt x="14350" y="37153"/>
                </a:cubicBezTo>
                <a:cubicBezTo>
                  <a:pt x="15408" y="50911"/>
                  <a:pt x="8352" y="80545"/>
                  <a:pt x="10116" y="83720"/>
                </a:cubicBezTo>
                <a:cubicBezTo>
                  <a:pt x="11880" y="86895"/>
                  <a:pt x="17877" y="58672"/>
                  <a:pt x="24933" y="56203"/>
                </a:cubicBezTo>
                <a:cubicBezTo>
                  <a:pt x="31989" y="53734"/>
                  <a:pt x="91961" y="90775"/>
                  <a:pt x="88433" y="81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DE5D55F8-3ADB-4EE6-9844-BAA11175D95C}"/>
              </a:ext>
            </a:extLst>
          </p:cNvPr>
          <p:cNvSpPr/>
          <p:nvPr/>
        </p:nvSpPr>
        <p:spPr>
          <a:xfrm>
            <a:off x="2269379" y="5258305"/>
            <a:ext cx="658660" cy="269128"/>
          </a:xfrm>
          <a:custGeom>
            <a:avLst/>
            <a:gdLst>
              <a:gd name="connsiteX0" fmla="*/ 3921 w 658660"/>
              <a:gd name="connsiteY0" fmla="*/ 20662 h 269128"/>
              <a:gd name="connsiteX1" fmla="*/ 287554 w 658660"/>
              <a:gd name="connsiteY1" fmla="*/ 14312 h 269128"/>
              <a:gd name="connsiteX2" fmla="*/ 602938 w 658660"/>
              <a:gd name="connsiteY2" fmla="*/ 177295 h 269128"/>
              <a:gd name="connsiteX3" fmla="*/ 655854 w 658660"/>
              <a:gd name="connsiteY3" fmla="*/ 268312 h 269128"/>
              <a:gd name="connsiteX4" fmla="*/ 647388 w 658660"/>
              <a:gd name="connsiteY4" fmla="*/ 219628 h 269128"/>
              <a:gd name="connsiteX5" fmla="*/ 613521 w 658660"/>
              <a:gd name="connsiteY5" fmla="*/ 177295 h 269128"/>
              <a:gd name="connsiteX6" fmla="*/ 363754 w 658660"/>
              <a:gd name="connsiteY6" fmla="*/ 69345 h 269128"/>
              <a:gd name="connsiteX7" fmla="*/ 137271 w 658660"/>
              <a:gd name="connsiteY7" fmla="*/ 1612 h 269128"/>
              <a:gd name="connsiteX8" fmla="*/ 3921 w 658660"/>
              <a:gd name="connsiteY8" fmla="*/ 20662 h 26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8660" h="269128">
                <a:moveTo>
                  <a:pt x="3921" y="20662"/>
                </a:moveTo>
                <a:cubicBezTo>
                  <a:pt x="28968" y="22779"/>
                  <a:pt x="187718" y="-11793"/>
                  <a:pt x="287554" y="14312"/>
                </a:cubicBezTo>
                <a:cubicBezTo>
                  <a:pt x="387390" y="40417"/>
                  <a:pt x="541555" y="134962"/>
                  <a:pt x="602938" y="177295"/>
                </a:cubicBezTo>
                <a:cubicBezTo>
                  <a:pt x="664321" y="219628"/>
                  <a:pt x="648446" y="261257"/>
                  <a:pt x="655854" y="268312"/>
                </a:cubicBezTo>
                <a:cubicBezTo>
                  <a:pt x="663262" y="275368"/>
                  <a:pt x="654444" y="234798"/>
                  <a:pt x="647388" y="219628"/>
                </a:cubicBezTo>
                <a:cubicBezTo>
                  <a:pt x="640333" y="204459"/>
                  <a:pt x="660793" y="202342"/>
                  <a:pt x="613521" y="177295"/>
                </a:cubicBezTo>
                <a:cubicBezTo>
                  <a:pt x="566249" y="152248"/>
                  <a:pt x="443129" y="98625"/>
                  <a:pt x="363754" y="69345"/>
                </a:cubicBezTo>
                <a:cubicBezTo>
                  <a:pt x="284379" y="40065"/>
                  <a:pt x="194774" y="9726"/>
                  <a:pt x="137271" y="1612"/>
                </a:cubicBezTo>
                <a:cubicBezTo>
                  <a:pt x="79768" y="-6502"/>
                  <a:pt x="-21126" y="18545"/>
                  <a:pt x="3921" y="20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C92D7347-50AD-4264-A1E9-77401106CD89}"/>
              </a:ext>
            </a:extLst>
          </p:cNvPr>
          <p:cNvSpPr/>
          <p:nvPr/>
        </p:nvSpPr>
        <p:spPr>
          <a:xfrm>
            <a:off x="2728626" y="5472646"/>
            <a:ext cx="267317" cy="420157"/>
          </a:xfrm>
          <a:custGeom>
            <a:avLst/>
            <a:gdLst>
              <a:gd name="connsiteX0" fmla="*/ 173324 w 267317"/>
              <a:gd name="connsiteY0" fmla="*/ 420154 h 420157"/>
              <a:gd name="connsiteX1" fmla="*/ 262224 w 267317"/>
              <a:gd name="connsiteY1" fmla="*/ 282571 h 420157"/>
              <a:gd name="connsiteX2" fmla="*/ 251641 w 267317"/>
              <a:gd name="connsiteY2" fmla="*/ 210604 h 420157"/>
              <a:gd name="connsiteX3" fmla="*/ 211424 w 267317"/>
              <a:gd name="connsiteY3" fmla="*/ 140754 h 420157"/>
              <a:gd name="connsiteX4" fmla="*/ 6107 w 267317"/>
              <a:gd name="connsiteY4" fmla="*/ 5287 h 420157"/>
              <a:gd name="connsiteX5" fmla="*/ 65374 w 267317"/>
              <a:gd name="connsiteY5" fmla="*/ 37037 h 420157"/>
              <a:gd name="connsiteX6" fmla="*/ 181791 w 267317"/>
              <a:gd name="connsiteY6" fmla="*/ 125937 h 420157"/>
              <a:gd name="connsiteX7" fmla="*/ 222007 w 267317"/>
              <a:gd name="connsiteY7" fmla="*/ 202137 h 420157"/>
              <a:gd name="connsiteX8" fmla="*/ 234707 w 267317"/>
              <a:gd name="connsiteY8" fmla="*/ 236004 h 420157"/>
              <a:gd name="connsiteX9" fmla="*/ 234707 w 267317"/>
              <a:gd name="connsiteY9" fmla="*/ 278337 h 420157"/>
              <a:gd name="connsiteX10" fmla="*/ 173324 w 267317"/>
              <a:gd name="connsiteY10" fmla="*/ 420154 h 420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7317" h="420157">
                <a:moveTo>
                  <a:pt x="173324" y="420154"/>
                </a:moveTo>
                <a:cubicBezTo>
                  <a:pt x="177910" y="420860"/>
                  <a:pt x="249171" y="317496"/>
                  <a:pt x="262224" y="282571"/>
                </a:cubicBezTo>
                <a:cubicBezTo>
                  <a:pt x="275277" y="247646"/>
                  <a:pt x="260108" y="234240"/>
                  <a:pt x="251641" y="210604"/>
                </a:cubicBezTo>
                <a:cubicBezTo>
                  <a:pt x="243174" y="186968"/>
                  <a:pt x="252346" y="174973"/>
                  <a:pt x="211424" y="140754"/>
                </a:cubicBezTo>
                <a:cubicBezTo>
                  <a:pt x="170502" y="106534"/>
                  <a:pt x="30449" y="22573"/>
                  <a:pt x="6107" y="5287"/>
                </a:cubicBezTo>
                <a:cubicBezTo>
                  <a:pt x="-18235" y="-11999"/>
                  <a:pt x="36093" y="16929"/>
                  <a:pt x="65374" y="37037"/>
                </a:cubicBezTo>
                <a:cubicBezTo>
                  <a:pt x="94655" y="57145"/>
                  <a:pt x="155685" y="98420"/>
                  <a:pt x="181791" y="125937"/>
                </a:cubicBezTo>
                <a:cubicBezTo>
                  <a:pt x="207897" y="153454"/>
                  <a:pt x="213188" y="183792"/>
                  <a:pt x="222007" y="202137"/>
                </a:cubicBezTo>
                <a:cubicBezTo>
                  <a:pt x="230826" y="220482"/>
                  <a:pt x="232590" y="223304"/>
                  <a:pt x="234707" y="236004"/>
                </a:cubicBezTo>
                <a:cubicBezTo>
                  <a:pt x="236824" y="248704"/>
                  <a:pt x="242468" y="250467"/>
                  <a:pt x="234707" y="278337"/>
                </a:cubicBezTo>
                <a:cubicBezTo>
                  <a:pt x="226946" y="306207"/>
                  <a:pt x="168738" y="419448"/>
                  <a:pt x="173324" y="420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6993D718-6FFF-4D8A-9A53-8EA592B396E8}"/>
              </a:ext>
            </a:extLst>
          </p:cNvPr>
          <p:cNvSpPr/>
          <p:nvPr/>
        </p:nvSpPr>
        <p:spPr>
          <a:xfrm>
            <a:off x="2163266" y="5446159"/>
            <a:ext cx="780323" cy="208137"/>
          </a:xfrm>
          <a:custGeom>
            <a:avLst/>
            <a:gdLst>
              <a:gd name="connsiteX0" fmla="*/ 8434 w 780323"/>
              <a:gd name="connsiteY0" fmla="*/ 97391 h 208137"/>
              <a:gd name="connsiteX1" fmla="*/ 285717 w 780323"/>
              <a:gd name="connsiteY1" fmla="*/ 71991 h 208137"/>
              <a:gd name="connsiteX2" fmla="*/ 374617 w 780323"/>
              <a:gd name="connsiteY2" fmla="*/ 69874 h 208137"/>
              <a:gd name="connsiteX3" fmla="*/ 476217 w 780323"/>
              <a:gd name="connsiteY3" fmla="*/ 74108 h 208137"/>
              <a:gd name="connsiteX4" fmla="*/ 573584 w 780323"/>
              <a:gd name="connsiteY4" fmla="*/ 91041 h 208137"/>
              <a:gd name="connsiteX5" fmla="*/ 772551 w 780323"/>
              <a:gd name="connsiteY5" fmla="*/ 205341 h 208137"/>
              <a:gd name="connsiteX6" fmla="*/ 719634 w 780323"/>
              <a:gd name="connsiteY6" fmla="*/ 163008 h 208137"/>
              <a:gd name="connsiteX7" fmla="*/ 531251 w 780323"/>
              <a:gd name="connsiteY7" fmla="*/ 52941 h 208137"/>
              <a:gd name="connsiteX8" fmla="*/ 349217 w 780323"/>
              <a:gd name="connsiteY8" fmla="*/ 46591 h 208137"/>
              <a:gd name="connsiteX9" fmla="*/ 266667 w 780323"/>
              <a:gd name="connsiteY9" fmla="*/ 24 h 208137"/>
              <a:gd name="connsiteX10" fmla="*/ 190467 w 780323"/>
              <a:gd name="connsiteY10" fmla="*/ 40241 h 208137"/>
              <a:gd name="connsiteX11" fmla="*/ 141784 w 780323"/>
              <a:gd name="connsiteY11" fmla="*/ 46591 h 208137"/>
              <a:gd name="connsiteX12" fmla="*/ 76167 w 780323"/>
              <a:gd name="connsiteY12" fmla="*/ 50824 h 208137"/>
              <a:gd name="connsiteX13" fmla="*/ 8434 w 780323"/>
              <a:gd name="connsiteY13" fmla="*/ 97391 h 208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0323" h="208137">
                <a:moveTo>
                  <a:pt x="8434" y="97391"/>
                </a:moveTo>
                <a:lnTo>
                  <a:pt x="285717" y="71991"/>
                </a:lnTo>
                <a:cubicBezTo>
                  <a:pt x="346747" y="67405"/>
                  <a:pt x="342867" y="69521"/>
                  <a:pt x="374617" y="69874"/>
                </a:cubicBezTo>
                <a:cubicBezTo>
                  <a:pt x="406367" y="70227"/>
                  <a:pt x="443056" y="70580"/>
                  <a:pt x="476217" y="74108"/>
                </a:cubicBezTo>
                <a:cubicBezTo>
                  <a:pt x="509378" y="77636"/>
                  <a:pt x="524195" y="69169"/>
                  <a:pt x="573584" y="91041"/>
                </a:cubicBezTo>
                <a:cubicBezTo>
                  <a:pt x="622973" y="112913"/>
                  <a:pt x="748209" y="193347"/>
                  <a:pt x="772551" y="205341"/>
                </a:cubicBezTo>
                <a:cubicBezTo>
                  <a:pt x="796893" y="217335"/>
                  <a:pt x="759851" y="188408"/>
                  <a:pt x="719634" y="163008"/>
                </a:cubicBezTo>
                <a:cubicBezTo>
                  <a:pt x="679417" y="137608"/>
                  <a:pt x="592987" y="72344"/>
                  <a:pt x="531251" y="52941"/>
                </a:cubicBezTo>
                <a:cubicBezTo>
                  <a:pt x="469515" y="33538"/>
                  <a:pt x="393314" y="55410"/>
                  <a:pt x="349217" y="46591"/>
                </a:cubicBezTo>
                <a:cubicBezTo>
                  <a:pt x="305120" y="37772"/>
                  <a:pt x="293125" y="1082"/>
                  <a:pt x="266667" y="24"/>
                </a:cubicBezTo>
                <a:cubicBezTo>
                  <a:pt x="240209" y="-1034"/>
                  <a:pt x="211281" y="32480"/>
                  <a:pt x="190467" y="40241"/>
                </a:cubicBezTo>
                <a:cubicBezTo>
                  <a:pt x="169653" y="48002"/>
                  <a:pt x="160834" y="44827"/>
                  <a:pt x="141784" y="46591"/>
                </a:cubicBezTo>
                <a:cubicBezTo>
                  <a:pt x="122734" y="48355"/>
                  <a:pt x="95217" y="49766"/>
                  <a:pt x="76167" y="50824"/>
                </a:cubicBezTo>
                <a:cubicBezTo>
                  <a:pt x="57117" y="51882"/>
                  <a:pt x="-26491" y="93863"/>
                  <a:pt x="8434" y="97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00ADBFB3-ACA9-4411-9CBB-BE358D703014}"/>
              </a:ext>
            </a:extLst>
          </p:cNvPr>
          <p:cNvSpPr/>
          <p:nvPr/>
        </p:nvSpPr>
        <p:spPr>
          <a:xfrm>
            <a:off x="1799167" y="5410160"/>
            <a:ext cx="594219" cy="311646"/>
          </a:xfrm>
          <a:custGeom>
            <a:avLst/>
            <a:gdLst>
              <a:gd name="connsiteX0" fmla="*/ 592666 w 594219"/>
              <a:gd name="connsiteY0" fmla="*/ 84707 h 311646"/>
              <a:gd name="connsiteX1" fmla="*/ 455083 w 594219"/>
              <a:gd name="connsiteY1" fmla="*/ 88940 h 311646"/>
              <a:gd name="connsiteX2" fmla="*/ 361950 w 594219"/>
              <a:gd name="connsiteY2" fmla="*/ 65657 h 311646"/>
              <a:gd name="connsiteX3" fmla="*/ 251883 w 594219"/>
              <a:gd name="connsiteY3" fmla="*/ 29673 h 311646"/>
              <a:gd name="connsiteX4" fmla="*/ 224366 w 594219"/>
              <a:gd name="connsiteY4" fmla="*/ 40 h 311646"/>
              <a:gd name="connsiteX5" fmla="*/ 266700 w 594219"/>
              <a:gd name="connsiteY5" fmla="*/ 36023 h 311646"/>
              <a:gd name="connsiteX6" fmla="*/ 321733 w 594219"/>
              <a:gd name="connsiteY6" fmla="*/ 78357 h 311646"/>
              <a:gd name="connsiteX7" fmla="*/ 410633 w 594219"/>
              <a:gd name="connsiteY7" fmla="*/ 116457 h 311646"/>
              <a:gd name="connsiteX8" fmla="*/ 349250 w 594219"/>
              <a:gd name="connsiteY8" fmla="*/ 124923 h 311646"/>
              <a:gd name="connsiteX9" fmla="*/ 279400 w 594219"/>
              <a:gd name="connsiteY9" fmla="*/ 122807 h 311646"/>
              <a:gd name="connsiteX10" fmla="*/ 156633 w 594219"/>
              <a:gd name="connsiteY10" fmla="*/ 59307 h 311646"/>
              <a:gd name="connsiteX11" fmla="*/ 241300 w 594219"/>
              <a:gd name="connsiteY11" fmla="*/ 118573 h 311646"/>
              <a:gd name="connsiteX12" fmla="*/ 302683 w 594219"/>
              <a:gd name="connsiteY12" fmla="*/ 177840 h 311646"/>
              <a:gd name="connsiteX13" fmla="*/ 207433 w 594219"/>
              <a:gd name="connsiteY13" fmla="*/ 182073 h 311646"/>
              <a:gd name="connsiteX14" fmla="*/ 152400 w 594219"/>
              <a:gd name="connsiteY14" fmla="*/ 163023 h 311646"/>
              <a:gd name="connsiteX15" fmla="*/ 93133 w 594219"/>
              <a:gd name="connsiteY15" fmla="*/ 120690 h 311646"/>
              <a:gd name="connsiteX16" fmla="*/ 213783 w 594219"/>
              <a:gd name="connsiteY16" fmla="*/ 184190 h 311646"/>
              <a:gd name="connsiteX17" fmla="*/ 275166 w 594219"/>
              <a:gd name="connsiteY17" fmla="*/ 199007 h 311646"/>
              <a:gd name="connsiteX18" fmla="*/ 211666 w 594219"/>
              <a:gd name="connsiteY18" fmla="*/ 213823 h 311646"/>
              <a:gd name="connsiteX19" fmla="*/ 177800 w 594219"/>
              <a:gd name="connsiteY19" fmla="*/ 230757 h 311646"/>
              <a:gd name="connsiteX20" fmla="*/ 124883 w 594219"/>
              <a:gd name="connsiteY20" fmla="*/ 226523 h 311646"/>
              <a:gd name="connsiteX21" fmla="*/ 0 w 594219"/>
              <a:gd name="connsiteY21" fmla="*/ 169373 h 311646"/>
              <a:gd name="connsiteX22" fmla="*/ 127000 w 594219"/>
              <a:gd name="connsiteY22" fmla="*/ 237107 h 311646"/>
              <a:gd name="connsiteX23" fmla="*/ 218016 w 594219"/>
              <a:gd name="connsiteY23" fmla="*/ 279440 h 311646"/>
              <a:gd name="connsiteX24" fmla="*/ 69850 w 594219"/>
              <a:gd name="connsiteY24" fmla="*/ 239223 h 311646"/>
              <a:gd name="connsiteX25" fmla="*/ 19050 w 594219"/>
              <a:gd name="connsiteY25" fmla="*/ 230757 h 311646"/>
              <a:gd name="connsiteX26" fmla="*/ 86783 w 594219"/>
              <a:gd name="connsiteY26" fmla="*/ 283673 h 311646"/>
              <a:gd name="connsiteX27" fmla="*/ 184150 w 594219"/>
              <a:gd name="connsiteY27" fmla="*/ 311190 h 311646"/>
              <a:gd name="connsiteX28" fmla="*/ 228600 w 594219"/>
              <a:gd name="connsiteY28" fmla="*/ 262507 h 311646"/>
              <a:gd name="connsiteX29" fmla="*/ 287866 w 594219"/>
              <a:gd name="connsiteY29" fmla="*/ 220173 h 311646"/>
              <a:gd name="connsiteX30" fmla="*/ 357716 w 594219"/>
              <a:gd name="connsiteY30" fmla="*/ 173607 h 311646"/>
              <a:gd name="connsiteX31" fmla="*/ 592666 w 594219"/>
              <a:gd name="connsiteY31" fmla="*/ 84707 h 311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594219" h="311646">
                <a:moveTo>
                  <a:pt x="592666" y="84707"/>
                </a:moveTo>
                <a:cubicBezTo>
                  <a:pt x="608894" y="70596"/>
                  <a:pt x="493536" y="92115"/>
                  <a:pt x="455083" y="88940"/>
                </a:cubicBezTo>
                <a:cubicBezTo>
                  <a:pt x="416630" y="85765"/>
                  <a:pt x="395817" y="75535"/>
                  <a:pt x="361950" y="65657"/>
                </a:cubicBezTo>
                <a:cubicBezTo>
                  <a:pt x="328083" y="55779"/>
                  <a:pt x="274814" y="40609"/>
                  <a:pt x="251883" y="29673"/>
                </a:cubicBezTo>
                <a:cubicBezTo>
                  <a:pt x="228952" y="18737"/>
                  <a:pt x="221896" y="-1018"/>
                  <a:pt x="224366" y="40"/>
                </a:cubicBezTo>
                <a:cubicBezTo>
                  <a:pt x="226835" y="1098"/>
                  <a:pt x="250472" y="22970"/>
                  <a:pt x="266700" y="36023"/>
                </a:cubicBezTo>
                <a:cubicBezTo>
                  <a:pt x="282928" y="49076"/>
                  <a:pt x="297744" y="64951"/>
                  <a:pt x="321733" y="78357"/>
                </a:cubicBezTo>
                <a:cubicBezTo>
                  <a:pt x="345722" y="91763"/>
                  <a:pt x="406047" y="108696"/>
                  <a:pt x="410633" y="116457"/>
                </a:cubicBezTo>
                <a:cubicBezTo>
                  <a:pt x="415219" y="124218"/>
                  <a:pt x="371122" y="123865"/>
                  <a:pt x="349250" y="124923"/>
                </a:cubicBezTo>
                <a:cubicBezTo>
                  <a:pt x="327378" y="125981"/>
                  <a:pt x="311503" y="133743"/>
                  <a:pt x="279400" y="122807"/>
                </a:cubicBezTo>
                <a:cubicBezTo>
                  <a:pt x="247297" y="111871"/>
                  <a:pt x="162983" y="60013"/>
                  <a:pt x="156633" y="59307"/>
                </a:cubicBezTo>
                <a:cubicBezTo>
                  <a:pt x="150283" y="58601"/>
                  <a:pt x="216958" y="98818"/>
                  <a:pt x="241300" y="118573"/>
                </a:cubicBezTo>
                <a:cubicBezTo>
                  <a:pt x="265642" y="138328"/>
                  <a:pt x="308327" y="167257"/>
                  <a:pt x="302683" y="177840"/>
                </a:cubicBezTo>
                <a:cubicBezTo>
                  <a:pt x="297039" y="188423"/>
                  <a:pt x="232480" y="184543"/>
                  <a:pt x="207433" y="182073"/>
                </a:cubicBezTo>
                <a:cubicBezTo>
                  <a:pt x="182386" y="179603"/>
                  <a:pt x="171450" y="173253"/>
                  <a:pt x="152400" y="163023"/>
                </a:cubicBezTo>
                <a:cubicBezTo>
                  <a:pt x="133350" y="152793"/>
                  <a:pt x="82902" y="117162"/>
                  <a:pt x="93133" y="120690"/>
                </a:cubicBezTo>
                <a:cubicBezTo>
                  <a:pt x="103364" y="124218"/>
                  <a:pt x="183444" y="171137"/>
                  <a:pt x="213783" y="184190"/>
                </a:cubicBezTo>
                <a:cubicBezTo>
                  <a:pt x="244122" y="197243"/>
                  <a:pt x="275519" y="194068"/>
                  <a:pt x="275166" y="199007"/>
                </a:cubicBezTo>
                <a:cubicBezTo>
                  <a:pt x="274813" y="203946"/>
                  <a:pt x="227894" y="208531"/>
                  <a:pt x="211666" y="213823"/>
                </a:cubicBezTo>
                <a:cubicBezTo>
                  <a:pt x="195438" y="219115"/>
                  <a:pt x="192264" y="228640"/>
                  <a:pt x="177800" y="230757"/>
                </a:cubicBezTo>
                <a:cubicBezTo>
                  <a:pt x="163336" y="232874"/>
                  <a:pt x="154516" y="236754"/>
                  <a:pt x="124883" y="226523"/>
                </a:cubicBezTo>
                <a:cubicBezTo>
                  <a:pt x="95250" y="216292"/>
                  <a:pt x="-353" y="167609"/>
                  <a:pt x="0" y="169373"/>
                </a:cubicBezTo>
                <a:cubicBezTo>
                  <a:pt x="353" y="171137"/>
                  <a:pt x="90664" y="218763"/>
                  <a:pt x="127000" y="237107"/>
                </a:cubicBezTo>
                <a:cubicBezTo>
                  <a:pt x="163336" y="255451"/>
                  <a:pt x="227541" y="279087"/>
                  <a:pt x="218016" y="279440"/>
                </a:cubicBezTo>
                <a:cubicBezTo>
                  <a:pt x="208491" y="279793"/>
                  <a:pt x="103011" y="247337"/>
                  <a:pt x="69850" y="239223"/>
                </a:cubicBezTo>
                <a:cubicBezTo>
                  <a:pt x="36689" y="231109"/>
                  <a:pt x="16228" y="223349"/>
                  <a:pt x="19050" y="230757"/>
                </a:cubicBezTo>
                <a:cubicBezTo>
                  <a:pt x="21872" y="238165"/>
                  <a:pt x="59266" y="270268"/>
                  <a:pt x="86783" y="283673"/>
                </a:cubicBezTo>
                <a:cubicBezTo>
                  <a:pt x="114300" y="297079"/>
                  <a:pt x="160514" y="314718"/>
                  <a:pt x="184150" y="311190"/>
                </a:cubicBezTo>
                <a:cubicBezTo>
                  <a:pt x="207786" y="307662"/>
                  <a:pt x="211314" y="277677"/>
                  <a:pt x="228600" y="262507"/>
                </a:cubicBezTo>
                <a:cubicBezTo>
                  <a:pt x="245886" y="247337"/>
                  <a:pt x="266347" y="234990"/>
                  <a:pt x="287866" y="220173"/>
                </a:cubicBezTo>
                <a:cubicBezTo>
                  <a:pt x="309385" y="205356"/>
                  <a:pt x="310444" y="198301"/>
                  <a:pt x="357716" y="173607"/>
                </a:cubicBezTo>
                <a:cubicBezTo>
                  <a:pt x="404988" y="148913"/>
                  <a:pt x="576438" y="98818"/>
                  <a:pt x="592666" y="847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21410A29-D267-425C-84E2-2250100C0CAF}"/>
              </a:ext>
            </a:extLst>
          </p:cNvPr>
          <p:cNvSpPr/>
          <p:nvPr/>
        </p:nvSpPr>
        <p:spPr>
          <a:xfrm>
            <a:off x="2131483" y="5430287"/>
            <a:ext cx="836059" cy="217905"/>
          </a:xfrm>
          <a:custGeom>
            <a:avLst/>
            <a:gdLst>
              <a:gd name="connsiteX0" fmla="*/ 0 w 836059"/>
              <a:gd name="connsiteY0" fmla="*/ 32830 h 217905"/>
              <a:gd name="connsiteX1" fmla="*/ 325967 w 836059"/>
              <a:gd name="connsiteY1" fmla="*/ 3196 h 217905"/>
              <a:gd name="connsiteX2" fmla="*/ 370417 w 836059"/>
              <a:gd name="connsiteY2" fmla="*/ 3196 h 217905"/>
              <a:gd name="connsiteX3" fmla="*/ 429684 w 836059"/>
              <a:gd name="connsiteY3" fmla="*/ 24363 h 217905"/>
              <a:gd name="connsiteX4" fmla="*/ 611717 w 836059"/>
              <a:gd name="connsiteY4" fmla="*/ 56113 h 217905"/>
              <a:gd name="connsiteX5" fmla="*/ 831850 w 836059"/>
              <a:gd name="connsiteY5" fmla="*/ 212746 h 217905"/>
              <a:gd name="connsiteX6" fmla="*/ 762000 w 836059"/>
              <a:gd name="connsiteY6" fmla="*/ 183113 h 217905"/>
              <a:gd name="connsiteX7" fmla="*/ 488950 w 836059"/>
              <a:gd name="connsiteY7" fmla="*/ 73046 h 217905"/>
              <a:gd name="connsiteX8" fmla="*/ 201084 w 836059"/>
              <a:gd name="connsiteY8" fmla="*/ 64580 h 217905"/>
              <a:gd name="connsiteX9" fmla="*/ 0 w 836059"/>
              <a:gd name="connsiteY9" fmla="*/ 32830 h 21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6059" h="217905">
                <a:moveTo>
                  <a:pt x="0" y="32830"/>
                </a:moveTo>
                <a:lnTo>
                  <a:pt x="325967" y="3196"/>
                </a:lnTo>
                <a:cubicBezTo>
                  <a:pt x="387703" y="-1743"/>
                  <a:pt x="353131" y="-332"/>
                  <a:pt x="370417" y="3196"/>
                </a:cubicBezTo>
                <a:cubicBezTo>
                  <a:pt x="387703" y="6724"/>
                  <a:pt x="389467" y="15543"/>
                  <a:pt x="429684" y="24363"/>
                </a:cubicBezTo>
                <a:cubicBezTo>
                  <a:pt x="469901" y="33183"/>
                  <a:pt x="544689" y="24716"/>
                  <a:pt x="611717" y="56113"/>
                </a:cubicBezTo>
                <a:cubicBezTo>
                  <a:pt x="678745" y="87510"/>
                  <a:pt x="806803" y="191579"/>
                  <a:pt x="831850" y="212746"/>
                </a:cubicBezTo>
                <a:cubicBezTo>
                  <a:pt x="856897" y="233913"/>
                  <a:pt x="762000" y="183113"/>
                  <a:pt x="762000" y="183113"/>
                </a:cubicBezTo>
                <a:cubicBezTo>
                  <a:pt x="704850" y="159830"/>
                  <a:pt x="582436" y="92802"/>
                  <a:pt x="488950" y="73046"/>
                </a:cubicBezTo>
                <a:cubicBezTo>
                  <a:pt x="395464" y="53291"/>
                  <a:pt x="283281" y="66697"/>
                  <a:pt x="201084" y="64580"/>
                </a:cubicBezTo>
                <a:lnTo>
                  <a:pt x="0" y="3283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CA573F95-8AE8-4243-BF97-F6518F9EF18C}"/>
              </a:ext>
            </a:extLst>
          </p:cNvPr>
          <p:cNvSpPr/>
          <p:nvPr/>
        </p:nvSpPr>
        <p:spPr>
          <a:xfrm>
            <a:off x="2150481" y="5517970"/>
            <a:ext cx="279534" cy="308869"/>
          </a:xfrm>
          <a:custGeom>
            <a:avLst/>
            <a:gdLst>
              <a:gd name="connsiteX0" fmla="*/ 279452 w 279534"/>
              <a:gd name="connsiteY0" fmla="*/ 180 h 308869"/>
              <a:gd name="connsiteX1" fmla="*/ 52969 w 279534"/>
              <a:gd name="connsiteY1" fmla="*/ 84847 h 308869"/>
              <a:gd name="connsiteX2" fmla="*/ 29686 w 279534"/>
              <a:gd name="connsiteY2" fmla="*/ 131413 h 308869"/>
              <a:gd name="connsiteX3" fmla="*/ 25452 w 279534"/>
              <a:gd name="connsiteY3" fmla="*/ 304980 h 308869"/>
              <a:gd name="connsiteX4" fmla="*/ 21219 w 279534"/>
              <a:gd name="connsiteY4" fmla="*/ 241480 h 308869"/>
              <a:gd name="connsiteX5" fmla="*/ 2169 w 279534"/>
              <a:gd name="connsiteY5" fmla="*/ 118713 h 308869"/>
              <a:gd name="connsiteX6" fmla="*/ 78369 w 279534"/>
              <a:gd name="connsiteY6" fmla="*/ 63680 h 308869"/>
              <a:gd name="connsiteX7" fmla="*/ 279452 w 279534"/>
              <a:gd name="connsiteY7" fmla="*/ 180 h 30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9534" h="308869">
                <a:moveTo>
                  <a:pt x="279452" y="180"/>
                </a:moveTo>
                <a:cubicBezTo>
                  <a:pt x="275219" y="3708"/>
                  <a:pt x="94597" y="62975"/>
                  <a:pt x="52969" y="84847"/>
                </a:cubicBezTo>
                <a:cubicBezTo>
                  <a:pt x="11341" y="106719"/>
                  <a:pt x="34272" y="94724"/>
                  <a:pt x="29686" y="131413"/>
                </a:cubicBezTo>
                <a:cubicBezTo>
                  <a:pt x="25100" y="168102"/>
                  <a:pt x="26863" y="286636"/>
                  <a:pt x="25452" y="304980"/>
                </a:cubicBezTo>
                <a:cubicBezTo>
                  <a:pt x="24041" y="323324"/>
                  <a:pt x="25099" y="272524"/>
                  <a:pt x="21219" y="241480"/>
                </a:cubicBezTo>
                <a:cubicBezTo>
                  <a:pt x="17339" y="210436"/>
                  <a:pt x="-7356" y="148346"/>
                  <a:pt x="2169" y="118713"/>
                </a:cubicBezTo>
                <a:cubicBezTo>
                  <a:pt x="11694" y="89080"/>
                  <a:pt x="32508" y="81672"/>
                  <a:pt x="78369" y="63680"/>
                </a:cubicBezTo>
                <a:cubicBezTo>
                  <a:pt x="124230" y="45688"/>
                  <a:pt x="283685" y="-3348"/>
                  <a:pt x="279452" y="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F65BAEB1-01E1-406C-BCB6-0A1888C3167F}"/>
              </a:ext>
            </a:extLst>
          </p:cNvPr>
          <p:cNvSpPr/>
          <p:nvPr/>
        </p:nvSpPr>
        <p:spPr>
          <a:xfrm>
            <a:off x="2055280" y="5645126"/>
            <a:ext cx="106385" cy="277733"/>
          </a:xfrm>
          <a:custGeom>
            <a:avLst/>
            <a:gdLst>
              <a:gd name="connsiteX0" fmla="*/ 3 w 106385"/>
              <a:gd name="connsiteY0" fmla="*/ 24 h 277733"/>
              <a:gd name="connsiteX1" fmla="*/ 40220 w 106385"/>
              <a:gd name="connsiteY1" fmla="*/ 177824 h 277733"/>
              <a:gd name="connsiteX2" fmla="*/ 103720 w 106385"/>
              <a:gd name="connsiteY2" fmla="*/ 275191 h 277733"/>
              <a:gd name="connsiteX3" fmla="*/ 91020 w 106385"/>
              <a:gd name="connsiteY3" fmla="*/ 245557 h 277733"/>
              <a:gd name="connsiteX4" fmla="*/ 59270 w 106385"/>
              <a:gd name="connsiteY4" fmla="*/ 205341 h 277733"/>
              <a:gd name="connsiteX5" fmla="*/ 42337 w 106385"/>
              <a:gd name="connsiteY5" fmla="*/ 165124 h 277733"/>
              <a:gd name="connsiteX6" fmla="*/ 3 w 106385"/>
              <a:gd name="connsiteY6" fmla="*/ 24 h 27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385" h="277733">
                <a:moveTo>
                  <a:pt x="3" y="24"/>
                </a:moveTo>
                <a:cubicBezTo>
                  <a:pt x="-350" y="2141"/>
                  <a:pt x="22934" y="131963"/>
                  <a:pt x="40220" y="177824"/>
                </a:cubicBezTo>
                <a:cubicBezTo>
                  <a:pt x="57506" y="223685"/>
                  <a:pt x="95253" y="263902"/>
                  <a:pt x="103720" y="275191"/>
                </a:cubicBezTo>
                <a:cubicBezTo>
                  <a:pt x="112187" y="286480"/>
                  <a:pt x="98428" y="257199"/>
                  <a:pt x="91020" y="245557"/>
                </a:cubicBezTo>
                <a:cubicBezTo>
                  <a:pt x="83612" y="233915"/>
                  <a:pt x="67384" y="218746"/>
                  <a:pt x="59270" y="205341"/>
                </a:cubicBezTo>
                <a:cubicBezTo>
                  <a:pt x="51156" y="191936"/>
                  <a:pt x="50098" y="195110"/>
                  <a:pt x="42337" y="165124"/>
                </a:cubicBezTo>
                <a:cubicBezTo>
                  <a:pt x="34576" y="135138"/>
                  <a:pt x="356" y="-2093"/>
                  <a:pt x="3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6490E2DF-0DB4-4B25-8311-9EF707BC7632}"/>
              </a:ext>
            </a:extLst>
          </p:cNvPr>
          <p:cNvSpPr/>
          <p:nvPr/>
        </p:nvSpPr>
        <p:spPr>
          <a:xfrm>
            <a:off x="2173678" y="5822799"/>
            <a:ext cx="368449" cy="92438"/>
          </a:xfrm>
          <a:custGeom>
            <a:avLst/>
            <a:gdLst>
              <a:gd name="connsiteX0" fmla="*/ 139 w 368449"/>
              <a:gd name="connsiteY0" fmla="*/ 151 h 92438"/>
              <a:gd name="connsiteX1" fmla="*/ 108089 w 368449"/>
              <a:gd name="connsiteY1" fmla="*/ 84818 h 92438"/>
              <a:gd name="connsiteX2" fmla="*/ 237205 w 368449"/>
              <a:gd name="connsiteY2" fmla="*/ 84818 h 92438"/>
              <a:gd name="connsiteX3" fmla="*/ 368439 w 368449"/>
              <a:gd name="connsiteY3" fmla="*/ 53068 h 92438"/>
              <a:gd name="connsiteX4" fmla="*/ 243555 w 368449"/>
              <a:gd name="connsiteY4" fmla="*/ 67884 h 92438"/>
              <a:gd name="connsiteX5" fmla="*/ 89039 w 368449"/>
              <a:gd name="connsiteY5" fmla="*/ 63651 h 92438"/>
              <a:gd name="connsiteX6" fmla="*/ 139 w 368449"/>
              <a:gd name="connsiteY6" fmla="*/ 151 h 9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8449" h="92438">
                <a:moveTo>
                  <a:pt x="139" y="151"/>
                </a:moveTo>
                <a:cubicBezTo>
                  <a:pt x="3314" y="3679"/>
                  <a:pt x="68578" y="70707"/>
                  <a:pt x="108089" y="84818"/>
                </a:cubicBezTo>
                <a:cubicBezTo>
                  <a:pt x="147600" y="98929"/>
                  <a:pt x="193813" y="90110"/>
                  <a:pt x="237205" y="84818"/>
                </a:cubicBezTo>
                <a:cubicBezTo>
                  <a:pt x="280597" y="79526"/>
                  <a:pt x="367381" y="55890"/>
                  <a:pt x="368439" y="53068"/>
                </a:cubicBezTo>
                <a:cubicBezTo>
                  <a:pt x="369497" y="50246"/>
                  <a:pt x="290122" y="66120"/>
                  <a:pt x="243555" y="67884"/>
                </a:cubicBezTo>
                <a:cubicBezTo>
                  <a:pt x="196988" y="69648"/>
                  <a:pt x="129256" y="71412"/>
                  <a:pt x="89039" y="63651"/>
                </a:cubicBezTo>
                <a:cubicBezTo>
                  <a:pt x="48822" y="55890"/>
                  <a:pt x="-3036" y="-3377"/>
                  <a:pt x="139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3970C4F7-2F1F-4348-93C3-455313913DD6}"/>
              </a:ext>
            </a:extLst>
          </p:cNvPr>
          <p:cNvSpPr/>
          <p:nvPr/>
        </p:nvSpPr>
        <p:spPr>
          <a:xfrm>
            <a:off x="2535474" y="5811112"/>
            <a:ext cx="389988" cy="69484"/>
          </a:xfrm>
          <a:custGeom>
            <a:avLst/>
            <a:gdLst>
              <a:gd name="connsiteX0" fmla="*/ 293 w 389988"/>
              <a:gd name="connsiteY0" fmla="*/ 64755 h 69484"/>
              <a:gd name="connsiteX1" fmla="*/ 186559 w 389988"/>
              <a:gd name="connsiteY1" fmla="*/ 62638 h 69484"/>
              <a:gd name="connsiteX2" fmla="*/ 275459 w 389988"/>
              <a:gd name="connsiteY2" fmla="*/ 37238 h 69484"/>
              <a:gd name="connsiteX3" fmla="*/ 389759 w 389988"/>
              <a:gd name="connsiteY3" fmla="*/ 30888 h 69484"/>
              <a:gd name="connsiteX4" fmla="*/ 302976 w 389988"/>
              <a:gd name="connsiteY4" fmla="*/ 5488 h 69484"/>
              <a:gd name="connsiteX5" fmla="*/ 233126 w 389988"/>
              <a:gd name="connsiteY5" fmla="*/ 5488 h 69484"/>
              <a:gd name="connsiteX6" fmla="*/ 293 w 389988"/>
              <a:gd name="connsiteY6" fmla="*/ 64755 h 69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9988" h="69484">
                <a:moveTo>
                  <a:pt x="293" y="64755"/>
                </a:moveTo>
                <a:cubicBezTo>
                  <a:pt x="-7468" y="74280"/>
                  <a:pt x="140698" y="67224"/>
                  <a:pt x="186559" y="62638"/>
                </a:cubicBezTo>
                <a:cubicBezTo>
                  <a:pt x="232420" y="58052"/>
                  <a:pt x="241592" y="42530"/>
                  <a:pt x="275459" y="37238"/>
                </a:cubicBezTo>
                <a:cubicBezTo>
                  <a:pt x="309326" y="31946"/>
                  <a:pt x="385173" y="36180"/>
                  <a:pt x="389759" y="30888"/>
                </a:cubicBezTo>
                <a:cubicBezTo>
                  <a:pt x="394345" y="25596"/>
                  <a:pt x="329082" y="9721"/>
                  <a:pt x="302976" y="5488"/>
                </a:cubicBezTo>
                <a:cubicBezTo>
                  <a:pt x="276870" y="1255"/>
                  <a:pt x="283221" y="-4390"/>
                  <a:pt x="233126" y="5488"/>
                </a:cubicBezTo>
                <a:cubicBezTo>
                  <a:pt x="183032" y="15366"/>
                  <a:pt x="8054" y="55230"/>
                  <a:pt x="293" y="647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FAACB0DA-EC35-4B56-8885-3676905816C1}"/>
              </a:ext>
            </a:extLst>
          </p:cNvPr>
          <p:cNvSpPr/>
          <p:nvPr/>
        </p:nvSpPr>
        <p:spPr>
          <a:xfrm>
            <a:off x="2366424" y="5473182"/>
            <a:ext cx="616079" cy="398451"/>
          </a:xfrm>
          <a:custGeom>
            <a:avLst/>
            <a:gdLst>
              <a:gd name="connsiteX0" fmla="*/ 9 w 616079"/>
              <a:gd name="connsiteY0" fmla="*/ 13218 h 398451"/>
              <a:gd name="connsiteX1" fmla="*/ 110076 w 616079"/>
              <a:gd name="connsiteY1" fmla="*/ 51318 h 398451"/>
              <a:gd name="connsiteX2" fmla="*/ 150293 w 616079"/>
              <a:gd name="connsiteY2" fmla="*/ 51318 h 398451"/>
              <a:gd name="connsiteX3" fmla="*/ 160876 w 616079"/>
              <a:gd name="connsiteY3" fmla="*/ 55551 h 398451"/>
              <a:gd name="connsiteX4" fmla="*/ 95259 w 616079"/>
              <a:gd name="connsiteY4" fmla="*/ 146568 h 398451"/>
              <a:gd name="connsiteX5" fmla="*/ 76209 w 616079"/>
              <a:gd name="connsiteY5" fmla="*/ 207951 h 398451"/>
              <a:gd name="connsiteX6" fmla="*/ 127009 w 616079"/>
              <a:gd name="connsiteY6" fmla="*/ 360351 h 398451"/>
              <a:gd name="connsiteX7" fmla="*/ 160876 w 616079"/>
              <a:gd name="connsiteY7" fmla="*/ 394218 h 398451"/>
              <a:gd name="connsiteX8" fmla="*/ 292109 w 616079"/>
              <a:gd name="connsiteY8" fmla="*/ 394218 h 398451"/>
              <a:gd name="connsiteX9" fmla="*/ 495309 w 616079"/>
              <a:gd name="connsiteY9" fmla="*/ 360351 h 398451"/>
              <a:gd name="connsiteX10" fmla="*/ 571509 w 616079"/>
              <a:gd name="connsiteY10" fmla="*/ 356118 h 398451"/>
              <a:gd name="connsiteX11" fmla="*/ 613843 w 616079"/>
              <a:gd name="connsiteY11" fmla="*/ 239701 h 398451"/>
              <a:gd name="connsiteX12" fmla="*/ 601143 w 616079"/>
              <a:gd name="connsiteY12" fmla="*/ 188901 h 398451"/>
              <a:gd name="connsiteX13" fmla="*/ 524943 w 616079"/>
              <a:gd name="connsiteY13" fmla="*/ 112701 h 398451"/>
              <a:gd name="connsiteX14" fmla="*/ 294226 w 616079"/>
              <a:gd name="connsiteY14" fmla="*/ 19568 h 398451"/>
              <a:gd name="connsiteX15" fmla="*/ 116426 w 616079"/>
              <a:gd name="connsiteY15" fmla="*/ 518 h 398451"/>
              <a:gd name="connsiteX16" fmla="*/ 9 w 616079"/>
              <a:gd name="connsiteY16" fmla="*/ 13218 h 39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16079" h="398451">
                <a:moveTo>
                  <a:pt x="9" y="13218"/>
                </a:moveTo>
                <a:cubicBezTo>
                  <a:pt x="-1049" y="21685"/>
                  <a:pt x="85029" y="44968"/>
                  <a:pt x="110076" y="51318"/>
                </a:cubicBezTo>
                <a:cubicBezTo>
                  <a:pt x="135123" y="57668"/>
                  <a:pt x="150293" y="51318"/>
                  <a:pt x="150293" y="51318"/>
                </a:cubicBezTo>
                <a:cubicBezTo>
                  <a:pt x="158760" y="52024"/>
                  <a:pt x="170048" y="39676"/>
                  <a:pt x="160876" y="55551"/>
                </a:cubicBezTo>
                <a:cubicBezTo>
                  <a:pt x="151704" y="71426"/>
                  <a:pt x="109370" y="121168"/>
                  <a:pt x="95259" y="146568"/>
                </a:cubicBezTo>
                <a:cubicBezTo>
                  <a:pt x="81148" y="171968"/>
                  <a:pt x="70917" y="172321"/>
                  <a:pt x="76209" y="207951"/>
                </a:cubicBezTo>
                <a:cubicBezTo>
                  <a:pt x="81501" y="243581"/>
                  <a:pt x="112898" y="329307"/>
                  <a:pt x="127009" y="360351"/>
                </a:cubicBezTo>
                <a:cubicBezTo>
                  <a:pt x="141120" y="391396"/>
                  <a:pt x="133359" y="388574"/>
                  <a:pt x="160876" y="394218"/>
                </a:cubicBezTo>
                <a:cubicBezTo>
                  <a:pt x="188393" y="399862"/>
                  <a:pt x="236370" y="399863"/>
                  <a:pt x="292109" y="394218"/>
                </a:cubicBezTo>
                <a:cubicBezTo>
                  <a:pt x="347848" y="388574"/>
                  <a:pt x="448742" y="366701"/>
                  <a:pt x="495309" y="360351"/>
                </a:cubicBezTo>
                <a:cubicBezTo>
                  <a:pt x="541876" y="354001"/>
                  <a:pt x="551753" y="376226"/>
                  <a:pt x="571509" y="356118"/>
                </a:cubicBezTo>
                <a:cubicBezTo>
                  <a:pt x="591265" y="336010"/>
                  <a:pt x="608904" y="267571"/>
                  <a:pt x="613843" y="239701"/>
                </a:cubicBezTo>
                <a:cubicBezTo>
                  <a:pt x="618782" y="211832"/>
                  <a:pt x="615960" y="210068"/>
                  <a:pt x="601143" y="188901"/>
                </a:cubicBezTo>
                <a:cubicBezTo>
                  <a:pt x="586326" y="167734"/>
                  <a:pt x="576096" y="140923"/>
                  <a:pt x="524943" y="112701"/>
                </a:cubicBezTo>
                <a:cubicBezTo>
                  <a:pt x="473790" y="84479"/>
                  <a:pt x="362312" y="38265"/>
                  <a:pt x="294226" y="19568"/>
                </a:cubicBezTo>
                <a:cubicBezTo>
                  <a:pt x="226140" y="871"/>
                  <a:pt x="162640" y="2987"/>
                  <a:pt x="116426" y="518"/>
                </a:cubicBezTo>
                <a:cubicBezTo>
                  <a:pt x="70212" y="-1952"/>
                  <a:pt x="1067" y="4751"/>
                  <a:pt x="9" y="132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ECBBF373-1CD6-466B-BB14-EAD34A86FDE6}"/>
              </a:ext>
            </a:extLst>
          </p:cNvPr>
          <p:cNvSpPr/>
          <p:nvPr/>
        </p:nvSpPr>
        <p:spPr>
          <a:xfrm rot="605561">
            <a:off x="2589571" y="5599596"/>
            <a:ext cx="245852" cy="945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07C756B3-19DE-4DE7-9E62-2EEE5BE28F80}"/>
              </a:ext>
            </a:extLst>
          </p:cNvPr>
          <p:cNvSpPr/>
          <p:nvPr/>
        </p:nvSpPr>
        <p:spPr>
          <a:xfrm>
            <a:off x="2219602" y="5419689"/>
            <a:ext cx="692944" cy="186451"/>
          </a:xfrm>
          <a:custGeom>
            <a:avLst/>
            <a:gdLst>
              <a:gd name="connsiteX0" fmla="*/ 1311 w 692944"/>
              <a:gd name="connsiteY0" fmla="*/ 20674 h 186451"/>
              <a:gd name="connsiteX1" fmla="*/ 253723 w 692944"/>
              <a:gd name="connsiteY1" fmla="*/ 36 h 186451"/>
              <a:gd name="connsiteX2" fmla="*/ 402948 w 692944"/>
              <a:gd name="connsiteY2" fmla="*/ 25436 h 186451"/>
              <a:gd name="connsiteX3" fmla="*/ 595036 w 692944"/>
              <a:gd name="connsiteY3" fmla="*/ 79411 h 186451"/>
              <a:gd name="connsiteX4" fmla="*/ 687111 w 692944"/>
              <a:gd name="connsiteY4" fmla="*/ 182599 h 186451"/>
              <a:gd name="connsiteX5" fmla="*/ 649011 w 692944"/>
              <a:gd name="connsiteY5" fmla="*/ 154024 h 186451"/>
              <a:gd name="connsiteX6" fmla="*/ 371198 w 692944"/>
              <a:gd name="connsiteY6" fmla="*/ 55599 h 186451"/>
              <a:gd name="connsiteX7" fmla="*/ 1311 w 692944"/>
              <a:gd name="connsiteY7" fmla="*/ 20674 h 18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2944" h="186451">
                <a:moveTo>
                  <a:pt x="1311" y="20674"/>
                </a:moveTo>
                <a:cubicBezTo>
                  <a:pt x="-18268" y="11413"/>
                  <a:pt x="186784" y="-758"/>
                  <a:pt x="253723" y="36"/>
                </a:cubicBezTo>
                <a:cubicBezTo>
                  <a:pt x="320662" y="830"/>
                  <a:pt x="346063" y="12207"/>
                  <a:pt x="402948" y="25436"/>
                </a:cubicBezTo>
                <a:cubicBezTo>
                  <a:pt x="459833" y="38665"/>
                  <a:pt x="547676" y="53217"/>
                  <a:pt x="595036" y="79411"/>
                </a:cubicBezTo>
                <a:cubicBezTo>
                  <a:pt x="642396" y="105605"/>
                  <a:pt x="678115" y="170164"/>
                  <a:pt x="687111" y="182599"/>
                </a:cubicBezTo>
                <a:cubicBezTo>
                  <a:pt x="696107" y="195035"/>
                  <a:pt x="701663" y="175191"/>
                  <a:pt x="649011" y="154024"/>
                </a:cubicBezTo>
                <a:cubicBezTo>
                  <a:pt x="596359" y="132857"/>
                  <a:pt x="479413" y="78882"/>
                  <a:pt x="371198" y="55599"/>
                </a:cubicBezTo>
                <a:cubicBezTo>
                  <a:pt x="262983" y="32316"/>
                  <a:pt x="20890" y="29935"/>
                  <a:pt x="1311" y="206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8DBB9439-85FC-4042-83C1-D4CB02B04DBE}"/>
              </a:ext>
            </a:extLst>
          </p:cNvPr>
          <p:cNvSpPr/>
          <p:nvPr/>
        </p:nvSpPr>
        <p:spPr>
          <a:xfrm>
            <a:off x="2015880" y="5445027"/>
            <a:ext cx="217736" cy="73575"/>
          </a:xfrm>
          <a:custGeom>
            <a:avLst/>
            <a:gdLst>
              <a:gd name="connsiteX0" fmla="*/ 217733 w 217736"/>
              <a:gd name="connsiteY0" fmla="*/ 73123 h 73575"/>
              <a:gd name="connsiteX1" fmla="*/ 127245 w 217736"/>
              <a:gd name="connsiteY1" fmla="*/ 54073 h 73575"/>
              <a:gd name="connsiteX2" fmla="*/ 55808 w 217736"/>
              <a:gd name="connsiteY2" fmla="*/ 25498 h 73575"/>
              <a:gd name="connsiteX3" fmla="*/ 1833 w 217736"/>
              <a:gd name="connsiteY3" fmla="*/ 98 h 73575"/>
              <a:gd name="connsiteX4" fmla="*/ 124070 w 217736"/>
              <a:gd name="connsiteY4" fmla="*/ 35023 h 73575"/>
              <a:gd name="connsiteX5" fmla="*/ 217733 w 217736"/>
              <a:gd name="connsiteY5" fmla="*/ 73123 h 73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736" h="73575">
                <a:moveTo>
                  <a:pt x="217733" y="73123"/>
                </a:moveTo>
                <a:cubicBezTo>
                  <a:pt x="218262" y="76298"/>
                  <a:pt x="154232" y="62010"/>
                  <a:pt x="127245" y="54073"/>
                </a:cubicBezTo>
                <a:cubicBezTo>
                  <a:pt x="100258" y="46136"/>
                  <a:pt x="76710" y="34494"/>
                  <a:pt x="55808" y="25498"/>
                </a:cubicBezTo>
                <a:cubicBezTo>
                  <a:pt x="34906" y="16502"/>
                  <a:pt x="-9544" y="-1490"/>
                  <a:pt x="1833" y="98"/>
                </a:cubicBezTo>
                <a:cubicBezTo>
                  <a:pt x="13210" y="1685"/>
                  <a:pt x="87293" y="21794"/>
                  <a:pt x="124070" y="35023"/>
                </a:cubicBezTo>
                <a:cubicBezTo>
                  <a:pt x="160847" y="48252"/>
                  <a:pt x="217204" y="69948"/>
                  <a:pt x="217733" y="73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F21826F5-4E35-498E-BFBF-974678E23BE0}"/>
              </a:ext>
            </a:extLst>
          </p:cNvPr>
          <p:cNvSpPr/>
          <p:nvPr/>
        </p:nvSpPr>
        <p:spPr>
          <a:xfrm>
            <a:off x="1966834" y="5492500"/>
            <a:ext cx="217782" cy="66968"/>
          </a:xfrm>
          <a:custGeom>
            <a:avLst/>
            <a:gdLst>
              <a:gd name="connsiteX0" fmla="*/ 79 w 217782"/>
              <a:gd name="connsiteY0" fmla="*/ 250 h 66968"/>
              <a:gd name="connsiteX1" fmla="*/ 90566 w 217782"/>
              <a:gd name="connsiteY1" fmla="*/ 46288 h 66968"/>
              <a:gd name="connsiteX2" fmla="*/ 215979 w 217782"/>
              <a:gd name="connsiteY2" fmla="*/ 66925 h 66968"/>
              <a:gd name="connsiteX3" fmla="*/ 158829 w 217782"/>
              <a:gd name="connsiteY3" fmla="*/ 51050 h 66968"/>
              <a:gd name="connsiteX4" fmla="*/ 76279 w 217782"/>
              <a:gd name="connsiteY4" fmla="*/ 28825 h 66968"/>
              <a:gd name="connsiteX5" fmla="*/ 79 w 217782"/>
              <a:gd name="connsiteY5" fmla="*/ 250 h 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782" h="66968">
                <a:moveTo>
                  <a:pt x="79" y="250"/>
                </a:moveTo>
                <a:cubicBezTo>
                  <a:pt x="2460" y="3160"/>
                  <a:pt x="54583" y="35175"/>
                  <a:pt x="90566" y="46288"/>
                </a:cubicBezTo>
                <a:cubicBezTo>
                  <a:pt x="126549" y="57401"/>
                  <a:pt x="204602" y="66131"/>
                  <a:pt x="215979" y="66925"/>
                </a:cubicBezTo>
                <a:cubicBezTo>
                  <a:pt x="227356" y="67719"/>
                  <a:pt x="182112" y="57400"/>
                  <a:pt x="158829" y="51050"/>
                </a:cubicBezTo>
                <a:cubicBezTo>
                  <a:pt x="135546" y="44700"/>
                  <a:pt x="103002" y="37027"/>
                  <a:pt x="76279" y="28825"/>
                </a:cubicBezTo>
                <a:cubicBezTo>
                  <a:pt x="49556" y="20623"/>
                  <a:pt x="-2302" y="-2660"/>
                  <a:pt x="79" y="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2E43A0C8-B9F6-44E4-839D-8CEDA7CB8608}"/>
              </a:ext>
            </a:extLst>
          </p:cNvPr>
          <p:cNvSpPr/>
          <p:nvPr/>
        </p:nvSpPr>
        <p:spPr>
          <a:xfrm>
            <a:off x="2031772" y="4570479"/>
            <a:ext cx="329038" cy="276166"/>
          </a:xfrm>
          <a:custGeom>
            <a:avLst/>
            <a:gdLst>
              <a:gd name="connsiteX0" fmla="*/ 228 w 329038"/>
              <a:gd name="connsiteY0" fmla="*/ 276159 h 276166"/>
              <a:gd name="connsiteX1" fmla="*/ 141516 w 329038"/>
              <a:gd name="connsiteY1" fmla="*/ 60259 h 276166"/>
              <a:gd name="connsiteX2" fmla="*/ 179616 w 329038"/>
              <a:gd name="connsiteY2" fmla="*/ 53909 h 276166"/>
              <a:gd name="connsiteX3" fmla="*/ 217716 w 329038"/>
              <a:gd name="connsiteY3" fmla="*/ 23746 h 276166"/>
              <a:gd name="connsiteX4" fmla="*/ 328841 w 329038"/>
              <a:gd name="connsiteY4" fmla="*/ 14221 h 276166"/>
              <a:gd name="connsiteX5" fmla="*/ 243116 w 329038"/>
              <a:gd name="connsiteY5" fmla="*/ 1521 h 276166"/>
              <a:gd name="connsiteX6" fmla="*/ 178028 w 329038"/>
              <a:gd name="connsiteY6" fmla="*/ 52321 h 276166"/>
              <a:gd name="connsiteX7" fmla="*/ 228 w 329038"/>
              <a:gd name="connsiteY7" fmla="*/ 276159 h 276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9038" h="276166">
                <a:moveTo>
                  <a:pt x="228" y="276159"/>
                </a:moveTo>
                <a:cubicBezTo>
                  <a:pt x="-5857" y="277482"/>
                  <a:pt x="111618" y="97301"/>
                  <a:pt x="141516" y="60259"/>
                </a:cubicBezTo>
                <a:cubicBezTo>
                  <a:pt x="171414" y="23217"/>
                  <a:pt x="166916" y="59994"/>
                  <a:pt x="179616" y="53909"/>
                </a:cubicBezTo>
                <a:cubicBezTo>
                  <a:pt x="192316" y="47824"/>
                  <a:pt x="192845" y="30361"/>
                  <a:pt x="217716" y="23746"/>
                </a:cubicBezTo>
                <a:cubicBezTo>
                  <a:pt x="242587" y="17131"/>
                  <a:pt x="324608" y="17925"/>
                  <a:pt x="328841" y="14221"/>
                </a:cubicBezTo>
                <a:cubicBezTo>
                  <a:pt x="333074" y="10517"/>
                  <a:pt x="268252" y="-4829"/>
                  <a:pt x="243116" y="1521"/>
                </a:cubicBezTo>
                <a:cubicBezTo>
                  <a:pt x="217980" y="7871"/>
                  <a:pt x="217980" y="10781"/>
                  <a:pt x="178028" y="52321"/>
                </a:cubicBezTo>
                <a:cubicBezTo>
                  <a:pt x="138076" y="93861"/>
                  <a:pt x="6313" y="274836"/>
                  <a:pt x="228" y="276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6B860210-3EF3-4CAD-81C7-8E6C4EDC1806}"/>
              </a:ext>
            </a:extLst>
          </p:cNvPr>
          <p:cNvSpPr/>
          <p:nvPr/>
        </p:nvSpPr>
        <p:spPr>
          <a:xfrm>
            <a:off x="2496971" y="4613675"/>
            <a:ext cx="347964" cy="88513"/>
          </a:xfrm>
          <a:custGeom>
            <a:avLst/>
            <a:gdLst>
              <a:gd name="connsiteX0" fmla="*/ 167 w 347964"/>
              <a:gd name="connsiteY0" fmla="*/ 1188 h 88513"/>
              <a:gd name="connsiteX1" fmla="*/ 122404 w 347964"/>
              <a:gd name="connsiteY1" fmla="*/ 15475 h 88513"/>
              <a:gd name="connsiteX2" fmla="*/ 174792 w 347964"/>
              <a:gd name="connsiteY2" fmla="*/ 36113 h 88513"/>
              <a:gd name="connsiteX3" fmla="*/ 255754 w 347964"/>
              <a:gd name="connsiteY3" fmla="*/ 71038 h 88513"/>
              <a:gd name="connsiteX4" fmla="*/ 347829 w 347964"/>
              <a:gd name="connsiteY4" fmla="*/ 88500 h 88513"/>
              <a:gd name="connsiteX5" fmla="*/ 277979 w 347964"/>
              <a:gd name="connsiteY5" fmla="*/ 74213 h 88513"/>
              <a:gd name="connsiteX6" fmla="*/ 150979 w 347964"/>
              <a:gd name="connsiteY6" fmla="*/ 47225 h 88513"/>
              <a:gd name="connsiteX7" fmla="*/ 167 w 347964"/>
              <a:gd name="connsiteY7" fmla="*/ 1188 h 88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964" h="88513">
                <a:moveTo>
                  <a:pt x="167" y="1188"/>
                </a:moveTo>
                <a:cubicBezTo>
                  <a:pt x="-4596" y="-4104"/>
                  <a:pt x="93300" y="9654"/>
                  <a:pt x="122404" y="15475"/>
                </a:cubicBezTo>
                <a:cubicBezTo>
                  <a:pt x="151508" y="21296"/>
                  <a:pt x="152567" y="26853"/>
                  <a:pt x="174792" y="36113"/>
                </a:cubicBezTo>
                <a:cubicBezTo>
                  <a:pt x="197017" y="45373"/>
                  <a:pt x="226915" y="62307"/>
                  <a:pt x="255754" y="71038"/>
                </a:cubicBezTo>
                <a:cubicBezTo>
                  <a:pt x="284593" y="79769"/>
                  <a:pt x="344125" y="87971"/>
                  <a:pt x="347829" y="88500"/>
                </a:cubicBezTo>
                <a:cubicBezTo>
                  <a:pt x="351533" y="89029"/>
                  <a:pt x="277979" y="74213"/>
                  <a:pt x="277979" y="74213"/>
                </a:cubicBezTo>
                <a:cubicBezTo>
                  <a:pt x="245171" y="67334"/>
                  <a:pt x="197281" y="61512"/>
                  <a:pt x="150979" y="47225"/>
                </a:cubicBezTo>
                <a:cubicBezTo>
                  <a:pt x="104677" y="32938"/>
                  <a:pt x="4930" y="6480"/>
                  <a:pt x="167" y="1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0E921260-3FEC-46AF-98DD-88D3E3A25EA8}"/>
              </a:ext>
            </a:extLst>
          </p:cNvPr>
          <p:cNvSpPr/>
          <p:nvPr/>
        </p:nvSpPr>
        <p:spPr>
          <a:xfrm>
            <a:off x="2044492" y="4787701"/>
            <a:ext cx="150061" cy="104980"/>
          </a:xfrm>
          <a:custGeom>
            <a:avLst/>
            <a:gdLst>
              <a:gd name="connsiteX0" fmla="*/ 208 w 150061"/>
              <a:gd name="connsiteY0" fmla="*/ 104974 h 104980"/>
              <a:gd name="connsiteX1" fmla="*/ 133558 w 150061"/>
              <a:gd name="connsiteY1" fmla="*/ 17662 h 104980"/>
              <a:gd name="connsiteX2" fmla="*/ 144671 w 150061"/>
              <a:gd name="connsiteY2" fmla="*/ 199 h 104980"/>
              <a:gd name="connsiteX3" fmla="*/ 103396 w 150061"/>
              <a:gd name="connsiteY3" fmla="*/ 22424 h 104980"/>
              <a:gd name="connsiteX4" fmla="*/ 208 w 150061"/>
              <a:gd name="connsiteY4" fmla="*/ 104974 h 10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061" h="104980">
                <a:moveTo>
                  <a:pt x="208" y="104974"/>
                </a:moveTo>
                <a:cubicBezTo>
                  <a:pt x="5235" y="104180"/>
                  <a:pt x="109481" y="35124"/>
                  <a:pt x="133558" y="17662"/>
                </a:cubicBezTo>
                <a:cubicBezTo>
                  <a:pt x="157635" y="200"/>
                  <a:pt x="149698" y="-595"/>
                  <a:pt x="144671" y="199"/>
                </a:cubicBezTo>
                <a:cubicBezTo>
                  <a:pt x="139644" y="993"/>
                  <a:pt x="124298" y="6284"/>
                  <a:pt x="103396" y="22424"/>
                </a:cubicBezTo>
                <a:cubicBezTo>
                  <a:pt x="82494" y="38564"/>
                  <a:pt x="-4819" y="105768"/>
                  <a:pt x="208" y="1049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2A41AB25-EE0F-45AA-BDE3-80B40B544D28}"/>
              </a:ext>
            </a:extLst>
          </p:cNvPr>
          <p:cNvSpPr/>
          <p:nvPr/>
        </p:nvSpPr>
        <p:spPr>
          <a:xfrm>
            <a:off x="2206432" y="4827490"/>
            <a:ext cx="345096" cy="49458"/>
          </a:xfrm>
          <a:custGeom>
            <a:avLst/>
            <a:gdLst>
              <a:gd name="connsiteX0" fmla="*/ 193 w 345096"/>
              <a:gd name="connsiteY0" fmla="*/ 98 h 49458"/>
              <a:gd name="connsiteX1" fmla="*/ 181168 w 345096"/>
              <a:gd name="connsiteY1" fmla="*/ 49310 h 49458"/>
              <a:gd name="connsiteX2" fmla="*/ 344681 w 345096"/>
              <a:gd name="connsiteY2" fmla="*/ 15973 h 49458"/>
              <a:gd name="connsiteX3" fmla="*/ 225618 w 345096"/>
              <a:gd name="connsiteY3" fmla="*/ 35023 h 49458"/>
              <a:gd name="connsiteX4" fmla="*/ 147831 w 345096"/>
              <a:gd name="connsiteY4" fmla="*/ 36610 h 49458"/>
              <a:gd name="connsiteX5" fmla="*/ 193 w 345096"/>
              <a:gd name="connsiteY5" fmla="*/ 98 h 4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5096" h="49458">
                <a:moveTo>
                  <a:pt x="193" y="98"/>
                </a:moveTo>
                <a:cubicBezTo>
                  <a:pt x="5749" y="2215"/>
                  <a:pt x="123753" y="46664"/>
                  <a:pt x="181168" y="49310"/>
                </a:cubicBezTo>
                <a:cubicBezTo>
                  <a:pt x="238583" y="51956"/>
                  <a:pt x="337273" y="18354"/>
                  <a:pt x="344681" y="15973"/>
                </a:cubicBezTo>
                <a:cubicBezTo>
                  <a:pt x="352089" y="13592"/>
                  <a:pt x="258426" y="31583"/>
                  <a:pt x="225618" y="35023"/>
                </a:cubicBezTo>
                <a:cubicBezTo>
                  <a:pt x="192810" y="38463"/>
                  <a:pt x="185666" y="42431"/>
                  <a:pt x="147831" y="36610"/>
                </a:cubicBezTo>
                <a:cubicBezTo>
                  <a:pt x="109996" y="30789"/>
                  <a:pt x="-5363" y="-2019"/>
                  <a:pt x="193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47A2AC05-8C66-4AB7-B9B2-451717FDDAA6}"/>
              </a:ext>
            </a:extLst>
          </p:cNvPr>
          <p:cNvSpPr/>
          <p:nvPr/>
        </p:nvSpPr>
        <p:spPr>
          <a:xfrm>
            <a:off x="2746371" y="4825867"/>
            <a:ext cx="283654" cy="92746"/>
          </a:xfrm>
          <a:custGeom>
            <a:avLst/>
            <a:gdLst>
              <a:gd name="connsiteX0" fmla="*/ 4 w 283654"/>
              <a:gd name="connsiteY0" fmla="*/ 133 h 92746"/>
              <a:gd name="connsiteX1" fmla="*/ 92079 w 283654"/>
              <a:gd name="connsiteY1" fmla="*/ 66808 h 92746"/>
              <a:gd name="connsiteX2" fmla="*/ 279404 w 283654"/>
              <a:gd name="connsiteY2" fmla="*/ 92208 h 92746"/>
              <a:gd name="connsiteX3" fmla="*/ 212729 w 283654"/>
              <a:gd name="connsiteY3" fmla="*/ 84271 h 92746"/>
              <a:gd name="connsiteX4" fmla="*/ 95254 w 283654"/>
              <a:gd name="connsiteY4" fmla="*/ 85858 h 92746"/>
              <a:gd name="connsiteX5" fmla="*/ 4 w 283654"/>
              <a:gd name="connsiteY5" fmla="*/ 133 h 92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654" h="92746">
                <a:moveTo>
                  <a:pt x="4" y="133"/>
                </a:moveTo>
                <a:cubicBezTo>
                  <a:pt x="-525" y="-3042"/>
                  <a:pt x="45512" y="51462"/>
                  <a:pt x="92079" y="66808"/>
                </a:cubicBezTo>
                <a:cubicBezTo>
                  <a:pt x="138646" y="82154"/>
                  <a:pt x="259296" y="89298"/>
                  <a:pt x="279404" y="92208"/>
                </a:cubicBezTo>
                <a:cubicBezTo>
                  <a:pt x="299512" y="95118"/>
                  <a:pt x="243421" y="85329"/>
                  <a:pt x="212729" y="84271"/>
                </a:cubicBezTo>
                <a:cubicBezTo>
                  <a:pt x="182037" y="83213"/>
                  <a:pt x="127268" y="95383"/>
                  <a:pt x="95254" y="85858"/>
                </a:cubicBezTo>
                <a:cubicBezTo>
                  <a:pt x="63240" y="76333"/>
                  <a:pt x="533" y="3308"/>
                  <a:pt x="4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A8D77E6F-F20F-471C-87EE-58CD98776BFB}"/>
              </a:ext>
            </a:extLst>
          </p:cNvPr>
          <p:cNvSpPr/>
          <p:nvPr/>
        </p:nvSpPr>
        <p:spPr>
          <a:xfrm>
            <a:off x="2932088" y="4735500"/>
            <a:ext cx="114682" cy="173009"/>
          </a:xfrm>
          <a:custGeom>
            <a:avLst/>
            <a:gdLst>
              <a:gd name="connsiteX0" fmla="*/ 25 w 114682"/>
              <a:gd name="connsiteY0" fmla="*/ 13 h 173009"/>
              <a:gd name="connsiteX1" fmla="*/ 96862 w 114682"/>
              <a:gd name="connsiteY1" fmla="*/ 61925 h 173009"/>
              <a:gd name="connsiteX2" fmla="*/ 114325 w 114682"/>
              <a:gd name="connsiteY2" fmla="*/ 171463 h 173009"/>
              <a:gd name="connsiteX3" fmla="*/ 107975 w 114682"/>
              <a:gd name="connsiteY3" fmla="*/ 123838 h 173009"/>
              <a:gd name="connsiteX4" fmla="*/ 100037 w 114682"/>
              <a:gd name="connsiteY4" fmla="*/ 88913 h 173009"/>
              <a:gd name="connsiteX5" fmla="*/ 87337 w 114682"/>
              <a:gd name="connsiteY5" fmla="*/ 66688 h 173009"/>
              <a:gd name="connsiteX6" fmla="*/ 25 w 114682"/>
              <a:gd name="connsiteY6" fmla="*/ 13 h 173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682" h="173009">
                <a:moveTo>
                  <a:pt x="25" y="13"/>
                </a:moveTo>
                <a:cubicBezTo>
                  <a:pt x="1612" y="-781"/>
                  <a:pt x="77812" y="33350"/>
                  <a:pt x="96862" y="61925"/>
                </a:cubicBezTo>
                <a:cubicBezTo>
                  <a:pt x="115912" y="90500"/>
                  <a:pt x="112473" y="161144"/>
                  <a:pt x="114325" y="171463"/>
                </a:cubicBezTo>
                <a:cubicBezTo>
                  <a:pt x="116177" y="181782"/>
                  <a:pt x="110356" y="137596"/>
                  <a:pt x="107975" y="123838"/>
                </a:cubicBezTo>
                <a:cubicBezTo>
                  <a:pt x="105594" y="110080"/>
                  <a:pt x="103477" y="98438"/>
                  <a:pt x="100037" y="88913"/>
                </a:cubicBezTo>
                <a:cubicBezTo>
                  <a:pt x="96597" y="79388"/>
                  <a:pt x="103476" y="79917"/>
                  <a:pt x="87337" y="66688"/>
                </a:cubicBezTo>
                <a:cubicBezTo>
                  <a:pt x="71198" y="53459"/>
                  <a:pt x="-1562" y="807"/>
                  <a:pt x="25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4096C39B-88EE-496C-9405-F05A069B1EAE}"/>
              </a:ext>
            </a:extLst>
          </p:cNvPr>
          <p:cNvSpPr/>
          <p:nvPr/>
        </p:nvSpPr>
        <p:spPr>
          <a:xfrm>
            <a:off x="2379130" y="5873493"/>
            <a:ext cx="514554" cy="97723"/>
          </a:xfrm>
          <a:custGeom>
            <a:avLst/>
            <a:gdLst>
              <a:gd name="connsiteX0" fmla="*/ 514353 w 514554"/>
              <a:gd name="connsiteY0" fmla="*/ 257 h 97723"/>
              <a:gd name="connsiteX1" fmla="*/ 260353 w 514554"/>
              <a:gd name="connsiteY1" fmla="*/ 36240 h 97723"/>
              <a:gd name="connsiteX2" fmla="*/ 139703 w 514554"/>
              <a:gd name="connsiteY2" fmla="*/ 57407 h 97723"/>
              <a:gd name="connsiteX3" fmla="*/ 3 w 514554"/>
              <a:gd name="connsiteY3" fmla="*/ 97624 h 97723"/>
              <a:gd name="connsiteX4" fmla="*/ 135470 w 514554"/>
              <a:gd name="connsiteY4" fmla="*/ 44707 h 97723"/>
              <a:gd name="connsiteX5" fmla="*/ 215903 w 514554"/>
              <a:gd name="connsiteY5" fmla="*/ 21424 h 97723"/>
              <a:gd name="connsiteX6" fmla="*/ 514353 w 514554"/>
              <a:gd name="connsiteY6" fmla="*/ 257 h 97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4554" h="97723">
                <a:moveTo>
                  <a:pt x="514353" y="257"/>
                </a:moveTo>
                <a:cubicBezTo>
                  <a:pt x="521761" y="2726"/>
                  <a:pt x="322795" y="26715"/>
                  <a:pt x="260353" y="36240"/>
                </a:cubicBezTo>
                <a:cubicBezTo>
                  <a:pt x="197911" y="45765"/>
                  <a:pt x="183095" y="47176"/>
                  <a:pt x="139703" y="57407"/>
                </a:cubicBezTo>
                <a:cubicBezTo>
                  <a:pt x="96311" y="67638"/>
                  <a:pt x="708" y="99741"/>
                  <a:pt x="3" y="97624"/>
                </a:cubicBezTo>
                <a:cubicBezTo>
                  <a:pt x="-703" y="95507"/>
                  <a:pt x="99487" y="57407"/>
                  <a:pt x="135470" y="44707"/>
                </a:cubicBezTo>
                <a:cubicBezTo>
                  <a:pt x="171453" y="32007"/>
                  <a:pt x="148875" y="29185"/>
                  <a:pt x="215903" y="21424"/>
                </a:cubicBezTo>
                <a:cubicBezTo>
                  <a:pt x="282931" y="13663"/>
                  <a:pt x="506945" y="-2212"/>
                  <a:pt x="514353" y="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3262E8A9-462A-49E6-B3B6-6054D529777C}"/>
              </a:ext>
            </a:extLst>
          </p:cNvPr>
          <p:cNvSpPr/>
          <p:nvPr/>
        </p:nvSpPr>
        <p:spPr>
          <a:xfrm>
            <a:off x="1948508" y="5776229"/>
            <a:ext cx="485070" cy="267029"/>
          </a:xfrm>
          <a:custGeom>
            <a:avLst/>
            <a:gdLst>
              <a:gd name="connsiteX0" fmla="*/ 111009 w 485070"/>
              <a:gd name="connsiteY0" fmla="*/ 154 h 267029"/>
              <a:gd name="connsiteX1" fmla="*/ 19992 w 485070"/>
              <a:gd name="connsiteY1" fmla="*/ 76354 h 267029"/>
              <a:gd name="connsiteX2" fmla="*/ 942 w 485070"/>
              <a:gd name="connsiteY2" fmla="*/ 131388 h 267029"/>
              <a:gd name="connsiteX3" fmla="*/ 15759 w 485070"/>
              <a:gd name="connsiteY3" fmla="*/ 105988 h 267029"/>
              <a:gd name="connsiteX4" fmla="*/ 121592 w 485070"/>
              <a:gd name="connsiteY4" fmla="*/ 135621 h 267029"/>
              <a:gd name="connsiteX5" fmla="*/ 146992 w 485070"/>
              <a:gd name="connsiteY5" fmla="*/ 152554 h 267029"/>
              <a:gd name="connsiteX6" fmla="*/ 159692 w 485070"/>
              <a:gd name="connsiteY6" fmla="*/ 171604 h 267029"/>
              <a:gd name="connsiteX7" fmla="*/ 204142 w 485070"/>
              <a:gd name="connsiteY7" fmla="*/ 131388 h 267029"/>
              <a:gd name="connsiteX8" fmla="*/ 273992 w 485070"/>
              <a:gd name="connsiteY8" fmla="*/ 237221 h 267029"/>
              <a:gd name="connsiteX9" fmla="*/ 280342 w 485070"/>
              <a:gd name="connsiteY9" fmla="*/ 169488 h 267029"/>
              <a:gd name="connsiteX10" fmla="*/ 356542 w 485070"/>
              <a:gd name="connsiteY10" fmla="*/ 266854 h 267029"/>
              <a:gd name="connsiteX11" fmla="*/ 360775 w 485070"/>
              <a:gd name="connsiteY11" fmla="*/ 192771 h 267029"/>
              <a:gd name="connsiteX12" fmla="*/ 483542 w 485070"/>
              <a:gd name="connsiteY12" fmla="*/ 169488 h 267029"/>
              <a:gd name="connsiteX13" fmla="*/ 263409 w 485070"/>
              <a:gd name="connsiteY13" fmla="*/ 173721 h 267029"/>
              <a:gd name="connsiteX14" fmla="*/ 146992 w 485070"/>
              <a:gd name="connsiteY14" fmla="*/ 120804 h 267029"/>
              <a:gd name="connsiteX15" fmla="*/ 45392 w 485070"/>
              <a:gd name="connsiteY15" fmla="*/ 97521 h 267029"/>
              <a:gd name="connsiteX16" fmla="*/ 111009 w 485070"/>
              <a:gd name="connsiteY16" fmla="*/ 154 h 267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85070" h="267029">
                <a:moveTo>
                  <a:pt x="111009" y="154"/>
                </a:moveTo>
                <a:cubicBezTo>
                  <a:pt x="106776" y="-3374"/>
                  <a:pt x="38336" y="54482"/>
                  <a:pt x="19992" y="76354"/>
                </a:cubicBezTo>
                <a:cubicBezTo>
                  <a:pt x="1648" y="98226"/>
                  <a:pt x="1647" y="126449"/>
                  <a:pt x="942" y="131388"/>
                </a:cubicBezTo>
                <a:cubicBezTo>
                  <a:pt x="237" y="136327"/>
                  <a:pt x="-4349" y="105283"/>
                  <a:pt x="15759" y="105988"/>
                </a:cubicBezTo>
                <a:cubicBezTo>
                  <a:pt x="35867" y="106694"/>
                  <a:pt x="99720" y="127860"/>
                  <a:pt x="121592" y="135621"/>
                </a:cubicBezTo>
                <a:cubicBezTo>
                  <a:pt x="143464" y="143382"/>
                  <a:pt x="140642" y="146557"/>
                  <a:pt x="146992" y="152554"/>
                </a:cubicBezTo>
                <a:cubicBezTo>
                  <a:pt x="153342" y="158551"/>
                  <a:pt x="150167" y="175132"/>
                  <a:pt x="159692" y="171604"/>
                </a:cubicBezTo>
                <a:cubicBezTo>
                  <a:pt x="169217" y="168076"/>
                  <a:pt x="185092" y="120452"/>
                  <a:pt x="204142" y="131388"/>
                </a:cubicBezTo>
                <a:cubicBezTo>
                  <a:pt x="223192" y="142324"/>
                  <a:pt x="261292" y="230871"/>
                  <a:pt x="273992" y="237221"/>
                </a:cubicBezTo>
                <a:cubicBezTo>
                  <a:pt x="286692" y="243571"/>
                  <a:pt x="266584" y="164549"/>
                  <a:pt x="280342" y="169488"/>
                </a:cubicBezTo>
                <a:cubicBezTo>
                  <a:pt x="294100" y="174427"/>
                  <a:pt x="343137" y="262974"/>
                  <a:pt x="356542" y="266854"/>
                </a:cubicBezTo>
                <a:cubicBezTo>
                  <a:pt x="369947" y="270734"/>
                  <a:pt x="339608" y="208999"/>
                  <a:pt x="360775" y="192771"/>
                </a:cubicBezTo>
                <a:cubicBezTo>
                  <a:pt x="381942" y="176543"/>
                  <a:pt x="499770" y="172663"/>
                  <a:pt x="483542" y="169488"/>
                </a:cubicBezTo>
                <a:cubicBezTo>
                  <a:pt x="467314" y="166313"/>
                  <a:pt x="319501" y="181835"/>
                  <a:pt x="263409" y="173721"/>
                </a:cubicBezTo>
                <a:cubicBezTo>
                  <a:pt x="207317" y="165607"/>
                  <a:pt x="183328" y="133504"/>
                  <a:pt x="146992" y="120804"/>
                </a:cubicBezTo>
                <a:cubicBezTo>
                  <a:pt x="110656" y="108104"/>
                  <a:pt x="52447" y="113749"/>
                  <a:pt x="45392" y="97521"/>
                </a:cubicBezTo>
                <a:cubicBezTo>
                  <a:pt x="38336" y="81293"/>
                  <a:pt x="115242" y="3682"/>
                  <a:pt x="111009" y="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067FD498-94A9-46D9-90AF-B26A23A11FD4}"/>
              </a:ext>
            </a:extLst>
          </p:cNvPr>
          <p:cNvSpPr/>
          <p:nvPr/>
        </p:nvSpPr>
        <p:spPr>
          <a:xfrm>
            <a:off x="1878701" y="5763841"/>
            <a:ext cx="153567" cy="133212"/>
          </a:xfrm>
          <a:custGeom>
            <a:avLst/>
            <a:gdLst>
              <a:gd name="connsiteX0" fmla="*/ 153299 w 153567"/>
              <a:gd name="connsiteY0" fmla="*/ 1959 h 133212"/>
              <a:gd name="connsiteX1" fmla="*/ 17832 w 153567"/>
              <a:gd name="connsiteY1" fmla="*/ 71809 h 133212"/>
              <a:gd name="connsiteX2" fmla="*/ 899 w 153567"/>
              <a:gd name="connsiteY2" fmla="*/ 133192 h 133212"/>
              <a:gd name="connsiteX3" fmla="*/ 11482 w 153567"/>
              <a:gd name="connsiteY3" fmla="*/ 65459 h 133212"/>
              <a:gd name="connsiteX4" fmla="*/ 51699 w 153567"/>
              <a:gd name="connsiteY4" fmla="*/ 23126 h 133212"/>
              <a:gd name="connsiteX5" fmla="*/ 153299 w 153567"/>
              <a:gd name="connsiteY5" fmla="*/ 1959 h 13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567" h="133212">
                <a:moveTo>
                  <a:pt x="153299" y="1959"/>
                </a:moveTo>
                <a:cubicBezTo>
                  <a:pt x="147655" y="10073"/>
                  <a:pt x="43232" y="49937"/>
                  <a:pt x="17832" y="71809"/>
                </a:cubicBezTo>
                <a:cubicBezTo>
                  <a:pt x="-7568" y="93681"/>
                  <a:pt x="1957" y="134250"/>
                  <a:pt x="899" y="133192"/>
                </a:cubicBezTo>
                <a:cubicBezTo>
                  <a:pt x="-159" y="132134"/>
                  <a:pt x="3015" y="83803"/>
                  <a:pt x="11482" y="65459"/>
                </a:cubicBezTo>
                <a:cubicBezTo>
                  <a:pt x="19949" y="47115"/>
                  <a:pt x="29474" y="33356"/>
                  <a:pt x="51699" y="23126"/>
                </a:cubicBezTo>
                <a:cubicBezTo>
                  <a:pt x="73924" y="12896"/>
                  <a:pt x="158943" y="-6155"/>
                  <a:pt x="153299" y="1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5EB5EFC3-36F3-4228-915A-3ED6B658B5B2}"/>
              </a:ext>
            </a:extLst>
          </p:cNvPr>
          <p:cNvSpPr/>
          <p:nvPr/>
        </p:nvSpPr>
        <p:spPr>
          <a:xfrm>
            <a:off x="2045674" y="5547671"/>
            <a:ext cx="361266" cy="396465"/>
          </a:xfrm>
          <a:custGeom>
            <a:avLst/>
            <a:gdLst>
              <a:gd name="connsiteX0" fmla="*/ 202226 w 361266"/>
              <a:gd name="connsiteY0" fmla="*/ 112 h 396465"/>
              <a:gd name="connsiteX1" fmla="*/ 121793 w 361266"/>
              <a:gd name="connsiteY1" fmla="*/ 80546 h 396465"/>
              <a:gd name="connsiteX2" fmla="*/ 104859 w 361266"/>
              <a:gd name="connsiteY2" fmla="*/ 154629 h 396465"/>
              <a:gd name="connsiteX3" fmla="*/ 126026 w 361266"/>
              <a:gd name="connsiteY3" fmla="*/ 264696 h 396465"/>
              <a:gd name="connsiteX4" fmla="*/ 181059 w 361266"/>
              <a:gd name="connsiteY4" fmla="*/ 326079 h 396465"/>
              <a:gd name="connsiteX5" fmla="*/ 272076 w 361266"/>
              <a:gd name="connsiteY5" fmla="*/ 357829 h 396465"/>
              <a:gd name="connsiteX6" fmla="*/ 360976 w 361266"/>
              <a:gd name="connsiteY6" fmla="*/ 372646 h 396465"/>
              <a:gd name="connsiteX7" fmla="*/ 293243 w 361266"/>
              <a:gd name="connsiteY7" fmla="*/ 364179 h 396465"/>
              <a:gd name="connsiteX8" fmla="*/ 106976 w 361266"/>
              <a:gd name="connsiteY8" fmla="*/ 393812 h 396465"/>
              <a:gd name="connsiteX9" fmla="*/ 60409 w 361266"/>
              <a:gd name="connsiteY9" fmla="*/ 285862 h 396465"/>
              <a:gd name="connsiteX10" fmla="*/ 1143 w 361266"/>
              <a:gd name="connsiteY10" fmla="*/ 93246 h 396465"/>
              <a:gd name="connsiteX11" fmla="*/ 37126 w 361266"/>
              <a:gd name="connsiteY11" fmla="*/ 63612 h 396465"/>
              <a:gd name="connsiteX12" fmla="*/ 202226 w 361266"/>
              <a:gd name="connsiteY12" fmla="*/ 112 h 396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1266" h="396465">
                <a:moveTo>
                  <a:pt x="202226" y="112"/>
                </a:moveTo>
                <a:cubicBezTo>
                  <a:pt x="216337" y="2934"/>
                  <a:pt x="138021" y="54793"/>
                  <a:pt x="121793" y="80546"/>
                </a:cubicBezTo>
                <a:cubicBezTo>
                  <a:pt x="105565" y="106299"/>
                  <a:pt x="104153" y="123937"/>
                  <a:pt x="104859" y="154629"/>
                </a:cubicBezTo>
                <a:cubicBezTo>
                  <a:pt x="105564" y="185321"/>
                  <a:pt x="113326" y="236121"/>
                  <a:pt x="126026" y="264696"/>
                </a:cubicBezTo>
                <a:cubicBezTo>
                  <a:pt x="138726" y="293271"/>
                  <a:pt x="156717" y="310557"/>
                  <a:pt x="181059" y="326079"/>
                </a:cubicBezTo>
                <a:cubicBezTo>
                  <a:pt x="205401" y="341601"/>
                  <a:pt x="242090" y="350068"/>
                  <a:pt x="272076" y="357829"/>
                </a:cubicBezTo>
                <a:cubicBezTo>
                  <a:pt x="302062" y="365590"/>
                  <a:pt x="357448" y="371588"/>
                  <a:pt x="360976" y="372646"/>
                </a:cubicBezTo>
                <a:cubicBezTo>
                  <a:pt x="364504" y="373704"/>
                  <a:pt x="335576" y="360651"/>
                  <a:pt x="293243" y="364179"/>
                </a:cubicBezTo>
                <a:cubicBezTo>
                  <a:pt x="250910" y="367707"/>
                  <a:pt x="145782" y="406865"/>
                  <a:pt x="106976" y="393812"/>
                </a:cubicBezTo>
                <a:cubicBezTo>
                  <a:pt x="68170" y="380759"/>
                  <a:pt x="78048" y="335956"/>
                  <a:pt x="60409" y="285862"/>
                </a:cubicBezTo>
                <a:cubicBezTo>
                  <a:pt x="42770" y="235768"/>
                  <a:pt x="5023" y="130288"/>
                  <a:pt x="1143" y="93246"/>
                </a:cubicBezTo>
                <a:cubicBezTo>
                  <a:pt x="-2738" y="56204"/>
                  <a:pt x="1848" y="78781"/>
                  <a:pt x="37126" y="63612"/>
                </a:cubicBezTo>
                <a:cubicBezTo>
                  <a:pt x="72404" y="48443"/>
                  <a:pt x="188115" y="-2710"/>
                  <a:pt x="202226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37E99684-44E1-4170-9D59-EACC1607ECD5}"/>
              </a:ext>
            </a:extLst>
          </p:cNvPr>
          <p:cNvSpPr/>
          <p:nvPr/>
        </p:nvSpPr>
        <p:spPr>
          <a:xfrm>
            <a:off x="3248019" y="5219608"/>
            <a:ext cx="76427" cy="394274"/>
          </a:xfrm>
          <a:custGeom>
            <a:avLst/>
            <a:gdLst>
              <a:gd name="connsiteX0" fmla="*/ 15881 w 76427"/>
              <a:gd name="connsiteY0" fmla="*/ 92 h 394274"/>
              <a:gd name="connsiteX1" fmla="*/ 47631 w 76427"/>
              <a:gd name="connsiteY1" fmla="*/ 247742 h 394274"/>
              <a:gd name="connsiteX2" fmla="*/ 6 w 76427"/>
              <a:gd name="connsiteY2" fmla="*/ 393792 h 394274"/>
              <a:gd name="connsiteX3" fmla="*/ 44456 w 76427"/>
              <a:gd name="connsiteY3" fmla="*/ 292192 h 394274"/>
              <a:gd name="connsiteX4" fmla="*/ 76206 w 76427"/>
              <a:gd name="connsiteY4" fmla="*/ 219167 h 394274"/>
              <a:gd name="connsiteX5" fmla="*/ 15881 w 76427"/>
              <a:gd name="connsiteY5" fmla="*/ 92 h 394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427" h="394274">
                <a:moveTo>
                  <a:pt x="15881" y="92"/>
                </a:moveTo>
                <a:cubicBezTo>
                  <a:pt x="11119" y="4854"/>
                  <a:pt x="50277" y="182125"/>
                  <a:pt x="47631" y="247742"/>
                </a:cubicBezTo>
                <a:cubicBezTo>
                  <a:pt x="44985" y="313359"/>
                  <a:pt x="535" y="386384"/>
                  <a:pt x="6" y="393792"/>
                </a:cubicBezTo>
                <a:cubicBezTo>
                  <a:pt x="-523" y="401200"/>
                  <a:pt x="31756" y="321296"/>
                  <a:pt x="44456" y="292192"/>
                </a:cubicBezTo>
                <a:cubicBezTo>
                  <a:pt x="57156" y="263088"/>
                  <a:pt x="78852" y="263088"/>
                  <a:pt x="76206" y="219167"/>
                </a:cubicBezTo>
                <a:cubicBezTo>
                  <a:pt x="73560" y="175246"/>
                  <a:pt x="20643" y="-4670"/>
                  <a:pt x="15881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C2CE7A02-009F-4A03-96C5-67CF34E64775}"/>
              </a:ext>
            </a:extLst>
          </p:cNvPr>
          <p:cNvSpPr/>
          <p:nvPr/>
        </p:nvSpPr>
        <p:spPr>
          <a:xfrm>
            <a:off x="3088346" y="5668288"/>
            <a:ext cx="154664" cy="356230"/>
          </a:xfrm>
          <a:custGeom>
            <a:avLst/>
            <a:gdLst>
              <a:gd name="connsiteX0" fmla="*/ 154387 w 154664"/>
              <a:gd name="connsiteY0" fmla="*/ 145 h 356230"/>
              <a:gd name="connsiteX1" fmla="*/ 95121 w 154664"/>
              <a:gd name="connsiteY1" fmla="*/ 158895 h 356230"/>
              <a:gd name="connsiteX2" fmla="*/ 1987 w 154664"/>
              <a:gd name="connsiteY2" fmla="*/ 351512 h 356230"/>
              <a:gd name="connsiteX3" fmla="*/ 37971 w 154664"/>
              <a:gd name="connsiteY3" fmla="*/ 288012 h 356230"/>
              <a:gd name="connsiteX4" fmla="*/ 114171 w 154664"/>
              <a:gd name="connsiteY4" fmla="*/ 186412 h 356230"/>
              <a:gd name="connsiteX5" fmla="*/ 154387 w 154664"/>
              <a:gd name="connsiteY5" fmla="*/ 145 h 356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4664" h="356230">
                <a:moveTo>
                  <a:pt x="154387" y="145"/>
                </a:moveTo>
                <a:cubicBezTo>
                  <a:pt x="151212" y="-4441"/>
                  <a:pt x="120521" y="100334"/>
                  <a:pt x="95121" y="158895"/>
                </a:cubicBezTo>
                <a:cubicBezTo>
                  <a:pt x="69721" y="217456"/>
                  <a:pt x="11512" y="329993"/>
                  <a:pt x="1987" y="351512"/>
                </a:cubicBezTo>
                <a:cubicBezTo>
                  <a:pt x="-7538" y="373031"/>
                  <a:pt x="19274" y="315529"/>
                  <a:pt x="37971" y="288012"/>
                </a:cubicBezTo>
                <a:cubicBezTo>
                  <a:pt x="56668" y="260495"/>
                  <a:pt x="95474" y="230157"/>
                  <a:pt x="114171" y="186412"/>
                </a:cubicBezTo>
                <a:cubicBezTo>
                  <a:pt x="132868" y="142668"/>
                  <a:pt x="157562" y="4731"/>
                  <a:pt x="154387" y="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238EF4EF-6269-408D-A9F1-07DB7F994C01}"/>
              </a:ext>
            </a:extLst>
          </p:cNvPr>
          <p:cNvSpPr/>
          <p:nvPr/>
        </p:nvSpPr>
        <p:spPr>
          <a:xfrm>
            <a:off x="2717162" y="6022049"/>
            <a:ext cx="371447" cy="633260"/>
          </a:xfrm>
          <a:custGeom>
            <a:avLst/>
            <a:gdLst>
              <a:gd name="connsiteX0" fmla="*/ 368938 w 371447"/>
              <a:gd name="connsiteY0" fmla="*/ 926 h 633260"/>
              <a:gd name="connsiteX1" fmla="*/ 286388 w 371447"/>
              <a:gd name="connsiteY1" fmla="*/ 210476 h 633260"/>
              <a:gd name="connsiteX2" fmla="*/ 165738 w 371447"/>
              <a:gd name="connsiteY2" fmla="*/ 315251 h 633260"/>
              <a:gd name="connsiteX3" fmla="*/ 22863 w 371447"/>
              <a:gd name="connsiteY3" fmla="*/ 512101 h 633260"/>
              <a:gd name="connsiteX4" fmla="*/ 638 w 371447"/>
              <a:gd name="connsiteY4" fmla="*/ 632751 h 633260"/>
              <a:gd name="connsiteX5" fmla="*/ 26038 w 371447"/>
              <a:gd name="connsiteY5" fmla="*/ 550201 h 633260"/>
              <a:gd name="connsiteX6" fmla="*/ 114938 w 371447"/>
              <a:gd name="connsiteY6" fmla="*/ 426376 h 633260"/>
              <a:gd name="connsiteX7" fmla="*/ 273688 w 371447"/>
              <a:gd name="connsiteY7" fmla="*/ 232701 h 633260"/>
              <a:gd name="connsiteX8" fmla="*/ 343538 w 371447"/>
              <a:gd name="connsiteY8" fmla="*/ 137451 h 633260"/>
              <a:gd name="connsiteX9" fmla="*/ 368938 w 371447"/>
              <a:gd name="connsiteY9" fmla="*/ 926 h 633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1447" h="633260">
                <a:moveTo>
                  <a:pt x="368938" y="926"/>
                </a:moveTo>
                <a:cubicBezTo>
                  <a:pt x="359413" y="13097"/>
                  <a:pt x="320255" y="158089"/>
                  <a:pt x="286388" y="210476"/>
                </a:cubicBezTo>
                <a:cubicBezTo>
                  <a:pt x="252521" y="262863"/>
                  <a:pt x="209659" y="264980"/>
                  <a:pt x="165738" y="315251"/>
                </a:cubicBezTo>
                <a:cubicBezTo>
                  <a:pt x="121817" y="365522"/>
                  <a:pt x="50380" y="459184"/>
                  <a:pt x="22863" y="512101"/>
                </a:cubicBezTo>
                <a:cubicBezTo>
                  <a:pt x="-4654" y="565018"/>
                  <a:pt x="109" y="626401"/>
                  <a:pt x="638" y="632751"/>
                </a:cubicBezTo>
                <a:cubicBezTo>
                  <a:pt x="1167" y="639101"/>
                  <a:pt x="6988" y="584597"/>
                  <a:pt x="26038" y="550201"/>
                </a:cubicBezTo>
                <a:cubicBezTo>
                  <a:pt x="45088" y="515805"/>
                  <a:pt x="73663" y="479293"/>
                  <a:pt x="114938" y="426376"/>
                </a:cubicBezTo>
                <a:cubicBezTo>
                  <a:pt x="156213" y="373459"/>
                  <a:pt x="235588" y="280855"/>
                  <a:pt x="273688" y="232701"/>
                </a:cubicBezTo>
                <a:cubicBezTo>
                  <a:pt x="311788" y="184547"/>
                  <a:pt x="328192" y="175022"/>
                  <a:pt x="343538" y="137451"/>
                </a:cubicBezTo>
                <a:cubicBezTo>
                  <a:pt x="358884" y="99880"/>
                  <a:pt x="378463" y="-11245"/>
                  <a:pt x="368938" y="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4FC7CC57-B171-4C04-8E1E-8807365B9D90}"/>
              </a:ext>
            </a:extLst>
          </p:cNvPr>
          <p:cNvSpPr/>
          <p:nvPr/>
        </p:nvSpPr>
        <p:spPr>
          <a:xfrm>
            <a:off x="2628859" y="6729457"/>
            <a:ext cx="131274" cy="480090"/>
          </a:xfrm>
          <a:custGeom>
            <a:avLst/>
            <a:gdLst>
              <a:gd name="connsiteX0" fmla="*/ 86824 w 131274"/>
              <a:gd name="connsiteY0" fmla="*/ 1543 h 480090"/>
              <a:gd name="connsiteX1" fmla="*/ 21208 w 131274"/>
              <a:gd name="connsiteY1" fmla="*/ 172993 h 480090"/>
              <a:gd name="connsiteX2" fmla="*/ 41 w 131274"/>
              <a:gd name="connsiteY2" fmla="*/ 272476 h 480090"/>
              <a:gd name="connsiteX3" fmla="*/ 16974 w 131274"/>
              <a:gd name="connsiteY3" fmla="*/ 376193 h 480090"/>
              <a:gd name="connsiteX4" fmla="*/ 55074 w 131274"/>
              <a:gd name="connsiteY4" fmla="*/ 433343 h 480090"/>
              <a:gd name="connsiteX5" fmla="*/ 131274 w 131274"/>
              <a:gd name="connsiteY5" fmla="*/ 479910 h 480090"/>
              <a:gd name="connsiteX6" fmla="*/ 55074 w 131274"/>
              <a:gd name="connsiteY6" fmla="*/ 441810 h 480090"/>
              <a:gd name="connsiteX7" fmla="*/ 14858 w 131274"/>
              <a:gd name="connsiteY7" fmla="*/ 280943 h 480090"/>
              <a:gd name="connsiteX8" fmla="*/ 86824 w 131274"/>
              <a:gd name="connsiteY8" fmla="*/ 1543 h 48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274" h="480090">
                <a:moveTo>
                  <a:pt x="86824" y="1543"/>
                </a:moveTo>
                <a:cubicBezTo>
                  <a:pt x="87882" y="-16448"/>
                  <a:pt x="35672" y="127838"/>
                  <a:pt x="21208" y="172993"/>
                </a:cubicBezTo>
                <a:cubicBezTo>
                  <a:pt x="6744" y="218148"/>
                  <a:pt x="747" y="238609"/>
                  <a:pt x="41" y="272476"/>
                </a:cubicBezTo>
                <a:cubicBezTo>
                  <a:pt x="-665" y="306343"/>
                  <a:pt x="7802" y="349382"/>
                  <a:pt x="16974" y="376193"/>
                </a:cubicBezTo>
                <a:cubicBezTo>
                  <a:pt x="26146" y="403004"/>
                  <a:pt x="36024" y="416057"/>
                  <a:pt x="55074" y="433343"/>
                </a:cubicBezTo>
                <a:cubicBezTo>
                  <a:pt x="74124" y="450629"/>
                  <a:pt x="131274" y="478499"/>
                  <a:pt x="131274" y="479910"/>
                </a:cubicBezTo>
                <a:cubicBezTo>
                  <a:pt x="131274" y="481321"/>
                  <a:pt x="74477" y="474971"/>
                  <a:pt x="55074" y="441810"/>
                </a:cubicBezTo>
                <a:cubicBezTo>
                  <a:pt x="35671" y="408649"/>
                  <a:pt x="11683" y="352910"/>
                  <a:pt x="14858" y="280943"/>
                </a:cubicBezTo>
                <a:cubicBezTo>
                  <a:pt x="18033" y="208976"/>
                  <a:pt x="85766" y="19534"/>
                  <a:pt x="86824" y="1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B8DB87D9-2A14-4A99-BA4D-64C2CFA4D51C}"/>
              </a:ext>
            </a:extLst>
          </p:cNvPr>
          <p:cNvSpPr/>
          <p:nvPr/>
        </p:nvSpPr>
        <p:spPr>
          <a:xfrm>
            <a:off x="3708304" y="6552751"/>
            <a:ext cx="229100" cy="670243"/>
          </a:xfrm>
          <a:custGeom>
            <a:avLst/>
            <a:gdLst>
              <a:gd name="connsiteX0" fmla="*/ 96 w 229100"/>
              <a:gd name="connsiteY0" fmla="*/ 449 h 670243"/>
              <a:gd name="connsiteX1" fmla="*/ 167313 w 229100"/>
              <a:gd name="connsiteY1" fmla="*/ 110516 h 670243"/>
              <a:gd name="connsiteX2" fmla="*/ 207529 w 229100"/>
              <a:gd name="connsiteY2" fmla="*/ 188832 h 670243"/>
              <a:gd name="connsiteX3" fmla="*/ 228696 w 229100"/>
              <a:gd name="connsiteY3" fmla="*/ 466116 h 670243"/>
              <a:gd name="connsiteX4" fmla="*/ 220229 w 229100"/>
              <a:gd name="connsiteY4" fmla="*/ 514799 h 670243"/>
              <a:gd name="connsiteX5" fmla="*/ 205413 w 229100"/>
              <a:gd name="connsiteY5" fmla="*/ 546549 h 670243"/>
              <a:gd name="connsiteX6" fmla="*/ 114396 w 229100"/>
              <a:gd name="connsiteY6" fmla="*/ 665082 h 670243"/>
              <a:gd name="connsiteX7" fmla="*/ 135563 w 229100"/>
              <a:gd name="connsiteY7" fmla="*/ 633332 h 670243"/>
              <a:gd name="connsiteX8" fmla="*/ 213879 w 229100"/>
              <a:gd name="connsiteY8" fmla="*/ 493632 h 670243"/>
              <a:gd name="connsiteX9" fmla="*/ 220229 w 229100"/>
              <a:gd name="connsiteY9" fmla="*/ 444949 h 670243"/>
              <a:gd name="connsiteX10" fmla="*/ 192713 w 229100"/>
              <a:gd name="connsiteY10" fmla="*/ 154966 h 670243"/>
              <a:gd name="connsiteX11" fmla="*/ 96 w 229100"/>
              <a:gd name="connsiteY11" fmla="*/ 449 h 670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9100" h="670243">
                <a:moveTo>
                  <a:pt x="96" y="449"/>
                </a:moveTo>
                <a:cubicBezTo>
                  <a:pt x="-4137" y="-6959"/>
                  <a:pt x="132741" y="79119"/>
                  <a:pt x="167313" y="110516"/>
                </a:cubicBezTo>
                <a:cubicBezTo>
                  <a:pt x="201885" y="141913"/>
                  <a:pt x="197299" y="129565"/>
                  <a:pt x="207529" y="188832"/>
                </a:cubicBezTo>
                <a:cubicBezTo>
                  <a:pt x="217760" y="248099"/>
                  <a:pt x="226579" y="411788"/>
                  <a:pt x="228696" y="466116"/>
                </a:cubicBezTo>
                <a:cubicBezTo>
                  <a:pt x="230813" y="520444"/>
                  <a:pt x="224109" y="501394"/>
                  <a:pt x="220229" y="514799"/>
                </a:cubicBezTo>
                <a:cubicBezTo>
                  <a:pt x="216349" y="528204"/>
                  <a:pt x="223052" y="521502"/>
                  <a:pt x="205413" y="546549"/>
                </a:cubicBezTo>
                <a:cubicBezTo>
                  <a:pt x="187774" y="571596"/>
                  <a:pt x="126038" y="650618"/>
                  <a:pt x="114396" y="665082"/>
                </a:cubicBezTo>
                <a:cubicBezTo>
                  <a:pt x="102754" y="679546"/>
                  <a:pt x="118983" y="661907"/>
                  <a:pt x="135563" y="633332"/>
                </a:cubicBezTo>
                <a:cubicBezTo>
                  <a:pt x="152143" y="604757"/>
                  <a:pt x="199768" y="525029"/>
                  <a:pt x="213879" y="493632"/>
                </a:cubicBezTo>
                <a:cubicBezTo>
                  <a:pt x="227990" y="462235"/>
                  <a:pt x="223757" y="501393"/>
                  <a:pt x="220229" y="444949"/>
                </a:cubicBezTo>
                <a:cubicBezTo>
                  <a:pt x="216701" y="388505"/>
                  <a:pt x="227991" y="227638"/>
                  <a:pt x="192713" y="154966"/>
                </a:cubicBezTo>
                <a:cubicBezTo>
                  <a:pt x="157435" y="82294"/>
                  <a:pt x="4329" y="7857"/>
                  <a:pt x="96" y="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EC1495DE-C059-400A-B96E-84EEA9CB0933}"/>
              </a:ext>
            </a:extLst>
          </p:cNvPr>
          <p:cNvSpPr/>
          <p:nvPr/>
        </p:nvSpPr>
        <p:spPr>
          <a:xfrm>
            <a:off x="2736850" y="6900705"/>
            <a:ext cx="192993" cy="151755"/>
          </a:xfrm>
          <a:custGeom>
            <a:avLst/>
            <a:gdLst>
              <a:gd name="connsiteX0" fmla="*/ 0 w 192993"/>
              <a:gd name="connsiteY0" fmla="*/ 52545 h 151755"/>
              <a:gd name="connsiteX1" fmla="*/ 42863 w 192993"/>
              <a:gd name="connsiteY1" fmla="*/ 12858 h 151755"/>
              <a:gd name="connsiteX2" fmla="*/ 73025 w 192993"/>
              <a:gd name="connsiteY2" fmla="*/ 35083 h 151755"/>
              <a:gd name="connsiteX3" fmla="*/ 188913 w 192993"/>
              <a:gd name="connsiteY3" fmla="*/ 149383 h 151755"/>
              <a:gd name="connsiteX4" fmla="*/ 161925 w 192993"/>
              <a:gd name="connsiteY4" fmla="*/ 108108 h 151755"/>
              <a:gd name="connsiteX5" fmla="*/ 114300 w 192993"/>
              <a:gd name="connsiteY5" fmla="*/ 55720 h 151755"/>
              <a:gd name="connsiteX6" fmla="*/ 42863 w 192993"/>
              <a:gd name="connsiteY6" fmla="*/ 158 h 151755"/>
              <a:gd name="connsiteX7" fmla="*/ 0 w 192993"/>
              <a:gd name="connsiteY7" fmla="*/ 52545 h 151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993" h="151755">
                <a:moveTo>
                  <a:pt x="0" y="52545"/>
                </a:moveTo>
                <a:cubicBezTo>
                  <a:pt x="0" y="54662"/>
                  <a:pt x="30692" y="15768"/>
                  <a:pt x="42863" y="12858"/>
                </a:cubicBezTo>
                <a:cubicBezTo>
                  <a:pt x="55034" y="9948"/>
                  <a:pt x="48683" y="12329"/>
                  <a:pt x="73025" y="35083"/>
                </a:cubicBezTo>
                <a:cubicBezTo>
                  <a:pt x="97367" y="57837"/>
                  <a:pt x="174096" y="137212"/>
                  <a:pt x="188913" y="149383"/>
                </a:cubicBezTo>
                <a:cubicBezTo>
                  <a:pt x="203730" y="161554"/>
                  <a:pt x="174360" y="123718"/>
                  <a:pt x="161925" y="108108"/>
                </a:cubicBezTo>
                <a:cubicBezTo>
                  <a:pt x="149490" y="92498"/>
                  <a:pt x="134144" y="73712"/>
                  <a:pt x="114300" y="55720"/>
                </a:cubicBezTo>
                <a:cubicBezTo>
                  <a:pt x="94456" y="37728"/>
                  <a:pt x="60325" y="3597"/>
                  <a:pt x="42863" y="158"/>
                </a:cubicBezTo>
                <a:cubicBezTo>
                  <a:pt x="25401" y="-3281"/>
                  <a:pt x="0" y="50428"/>
                  <a:pt x="0" y="52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C15534B9-EB7A-4889-9E7F-DF1618C5AB6E}"/>
              </a:ext>
            </a:extLst>
          </p:cNvPr>
          <p:cNvSpPr/>
          <p:nvPr/>
        </p:nvSpPr>
        <p:spPr>
          <a:xfrm>
            <a:off x="3155274" y="6875460"/>
            <a:ext cx="461197" cy="273317"/>
          </a:xfrm>
          <a:custGeom>
            <a:avLst/>
            <a:gdLst>
              <a:gd name="connsiteX0" fmla="*/ 2264 w 461197"/>
              <a:gd name="connsiteY0" fmla="*/ 61915 h 273317"/>
              <a:gd name="connsiteX1" fmla="*/ 161014 w 461197"/>
              <a:gd name="connsiteY1" fmla="*/ 3 h 273317"/>
              <a:gd name="connsiteX2" fmla="*/ 303889 w 461197"/>
              <a:gd name="connsiteY2" fmla="*/ 65090 h 273317"/>
              <a:gd name="connsiteX3" fmla="*/ 394376 w 461197"/>
              <a:gd name="connsiteY3" fmla="*/ 133353 h 273317"/>
              <a:gd name="connsiteX4" fmla="*/ 453114 w 461197"/>
              <a:gd name="connsiteY4" fmla="*/ 230190 h 273317"/>
              <a:gd name="connsiteX5" fmla="*/ 456289 w 461197"/>
              <a:gd name="connsiteY5" fmla="*/ 254003 h 273317"/>
              <a:gd name="connsiteX6" fmla="*/ 411839 w 461197"/>
              <a:gd name="connsiteY6" fmla="*/ 273053 h 273317"/>
              <a:gd name="connsiteX7" fmla="*/ 448351 w 461197"/>
              <a:gd name="connsiteY7" fmla="*/ 239715 h 273317"/>
              <a:gd name="connsiteX8" fmla="*/ 440414 w 461197"/>
              <a:gd name="connsiteY8" fmla="*/ 161928 h 273317"/>
              <a:gd name="connsiteX9" fmla="*/ 270551 w 461197"/>
              <a:gd name="connsiteY9" fmla="*/ 34928 h 273317"/>
              <a:gd name="connsiteX10" fmla="*/ 80051 w 461197"/>
              <a:gd name="connsiteY10" fmla="*/ 9528 h 273317"/>
              <a:gd name="connsiteX11" fmla="*/ 2264 w 461197"/>
              <a:gd name="connsiteY11" fmla="*/ 61915 h 273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1197" h="273317">
                <a:moveTo>
                  <a:pt x="2264" y="61915"/>
                </a:moveTo>
                <a:cubicBezTo>
                  <a:pt x="15758" y="60328"/>
                  <a:pt x="110743" y="-526"/>
                  <a:pt x="161014" y="3"/>
                </a:cubicBezTo>
                <a:cubicBezTo>
                  <a:pt x="211285" y="532"/>
                  <a:pt x="264995" y="42865"/>
                  <a:pt x="303889" y="65090"/>
                </a:cubicBezTo>
                <a:cubicBezTo>
                  <a:pt x="342783" y="87315"/>
                  <a:pt x="369505" y="105836"/>
                  <a:pt x="394376" y="133353"/>
                </a:cubicBezTo>
                <a:cubicBezTo>
                  <a:pt x="419247" y="160870"/>
                  <a:pt x="442795" y="210082"/>
                  <a:pt x="453114" y="230190"/>
                </a:cubicBezTo>
                <a:cubicBezTo>
                  <a:pt x="463433" y="250298"/>
                  <a:pt x="463168" y="246859"/>
                  <a:pt x="456289" y="254003"/>
                </a:cubicBezTo>
                <a:cubicBezTo>
                  <a:pt x="449410" y="261147"/>
                  <a:pt x="413162" y="275434"/>
                  <a:pt x="411839" y="273053"/>
                </a:cubicBezTo>
                <a:cubicBezTo>
                  <a:pt x="410516" y="270672"/>
                  <a:pt x="443588" y="258236"/>
                  <a:pt x="448351" y="239715"/>
                </a:cubicBezTo>
                <a:cubicBezTo>
                  <a:pt x="453114" y="221194"/>
                  <a:pt x="470047" y="196059"/>
                  <a:pt x="440414" y="161928"/>
                </a:cubicBezTo>
                <a:cubicBezTo>
                  <a:pt x="410781" y="127797"/>
                  <a:pt x="330612" y="60328"/>
                  <a:pt x="270551" y="34928"/>
                </a:cubicBezTo>
                <a:cubicBezTo>
                  <a:pt x="210491" y="9528"/>
                  <a:pt x="121855" y="4766"/>
                  <a:pt x="80051" y="9528"/>
                </a:cubicBezTo>
                <a:cubicBezTo>
                  <a:pt x="38247" y="14290"/>
                  <a:pt x="-11230" y="63502"/>
                  <a:pt x="2264" y="61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F7A282B4-3F16-4CF8-AF21-3C75E637C163}"/>
              </a:ext>
            </a:extLst>
          </p:cNvPr>
          <p:cNvSpPr/>
          <p:nvPr/>
        </p:nvSpPr>
        <p:spPr>
          <a:xfrm>
            <a:off x="3078209" y="6194037"/>
            <a:ext cx="343079" cy="537421"/>
          </a:xfrm>
          <a:custGeom>
            <a:avLst/>
            <a:gdLst>
              <a:gd name="connsiteX0" fmla="*/ 335551 w 343079"/>
              <a:gd name="connsiteY0" fmla="*/ 28963 h 537421"/>
              <a:gd name="connsiteX1" fmla="*/ 223791 w 343079"/>
              <a:gd name="connsiteY1" fmla="*/ 486163 h 537421"/>
              <a:gd name="connsiteX2" fmla="*/ 152671 w 343079"/>
              <a:gd name="connsiteY2" fmla="*/ 506483 h 537421"/>
              <a:gd name="connsiteX3" fmla="*/ 271 w 343079"/>
              <a:gd name="connsiteY3" fmla="*/ 536963 h 537421"/>
              <a:gd name="connsiteX4" fmla="*/ 193311 w 343079"/>
              <a:gd name="connsiteY4" fmla="*/ 481083 h 537421"/>
              <a:gd name="connsiteX5" fmla="*/ 223791 w 343079"/>
              <a:gd name="connsiteY5" fmla="*/ 420123 h 537421"/>
              <a:gd name="connsiteX6" fmla="*/ 320311 w 343079"/>
              <a:gd name="connsiteY6" fmla="*/ 84843 h 537421"/>
              <a:gd name="connsiteX7" fmla="*/ 335551 w 343079"/>
              <a:gd name="connsiteY7" fmla="*/ 28963 h 537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079" h="537421">
                <a:moveTo>
                  <a:pt x="335551" y="28963"/>
                </a:moveTo>
                <a:cubicBezTo>
                  <a:pt x="319464" y="95850"/>
                  <a:pt x="254271" y="406576"/>
                  <a:pt x="223791" y="486163"/>
                </a:cubicBezTo>
                <a:cubicBezTo>
                  <a:pt x="193311" y="565750"/>
                  <a:pt x="189924" y="498016"/>
                  <a:pt x="152671" y="506483"/>
                </a:cubicBezTo>
                <a:cubicBezTo>
                  <a:pt x="115418" y="514950"/>
                  <a:pt x="-6502" y="541196"/>
                  <a:pt x="271" y="536963"/>
                </a:cubicBezTo>
                <a:cubicBezTo>
                  <a:pt x="7044" y="532730"/>
                  <a:pt x="156058" y="500556"/>
                  <a:pt x="193311" y="481083"/>
                </a:cubicBezTo>
                <a:cubicBezTo>
                  <a:pt x="230564" y="461610"/>
                  <a:pt x="202624" y="486163"/>
                  <a:pt x="223791" y="420123"/>
                </a:cubicBezTo>
                <a:cubicBezTo>
                  <a:pt x="244958" y="354083"/>
                  <a:pt x="300838" y="145803"/>
                  <a:pt x="320311" y="84843"/>
                </a:cubicBezTo>
                <a:cubicBezTo>
                  <a:pt x="339784" y="23883"/>
                  <a:pt x="351638" y="-37924"/>
                  <a:pt x="335551" y="289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A1D1D4A4-AE33-4126-989D-CB572D05632B}"/>
              </a:ext>
            </a:extLst>
          </p:cNvPr>
          <p:cNvSpPr/>
          <p:nvPr/>
        </p:nvSpPr>
        <p:spPr>
          <a:xfrm>
            <a:off x="2846586" y="6431037"/>
            <a:ext cx="100252" cy="289803"/>
          </a:xfrm>
          <a:custGeom>
            <a:avLst/>
            <a:gdLst>
              <a:gd name="connsiteX0" fmla="*/ 99814 w 100252"/>
              <a:gd name="connsiteY0" fmla="*/ 243 h 289803"/>
              <a:gd name="connsiteX1" fmla="*/ 3294 w 100252"/>
              <a:gd name="connsiteY1" fmla="*/ 208523 h 289803"/>
              <a:gd name="connsiteX2" fmla="*/ 28694 w 100252"/>
              <a:gd name="connsiteY2" fmla="*/ 244083 h 289803"/>
              <a:gd name="connsiteX3" fmla="*/ 89654 w 100252"/>
              <a:gd name="connsiteY3" fmla="*/ 289803 h 289803"/>
              <a:gd name="connsiteX4" fmla="*/ 28694 w 100252"/>
              <a:gd name="connsiteY4" fmla="*/ 244083 h 289803"/>
              <a:gd name="connsiteX5" fmla="*/ 38854 w 100252"/>
              <a:gd name="connsiteY5" fmla="*/ 167883 h 289803"/>
              <a:gd name="connsiteX6" fmla="*/ 99814 w 100252"/>
              <a:gd name="connsiteY6" fmla="*/ 243 h 289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252" h="289803">
                <a:moveTo>
                  <a:pt x="99814" y="243"/>
                </a:moveTo>
                <a:cubicBezTo>
                  <a:pt x="93887" y="7016"/>
                  <a:pt x="15147" y="167883"/>
                  <a:pt x="3294" y="208523"/>
                </a:cubicBezTo>
                <a:cubicBezTo>
                  <a:pt x="-8559" y="249163"/>
                  <a:pt x="14301" y="230536"/>
                  <a:pt x="28694" y="244083"/>
                </a:cubicBezTo>
                <a:cubicBezTo>
                  <a:pt x="43087" y="257630"/>
                  <a:pt x="89654" y="289803"/>
                  <a:pt x="89654" y="289803"/>
                </a:cubicBezTo>
                <a:cubicBezTo>
                  <a:pt x="89654" y="289803"/>
                  <a:pt x="37161" y="264403"/>
                  <a:pt x="28694" y="244083"/>
                </a:cubicBezTo>
                <a:cubicBezTo>
                  <a:pt x="20227" y="223763"/>
                  <a:pt x="27847" y="205983"/>
                  <a:pt x="38854" y="167883"/>
                </a:cubicBezTo>
                <a:cubicBezTo>
                  <a:pt x="49861" y="129783"/>
                  <a:pt x="105741" y="-6530"/>
                  <a:pt x="99814" y="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A3232572-9723-44C8-B687-1768832814EA}"/>
              </a:ext>
            </a:extLst>
          </p:cNvPr>
          <p:cNvSpPr/>
          <p:nvPr/>
        </p:nvSpPr>
        <p:spPr>
          <a:xfrm>
            <a:off x="3198512" y="5907748"/>
            <a:ext cx="189852" cy="577838"/>
          </a:xfrm>
          <a:custGeom>
            <a:avLst/>
            <a:gdLst>
              <a:gd name="connsiteX0" fmla="*/ 189848 w 189852"/>
              <a:gd name="connsiteY0" fmla="*/ 292 h 577838"/>
              <a:gd name="connsiteX1" fmla="*/ 47608 w 189852"/>
              <a:gd name="connsiteY1" fmla="*/ 340652 h 577838"/>
              <a:gd name="connsiteX2" fmla="*/ 1888 w 189852"/>
              <a:gd name="connsiteY2" fmla="*/ 574332 h 577838"/>
              <a:gd name="connsiteX3" fmla="*/ 12048 w 189852"/>
              <a:gd name="connsiteY3" fmla="*/ 467652 h 577838"/>
              <a:gd name="connsiteX4" fmla="*/ 42528 w 189852"/>
              <a:gd name="connsiteY4" fmla="*/ 284772 h 577838"/>
              <a:gd name="connsiteX5" fmla="*/ 189848 w 189852"/>
              <a:gd name="connsiteY5" fmla="*/ 292 h 577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852" h="577838">
                <a:moveTo>
                  <a:pt x="189848" y="292"/>
                </a:moveTo>
                <a:cubicBezTo>
                  <a:pt x="190695" y="9605"/>
                  <a:pt x="78935" y="244979"/>
                  <a:pt x="47608" y="340652"/>
                </a:cubicBezTo>
                <a:cubicBezTo>
                  <a:pt x="16281" y="436325"/>
                  <a:pt x="7815" y="553165"/>
                  <a:pt x="1888" y="574332"/>
                </a:cubicBezTo>
                <a:cubicBezTo>
                  <a:pt x="-4039" y="595499"/>
                  <a:pt x="5275" y="515912"/>
                  <a:pt x="12048" y="467652"/>
                </a:cubicBezTo>
                <a:cubicBezTo>
                  <a:pt x="18821" y="419392"/>
                  <a:pt x="6968" y="362665"/>
                  <a:pt x="42528" y="284772"/>
                </a:cubicBezTo>
                <a:cubicBezTo>
                  <a:pt x="78088" y="206879"/>
                  <a:pt x="189001" y="-9021"/>
                  <a:pt x="189848" y="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B7E870A4-592E-489B-858F-E3552502D83E}"/>
              </a:ext>
            </a:extLst>
          </p:cNvPr>
          <p:cNvSpPr/>
          <p:nvPr/>
        </p:nvSpPr>
        <p:spPr>
          <a:xfrm>
            <a:off x="3359034" y="6668444"/>
            <a:ext cx="410042" cy="94416"/>
          </a:xfrm>
          <a:custGeom>
            <a:avLst/>
            <a:gdLst>
              <a:gd name="connsiteX0" fmla="*/ 116 w 410042"/>
              <a:gd name="connsiteY0" fmla="*/ 94306 h 94416"/>
              <a:gd name="connsiteX1" fmla="*/ 219191 w 410042"/>
              <a:gd name="connsiteY1" fmla="*/ 2231 h 94416"/>
              <a:gd name="connsiteX2" fmla="*/ 406516 w 410042"/>
              <a:gd name="connsiteY2" fmla="*/ 27631 h 94416"/>
              <a:gd name="connsiteX3" fmla="*/ 330316 w 410042"/>
              <a:gd name="connsiteY3" fmla="*/ 18106 h 94416"/>
              <a:gd name="connsiteX4" fmla="*/ 190616 w 410042"/>
              <a:gd name="connsiteY4" fmla="*/ 21281 h 94416"/>
              <a:gd name="connsiteX5" fmla="*/ 116 w 410042"/>
              <a:gd name="connsiteY5" fmla="*/ 94306 h 9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0042" h="94416">
                <a:moveTo>
                  <a:pt x="116" y="94306"/>
                </a:moveTo>
                <a:cubicBezTo>
                  <a:pt x="4878" y="91131"/>
                  <a:pt x="151458" y="13344"/>
                  <a:pt x="219191" y="2231"/>
                </a:cubicBezTo>
                <a:cubicBezTo>
                  <a:pt x="286924" y="-8882"/>
                  <a:pt x="387995" y="24985"/>
                  <a:pt x="406516" y="27631"/>
                </a:cubicBezTo>
                <a:cubicBezTo>
                  <a:pt x="425037" y="30277"/>
                  <a:pt x="366299" y="19164"/>
                  <a:pt x="330316" y="18106"/>
                </a:cubicBezTo>
                <a:cubicBezTo>
                  <a:pt x="294333" y="17048"/>
                  <a:pt x="243004" y="11227"/>
                  <a:pt x="190616" y="21281"/>
                </a:cubicBezTo>
                <a:cubicBezTo>
                  <a:pt x="138229" y="31335"/>
                  <a:pt x="-4646" y="97481"/>
                  <a:pt x="116" y="94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D0E5C1FF-4773-4F49-9DB3-70D0A96F5B93}"/>
              </a:ext>
            </a:extLst>
          </p:cNvPr>
          <p:cNvSpPr/>
          <p:nvPr/>
        </p:nvSpPr>
        <p:spPr>
          <a:xfrm>
            <a:off x="2957871" y="7029449"/>
            <a:ext cx="348230" cy="140282"/>
          </a:xfrm>
          <a:custGeom>
            <a:avLst/>
            <a:gdLst>
              <a:gd name="connsiteX0" fmla="*/ 162096 w 348230"/>
              <a:gd name="connsiteY0" fmla="*/ 1 h 140282"/>
              <a:gd name="connsiteX1" fmla="*/ 221362 w 348230"/>
              <a:gd name="connsiteY1" fmla="*/ 82551 h 140282"/>
              <a:gd name="connsiteX2" fmla="*/ 346246 w 348230"/>
              <a:gd name="connsiteY2" fmla="*/ 101601 h 140282"/>
              <a:gd name="connsiteX3" fmla="*/ 291212 w 348230"/>
              <a:gd name="connsiteY3" fmla="*/ 116418 h 140282"/>
              <a:gd name="connsiteX4" fmla="*/ 200196 w 348230"/>
              <a:gd name="connsiteY4" fmla="*/ 129118 h 140282"/>
              <a:gd name="connsiteX5" fmla="*/ 3346 w 348230"/>
              <a:gd name="connsiteY5" fmla="*/ 137584 h 140282"/>
              <a:gd name="connsiteX6" fmla="*/ 90129 w 348230"/>
              <a:gd name="connsiteY6" fmla="*/ 137584 h 140282"/>
              <a:gd name="connsiteX7" fmla="*/ 267929 w 348230"/>
              <a:gd name="connsiteY7" fmla="*/ 105834 h 140282"/>
              <a:gd name="connsiteX8" fmla="*/ 219246 w 348230"/>
              <a:gd name="connsiteY8" fmla="*/ 80434 h 140282"/>
              <a:gd name="connsiteX9" fmla="*/ 162096 w 348230"/>
              <a:gd name="connsiteY9" fmla="*/ 1 h 140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8230" h="140282">
                <a:moveTo>
                  <a:pt x="162096" y="1"/>
                </a:moveTo>
                <a:cubicBezTo>
                  <a:pt x="162449" y="354"/>
                  <a:pt x="190670" y="65618"/>
                  <a:pt x="221362" y="82551"/>
                </a:cubicBezTo>
                <a:cubicBezTo>
                  <a:pt x="252054" y="99484"/>
                  <a:pt x="334604" y="95957"/>
                  <a:pt x="346246" y="101601"/>
                </a:cubicBezTo>
                <a:cubicBezTo>
                  <a:pt x="357888" y="107245"/>
                  <a:pt x="315554" y="111832"/>
                  <a:pt x="291212" y="116418"/>
                </a:cubicBezTo>
                <a:cubicBezTo>
                  <a:pt x="266870" y="121004"/>
                  <a:pt x="248174" y="125590"/>
                  <a:pt x="200196" y="129118"/>
                </a:cubicBezTo>
                <a:cubicBezTo>
                  <a:pt x="152218" y="132646"/>
                  <a:pt x="21690" y="136173"/>
                  <a:pt x="3346" y="137584"/>
                </a:cubicBezTo>
                <a:cubicBezTo>
                  <a:pt x="-14998" y="138995"/>
                  <a:pt x="46032" y="142876"/>
                  <a:pt x="90129" y="137584"/>
                </a:cubicBezTo>
                <a:cubicBezTo>
                  <a:pt x="134226" y="132292"/>
                  <a:pt x="246410" y="115359"/>
                  <a:pt x="267929" y="105834"/>
                </a:cubicBezTo>
                <a:cubicBezTo>
                  <a:pt x="289448" y="96309"/>
                  <a:pt x="236179" y="93487"/>
                  <a:pt x="219246" y="80434"/>
                </a:cubicBezTo>
                <a:cubicBezTo>
                  <a:pt x="202313" y="67381"/>
                  <a:pt x="161743" y="-352"/>
                  <a:pt x="16209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DB337602-FE6E-4CA3-9D93-F7DC8D654951}"/>
              </a:ext>
            </a:extLst>
          </p:cNvPr>
          <p:cNvSpPr/>
          <p:nvPr/>
        </p:nvSpPr>
        <p:spPr>
          <a:xfrm>
            <a:off x="3574704" y="5134424"/>
            <a:ext cx="256492" cy="489260"/>
          </a:xfrm>
          <a:custGeom>
            <a:avLst/>
            <a:gdLst>
              <a:gd name="connsiteX0" fmla="*/ 256463 w 256492"/>
              <a:gd name="connsiteY0" fmla="*/ 609 h 489260"/>
              <a:gd name="connsiteX1" fmla="*/ 104063 w 256492"/>
              <a:gd name="connsiteY1" fmla="*/ 237676 h 489260"/>
              <a:gd name="connsiteX2" fmla="*/ 2463 w 256492"/>
              <a:gd name="connsiteY2" fmla="*/ 483209 h 489260"/>
              <a:gd name="connsiteX3" fmla="*/ 36329 w 256492"/>
              <a:gd name="connsiteY3" fmla="*/ 398543 h 489260"/>
              <a:gd name="connsiteX4" fmla="*/ 91363 w 256492"/>
              <a:gd name="connsiteY4" fmla="*/ 224976 h 489260"/>
              <a:gd name="connsiteX5" fmla="*/ 116763 w 256492"/>
              <a:gd name="connsiteY5" fmla="*/ 169943 h 489260"/>
              <a:gd name="connsiteX6" fmla="*/ 256463 w 256492"/>
              <a:gd name="connsiteY6" fmla="*/ 609 h 489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6492" h="489260">
                <a:moveTo>
                  <a:pt x="256463" y="609"/>
                </a:moveTo>
                <a:cubicBezTo>
                  <a:pt x="254346" y="11898"/>
                  <a:pt x="146396" y="157243"/>
                  <a:pt x="104063" y="237676"/>
                </a:cubicBezTo>
                <a:cubicBezTo>
                  <a:pt x="61730" y="318109"/>
                  <a:pt x="13752" y="456398"/>
                  <a:pt x="2463" y="483209"/>
                </a:cubicBezTo>
                <a:cubicBezTo>
                  <a:pt x="-8826" y="510020"/>
                  <a:pt x="21512" y="441582"/>
                  <a:pt x="36329" y="398543"/>
                </a:cubicBezTo>
                <a:cubicBezTo>
                  <a:pt x="51146" y="355504"/>
                  <a:pt x="77957" y="263076"/>
                  <a:pt x="91363" y="224976"/>
                </a:cubicBezTo>
                <a:cubicBezTo>
                  <a:pt x="104769" y="186876"/>
                  <a:pt x="89246" y="201693"/>
                  <a:pt x="116763" y="169943"/>
                </a:cubicBezTo>
                <a:cubicBezTo>
                  <a:pt x="144280" y="138193"/>
                  <a:pt x="258580" y="-10680"/>
                  <a:pt x="256463" y="6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140C8B07-E975-4625-9D21-640ADBC71B0B}"/>
              </a:ext>
            </a:extLst>
          </p:cNvPr>
          <p:cNvSpPr/>
          <p:nvPr/>
        </p:nvSpPr>
        <p:spPr>
          <a:xfrm>
            <a:off x="3162295" y="7247867"/>
            <a:ext cx="85730" cy="254665"/>
          </a:xfrm>
          <a:custGeom>
            <a:avLst/>
            <a:gdLst>
              <a:gd name="connsiteX0" fmla="*/ 53980 w 85730"/>
              <a:gd name="connsiteY0" fmla="*/ 658 h 254665"/>
              <a:gd name="connsiteX1" fmla="*/ 47630 w 85730"/>
              <a:gd name="connsiteY1" fmla="*/ 184808 h 254665"/>
              <a:gd name="connsiteX2" fmla="*/ 5 w 85730"/>
              <a:gd name="connsiteY2" fmla="*/ 254658 h 254665"/>
              <a:gd name="connsiteX3" fmla="*/ 50805 w 85730"/>
              <a:gd name="connsiteY3" fmla="*/ 181633 h 254665"/>
              <a:gd name="connsiteX4" fmla="*/ 85730 w 85730"/>
              <a:gd name="connsiteY4" fmla="*/ 124483 h 254665"/>
              <a:gd name="connsiteX5" fmla="*/ 53980 w 85730"/>
              <a:gd name="connsiteY5" fmla="*/ 658 h 254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730" h="254665">
                <a:moveTo>
                  <a:pt x="53980" y="658"/>
                </a:moveTo>
                <a:cubicBezTo>
                  <a:pt x="47630" y="10712"/>
                  <a:pt x="56626" y="142475"/>
                  <a:pt x="47630" y="184808"/>
                </a:cubicBezTo>
                <a:cubicBezTo>
                  <a:pt x="38634" y="227141"/>
                  <a:pt x="-524" y="255187"/>
                  <a:pt x="5" y="254658"/>
                </a:cubicBezTo>
                <a:cubicBezTo>
                  <a:pt x="534" y="254129"/>
                  <a:pt x="36517" y="203329"/>
                  <a:pt x="50805" y="181633"/>
                </a:cubicBezTo>
                <a:cubicBezTo>
                  <a:pt x="65093" y="159937"/>
                  <a:pt x="85730" y="150412"/>
                  <a:pt x="85730" y="124483"/>
                </a:cubicBezTo>
                <a:cubicBezTo>
                  <a:pt x="85730" y="98554"/>
                  <a:pt x="60330" y="-9396"/>
                  <a:pt x="53980" y="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6EA7DF62-83F2-432C-9177-B8B23D3BF364}"/>
              </a:ext>
            </a:extLst>
          </p:cNvPr>
          <p:cNvSpPr/>
          <p:nvPr/>
        </p:nvSpPr>
        <p:spPr>
          <a:xfrm>
            <a:off x="2920978" y="7242084"/>
            <a:ext cx="184979" cy="273617"/>
          </a:xfrm>
          <a:custGeom>
            <a:avLst/>
            <a:gdLst>
              <a:gd name="connsiteX0" fmla="*/ 184172 w 184979"/>
              <a:gd name="connsiteY0" fmla="*/ 91 h 273617"/>
              <a:gd name="connsiteX1" fmla="*/ 133372 w 184979"/>
              <a:gd name="connsiteY1" fmla="*/ 171541 h 273617"/>
              <a:gd name="connsiteX2" fmla="*/ 117497 w 184979"/>
              <a:gd name="connsiteY2" fmla="*/ 193766 h 273617"/>
              <a:gd name="connsiteX3" fmla="*/ 22 w 184979"/>
              <a:gd name="connsiteY3" fmla="*/ 273141 h 273617"/>
              <a:gd name="connsiteX4" fmla="*/ 107972 w 184979"/>
              <a:gd name="connsiteY4" fmla="*/ 225516 h 273617"/>
              <a:gd name="connsiteX5" fmla="*/ 161947 w 184979"/>
              <a:gd name="connsiteY5" fmla="*/ 196941 h 273617"/>
              <a:gd name="connsiteX6" fmla="*/ 184172 w 184979"/>
              <a:gd name="connsiteY6" fmla="*/ 91 h 273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979" h="273617">
                <a:moveTo>
                  <a:pt x="184172" y="91"/>
                </a:moveTo>
                <a:cubicBezTo>
                  <a:pt x="179410" y="-4142"/>
                  <a:pt x="144484" y="139262"/>
                  <a:pt x="133372" y="171541"/>
                </a:cubicBezTo>
                <a:cubicBezTo>
                  <a:pt x="122259" y="203820"/>
                  <a:pt x="139722" y="176833"/>
                  <a:pt x="117497" y="193766"/>
                </a:cubicBezTo>
                <a:cubicBezTo>
                  <a:pt x="95272" y="210699"/>
                  <a:pt x="1609" y="267849"/>
                  <a:pt x="22" y="273141"/>
                </a:cubicBezTo>
                <a:cubicBezTo>
                  <a:pt x="-1565" y="278433"/>
                  <a:pt x="80985" y="238216"/>
                  <a:pt x="107972" y="225516"/>
                </a:cubicBezTo>
                <a:cubicBezTo>
                  <a:pt x="134959" y="212816"/>
                  <a:pt x="152422" y="232395"/>
                  <a:pt x="161947" y="196941"/>
                </a:cubicBezTo>
                <a:cubicBezTo>
                  <a:pt x="171472" y="161487"/>
                  <a:pt x="188934" y="4324"/>
                  <a:pt x="184172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2E4478FC-0848-4651-8256-5F75828186CF}"/>
              </a:ext>
            </a:extLst>
          </p:cNvPr>
          <p:cNvSpPr/>
          <p:nvPr/>
        </p:nvSpPr>
        <p:spPr>
          <a:xfrm>
            <a:off x="3452695" y="7856602"/>
            <a:ext cx="611312" cy="438853"/>
          </a:xfrm>
          <a:custGeom>
            <a:avLst/>
            <a:gdLst>
              <a:gd name="connsiteX0" fmla="*/ 1705 w 611312"/>
              <a:gd name="connsiteY0" fmla="*/ 1523 h 438853"/>
              <a:gd name="connsiteX1" fmla="*/ 211255 w 611312"/>
              <a:gd name="connsiteY1" fmla="*/ 125348 h 438853"/>
              <a:gd name="connsiteX2" fmla="*/ 347780 w 611312"/>
              <a:gd name="connsiteY2" fmla="*/ 236473 h 438853"/>
              <a:gd name="connsiteX3" fmla="*/ 468430 w 611312"/>
              <a:gd name="connsiteY3" fmla="*/ 290448 h 438853"/>
              <a:gd name="connsiteX4" fmla="*/ 538280 w 611312"/>
              <a:gd name="connsiteY4" fmla="*/ 325373 h 438853"/>
              <a:gd name="connsiteX5" fmla="*/ 589080 w 611312"/>
              <a:gd name="connsiteY5" fmla="*/ 379348 h 438853"/>
              <a:gd name="connsiteX6" fmla="*/ 576380 w 611312"/>
              <a:gd name="connsiteY6" fmla="*/ 401573 h 438853"/>
              <a:gd name="connsiteX7" fmla="*/ 401755 w 611312"/>
              <a:gd name="connsiteY7" fmla="*/ 436498 h 438853"/>
              <a:gd name="connsiteX8" fmla="*/ 547805 w 611312"/>
              <a:gd name="connsiteY8" fmla="*/ 433323 h 438853"/>
              <a:gd name="connsiteX9" fmla="*/ 611305 w 611312"/>
              <a:gd name="connsiteY9" fmla="*/ 414273 h 438853"/>
              <a:gd name="connsiteX10" fmla="*/ 544630 w 611312"/>
              <a:gd name="connsiteY10" fmla="*/ 322198 h 438853"/>
              <a:gd name="connsiteX11" fmla="*/ 316030 w 611312"/>
              <a:gd name="connsiteY11" fmla="*/ 207898 h 438853"/>
              <a:gd name="connsiteX12" fmla="*/ 122355 w 611312"/>
              <a:gd name="connsiteY12" fmla="*/ 65023 h 438853"/>
              <a:gd name="connsiteX13" fmla="*/ 1705 w 611312"/>
              <a:gd name="connsiteY13" fmla="*/ 1523 h 438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11312" h="438853">
                <a:moveTo>
                  <a:pt x="1705" y="1523"/>
                </a:moveTo>
                <a:cubicBezTo>
                  <a:pt x="16522" y="11577"/>
                  <a:pt x="153576" y="86190"/>
                  <a:pt x="211255" y="125348"/>
                </a:cubicBezTo>
                <a:cubicBezTo>
                  <a:pt x="268934" y="164506"/>
                  <a:pt x="304918" y="208956"/>
                  <a:pt x="347780" y="236473"/>
                </a:cubicBezTo>
                <a:cubicBezTo>
                  <a:pt x="390642" y="263990"/>
                  <a:pt x="468430" y="290448"/>
                  <a:pt x="468430" y="290448"/>
                </a:cubicBezTo>
                <a:cubicBezTo>
                  <a:pt x="500180" y="305265"/>
                  <a:pt x="518172" y="310556"/>
                  <a:pt x="538280" y="325373"/>
                </a:cubicBezTo>
                <a:cubicBezTo>
                  <a:pt x="558388" y="340190"/>
                  <a:pt x="582730" y="366648"/>
                  <a:pt x="589080" y="379348"/>
                </a:cubicBezTo>
                <a:cubicBezTo>
                  <a:pt x="595430" y="392048"/>
                  <a:pt x="607601" y="392048"/>
                  <a:pt x="576380" y="401573"/>
                </a:cubicBezTo>
                <a:cubicBezTo>
                  <a:pt x="545159" y="411098"/>
                  <a:pt x="406518" y="431206"/>
                  <a:pt x="401755" y="436498"/>
                </a:cubicBezTo>
                <a:cubicBezTo>
                  <a:pt x="396993" y="441790"/>
                  <a:pt x="512880" y="437027"/>
                  <a:pt x="547805" y="433323"/>
                </a:cubicBezTo>
                <a:cubicBezTo>
                  <a:pt x="582730" y="429619"/>
                  <a:pt x="611834" y="432794"/>
                  <a:pt x="611305" y="414273"/>
                </a:cubicBezTo>
                <a:cubicBezTo>
                  <a:pt x="610776" y="395752"/>
                  <a:pt x="593842" y="356594"/>
                  <a:pt x="544630" y="322198"/>
                </a:cubicBezTo>
                <a:cubicBezTo>
                  <a:pt x="495418" y="287802"/>
                  <a:pt x="386409" y="250760"/>
                  <a:pt x="316030" y="207898"/>
                </a:cubicBezTo>
                <a:cubicBezTo>
                  <a:pt x="245651" y="165036"/>
                  <a:pt x="172626" y="96773"/>
                  <a:pt x="122355" y="65023"/>
                </a:cubicBezTo>
                <a:cubicBezTo>
                  <a:pt x="72084" y="33273"/>
                  <a:pt x="-13112" y="-8531"/>
                  <a:pt x="1705" y="15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F57DD7F2-965C-428D-92C6-200A766BF1F0}"/>
              </a:ext>
            </a:extLst>
          </p:cNvPr>
          <p:cNvSpPr/>
          <p:nvPr/>
        </p:nvSpPr>
        <p:spPr>
          <a:xfrm>
            <a:off x="2828783" y="7696186"/>
            <a:ext cx="76878" cy="194508"/>
          </a:xfrm>
          <a:custGeom>
            <a:avLst/>
            <a:gdLst>
              <a:gd name="connsiteX0" fmla="*/ 76342 w 76878"/>
              <a:gd name="connsiteY0" fmla="*/ 14 h 194508"/>
              <a:gd name="connsiteX1" fmla="*/ 35067 w 76878"/>
              <a:gd name="connsiteY1" fmla="*/ 82564 h 194508"/>
              <a:gd name="connsiteX2" fmla="*/ 54117 w 76878"/>
              <a:gd name="connsiteY2" fmla="*/ 193689 h 194508"/>
              <a:gd name="connsiteX3" fmla="*/ 41417 w 76878"/>
              <a:gd name="connsiteY3" fmla="*/ 130189 h 194508"/>
              <a:gd name="connsiteX4" fmla="*/ 142 w 76878"/>
              <a:gd name="connsiteY4" fmla="*/ 76214 h 194508"/>
              <a:gd name="connsiteX5" fmla="*/ 76342 w 76878"/>
              <a:gd name="connsiteY5" fmla="*/ 14 h 19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878" h="194508">
                <a:moveTo>
                  <a:pt x="76342" y="14"/>
                </a:moveTo>
                <a:cubicBezTo>
                  <a:pt x="82163" y="1072"/>
                  <a:pt x="38771" y="50285"/>
                  <a:pt x="35067" y="82564"/>
                </a:cubicBezTo>
                <a:cubicBezTo>
                  <a:pt x="31363" y="114843"/>
                  <a:pt x="53059" y="185752"/>
                  <a:pt x="54117" y="193689"/>
                </a:cubicBezTo>
                <a:cubicBezTo>
                  <a:pt x="55175" y="201626"/>
                  <a:pt x="50413" y="149768"/>
                  <a:pt x="41417" y="130189"/>
                </a:cubicBezTo>
                <a:cubicBezTo>
                  <a:pt x="32421" y="110610"/>
                  <a:pt x="-2504" y="95793"/>
                  <a:pt x="142" y="76214"/>
                </a:cubicBezTo>
                <a:cubicBezTo>
                  <a:pt x="2788" y="56635"/>
                  <a:pt x="70521" y="-1044"/>
                  <a:pt x="76342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3A998CF2-99CE-447B-BAFE-45BC56B2AD53}"/>
              </a:ext>
            </a:extLst>
          </p:cNvPr>
          <p:cNvSpPr/>
          <p:nvPr/>
        </p:nvSpPr>
        <p:spPr>
          <a:xfrm>
            <a:off x="2355530" y="7989480"/>
            <a:ext cx="571869" cy="275050"/>
          </a:xfrm>
          <a:custGeom>
            <a:avLst/>
            <a:gdLst>
              <a:gd name="connsiteX0" fmla="*/ 320 w 571869"/>
              <a:gd name="connsiteY0" fmla="*/ 275045 h 275050"/>
              <a:gd name="connsiteX1" fmla="*/ 162245 w 571869"/>
              <a:gd name="connsiteY1" fmla="*/ 94070 h 275050"/>
              <a:gd name="connsiteX2" fmla="*/ 381320 w 571869"/>
              <a:gd name="connsiteY2" fmla="*/ 17870 h 275050"/>
              <a:gd name="connsiteX3" fmla="*/ 568645 w 571869"/>
              <a:gd name="connsiteY3" fmla="*/ 1995 h 275050"/>
              <a:gd name="connsiteX4" fmla="*/ 486095 w 571869"/>
              <a:gd name="connsiteY4" fmla="*/ 5170 h 275050"/>
              <a:gd name="connsiteX5" fmla="*/ 311470 w 571869"/>
              <a:gd name="connsiteY5" fmla="*/ 46445 h 275050"/>
              <a:gd name="connsiteX6" fmla="*/ 203520 w 571869"/>
              <a:gd name="connsiteY6" fmla="*/ 100420 h 275050"/>
              <a:gd name="connsiteX7" fmla="*/ 320 w 571869"/>
              <a:gd name="connsiteY7" fmla="*/ 275045 h 27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1869" h="275050">
                <a:moveTo>
                  <a:pt x="320" y="275045"/>
                </a:moveTo>
                <a:cubicBezTo>
                  <a:pt x="-6559" y="273987"/>
                  <a:pt x="98745" y="136932"/>
                  <a:pt x="162245" y="94070"/>
                </a:cubicBezTo>
                <a:cubicBezTo>
                  <a:pt x="225745" y="51207"/>
                  <a:pt x="313587" y="33216"/>
                  <a:pt x="381320" y="17870"/>
                </a:cubicBezTo>
                <a:cubicBezTo>
                  <a:pt x="449053" y="2524"/>
                  <a:pt x="551183" y="4112"/>
                  <a:pt x="568645" y="1995"/>
                </a:cubicBezTo>
                <a:cubicBezTo>
                  <a:pt x="586107" y="-122"/>
                  <a:pt x="528957" y="-2238"/>
                  <a:pt x="486095" y="5170"/>
                </a:cubicBezTo>
                <a:cubicBezTo>
                  <a:pt x="443233" y="12578"/>
                  <a:pt x="358566" y="30570"/>
                  <a:pt x="311470" y="46445"/>
                </a:cubicBezTo>
                <a:cubicBezTo>
                  <a:pt x="264374" y="62320"/>
                  <a:pt x="252733" y="64966"/>
                  <a:pt x="203520" y="100420"/>
                </a:cubicBezTo>
                <a:cubicBezTo>
                  <a:pt x="154307" y="135874"/>
                  <a:pt x="7199" y="276103"/>
                  <a:pt x="320" y="2750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E1AD0204-60F2-436E-9950-142C6B7500DD}"/>
              </a:ext>
            </a:extLst>
          </p:cNvPr>
          <p:cNvSpPr/>
          <p:nvPr/>
        </p:nvSpPr>
        <p:spPr>
          <a:xfrm>
            <a:off x="2839619" y="7979474"/>
            <a:ext cx="997141" cy="241380"/>
          </a:xfrm>
          <a:custGeom>
            <a:avLst/>
            <a:gdLst>
              <a:gd name="connsiteX0" fmla="*/ 84556 w 997141"/>
              <a:gd name="connsiteY0" fmla="*/ 12001 h 241380"/>
              <a:gd name="connsiteX1" fmla="*/ 500481 w 997141"/>
              <a:gd name="connsiteY1" fmla="*/ 62801 h 241380"/>
              <a:gd name="connsiteX2" fmla="*/ 690981 w 997141"/>
              <a:gd name="connsiteY2" fmla="*/ 139001 h 241380"/>
              <a:gd name="connsiteX3" fmla="*/ 821156 w 997141"/>
              <a:gd name="connsiteY3" fmla="*/ 183451 h 241380"/>
              <a:gd name="connsiteX4" fmla="*/ 992606 w 997141"/>
              <a:gd name="connsiteY4" fmla="*/ 240601 h 241380"/>
              <a:gd name="connsiteX5" fmla="*/ 932281 w 997141"/>
              <a:gd name="connsiteY5" fmla="*/ 212026 h 241380"/>
              <a:gd name="connsiteX6" fmla="*/ 770356 w 997141"/>
              <a:gd name="connsiteY6" fmla="*/ 148526 h 241380"/>
              <a:gd name="connsiteX7" fmla="*/ 662406 w 997141"/>
              <a:gd name="connsiteY7" fmla="*/ 94551 h 241380"/>
              <a:gd name="connsiteX8" fmla="*/ 411581 w 997141"/>
              <a:gd name="connsiteY8" fmla="*/ 69151 h 241380"/>
              <a:gd name="connsiteX9" fmla="*/ 27406 w 997141"/>
              <a:gd name="connsiteY9" fmla="*/ 5651 h 241380"/>
              <a:gd name="connsiteX10" fmla="*/ 84556 w 997141"/>
              <a:gd name="connsiteY10" fmla="*/ 12001 h 241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7141" h="241380">
                <a:moveTo>
                  <a:pt x="84556" y="12001"/>
                </a:moveTo>
                <a:cubicBezTo>
                  <a:pt x="163402" y="21526"/>
                  <a:pt x="399410" y="41634"/>
                  <a:pt x="500481" y="62801"/>
                </a:cubicBezTo>
                <a:cubicBezTo>
                  <a:pt x="601552" y="83968"/>
                  <a:pt x="637535" y="118893"/>
                  <a:pt x="690981" y="139001"/>
                </a:cubicBezTo>
                <a:cubicBezTo>
                  <a:pt x="744427" y="159109"/>
                  <a:pt x="770885" y="166518"/>
                  <a:pt x="821156" y="183451"/>
                </a:cubicBezTo>
                <a:lnTo>
                  <a:pt x="992606" y="240601"/>
                </a:lnTo>
                <a:cubicBezTo>
                  <a:pt x="1011127" y="245364"/>
                  <a:pt x="969323" y="227372"/>
                  <a:pt x="932281" y="212026"/>
                </a:cubicBezTo>
                <a:cubicBezTo>
                  <a:pt x="895239" y="196680"/>
                  <a:pt x="815335" y="168105"/>
                  <a:pt x="770356" y="148526"/>
                </a:cubicBezTo>
                <a:cubicBezTo>
                  <a:pt x="725377" y="128947"/>
                  <a:pt x="722202" y="107780"/>
                  <a:pt x="662406" y="94551"/>
                </a:cubicBezTo>
                <a:cubicBezTo>
                  <a:pt x="602610" y="81322"/>
                  <a:pt x="517414" y="83968"/>
                  <a:pt x="411581" y="69151"/>
                </a:cubicBezTo>
                <a:cubicBezTo>
                  <a:pt x="305748" y="54334"/>
                  <a:pt x="82968" y="17293"/>
                  <a:pt x="27406" y="5651"/>
                </a:cubicBezTo>
                <a:cubicBezTo>
                  <a:pt x="-28156" y="-5991"/>
                  <a:pt x="5710" y="2476"/>
                  <a:pt x="84556" y="120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C458532B-1371-46D4-AC14-7AF85B45C3E1}"/>
              </a:ext>
            </a:extLst>
          </p:cNvPr>
          <p:cNvSpPr/>
          <p:nvPr/>
        </p:nvSpPr>
        <p:spPr>
          <a:xfrm>
            <a:off x="2415924" y="7709621"/>
            <a:ext cx="397481" cy="234233"/>
          </a:xfrm>
          <a:custGeom>
            <a:avLst/>
            <a:gdLst>
              <a:gd name="connsiteX0" fmla="*/ 397126 w 397481"/>
              <a:gd name="connsiteY0" fmla="*/ 2454 h 234233"/>
              <a:gd name="connsiteX1" fmla="*/ 136776 w 397481"/>
              <a:gd name="connsiteY1" fmla="*/ 104054 h 234233"/>
              <a:gd name="connsiteX2" fmla="*/ 57401 w 397481"/>
              <a:gd name="connsiteY2" fmla="*/ 170729 h 234233"/>
              <a:gd name="connsiteX3" fmla="*/ 251 w 397481"/>
              <a:gd name="connsiteY3" fmla="*/ 234229 h 234233"/>
              <a:gd name="connsiteX4" fmla="*/ 79626 w 397481"/>
              <a:gd name="connsiteY4" fmla="*/ 167554 h 234233"/>
              <a:gd name="connsiteX5" fmla="*/ 190751 w 397481"/>
              <a:gd name="connsiteY5" fmla="*/ 43729 h 234233"/>
              <a:gd name="connsiteX6" fmla="*/ 397126 w 397481"/>
              <a:gd name="connsiteY6" fmla="*/ 2454 h 234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7481" h="234233">
                <a:moveTo>
                  <a:pt x="397126" y="2454"/>
                </a:moveTo>
                <a:cubicBezTo>
                  <a:pt x="388130" y="12508"/>
                  <a:pt x="193397" y="76008"/>
                  <a:pt x="136776" y="104054"/>
                </a:cubicBezTo>
                <a:cubicBezTo>
                  <a:pt x="80155" y="132100"/>
                  <a:pt x="80155" y="149033"/>
                  <a:pt x="57401" y="170729"/>
                </a:cubicBezTo>
                <a:cubicBezTo>
                  <a:pt x="34647" y="192425"/>
                  <a:pt x="-3453" y="234758"/>
                  <a:pt x="251" y="234229"/>
                </a:cubicBezTo>
                <a:cubicBezTo>
                  <a:pt x="3955" y="233700"/>
                  <a:pt x="47876" y="199304"/>
                  <a:pt x="79626" y="167554"/>
                </a:cubicBezTo>
                <a:cubicBezTo>
                  <a:pt x="111376" y="135804"/>
                  <a:pt x="139422" y="72833"/>
                  <a:pt x="190751" y="43729"/>
                </a:cubicBezTo>
                <a:cubicBezTo>
                  <a:pt x="242080" y="14625"/>
                  <a:pt x="406122" y="-7600"/>
                  <a:pt x="397126" y="2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54E0AFB9-2515-4B09-A11D-19D649805491}"/>
              </a:ext>
            </a:extLst>
          </p:cNvPr>
          <p:cNvSpPr/>
          <p:nvPr/>
        </p:nvSpPr>
        <p:spPr>
          <a:xfrm>
            <a:off x="2974506" y="7694142"/>
            <a:ext cx="420259" cy="114201"/>
          </a:xfrm>
          <a:custGeom>
            <a:avLst/>
            <a:gdLst>
              <a:gd name="connsiteX0" fmla="*/ 469 w 420259"/>
              <a:gd name="connsiteY0" fmla="*/ 2058 h 114201"/>
              <a:gd name="connsiteX1" fmla="*/ 213194 w 420259"/>
              <a:gd name="connsiteY1" fmla="*/ 24283 h 114201"/>
              <a:gd name="connsiteX2" fmla="*/ 413219 w 420259"/>
              <a:gd name="connsiteY2" fmla="*/ 110008 h 114201"/>
              <a:gd name="connsiteX3" fmla="*/ 365594 w 420259"/>
              <a:gd name="connsiteY3" fmla="*/ 97308 h 114201"/>
              <a:gd name="connsiteX4" fmla="*/ 273519 w 420259"/>
              <a:gd name="connsiteY4" fmla="*/ 65558 h 114201"/>
              <a:gd name="connsiteX5" fmla="*/ 469 w 420259"/>
              <a:gd name="connsiteY5" fmla="*/ 2058 h 114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0259" h="114201">
                <a:moveTo>
                  <a:pt x="469" y="2058"/>
                </a:moveTo>
                <a:cubicBezTo>
                  <a:pt x="-9585" y="-4821"/>
                  <a:pt x="144402" y="6291"/>
                  <a:pt x="213194" y="24283"/>
                </a:cubicBezTo>
                <a:cubicBezTo>
                  <a:pt x="281986" y="42275"/>
                  <a:pt x="387819" y="97837"/>
                  <a:pt x="413219" y="110008"/>
                </a:cubicBezTo>
                <a:cubicBezTo>
                  <a:pt x="438619" y="122179"/>
                  <a:pt x="388877" y="104716"/>
                  <a:pt x="365594" y="97308"/>
                </a:cubicBezTo>
                <a:cubicBezTo>
                  <a:pt x="342311" y="89900"/>
                  <a:pt x="329611" y="80375"/>
                  <a:pt x="273519" y="65558"/>
                </a:cubicBezTo>
                <a:cubicBezTo>
                  <a:pt x="217427" y="50741"/>
                  <a:pt x="10523" y="8937"/>
                  <a:pt x="469" y="2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A6E75C69-D284-47A8-A773-444EAC334547}"/>
              </a:ext>
            </a:extLst>
          </p:cNvPr>
          <p:cNvSpPr/>
          <p:nvPr/>
        </p:nvSpPr>
        <p:spPr>
          <a:xfrm>
            <a:off x="2363126" y="7970403"/>
            <a:ext cx="73158" cy="174532"/>
          </a:xfrm>
          <a:custGeom>
            <a:avLst/>
            <a:gdLst>
              <a:gd name="connsiteX0" fmla="*/ 73157 w 73158"/>
              <a:gd name="connsiteY0" fmla="*/ 964 h 174532"/>
              <a:gd name="connsiteX1" fmla="*/ 7541 w 73158"/>
              <a:gd name="connsiteY1" fmla="*/ 121614 h 174532"/>
              <a:gd name="connsiteX2" fmla="*/ 1191 w 73158"/>
              <a:gd name="connsiteY2" fmla="*/ 174530 h 174532"/>
              <a:gd name="connsiteX3" fmla="*/ 5424 w 73158"/>
              <a:gd name="connsiteY3" fmla="*/ 123730 h 174532"/>
              <a:gd name="connsiteX4" fmla="*/ 5424 w 73158"/>
              <a:gd name="connsiteY4" fmla="*/ 68697 h 174532"/>
              <a:gd name="connsiteX5" fmla="*/ 73157 w 73158"/>
              <a:gd name="connsiteY5" fmla="*/ 964 h 17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158" h="174532">
                <a:moveTo>
                  <a:pt x="73157" y="964"/>
                </a:moveTo>
                <a:cubicBezTo>
                  <a:pt x="73510" y="9783"/>
                  <a:pt x="19535" y="92686"/>
                  <a:pt x="7541" y="121614"/>
                </a:cubicBezTo>
                <a:cubicBezTo>
                  <a:pt x="-4453" y="150542"/>
                  <a:pt x="1544" y="174177"/>
                  <a:pt x="1191" y="174530"/>
                </a:cubicBezTo>
                <a:cubicBezTo>
                  <a:pt x="838" y="174883"/>
                  <a:pt x="4719" y="141369"/>
                  <a:pt x="5424" y="123730"/>
                </a:cubicBezTo>
                <a:cubicBezTo>
                  <a:pt x="6129" y="106091"/>
                  <a:pt x="-1632" y="91275"/>
                  <a:pt x="5424" y="68697"/>
                </a:cubicBezTo>
                <a:cubicBezTo>
                  <a:pt x="12479" y="46119"/>
                  <a:pt x="72804" y="-7855"/>
                  <a:pt x="73157" y="9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98424183-0EE1-4F73-956C-92B655303A89}"/>
              </a:ext>
            </a:extLst>
          </p:cNvPr>
          <p:cNvSpPr/>
          <p:nvPr/>
        </p:nvSpPr>
        <p:spPr>
          <a:xfrm>
            <a:off x="2579598" y="8273956"/>
            <a:ext cx="1034180" cy="23480"/>
          </a:xfrm>
          <a:custGeom>
            <a:avLst/>
            <a:gdLst>
              <a:gd name="connsiteX0" fmla="*/ 4852 w 1034180"/>
              <a:gd name="connsiteY0" fmla="*/ 10677 h 23480"/>
              <a:gd name="connsiteX1" fmla="*/ 284252 w 1034180"/>
              <a:gd name="connsiteY1" fmla="*/ 23377 h 23480"/>
              <a:gd name="connsiteX2" fmla="*/ 578469 w 1034180"/>
              <a:gd name="connsiteY2" fmla="*/ 17027 h 23480"/>
              <a:gd name="connsiteX3" fmla="*/ 1012385 w 1034180"/>
              <a:gd name="connsiteY3" fmla="*/ 14911 h 23480"/>
              <a:gd name="connsiteX4" fmla="*/ 953119 w 1034180"/>
              <a:gd name="connsiteY4" fmla="*/ 10677 h 23480"/>
              <a:gd name="connsiteX5" fmla="*/ 811302 w 1034180"/>
              <a:gd name="connsiteY5" fmla="*/ 8561 h 23480"/>
              <a:gd name="connsiteX6" fmla="*/ 654669 w 1034180"/>
              <a:gd name="connsiteY6" fmla="*/ 8561 h 23480"/>
              <a:gd name="connsiteX7" fmla="*/ 527669 w 1034180"/>
              <a:gd name="connsiteY7" fmla="*/ 94 h 23480"/>
              <a:gd name="connsiteX8" fmla="*/ 4852 w 1034180"/>
              <a:gd name="connsiteY8" fmla="*/ 10677 h 23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4180" h="23480">
                <a:moveTo>
                  <a:pt x="4852" y="10677"/>
                </a:moveTo>
                <a:cubicBezTo>
                  <a:pt x="-35717" y="14557"/>
                  <a:pt x="188649" y="22319"/>
                  <a:pt x="284252" y="23377"/>
                </a:cubicBezTo>
                <a:cubicBezTo>
                  <a:pt x="379855" y="24435"/>
                  <a:pt x="578469" y="17027"/>
                  <a:pt x="578469" y="17027"/>
                </a:cubicBezTo>
                <a:lnTo>
                  <a:pt x="1012385" y="14911"/>
                </a:lnTo>
                <a:cubicBezTo>
                  <a:pt x="1074827" y="13853"/>
                  <a:pt x="986633" y="11735"/>
                  <a:pt x="953119" y="10677"/>
                </a:cubicBezTo>
                <a:cubicBezTo>
                  <a:pt x="919605" y="9619"/>
                  <a:pt x="811302" y="8561"/>
                  <a:pt x="811302" y="8561"/>
                </a:cubicBezTo>
                <a:cubicBezTo>
                  <a:pt x="761560" y="8208"/>
                  <a:pt x="701941" y="9972"/>
                  <a:pt x="654669" y="8561"/>
                </a:cubicBezTo>
                <a:cubicBezTo>
                  <a:pt x="607397" y="7150"/>
                  <a:pt x="634913" y="-964"/>
                  <a:pt x="527669" y="94"/>
                </a:cubicBezTo>
                <a:cubicBezTo>
                  <a:pt x="420425" y="1152"/>
                  <a:pt x="45421" y="6797"/>
                  <a:pt x="4852" y="10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802E3DF6-2401-4090-A2F7-F94B5846ABA6}"/>
              </a:ext>
            </a:extLst>
          </p:cNvPr>
          <p:cNvSpPr/>
          <p:nvPr/>
        </p:nvSpPr>
        <p:spPr>
          <a:xfrm>
            <a:off x="1933169" y="4882684"/>
            <a:ext cx="146857" cy="593620"/>
          </a:xfrm>
          <a:custGeom>
            <a:avLst/>
            <a:gdLst>
              <a:gd name="connsiteX0" fmla="*/ 145398 w 146857"/>
              <a:gd name="connsiteY0" fmla="*/ 466 h 593620"/>
              <a:gd name="connsiteX1" fmla="*/ 58614 w 146857"/>
              <a:gd name="connsiteY1" fmla="*/ 171916 h 593620"/>
              <a:gd name="connsiteX2" fmla="*/ 1464 w 146857"/>
              <a:gd name="connsiteY2" fmla="*/ 584666 h 593620"/>
              <a:gd name="connsiteX3" fmla="*/ 24748 w 146857"/>
              <a:gd name="connsiteY3" fmla="*/ 430149 h 593620"/>
              <a:gd name="connsiteX4" fmla="*/ 107298 w 146857"/>
              <a:gd name="connsiteY4" fmla="*/ 131699 h 593620"/>
              <a:gd name="connsiteX5" fmla="*/ 145398 w 146857"/>
              <a:gd name="connsiteY5" fmla="*/ 466 h 593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857" h="593620">
                <a:moveTo>
                  <a:pt x="145398" y="466"/>
                </a:moveTo>
                <a:cubicBezTo>
                  <a:pt x="137284" y="7169"/>
                  <a:pt x="82603" y="74549"/>
                  <a:pt x="58614" y="171916"/>
                </a:cubicBezTo>
                <a:cubicBezTo>
                  <a:pt x="34625" y="269283"/>
                  <a:pt x="7108" y="541627"/>
                  <a:pt x="1464" y="584666"/>
                </a:cubicBezTo>
                <a:cubicBezTo>
                  <a:pt x="-4180" y="627705"/>
                  <a:pt x="7109" y="505644"/>
                  <a:pt x="24748" y="430149"/>
                </a:cubicBezTo>
                <a:cubicBezTo>
                  <a:pt x="42387" y="354655"/>
                  <a:pt x="88601" y="202960"/>
                  <a:pt x="107298" y="131699"/>
                </a:cubicBezTo>
                <a:cubicBezTo>
                  <a:pt x="125995" y="60438"/>
                  <a:pt x="153512" y="-6237"/>
                  <a:pt x="145398" y="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35BAA1A2-2A0A-4685-8804-6E384D27EE4D}"/>
              </a:ext>
            </a:extLst>
          </p:cNvPr>
          <p:cNvSpPr/>
          <p:nvPr/>
        </p:nvSpPr>
        <p:spPr>
          <a:xfrm>
            <a:off x="1609857" y="5953046"/>
            <a:ext cx="299535" cy="1146977"/>
          </a:xfrm>
          <a:custGeom>
            <a:avLst/>
            <a:gdLst>
              <a:gd name="connsiteX0" fmla="*/ 293026 w 299535"/>
              <a:gd name="connsiteY0" fmla="*/ 28654 h 1146977"/>
              <a:gd name="connsiteX1" fmla="*/ 227410 w 299535"/>
              <a:gd name="connsiteY1" fmla="*/ 233971 h 1146977"/>
              <a:gd name="connsiteX2" fmla="*/ 146976 w 299535"/>
              <a:gd name="connsiteY2" fmla="*/ 517604 h 1146977"/>
              <a:gd name="connsiteX3" fmla="*/ 47493 w 299535"/>
              <a:gd name="connsiteY3" fmla="*/ 816054 h 1146977"/>
              <a:gd name="connsiteX4" fmla="*/ 926 w 299535"/>
              <a:gd name="connsiteY4" fmla="*/ 951521 h 1146977"/>
              <a:gd name="connsiteX5" fmla="*/ 15743 w 299535"/>
              <a:gd name="connsiteY5" fmla="*/ 1146254 h 1146977"/>
              <a:gd name="connsiteX6" fmla="*/ 7276 w 299535"/>
              <a:gd name="connsiteY6" fmla="*/ 1012904 h 1146977"/>
              <a:gd name="connsiteX7" fmla="*/ 60193 w 299535"/>
              <a:gd name="connsiteY7" fmla="*/ 890137 h 1146977"/>
              <a:gd name="connsiteX8" fmla="*/ 293026 w 299535"/>
              <a:gd name="connsiteY8" fmla="*/ 28654 h 1146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9535" h="1146977">
                <a:moveTo>
                  <a:pt x="293026" y="28654"/>
                </a:moveTo>
                <a:cubicBezTo>
                  <a:pt x="320896" y="-80707"/>
                  <a:pt x="251752" y="152479"/>
                  <a:pt x="227410" y="233971"/>
                </a:cubicBezTo>
                <a:cubicBezTo>
                  <a:pt x="203068" y="315463"/>
                  <a:pt x="176962" y="420590"/>
                  <a:pt x="146976" y="517604"/>
                </a:cubicBezTo>
                <a:cubicBezTo>
                  <a:pt x="116990" y="614618"/>
                  <a:pt x="71835" y="743735"/>
                  <a:pt x="47493" y="816054"/>
                </a:cubicBezTo>
                <a:cubicBezTo>
                  <a:pt x="23151" y="888373"/>
                  <a:pt x="6218" y="896488"/>
                  <a:pt x="926" y="951521"/>
                </a:cubicBezTo>
                <a:cubicBezTo>
                  <a:pt x="-4366" y="1006554"/>
                  <a:pt x="14685" y="1136024"/>
                  <a:pt x="15743" y="1146254"/>
                </a:cubicBezTo>
                <a:cubicBezTo>
                  <a:pt x="16801" y="1156485"/>
                  <a:pt x="-132" y="1055590"/>
                  <a:pt x="7276" y="1012904"/>
                </a:cubicBezTo>
                <a:cubicBezTo>
                  <a:pt x="14684" y="970218"/>
                  <a:pt x="13626" y="1050651"/>
                  <a:pt x="60193" y="890137"/>
                </a:cubicBezTo>
                <a:cubicBezTo>
                  <a:pt x="106760" y="729623"/>
                  <a:pt x="265156" y="138015"/>
                  <a:pt x="293026" y="28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5CB529E9-0C71-436B-B09A-4920B29043BE}"/>
              </a:ext>
            </a:extLst>
          </p:cNvPr>
          <p:cNvSpPr/>
          <p:nvPr/>
        </p:nvSpPr>
        <p:spPr>
          <a:xfrm>
            <a:off x="1630608" y="7013639"/>
            <a:ext cx="356543" cy="1936174"/>
          </a:xfrm>
          <a:custGeom>
            <a:avLst/>
            <a:gdLst>
              <a:gd name="connsiteX0" fmla="*/ 72 w 356543"/>
              <a:gd name="connsiteY0" fmla="*/ 1841 h 1936174"/>
              <a:gd name="connsiteX1" fmla="*/ 55952 w 356543"/>
              <a:gd name="connsiteY1" fmla="*/ 743521 h 1936174"/>
              <a:gd name="connsiteX2" fmla="*/ 340432 w 356543"/>
              <a:gd name="connsiteY2" fmla="*/ 1896681 h 1936174"/>
              <a:gd name="connsiteX3" fmla="*/ 315032 w 356543"/>
              <a:gd name="connsiteY3" fmla="*/ 1632521 h 1936174"/>
              <a:gd name="connsiteX4" fmla="*/ 264232 w 356543"/>
              <a:gd name="connsiteY4" fmla="*/ 1276921 h 1936174"/>
              <a:gd name="connsiteX5" fmla="*/ 50872 w 356543"/>
              <a:gd name="connsiteY5" fmla="*/ 555561 h 1936174"/>
              <a:gd name="connsiteX6" fmla="*/ 72 w 356543"/>
              <a:gd name="connsiteY6" fmla="*/ 1841 h 193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6543" h="1936174">
                <a:moveTo>
                  <a:pt x="72" y="1841"/>
                </a:moveTo>
                <a:cubicBezTo>
                  <a:pt x="919" y="33168"/>
                  <a:pt x="-775" y="427714"/>
                  <a:pt x="55952" y="743521"/>
                </a:cubicBezTo>
                <a:cubicBezTo>
                  <a:pt x="112679" y="1059328"/>
                  <a:pt x="297252" y="1748514"/>
                  <a:pt x="340432" y="1896681"/>
                </a:cubicBezTo>
                <a:cubicBezTo>
                  <a:pt x="383612" y="2044848"/>
                  <a:pt x="327732" y="1735814"/>
                  <a:pt x="315032" y="1632521"/>
                </a:cubicBezTo>
                <a:cubicBezTo>
                  <a:pt x="302332" y="1529228"/>
                  <a:pt x="308259" y="1456414"/>
                  <a:pt x="264232" y="1276921"/>
                </a:cubicBezTo>
                <a:cubicBezTo>
                  <a:pt x="220205" y="1097428"/>
                  <a:pt x="96592" y="764688"/>
                  <a:pt x="50872" y="555561"/>
                </a:cubicBezTo>
                <a:cubicBezTo>
                  <a:pt x="5152" y="346434"/>
                  <a:pt x="-775" y="-29486"/>
                  <a:pt x="72" y="1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D23E94D1-9917-48D4-A699-80A7BF175A76}"/>
              </a:ext>
            </a:extLst>
          </p:cNvPr>
          <p:cNvSpPr/>
          <p:nvPr/>
        </p:nvSpPr>
        <p:spPr>
          <a:xfrm>
            <a:off x="1953013" y="8940303"/>
            <a:ext cx="1156357" cy="1011858"/>
          </a:xfrm>
          <a:custGeom>
            <a:avLst/>
            <a:gdLst>
              <a:gd name="connsiteX0" fmla="*/ 94227 w 1156357"/>
              <a:gd name="connsiteY0" fmla="*/ 86857 h 1011858"/>
              <a:gd name="connsiteX1" fmla="*/ 414267 w 1156357"/>
              <a:gd name="connsiteY1" fmla="*/ 691377 h 1011858"/>
              <a:gd name="connsiteX2" fmla="*/ 1140707 w 1156357"/>
              <a:gd name="connsiteY2" fmla="*/ 1006337 h 1011858"/>
              <a:gd name="connsiteX3" fmla="*/ 881627 w 1156357"/>
              <a:gd name="connsiteY3" fmla="*/ 879337 h 1011858"/>
              <a:gd name="connsiteX4" fmla="*/ 515867 w 1156357"/>
              <a:gd name="connsiteY4" fmla="*/ 716777 h 1011858"/>
              <a:gd name="connsiteX5" fmla="*/ 23107 w 1156357"/>
              <a:gd name="connsiteY5" fmla="*/ 25897 h 1011858"/>
              <a:gd name="connsiteX6" fmla="*/ 78987 w 1156357"/>
              <a:gd name="connsiteY6" fmla="*/ 137657 h 1011858"/>
              <a:gd name="connsiteX7" fmla="*/ 94227 w 1156357"/>
              <a:gd name="connsiteY7" fmla="*/ 86857 h 1011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6357" h="1011858">
                <a:moveTo>
                  <a:pt x="94227" y="86857"/>
                </a:moveTo>
                <a:cubicBezTo>
                  <a:pt x="150107" y="179144"/>
                  <a:pt x="239854" y="538130"/>
                  <a:pt x="414267" y="691377"/>
                </a:cubicBezTo>
                <a:cubicBezTo>
                  <a:pt x="588680" y="844624"/>
                  <a:pt x="1062814" y="975010"/>
                  <a:pt x="1140707" y="1006337"/>
                </a:cubicBezTo>
                <a:cubicBezTo>
                  <a:pt x="1218600" y="1037664"/>
                  <a:pt x="985767" y="927597"/>
                  <a:pt x="881627" y="879337"/>
                </a:cubicBezTo>
                <a:cubicBezTo>
                  <a:pt x="777487" y="831077"/>
                  <a:pt x="658954" y="859017"/>
                  <a:pt x="515867" y="716777"/>
                </a:cubicBezTo>
                <a:cubicBezTo>
                  <a:pt x="372780" y="574537"/>
                  <a:pt x="95920" y="122417"/>
                  <a:pt x="23107" y="25897"/>
                </a:cubicBezTo>
                <a:cubicBezTo>
                  <a:pt x="-49706" y="-70623"/>
                  <a:pt x="72214" y="133424"/>
                  <a:pt x="78987" y="137657"/>
                </a:cubicBezTo>
                <a:cubicBezTo>
                  <a:pt x="85760" y="141890"/>
                  <a:pt x="38347" y="-5430"/>
                  <a:pt x="94227" y="868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30EBB514-C315-4BB9-A30B-764AB88444F3}"/>
              </a:ext>
            </a:extLst>
          </p:cNvPr>
          <p:cNvSpPr/>
          <p:nvPr/>
        </p:nvSpPr>
        <p:spPr>
          <a:xfrm>
            <a:off x="7602743" y="6191754"/>
            <a:ext cx="819009" cy="234464"/>
          </a:xfrm>
          <a:custGeom>
            <a:avLst/>
            <a:gdLst>
              <a:gd name="connsiteX0" fmla="*/ 324 w 819009"/>
              <a:gd name="connsiteY0" fmla="*/ 234446 h 234464"/>
              <a:gd name="connsiteX1" fmla="*/ 241624 w 819009"/>
              <a:gd name="connsiteY1" fmla="*/ 27013 h 234464"/>
              <a:gd name="connsiteX2" fmla="*/ 542190 w 819009"/>
              <a:gd name="connsiteY2" fmla="*/ 22779 h 234464"/>
              <a:gd name="connsiteX3" fmla="*/ 817357 w 819009"/>
              <a:gd name="connsiteY3" fmla="*/ 213279 h 234464"/>
              <a:gd name="connsiteX4" fmla="*/ 639557 w 819009"/>
              <a:gd name="connsiteY4" fmla="*/ 111679 h 234464"/>
              <a:gd name="connsiteX5" fmla="*/ 292424 w 819009"/>
              <a:gd name="connsiteY5" fmla="*/ 39713 h 234464"/>
              <a:gd name="connsiteX6" fmla="*/ 324 w 819009"/>
              <a:gd name="connsiteY6" fmla="*/ 234446 h 234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9009" h="234464">
                <a:moveTo>
                  <a:pt x="324" y="234446"/>
                </a:moveTo>
                <a:cubicBezTo>
                  <a:pt x="-8143" y="232329"/>
                  <a:pt x="151313" y="62291"/>
                  <a:pt x="241624" y="27013"/>
                </a:cubicBezTo>
                <a:cubicBezTo>
                  <a:pt x="331935" y="-8265"/>
                  <a:pt x="446235" y="-8265"/>
                  <a:pt x="542190" y="22779"/>
                </a:cubicBezTo>
                <a:cubicBezTo>
                  <a:pt x="638145" y="53823"/>
                  <a:pt x="801129" y="198462"/>
                  <a:pt x="817357" y="213279"/>
                </a:cubicBezTo>
                <a:cubicBezTo>
                  <a:pt x="833585" y="228096"/>
                  <a:pt x="727046" y="140607"/>
                  <a:pt x="639557" y="111679"/>
                </a:cubicBezTo>
                <a:cubicBezTo>
                  <a:pt x="552068" y="82751"/>
                  <a:pt x="406724" y="22074"/>
                  <a:pt x="292424" y="39713"/>
                </a:cubicBezTo>
                <a:cubicBezTo>
                  <a:pt x="178124" y="57352"/>
                  <a:pt x="8791" y="236563"/>
                  <a:pt x="324" y="2344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F077D8F7-CEE4-454E-8C64-ECA8B85FFCBA}"/>
              </a:ext>
            </a:extLst>
          </p:cNvPr>
          <p:cNvSpPr/>
          <p:nvPr/>
        </p:nvSpPr>
        <p:spPr>
          <a:xfrm>
            <a:off x="8447319" y="6531604"/>
            <a:ext cx="185854" cy="954155"/>
          </a:xfrm>
          <a:custGeom>
            <a:avLst/>
            <a:gdLst>
              <a:gd name="connsiteX0" fmla="*/ 57448 w 185854"/>
              <a:gd name="connsiteY0" fmla="*/ 429 h 954155"/>
              <a:gd name="connsiteX1" fmla="*/ 133648 w 185854"/>
              <a:gd name="connsiteY1" fmla="*/ 351796 h 954155"/>
              <a:gd name="connsiteX2" fmla="*/ 133648 w 185854"/>
              <a:gd name="connsiteY2" fmla="*/ 550763 h 954155"/>
              <a:gd name="connsiteX3" fmla="*/ 2414 w 185854"/>
              <a:gd name="connsiteY3" fmla="*/ 940229 h 954155"/>
              <a:gd name="connsiteX4" fmla="*/ 57448 w 185854"/>
              <a:gd name="connsiteY4" fmla="*/ 834396 h 954155"/>
              <a:gd name="connsiteX5" fmla="*/ 167514 w 185854"/>
              <a:gd name="connsiteY5" fmla="*/ 516896 h 954155"/>
              <a:gd name="connsiteX6" fmla="*/ 171748 w 185854"/>
              <a:gd name="connsiteY6" fmla="*/ 427996 h 954155"/>
              <a:gd name="connsiteX7" fmla="*/ 57448 w 185854"/>
              <a:gd name="connsiteY7" fmla="*/ 429 h 954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854" h="954155">
                <a:moveTo>
                  <a:pt x="57448" y="429"/>
                </a:moveTo>
                <a:cubicBezTo>
                  <a:pt x="51098" y="-12271"/>
                  <a:pt x="120948" y="260074"/>
                  <a:pt x="133648" y="351796"/>
                </a:cubicBezTo>
                <a:cubicBezTo>
                  <a:pt x="146348" y="443518"/>
                  <a:pt x="155520" y="452691"/>
                  <a:pt x="133648" y="550763"/>
                </a:cubicBezTo>
                <a:cubicBezTo>
                  <a:pt x="111776" y="648835"/>
                  <a:pt x="15114" y="892957"/>
                  <a:pt x="2414" y="940229"/>
                </a:cubicBezTo>
                <a:cubicBezTo>
                  <a:pt x="-10286" y="987501"/>
                  <a:pt x="29931" y="904951"/>
                  <a:pt x="57448" y="834396"/>
                </a:cubicBezTo>
                <a:cubicBezTo>
                  <a:pt x="84965" y="763841"/>
                  <a:pt x="148464" y="584629"/>
                  <a:pt x="167514" y="516896"/>
                </a:cubicBezTo>
                <a:cubicBezTo>
                  <a:pt x="186564" y="449163"/>
                  <a:pt x="195031" y="519718"/>
                  <a:pt x="171748" y="427996"/>
                </a:cubicBezTo>
                <a:cubicBezTo>
                  <a:pt x="148465" y="336274"/>
                  <a:pt x="63798" y="13129"/>
                  <a:pt x="57448" y="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16B4C843-013F-48E9-A0E5-2DE29977168B}"/>
              </a:ext>
            </a:extLst>
          </p:cNvPr>
          <p:cNvSpPr/>
          <p:nvPr/>
        </p:nvSpPr>
        <p:spPr>
          <a:xfrm>
            <a:off x="8228980" y="6481153"/>
            <a:ext cx="189366" cy="1159345"/>
          </a:xfrm>
          <a:custGeom>
            <a:avLst/>
            <a:gdLst>
              <a:gd name="connsiteX0" fmla="*/ 161487 w 189366"/>
              <a:gd name="connsiteY0" fmla="*/ 80 h 1159345"/>
              <a:gd name="connsiteX1" fmla="*/ 119153 w 189366"/>
              <a:gd name="connsiteY1" fmla="*/ 300647 h 1159345"/>
              <a:gd name="connsiteX2" fmla="*/ 182653 w 189366"/>
              <a:gd name="connsiteY2" fmla="*/ 846747 h 1159345"/>
              <a:gd name="connsiteX3" fmla="*/ 178420 w 189366"/>
              <a:gd name="connsiteY3" fmla="*/ 922947 h 1159345"/>
              <a:gd name="connsiteX4" fmla="*/ 102220 w 189366"/>
              <a:gd name="connsiteY4" fmla="*/ 1011847 h 1159345"/>
              <a:gd name="connsiteX5" fmla="*/ 620 w 189366"/>
              <a:gd name="connsiteY5" fmla="*/ 1155780 h 1159345"/>
              <a:gd name="connsiteX6" fmla="*/ 153020 w 189366"/>
              <a:gd name="connsiteY6" fmla="*/ 850980 h 1159345"/>
              <a:gd name="connsiteX7" fmla="*/ 89520 w 189366"/>
              <a:gd name="connsiteY7" fmla="*/ 508080 h 1159345"/>
              <a:gd name="connsiteX8" fmla="*/ 72587 w 189366"/>
              <a:gd name="connsiteY8" fmla="*/ 326047 h 1159345"/>
              <a:gd name="connsiteX9" fmla="*/ 161487 w 189366"/>
              <a:gd name="connsiteY9" fmla="*/ 80 h 1159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366" h="1159345">
                <a:moveTo>
                  <a:pt x="161487" y="80"/>
                </a:moveTo>
                <a:cubicBezTo>
                  <a:pt x="169248" y="-4153"/>
                  <a:pt x="115625" y="159536"/>
                  <a:pt x="119153" y="300647"/>
                </a:cubicBezTo>
                <a:cubicBezTo>
                  <a:pt x="122681" y="441758"/>
                  <a:pt x="172775" y="743030"/>
                  <a:pt x="182653" y="846747"/>
                </a:cubicBezTo>
                <a:cubicBezTo>
                  <a:pt x="192531" y="950464"/>
                  <a:pt x="191826" y="895430"/>
                  <a:pt x="178420" y="922947"/>
                </a:cubicBezTo>
                <a:cubicBezTo>
                  <a:pt x="165015" y="950464"/>
                  <a:pt x="131853" y="973042"/>
                  <a:pt x="102220" y="1011847"/>
                </a:cubicBezTo>
                <a:cubicBezTo>
                  <a:pt x="72587" y="1050652"/>
                  <a:pt x="-7847" y="1182591"/>
                  <a:pt x="620" y="1155780"/>
                </a:cubicBezTo>
                <a:cubicBezTo>
                  <a:pt x="9087" y="1128969"/>
                  <a:pt x="138203" y="958930"/>
                  <a:pt x="153020" y="850980"/>
                </a:cubicBezTo>
                <a:cubicBezTo>
                  <a:pt x="167837" y="743030"/>
                  <a:pt x="102925" y="595569"/>
                  <a:pt x="89520" y="508080"/>
                </a:cubicBezTo>
                <a:cubicBezTo>
                  <a:pt x="76115" y="420591"/>
                  <a:pt x="61298" y="409303"/>
                  <a:pt x="72587" y="326047"/>
                </a:cubicBezTo>
                <a:cubicBezTo>
                  <a:pt x="83876" y="242792"/>
                  <a:pt x="153726" y="4313"/>
                  <a:pt x="161487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8167B013-46BE-470A-801E-166778AD5523}"/>
              </a:ext>
            </a:extLst>
          </p:cNvPr>
          <p:cNvSpPr/>
          <p:nvPr/>
        </p:nvSpPr>
        <p:spPr>
          <a:xfrm>
            <a:off x="7288667" y="7583538"/>
            <a:ext cx="1140532" cy="934133"/>
          </a:xfrm>
          <a:custGeom>
            <a:avLst/>
            <a:gdLst>
              <a:gd name="connsiteX0" fmla="*/ 1114500 w 1140532"/>
              <a:gd name="connsiteY0" fmla="*/ 23762 h 934133"/>
              <a:gd name="connsiteX1" fmla="*/ 1076400 w 1140532"/>
              <a:gd name="connsiteY1" fmla="*/ 57629 h 934133"/>
              <a:gd name="connsiteX2" fmla="*/ 797000 w 1140532"/>
              <a:gd name="connsiteY2" fmla="*/ 341262 h 934133"/>
              <a:gd name="connsiteX3" fmla="*/ 581100 w 1140532"/>
              <a:gd name="connsiteY3" fmla="*/ 519062 h 934133"/>
              <a:gd name="connsiteX4" fmla="*/ 424466 w 1140532"/>
              <a:gd name="connsiteY4" fmla="*/ 637595 h 934133"/>
              <a:gd name="connsiteX5" fmla="*/ 123900 w 1140532"/>
              <a:gd name="connsiteY5" fmla="*/ 713795 h 934133"/>
              <a:gd name="connsiteX6" fmla="*/ 1133 w 1140532"/>
              <a:gd name="connsiteY6" fmla="*/ 933929 h 934133"/>
              <a:gd name="connsiteX7" fmla="*/ 68866 w 1140532"/>
              <a:gd name="connsiteY7" fmla="*/ 751895 h 934133"/>
              <a:gd name="connsiteX8" fmla="*/ 170466 w 1140532"/>
              <a:gd name="connsiteY8" fmla="*/ 662995 h 934133"/>
              <a:gd name="connsiteX9" fmla="*/ 471033 w 1140532"/>
              <a:gd name="connsiteY9" fmla="*/ 591029 h 934133"/>
              <a:gd name="connsiteX10" fmla="*/ 750433 w 1140532"/>
              <a:gd name="connsiteY10" fmla="*/ 337029 h 934133"/>
              <a:gd name="connsiteX11" fmla="*/ 1114500 w 1140532"/>
              <a:gd name="connsiteY11" fmla="*/ 23762 h 934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40532" h="934133">
                <a:moveTo>
                  <a:pt x="1114500" y="23762"/>
                </a:moveTo>
                <a:cubicBezTo>
                  <a:pt x="1168828" y="-22805"/>
                  <a:pt x="1129317" y="4712"/>
                  <a:pt x="1076400" y="57629"/>
                </a:cubicBezTo>
                <a:cubicBezTo>
                  <a:pt x="1023483" y="110546"/>
                  <a:pt x="879550" y="264357"/>
                  <a:pt x="797000" y="341262"/>
                </a:cubicBezTo>
                <a:cubicBezTo>
                  <a:pt x="714450" y="418167"/>
                  <a:pt x="643189" y="469673"/>
                  <a:pt x="581100" y="519062"/>
                </a:cubicBezTo>
                <a:cubicBezTo>
                  <a:pt x="519011" y="568451"/>
                  <a:pt x="500666" y="605140"/>
                  <a:pt x="424466" y="637595"/>
                </a:cubicBezTo>
                <a:cubicBezTo>
                  <a:pt x="348266" y="670051"/>
                  <a:pt x="194455" y="664406"/>
                  <a:pt x="123900" y="713795"/>
                </a:cubicBezTo>
                <a:cubicBezTo>
                  <a:pt x="53345" y="763184"/>
                  <a:pt x="10305" y="927579"/>
                  <a:pt x="1133" y="933929"/>
                </a:cubicBezTo>
                <a:cubicBezTo>
                  <a:pt x="-8039" y="940279"/>
                  <a:pt x="40644" y="797051"/>
                  <a:pt x="68866" y="751895"/>
                </a:cubicBezTo>
                <a:cubicBezTo>
                  <a:pt x="97088" y="706739"/>
                  <a:pt x="103438" y="689806"/>
                  <a:pt x="170466" y="662995"/>
                </a:cubicBezTo>
                <a:cubicBezTo>
                  <a:pt x="237494" y="636184"/>
                  <a:pt x="374372" y="645357"/>
                  <a:pt x="471033" y="591029"/>
                </a:cubicBezTo>
                <a:cubicBezTo>
                  <a:pt x="567694" y="536701"/>
                  <a:pt x="642483" y="428046"/>
                  <a:pt x="750433" y="337029"/>
                </a:cubicBezTo>
                <a:cubicBezTo>
                  <a:pt x="858383" y="246012"/>
                  <a:pt x="1060172" y="70329"/>
                  <a:pt x="1114500" y="23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EC202ACA-3745-4287-BA13-79A32E5BFD7A}"/>
              </a:ext>
            </a:extLst>
          </p:cNvPr>
          <p:cNvSpPr/>
          <p:nvPr/>
        </p:nvSpPr>
        <p:spPr>
          <a:xfrm>
            <a:off x="7440580" y="6595355"/>
            <a:ext cx="160192" cy="914636"/>
          </a:xfrm>
          <a:custGeom>
            <a:avLst/>
            <a:gdLst>
              <a:gd name="connsiteX0" fmla="*/ 111687 w 160192"/>
              <a:gd name="connsiteY0" fmla="*/ 178 h 914636"/>
              <a:gd name="connsiteX1" fmla="*/ 124387 w 160192"/>
              <a:gd name="connsiteY1" fmla="*/ 389645 h 914636"/>
              <a:gd name="connsiteX2" fmla="*/ 1620 w 160192"/>
              <a:gd name="connsiteY2" fmla="*/ 901878 h 914636"/>
              <a:gd name="connsiteX3" fmla="*/ 60887 w 160192"/>
              <a:gd name="connsiteY3" fmla="*/ 732545 h 914636"/>
              <a:gd name="connsiteX4" fmla="*/ 158253 w 160192"/>
              <a:gd name="connsiteY4" fmla="*/ 436212 h 914636"/>
              <a:gd name="connsiteX5" fmla="*/ 111687 w 160192"/>
              <a:gd name="connsiteY5" fmla="*/ 178 h 914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192" h="914636">
                <a:moveTo>
                  <a:pt x="111687" y="178"/>
                </a:moveTo>
                <a:cubicBezTo>
                  <a:pt x="106043" y="-7583"/>
                  <a:pt x="142731" y="239362"/>
                  <a:pt x="124387" y="389645"/>
                </a:cubicBezTo>
                <a:cubicBezTo>
                  <a:pt x="106043" y="539928"/>
                  <a:pt x="12203" y="844728"/>
                  <a:pt x="1620" y="901878"/>
                </a:cubicBezTo>
                <a:cubicBezTo>
                  <a:pt x="-8963" y="959028"/>
                  <a:pt x="34782" y="810156"/>
                  <a:pt x="60887" y="732545"/>
                </a:cubicBezTo>
                <a:cubicBezTo>
                  <a:pt x="86992" y="654934"/>
                  <a:pt x="145553" y="554745"/>
                  <a:pt x="158253" y="436212"/>
                </a:cubicBezTo>
                <a:cubicBezTo>
                  <a:pt x="170953" y="317679"/>
                  <a:pt x="117331" y="7939"/>
                  <a:pt x="111687" y="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40E26AA2-66B1-466B-829F-31ECBA826D4F}"/>
              </a:ext>
            </a:extLst>
          </p:cNvPr>
          <p:cNvSpPr/>
          <p:nvPr/>
        </p:nvSpPr>
        <p:spPr>
          <a:xfrm>
            <a:off x="7540561" y="6784709"/>
            <a:ext cx="185814" cy="706474"/>
          </a:xfrm>
          <a:custGeom>
            <a:avLst/>
            <a:gdLst>
              <a:gd name="connsiteX0" fmla="*/ 128652 w 185814"/>
              <a:gd name="connsiteY0" fmla="*/ 266 h 706474"/>
              <a:gd name="connsiteX1" fmla="*/ 160402 w 185814"/>
              <a:gd name="connsiteY1" fmla="*/ 271729 h 706474"/>
              <a:gd name="connsiteX2" fmla="*/ 185802 w 185814"/>
              <a:gd name="connsiteY2" fmla="*/ 357454 h 706474"/>
              <a:gd name="connsiteX3" fmla="*/ 157227 w 185814"/>
              <a:gd name="connsiteY3" fmla="*/ 414604 h 706474"/>
              <a:gd name="connsiteX4" fmla="*/ 98489 w 185814"/>
              <a:gd name="connsiteY4" fmla="*/ 447941 h 706474"/>
              <a:gd name="connsiteX5" fmla="*/ 8002 w 185814"/>
              <a:gd name="connsiteY5" fmla="*/ 689241 h 706474"/>
              <a:gd name="connsiteX6" fmla="*/ 12764 w 185814"/>
              <a:gd name="connsiteY6" fmla="*/ 660666 h 706474"/>
              <a:gd name="connsiteX7" fmla="*/ 81027 w 185814"/>
              <a:gd name="connsiteY7" fmla="*/ 449529 h 706474"/>
              <a:gd name="connsiteX8" fmla="*/ 166752 w 185814"/>
              <a:gd name="connsiteY8" fmla="*/ 373329 h 706474"/>
              <a:gd name="connsiteX9" fmla="*/ 155639 w 185814"/>
              <a:gd name="connsiteY9" fmla="*/ 325704 h 706474"/>
              <a:gd name="connsiteX10" fmla="*/ 128652 w 185814"/>
              <a:gd name="connsiteY10" fmla="*/ 266 h 70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814" h="706474">
                <a:moveTo>
                  <a:pt x="128652" y="266"/>
                </a:moveTo>
                <a:cubicBezTo>
                  <a:pt x="129446" y="-8730"/>
                  <a:pt x="150877" y="212198"/>
                  <a:pt x="160402" y="271729"/>
                </a:cubicBezTo>
                <a:cubicBezTo>
                  <a:pt x="169927" y="331260"/>
                  <a:pt x="186331" y="333642"/>
                  <a:pt x="185802" y="357454"/>
                </a:cubicBezTo>
                <a:cubicBezTo>
                  <a:pt x="185273" y="381266"/>
                  <a:pt x="171779" y="399523"/>
                  <a:pt x="157227" y="414604"/>
                </a:cubicBezTo>
                <a:cubicBezTo>
                  <a:pt x="142675" y="429685"/>
                  <a:pt x="123360" y="402168"/>
                  <a:pt x="98489" y="447941"/>
                </a:cubicBezTo>
                <a:cubicBezTo>
                  <a:pt x="73618" y="493714"/>
                  <a:pt x="22289" y="653787"/>
                  <a:pt x="8002" y="689241"/>
                </a:cubicBezTo>
                <a:cubicBezTo>
                  <a:pt x="-6286" y="724695"/>
                  <a:pt x="593" y="700618"/>
                  <a:pt x="12764" y="660666"/>
                </a:cubicBezTo>
                <a:cubicBezTo>
                  <a:pt x="24935" y="620714"/>
                  <a:pt x="55362" y="497418"/>
                  <a:pt x="81027" y="449529"/>
                </a:cubicBezTo>
                <a:cubicBezTo>
                  <a:pt x="106692" y="401640"/>
                  <a:pt x="154317" y="393966"/>
                  <a:pt x="166752" y="373329"/>
                </a:cubicBezTo>
                <a:cubicBezTo>
                  <a:pt x="179187" y="352692"/>
                  <a:pt x="161195" y="386823"/>
                  <a:pt x="155639" y="325704"/>
                </a:cubicBezTo>
                <a:cubicBezTo>
                  <a:pt x="150083" y="264585"/>
                  <a:pt x="127858" y="9262"/>
                  <a:pt x="128652" y="2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21343A61-3023-4DB3-8543-F52FABBE9D93}"/>
              </a:ext>
            </a:extLst>
          </p:cNvPr>
          <p:cNvSpPr/>
          <p:nvPr/>
        </p:nvSpPr>
        <p:spPr>
          <a:xfrm>
            <a:off x="7568287" y="7380555"/>
            <a:ext cx="754446" cy="114619"/>
          </a:xfrm>
          <a:custGeom>
            <a:avLst/>
            <a:gdLst>
              <a:gd name="connsiteX0" fmla="*/ 53830 w 754446"/>
              <a:gd name="connsiteY0" fmla="*/ 114562 h 114619"/>
              <a:gd name="connsiteX1" fmla="*/ 259146 w 754446"/>
              <a:gd name="connsiteY1" fmla="*/ 93395 h 114619"/>
              <a:gd name="connsiteX2" fmla="*/ 352280 w 754446"/>
              <a:gd name="connsiteY2" fmla="*/ 27778 h 114619"/>
              <a:gd name="connsiteX3" fmla="*/ 553363 w 754446"/>
              <a:gd name="connsiteY3" fmla="*/ 19312 h 114619"/>
              <a:gd name="connsiteX4" fmla="*/ 754446 w 754446"/>
              <a:gd name="connsiteY4" fmla="*/ 21428 h 114619"/>
              <a:gd name="connsiteX5" fmla="*/ 555480 w 754446"/>
              <a:gd name="connsiteY5" fmla="*/ 262 h 114619"/>
              <a:gd name="connsiteX6" fmla="*/ 233746 w 754446"/>
              <a:gd name="connsiteY6" fmla="*/ 38362 h 114619"/>
              <a:gd name="connsiteX7" fmla="*/ 123680 w 754446"/>
              <a:gd name="connsiteY7" fmla="*/ 95512 h 114619"/>
              <a:gd name="connsiteX8" fmla="*/ 3030 w 754446"/>
              <a:gd name="connsiteY8" fmla="*/ 99745 h 114619"/>
              <a:gd name="connsiteX9" fmla="*/ 53830 w 754446"/>
              <a:gd name="connsiteY9" fmla="*/ 114562 h 114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4446" h="114619">
                <a:moveTo>
                  <a:pt x="53830" y="114562"/>
                </a:moveTo>
                <a:cubicBezTo>
                  <a:pt x="96516" y="113504"/>
                  <a:pt x="209404" y="107859"/>
                  <a:pt x="259146" y="93395"/>
                </a:cubicBezTo>
                <a:cubicBezTo>
                  <a:pt x="308888" y="78931"/>
                  <a:pt x="303244" y="40125"/>
                  <a:pt x="352280" y="27778"/>
                </a:cubicBezTo>
                <a:cubicBezTo>
                  <a:pt x="401316" y="15431"/>
                  <a:pt x="553363" y="19312"/>
                  <a:pt x="553363" y="19312"/>
                </a:cubicBezTo>
                <a:cubicBezTo>
                  <a:pt x="620391" y="18254"/>
                  <a:pt x="754093" y="24603"/>
                  <a:pt x="754446" y="21428"/>
                </a:cubicBezTo>
                <a:cubicBezTo>
                  <a:pt x="754799" y="18253"/>
                  <a:pt x="642263" y="-2560"/>
                  <a:pt x="555480" y="262"/>
                </a:cubicBezTo>
                <a:cubicBezTo>
                  <a:pt x="468697" y="3084"/>
                  <a:pt x="305713" y="22487"/>
                  <a:pt x="233746" y="38362"/>
                </a:cubicBezTo>
                <a:cubicBezTo>
                  <a:pt x="161779" y="54237"/>
                  <a:pt x="162133" y="85282"/>
                  <a:pt x="123680" y="95512"/>
                </a:cubicBezTo>
                <a:cubicBezTo>
                  <a:pt x="85227" y="105742"/>
                  <a:pt x="13966" y="97628"/>
                  <a:pt x="3030" y="99745"/>
                </a:cubicBezTo>
                <a:cubicBezTo>
                  <a:pt x="-7906" y="101862"/>
                  <a:pt x="11144" y="115620"/>
                  <a:pt x="53830" y="114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C6027BB3-4D0E-4B30-9684-776DA1A933A3}"/>
              </a:ext>
            </a:extLst>
          </p:cNvPr>
          <p:cNvSpPr/>
          <p:nvPr/>
        </p:nvSpPr>
        <p:spPr>
          <a:xfrm>
            <a:off x="8038514" y="7581893"/>
            <a:ext cx="205950" cy="275922"/>
          </a:xfrm>
          <a:custGeom>
            <a:avLst/>
            <a:gdLst>
              <a:gd name="connsiteX0" fmla="*/ 205903 w 205950"/>
              <a:gd name="connsiteY0" fmla="*/ 7 h 275922"/>
              <a:gd name="connsiteX1" fmla="*/ 51386 w 205950"/>
              <a:gd name="connsiteY1" fmla="*/ 97374 h 275922"/>
              <a:gd name="connsiteX2" fmla="*/ 4819 w 205950"/>
              <a:gd name="connsiteY2" fmla="*/ 273057 h 275922"/>
              <a:gd name="connsiteX3" fmla="*/ 4819 w 205950"/>
              <a:gd name="connsiteY3" fmla="*/ 198974 h 275922"/>
              <a:gd name="connsiteX4" fmla="*/ 34453 w 205950"/>
              <a:gd name="connsiteY4" fmla="*/ 101607 h 275922"/>
              <a:gd name="connsiteX5" fmla="*/ 205903 w 205950"/>
              <a:gd name="connsiteY5" fmla="*/ 7 h 275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950" h="275922">
                <a:moveTo>
                  <a:pt x="205903" y="7"/>
                </a:moveTo>
                <a:cubicBezTo>
                  <a:pt x="208725" y="-698"/>
                  <a:pt x="84900" y="51866"/>
                  <a:pt x="51386" y="97374"/>
                </a:cubicBezTo>
                <a:cubicBezTo>
                  <a:pt x="17872" y="142882"/>
                  <a:pt x="12580" y="256124"/>
                  <a:pt x="4819" y="273057"/>
                </a:cubicBezTo>
                <a:cubicBezTo>
                  <a:pt x="-2942" y="289990"/>
                  <a:pt x="-120" y="227549"/>
                  <a:pt x="4819" y="198974"/>
                </a:cubicBezTo>
                <a:cubicBezTo>
                  <a:pt x="9758" y="170399"/>
                  <a:pt x="3056" y="134768"/>
                  <a:pt x="34453" y="101607"/>
                </a:cubicBezTo>
                <a:cubicBezTo>
                  <a:pt x="65850" y="68446"/>
                  <a:pt x="203081" y="712"/>
                  <a:pt x="205903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3BD04AD4-C278-4B55-AC5A-7C0D2903989D}"/>
              </a:ext>
            </a:extLst>
          </p:cNvPr>
          <p:cNvSpPr/>
          <p:nvPr/>
        </p:nvSpPr>
        <p:spPr>
          <a:xfrm>
            <a:off x="7883595" y="6350000"/>
            <a:ext cx="337482" cy="353911"/>
          </a:xfrm>
          <a:custGeom>
            <a:avLst/>
            <a:gdLst>
              <a:gd name="connsiteX0" fmla="*/ 166088 w 337482"/>
              <a:gd name="connsiteY0" fmla="*/ 0 h 353911"/>
              <a:gd name="connsiteX1" fmla="*/ 307905 w 337482"/>
              <a:gd name="connsiteY1" fmla="*/ 152400 h 353911"/>
              <a:gd name="connsiteX2" fmla="*/ 335422 w 337482"/>
              <a:gd name="connsiteY2" fmla="*/ 332317 h 353911"/>
              <a:gd name="connsiteX3" fmla="*/ 274038 w 337482"/>
              <a:gd name="connsiteY3" fmla="*/ 306917 h 353911"/>
              <a:gd name="connsiteX4" fmla="*/ 988 w 337482"/>
              <a:gd name="connsiteY4" fmla="*/ 237067 h 353911"/>
              <a:gd name="connsiteX5" fmla="*/ 187255 w 337482"/>
              <a:gd name="connsiteY5" fmla="*/ 281517 h 353911"/>
              <a:gd name="connsiteX6" fmla="*/ 316372 w 337482"/>
              <a:gd name="connsiteY6" fmla="*/ 353483 h 353911"/>
              <a:gd name="connsiteX7" fmla="*/ 316372 w 337482"/>
              <a:gd name="connsiteY7" fmla="*/ 245533 h 353911"/>
              <a:gd name="connsiteX8" fmla="*/ 293088 w 337482"/>
              <a:gd name="connsiteY8" fmla="*/ 152400 h 353911"/>
              <a:gd name="connsiteX9" fmla="*/ 166088 w 337482"/>
              <a:gd name="connsiteY9" fmla="*/ 0 h 353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7482" h="353911">
                <a:moveTo>
                  <a:pt x="166088" y="0"/>
                </a:moveTo>
                <a:cubicBezTo>
                  <a:pt x="168557" y="0"/>
                  <a:pt x="279683" y="97014"/>
                  <a:pt x="307905" y="152400"/>
                </a:cubicBezTo>
                <a:cubicBezTo>
                  <a:pt x="336127" y="207786"/>
                  <a:pt x="341066" y="306564"/>
                  <a:pt x="335422" y="332317"/>
                </a:cubicBezTo>
                <a:cubicBezTo>
                  <a:pt x="329778" y="358070"/>
                  <a:pt x="329777" y="322792"/>
                  <a:pt x="274038" y="306917"/>
                </a:cubicBezTo>
                <a:cubicBezTo>
                  <a:pt x="218299" y="291042"/>
                  <a:pt x="15452" y="241300"/>
                  <a:pt x="988" y="237067"/>
                </a:cubicBezTo>
                <a:cubicBezTo>
                  <a:pt x="-13476" y="232834"/>
                  <a:pt x="134691" y="262114"/>
                  <a:pt x="187255" y="281517"/>
                </a:cubicBezTo>
                <a:cubicBezTo>
                  <a:pt x="239819" y="300920"/>
                  <a:pt x="294853" y="359480"/>
                  <a:pt x="316372" y="353483"/>
                </a:cubicBezTo>
                <a:cubicBezTo>
                  <a:pt x="337892" y="347486"/>
                  <a:pt x="320253" y="279047"/>
                  <a:pt x="316372" y="245533"/>
                </a:cubicBezTo>
                <a:cubicBezTo>
                  <a:pt x="312491" y="212019"/>
                  <a:pt x="315666" y="192264"/>
                  <a:pt x="293088" y="152400"/>
                </a:cubicBezTo>
                <a:cubicBezTo>
                  <a:pt x="270510" y="112536"/>
                  <a:pt x="163619" y="0"/>
                  <a:pt x="16608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5B76DABE-3C87-47FA-85D6-CCFF786233DF}"/>
              </a:ext>
            </a:extLst>
          </p:cNvPr>
          <p:cNvSpPr/>
          <p:nvPr/>
        </p:nvSpPr>
        <p:spPr>
          <a:xfrm>
            <a:off x="7829236" y="6701200"/>
            <a:ext cx="331368" cy="608972"/>
          </a:xfrm>
          <a:custGeom>
            <a:avLst/>
            <a:gdLst>
              <a:gd name="connsiteX0" fmla="*/ 61697 w 331368"/>
              <a:gd name="connsiteY0" fmla="*/ 167 h 608972"/>
              <a:gd name="connsiteX1" fmla="*/ 70164 w 331368"/>
              <a:gd name="connsiteY1" fmla="*/ 182200 h 608972"/>
              <a:gd name="connsiteX2" fmla="*/ 108264 w 331368"/>
              <a:gd name="connsiteY2" fmla="*/ 311317 h 608972"/>
              <a:gd name="connsiteX3" fmla="*/ 330514 w 331368"/>
              <a:gd name="connsiteY3" fmla="*/ 603417 h 608972"/>
              <a:gd name="connsiteX4" fmla="*/ 180231 w 331368"/>
              <a:gd name="connsiteY4" fmla="*/ 487000 h 608972"/>
              <a:gd name="connsiteX5" fmla="*/ 61697 w 331368"/>
              <a:gd name="connsiteY5" fmla="*/ 290150 h 608972"/>
              <a:gd name="connsiteX6" fmla="*/ 314 w 331368"/>
              <a:gd name="connsiteY6" fmla="*/ 152567 h 608972"/>
              <a:gd name="connsiteX7" fmla="*/ 61697 w 331368"/>
              <a:gd name="connsiteY7" fmla="*/ 167 h 60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368" h="608972">
                <a:moveTo>
                  <a:pt x="61697" y="167"/>
                </a:moveTo>
                <a:cubicBezTo>
                  <a:pt x="73339" y="5106"/>
                  <a:pt x="62403" y="130342"/>
                  <a:pt x="70164" y="182200"/>
                </a:cubicBezTo>
                <a:cubicBezTo>
                  <a:pt x="77925" y="234058"/>
                  <a:pt x="64872" y="241114"/>
                  <a:pt x="108264" y="311317"/>
                </a:cubicBezTo>
                <a:cubicBezTo>
                  <a:pt x="151656" y="381520"/>
                  <a:pt x="318520" y="574137"/>
                  <a:pt x="330514" y="603417"/>
                </a:cubicBezTo>
                <a:cubicBezTo>
                  <a:pt x="342508" y="632697"/>
                  <a:pt x="225034" y="539211"/>
                  <a:pt x="180231" y="487000"/>
                </a:cubicBezTo>
                <a:cubicBezTo>
                  <a:pt x="135428" y="434789"/>
                  <a:pt x="91683" y="345889"/>
                  <a:pt x="61697" y="290150"/>
                </a:cubicBezTo>
                <a:cubicBezTo>
                  <a:pt x="31711" y="234411"/>
                  <a:pt x="5253" y="204425"/>
                  <a:pt x="314" y="152567"/>
                </a:cubicBezTo>
                <a:cubicBezTo>
                  <a:pt x="-4625" y="100709"/>
                  <a:pt x="50055" y="-4772"/>
                  <a:pt x="61697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DB26E3E6-E3D2-4A70-8A5E-9E6F6FBC95CD}"/>
              </a:ext>
            </a:extLst>
          </p:cNvPr>
          <p:cNvSpPr/>
          <p:nvPr/>
        </p:nvSpPr>
        <p:spPr>
          <a:xfrm>
            <a:off x="3282675" y="9083686"/>
            <a:ext cx="2642658" cy="338019"/>
          </a:xfrm>
          <a:custGeom>
            <a:avLst/>
            <a:gdLst>
              <a:gd name="connsiteX0" fmla="*/ 74358 w 2642658"/>
              <a:gd name="connsiteY0" fmla="*/ 322781 h 338019"/>
              <a:gd name="connsiteX1" fmla="*/ 150558 w 2642658"/>
              <a:gd name="connsiteY1" fmla="*/ 318547 h 338019"/>
              <a:gd name="connsiteX2" fmla="*/ 1107292 w 2642658"/>
              <a:gd name="connsiteY2" fmla="*/ 314314 h 338019"/>
              <a:gd name="connsiteX3" fmla="*/ 2576258 w 2642658"/>
              <a:gd name="connsiteY3" fmla="*/ 9514 h 338019"/>
              <a:gd name="connsiteX4" fmla="*/ 2288392 w 2642658"/>
              <a:gd name="connsiteY4" fmla="*/ 98414 h 338019"/>
              <a:gd name="connsiteX5" fmla="*/ 1373992 w 2642658"/>
              <a:gd name="connsiteY5" fmla="*/ 314314 h 338019"/>
              <a:gd name="connsiteX6" fmla="*/ 74358 w 2642658"/>
              <a:gd name="connsiteY6" fmla="*/ 322781 h 338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2658" h="338019">
                <a:moveTo>
                  <a:pt x="74358" y="322781"/>
                </a:moveTo>
                <a:cubicBezTo>
                  <a:pt x="-129548" y="323486"/>
                  <a:pt x="150558" y="318547"/>
                  <a:pt x="150558" y="318547"/>
                </a:cubicBezTo>
                <a:cubicBezTo>
                  <a:pt x="322714" y="317136"/>
                  <a:pt x="703009" y="365819"/>
                  <a:pt x="1107292" y="314314"/>
                </a:cubicBezTo>
                <a:cubicBezTo>
                  <a:pt x="1511575" y="262809"/>
                  <a:pt x="2379408" y="45497"/>
                  <a:pt x="2576258" y="9514"/>
                </a:cubicBezTo>
                <a:cubicBezTo>
                  <a:pt x="2773108" y="-26469"/>
                  <a:pt x="2488770" y="47614"/>
                  <a:pt x="2288392" y="98414"/>
                </a:cubicBezTo>
                <a:cubicBezTo>
                  <a:pt x="2088014" y="149214"/>
                  <a:pt x="1740175" y="275509"/>
                  <a:pt x="1373992" y="314314"/>
                </a:cubicBezTo>
                <a:cubicBezTo>
                  <a:pt x="1007809" y="353119"/>
                  <a:pt x="278264" y="322076"/>
                  <a:pt x="74358" y="3227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D4B8813D-1888-4653-B89A-0499817A31EE}"/>
              </a:ext>
            </a:extLst>
          </p:cNvPr>
          <p:cNvSpPr/>
          <p:nvPr/>
        </p:nvSpPr>
        <p:spPr>
          <a:xfrm>
            <a:off x="6979276" y="5720051"/>
            <a:ext cx="269987" cy="1135007"/>
          </a:xfrm>
          <a:custGeom>
            <a:avLst/>
            <a:gdLst>
              <a:gd name="connsiteX0" fmla="*/ 127644 w 269987"/>
              <a:gd name="connsiteY0" fmla="*/ 29 h 1135007"/>
              <a:gd name="connsiteX1" fmla="*/ 208924 w 269987"/>
              <a:gd name="connsiteY1" fmla="*/ 472469 h 1135007"/>
              <a:gd name="connsiteX2" fmla="*/ 644 w 269987"/>
              <a:gd name="connsiteY2" fmla="*/ 1127789 h 1135007"/>
              <a:gd name="connsiteX3" fmla="*/ 147964 w 269987"/>
              <a:gd name="connsiteY3" fmla="*/ 802669 h 1135007"/>
              <a:gd name="connsiteX4" fmla="*/ 269884 w 269987"/>
              <a:gd name="connsiteY4" fmla="*/ 492789 h 1135007"/>
              <a:gd name="connsiteX5" fmla="*/ 127644 w 269987"/>
              <a:gd name="connsiteY5" fmla="*/ 29 h 1135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987" h="1135007">
                <a:moveTo>
                  <a:pt x="127644" y="29"/>
                </a:moveTo>
                <a:cubicBezTo>
                  <a:pt x="117484" y="-3358"/>
                  <a:pt x="230091" y="284509"/>
                  <a:pt x="208924" y="472469"/>
                </a:cubicBezTo>
                <a:cubicBezTo>
                  <a:pt x="187757" y="660429"/>
                  <a:pt x="10804" y="1072756"/>
                  <a:pt x="644" y="1127789"/>
                </a:cubicBezTo>
                <a:cubicBezTo>
                  <a:pt x="-9516" y="1182822"/>
                  <a:pt x="103091" y="908502"/>
                  <a:pt x="147964" y="802669"/>
                </a:cubicBezTo>
                <a:cubicBezTo>
                  <a:pt x="192837" y="696836"/>
                  <a:pt x="273271" y="622329"/>
                  <a:pt x="269884" y="492789"/>
                </a:cubicBezTo>
                <a:cubicBezTo>
                  <a:pt x="266497" y="363249"/>
                  <a:pt x="137804" y="3416"/>
                  <a:pt x="127644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6C562121-96F3-4EAD-AC84-8D99160826D6}"/>
              </a:ext>
            </a:extLst>
          </p:cNvPr>
          <p:cNvSpPr/>
          <p:nvPr/>
        </p:nvSpPr>
        <p:spPr>
          <a:xfrm>
            <a:off x="6658260" y="7365826"/>
            <a:ext cx="330611" cy="1281826"/>
          </a:xfrm>
          <a:custGeom>
            <a:avLst/>
            <a:gdLst>
              <a:gd name="connsiteX0" fmla="*/ 326740 w 330611"/>
              <a:gd name="connsiteY0" fmla="*/ 174 h 1281826"/>
              <a:gd name="connsiteX1" fmla="*/ 282290 w 330611"/>
              <a:gd name="connsiteY1" fmla="*/ 679624 h 1281826"/>
              <a:gd name="connsiteX2" fmla="*/ 2890 w 330611"/>
              <a:gd name="connsiteY2" fmla="*/ 1276524 h 1281826"/>
              <a:gd name="connsiteX3" fmla="*/ 142590 w 330611"/>
              <a:gd name="connsiteY3" fmla="*/ 952674 h 1281826"/>
              <a:gd name="connsiteX4" fmla="*/ 237840 w 330611"/>
              <a:gd name="connsiteY4" fmla="*/ 616124 h 1281826"/>
              <a:gd name="connsiteX5" fmla="*/ 326740 w 330611"/>
              <a:gd name="connsiteY5" fmla="*/ 174 h 1281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611" h="1281826">
                <a:moveTo>
                  <a:pt x="326740" y="174"/>
                </a:moveTo>
                <a:cubicBezTo>
                  <a:pt x="334148" y="10757"/>
                  <a:pt x="336265" y="466899"/>
                  <a:pt x="282290" y="679624"/>
                </a:cubicBezTo>
                <a:cubicBezTo>
                  <a:pt x="228315" y="892349"/>
                  <a:pt x="26173" y="1231016"/>
                  <a:pt x="2890" y="1276524"/>
                </a:cubicBezTo>
                <a:cubicBezTo>
                  <a:pt x="-20393" y="1322032"/>
                  <a:pt x="103432" y="1062741"/>
                  <a:pt x="142590" y="952674"/>
                </a:cubicBezTo>
                <a:cubicBezTo>
                  <a:pt x="181748" y="842607"/>
                  <a:pt x="205032" y="768524"/>
                  <a:pt x="237840" y="616124"/>
                </a:cubicBezTo>
                <a:cubicBezTo>
                  <a:pt x="270648" y="463724"/>
                  <a:pt x="319332" y="-10409"/>
                  <a:pt x="326740" y="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400B07FF-63A0-4229-943E-DA8E0142426B}"/>
              </a:ext>
            </a:extLst>
          </p:cNvPr>
          <p:cNvSpPr/>
          <p:nvPr/>
        </p:nvSpPr>
        <p:spPr>
          <a:xfrm>
            <a:off x="3225744" y="10045347"/>
            <a:ext cx="332256" cy="1538172"/>
          </a:xfrm>
          <a:custGeom>
            <a:avLst/>
            <a:gdLst>
              <a:gd name="connsiteX0" fmla="*/ 56 w 332256"/>
              <a:gd name="connsiteY0" fmla="*/ 6703 h 1538172"/>
              <a:gd name="connsiteX1" fmla="*/ 209606 w 332256"/>
              <a:gd name="connsiteY1" fmla="*/ 343253 h 1538172"/>
              <a:gd name="connsiteX2" fmla="*/ 273106 w 332256"/>
              <a:gd name="connsiteY2" fmla="*/ 1492603 h 1538172"/>
              <a:gd name="connsiteX3" fmla="*/ 273106 w 332256"/>
              <a:gd name="connsiteY3" fmla="*/ 1225903 h 1538172"/>
              <a:gd name="connsiteX4" fmla="*/ 330256 w 332256"/>
              <a:gd name="connsiteY4" fmla="*/ 457553 h 1538172"/>
              <a:gd name="connsiteX5" fmla="*/ 190556 w 332256"/>
              <a:gd name="connsiteY5" fmla="*/ 146403 h 1538172"/>
              <a:gd name="connsiteX6" fmla="*/ 56 w 332256"/>
              <a:gd name="connsiteY6" fmla="*/ 6703 h 153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2256" h="1538172">
                <a:moveTo>
                  <a:pt x="56" y="6703"/>
                </a:moveTo>
                <a:cubicBezTo>
                  <a:pt x="3231" y="39511"/>
                  <a:pt x="164098" y="95603"/>
                  <a:pt x="209606" y="343253"/>
                </a:cubicBezTo>
                <a:cubicBezTo>
                  <a:pt x="255114" y="590903"/>
                  <a:pt x="262523" y="1345495"/>
                  <a:pt x="273106" y="1492603"/>
                </a:cubicBezTo>
                <a:cubicBezTo>
                  <a:pt x="283689" y="1639711"/>
                  <a:pt x="263581" y="1398411"/>
                  <a:pt x="273106" y="1225903"/>
                </a:cubicBezTo>
                <a:cubicBezTo>
                  <a:pt x="282631" y="1053395"/>
                  <a:pt x="344014" y="637470"/>
                  <a:pt x="330256" y="457553"/>
                </a:cubicBezTo>
                <a:cubicBezTo>
                  <a:pt x="316498" y="277636"/>
                  <a:pt x="251939" y="224720"/>
                  <a:pt x="190556" y="146403"/>
                </a:cubicBezTo>
                <a:cubicBezTo>
                  <a:pt x="129173" y="68086"/>
                  <a:pt x="-3119" y="-26105"/>
                  <a:pt x="56" y="67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52811B97-4D8C-4672-A44A-E7C22CC24F88}"/>
              </a:ext>
            </a:extLst>
          </p:cNvPr>
          <p:cNvSpPr/>
          <p:nvPr/>
        </p:nvSpPr>
        <p:spPr>
          <a:xfrm>
            <a:off x="7553460" y="8272257"/>
            <a:ext cx="284081" cy="1871547"/>
          </a:xfrm>
          <a:custGeom>
            <a:avLst/>
            <a:gdLst>
              <a:gd name="connsiteX0" fmla="*/ 282440 w 284081"/>
              <a:gd name="connsiteY0" fmla="*/ 8143 h 1871547"/>
              <a:gd name="connsiteX1" fmla="*/ 117340 w 284081"/>
              <a:gd name="connsiteY1" fmla="*/ 560593 h 1871547"/>
              <a:gd name="connsiteX2" fmla="*/ 91940 w 284081"/>
              <a:gd name="connsiteY2" fmla="*/ 1138443 h 1871547"/>
              <a:gd name="connsiteX3" fmla="*/ 136390 w 284081"/>
              <a:gd name="connsiteY3" fmla="*/ 1849643 h 1871547"/>
              <a:gd name="connsiteX4" fmla="*/ 130040 w 284081"/>
              <a:gd name="connsiteY4" fmla="*/ 1627393 h 1871547"/>
              <a:gd name="connsiteX5" fmla="*/ 3040 w 284081"/>
              <a:gd name="connsiteY5" fmla="*/ 998743 h 1871547"/>
              <a:gd name="connsiteX6" fmla="*/ 282440 w 284081"/>
              <a:gd name="connsiteY6" fmla="*/ 8143 h 1871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4081" h="1871547">
                <a:moveTo>
                  <a:pt x="282440" y="8143"/>
                </a:moveTo>
                <a:cubicBezTo>
                  <a:pt x="301490" y="-64882"/>
                  <a:pt x="149090" y="372210"/>
                  <a:pt x="117340" y="560593"/>
                </a:cubicBezTo>
                <a:cubicBezTo>
                  <a:pt x="85590" y="748976"/>
                  <a:pt x="88765" y="923601"/>
                  <a:pt x="91940" y="1138443"/>
                </a:cubicBezTo>
                <a:cubicBezTo>
                  <a:pt x="95115" y="1353285"/>
                  <a:pt x="130040" y="1768151"/>
                  <a:pt x="136390" y="1849643"/>
                </a:cubicBezTo>
                <a:cubicBezTo>
                  <a:pt x="142740" y="1931135"/>
                  <a:pt x="152265" y="1769210"/>
                  <a:pt x="130040" y="1627393"/>
                </a:cubicBezTo>
                <a:cubicBezTo>
                  <a:pt x="107815" y="1485576"/>
                  <a:pt x="-21302" y="1262268"/>
                  <a:pt x="3040" y="998743"/>
                </a:cubicBezTo>
                <a:cubicBezTo>
                  <a:pt x="27382" y="735218"/>
                  <a:pt x="263390" y="81168"/>
                  <a:pt x="282440" y="8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E57A378F-5669-46B0-BFE7-2353B4B1CE4C}"/>
              </a:ext>
            </a:extLst>
          </p:cNvPr>
          <p:cNvSpPr/>
          <p:nvPr/>
        </p:nvSpPr>
        <p:spPr>
          <a:xfrm>
            <a:off x="7583021" y="9782364"/>
            <a:ext cx="113652" cy="1918085"/>
          </a:xfrm>
          <a:custGeom>
            <a:avLst/>
            <a:gdLst>
              <a:gd name="connsiteX0" fmla="*/ 113179 w 113652"/>
              <a:gd name="connsiteY0" fmla="*/ 79186 h 1918085"/>
              <a:gd name="connsiteX1" fmla="*/ 62379 w 113652"/>
              <a:gd name="connsiteY1" fmla="*/ 142686 h 1918085"/>
              <a:gd name="connsiteX2" fmla="*/ 87779 w 113652"/>
              <a:gd name="connsiteY2" fmla="*/ 1279336 h 1918085"/>
              <a:gd name="connsiteX3" fmla="*/ 5229 w 113652"/>
              <a:gd name="connsiteY3" fmla="*/ 1901636 h 1918085"/>
              <a:gd name="connsiteX4" fmla="*/ 11579 w 113652"/>
              <a:gd name="connsiteY4" fmla="*/ 1692086 h 1918085"/>
              <a:gd name="connsiteX5" fmla="*/ 36979 w 113652"/>
              <a:gd name="connsiteY5" fmla="*/ 1203136 h 1918085"/>
              <a:gd name="connsiteX6" fmla="*/ 30629 w 113652"/>
              <a:gd name="connsiteY6" fmla="*/ 669736 h 1918085"/>
              <a:gd name="connsiteX7" fmla="*/ 87779 w 113652"/>
              <a:gd name="connsiteY7" fmla="*/ 28386 h 1918085"/>
              <a:gd name="connsiteX8" fmla="*/ 62379 w 113652"/>
              <a:gd name="connsiteY8" fmla="*/ 104586 h 1918085"/>
              <a:gd name="connsiteX9" fmla="*/ 87779 w 113652"/>
              <a:gd name="connsiteY9" fmla="*/ 28386 h 1918085"/>
              <a:gd name="connsiteX10" fmla="*/ 113179 w 113652"/>
              <a:gd name="connsiteY10" fmla="*/ 79186 h 191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3652" h="1918085">
                <a:moveTo>
                  <a:pt x="113179" y="79186"/>
                </a:moveTo>
                <a:cubicBezTo>
                  <a:pt x="108946" y="98236"/>
                  <a:pt x="66612" y="-57339"/>
                  <a:pt x="62379" y="142686"/>
                </a:cubicBezTo>
                <a:cubicBezTo>
                  <a:pt x="58146" y="342711"/>
                  <a:pt x="97304" y="986178"/>
                  <a:pt x="87779" y="1279336"/>
                </a:cubicBezTo>
                <a:cubicBezTo>
                  <a:pt x="78254" y="1572494"/>
                  <a:pt x="17929" y="1832844"/>
                  <a:pt x="5229" y="1901636"/>
                </a:cubicBezTo>
                <a:cubicBezTo>
                  <a:pt x="-7471" y="1970428"/>
                  <a:pt x="6287" y="1808503"/>
                  <a:pt x="11579" y="1692086"/>
                </a:cubicBezTo>
                <a:cubicBezTo>
                  <a:pt x="16871" y="1575669"/>
                  <a:pt x="33804" y="1373528"/>
                  <a:pt x="36979" y="1203136"/>
                </a:cubicBezTo>
                <a:cubicBezTo>
                  <a:pt x="40154" y="1032744"/>
                  <a:pt x="22162" y="865528"/>
                  <a:pt x="30629" y="669736"/>
                </a:cubicBezTo>
                <a:cubicBezTo>
                  <a:pt x="39096" y="473944"/>
                  <a:pt x="82487" y="122578"/>
                  <a:pt x="87779" y="28386"/>
                </a:cubicBezTo>
                <a:cubicBezTo>
                  <a:pt x="93071" y="-65806"/>
                  <a:pt x="62379" y="104586"/>
                  <a:pt x="62379" y="104586"/>
                </a:cubicBezTo>
                <a:cubicBezTo>
                  <a:pt x="62379" y="104586"/>
                  <a:pt x="83546" y="30503"/>
                  <a:pt x="87779" y="28386"/>
                </a:cubicBezTo>
                <a:cubicBezTo>
                  <a:pt x="92012" y="26269"/>
                  <a:pt x="117412" y="60136"/>
                  <a:pt x="113179" y="79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C89C5070-9B8E-4B7E-8421-DEA75E78FA7D}"/>
              </a:ext>
            </a:extLst>
          </p:cNvPr>
          <p:cNvSpPr/>
          <p:nvPr/>
        </p:nvSpPr>
        <p:spPr>
          <a:xfrm>
            <a:off x="2008576" y="2790892"/>
            <a:ext cx="2050971" cy="2156453"/>
          </a:xfrm>
          <a:custGeom>
            <a:avLst/>
            <a:gdLst>
              <a:gd name="connsiteX0" fmla="*/ 2050344 w 2050971"/>
              <a:gd name="connsiteY0" fmla="*/ 165668 h 2156453"/>
              <a:gd name="connsiteX1" fmla="*/ 1603304 w 2050971"/>
              <a:gd name="connsiteY1" fmla="*/ 69148 h 2156453"/>
              <a:gd name="connsiteX2" fmla="*/ 1054664 w 2050971"/>
              <a:gd name="connsiteY2" fmla="*/ 231708 h 2156453"/>
              <a:gd name="connsiteX3" fmla="*/ 506024 w 2050971"/>
              <a:gd name="connsiteY3" fmla="*/ 724468 h 2156453"/>
              <a:gd name="connsiteX4" fmla="*/ 135184 w 2050971"/>
              <a:gd name="connsiteY4" fmla="*/ 1318828 h 2156453"/>
              <a:gd name="connsiteX5" fmla="*/ 8184 w 2050971"/>
              <a:gd name="connsiteY5" fmla="*/ 2106228 h 2156453"/>
              <a:gd name="connsiteX6" fmla="*/ 13264 w 2050971"/>
              <a:gd name="connsiteY6" fmla="*/ 2030028 h 2156453"/>
              <a:gd name="connsiteX7" fmla="*/ 18344 w 2050971"/>
              <a:gd name="connsiteY7" fmla="*/ 1649028 h 2156453"/>
              <a:gd name="connsiteX8" fmla="*/ 165664 w 2050971"/>
              <a:gd name="connsiteY8" fmla="*/ 1110548 h 2156453"/>
              <a:gd name="connsiteX9" fmla="*/ 724464 w 2050971"/>
              <a:gd name="connsiteY9" fmla="*/ 348548 h 2156453"/>
              <a:gd name="connsiteX10" fmla="*/ 1506784 w 2050971"/>
              <a:gd name="connsiteY10" fmla="*/ 3108 h 2156453"/>
              <a:gd name="connsiteX11" fmla="*/ 2050344 w 2050971"/>
              <a:gd name="connsiteY11" fmla="*/ 165668 h 2156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50971" h="2156453">
                <a:moveTo>
                  <a:pt x="2050344" y="165668"/>
                </a:moveTo>
                <a:cubicBezTo>
                  <a:pt x="2066431" y="176675"/>
                  <a:pt x="1769251" y="58141"/>
                  <a:pt x="1603304" y="69148"/>
                </a:cubicBezTo>
                <a:cubicBezTo>
                  <a:pt x="1437357" y="80155"/>
                  <a:pt x="1237544" y="122488"/>
                  <a:pt x="1054664" y="231708"/>
                </a:cubicBezTo>
                <a:cubicBezTo>
                  <a:pt x="871784" y="340928"/>
                  <a:pt x="659271" y="543281"/>
                  <a:pt x="506024" y="724468"/>
                </a:cubicBezTo>
                <a:cubicBezTo>
                  <a:pt x="352777" y="905655"/>
                  <a:pt x="218157" y="1088535"/>
                  <a:pt x="135184" y="1318828"/>
                </a:cubicBezTo>
                <a:cubicBezTo>
                  <a:pt x="52211" y="1549121"/>
                  <a:pt x="28504" y="1987695"/>
                  <a:pt x="8184" y="2106228"/>
                </a:cubicBezTo>
                <a:cubicBezTo>
                  <a:pt x="-12136" y="2224761"/>
                  <a:pt x="11571" y="2106228"/>
                  <a:pt x="13264" y="2030028"/>
                </a:cubicBezTo>
                <a:cubicBezTo>
                  <a:pt x="14957" y="1953828"/>
                  <a:pt x="-7056" y="1802275"/>
                  <a:pt x="18344" y="1649028"/>
                </a:cubicBezTo>
                <a:cubicBezTo>
                  <a:pt x="43744" y="1495781"/>
                  <a:pt x="47977" y="1327295"/>
                  <a:pt x="165664" y="1110548"/>
                </a:cubicBezTo>
                <a:cubicBezTo>
                  <a:pt x="283351" y="893801"/>
                  <a:pt x="500944" y="533121"/>
                  <a:pt x="724464" y="348548"/>
                </a:cubicBezTo>
                <a:cubicBezTo>
                  <a:pt x="947984" y="163975"/>
                  <a:pt x="1283264" y="31895"/>
                  <a:pt x="1506784" y="3108"/>
                </a:cubicBezTo>
                <a:cubicBezTo>
                  <a:pt x="1730304" y="-25679"/>
                  <a:pt x="2034257" y="154661"/>
                  <a:pt x="2050344" y="1656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BB9F8AD7-7CAB-4D7E-8D91-7AE8A95D7E72}"/>
              </a:ext>
            </a:extLst>
          </p:cNvPr>
          <p:cNvSpPr/>
          <p:nvPr/>
        </p:nvSpPr>
        <p:spPr>
          <a:xfrm>
            <a:off x="4054533" y="2783805"/>
            <a:ext cx="1830430" cy="932564"/>
          </a:xfrm>
          <a:custGeom>
            <a:avLst/>
            <a:gdLst>
              <a:gd name="connsiteX0" fmla="*/ 39947 w 1830430"/>
              <a:gd name="connsiteY0" fmla="*/ 157515 h 932564"/>
              <a:gd name="connsiteX1" fmla="*/ 90747 w 1830430"/>
              <a:gd name="connsiteY1" fmla="*/ 152435 h 932564"/>
              <a:gd name="connsiteX2" fmla="*/ 1091507 w 1830430"/>
              <a:gd name="connsiteY2" fmla="*/ 111795 h 932564"/>
              <a:gd name="connsiteX3" fmla="*/ 1807787 w 1830430"/>
              <a:gd name="connsiteY3" fmla="*/ 909355 h 932564"/>
              <a:gd name="connsiteX4" fmla="*/ 1624907 w 1830430"/>
              <a:gd name="connsiteY4" fmla="*/ 670595 h 932564"/>
              <a:gd name="connsiteX5" fmla="*/ 1355667 w 1830430"/>
              <a:gd name="connsiteY5" fmla="*/ 172755 h 932564"/>
              <a:gd name="connsiteX6" fmla="*/ 771467 w 1830430"/>
              <a:gd name="connsiteY6" fmla="*/ 35 h 932564"/>
              <a:gd name="connsiteX7" fmla="*/ 39947 w 1830430"/>
              <a:gd name="connsiteY7" fmla="*/ 157515 h 93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0430" h="932564">
                <a:moveTo>
                  <a:pt x="39947" y="157515"/>
                </a:moveTo>
                <a:cubicBezTo>
                  <a:pt x="-73506" y="182915"/>
                  <a:pt x="90747" y="152435"/>
                  <a:pt x="90747" y="152435"/>
                </a:cubicBezTo>
                <a:cubicBezTo>
                  <a:pt x="266007" y="144815"/>
                  <a:pt x="805334" y="-14358"/>
                  <a:pt x="1091507" y="111795"/>
                </a:cubicBezTo>
                <a:cubicBezTo>
                  <a:pt x="1377680" y="237948"/>
                  <a:pt x="1718887" y="816222"/>
                  <a:pt x="1807787" y="909355"/>
                </a:cubicBezTo>
                <a:cubicBezTo>
                  <a:pt x="1896687" y="1002488"/>
                  <a:pt x="1700260" y="793362"/>
                  <a:pt x="1624907" y="670595"/>
                </a:cubicBezTo>
                <a:cubicBezTo>
                  <a:pt x="1549554" y="547828"/>
                  <a:pt x="1497907" y="284515"/>
                  <a:pt x="1355667" y="172755"/>
                </a:cubicBezTo>
                <a:cubicBezTo>
                  <a:pt x="1213427" y="60995"/>
                  <a:pt x="991600" y="2575"/>
                  <a:pt x="771467" y="35"/>
                </a:cubicBezTo>
                <a:cubicBezTo>
                  <a:pt x="551334" y="-2505"/>
                  <a:pt x="153400" y="132115"/>
                  <a:pt x="39947" y="157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118E1F6F-45A5-4689-86EE-82887013C65C}"/>
              </a:ext>
            </a:extLst>
          </p:cNvPr>
          <p:cNvSpPr/>
          <p:nvPr/>
        </p:nvSpPr>
        <p:spPr>
          <a:xfrm>
            <a:off x="5823561" y="3611878"/>
            <a:ext cx="1408134" cy="1886979"/>
          </a:xfrm>
          <a:custGeom>
            <a:avLst/>
            <a:gdLst>
              <a:gd name="connsiteX0" fmla="*/ 18439 w 1408134"/>
              <a:gd name="connsiteY0" fmla="*/ 2 h 1886979"/>
              <a:gd name="connsiteX1" fmla="*/ 130199 w 1408134"/>
              <a:gd name="connsiteY1" fmla="*/ 416562 h 1886979"/>
              <a:gd name="connsiteX2" fmla="*/ 551839 w 1408134"/>
              <a:gd name="connsiteY2" fmla="*/ 924562 h 1886979"/>
              <a:gd name="connsiteX3" fmla="*/ 1349399 w 1408134"/>
              <a:gd name="connsiteY3" fmla="*/ 1828802 h 1886979"/>
              <a:gd name="connsiteX4" fmla="*/ 1212239 w 1408134"/>
              <a:gd name="connsiteY4" fmla="*/ 1645922 h 1886979"/>
              <a:gd name="connsiteX5" fmla="*/ 130199 w 1408134"/>
              <a:gd name="connsiteY5" fmla="*/ 421642 h 1886979"/>
              <a:gd name="connsiteX6" fmla="*/ 18439 w 1408134"/>
              <a:gd name="connsiteY6" fmla="*/ 2 h 188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8134" h="1886979">
                <a:moveTo>
                  <a:pt x="18439" y="2"/>
                </a:moveTo>
                <a:cubicBezTo>
                  <a:pt x="18439" y="-845"/>
                  <a:pt x="41299" y="262469"/>
                  <a:pt x="130199" y="416562"/>
                </a:cubicBezTo>
                <a:cubicBezTo>
                  <a:pt x="219099" y="570655"/>
                  <a:pt x="348639" y="689189"/>
                  <a:pt x="551839" y="924562"/>
                </a:cubicBezTo>
                <a:cubicBezTo>
                  <a:pt x="755039" y="1159935"/>
                  <a:pt x="1239332" y="1708575"/>
                  <a:pt x="1349399" y="1828802"/>
                </a:cubicBezTo>
                <a:cubicBezTo>
                  <a:pt x="1459466" y="1949029"/>
                  <a:pt x="1415439" y="1880449"/>
                  <a:pt x="1212239" y="1645922"/>
                </a:cubicBezTo>
                <a:cubicBezTo>
                  <a:pt x="1009039" y="1411395"/>
                  <a:pt x="327472" y="691729"/>
                  <a:pt x="130199" y="421642"/>
                </a:cubicBezTo>
                <a:cubicBezTo>
                  <a:pt x="-67074" y="151555"/>
                  <a:pt x="18439" y="849"/>
                  <a:pt x="18439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29EBC7A1-6B42-4365-B098-F4275B464F13}"/>
              </a:ext>
            </a:extLst>
          </p:cNvPr>
          <p:cNvSpPr/>
          <p:nvPr/>
        </p:nvSpPr>
        <p:spPr>
          <a:xfrm>
            <a:off x="3554248" y="2137245"/>
            <a:ext cx="1697350" cy="130017"/>
          </a:xfrm>
          <a:custGeom>
            <a:avLst/>
            <a:gdLst>
              <a:gd name="connsiteX0" fmla="*/ 1697202 w 1697350"/>
              <a:gd name="connsiteY0" fmla="*/ 59855 h 130017"/>
              <a:gd name="connsiteX1" fmla="*/ 871702 w 1697350"/>
              <a:gd name="connsiteY1" fmla="*/ 59855 h 130017"/>
              <a:gd name="connsiteX2" fmla="*/ 20802 w 1697350"/>
              <a:gd name="connsiteY2" fmla="*/ 2705 h 130017"/>
              <a:gd name="connsiteX3" fmla="*/ 306552 w 1697350"/>
              <a:gd name="connsiteY3" fmla="*/ 21755 h 130017"/>
              <a:gd name="connsiteX4" fmla="*/ 808202 w 1697350"/>
              <a:gd name="connsiteY4" fmla="*/ 129705 h 130017"/>
              <a:gd name="connsiteX5" fmla="*/ 1697202 w 1697350"/>
              <a:gd name="connsiteY5" fmla="*/ 59855 h 130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7350" h="130017">
                <a:moveTo>
                  <a:pt x="1697202" y="59855"/>
                </a:moveTo>
                <a:cubicBezTo>
                  <a:pt x="1707785" y="48213"/>
                  <a:pt x="1151102" y="69380"/>
                  <a:pt x="871702" y="59855"/>
                </a:cubicBezTo>
                <a:cubicBezTo>
                  <a:pt x="592302" y="50330"/>
                  <a:pt x="114994" y="9055"/>
                  <a:pt x="20802" y="2705"/>
                </a:cubicBezTo>
                <a:cubicBezTo>
                  <a:pt x="-73390" y="-3645"/>
                  <a:pt x="175319" y="588"/>
                  <a:pt x="306552" y="21755"/>
                </a:cubicBezTo>
                <a:cubicBezTo>
                  <a:pt x="437785" y="42922"/>
                  <a:pt x="578544" y="124413"/>
                  <a:pt x="808202" y="129705"/>
                </a:cubicBezTo>
                <a:cubicBezTo>
                  <a:pt x="1037860" y="134997"/>
                  <a:pt x="1686619" y="71497"/>
                  <a:pt x="1697202" y="598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601576D0-9573-43AB-AD6D-77CD453937E4}"/>
              </a:ext>
            </a:extLst>
          </p:cNvPr>
          <p:cNvSpPr/>
          <p:nvPr/>
        </p:nvSpPr>
        <p:spPr>
          <a:xfrm>
            <a:off x="2313447" y="2244809"/>
            <a:ext cx="1884389" cy="631300"/>
          </a:xfrm>
          <a:custGeom>
            <a:avLst/>
            <a:gdLst>
              <a:gd name="connsiteX0" fmla="*/ 1833103 w 1884389"/>
              <a:gd name="connsiteY0" fmla="*/ 53891 h 631300"/>
              <a:gd name="connsiteX1" fmla="*/ 1769603 w 1884389"/>
              <a:gd name="connsiteY1" fmla="*/ 47541 h 631300"/>
              <a:gd name="connsiteX2" fmla="*/ 988553 w 1884389"/>
              <a:gd name="connsiteY2" fmla="*/ 41191 h 631300"/>
              <a:gd name="connsiteX3" fmla="*/ 29703 w 1884389"/>
              <a:gd name="connsiteY3" fmla="*/ 619041 h 631300"/>
              <a:gd name="connsiteX4" fmla="*/ 302753 w 1884389"/>
              <a:gd name="connsiteY4" fmla="*/ 403141 h 631300"/>
              <a:gd name="connsiteX5" fmla="*/ 899653 w 1884389"/>
              <a:gd name="connsiteY5" fmla="*/ 22141 h 631300"/>
              <a:gd name="connsiteX6" fmla="*/ 1833103 w 1884389"/>
              <a:gd name="connsiteY6" fmla="*/ 53891 h 63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4389" h="631300">
                <a:moveTo>
                  <a:pt x="1833103" y="53891"/>
                </a:moveTo>
                <a:cubicBezTo>
                  <a:pt x="1978095" y="58124"/>
                  <a:pt x="1769603" y="47541"/>
                  <a:pt x="1769603" y="47541"/>
                </a:cubicBezTo>
                <a:cubicBezTo>
                  <a:pt x="1628845" y="45424"/>
                  <a:pt x="1278536" y="-54059"/>
                  <a:pt x="988553" y="41191"/>
                </a:cubicBezTo>
                <a:cubicBezTo>
                  <a:pt x="698570" y="136441"/>
                  <a:pt x="144003" y="558716"/>
                  <a:pt x="29703" y="619041"/>
                </a:cubicBezTo>
                <a:cubicBezTo>
                  <a:pt x="-84597" y="679366"/>
                  <a:pt x="157761" y="502624"/>
                  <a:pt x="302753" y="403141"/>
                </a:cubicBezTo>
                <a:cubicBezTo>
                  <a:pt x="447745" y="303658"/>
                  <a:pt x="638245" y="83524"/>
                  <a:pt x="899653" y="22141"/>
                </a:cubicBezTo>
                <a:cubicBezTo>
                  <a:pt x="1161061" y="-39242"/>
                  <a:pt x="1688111" y="49658"/>
                  <a:pt x="1833103" y="538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FCFC93E4-9742-4D15-B301-A8BB4F9DEDDB}"/>
              </a:ext>
            </a:extLst>
          </p:cNvPr>
          <p:cNvSpPr/>
          <p:nvPr/>
        </p:nvSpPr>
        <p:spPr>
          <a:xfrm>
            <a:off x="1782765" y="2924371"/>
            <a:ext cx="575010" cy="1003728"/>
          </a:xfrm>
          <a:custGeom>
            <a:avLst/>
            <a:gdLst>
              <a:gd name="connsiteX0" fmla="*/ 573085 w 575010"/>
              <a:gd name="connsiteY0" fmla="*/ 2979 h 1003728"/>
              <a:gd name="connsiteX1" fmla="*/ 211135 w 575010"/>
              <a:gd name="connsiteY1" fmla="*/ 447479 h 1003728"/>
              <a:gd name="connsiteX2" fmla="*/ 14285 w 575010"/>
              <a:gd name="connsiteY2" fmla="*/ 987229 h 1003728"/>
              <a:gd name="connsiteX3" fmla="*/ 26985 w 575010"/>
              <a:gd name="connsiteY3" fmla="*/ 847529 h 1003728"/>
              <a:gd name="connsiteX4" fmla="*/ 39685 w 575010"/>
              <a:gd name="connsiteY4" fmla="*/ 669729 h 1003728"/>
              <a:gd name="connsiteX5" fmla="*/ 573085 w 575010"/>
              <a:gd name="connsiteY5" fmla="*/ 2979 h 1003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5010" h="1003728">
                <a:moveTo>
                  <a:pt x="573085" y="2979"/>
                </a:moveTo>
                <a:cubicBezTo>
                  <a:pt x="601660" y="-34063"/>
                  <a:pt x="304268" y="283437"/>
                  <a:pt x="211135" y="447479"/>
                </a:cubicBezTo>
                <a:cubicBezTo>
                  <a:pt x="118002" y="611521"/>
                  <a:pt x="44977" y="920554"/>
                  <a:pt x="14285" y="987229"/>
                </a:cubicBezTo>
                <a:cubicBezTo>
                  <a:pt x="-16407" y="1053904"/>
                  <a:pt x="22752" y="900446"/>
                  <a:pt x="26985" y="847529"/>
                </a:cubicBezTo>
                <a:cubicBezTo>
                  <a:pt x="31218" y="794612"/>
                  <a:pt x="-43923" y="810487"/>
                  <a:pt x="39685" y="669729"/>
                </a:cubicBezTo>
                <a:cubicBezTo>
                  <a:pt x="123293" y="528971"/>
                  <a:pt x="544510" y="40021"/>
                  <a:pt x="573085" y="29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2777BEE4-5162-4507-9F7E-1FF0B1D590D0}"/>
              </a:ext>
            </a:extLst>
          </p:cNvPr>
          <p:cNvSpPr/>
          <p:nvPr/>
        </p:nvSpPr>
        <p:spPr>
          <a:xfrm>
            <a:off x="1631491" y="3929621"/>
            <a:ext cx="240214" cy="1661642"/>
          </a:xfrm>
          <a:custGeom>
            <a:avLst/>
            <a:gdLst>
              <a:gd name="connsiteX0" fmla="*/ 127459 w 240214"/>
              <a:gd name="connsiteY0" fmla="*/ 7379 h 1661642"/>
              <a:gd name="connsiteX1" fmla="*/ 63959 w 240214"/>
              <a:gd name="connsiteY1" fmla="*/ 426479 h 1661642"/>
              <a:gd name="connsiteX2" fmla="*/ 76659 w 240214"/>
              <a:gd name="connsiteY2" fmla="*/ 864629 h 1661642"/>
              <a:gd name="connsiteX3" fmla="*/ 235409 w 240214"/>
              <a:gd name="connsiteY3" fmla="*/ 1632979 h 1661642"/>
              <a:gd name="connsiteX4" fmla="*/ 184609 w 240214"/>
              <a:gd name="connsiteY4" fmla="*/ 1455179 h 1661642"/>
              <a:gd name="connsiteX5" fmla="*/ 38559 w 240214"/>
              <a:gd name="connsiteY5" fmla="*/ 1048779 h 1661642"/>
              <a:gd name="connsiteX6" fmla="*/ 6809 w 240214"/>
              <a:gd name="connsiteY6" fmla="*/ 794779 h 1661642"/>
              <a:gd name="connsiteX7" fmla="*/ 127459 w 240214"/>
              <a:gd name="connsiteY7" fmla="*/ 7379 h 1661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214" h="1661642">
                <a:moveTo>
                  <a:pt x="127459" y="7379"/>
                </a:moveTo>
                <a:cubicBezTo>
                  <a:pt x="136984" y="-54004"/>
                  <a:pt x="72426" y="283604"/>
                  <a:pt x="63959" y="426479"/>
                </a:cubicBezTo>
                <a:cubicBezTo>
                  <a:pt x="55492" y="569354"/>
                  <a:pt x="48084" y="663546"/>
                  <a:pt x="76659" y="864629"/>
                </a:cubicBezTo>
                <a:cubicBezTo>
                  <a:pt x="105234" y="1065712"/>
                  <a:pt x="217417" y="1534554"/>
                  <a:pt x="235409" y="1632979"/>
                </a:cubicBezTo>
                <a:cubicBezTo>
                  <a:pt x="253401" y="1731404"/>
                  <a:pt x="217417" y="1552546"/>
                  <a:pt x="184609" y="1455179"/>
                </a:cubicBezTo>
                <a:cubicBezTo>
                  <a:pt x="151801" y="1357812"/>
                  <a:pt x="68192" y="1158846"/>
                  <a:pt x="38559" y="1048779"/>
                </a:cubicBezTo>
                <a:cubicBezTo>
                  <a:pt x="8926" y="938712"/>
                  <a:pt x="-11183" y="967287"/>
                  <a:pt x="6809" y="794779"/>
                </a:cubicBezTo>
                <a:cubicBezTo>
                  <a:pt x="24801" y="622271"/>
                  <a:pt x="117934" y="68762"/>
                  <a:pt x="127459" y="73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8C3CA95E-31BF-40DD-BC3B-2135ACC55187}"/>
              </a:ext>
            </a:extLst>
          </p:cNvPr>
          <p:cNvSpPr/>
          <p:nvPr/>
        </p:nvSpPr>
        <p:spPr>
          <a:xfrm>
            <a:off x="5141900" y="2202704"/>
            <a:ext cx="2130576" cy="455737"/>
          </a:xfrm>
          <a:custGeom>
            <a:avLst/>
            <a:gdLst>
              <a:gd name="connsiteX0" fmla="*/ 82033 w 2130576"/>
              <a:gd name="connsiteY0" fmla="*/ 15563 h 455737"/>
              <a:gd name="connsiteX1" fmla="*/ 183633 w 2130576"/>
              <a:gd name="connsiteY1" fmla="*/ 15563 h 455737"/>
              <a:gd name="connsiteX2" fmla="*/ 1098033 w 2130576"/>
              <a:gd name="connsiteY2" fmla="*/ 108696 h 455737"/>
              <a:gd name="connsiteX3" fmla="*/ 2105567 w 2130576"/>
              <a:gd name="connsiteY3" fmla="*/ 447363 h 455737"/>
              <a:gd name="connsiteX4" fmla="*/ 1766900 w 2130576"/>
              <a:gd name="connsiteY4" fmla="*/ 337296 h 455737"/>
              <a:gd name="connsiteX5" fmla="*/ 1131900 w 2130576"/>
              <a:gd name="connsiteY5" fmla="*/ 167963 h 455737"/>
              <a:gd name="connsiteX6" fmla="*/ 82033 w 2130576"/>
              <a:gd name="connsiteY6" fmla="*/ 15563 h 455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0576" h="455737">
                <a:moveTo>
                  <a:pt x="82033" y="15563"/>
                </a:moveTo>
                <a:cubicBezTo>
                  <a:pt x="-76012" y="-9837"/>
                  <a:pt x="14300" y="41"/>
                  <a:pt x="183633" y="15563"/>
                </a:cubicBezTo>
                <a:cubicBezTo>
                  <a:pt x="352966" y="31085"/>
                  <a:pt x="777711" y="36729"/>
                  <a:pt x="1098033" y="108696"/>
                </a:cubicBezTo>
                <a:cubicBezTo>
                  <a:pt x="1418355" y="180663"/>
                  <a:pt x="1994089" y="409263"/>
                  <a:pt x="2105567" y="447363"/>
                </a:cubicBezTo>
                <a:cubicBezTo>
                  <a:pt x="2217045" y="485463"/>
                  <a:pt x="1929178" y="383863"/>
                  <a:pt x="1766900" y="337296"/>
                </a:cubicBezTo>
                <a:cubicBezTo>
                  <a:pt x="1604622" y="290729"/>
                  <a:pt x="1418355" y="221585"/>
                  <a:pt x="1131900" y="167963"/>
                </a:cubicBezTo>
                <a:cubicBezTo>
                  <a:pt x="845445" y="114341"/>
                  <a:pt x="240078" y="40963"/>
                  <a:pt x="82033" y="15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82FC8600-BE02-4EC5-8BCE-ADF0FB59B72A}"/>
              </a:ext>
            </a:extLst>
          </p:cNvPr>
          <p:cNvSpPr/>
          <p:nvPr/>
        </p:nvSpPr>
        <p:spPr>
          <a:xfrm>
            <a:off x="7137084" y="2658345"/>
            <a:ext cx="1264417" cy="1253674"/>
          </a:xfrm>
          <a:custGeom>
            <a:avLst/>
            <a:gdLst>
              <a:gd name="connsiteX0" fmla="*/ 316 w 1264417"/>
              <a:gd name="connsiteY0" fmla="*/ 188 h 1253674"/>
              <a:gd name="connsiteX1" fmla="*/ 618383 w 1264417"/>
              <a:gd name="connsiteY1" fmla="*/ 474322 h 1253674"/>
              <a:gd name="connsiteX2" fmla="*/ 1244916 w 1264417"/>
              <a:gd name="connsiteY2" fmla="*/ 1227855 h 1253674"/>
              <a:gd name="connsiteX3" fmla="*/ 1117916 w 1264417"/>
              <a:gd name="connsiteY3" fmla="*/ 1092388 h 1253674"/>
              <a:gd name="connsiteX4" fmla="*/ 542183 w 1264417"/>
              <a:gd name="connsiteY4" fmla="*/ 525122 h 1253674"/>
              <a:gd name="connsiteX5" fmla="*/ 316 w 1264417"/>
              <a:gd name="connsiteY5" fmla="*/ 188 h 1253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4417" h="1253674">
                <a:moveTo>
                  <a:pt x="316" y="188"/>
                </a:moveTo>
                <a:cubicBezTo>
                  <a:pt x="13016" y="-8279"/>
                  <a:pt x="410950" y="269711"/>
                  <a:pt x="618383" y="474322"/>
                </a:cubicBezTo>
                <a:cubicBezTo>
                  <a:pt x="825816" y="678933"/>
                  <a:pt x="1161661" y="1124844"/>
                  <a:pt x="1244916" y="1227855"/>
                </a:cubicBezTo>
                <a:cubicBezTo>
                  <a:pt x="1328171" y="1330866"/>
                  <a:pt x="1117916" y="1092388"/>
                  <a:pt x="1117916" y="1092388"/>
                </a:cubicBezTo>
                <a:cubicBezTo>
                  <a:pt x="1000794" y="975266"/>
                  <a:pt x="724216" y="712800"/>
                  <a:pt x="542183" y="525122"/>
                </a:cubicBezTo>
                <a:cubicBezTo>
                  <a:pt x="360150" y="337444"/>
                  <a:pt x="-12384" y="8655"/>
                  <a:pt x="316" y="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09C37CE9-5526-4628-B2C9-99F58234AB34}"/>
              </a:ext>
            </a:extLst>
          </p:cNvPr>
          <p:cNvSpPr/>
          <p:nvPr/>
        </p:nvSpPr>
        <p:spPr>
          <a:xfrm>
            <a:off x="8467172" y="3946083"/>
            <a:ext cx="591069" cy="2679092"/>
          </a:xfrm>
          <a:custGeom>
            <a:avLst/>
            <a:gdLst>
              <a:gd name="connsiteX0" fmla="*/ 3060 w 591069"/>
              <a:gd name="connsiteY0" fmla="*/ 19525 h 2679092"/>
              <a:gd name="connsiteX1" fmla="*/ 320693 w 591069"/>
              <a:gd name="connsiteY1" fmla="*/ 616292 h 2679092"/>
              <a:gd name="connsiteX2" fmla="*/ 590201 w 591069"/>
              <a:gd name="connsiteY2" fmla="*/ 1376688 h 2679092"/>
              <a:gd name="connsiteX3" fmla="*/ 407321 w 591069"/>
              <a:gd name="connsiteY3" fmla="*/ 2637597 h 2679092"/>
              <a:gd name="connsiteX4" fmla="*/ 426571 w 591069"/>
              <a:gd name="connsiteY4" fmla="*/ 2300713 h 2679092"/>
              <a:gd name="connsiteX5" fmla="*/ 522824 w 591069"/>
              <a:gd name="connsiteY5" fmla="*/ 1559568 h 2679092"/>
              <a:gd name="connsiteX6" fmla="*/ 522824 w 591069"/>
              <a:gd name="connsiteY6" fmla="*/ 1357437 h 2679092"/>
              <a:gd name="connsiteX7" fmla="*/ 3060 w 591069"/>
              <a:gd name="connsiteY7" fmla="*/ 19525 h 2679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1069" h="2679092">
                <a:moveTo>
                  <a:pt x="3060" y="19525"/>
                </a:moveTo>
                <a:cubicBezTo>
                  <a:pt x="-30628" y="-103999"/>
                  <a:pt x="222836" y="390098"/>
                  <a:pt x="320693" y="616292"/>
                </a:cubicBezTo>
                <a:cubicBezTo>
                  <a:pt x="418550" y="842486"/>
                  <a:pt x="575763" y="1039804"/>
                  <a:pt x="590201" y="1376688"/>
                </a:cubicBezTo>
                <a:cubicBezTo>
                  <a:pt x="604639" y="1713572"/>
                  <a:pt x="434593" y="2483593"/>
                  <a:pt x="407321" y="2637597"/>
                </a:cubicBezTo>
                <a:cubicBezTo>
                  <a:pt x="380049" y="2791601"/>
                  <a:pt x="407321" y="2480384"/>
                  <a:pt x="426571" y="2300713"/>
                </a:cubicBezTo>
                <a:cubicBezTo>
                  <a:pt x="445821" y="2121042"/>
                  <a:pt x="506782" y="1716781"/>
                  <a:pt x="522824" y="1559568"/>
                </a:cubicBezTo>
                <a:cubicBezTo>
                  <a:pt x="538866" y="1402355"/>
                  <a:pt x="604639" y="1615715"/>
                  <a:pt x="522824" y="1357437"/>
                </a:cubicBezTo>
                <a:cubicBezTo>
                  <a:pt x="441009" y="1099159"/>
                  <a:pt x="36748" y="143049"/>
                  <a:pt x="3060" y="19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F9498553-84AA-4988-A269-95A89F938B60}"/>
              </a:ext>
            </a:extLst>
          </p:cNvPr>
          <p:cNvSpPr/>
          <p:nvPr/>
        </p:nvSpPr>
        <p:spPr>
          <a:xfrm>
            <a:off x="8512207" y="6809933"/>
            <a:ext cx="432807" cy="835498"/>
          </a:xfrm>
          <a:custGeom>
            <a:avLst/>
            <a:gdLst>
              <a:gd name="connsiteX0" fmla="*/ 429662 w 432807"/>
              <a:gd name="connsiteY0" fmla="*/ 33629 h 835498"/>
              <a:gd name="connsiteX1" fmla="*/ 6151 w 432807"/>
              <a:gd name="connsiteY1" fmla="*/ 822901 h 835498"/>
              <a:gd name="connsiteX2" fmla="*/ 179406 w 432807"/>
              <a:gd name="connsiteY2" fmla="*/ 495642 h 835498"/>
              <a:gd name="connsiteX3" fmla="*/ 198656 w 432807"/>
              <a:gd name="connsiteY3" fmla="*/ 178008 h 835498"/>
              <a:gd name="connsiteX4" fmla="*/ 429662 w 432807"/>
              <a:gd name="connsiteY4" fmla="*/ 33629 h 835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2807" h="835498">
                <a:moveTo>
                  <a:pt x="429662" y="33629"/>
                </a:moveTo>
                <a:cubicBezTo>
                  <a:pt x="397578" y="141111"/>
                  <a:pt x="47860" y="745899"/>
                  <a:pt x="6151" y="822901"/>
                </a:cubicBezTo>
                <a:cubicBezTo>
                  <a:pt x="-35558" y="899903"/>
                  <a:pt x="147322" y="603124"/>
                  <a:pt x="179406" y="495642"/>
                </a:cubicBezTo>
                <a:cubicBezTo>
                  <a:pt x="211490" y="388160"/>
                  <a:pt x="158551" y="251802"/>
                  <a:pt x="198656" y="178008"/>
                </a:cubicBezTo>
                <a:cubicBezTo>
                  <a:pt x="238761" y="104214"/>
                  <a:pt x="461746" y="-73853"/>
                  <a:pt x="429662" y="336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06D43F33-056F-47F7-BC16-547E08F5B6F8}"/>
              </a:ext>
            </a:extLst>
          </p:cNvPr>
          <p:cNvSpPr/>
          <p:nvPr/>
        </p:nvSpPr>
        <p:spPr>
          <a:xfrm>
            <a:off x="7812230" y="7833917"/>
            <a:ext cx="551624" cy="1763900"/>
          </a:xfrm>
          <a:custGeom>
            <a:avLst/>
            <a:gdLst>
              <a:gd name="connsiteX0" fmla="*/ 550720 w 551624"/>
              <a:gd name="connsiteY0" fmla="*/ 1983 h 1763900"/>
              <a:gd name="connsiteX1" fmla="*/ 137970 w 551624"/>
              <a:gd name="connsiteY1" fmla="*/ 535383 h 1763900"/>
              <a:gd name="connsiteX2" fmla="*/ 87170 w 551624"/>
              <a:gd name="connsiteY2" fmla="*/ 795733 h 1763900"/>
              <a:gd name="connsiteX3" fmla="*/ 195120 w 551624"/>
              <a:gd name="connsiteY3" fmla="*/ 1716483 h 1763900"/>
              <a:gd name="connsiteX4" fmla="*/ 195120 w 551624"/>
              <a:gd name="connsiteY4" fmla="*/ 1538683 h 1763900"/>
              <a:gd name="connsiteX5" fmla="*/ 10970 w 551624"/>
              <a:gd name="connsiteY5" fmla="*/ 744933 h 1763900"/>
              <a:gd name="connsiteX6" fmla="*/ 550720 w 551624"/>
              <a:gd name="connsiteY6" fmla="*/ 1983 h 176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1624" h="1763900">
                <a:moveTo>
                  <a:pt x="550720" y="1983"/>
                </a:moveTo>
                <a:cubicBezTo>
                  <a:pt x="571887" y="-32942"/>
                  <a:pt x="215228" y="403091"/>
                  <a:pt x="137970" y="535383"/>
                </a:cubicBezTo>
                <a:cubicBezTo>
                  <a:pt x="60712" y="667675"/>
                  <a:pt x="77645" y="598883"/>
                  <a:pt x="87170" y="795733"/>
                </a:cubicBezTo>
                <a:cubicBezTo>
                  <a:pt x="96695" y="992583"/>
                  <a:pt x="177128" y="1592658"/>
                  <a:pt x="195120" y="1716483"/>
                </a:cubicBezTo>
                <a:cubicBezTo>
                  <a:pt x="213112" y="1840308"/>
                  <a:pt x="225812" y="1700608"/>
                  <a:pt x="195120" y="1538683"/>
                </a:cubicBezTo>
                <a:cubicBezTo>
                  <a:pt x="164428" y="1376758"/>
                  <a:pt x="-50413" y="999991"/>
                  <a:pt x="10970" y="744933"/>
                </a:cubicBezTo>
                <a:cubicBezTo>
                  <a:pt x="72353" y="489875"/>
                  <a:pt x="529553" y="36908"/>
                  <a:pt x="550720" y="19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BFB5FFBD-3933-4FFD-81A4-560A38B2E92C}"/>
              </a:ext>
            </a:extLst>
          </p:cNvPr>
          <p:cNvSpPr/>
          <p:nvPr/>
        </p:nvSpPr>
        <p:spPr>
          <a:xfrm>
            <a:off x="8616950" y="7740258"/>
            <a:ext cx="400722" cy="1837541"/>
          </a:xfrm>
          <a:custGeom>
            <a:avLst/>
            <a:gdLst>
              <a:gd name="connsiteX0" fmla="*/ 0 w 400722"/>
              <a:gd name="connsiteY0" fmla="*/ 392 h 1837541"/>
              <a:gd name="connsiteX1" fmla="*/ 387350 w 400722"/>
              <a:gd name="connsiteY1" fmla="*/ 819542 h 1837541"/>
              <a:gd name="connsiteX2" fmla="*/ 266700 w 400722"/>
              <a:gd name="connsiteY2" fmla="*/ 1810142 h 1837541"/>
              <a:gd name="connsiteX3" fmla="*/ 304800 w 400722"/>
              <a:gd name="connsiteY3" fmla="*/ 1505342 h 1837541"/>
              <a:gd name="connsiteX4" fmla="*/ 387350 w 400722"/>
              <a:gd name="connsiteY4" fmla="*/ 921142 h 1837541"/>
              <a:gd name="connsiteX5" fmla="*/ 0 w 400722"/>
              <a:gd name="connsiteY5" fmla="*/ 392 h 1837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0722" h="1837541">
                <a:moveTo>
                  <a:pt x="0" y="392"/>
                </a:moveTo>
                <a:cubicBezTo>
                  <a:pt x="0" y="-16541"/>
                  <a:pt x="342900" y="517917"/>
                  <a:pt x="387350" y="819542"/>
                </a:cubicBezTo>
                <a:cubicBezTo>
                  <a:pt x="431800" y="1121167"/>
                  <a:pt x="280458" y="1695842"/>
                  <a:pt x="266700" y="1810142"/>
                </a:cubicBezTo>
                <a:cubicBezTo>
                  <a:pt x="252942" y="1924442"/>
                  <a:pt x="284692" y="1653509"/>
                  <a:pt x="304800" y="1505342"/>
                </a:cubicBezTo>
                <a:cubicBezTo>
                  <a:pt x="324908" y="1357175"/>
                  <a:pt x="439208" y="1170909"/>
                  <a:pt x="387350" y="921142"/>
                </a:cubicBezTo>
                <a:cubicBezTo>
                  <a:pt x="335492" y="671375"/>
                  <a:pt x="0" y="17325"/>
                  <a:pt x="0" y="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F9F6E914-24E4-4766-A35F-CA2E04036177}"/>
              </a:ext>
            </a:extLst>
          </p:cNvPr>
          <p:cNvSpPr/>
          <p:nvPr/>
        </p:nvSpPr>
        <p:spPr>
          <a:xfrm>
            <a:off x="8584744" y="8286704"/>
            <a:ext cx="486465" cy="1874074"/>
          </a:xfrm>
          <a:custGeom>
            <a:avLst/>
            <a:gdLst>
              <a:gd name="connsiteX0" fmla="*/ 456 w 486465"/>
              <a:gd name="connsiteY0" fmla="*/ 46 h 1874074"/>
              <a:gd name="connsiteX1" fmla="*/ 254456 w 486465"/>
              <a:gd name="connsiteY1" fmla="*/ 647746 h 1874074"/>
              <a:gd name="connsiteX2" fmla="*/ 210006 w 486465"/>
              <a:gd name="connsiteY2" fmla="*/ 1250996 h 1874074"/>
              <a:gd name="connsiteX3" fmla="*/ 483056 w 486465"/>
              <a:gd name="connsiteY3" fmla="*/ 1854246 h 1874074"/>
              <a:gd name="connsiteX4" fmla="*/ 349706 w 486465"/>
              <a:gd name="connsiteY4" fmla="*/ 1676446 h 1874074"/>
              <a:gd name="connsiteX5" fmla="*/ 152856 w 486465"/>
              <a:gd name="connsiteY5" fmla="*/ 1162096 h 1874074"/>
              <a:gd name="connsiteX6" fmla="*/ 190956 w 486465"/>
              <a:gd name="connsiteY6" fmla="*/ 679496 h 1874074"/>
              <a:gd name="connsiteX7" fmla="*/ 456 w 486465"/>
              <a:gd name="connsiteY7" fmla="*/ 46 h 1874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6465" h="1874074">
                <a:moveTo>
                  <a:pt x="456" y="46"/>
                </a:moveTo>
                <a:cubicBezTo>
                  <a:pt x="11039" y="-5246"/>
                  <a:pt x="219531" y="439254"/>
                  <a:pt x="254456" y="647746"/>
                </a:cubicBezTo>
                <a:cubicBezTo>
                  <a:pt x="289381" y="856238"/>
                  <a:pt x="171906" y="1049913"/>
                  <a:pt x="210006" y="1250996"/>
                </a:cubicBezTo>
                <a:cubicBezTo>
                  <a:pt x="248106" y="1452079"/>
                  <a:pt x="459773" y="1783338"/>
                  <a:pt x="483056" y="1854246"/>
                </a:cubicBezTo>
                <a:cubicBezTo>
                  <a:pt x="506339" y="1925154"/>
                  <a:pt x="404739" y="1791804"/>
                  <a:pt x="349706" y="1676446"/>
                </a:cubicBezTo>
                <a:cubicBezTo>
                  <a:pt x="294673" y="1561088"/>
                  <a:pt x="179314" y="1328254"/>
                  <a:pt x="152856" y="1162096"/>
                </a:cubicBezTo>
                <a:cubicBezTo>
                  <a:pt x="126398" y="995938"/>
                  <a:pt x="215298" y="866821"/>
                  <a:pt x="190956" y="679496"/>
                </a:cubicBezTo>
                <a:cubicBezTo>
                  <a:pt x="166614" y="492171"/>
                  <a:pt x="-10127" y="5338"/>
                  <a:pt x="456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05561082-7409-41AA-A929-F945F842CDAA}"/>
              </a:ext>
            </a:extLst>
          </p:cNvPr>
          <p:cNvSpPr/>
          <p:nvPr/>
        </p:nvSpPr>
        <p:spPr>
          <a:xfrm>
            <a:off x="8259051" y="8023771"/>
            <a:ext cx="365401" cy="1500797"/>
          </a:xfrm>
          <a:custGeom>
            <a:avLst/>
            <a:gdLst>
              <a:gd name="connsiteX0" fmla="*/ 332499 w 365401"/>
              <a:gd name="connsiteY0" fmla="*/ 47079 h 1500797"/>
              <a:gd name="connsiteX1" fmla="*/ 288049 w 365401"/>
              <a:gd name="connsiteY1" fmla="*/ 104229 h 1500797"/>
              <a:gd name="connsiteX2" fmla="*/ 78499 w 365401"/>
              <a:gd name="connsiteY2" fmla="*/ 618579 h 1500797"/>
              <a:gd name="connsiteX3" fmla="*/ 262649 w 365401"/>
              <a:gd name="connsiteY3" fmla="*/ 1342479 h 1500797"/>
              <a:gd name="connsiteX4" fmla="*/ 364249 w 365401"/>
              <a:gd name="connsiteY4" fmla="*/ 1494879 h 1500797"/>
              <a:gd name="connsiteX5" fmla="*/ 199149 w 365401"/>
              <a:gd name="connsiteY5" fmla="*/ 1221829 h 1500797"/>
              <a:gd name="connsiteX6" fmla="*/ 2299 w 365401"/>
              <a:gd name="connsiteY6" fmla="*/ 650329 h 1500797"/>
              <a:gd name="connsiteX7" fmla="*/ 332499 w 365401"/>
              <a:gd name="connsiteY7" fmla="*/ 47079 h 1500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401" h="1500797">
                <a:moveTo>
                  <a:pt x="332499" y="47079"/>
                </a:moveTo>
                <a:cubicBezTo>
                  <a:pt x="380124" y="-43938"/>
                  <a:pt x="330382" y="8979"/>
                  <a:pt x="288049" y="104229"/>
                </a:cubicBezTo>
                <a:cubicBezTo>
                  <a:pt x="245716" y="199479"/>
                  <a:pt x="82732" y="412204"/>
                  <a:pt x="78499" y="618579"/>
                </a:cubicBezTo>
                <a:cubicBezTo>
                  <a:pt x="74266" y="824954"/>
                  <a:pt x="215024" y="1196429"/>
                  <a:pt x="262649" y="1342479"/>
                </a:cubicBezTo>
                <a:cubicBezTo>
                  <a:pt x="310274" y="1488529"/>
                  <a:pt x="374832" y="1514987"/>
                  <a:pt x="364249" y="1494879"/>
                </a:cubicBezTo>
                <a:cubicBezTo>
                  <a:pt x="353666" y="1474771"/>
                  <a:pt x="259474" y="1362587"/>
                  <a:pt x="199149" y="1221829"/>
                </a:cubicBezTo>
                <a:cubicBezTo>
                  <a:pt x="138824" y="1081071"/>
                  <a:pt x="-20984" y="844004"/>
                  <a:pt x="2299" y="650329"/>
                </a:cubicBezTo>
                <a:cubicBezTo>
                  <a:pt x="25582" y="456654"/>
                  <a:pt x="284874" y="138096"/>
                  <a:pt x="332499" y="47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180A9F3B-351A-4D08-A469-20906078F5C5}"/>
              </a:ext>
            </a:extLst>
          </p:cNvPr>
          <p:cNvSpPr/>
          <p:nvPr/>
        </p:nvSpPr>
        <p:spPr>
          <a:xfrm>
            <a:off x="7267354" y="8125955"/>
            <a:ext cx="1252816" cy="2215302"/>
          </a:xfrm>
          <a:custGeom>
            <a:avLst/>
            <a:gdLst>
              <a:gd name="connsiteX0" fmla="*/ 1013046 w 1252816"/>
              <a:gd name="connsiteY0" fmla="*/ 59195 h 2215302"/>
              <a:gd name="connsiteX1" fmla="*/ 924146 w 1252816"/>
              <a:gd name="connsiteY1" fmla="*/ 135395 h 2215302"/>
              <a:gd name="connsiteX2" fmla="*/ 854296 w 1252816"/>
              <a:gd name="connsiteY2" fmla="*/ 916445 h 2215302"/>
              <a:gd name="connsiteX3" fmla="*/ 1247996 w 1252816"/>
              <a:gd name="connsiteY3" fmla="*/ 1703845 h 2215302"/>
              <a:gd name="connsiteX4" fmla="*/ 1000346 w 1252816"/>
              <a:gd name="connsiteY4" fmla="*/ 1926095 h 2215302"/>
              <a:gd name="connsiteX5" fmla="*/ 9746 w 1252816"/>
              <a:gd name="connsiteY5" fmla="*/ 2211845 h 2215302"/>
              <a:gd name="connsiteX6" fmla="*/ 530446 w 1252816"/>
              <a:gd name="connsiteY6" fmla="*/ 2059445 h 2215302"/>
              <a:gd name="connsiteX7" fmla="*/ 1120996 w 1252816"/>
              <a:gd name="connsiteY7" fmla="*/ 1697495 h 2215302"/>
              <a:gd name="connsiteX8" fmla="*/ 866996 w 1252816"/>
              <a:gd name="connsiteY8" fmla="*/ 1151395 h 2215302"/>
              <a:gd name="connsiteX9" fmla="*/ 752696 w 1252816"/>
              <a:gd name="connsiteY9" fmla="*/ 757695 h 2215302"/>
              <a:gd name="connsiteX10" fmla="*/ 1013046 w 1252816"/>
              <a:gd name="connsiteY10" fmla="*/ 59195 h 221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52816" h="2215302">
                <a:moveTo>
                  <a:pt x="1013046" y="59195"/>
                </a:moveTo>
                <a:cubicBezTo>
                  <a:pt x="1041621" y="-44522"/>
                  <a:pt x="950604" y="-7480"/>
                  <a:pt x="924146" y="135395"/>
                </a:cubicBezTo>
                <a:cubicBezTo>
                  <a:pt x="897688" y="278270"/>
                  <a:pt x="800321" y="655037"/>
                  <a:pt x="854296" y="916445"/>
                </a:cubicBezTo>
                <a:cubicBezTo>
                  <a:pt x="908271" y="1177853"/>
                  <a:pt x="1223654" y="1535570"/>
                  <a:pt x="1247996" y="1703845"/>
                </a:cubicBezTo>
                <a:cubicBezTo>
                  <a:pt x="1272338" y="1872120"/>
                  <a:pt x="1206721" y="1841428"/>
                  <a:pt x="1000346" y="1926095"/>
                </a:cubicBezTo>
                <a:cubicBezTo>
                  <a:pt x="793971" y="2010762"/>
                  <a:pt x="88063" y="2189620"/>
                  <a:pt x="9746" y="2211845"/>
                </a:cubicBezTo>
                <a:cubicBezTo>
                  <a:pt x="-68571" y="2234070"/>
                  <a:pt x="345238" y="2145170"/>
                  <a:pt x="530446" y="2059445"/>
                </a:cubicBezTo>
                <a:cubicBezTo>
                  <a:pt x="715654" y="1973720"/>
                  <a:pt x="1064904" y="1848837"/>
                  <a:pt x="1120996" y="1697495"/>
                </a:cubicBezTo>
                <a:cubicBezTo>
                  <a:pt x="1177088" y="1546153"/>
                  <a:pt x="928379" y="1308028"/>
                  <a:pt x="866996" y="1151395"/>
                </a:cubicBezTo>
                <a:cubicBezTo>
                  <a:pt x="805613" y="994762"/>
                  <a:pt x="734704" y="943962"/>
                  <a:pt x="752696" y="757695"/>
                </a:cubicBezTo>
                <a:cubicBezTo>
                  <a:pt x="770688" y="571428"/>
                  <a:pt x="984471" y="162912"/>
                  <a:pt x="1013046" y="59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789F1B5B-3CA9-496B-AF53-D93D90814C06}"/>
              </a:ext>
            </a:extLst>
          </p:cNvPr>
          <p:cNvSpPr/>
          <p:nvPr/>
        </p:nvSpPr>
        <p:spPr>
          <a:xfrm>
            <a:off x="1439883" y="5952595"/>
            <a:ext cx="395389" cy="971190"/>
          </a:xfrm>
          <a:custGeom>
            <a:avLst/>
            <a:gdLst>
              <a:gd name="connsiteX0" fmla="*/ 395267 w 395389"/>
              <a:gd name="connsiteY0" fmla="*/ 3705 h 971190"/>
              <a:gd name="connsiteX1" fmla="*/ 242867 w 395389"/>
              <a:gd name="connsiteY1" fmla="*/ 213255 h 971190"/>
              <a:gd name="connsiteX2" fmla="*/ 134917 w 395389"/>
              <a:gd name="connsiteY2" fmla="*/ 759355 h 971190"/>
              <a:gd name="connsiteX3" fmla="*/ 1567 w 395389"/>
              <a:gd name="connsiteY3" fmla="*/ 968905 h 971190"/>
              <a:gd name="connsiteX4" fmla="*/ 230167 w 395389"/>
              <a:gd name="connsiteY4" fmla="*/ 645055 h 971190"/>
              <a:gd name="connsiteX5" fmla="*/ 268267 w 395389"/>
              <a:gd name="connsiteY5" fmla="*/ 365655 h 971190"/>
              <a:gd name="connsiteX6" fmla="*/ 395267 w 395389"/>
              <a:gd name="connsiteY6" fmla="*/ 3705 h 971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5389" h="971190">
                <a:moveTo>
                  <a:pt x="395267" y="3705"/>
                </a:moveTo>
                <a:cubicBezTo>
                  <a:pt x="391034" y="-21695"/>
                  <a:pt x="286259" y="87313"/>
                  <a:pt x="242867" y="213255"/>
                </a:cubicBezTo>
                <a:cubicBezTo>
                  <a:pt x="199475" y="339197"/>
                  <a:pt x="175134" y="633413"/>
                  <a:pt x="134917" y="759355"/>
                </a:cubicBezTo>
                <a:cubicBezTo>
                  <a:pt x="94700" y="885297"/>
                  <a:pt x="-14308" y="987955"/>
                  <a:pt x="1567" y="968905"/>
                </a:cubicBezTo>
                <a:cubicBezTo>
                  <a:pt x="17442" y="949855"/>
                  <a:pt x="185717" y="745597"/>
                  <a:pt x="230167" y="645055"/>
                </a:cubicBezTo>
                <a:cubicBezTo>
                  <a:pt x="274617" y="544513"/>
                  <a:pt x="243925" y="465138"/>
                  <a:pt x="268267" y="365655"/>
                </a:cubicBezTo>
                <a:cubicBezTo>
                  <a:pt x="292609" y="266172"/>
                  <a:pt x="399500" y="29105"/>
                  <a:pt x="395267" y="3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2902A8CE-A3CA-4BE1-BB4C-878313D8B644}"/>
              </a:ext>
            </a:extLst>
          </p:cNvPr>
          <p:cNvSpPr/>
          <p:nvPr/>
        </p:nvSpPr>
        <p:spPr>
          <a:xfrm>
            <a:off x="294905" y="7047378"/>
            <a:ext cx="1451557" cy="551810"/>
          </a:xfrm>
          <a:custGeom>
            <a:avLst/>
            <a:gdLst>
              <a:gd name="connsiteX0" fmla="*/ 1362445 w 1451557"/>
              <a:gd name="connsiteY0" fmla="*/ 102722 h 551810"/>
              <a:gd name="connsiteX1" fmla="*/ 829045 w 1451557"/>
              <a:gd name="connsiteY1" fmla="*/ 20172 h 551810"/>
              <a:gd name="connsiteX2" fmla="*/ 22595 w 1451557"/>
              <a:gd name="connsiteY2" fmla="*/ 540872 h 551810"/>
              <a:gd name="connsiteX3" fmla="*/ 270245 w 1451557"/>
              <a:gd name="connsiteY3" fmla="*/ 356722 h 551810"/>
              <a:gd name="connsiteX4" fmla="*/ 765545 w 1451557"/>
              <a:gd name="connsiteY4" fmla="*/ 147172 h 551810"/>
              <a:gd name="connsiteX5" fmla="*/ 1425945 w 1451557"/>
              <a:gd name="connsiteY5" fmla="*/ 90022 h 551810"/>
              <a:gd name="connsiteX6" fmla="*/ 1324345 w 1451557"/>
              <a:gd name="connsiteY6" fmla="*/ 64622 h 551810"/>
              <a:gd name="connsiteX7" fmla="*/ 1362445 w 1451557"/>
              <a:gd name="connsiteY7" fmla="*/ 102722 h 551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51557" h="551810">
                <a:moveTo>
                  <a:pt x="1362445" y="102722"/>
                </a:moveTo>
                <a:cubicBezTo>
                  <a:pt x="1279895" y="95314"/>
                  <a:pt x="1052353" y="-52853"/>
                  <a:pt x="829045" y="20172"/>
                </a:cubicBezTo>
                <a:cubicBezTo>
                  <a:pt x="605737" y="93197"/>
                  <a:pt x="115728" y="484780"/>
                  <a:pt x="22595" y="540872"/>
                </a:cubicBezTo>
                <a:cubicBezTo>
                  <a:pt x="-70538" y="596964"/>
                  <a:pt x="146420" y="422339"/>
                  <a:pt x="270245" y="356722"/>
                </a:cubicBezTo>
                <a:cubicBezTo>
                  <a:pt x="394070" y="291105"/>
                  <a:pt x="572928" y="191622"/>
                  <a:pt x="765545" y="147172"/>
                </a:cubicBezTo>
                <a:cubicBezTo>
                  <a:pt x="958162" y="102722"/>
                  <a:pt x="1332812" y="103780"/>
                  <a:pt x="1425945" y="90022"/>
                </a:cubicBezTo>
                <a:cubicBezTo>
                  <a:pt x="1519078" y="76264"/>
                  <a:pt x="1328578" y="61447"/>
                  <a:pt x="1324345" y="64622"/>
                </a:cubicBezTo>
                <a:cubicBezTo>
                  <a:pt x="1320112" y="67797"/>
                  <a:pt x="1444995" y="110130"/>
                  <a:pt x="1362445" y="1027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E77D2842-EF01-402D-A92A-7B3F9F1824F5}"/>
              </a:ext>
            </a:extLst>
          </p:cNvPr>
          <p:cNvSpPr/>
          <p:nvPr/>
        </p:nvSpPr>
        <p:spPr>
          <a:xfrm>
            <a:off x="1095030" y="7517580"/>
            <a:ext cx="565812" cy="819182"/>
          </a:xfrm>
          <a:custGeom>
            <a:avLst/>
            <a:gdLst>
              <a:gd name="connsiteX0" fmla="*/ 562320 w 565812"/>
              <a:gd name="connsiteY0" fmla="*/ 820 h 819182"/>
              <a:gd name="connsiteX1" fmla="*/ 244820 w 565812"/>
              <a:gd name="connsiteY1" fmla="*/ 216720 h 819182"/>
              <a:gd name="connsiteX2" fmla="*/ 136870 w 565812"/>
              <a:gd name="connsiteY2" fmla="*/ 400870 h 819182"/>
              <a:gd name="connsiteX3" fmla="*/ 174970 w 565812"/>
              <a:gd name="connsiteY3" fmla="*/ 813620 h 819182"/>
              <a:gd name="connsiteX4" fmla="*/ 149570 w 565812"/>
              <a:gd name="connsiteY4" fmla="*/ 616770 h 819182"/>
              <a:gd name="connsiteX5" fmla="*/ 16220 w 565812"/>
              <a:gd name="connsiteY5" fmla="*/ 299270 h 819182"/>
              <a:gd name="connsiteX6" fmla="*/ 562320 w 565812"/>
              <a:gd name="connsiteY6" fmla="*/ 820 h 819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5812" h="819182">
                <a:moveTo>
                  <a:pt x="562320" y="820"/>
                </a:moveTo>
                <a:cubicBezTo>
                  <a:pt x="600420" y="-12938"/>
                  <a:pt x="315728" y="150045"/>
                  <a:pt x="244820" y="216720"/>
                </a:cubicBezTo>
                <a:cubicBezTo>
                  <a:pt x="173912" y="283395"/>
                  <a:pt x="148512" y="301387"/>
                  <a:pt x="136870" y="400870"/>
                </a:cubicBezTo>
                <a:cubicBezTo>
                  <a:pt x="125228" y="500353"/>
                  <a:pt x="172853" y="777637"/>
                  <a:pt x="174970" y="813620"/>
                </a:cubicBezTo>
                <a:cubicBezTo>
                  <a:pt x="177087" y="849603"/>
                  <a:pt x="176028" y="702495"/>
                  <a:pt x="149570" y="616770"/>
                </a:cubicBezTo>
                <a:cubicBezTo>
                  <a:pt x="123112" y="531045"/>
                  <a:pt x="-53630" y="398753"/>
                  <a:pt x="16220" y="299270"/>
                </a:cubicBezTo>
                <a:cubicBezTo>
                  <a:pt x="86070" y="199787"/>
                  <a:pt x="524220" y="14578"/>
                  <a:pt x="562320" y="8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226B0239-C726-451B-BFCE-50CBA1313FF6}"/>
              </a:ext>
            </a:extLst>
          </p:cNvPr>
          <p:cNvSpPr/>
          <p:nvPr/>
        </p:nvSpPr>
        <p:spPr>
          <a:xfrm>
            <a:off x="1612787" y="7962814"/>
            <a:ext cx="237420" cy="1082160"/>
          </a:xfrm>
          <a:custGeom>
            <a:avLst/>
            <a:gdLst>
              <a:gd name="connsiteX0" fmla="*/ 120763 w 237420"/>
              <a:gd name="connsiteY0" fmla="*/ 86 h 1082160"/>
              <a:gd name="connsiteX1" fmla="*/ 113 w 237420"/>
              <a:gd name="connsiteY1" fmla="*/ 336636 h 1082160"/>
              <a:gd name="connsiteX2" fmla="*/ 146163 w 237420"/>
              <a:gd name="connsiteY2" fmla="*/ 469986 h 1082160"/>
              <a:gd name="connsiteX3" fmla="*/ 114413 w 237420"/>
              <a:gd name="connsiteY3" fmla="*/ 717636 h 1082160"/>
              <a:gd name="connsiteX4" fmla="*/ 203313 w 237420"/>
              <a:gd name="connsiteY4" fmla="*/ 1079586 h 1082160"/>
              <a:gd name="connsiteX5" fmla="*/ 152513 w 237420"/>
              <a:gd name="connsiteY5" fmla="*/ 870036 h 1082160"/>
              <a:gd name="connsiteX6" fmla="*/ 158863 w 237420"/>
              <a:gd name="connsiteY6" fmla="*/ 685886 h 1082160"/>
              <a:gd name="connsiteX7" fmla="*/ 235063 w 237420"/>
              <a:gd name="connsiteY7" fmla="*/ 438236 h 1082160"/>
              <a:gd name="connsiteX8" fmla="*/ 57263 w 237420"/>
              <a:gd name="connsiteY8" fmla="*/ 304886 h 1082160"/>
              <a:gd name="connsiteX9" fmla="*/ 120763 w 237420"/>
              <a:gd name="connsiteY9" fmla="*/ 86 h 108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7420" h="1082160">
                <a:moveTo>
                  <a:pt x="120763" y="86"/>
                </a:moveTo>
                <a:cubicBezTo>
                  <a:pt x="111238" y="5378"/>
                  <a:pt x="-4120" y="258319"/>
                  <a:pt x="113" y="336636"/>
                </a:cubicBezTo>
                <a:cubicBezTo>
                  <a:pt x="4346" y="414953"/>
                  <a:pt x="127113" y="406486"/>
                  <a:pt x="146163" y="469986"/>
                </a:cubicBezTo>
                <a:cubicBezTo>
                  <a:pt x="165213" y="533486"/>
                  <a:pt x="104888" y="616036"/>
                  <a:pt x="114413" y="717636"/>
                </a:cubicBezTo>
                <a:cubicBezTo>
                  <a:pt x="123938" y="819236"/>
                  <a:pt x="196963" y="1054186"/>
                  <a:pt x="203313" y="1079586"/>
                </a:cubicBezTo>
                <a:cubicBezTo>
                  <a:pt x="209663" y="1104986"/>
                  <a:pt x="159921" y="935652"/>
                  <a:pt x="152513" y="870036"/>
                </a:cubicBezTo>
                <a:cubicBezTo>
                  <a:pt x="145105" y="804420"/>
                  <a:pt x="145105" y="757853"/>
                  <a:pt x="158863" y="685886"/>
                </a:cubicBezTo>
                <a:cubicBezTo>
                  <a:pt x="172621" y="613919"/>
                  <a:pt x="251996" y="501736"/>
                  <a:pt x="235063" y="438236"/>
                </a:cubicBezTo>
                <a:cubicBezTo>
                  <a:pt x="218130" y="374736"/>
                  <a:pt x="73138" y="374736"/>
                  <a:pt x="57263" y="304886"/>
                </a:cubicBezTo>
                <a:cubicBezTo>
                  <a:pt x="41388" y="235036"/>
                  <a:pt x="130288" y="-5206"/>
                  <a:pt x="120763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B3C04CBD-AD5C-41A3-B506-6D352A540C4A}"/>
              </a:ext>
            </a:extLst>
          </p:cNvPr>
          <p:cNvSpPr/>
          <p:nvPr/>
        </p:nvSpPr>
        <p:spPr>
          <a:xfrm>
            <a:off x="949951" y="7385327"/>
            <a:ext cx="714713" cy="382711"/>
          </a:xfrm>
          <a:custGeom>
            <a:avLst/>
            <a:gdLst>
              <a:gd name="connsiteX0" fmla="*/ 618499 w 714713"/>
              <a:gd name="connsiteY0" fmla="*/ 12423 h 382711"/>
              <a:gd name="connsiteX1" fmla="*/ 186699 w 714713"/>
              <a:gd name="connsiteY1" fmla="*/ 82273 h 382711"/>
              <a:gd name="connsiteX2" fmla="*/ 2549 w 714713"/>
              <a:gd name="connsiteY2" fmla="*/ 380723 h 382711"/>
              <a:gd name="connsiteX3" fmla="*/ 123199 w 714713"/>
              <a:gd name="connsiteY3" fmla="*/ 202923 h 382711"/>
              <a:gd name="connsiteX4" fmla="*/ 675649 w 714713"/>
              <a:gd name="connsiteY4" fmla="*/ 18773 h 382711"/>
              <a:gd name="connsiteX5" fmla="*/ 618499 w 714713"/>
              <a:gd name="connsiteY5" fmla="*/ 12423 h 382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4713" h="382711">
                <a:moveTo>
                  <a:pt x="618499" y="12423"/>
                </a:moveTo>
                <a:cubicBezTo>
                  <a:pt x="537007" y="23006"/>
                  <a:pt x="289357" y="20890"/>
                  <a:pt x="186699" y="82273"/>
                </a:cubicBezTo>
                <a:cubicBezTo>
                  <a:pt x="84041" y="143656"/>
                  <a:pt x="13132" y="360615"/>
                  <a:pt x="2549" y="380723"/>
                </a:cubicBezTo>
                <a:cubicBezTo>
                  <a:pt x="-8034" y="400831"/>
                  <a:pt x="11016" y="263248"/>
                  <a:pt x="123199" y="202923"/>
                </a:cubicBezTo>
                <a:cubicBezTo>
                  <a:pt x="235382" y="142598"/>
                  <a:pt x="595216" y="49465"/>
                  <a:pt x="675649" y="18773"/>
                </a:cubicBezTo>
                <a:cubicBezTo>
                  <a:pt x="756082" y="-11919"/>
                  <a:pt x="699991" y="1840"/>
                  <a:pt x="618499" y="12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B080C653-3F2A-4984-B06B-3E9E1D0E2164}"/>
              </a:ext>
            </a:extLst>
          </p:cNvPr>
          <p:cNvSpPr/>
          <p:nvPr/>
        </p:nvSpPr>
        <p:spPr>
          <a:xfrm>
            <a:off x="1222994" y="8285770"/>
            <a:ext cx="630284" cy="555956"/>
          </a:xfrm>
          <a:custGeom>
            <a:avLst/>
            <a:gdLst>
              <a:gd name="connsiteX0" fmla="*/ 15256 w 630284"/>
              <a:gd name="connsiteY0" fmla="*/ 980 h 555956"/>
              <a:gd name="connsiteX1" fmla="*/ 78756 w 630284"/>
              <a:gd name="connsiteY1" fmla="*/ 191480 h 555956"/>
              <a:gd name="connsiteX2" fmla="*/ 586756 w 630284"/>
              <a:gd name="connsiteY2" fmla="*/ 540730 h 555956"/>
              <a:gd name="connsiteX3" fmla="*/ 561356 w 630284"/>
              <a:gd name="connsiteY3" fmla="*/ 470880 h 555956"/>
              <a:gd name="connsiteX4" fmla="*/ 218456 w 630284"/>
              <a:gd name="connsiteY4" fmla="*/ 267680 h 555956"/>
              <a:gd name="connsiteX5" fmla="*/ 15256 w 630284"/>
              <a:gd name="connsiteY5" fmla="*/ 980 h 555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0284" h="555956">
                <a:moveTo>
                  <a:pt x="15256" y="980"/>
                </a:moveTo>
                <a:cubicBezTo>
                  <a:pt x="-8027" y="-11720"/>
                  <a:pt x="-16494" y="101522"/>
                  <a:pt x="78756" y="191480"/>
                </a:cubicBezTo>
                <a:cubicBezTo>
                  <a:pt x="174006" y="281438"/>
                  <a:pt x="506323" y="494163"/>
                  <a:pt x="586756" y="540730"/>
                </a:cubicBezTo>
                <a:cubicBezTo>
                  <a:pt x="667189" y="587297"/>
                  <a:pt x="622739" y="516388"/>
                  <a:pt x="561356" y="470880"/>
                </a:cubicBezTo>
                <a:cubicBezTo>
                  <a:pt x="499973" y="425372"/>
                  <a:pt x="312648" y="341763"/>
                  <a:pt x="218456" y="267680"/>
                </a:cubicBezTo>
                <a:cubicBezTo>
                  <a:pt x="124264" y="193597"/>
                  <a:pt x="38539" y="13680"/>
                  <a:pt x="15256" y="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A66AA612-E6AF-49C0-BA3C-6F3C0E07D4E4}"/>
              </a:ext>
            </a:extLst>
          </p:cNvPr>
          <p:cNvSpPr/>
          <p:nvPr/>
        </p:nvSpPr>
        <p:spPr>
          <a:xfrm>
            <a:off x="1408829" y="8934449"/>
            <a:ext cx="625495" cy="823321"/>
          </a:xfrm>
          <a:custGeom>
            <a:avLst/>
            <a:gdLst>
              <a:gd name="connsiteX0" fmla="*/ 508871 w 625495"/>
              <a:gd name="connsiteY0" fmla="*/ 19051 h 823321"/>
              <a:gd name="connsiteX1" fmla="*/ 458071 w 625495"/>
              <a:gd name="connsiteY1" fmla="*/ 44451 h 823321"/>
              <a:gd name="connsiteX2" fmla="*/ 197721 w 625495"/>
              <a:gd name="connsiteY2" fmla="*/ 215901 h 823321"/>
              <a:gd name="connsiteX3" fmla="*/ 146921 w 625495"/>
              <a:gd name="connsiteY3" fmla="*/ 355601 h 823321"/>
              <a:gd name="connsiteX4" fmla="*/ 610471 w 625495"/>
              <a:gd name="connsiteY4" fmla="*/ 806451 h 823321"/>
              <a:gd name="connsiteX5" fmla="*/ 477121 w 625495"/>
              <a:gd name="connsiteY5" fmla="*/ 704851 h 823321"/>
              <a:gd name="connsiteX6" fmla="*/ 127871 w 625495"/>
              <a:gd name="connsiteY6" fmla="*/ 488951 h 823321"/>
              <a:gd name="connsiteX7" fmla="*/ 19921 w 625495"/>
              <a:gd name="connsiteY7" fmla="*/ 292101 h 823321"/>
              <a:gd name="connsiteX8" fmla="*/ 508871 w 625495"/>
              <a:gd name="connsiteY8" fmla="*/ 19051 h 823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5495" h="823321">
                <a:moveTo>
                  <a:pt x="508871" y="19051"/>
                </a:moveTo>
                <a:cubicBezTo>
                  <a:pt x="581896" y="-22224"/>
                  <a:pt x="509929" y="11643"/>
                  <a:pt x="458071" y="44451"/>
                </a:cubicBezTo>
                <a:cubicBezTo>
                  <a:pt x="406213" y="77259"/>
                  <a:pt x="249579" y="164043"/>
                  <a:pt x="197721" y="215901"/>
                </a:cubicBezTo>
                <a:cubicBezTo>
                  <a:pt x="145863" y="267759"/>
                  <a:pt x="78129" y="257176"/>
                  <a:pt x="146921" y="355601"/>
                </a:cubicBezTo>
                <a:cubicBezTo>
                  <a:pt x="215713" y="454026"/>
                  <a:pt x="555438" y="748243"/>
                  <a:pt x="610471" y="806451"/>
                </a:cubicBezTo>
                <a:cubicBezTo>
                  <a:pt x="665504" y="864659"/>
                  <a:pt x="557554" y="757768"/>
                  <a:pt x="477121" y="704851"/>
                </a:cubicBezTo>
                <a:cubicBezTo>
                  <a:pt x="396688" y="651934"/>
                  <a:pt x="204071" y="557743"/>
                  <a:pt x="127871" y="488951"/>
                </a:cubicBezTo>
                <a:cubicBezTo>
                  <a:pt x="51671" y="420159"/>
                  <a:pt x="-41462" y="368301"/>
                  <a:pt x="19921" y="292101"/>
                </a:cubicBezTo>
                <a:cubicBezTo>
                  <a:pt x="81304" y="215901"/>
                  <a:pt x="435846" y="60326"/>
                  <a:pt x="508871" y="190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E1BE90B9-D1E7-4252-9815-DF5FF7A146CD}"/>
              </a:ext>
            </a:extLst>
          </p:cNvPr>
          <p:cNvSpPr/>
          <p:nvPr/>
        </p:nvSpPr>
        <p:spPr>
          <a:xfrm>
            <a:off x="1961680" y="9786293"/>
            <a:ext cx="1327909" cy="827098"/>
          </a:xfrm>
          <a:custGeom>
            <a:avLst/>
            <a:gdLst>
              <a:gd name="connsiteX0" fmla="*/ 1321270 w 1327909"/>
              <a:gd name="connsiteY0" fmla="*/ 310207 h 827098"/>
              <a:gd name="connsiteX1" fmla="*/ 1213320 w 1327909"/>
              <a:gd name="connsiteY1" fmla="*/ 557857 h 827098"/>
              <a:gd name="connsiteX2" fmla="*/ 984720 w 1327909"/>
              <a:gd name="connsiteY2" fmla="*/ 742007 h 827098"/>
              <a:gd name="connsiteX3" fmla="*/ 489420 w 1327909"/>
              <a:gd name="connsiteY3" fmla="*/ 824557 h 827098"/>
              <a:gd name="connsiteX4" fmla="*/ 25870 w 1327909"/>
              <a:gd name="connsiteY4" fmla="*/ 653107 h 827098"/>
              <a:gd name="connsiteX5" fmla="*/ 70320 w 1327909"/>
              <a:gd name="connsiteY5" fmla="*/ 11757 h 827098"/>
              <a:gd name="connsiteX6" fmla="*/ 25870 w 1327909"/>
              <a:gd name="connsiteY6" fmla="*/ 246707 h 827098"/>
              <a:gd name="connsiteX7" fmla="*/ 19520 w 1327909"/>
              <a:gd name="connsiteY7" fmla="*/ 361007 h 827098"/>
              <a:gd name="connsiteX8" fmla="*/ 286220 w 1327909"/>
              <a:gd name="connsiteY8" fmla="*/ 653107 h 827098"/>
              <a:gd name="connsiteX9" fmla="*/ 851370 w 1327909"/>
              <a:gd name="connsiteY9" fmla="*/ 684857 h 827098"/>
              <a:gd name="connsiteX10" fmla="*/ 1029170 w 1327909"/>
              <a:gd name="connsiteY10" fmla="*/ 583257 h 827098"/>
              <a:gd name="connsiteX11" fmla="*/ 1321270 w 1327909"/>
              <a:gd name="connsiteY11" fmla="*/ 310207 h 827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27909" h="827098">
                <a:moveTo>
                  <a:pt x="1321270" y="310207"/>
                </a:moveTo>
                <a:cubicBezTo>
                  <a:pt x="1351962" y="305974"/>
                  <a:pt x="1269412" y="485890"/>
                  <a:pt x="1213320" y="557857"/>
                </a:cubicBezTo>
                <a:cubicBezTo>
                  <a:pt x="1157228" y="629824"/>
                  <a:pt x="1105370" y="697557"/>
                  <a:pt x="984720" y="742007"/>
                </a:cubicBezTo>
                <a:cubicBezTo>
                  <a:pt x="864070" y="786457"/>
                  <a:pt x="649228" y="839374"/>
                  <a:pt x="489420" y="824557"/>
                </a:cubicBezTo>
                <a:cubicBezTo>
                  <a:pt x="329612" y="809740"/>
                  <a:pt x="95720" y="788574"/>
                  <a:pt x="25870" y="653107"/>
                </a:cubicBezTo>
                <a:cubicBezTo>
                  <a:pt x="-43980" y="517640"/>
                  <a:pt x="70320" y="79490"/>
                  <a:pt x="70320" y="11757"/>
                </a:cubicBezTo>
                <a:cubicBezTo>
                  <a:pt x="70320" y="-55976"/>
                  <a:pt x="34337" y="188499"/>
                  <a:pt x="25870" y="246707"/>
                </a:cubicBezTo>
                <a:cubicBezTo>
                  <a:pt x="17403" y="304915"/>
                  <a:pt x="-23872" y="293274"/>
                  <a:pt x="19520" y="361007"/>
                </a:cubicBezTo>
                <a:cubicBezTo>
                  <a:pt x="62912" y="428740"/>
                  <a:pt x="147578" y="599132"/>
                  <a:pt x="286220" y="653107"/>
                </a:cubicBezTo>
                <a:cubicBezTo>
                  <a:pt x="424862" y="707082"/>
                  <a:pt x="727545" y="696499"/>
                  <a:pt x="851370" y="684857"/>
                </a:cubicBezTo>
                <a:cubicBezTo>
                  <a:pt x="975195" y="673215"/>
                  <a:pt x="955087" y="643582"/>
                  <a:pt x="1029170" y="583257"/>
                </a:cubicBezTo>
                <a:cubicBezTo>
                  <a:pt x="1103253" y="522932"/>
                  <a:pt x="1290578" y="314440"/>
                  <a:pt x="1321270" y="310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8DAE37A8-9D86-4A41-B314-751516566998}"/>
              </a:ext>
            </a:extLst>
          </p:cNvPr>
          <p:cNvSpPr/>
          <p:nvPr/>
        </p:nvSpPr>
        <p:spPr>
          <a:xfrm>
            <a:off x="2115622" y="9631510"/>
            <a:ext cx="520061" cy="1307648"/>
          </a:xfrm>
          <a:custGeom>
            <a:avLst/>
            <a:gdLst>
              <a:gd name="connsiteX0" fmla="*/ 157678 w 520061"/>
              <a:gd name="connsiteY0" fmla="*/ 26840 h 1307648"/>
              <a:gd name="connsiteX1" fmla="*/ 125928 w 520061"/>
              <a:gd name="connsiteY1" fmla="*/ 109390 h 1307648"/>
              <a:gd name="connsiteX2" fmla="*/ 37028 w 520061"/>
              <a:gd name="connsiteY2" fmla="*/ 331640 h 1307648"/>
              <a:gd name="connsiteX3" fmla="*/ 94178 w 520061"/>
              <a:gd name="connsiteY3" fmla="*/ 674540 h 1307648"/>
              <a:gd name="connsiteX4" fmla="*/ 506928 w 520061"/>
              <a:gd name="connsiteY4" fmla="*/ 1290490 h 1307648"/>
              <a:gd name="connsiteX5" fmla="*/ 379928 w 520061"/>
              <a:gd name="connsiteY5" fmla="*/ 1087290 h 1307648"/>
              <a:gd name="connsiteX6" fmla="*/ 5278 w 520061"/>
              <a:gd name="connsiteY6" fmla="*/ 572940 h 1307648"/>
              <a:gd name="connsiteX7" fmla="*/ 157678 w 520061"/>
              <a:gd name="connsiteY7" fmla="*/ 26840 h 1307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0061" h="1307648">
                <a:moveTo>
                  <a:pt x="157678" y="26840"/>
                </a:moveTo>
                <a:cubicBezTo>
                  <a:pt x="177786" y="-50418"/>
                  <a:pt x="146036" y="58590"/>
                  <a:pt x="125928" y="109390"/>
                </a:cubicBezTo>
                <a:cubicBezTo>
                  <a:pt x="105820" y="160190"/>
                  <a:pt x="42320" y="237448"/>
                  <a:pt x="37028" y="331640"/>
                </a:cubicBezTo>
                <a:cubicBezTo>
                  <a:pt x="31736" y="425832"/>
                  <a:pt x="15861" y="514732"/>
                  <a:pt x="94178" y="674540"/>
                </a:cubicBezTo>
                <a:cubicBezTo>
                  <a:pt x="172495" y="834348"/>
                  <a:pt x="459303" y="1221698"/>
                  <a:pt x="506928" y="1290490"/>
                </a:cubicBezTo>
                <a:cubicBezTo>
                  <a:pt x="554553" y="1359282"/>
                  <a:pt x="463536" y="1206882"/>
                  <a:pt x="379928" y="1087290"/>
                </a:cubicBezTo>
                <a:cubicBezTo>
                  <a:pt x="296320" y="967698"/>
                  <a:pt x="42320" y="747565"/>
                  <a:pt x="5278" y="572940"/>
                </a:cubicBezTo>
                <a:cubicBezTo>
                  <a:pt x="-31764" y="398315"/>
                  <a:pt x="137570" y="104098"/>
                  <a:pt x="157678" y="26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239E0269-4D82-4BFD-B7F8-9D1BB7AAB8F5}"/>
              </a:ext>
            </a:extLst>
          </p:cNvPr>
          <p:cNvSpPr/>
          <p:nvPr/>
        </p:nvSpPr>
        <p:spPr>
          <a:xfrm>
            <a:off x="2050409" y="9283688"/>
            <a:ext cx="641610" cy="1548747"/>
          </a:xfrm>
          <a:custGeom>
            <a:avLst/>
            <a:gdLst>
              <a:gd name="connsiteX0" fmla="*/ 641 w 641610"/>
              <a:gd name="connsiteY0" fmla="*/ 12 h 1548747"/>
              <a:gd name="connsiteX1" fmla="*/ 337191 w 641610"/>
              <a:gd name="connsiteY1" fmla="*/ 463562 h 1548747"/>
              <a:gd name="connsiteX2" fmla="*/ 508641 w 641610"/>
              <a:gd name="connsiteY2" fmla="*/ 819162 h 1548747"/>
              <a:gd name="connsiteX3" fmla="*/ 635641 w 641610"/>
              <a:gd name="connsiteY3" fmla="*/ 1517662 h 1548747"/>
              <a:gd name="connsiteX4" fmla="*/ 616591 w 641610"/>
              <a:gd name="connsiteY4" fmla="*/ 1390662 h 1548747"/>
              <a:gd name="connsiteX5" fmla="*/ 578491 w 641610"/>
              <a:gd name="connsiteY5" fmla="*/ 1066812 h 1548747"/>
              <a:gd name="connsiteX6" fmla="*/ 260991 w 641610"/>
              <a:gd name="connsiteY6" fmla="*/ 450862 h 1548747"/>
              <a:gd name="connsiteX7" fmla="*/ 641 w 641610"/>
              <a:gd name="connsiteY7" fmla="*/ 12 h 1548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1610" h="1548747">
                <a:moveTo>
                  <a:pt x="641" y="12"/>
                </a:moveTo>
                <a:cubicBezTo>
                  <a:pt x="13341" y="2129"/>
                  <a:pt x="252524" y="327037"/>
                  <a:pt x="337191" y="463562"/>
                </a:cubicBezTo>
                <a:cubicBezTo>
                  <a:pt x="421858" y="600087"/>
                  <a:pt x="458899" y="643479"/>
                  <a:pt x="508641" y="819162"/>
                </a:cubicBezTo>
                <a:cubicBezTo>
                  <a:pt x="558383" y="994845"/>
                  <a:pt x="617649" y="1422412"/>
                  <a:pt x="635641" y="1517662"/>
                </a:cubicBezTo>
                <a:cubicBezTo>
                  <a:pt x="653633" y="1612912"/>
                  <a:pt x="626116" y="1465804"/>
                  <a:pt x="616591" y="1390662"/>
                </a:cubicBezTo>
                <a:cubicBezTo>
                  <a:pt x="607066" y="1315520"/>
                  <a:pt x="637758" y="1223445"/>
                  <a:pt x="578491" y="1066812"/>
                </a:cubicBezTo>
                <a:cubicBezTo>
                  <a:pt x="519224" y="910179"/>
                  <a:pt x="355183" y="629720"/>
                  <a:pt x="260991" y="450862"/>
                </a:cubicBezTo>
                <a:cubicBezTo>
                  <a:pt x="166799" y="272004"/>
                  <a:pt x="-12059" y="-2105"/>
                  <a:pt x="641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26644C32-6FE0-4472-A19B-83D7953518FF}"/>
              </a:ext>
            </a:extLst>
          </p:cNvPr>
          <p:cNvSpPr/>
          <p:nvPr/>
        </p:nvSpPr>
        <p:spPr>
          <a:xfrm>
            <a:off x="2241758" y="2524478"/>
            <a:ext cx="1961944" cy="1012830"/>
          </a:xfrm>
          <a:custGeom>
            <a:avLst/>
            <a:gdLst>
              <a:gd name="connsiteX0" fmla="*/ 1961942 w 1961944"/>
              <a:gd name="connsiteY0" fmla="*/ 301272 h 1012830"/>
              <a:gd name="connsiteX1" fmla="*/ 1434892 w 1961944"/>
              <a:gd name="connsiteY1" fmla="*/ 85372 h 1012830"/>
              <a:gd name="connsiteX2" fmla="*/ 799892 w 1961944"/>
              <a:gd name="connsiteY2" fmla="*/ 218722 h 1012830"/>
              <a:gd name="connsiteX3" fmla="*/ 31542 w 1961944"/>
              <a:gd name="connsiteY3" fmla="*/ 980722 h 1012830"/>
              <a:gd name="connsiteX4" fmla="*/ 196642 w 1961944"/>
              <a:gd name="connsiteY4" fmla="*/ 802922 h 1012830"/>
              <a:gd name="connsiteX5" fmla="*/ 647492 w 1961944"/>
              <a:gd name="connsiteY5" fmla="*/ 186972 h 1012830"/>
              <a:gd name="connsiteX6" fmla="*/ 1441242 w 1961944"/>
              <a:gd name="connsiteY6" fmla="*/ 2822 h 1012830"/>
              <a:gd name="connsiteX7" fmla="*/ 1961942 w 1961944"/>
              <a:gd name="connsiteY7" fmla="*/ 301272 h 1012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1944" h="1012830">
                <a:moveTo>
                  <a:pt x="1961942" y="301272"/>
                </a:moveTo>
                <a:cubicBezTo>
                  <a:pt x="1960884" y="315030"/>
                  <a:pt x="1628567" y="99130"/>
                  <a:pt x="1434892" y="85372"/>
                </a:cubicBezTo>
                <a:cubicBezTo>
                  <a:pt x="1241217" y="71614"/>
                  <a:pt x="1033784" y="69497"/>
                  <a:pt x="799892" y="218722"/>
                </a:cubicBezTo>
                <a:cubicBezTo>
                  <a:pt x="566000" y="367947"/>
                  <a:pt x="132084" y="883355"/>
                  <a:pt x="31542" y="980722"/>
                </a:cubicBezTo>
                <a:cubicBezTo>
                  <a:pt x="-69000" y="1078089"/>
                  <a:pt x="93984" y="935214"/>
                  <a:pt x="196642" y="802922"/>
                </a:cubicBezTo>
                <a:cubicBezTo>
                  <a:pt x="299300" y="670630"/>
                  <a:pt x="440059" y="320322"/>
                  <a:pt x="647492" y="186972"/>
                </a:cubicBezTo>
                <a:cubicBezTo>
                  <a:pt x="854925" y="53622"/>
                  <a:pt x="1221109" y="-15170"/>
                  <a:pt x="1441242" y="2822"/>
                </a:cubicBezTo>
                <a:cubicBezTo>
                  <a:pt x="1661375" y="20814"/>
                  <a:pt x="1963000" y="287514"/>
                  <a:pt x="1961942" y="301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8B28E278-2D2B-4937-B2CF-D7ADEEBCA473}"/>
              </a:ext>
            </a:extLst>
          </p:cNvPr>
          <p:cNvSpPr/>
          <p:nvPr/>
        </p:nvSpPr>
        <p:spPr>
          <a:xfrm>
            <a:off x="1795404" y="3555374"/>
            <a:ext cx="491879" cy="1356076"/>
          </a:xfrm>
          <a:custGeom>
            <a:avLst/>
            <a:gdLst>
              <a:gd name="connsiteX0" fmla="*/ 490596 w 491879"/>
              <a:gd name="connsiteY0" fmla="*/ 626 h 1356076"/>
              <a:gd name="connsiteX1" fmla="*/ 154046 w 491879"/>
              <a:gd name="connsiteY1" fmla="*/ 495926 h 1356076"/>
              <a:gd name="connsiteX2" fmla="*/ 134996 w 491879"/>
              <a:gd name="connsiteY2" fmla="*/ 1334126 h 1356076"/>
              <a:gd name="connsiteX3" fmla="*/ 122296 w 491879"/>
              <a:gd name="connsiteY3" fmla="*/ 1067426 h 1356076"/>
              <a:gd name="connsiteX4" fmla="*/ 14346 w 491879"/>
              <a:gd name="connsiteY4" fmla="*/ 591176 h 1356076"/>
              <a:gd name="connsiteX5" fmla="*/ 490596 w 491879"/>
              <a:gd name="connsiteY5" fmla="*/ 626 h 1356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1879" h="1356076">
                <a:moveTo>
                  <a:pt x="490596" y="626"/>
                </a:moveTo>
                <a:cubicBezTo>
                  <a:pt x="513879" y="-15249"/>
                  <a:pt x="213313" y="273676"/>
                  <a:pt x="154046" y="495926"/>
                </a:cubicBezTo>
                <a:cubicBezTo>
                  <a:pt x="94779" y="718176"/>
                  <a:pt x="140288" y="1238876"/>
                  <a:pt x="134996" y="1334126"/>
                </a:cubicBezTo>
                <a:cubicBezTo>
                  <a:pt x="129704" y="1429376"/>
                  <a:pt x="142404" y="1191251"/>
                  <a:pt x="122296" y="1067426"/>
                </a:cubicBezTo>
                <a:cubicBezTo>
                  <a:pt x="102188" y="943601"/>
                  <a:pt x="-45979" y="766859"/>
                  <a:pt x="14346" y="591176"/>
                </a:cubicBezTo>
                <a:cubicBezTo>
                  <a:pt x="74671" y="415493"/>
                  <a:pt x="467313" y="16501"/>
                  <a:pt x="490596" y="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8925C3F0-D34A-428F-88FD-A77D150E19FE}"/>
              </a:ext>
            </a:extLst>
          </p:cNvPr>
          <p:cNvSpPr/>
          <p:nvPr/>
        </p:nvSpPr>
        <p:spPr>
          <a:xfrm>
            <a:off x="3319055" y="2351006"/>
            <a:ext cx="1068355" cy="290775"/>
          </a:xfrm>
          <a:custGeom>
            <a:avLst/>
            <a:gdLst>
              <a:gd name="connsiteX0" fmla="*/ 1062445 w 1068355"/>
              <a:gd name="connsiteY0" fmla="*/ 290594 h 290775"/>
              <a:gd name="connsiteX1" fmla="*/ 636995 w 1068355"/>
              <a:gd name="connsiteY1" fmla="*/ 4844 h 290775"/>
              <a:gd name="connsiteX2" fmla="*/ 8345 w 1068355"/>
              <a:gd name="connsiteY2" fmla="*/ 106444 h 290775"/>
              <a:gd name="connsiteX3" fmla="*/ 325845 w 1068355"/>
              <a:gd name="connsiteY3" fmla="*/ 49294 h 290775"/>
              <a:gd name="connsiteX4" fmla="*/ 1062445 w 1068355"/>
              <a:gd name="connsiteY4" fmla="*/ 290594 h 29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8355" h="290775">
                <a:moveTo>
                  <a:pt x="1062445" y="290594"/>
                </a:moveTo>
                <a:cubicBezTo>
                  <a:pt x="1114303" y="283186"/>
                  <a:pt x="812678" y="35536"/>
                  <a:pt x="636995" y="4844"/>
                </a:cubicBezTo>
                <a:cubicBezTo>
                  <a:pt x="461312" y="-25848"/>
                  <a:pt x="60203" y="99036"/>
                  <a:pt x="8345" y="106444"/>
                </a:cubicBezTo>
                <a:cubicBezTo>
                  <a:pt x="-43513" y="113852"/>
                  <a:pt x="156512" y="21777"/>
                  <a:pt x="325845" y="49294"/>
                </a:cubicBezTo>
                <a:cubicBezTo>
                  <a:pt x="495178" y="76811"/>
                  <a:pt x="1010587" y="298002"/>
                  <a:pt x="1062445" y="290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A2765FB2-0660-4BA6-9BE6-111B5A90BCB7}"/>
              </a:ext>
            </a:extLst>
          </p:cNvPr>
          <p:cNvSpPr/>
          <p:nvPr/>
        </p:nvSpPr>
        <p:spPr>
          <a:xfrm>
            <a:off x="1961009" y="2450773"/>
            <a:ext cx="1283859" cy="1266599"/>
          </a:xfrm>
          <a:custGeom>
            <a:avLst/>
            <a:gdLst>
              <a:gd name="connsiteX0" fmla="*/ 1283841 w 1283859"/>
              <a:gd name="connsiteY0" fmla="*/ 327 h 1266599"/>
              <a:gd name="connsiteX1" fmla="*/ 699641 w 1283859"/>
              <a:gd name="connsiteY1" fmla="*/ 260677 h 1266599"/>
              <a:gd name="connsiteX2" fmla="*/ 26541 w 1283859"/>
              <a:gd name="connsiteY2" fmla="*/ 1225877 h 1266599"/>
              <a:gd name="connsiteX3" fmla="*/ 153541 w 1283859"/>
              <a:gd name="connsiteY3" fmla="*/ 1041727 h 1266599"/>
              <a:gd name="connsiteX4" fmla="*/ 324991 w 1283859"/>
              <a:gd name="connsiteY4" fmla="*/ 628977 h 1266599"/>
              <a:gd name="connsiteX5" fmla="*/ 718691 w 1283859"/>
              <a:gd name="connsiteY5" fmla="*/ 216227 h 1266599"/>
              <a:gd name="connsiteX6" fmla="*/ 1283841 w 1283859"/>
              <a:gd name="connsiteY6" fmla="*/ 327 h 126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3859" h="1266599">
                <a:moveTo>
                  <a:pt x="1283841" y="327"/>
                </a:moveTo>
                <a:cubicBezTo>
                  <a:pt x="1280666" y="7735"/>
                  <a:pt x="909191" y="56419"/>
                  <a:pt x="699641" y="260677"/>
                </a:cubicBezTo>
                <a:cubicBezTo>
                  <a:pt x="490091" y="464935"/>
                  <a:pt x="117558" y="1095702"/>
                  <a:pt x="26541" y="1225877"/>
                </a:cubicBezTo>
                <a:cubicBezTo>
                  <a:pt x="-64476" y="1356052"/>
                  <a:pt x="103799" y="1141210"/>
                  <a:pt x="153541" y="1041727"/>
                </a:cubicBezTo>
                <a:cubicBezTo>
                  <a:pt x="203283" y="942244"/>
                  <a:pt x="230799" y="766560"/>
                  <a:pt x="324991" y="628977"/>
                </a:cubicBezTo>
                <a:cubicBezTo>
                  <a:pt x="419183" y="491394"/>
                  <a:pt x="563116" y="319944"/>
                  <a:pt x="718691" y="216227"/>
                </a:cubicBezTo>
                <a:cubicBezTo>
                  <a:pt x="874266" y="112510"/>
                  <a:pt x="1287016" y="-7081"/>
                  <a:pt x="1283841" y="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076C3E8A-7189-478C-B6D3-98C33E559644}"/>
              </a:ext>
            </a:extLst>
          </p:cNvPr>
          <p:cNvSpPr/>
          <p:nvPr/>
        </p:nvSpPr>
        <p:spPr>
          <a:xfrm>
            <a:off x="3368569" y="2135731"/>
            <a:ext cx="1255817" cy="270955"/>
          </a:xfrm>
          <a:custGeom>
            <a:avLst/>
            <a:gdLst>
              <a:gd name="connsiteX0" fmla="*/ 1254231 w 1255817"/>
              <a:gd name="connsiteY0" fmla="*/ 270919 h 270955"/>
              <a:gd name="connsiteX1" fmla="*/ 593831 w 1255817"/>
              <a:gd name="connsiteY1" fmla="*/ 10569 h 270955"/>
              <a:gd name="connsiteX2" fmla="*/ 3281 w 1255817"/>
              <a:gd name="connsiteY2" fmla="*/ 48669 h 270955"/>
              <a:gd name="connsiteX3" fmla="*/ 396981 w 1255817"/>
              <a:gd name="connsiteY3" fmla="*/ 29619 h 270955"/>
              <a:gd name="connsiteX4" fmla="*/ 1254231 w 1255817"/>
              <a:gd name="connsiteY4" fmla="*/ 270919 h 27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817" h="270955">
                <a:moveTo>
                  <a:pt x="1254231" y="270919"/>
                </a:moveTo>
                <a:cubicBezTo>
                  <a:pt x="1287039" y="267744"/>
                  <a:pt x="802323" y="47611"/>
                  <a:pt x="593831" y="10569"/>
                </a:cubicBezTo>
                <a:cubicBezTo>
                  <a:pt x="385339" y="-26473"/>
                  <a:pt x="36089" y="45494"/>
                  <a:pt x="3281" y="48669"/>
                </a:cubicBezTo>
                <a:cubicBezTo>
                  <a:pt x="-29527" y="51844"/>
                  <a:pt x="189548" y="-10598"/>
                  <a:pt x="396981" y="29619"/>
                </a:cubicBezTo>
                <a:cubicBezTo>
                  <a:pt x="604414" y="69836"/>
                  <a:pt x="1221423" y="274094"/>
                  <a:pt x="1254231" y="2709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500CB8B3-B7E9-4277-BB6C-E6820B3BCDC9}"/>
              </a:ext>
            </a:extLst>
          </p:cNvPr>
          <p:cNvSpPr/>
          <p:nvPr/>
        </p:nvSpPr>
        <p:spPr>
          <a:xfrm>
            <a:off x="3879811" y="2584255"/>
            <a:ext cx="2133734" cy="667121"/>
          </a:xfrm>
          <a:custGeom>
            <a:avLst/>
            <a:gdLst>
              <a:gd name="connsiteX0" fmla="*/ 39 w 2133734"/>
              <a:gd name="connsiteY0" fmla="*/ 298645 h 667121"/>
              <a:gd name="connsiteX1" fmla="*/ 552489 w 2133734"/>
              <a:gd name="connsiteY1" fmla="*/ 82745 h 667121"/>
              <a:gd name="connsiteX2" fmla="*/ 1079539 w 2133734"/>
              <a:gd name="connsiteY2" fmla="*/ 25595 h 667121"/>
              <a:gd name="connsiteX3" fmla="*/ 1905039 w 2133734"/>
              <a:gd name="connsiteY3" fmla="*/ 393895 h 667121"/>
              <a:gd name="connsiteX4" fmla="*/ 2133639 w 2133734"/>
              <a:gd name="connsiteY4" fmla="*/ 666945 h 667121"/>
              <a:gd name="connsiteX5" fmla="*/ 1930439 w 2133734"/>
              <a:gd name="connsiteY5" fmla="*/ 431995 h 667121"/>
              <a:gd name="connsiteX6" fmla="*/ 1714539 w 2133734"/>
              <a:gd name="connsiteY6" fmla="*/ 216095 h 667121"/>
              <a:gd name="connsiteX7" fmla="*/ 1358939 w 2133734"/>
              <a:gd name="connsiteY7" fmla="*/ 195 h 667121"/>
              <a:gd name="connsiteX8" fmla="*/ 25439 w 2133734"/>
              <a:gd name="connsiteY8" fmla="*/ 254195 h 667121"/>
              <a:gd name="connsiteX9" fmla="*/ 520739 w 2133734"/>
              <a:gd name="connsiteY9" fmla="*/ 6545 h 667121"/>
              <a:gd name="connsiteX10" fmla="*/ 39 w 2133734"/>
              <a:gd name="connsiteY10" fmla="*/ 298645 h 66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33734" h="667121">
                <a:moveTo>
                  <a:pt x="39" y="298645"/>
                </a:moveTo>
                <a:cubicBezTo>
                  <a:pt x="5331" y="311345"/>
                  <a:pt x="372572" y="128253"/>
                  <a:pt x="552489" y="82745"/>
                </a:cubicBezTo>
                <a:cubicBezTo>
                  <a:pt x="732406" y="37237"/>
                  <a:pt x="854114" y="-26263"/>
                  <a:pt x="1079539" y="25595"/>
                </a:cubicBezTo>
                <a:cubicBezTo>
                  <a:pt x="1304964" y="77453"/>
                  <a:pt x="1729356" y="287003"/>
                  <a:pt x="1905039" y="393895"/>
                </a:cubicBezTo>
                <a:cubicBezTo>
                  <a:pt x="2080722" y="500787"/>
                  <a:pt x="2133639" y="666945"/>
                  <a:pt x="2133639" y="666945"/>
                </a:cubicBezTo>
                <a:cubicBezTo>
                  <a:pt x="2137872" y="673295"/>
                  <a:pt x="2000289" y="507137"/>
                  <a:pt x="1930439" y="431995"/>
                </a:cubicBezTo>
                <a:cubicBezTo>
                  <a:pt x="1860589" y="356853"/>
                  <a:pt x="1809789" y="288062"/>
                  <a:pt x="1714539" y="216095"/>
                </a:cubicBezTo>
                <a:cubicBezTo>
                  <a:pt x="1619289" y="144128"/>
                  <a:pt x="1640456" y="-6155"/>
                  <a:pt x="1358939" y="195"/>
                </a:cubicBezTo>
                <a:cubicBezTo>
                  <a:pt x="1077422" y="6545"/>
                  <a:pt x="165139" y="253137"/>
                  <a:pt x="25439" y="254195"/>
                </a:cubicBezTo>
                <a:cubicBezTo>
                  <a:pt x="-114261" y="255253"/>
                  <a:pt x="522856" y="195"/>
                  <a:pt x="520739" y="6545"/>
                </a:cubicBezTo>
                <a:cubicBezTo>
                  <a:pt x="518622" y="12895"/>
                  <a:pt x="-5253" y="285945"/>
                  <a:pt x="39" y="2986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E0D2E431-7630-436F-95E4-61CB16C82177}"/>
              </a:ext>
            </a:extLst>
          </p:cNvPr>
          <p:cNvSpPr/>
          <p:nvPr/>
        </p:nvSpPr>
        <p:spPr>
          <a:xfrm>
            <a:off x="4221711" y="2292077"/>
            <a:ext cx="2677819" cy="1137246"/>
          </a:xfrm>
          <a:custGeom>
            <a:avLst/>
            <a:gdLst>
              <a:gd name="connsiteX0" fmla="*/ 1039 w 2677819"/>
              <a:gd name="connsiteY0" fmla="*/ 254273 h 1137246"/>
              <a:gd name="connsiteX1" fmla="*/ 699539 w 2677819"/>
              <a:gd name="connsiteY1" fmla="*/ 127273 h 1137246"/>
              <a:gd name="connsiteX2" fmla="*/ 1201189 w 2677819"/>
              <a:gd name="connsiteY2" fmla="*/ 209823 h 1137246"/>
              <a:gd name="connsiteX3" fmla="*/ 2604539 w 2677819"/>
              <a:gd name="connsiteY3" fmla="*/ 1092473 h 1137246"/>
              <a:gd name="connsiteX4" fmla="*/ 2388639 w 2677819"/>
              <a:gd name="connsiteY4" fmla="*/ 933723 h 1137246"/>
              <a:gd name="connsiteX5" fmla="*/ 1607589 w 2677819"/>
              <a:gd name="connsiteY5" fmla="*/ 298723 h 1137246"/>
              <a:gd name="connsiteX6" fmla="*/ 864639 w 2677819"/>
              <a:gd name="connsiteY6" fmla="*/ 273 h 1137246"/>
              <a:gd name="connsiteX7" fmla="*/ 1039 w 2677819"/>
              <a:gd name="connsiteY7" fmla="*/ 254273 h 1137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77819" h="1137246">
                <a:moveTo>
                  <a:pt x="1039" y="254273"/>
                </a:moveTo>
                <a:cubicBezTo>
                  <a:pt x="-26478" y="275440"/>
                  <a:pt x="499514" y="134681"/>
                  <a:pt x="699539" y="127273"/>
                </a:cubicBezTo>
                <a:cubicBezTo>
                  <a:pt x="899564" y="119865"/>
                  <a:pt x="883689" y="48956"/>
                  <a:pt x="1201189" y="209823"/>
                </a:cubicBezTo>
                <a:cubicBezTo>
                  <a:pt x="1518689" y="370690"/>
                  <a:pt x="2406631" y="971823"/>
                  <a:pt x="2604539" y="1092473"/>
                </a:cubicBezTo>
                <a:cubicBezTo>
                  <a:pt x="2802447" y="1213123"/>
                  <a:pt x="2554797" y="1066015"/>
                  <a:pt x="2388639" y="933723"/>
                </a:cubicBezTo>
                <a:cubicBezTo>
                  <a:pt x="2222481" y="801431"/>
                  <a:pt x="1861589" y="454298"/>
                  <a:pt x="1607589" y="298723"/>
                </a:cubicBezTo>
                <a:cubicBezTo>
                  <a:pt x="1353589" y="143148"/>
                  <a:pt x="1126047" y="9798"/>
                  <a:pt x="864639" y="273"/>
                </a:cubicBezTo>
                <a:cubicBezTo>
                  <a:pt x="603231" y="-9252"/>
                  <a:pt x="28556" y="233106"/>
                  <a:pt x="1039" y="254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CFC95850-D305-4234-97A5-FF9716141E69}"/>
              </a:ext>
            </a:extLst>
          </p:cNvPr>
          <p:cNvSpPr/>
          <p:nvPr/>
        </p:nvSpPr>
        <p:spPr>
          <a:xfrm>
            <a:off x="5697852" y="2331723"/>
            <a:ext cx="2611817" cy="1843519"/>
          </a:xfrm>
          <a:custGeom>
            <a:avLst/>
            <a:gdLst>
              <a:gd name="connsiteX0" fmla="*/ 74298 w 2611817"/>
              <a:gd name="connsiteY0" fmla="*/ 17777 h 1843519"/>
              <a:gd name="connsiteX1" fmla="*/ 169548 w 2611817"/>
              <a:gd name="connsiteY1" fmla="*/ 55877 h 1843519"/>
              <a:gd name="connsiteX2" fmla="*/ 1147448 w 2611817"/>
              <a:gd name="connsiteY2" fmla="*/ 265427 h 1843519"/>
              <a:gd name="connsiteX3" fmla="*/ 2519048 w 2611817"/>
              <a:gd name="connsiteY3" fmla="*/ 1738627 h 1843519"/>
              <a:gd name="connsiteX4" fmla="*/ 2385698 w 2611817"/>
              <a:gd name="connsiteY4" fmla="*/ 1624327 h 1843519"/>
              <a:gd name="connsiteX5" fmla="*/ 1560198 w 2611817"/>
              <a:gd name="connsiteY5" fmla="*/ 824227 h 1843519"/>
              <a:gd name="connsiteX6" fmla="*/ 950598 w 2611817"/>
              <a:gd name="connsiteY6" fmla="*/ 303527 h 1843519"/>
              <a:gd name="connsiteX7" fmla="*/ 74298 w 2611817"/>
              <a:gd name="connsiteY7" fmla="*/ 17777 h 1843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1817" h="1843519">
                <a:moveTo>
                  <a:pt x="74298" y="17777"/>
                </a:moveTo>
                <a:cubicBezTo>
                  <a:pt x="-55877" y="-23498"/>
                  <a:pt x="-9310" y="14602"/>
                  <a:pt x="169548" y="55877"/>
                </a:cubicBezTo>
                <a:cubicBezTo>
                  <a:pt x="348406" y="97152"/>
                  <a:pt x="755865" y="-15031"/>
                  <a:pt x="1147448" y="265427"/>
                </a:cubicBezTo>
                <a:cubicBezTo>
                  <a:pt x="1539031" y="545885"/>
                  <a:pt x="2312673" y="1512144"/>
                  <a:pt x="2519048" y="1738627"/>
                </a:cubicBezTo>
                <a:cubicBezTo>
                  <a:pt x="2725423" y="1965110"/>
                  <a:pt x="2545506" y="1776727"/>
                  <a:pt x="2385698" y="1624327"/>
                </a:cubicBezTo>
                <a:cubicBezTo>
                  <a:pt x="2225890" y="1471927"/>
                  <a:pt x="1799381" y="1044360"/>
                  <a:pt x="1560198" y="824227"/>
                </a:cubicBezTo>
                <a:cubicBezTo>
                  <a:pt x="1321015" y="604094"/>
                  <a:pt x="1196131" y="438994"/>
                  <a:pt x="950598" y="303527"/>
                </a:cubicBezTo>
                <a:cubicBezTo>
                  <a:pt x="705065" y="168060"/>
                  <a:pt x="204473" y="59052"/>
                  <a:pt x="74298" y="177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629CF0EA-2939-4A71-9F40-6A4F42E6F8F4}"/>
              </a:ext>
            </a:extLst>
          </p:cNvPr>
          <p:cNvSpPr/>
          <p:nvPr/>
        </p:nvSpPr>
        <p:spPr>
          <a:xfrm>
            <a:off x="5946951" y="3241252"/>
            <a:ext cx="973967" cy="1754380"/>
          </a:xfrm>
          <a:custGeom>
            <a:avLst/>
            <a:gdLst>
              <a:gd name="connsiteX0" fmla="*/ 41099 w 973967"/>
              <a:gd name="connsiteY0" fmla="*/ 48048 h 1754380"/>
              <a:gd name="connsiteX1" fmla="*/ 2999 w 973967"/>
              <a:gd name="connsiteY1" fmla="*/ 359198 h 1754380"/>
              <a:gd name="connsiteX2" fmla="*/ 129999 w 973967"/>
              <a:gd name="connsiteY2" fmla="*/ 638598 h 1754380"/>
              <a:gd name="connsiteX3" fmla="*/ 923749 w 973967"/>
              <a:gd name="connsiteY3" fmla="*/ 1686348 h 1754380"/>
              <a:gd name="connsiteX4" fmla="*/ 834849 w 973967"/>
              <a:gd name="connsiteY4" fmla="*/ 1578398 h 1754380"/>
              <a:gd name="connsiteX5" fmla="*/ 364949 w 973967"/>
              <a:gd name="connsiteY5" fmla="*/ 981498 h 1754380"/>
              <a:gd name="connsiteX6" fmla="*/ 53799 w 973967"/>
              <a:gd name="connsiteY6" fmla="*/ 98848 h 1754380"/>
              <a:gd name="connsiteX7" fmla="*/ 41099 w 973967"/>
              <a:gd name="connsiteY7" fmla="*/ 48048 h 175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3967" h="1754380">
                <a:moveTo>
                  <a:pt x="41099" y="48048"/>
                </a:moveTo>
                <a:cubicBezTo>
                  <a:pt x="32632" y="91440"/>
                  <a:pt x="-11818" y="260773"/>
                  <a:pt x="2999" y="359198"/>
                </a:cubicBezTo>
                <a:cubicBezTo>
                  <a:pt x="17816" y="457623"/>
                  <a:pt x="-23459" y="417406"/>
                  <a:pt x="129999" y="638598"/>
                </a:cubicBezTo>
                <a:cubicBezTo>
                  <a:pt x="283457" y="859790"/>
                  <a:pt x="806274" y="1529715"/>
                  <a:pt x="923749" y="1686348"/>
                </a:cubicBezTo>
                <a:cubicBezTo>
                  <a:pt x="1041224" y="1842981"/>
                  <a:pt x="927982" y="1695873"/>
                  <a:pt x="834849" y="1578398"/>
                </a:cubicBezTo>
                <a:cubicBezTo>
                  <a:pt x="741716" y="1460923"/>
                  <a:pt x="495124" y="1228089"/>
                  <a:pt x="364949" y="981498"/>
                </a:cubicBezTo>
                <a:cubicBezTo>
                  <a:pt x="234774" y="734907"/>
                  <a:pt x="106716" y="251248"/>
                  <a:pt x="53799" y="98848"/>
                </a:cubicBezTo>
                <a:cubicBezTo>
                  <a:pt x="882" y="-53552"/>
                  <a:pt x="49566" y="4656"/>
                  <a:pt x="41099" y="480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BCBE866A-13EE-4C36-B2E3-D8028F7BBD29}"/>
              </a:ext>
            </a:extLst>
          </p:cNvPr>
          <p:cNvSpPr/>
          <p:nvPr/>
        </p:nvSpPr>
        <p:spPr>
          <a:xfrm>
            <a:off x="5775877" y="2438172"/>
            <a:ext cx="2682067" cy="2488412"/>
          </a:xfrm>
          <a:custGeom>
            <a:avLst/>
            <a:gdLst>
              <a:gd name="connsiteX0" fmla="*/ 116923 w 2682067"/>
              <a:gd name="connsiteY0" fmla="*/ 25628 h 2488412"/>
              <a:gd name="connsiteX1" fmla="*/ 201590 w 2682067"/>
              <a:gd name="connsiteY1" fmla="*/ 144161 h 2488412"/>
              <a:gd name="connsiteX2" fmla="*/ 1353056 w 2682067"/>
              <a:gd name="connsiteY2" fmla="*/ 702961 h 2488412"/>
              <a:gd name="connsiteX3" fmla="*/ 2597656 w 2682067"/>
              <a:gd name="connsiteY3" fmla="*/ 2396295 h 2488412"/>
              <a:gd name="connsiteX4" fmla="*/ 2462190 w 2682067"/>
              <a:gd name="connsiteY4" fmla="*/ 2150761 h 2488412"/>
              <a:gd name="connsiteX5" fmla="*/ 1590123 w 2682067"/>
              <a:gd name="connsiteY5" fmla="*/ 1194028 h 2488412"/>
              <a:gd name="connsiteX6" fmla="*/ 1099056 w 2682067"/>
              <a:gd name="connsiteY6" fmla="*/ 652161 h 2488412"/>
              <a:gd name="connsiteX7" fmla="*/ 66123 w 2682067"/>
              <a:gd name="connsiteY7" fmla="*/ 59495 h 2488412"/>
              <a:gd name="connsiteX8" fmla="*/ 116923 w 2682067"/>
              <a:gd name="connsiteY8" fmla="*/ 25628 h 2488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82067" h="2488412">
                <a:moveTo>
                  <a:pt x="116923" y="25628"/>
                </a:moveTo>
                <a:cubicBezTo>
                  <a:pt x="139501" y="39739"/>
                  <a:pt x="-4432" y="31272"/>
                  <a:pt x="201590" y="144161"/>
                </a:cubicBezTo>
                <a:cubicBezTo>
                  <a:pt x="407612" y="257050"/>
                  <a:pt x="953712" y="327605"/>
                  <a:pt x="1353056" y="702961"/>
                </a:cubicBezTo>
                <a:cubicBezTo>
                  <a:pt x="1752400" y="1078317"/>
                  <a:pt x="2412800" y="2154995"/>
                  <a:pt x="2597656" y="2396295"/>
                </a:cubicBezTo>
                <a:cubicBezTo>
                  <a:pt x="2782512" y="2637595"/>
                  <a:pt x="2630112" y="2351139"/>
                  <a:pt x="2462190" y="2150761"/>
                </a:cubicBezTo>
                <a:cubicBezTo>
                  <a:pt x="2294268" y="1950383"/>
                  <a:pt x="1817312" y="1443795"/>
                  <a:pt x="1590123" y="1194028"/>
                </a:cubicBezTo>
                <a:cubicBezTo>
                  <a:pt x="1362934" y="944261"/>
                  <a:pt x="1353056" y="841250"/>
                  <a:pt x="1099056" y="652161"/>
                </a:cubicBezTo>
                <a:cubicBezTo>
                  <a:pt x="845056" y="463072"/>
                  <a:pt x="231223" y="158273"/>
                  <a:pt x="66123" y="59495"/>
                </a:cubicBezTo>
                <a:cubicBezTo>
                  <a:pt x="-98977" y="-39283"/>
                  <a:pt x="94345" y="11517"/>
                  <a:pt x="116923" y="25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79CD54EA-B286-48F7-BF18-DAF64396B2E4}"/>
              </a:ext>
            </a:extLst>
          </p:cNvPr>
          <p:cNvSpPr/>
          <p:nvPr/>
        </p:nvSpPr>
        <p:spPr>
          <a:xfrm>
            <a:off x="6365140" y="3320490"/>
            <a:ext cx="1356863" cy="2061752"/>
          </a:xfrm>
          <a:custGeom>
            <a:avLst/>
            <a:gdLst>
              <a:gd name="connsiteX0" fmla="*/ 196527 w 1356863"/>
              <a:gd name="connsiteY0" fmla="*/ 49243 h 2061752"/>
              <a:gd name="connsiteX1" fmla="*/ 196527 w 1356863"/>
              <a:gd name="connsiteY1" fmla="*/ 116977 h 2061752"/>
              <a:gd name="connsiteX2" fmla="*/ 145727 w 1356863"/>
              <a:gd name="connsiteY2" fmla="*/ 565710 h 2061752"/>
              <a:gd name="connsiteX3" fmla="*/ 255793 w 1356863"/>
              <a:gd name="connsiteY3" fmla="*/ 878977 h 2061752"/>
              <a:gd name="connsiteX4" fmla="*/ 1297193 w 1356863"/>
              <a:gd name="connsiteY4" fmla="*/ 2005043 h 2061752"/>
              <a:gd name="connsiteX5" fmla="*/ 1102460 w 1356863"/>
              <a:gd name="connsiteY5" fmla="*/ 1776443 h 2061752"/>
              <a:gd name="connsiteX6" fmla="*/ 44127 w 1356863"/>
              <a:gd name="connsiteY6" fmla="*/ 760443 h 2061752"/>
              <a:gd name="connsiteX7" fmla="*/ 196527 w 1356863"/>
              <a:gd name="connsiteY7" fmla="*/ 49243 h 2061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6863" h="2061752">
                <a:moveTo>
                  <a:pt x="196527" y="49243"/>
                </a:moveTo>
                <a:cubicBezTo>
                  <a:pt x="221927" y="-58001"/>
                  <a:pt x="204994" y="30899"/>
                  <a:pt x="196527" y="116977"/>
                </a:cubicBezTo>
                <a:cubicBezTo>
                  <a:pt x="188060" y="203055"/>
                  <a:pt x="135849" y="438710"/>
                  <a:pt x="145727" y="565710"/>
                </a:cubicBezTo>
                <a:cubicBezTo>
                  <a:pt x="155605" y="692710"/>
                  <a:pt x="63882" y="639088"/>
                  <a:pt x="255793" y="878977"/>
                </a:cubicBezTo>
                <a:cubicBezTo>
                  <a:pt x="447704" y="1118866"/>
                  <a:pt x="1156082" y="1855465"/>
                  <a:pt x="1297193" y="2005043"/>
                </a:cubicBezTo>
                <a:cubicBezTo>
                  <a:pt x="1438304" y="2154621"/>
                  <a:pt x="1311304" y="1983876"/>
                  <a:pt x="1102460" y="1776443"/>
                </a:cubicBezTo>
                <a:cubicBezTo>
                  <a:pt x="893616" y="1569010"/>
                  <a:pt x="193705" y="1044076"/>
                  <a:pt x="44127" y="760443"/>
                </a:cubicBezTo>
                <a:cubicBezTo>
                  <a:pt x="-105451" y="476810"/>
                  <a:pt x="171127" y="156487"/>
                  <a:pt x="196527" y="49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CEDB1FE8-BCF9-48A2-8C66-C5A664D6826C}"/>
              </a:ext>
            </a:extLst>
          </p:cNvPr>
          <p:cNvSpPr/>
          <p:nvPr/>
        </p:nvSpPr>
        <p:spPr>
          <a:xfrm>
            <a:off x="8408748" y="4097135"/>
            <a:ext cx="506696" cy="2267586"/>
          </a:xfrm>
          <a:custGeom>
            <a:avLst/>
            <a:gdLst>
              <a:gd name="connsiteX0" fmla="*/ 40985 w 506696"/>
              <a:gd name="connsiteY0" fmla="*/ 76932 h 2267586"/>
              <a:gd name="connsiteX1" fmla="*/ 57919 w 506696"/>
              <a:gd name="connsiteY1" fmla="*/ 178532 h 2267586"/>
              <a:gd name="connsiteX2" fmla="*/ 371185 w 506696"/>
              <a:gd name="connsiteY2" fmla="*/ 982865 h 2267586"/>
              <a:gd name="connsiteX3" fmla="*/ 405052 w 506696"/>
              <a:gd name="connsiteY3" fmla="*/ 2218998 h 2267586"/>
              <a:gd name="connsiteX4" fmla="*/ 405052 w 506696"/>
              <a:gd name="connsiteY4" fmla="*/ 1931132 h 2267586"/>
              <a:gd name="connsiteX5" fmla="*/ 489719 w 506696"/>
              <a:gd name="connsiteY5" fmla="*/ 1118332 h 2267586"/>
              <a:gd name="connsiteX6" fmla="*/ 40985 w 506696"/>
              <a:gd name="connsiteY6" fmla="*/ 76932 h 2267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6696" h="2267586">
                <a:moveTo>
                  <a:pt x="40985" y="76932"/>
                </a:moveTo>
                <a:cubicBezTo>
                  <a:pt x="-30982" y="-79701"/>
                  <a:pt x="2886" y="27543"/>
                  <a:pt x="57919" y="178532"/>
                </a:cubicBezTo>
                <a:cubicBezTo>
                  <a:pt x="112952" y="329521"/>
                  <a:pt x="313330" y="642787"/>
                  <a:pt x="371185" y="982865"/>
                </a:cubicBezTo>
                <a:cubicBezTo>
                  <a:pt x="429040" y="1322943"/>
                  <a:pt x="399408" y="2060954"/>
                  <a:pt x="405052" y="2218998"/>
                </a:cubicBezTo>
                <a:cubicBezTo>
                  <a:pt x="410696" y="2377042"/>
                  <a:pt x="390941" y="2114576"/>
                  <a:pt x="405052" y="1931132"/>
                </a:cubicBezTo>
                <a:cubicBezTo>
                  <a:pt x="419163" y="1747688"/>
                  <a:pt x="553219" y="1425954"/>
                  <a:pt x="489719" y="1118332"/>
                </a:cubicBezTo>
                <a:cubicBezTo>
                  <a:pt x="426219" y="810710"/>
                  <a:pt x="112952" y="233565"/>
                  <a:pt x="40985" y="769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6EA4DBAF-52D6-44FD-9D02-3EDDC68A615E}"/>
              </a:ext>
            </a:extLst>
          </p:cNvPr>
          <p:cNvSpPr/>
          <p:nvPr/>
        </p:nvSpPr>
        <p:spPr>
          <a:xfrm>
            <a:off x="8021619" y="4008254"/>
            <a:ext cx="698140" cy="2883388"/>
          </a:xfrm>
          <a:custGeom>
            <a:avLst/>
            <a:gdLst>
              <a:gd name="connsiteX0" fmla="*/ 47114 w 698140"/>
              <a:gd name="connsiteY0" fmla="*/ 72679 h 2883388"/>
              <a:gd name="connsiteX1" fmla="*/ 80981 w 698140"/>
              <a:gd name="connsiteY1" fmla="*/ 140413 h 2883388"/>
              <a:gd name="connsiteX2" fmla="*/ 588981 w 698140"/>
              <a:gd name="connsiteY2" fmla="*/ 953213 h 2883388"/>
              <a:gd name="connsiteX3" fmla="*/ 690581 w 698140"/>
              <a:gd name="connsiteY3" fmla="*/ 2773546 h 2883388"/>
              <a:gd name="connsiteX4" fmla="*/ 673648 w 698140"/>
              <a:gd name="connsiteY4" fmla="*/ 2587279 h 2883388"/>
              <a:gd name="connsiteX5" fmla="*/ 538181 w 698140"/>
              <a:gd name="connsiteY5" fmla="*/ 1825279 h 2883388"/>
              <a:gd name="connsiteX6" fmla="*/ 538181 w 698140"/>
              <a:gd name="connsiteY6" fmla="*/ 893946 h 2883388"/>
              <a:gd name="connsiteX7" fmla="*/ 47114 w 698140"/>
              <a:gd name="connsiteY7" fmla="*/ 72679 h 288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8140" h="2883388">
                <a:moveTo>
                  <a:pt x="47114" y="72679"/>
                </a:moveTo>
                <a:cubicBezTo>
                  <a:pt x="-29086" y="-52910"/>
                  <a:pt x="-9330" y="-6343"/>
                  <a:pt x="80981" y="140413"/>
                </a:cubicBezTo>
                <a:cubicBezTo>
                  <a:pt x="171292" y="287169"/>
                  <a:pt x="487381" y="514357"/>
                  <a:pt x="588981" y="953213"/>
                </a:cubicBezTo>
                <a:cubicBezTo>
                  <a:pt x="690581" y="1392069"/>
                  <a:pt x="676470" y="2501202"/>
                  <a:pt x="690581" y="2773546"/>
                </a:cubicBezTo>
                <a:cubicBezTo>
                  <a:pt x="704692" y="3045890"/>
                  <a:pt x="699048" y="2745324"/>
                  <a:pt x="673648" y="2587279"/>
                </a:cubicBezTo>
                <a:cubicBezTo>
                  <a:pt x="648248" y="2429234"/>
                  <a:pt x="560759" y="2107501"/>
                  <a:pt x="538181" y="1825279"/>
                </a:cubicBezTo>
                <a:cubicBezTo>
                  <a:pt x="515603" y="1543057"/>
                  <a:pt x="624259" y="1183224"/>
                  <a:pt x="538181" y="893946"/>
                </a:cubicBezTo>
                <a:cubicBezTo>
                  <a:pt x="452103" y="604668"/>
                  <a:pt x="123314" y="198268"/>
                  <a:pt x="47114" y="726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1FA4B9A1-14FE-4D4B-90D6-E2B7FDFB7040}"/>
              </a:ext>
            </a:extLst>
          </p:cNvPr>
          <p:cNvSpPr/>
          <p:nvPr/>
        </p:nvSpPr>
        <p:spPr>
          <a:xfrm>
            <a:off x="6933422" y="3555910"/>
            <a:ext cx="1470212" cy="1820488"/>
          </a:xfrm>
          <a:custGeom>
            <a:avLst/>
            <a:gdLst>
              <a:gd name="connsiteX0" fmla="*/ 778 w 1470212"/>
              <a:gd name="connsiteY0" fmla="*/ 90 h 1820488"/>
              <a:gd name="connsiteX1" fmla="*/ 796645 w 1470212"/>
              <a:gd name="connsiteY1" fmla="*/ 685890 h 1820488"/>
              <a:gd name="connsiteX2" fmla="*/ 1457045 w 1470212"/>
              <a:gd name="connsiteY2" fmla="*/ 1795023 h 1820488"/>
              <a:gd name="connsiteX3" fmla="*/ 1253845 w 1470212"/>
              <a:gd name="connsiteY3" fmla="*/ 1490223 h 1820488"/>
              <a:gd name="connsiteX4" fmla="*/ 661178 w 1470212"/>
              <a:gd name="connsiteY4" fmla="*/ 643557 h 1820488"/>
              <a:gd name="connsiteX5" fmla="*/ 778 w 1470212"/>
              <a:gd name="connsiteY5" fmla="*/ 90 h 182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0212" h="1820488">
                <a:moveTo>
                  <a:pt x="778" y="90"/>
                </a:moveTo>
                <a:cubicBezTo>
                  <a:pt x="23356" y="7146"/>
                  <a:pt x="553934" y="386735"/>
                  <a:pt x="796645" y="685890"/>
                </a:cubicBezTo>
                <a:cubicBezTo>
                  <a:pt x="1039356" y="985046"/>
                  <a:pt x="1380845" y="1660968"/>
                  <a:pt x="1457045" y="1795023"/>
                </a:cubicBezTo>
                <a:cubicBezTo>
                  <a:pt x="1533245" y="1929078"/>
                  <a:pt x="1253845" y="1490223"/>
                  <a:pt x="1253845" y="1490223"/>
                </a:cubicBezTo>
                <a:cubicBezTo>
                  <a:pt x="1121201" y="1298312"/>
                  <a:pt x="870022" y="889090"/>
                  <a:pt x="661178" y="643557"/>
                </a:cubicBezTo>
                <a:cubicBezTo>
                  <a:pt x="452334" y="398024"/>
                  <a:pt x="-21800" y="-6966"/>
                  <a:pt x="778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9098E218-2229-4DE6-B595-F2A1F85D4882}"/>
              </a:ext>
            </a:extLst>
          </p:cNvPr>
          <p:cNvSpPr/>
          <p:nvPr/>
        </p:nvSpPr>
        <p:spPr>
          <a:xfrm>
            <a:off x="6664581" y="3555980"/>
            <a:ext cx="1156634" cy="1392073"/>
          </a:xfrm>
          <a:custGeom>
            <a:avLst/>
            <a:gdLst>
              <a:gd name="connsiteX0" fmla="*/ 184952 w 1156634"/>
              <a:gd name="connsiteY0" fmla="*/ 20 h 1392073"/>
              <a:gd name="connsiteX1" fmla="*/ 176486 w 1156634"/>
              <a:gd name="connsiteY1" fmla="*/ 491087 h 1392073"/>
              <a:gd name="connsiteX2" fmla="*/ 1107819 w 1156634"/>
              <a:gd name="connsiteY2" fmla="*/ 1354687 h 1392073"/>
              <a:gd name="connsiteX3" fmla="*/ 921552 w 1156634"/>
              <a:gd name="connsiteY3" fmla="*/ 1159953 h 1392073"/>
              <a:gd name="connsiteX4" fmla="*/ 32552 w 1156634"/>
              <a:gd name="connsiteY4" fmla="*/ 474153 h 1392073"/>
              <a:gd name="connsiteX5" fmla="*/ 184952 w 1156634"/>
              <a:gd name="connsiteY5" fmla="*/ 20 h 1392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6634" h="1392073">
                <a:moveTo>
                  <a:pt x="184952" y="20"/>
                </a:moveTo>
                <a:cubicBezTo>
                  <a:pt x="208941" y="2842"/>
                  <a:pt x="22675" y="265309"/>
                  <a:pt x="176486" y="491087"/>
                </a:cubicBezTo>
                <a:cubicBezTo>
                  <a:pt x="330297" y="716865"/>
                  <a:pt x="983641" y="1243209"/>
                  <a:pt x="1107819" y="1354687"/>
                </a:cubicBezTo>
                <a:cubicBezTo>
                  <a:pt x="1231997" y="1466165"/>
                  <a:pt x="1100763" y="1306709"/>
                  <a:pt x="921552" y="1159953"/>
                </a:cubicBezTo>
                <a:cubicBezTo>
                  <a:pt x="742341" y="1013197"/>
                  <a:pt x="152496" y="666064"/>
                  <a:pt x="32552" y="474153"/>
                </a:cubicBezTo>
                <a:cubicBezTo>
                  <a:pt x="-87392" y="282242"/>
                  <a:pt x="160963" y="-2802"/>
                  <a:pt x="184952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813D6B68-3906-448E-89AC-5264E8A8149B}"/>
              </a:ext>
            </a:extLst>
          </p:cNvPr>
          <p:cNvSpPr/>
          <p:nvPr/>
        </p:nvSpPr>
        <p:spPr>
          <a:xfrm>
            <a:off x="7016191" y="4951499"/>
            <a:ext cx="1620258" cy="806306"/>
          </a:xfrm>
          <a:custGeom>
            <a:avLst/>
            <a:gdLst>
              <a:gd name="connsiteX0" fmla="*/ 559 w 1620258"/>
              <a:gd name="connsiteY0" fmla="*/ 1501 h 806306"/>
              <a:gd name="connsiteX1" fmla="*/ 451409 w 1620258"/>
              <a:gd name="connsiteY1" fmla="*/ 598401 h 806306"/>
              <a:gd name="connsiteX2" fmla="*/ 845109 w 1620258"/>
              <a:gd name="connsiteY2" fmla="*/ 693651 h 806306"/>
              <a:gd name="connsiteX3" fmla="*/ 1607109 w 1620258"/>
              <a:gd name="connsiteY3" fmla="*/ 325351 h 806306"/>
              <a:gd name="connsiteX4" fmla="*/ 1270559 w 1620258"/>
              <a:gd name="connsiteY4" fmla="*/ 471401 h 806306"/>
              <a:gd name="connsiteX5" fmla="*/ 546659 w 1620258"/>
              <a:gd name="connsiteY5" fmla="*/ 795251 h 806306"/>
              <a:gd name="connsiteX6" fmla="*/ 559 w 1620258"/>
              <a:gd name="connsiteY6" fmla="*/ 1501 h 80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0258" h="806306">
                <a:moveTo>
                  <a:pt x="559" y="1501"/>
                </a:moveTo>
                <a:cubicBezTo>
                  <a:pt x="-15316" y="-31307"/>
                  <a:pt x="310651" y="483043"/>
                  <a:pt x="451409" y="598401"/>
                </a:cubicBezTo>
                <a:cubicBezTo>
                  <a:pt x="592167" y="713759"/>
                  <a:pt x="652492" y="739159"/>
                  <a:pt x="845109" y="693651"/>
                </a:cubicBezTo>
                <a:cubicBezTo>
                  <a:pt x="1037726" y="648143"/>
                  <a:pt x="1536201" y="362393"/>
                  <a:pt x="1607109" y="325351"/>
                </a:cubicBezTo>
                <a:cubicBezTo>
                  <a:pt x="1678017" y="288309"/>
                  <a:pt x="1447301" y="393084"/>
                  <a:pt x="1270559" y="471401"/>
                </a:cubicBezTo>
                <a:cubicBezTo>
                  <a:pt x="1093817" y="549718"/>
                  <a:pt x="754092" y="869334"/>
                  <a:pt x="546659" y="795251"/>
                </a:cubicBezTo>
                <a:cubicBezTo>
                  <a:pt x="339226" y="721168"/>
                  <a:pt x="16434" y="34309"/>
                  <a:pt x="559" y="1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2BB7A91E-49AF-4BD9-A3AB-B5B94E0FD453}"/>
              </a:ext>
            </a:extLst>
          </p:cNvPr>
          <p:cNvSpPr/>
          <p:nvPr/>
        </p:nvSpPr>
        <p:spPr>
          <a:xfrm>
            <a:off x="7441876" y="5843553"/>
            <a:ext cx="1099805" cy="606113"/>
          </a:xfrm>
          <a:custGeom>
            <a:avLst/>
            <a:gdLst>
              <a:gd name="connsiteX0" fmla="*/ 324 w 1099805"/>
              <a:gd name="connsiteY0" fmla="*/ 4797 h 606113"/>
              <a:gd name="connsiteX1" fmla="*/ 736924 w 1099805"/>
              <a:gd name="connsiteY1" fmla="*/ 157197 h 606113"/>
              <a:gd name="connsiteX2" fmla="*/ 1092524 w 1099805"/>
              <a:gd name="connsiteY2" fmla="*/ 601697 h 606113"/>
              <a:gd name="connsiteX3" fmla="*/ 965524 w 1099805"/>
              <a:gd name="connsiteY3" fmla="*/ 366747 h 606113"/>
              <a:gd name="connsiteX4" fmla="*/ 832174 w 1099805"/>
              <a:gd name="connsiteY4" fmla="*/ 68297 h 606113"/>
              <a:gd name="connsiteX5" fmla="*/ 324 w 1099805"/>
              <a:gd name="connsiteY5" fmla="*/ 4797 h 606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9805" h="606113">
                <a:moveTo>
                  <a:pt x="324" y="4797"/>
                </a:moveTo>
                <a:cubicBezTo>
                  <a:pt x="-15551" y="19614"/>
                  <a:pt x="554891" y="57714"/>
                  <a:pt x="736924" y="157197"/>
                </a:cubicBezTo>
                <a:cubicBezTo>
                  <a:pt x="918957" y="256680"/>
                  <a:pt x="1054424" y="566772"/>
                  <a:pt x="1092524" y="601697"/>
                </a:cubicBezTo>
                <a:cubicBezTo>
                  <a:pt x="1130624" y="636622"/>
                  <a:pt x="1008916" y="455647"/>
                  <a:pt x="965524" y="366747"/>
                </a:cubicBezTo>
                <a:cubicBezTo>
                  <a:pt x="922132" y="277847"/>
                  <a:pt x="994099" y="127564"/>
                  <a:pt x="832174" y="68297"/>
                </a:cubicBezTo>
                <a:cubicBezTo>
                  <a:pt x="670249" y="9030"/>
                  <a:pt x="16199" y="-10020"/>
                  <a:pt x="324" y="47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81E25586-AF2B-4A8D-A3A6-01D0F24B0C32}"/>
              </a:ext>
            </a:extLst>
          </p:cNvPr>
          <p:cNvSpPr/>
          <p:nvPr/>
        </p:nvSpPr>
        <p:spPr>
          <a:xfrm>
            <a:off x="7289675" y="4682301"/>
            <a:ext cx="971957" cy="725537"/>
          </a:xfrm>
          <a:custGeom>
            <a:avLst/>
            <a:gdLst>
              <a:gd name="connsiteX0" fmla="*/ 25525 w 971957"/>
              <a:gd name="connsiteY0" fmla="*/ 42099 h 725537"/>
              <a:gd name="connsiteX1" fmla="*/ 139825 w 971957"/>
              <a:gd name="connsiteY1" fmla="*/ 118299 h 725537"/>
              <a:gd name="connsiteX2" fmla="*/ 673225 w 971957"/>
              <a:gd name="connsiteY2" fmla="*/ 658049 h 725537"/>
              <a:gd name="connsiteX3" fmla="*/ 971675 w 971957"/>
              <a:gd name="connsiteY3" fmla="*/ 658049 h 725537"/>
              <a:gd name="connsiteX4" fmla="*/ 724025 w 971957"/>
              <a:gd name="connsiteY4" fmla="*/ 721549 h 725537"/>
              <a:gd name="connsiteX5" fmla="*/ 539875 w 971957"/>
              <a:gd name="connsiteY5" fmla="*/ 645349 h 725537"/>
              <a:gd name="connsiteX6" fmla="*/ 25525 w 971957"/>
              <a:gd name="connsiteY6" fmla="*/ 42099 h 72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1957" h="725537">
                <a:moveTo>
                  <a:pt x="25525" y="42099"/>
                </a:moveTo>
                <a:cubicBezTo>
                  <a:pt x="-41150" y="-45743"/>
                  <a:pt x="31875" y="15641"/>
                  <a:pt x="139825" y="118299"/>
                </a:cubicBezTo>
                <a:cubicBezTo>
                  <a:pt x="247775" y="220957"/>
                  <a:pt x="534583" y="568091"/>
                  <a:pt x="673225" y="658049"/>
                </a:cubicBezTo>
                <a:cubicBezTo>
                  <a:pt x="811867" y="748007"/>
                  <a:pt x="963208" y="647466"/>
                  <a:pt x="971675" y="658049"/>
                </a:cubicBezTo>
                <a:cubicBezTo>
                  <a:pt x="980142" y="668632"/>
                  <a:pt x="795992" y="723666"/>
                  <a:pt x="724025" y="721549"/>
                </a:cubicBezTo>
                <a:cubicBezTo>
                  <a:pt x="652058" y="719432"/>
                  <a:pt x="656292" y="755416"/>
                  <a:pt x="539875" y="645349"/>
                </a:cubicBezTo>
                <a:cubicBezTo>
                  <a:pt x="423458" y="535282"/>
                  <a:pt x="92200" y="129941"/>
                  <a:pt x="25525" y="420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409CD455-6F92-407D-A061-3CC5AF313D79}"/>
              </a:ext>
            </a:extLst>
          </p:cNvPr>
          <p:cNvSpPr/>
          <p:nvPr/>
        </p:nvSpPr>
        <p:spPr>
          <a:xfrm>
            <a:off x="7156422" y="5425561"/>
            <a:ext cx="406680" cy="2823699"/>
          </a:xfrm>
          <a:custGeom>
            <a:avLst/>
            <a:gdLst>
              <a:gd name="connsiteX0" fmla="*/ 28 w 406680"/>
              <a:gd name="connsiteY0" fmla="*/ 10039 h 2823699"/>
              <a:gd name="connsiteX1" fmla="*/ 323878 w 406680"/>
              <a:gd name="connsiteY1" fmla="*/ 587889 h 2823699"/>
              <a:gd name="connsiteX2" fmla="*/ 368328 w 406680"/>
              <a:gd name="connsiteY2" fmla="*/ 924439 h 2823699"/>
              <a:gd name="connsiteX3" fmla="*/ 406428 w 406680"/>
              <a:gd name="connsiteY3" fmla="*/ 1387989 h 2823699"/>
              <a:gd name="connsiteX4" fmla="*/ 349278 w 406680"/>
              <a:gd name="connsiteY4" fmla="*/ 1762639 h 2823699"/>
              <a:gd name="connsiteX5" fmla="*/ 120678 w 406680"/>
              <a:gd name="connsiteY5" fmla="*/ 2772289 h 2823699"/>
              <a:gd name="connsiteX6" fmla="*/ 177828 w 406680"/>
              <a:gd name="connsiteY6" fmla="*/ 2562739 h 2823699"/>
              <a:gd name="connsiteX7" fmla="*/ 336578 w 406680"/>
              <a:gd name="connsiteY7" fmla="*/ 1591189 h 2823699"/>
              <a:gd name="connsiteX8" fmla="*/ 342928 w 406680"/>
              <a:gd name="connsiteY8" fmla="*/ 1114939 h 2823699"/>
              <a:gd name="connsiteX9" fmla="*/ 28 w 406680"/>
              <a:gd name="connsiteY9" fmla="*/ 10039 h 28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6680" h="2823699">
                <a:moveTo>
                  <a:pt x="28" y="10039"/>
                </a:moveTo>
                <a:cubicBezTo>
                  <a:pt x="-3147" y="-77803"/>
                  <a:pt x="262495" y="435489"/>
                  <a:pt x="323878" y="587889"/>
                </a:cubicBezTo>
                <a:cubicBezTo>
                  <a:pt x="385261" y="740289"/>
                  <a:pt x="354570" y="791089"/>
                  <a:pt x="368328" y="924439"/>
                </a:cubicBezTo>
                <a:cubicBezTo>
                  <a:pt x="382086" y="1057789"/>
                  <a:pt x="409603" y="1248289"/>
                  <a:pt x="406428" y="1387989"/>
                </a:cubicBezTo>
                <a:cubicBezTo>
                  <a:pt x="403253" y="1527689"/>
                  <a:pt x="396903" y="1531922"/>
                  <a:pt x="349278" y="1762639"/>
                </a:cubicBezTo>
                <a:cubicBezTo>
                  <a:pt x="301653" y="1993356"/>
                  <a:pt x="149253" y="2638939"/>
                  <a:pt x="120678" y="2772289"/>
                </a:cubicBezTo>
                <a:cubicBezTo>
                  <a:pt x="92103" y="2905639"/>
                  <a:pt x="141845" y="2759589"/>
                  <a:pt x="177828" y="2562739"/>
                </a:cubicBezTo>
                <a:cubicBezTo>
                  <a:pt x="213811" y="2365889"/>
                  <a:pt x="309061" y="1832489"/>
                  <a:pt x="336578" y="1591189"/>
                </a:cubicBezTo>
                <a:cubicBezTo>
                  <a:pt x="364095" y="1349889"/>
                  <a:pt x="394786" y="1375289"/>
                  <a:pt x="342928" y="1114939"/>
                </a:cubicBezTo>
                <a:cubicBezTo>
                  <a:pt x="291070" y="854589"/>
                  <a:pt x="3203" y="97881"/>
                  <a:pt x="28" y="100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2D9F1705-0A4D-477E-80E8-B0C9E54B8C24}"/>
              </a:ext>
            </a:extLst>
          </p:cNvPr>
          <p:cNvSpPr/>
          <p:nvPr/>
        </p:nvSpPr>
        <p:spPr>
          <a:xfrm>
            <a:off x="7106239" y="6438876"/>
            <a:ext cx="324130" cy="1435213"/>
          </a:xfrm>
          <a:custGeom>
            <a:avLst/>
            <a:gdLst>
              <a:gd name="connsiteX0" fmla="*/ 323261 w 324130"/>
              <a:gd name="connsiteY0" fmla="*/ 24 h 1435213"/>
              <a:gd name="connsiteX1" fmla="*/ 101011 w 324130"/>
              <a:gd name="connsiteY1" fmla="*/ 533424 h 1435213"/>
              <a:gd name="connsiteX2" fmla="*/ 132761 w 324130"/>
              <a:gd name="connsiteY2" fmla="*/ 1409724 h 1435213"/>
              <a:gd name="connsiteX3" fmla="*/ 126411 w 324130"/>
              <a:gd name="connsiteY3" fmla="*/ 1143024 h 1435213"/>
              <a:gd name="connsiteX4" fmla="*/ 5761 w 324130"/>
              <a:gd name="connsiteY4" fmla="*/ 552474 h 1435213"/>
              <a:gd name="connsiteX5" fmla="*/ 323261 w 324130"/>
              <a:gd name="connsiteY5" fmla="*/ 24 h 1435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130" h="1435213">
                <a:moveTo>
                  <a:pt x="323261" y="24"/>
                </a:moveTo>
                <a:cubicBezTo>
                  <a:pt x="339136" y="-3151"/>
                  <a:pt x="132761" y="298474"/>
                  <a:pt x="101011" y="533424"/>
                </a:cubicBezTo>
                <a:cubicBezTo>
                  <a:pt x="69261" y="768374"/>
                  <a:pt x="128528" y="1308124"/>
                  <a:pt x="132761" y="1409724"/>
                </a:cubicBezTo>
                <a:cubicBezTo>
                  <a:pt x="136994" y="1511324"/>
                  <a:pt x="147578" y="1285899"/>
                  <a:pt x="126411" y="1143024"/>
                </a:cubicBezTo>
                <a:cubicBezTo>
                  <a:pt x="105244" y="1000149"/>
                  <a:pt x="-29164" y="747207"/>
                  <a:pt x="5761" y="552474"/>
                </a:cubicBezTo>
                <a:cubicBezTo>
                  <a:pt x="40686" y="357741"/>
                  <a:pt x="307386" y="3199"/>
                  <a:pt x="323261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6840B77C-50A0-4AD0-9E98-22A4399E0085}"/>
              </a:ext>
            </a:extLst>
          </p:cNvPr>
          <p:cNvSpPr/>
          <p:nvPr/>
        </p:nvSpPr>
        <p:spPr>
          <a:xfrm>
            <a:off x="2107628" y="5266668"/>
            <a:ext cx="296254" cy="159426"/>
          </a:xfrm>
          <a:custGeom>
            <a:avLst/>
            <a:gdLst>
              <a:gd name="connsiteX0" fmla="*/ 572 w 296254"/>
              <a:gd name="connsiteY0" fmla="*/ 159407 h 159426"/>
              <a:gd name="connsiteX1" fmla="*/ 146622 w 296254"/>
              <a:gd name="connsiteY1" fmla="*/ 41932 h 159426"/>
              <a:gd name="connsiteX2" fmla="*/ 295847 w 296254"/>
              <a:gd name="connsiteY2" fmla="*/ 13357 h 159426"/>
              <a:gd name="connsiteX3" fmla="*/ 187897 w 296254"/>
              <a:gd name="connsiteY3" fmla="*/ 657 h 159426"/>
              <a:gd name="connsiteX4" fmla="*/ 98997 w 296254"/>
              <a:gd name="connsiteY4" fmla="*/ 32407 h 159426"/>
              <a:gd name="connsiteX5" fmla="*/ 572 w 296254"/>
              <a:gd name="connsiteY5" fmla="*/ 159407 h 159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6254" h="159426">
                <a:moveTo>
                  <a:pt x="572" y="159407"/>
                </a:moveTo>
                <a:cubicBezTo>
                  <a:pt x="8510" y="160995"/>
                  <a:pt x="97410" y="66274"/>
                  <a:pt x="146622" y="41932"/>
                </a:cubicBezTo>
                <a:cubicBezTo>
                  <a:pt x="195834" y="17590"/>
                  <a:pt x="288968" y="20236"/>
                  <a:pt x="295847" y="13357"/>
                </a:cubicBezTo>
                <a:cubicBezTo>
                  <a:pt x="302726" y="6478"/>
                  <a:pt x="220705" y="-2518"/>
                  <a:pt x="187897" y="657"/>
                </a:cubicBezTo>
                <a:cubicBezTo>
                  <a:pt x="155089" y="3832"/>
                  <a:pt x="128630" y="10711"/>
                  <a:pt x="98997" y="32407"/>
                </a:cubicBezTo>
                <a:cubicBezTo>
                  <a:pt x="69364" y="54103"/>
                  <a:pt x="-7366" y="157819"/>
                  <a:pt x="572" y="159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ACB38CAA-D40F-42A8-9DFF-85888FF0D2B9}"/>
              </a:ext>
            </a:extLst>
          </p:cNvPr>
          <p:cNvSpPr/>
          <p:nvPr/>
        </p:nvSpPr>
        <p:spPr>
          <a:xfrm>
            <a:off x="3272206" y="1911319"/>
            <a:ext cx="1571032" cy="332417"/>
          </a:xfrm>
          <a:custGeom>
            <a:avLst/>
            <a:gdLst>
              <a:gd name="connsiteX0" fmla="*/ 1515694 w 1571032"/>
              <a:gd name="connsiteY0" fmla="*/ 317531 h 332417"/>
              <a:gd name="connsiteX1" fmla="*/ 1471244 w 1571032"/>
              <a:gd name="connsiteY1" fmla="*/ 273081 h 332417"/>
              <a:gd name="connsiteX2" fmla="*/ 963244 w 1571032"/>
              <a:gd name="connsiteY2" fmla="*/ 31 h 332417"/>
              <a:gd name="connsiteX3" fmla="*/ 10744 w 1571032"/>
              <a:gd name="connsiteY3" fmla="*/ 254031 h 332417"/>
              <a:gd name="connsiteX4" fmla="*/ 474294 w 1571032"/>
              <a:gd name="connsiteY4" fmla="*/ 127031 h 332417"/>
              <a:gd name="connsiteX5" fmla="*/ 855294 w 1571032"/>
              <a:gd name="connsiteY5" fmla="*/ 76231 h 332417"/>
              <a:gd name="connsiteX6" fmla="*/ 1515694 w 1571032"/>
              <a:gd name="connsiteY6" fmla="*/ 317531 h 332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1032" h="332417">
                <a:moveTo>
                  <a:pt x="1515694" y="317531"/>
                </a:moveTo>
                <a:cubicBezTo>
                  <a:pt x="1618352" y="350339"/>
                  <a:pt x="1563319" y="325998"/>
                  <a:pt x="1471244" y="273081"/>
                </a:cubicBezTo>
                <a:cubicBezTo>
                  <a:pt x="1379169" y="220164"/>
                  <a:pt x="1206661" y="3206"/>
                  <a:pt x="963244" y="31"/>
                </a:cubicBezTo>
                <a:cubicBezTo>
                  <a:pt x="719827" y="-3144"/>
                  <a:pt x="92236" y="232864"/>
                  <a:pt x="10744" y="254031"/>
                </a:cubicBezTo>
                <a:cubicBezTo>
                  <a:pt x="-70748" y="275198"/>
                  <a:pt x="333536" y="156664"/>
                  <a:pt x="474294" y="127031"/>
                </a:cubicBezTo>
                <a:cubicBezTo>
                  <a:pt x="615052" y="97398"/>
                  <a:pt x="683844" y="51889"/>
                  <a:pt x="855294" y="76231"/>
                </a:cubicBezTo>
                <a:cubicBezTo>
                  <a:pt x="1026744" y="100573"/>
                  <a:pt x="1413036" y="284723"/>
                  <a:pt x="1515694" y="317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5216172B-A122-473A-9E85-ACDE6F59ACA4}"/>
              </a:ext>
            </a:extLst>
          </p:cNvPr>
          <p:cNvSpPr/>
          <p:nvPr/>
        </p:nvSpPr>
        <p:spPr>
          <a:xfrm>
            <a:off x="4104291" y="1885834"/>
            <a:ext cx="1768245" cy="355217"/>
          </a:xfrm>
          <a:custGeom>
            <a:avLst/>
            <a:gdLst>
              <a:gd name="connsiteX0" fmla="*/ 35909 w 1768245"/>
              <a:gd name="connsiteY0" fmla="*/ 298566 h 355217"/>
              <a:gd name="connsiteX1" fmla="*/ 118459 w 1768245"/>
              <a:gd name="connsiteY1" fmla="*/ 298566 h 355217"/>
              <a:gd name="connsiteX2" fmla="*/ 556609 w 1768245"/>
              <a:gd name="connsiteY2" fmla="*/ 116 h 355217"/>
              <a:gd name="connsiteX3" fmla="*/ 1667859 w 1768245"/>
              <a:gd name="connsiteY3" fmla="*/ 336666 h 355217"/>
              <a:gd name="connsiteX4" fmla="*/ 1598009 w 1768245"/>
              <a:gd name="connsiteY4" fmla="*/ 285866 h 355217"/>
              <a:gd name="connsiteX5" fmla="*/ 626459 w 1768245"/>
              <a:gd name="connsiteY5" fmla="*/ 69966 h 355217"/>
              <a:gd name="connsiteX6" fmla="*/ 35909 w 1768245"/>
              <a:gd name="connsiteY6" fmla="*/ 298566 h 355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8245" h="355217">
                <a:moveTo>
                  <a:pt x="35909" y="298566"/>
                </a:moveTo>
                <a:cubicBezTo>
                  <a:pt x="-48758" y="336666"/>
                  <a:pt x="31676" y="348308"/>
                  <a:pt x="118459" y="298566"/>
                </a:cubicBezTo>
                <a:cubicBezTo>
                  <a:pt x="205242" y="248824"/>
                  <a:pt x="298376" y="-6234"/>
                  <a:pt x="556609" y="116"/>
                </a:cubicBezTo>
                <a:cubicBezTo>
                  <a:pt x="814842" y="6466"/>
                  <a:pt x="1494292" y="289041"/>
                  <a:pt x="1667859" y="336666"/>
                </a:cubicBezTo>
                <a:cubicBezTo>
                  <a:pt x="1841426" y="384291"/>
                  <a:pt x="1771576" y="330316"/>
                  <a:pt x="1598009" y="285866"/>
                </a:cubicBezTo>
                <a:cubicBezTo>
                  <a:pt x="1424442" y="241416"/>
                  <a:pt x="882576" y="64674"/>
                  <a:pt x="626459" y="69966"/>
                </a:cubicBezTo>
                <a:cubicBezTo>
                  <a:pt x="370342" y="75258"/>
                  <a:pt x="120576" y="260466"/>
                  <a:pt x="35909" y="2985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C37E4235-12A9-46CB-8391-7FBD6866A24B}"/>
              </a:ext>
            </a:extLst>
          </p:cNvPr>
          <p:cNvSpPr/>
          <p:nvPr/>
        </p:nvSpPr>
        <p:spPr>
          <a:xfrm>
            <a:off x="4298840" y="1999114"/>
            <a:ext cx="1291334" cy="191881"/>
          </a:xfrm>
          <a:custGeom>
            <a:avLst/>
            <a:gdLst>
              <a:gd name="connsiteX0" fmla="*/ 14080 w 1291334"/>
              <a:gd name="connsiteY0" fmla="*/ 159886 h 191881"/>
              <a:gd name="connsiteX1" fmla="*/ 146160 w 1291334"/>
              <a:gd name="connsiteY1" fmla="*/ 88766 h 191881"/>
              <a:gd name="connsiteX2" fmla="*/ 466200 w 1291334"/>
              <a:gd name="connsiteY2" fmla="*/ 2406 h 191881"/>
              <a:gd name="connsiteX3" fmla="*/ 1279000 w 1291334"/>
              <a:gd name="connsiteY3" fmla="*/ 190366 h 191881"/>
              <a:gd name="connsiteX4" fmla="*/ 923400 w 1291334"/>
              <a:gd name="connsiteY4" fmla="*/ 88766 h 191881"/>
              <a:gd name="connsiteX5" fmla="*/ 466200 w 1291334"/>
              <a:gd name="connsiteY5" fmla="*/ 48126 h 191881"/>
              <a:gd name="connsiteX6" fmla="*/ 14080 w 1291334"/>
              <a:gd name="connsiteY6" fmla="*/ 159886 h 19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1334" h="191881">
                <a:moveTo>
                  <a:pt x="14080" y="159886"/>
                </a:moveTo>
                <a:cubicBezTo>
                  <a:pt x="-39260" y="166659"/>
                  <a:pt x="70807" y="115013"/>
                  <a:pt x="146160" y="88766"/>
                </a:cubicBezTo>
                <a:cubicBezTo>
                  <a:pt x="221513" y="62519"/>
                  <a:pt x="277393" y="-14527"/>
                  <a:pt x="466200" y="2406"/>
                </a:cubicBezTo>
                <a:cubicBezTo>
                  <a:pt x="655007" y="19339"/>
                  <a:pt x="1202800" y="175973"/>
                  <a:pt x="1279000" y="190366"/>
                </a:cubicBezTo>
                <a:cubicBezTo>
                  <a:pt x="1355200" y="204759"/>
                  <a:pt x="1058867" y="112473"/>
                  <a:pt x="923400" y="88766"/>
                </a:cubicBezTo>
                <a:cubicBezTo>
                  <a:pt x="787933" y="65059"/>
                  <a:pt x="624527" y="34579"/>
                  <a:pt x="466200" y="48126"/>
                </a:cubicBezTo>
                <a:cubicBezTo>
                  <a:pt x="307873" y="61673"/>
                  <a:pt x="67420" y="153113"/>
                  <a:pt x="14080" y="1598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8E9063DD-5014-4AAD-8171-9EF0C2EE7934}"/>
              </a:ext>
            </a:extLst>
          </p:cNvPr>
          <p:cNvSpPr/>
          <p:nvPr/>
        </p:nvSpPr>
        <p:spPr>
          <a:xfrm>
            <a:off x="2868674" y="2036311"/>
            <a:ext cx="1756586" cy="247908"/>
          </a:xfrm>
          <a:custGeom>
            <a:avLst/>
            <a:gdLst>
              <a:gd name="connsiteX0" fmla="*/ 1728726 w 1756586"/>
              <a:gd name="connsiteY0" fmla="*/ 193809 h 247908"/>
              <a:gd name="connsiteX1" fmla="*/ 1662686 w 1756586"/>
              <a:gd name="connsiteY1" fmla="*/ 168409 h 247908"/>
              <a:gd name="connsiteX2" fmla="*/ 1164846 w 1756586"/>
              <a:gd name="connsiteY2" fmla="*/ 769 h 247908"/>
              <a:gd name="connsiteX3" fmla="*/ 16766 w 1756586"/>
              <a:gd name="connsiteY3" fmla="*/ 244609 h 247908"/>
              <a:gd name="connsiteX4" fmla="*/ 524766 w 1756586"/>
              <a:gd name="connsiteY4" fmla="*/ 137929 h 247908"/>
              <a:gd name="connsiteX5" fmla="*/ 1124206 w 1756586"/>
              <a:gd name="connsiteY5" fmla="*/ 82049 h 247908"/>
              <a:gd name="connsiteX6" fmla="*/ 1728726 w 1756586"/>
              <a:gd name="connsiteY6" fmla="*/ 193809 h 24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6586" h="247908">
                <a:moveTo>
                  <a:pt x="1728726" y="193809"/>
                </a:moveTo>
                <a:cubicBezTo>
                  <a:pt x="1818473" y="208202"/>
                  <a:pt x="1662686" y="168409"/>
                  <a:pt x="1662686" y="168409"/>
                </a:cubicBezTo>
                <a:cubicBezTo>
                  <a:pt x="1568706" y="136236"/>
                  <a:pt x="1439166" y="-11931"/>
                  <a:pt x="1164846" y="769"/>
                </a:cubicBezTo>
                <a:cubicBezTo>
                  <a:pt x="890526" y="13469"/>
                  <a:pt x="16766" y="244609"/>
                  <a:pt x="16766" y="244609"/>
                </a:cubicBezTo>
                <a:cubicBezTo>
                  <a:pt x="-89914" y="267469"/>
                  <a:pt x="340193" y="165022"/>
                  <a:pt x="524766" y="137929"/>
                </a:cubicBezTo>
                <a:cubicBezTo>
                  <a:pt x="709339" y="110836"/>
                  <a:pt x="929473" y="72736"/>
                  <a:pt x="1124206" y="82049"/>
                </a:cubicBezTo>
                <a:cubicBezTo>
                  <a:pt x="1318939" y="91362"/>
                  <a:pt x="1638979" y="179416"/>
                  <a:pt x="1728726" y="193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948642D4-20D5-432C-A002-E79F27F7334C}"/>
              </a:ext>
            </a:extLst>
          </p:cNvPr>
          <p:cNvSpPr/>
          <p:nvPr/>
        </p:nvSpPr>
        <p:spPr>
          <a:xfrm>
            <a:off x="1965420" y="2748365"/>
            <a:ext cx="2533288" cy="2021056"/>
          </a:xfrm>
          <a:custGeom>
            <a:avLst/>
            <a:gdLst>
              <a:gd name="connsiteX0" fmla="*/ 2174780 w 2533288"/>
              <a:gd name="connsiteY0" fmla="*/ 432985 h 2021056"/>
              <a:gd name="connsiteX1" fmla="*/ 1749330 w 2533288"/>
              <a:gd name="connsiteY1" fmla="*/ 382185 h 2021056"/>
              <a:gd name="connsiteX2" fmla="*/ 892080 w 2533288"/>
              <a:gd name="connsiteY2" fmla="*/ 1023535 h 2021056"/>
              <a:gd name="connsiteX3" fmla="*/ 1298480 w 2533288"/>
              <a:gd name="connsiteY3" fmla="*/ 636185 h 2021056"/>
              <a:gd name="connsiteX4" fmla="*/ 682530 w 2533288"/>
              <a:gd name="connsiteY4" fmla="*/ 1341035 h 2021056"/>
              <a:gd name="connsiteX5" fmla="*/ 1006380 w 2533288"/>
              <a:gd name="connsiteY5" fmla="*/ 1080685 h 2021056"/>
              <a:gd name="connsiteX6" fmla="*/ 472980 w 2533288"/>
              <a:gd name="connsiteY6" fmla="*/ 1791885 h 2021056"/>
              <a:gd name="connsiteX7" fmla="*/ 625380 w 2533288"/>
              <a:gd name="connsiteY7" fmla="*/ 1537885 h 2021056"/>
              <a:gd name="connsiteX8" fmla="*/ 9430 w 2533288"/>
              <a:gd name="connsiteY8" fmla="*/ 2020485 h 2021056"/>
              <a:gd name="connsiteX9" fmla="*/ 238030 w 2533288"/>
              <a:gd name="connsiteY9" fmla="*/ 1423585 h 2021056"/>
              <a:gd name="connsiteX10" fmla="*/ 41180 w 2533288"/>
              <a:gd name="connsiteY10" fmla="*/ 1887135 h 2021056"/>
              <a:gd name="connsiteX11" fmla="*/ 244380 w 2533288"/>
              <a:gd name="connsiteY11" fmla="*/ 1023535 h 2021056"/>
              <a:gd name="connsiteX12" fmla="*/ 276130 w 2533288"/>
              <a:gd name="connsiteY12" fmla="*/ 1321985 h 2021056"/>
              <a:gd name="connsiteX13" fmla="*/ 549180 w 2533288"/>
              <a:gd name="connsiteY13" fmla="*/ 515535 h 2021056"/>
              <a:gd name="connsiteX14" fmla="*/ 663480 w 2533288"/>
              <a:gd name="connsiteY14" fmla="*/ 775885 h 2021056"/>
              <a:gd name="connsiteX15" fmla="*/ 1050830 w 2533288"/>
              <a:gd name="connsiteY15" fmla="*/ 147235 h 2021056"/>
              <a:gd name="connsiteX16" fmla="*/ 1590580 w 2533288"/>
              <a:gd name="connsiteY16" fmla="*/ 71035 h 2021056"/>
              <a:gd name="connsiteX17" fmla="*/ 511080 w 2533288"/>
              <a:gd name="connsiteY17" fmla="*/ 572685 h 2021056"/>
              <a:gd name="connsiteX18" fmla="*/ 1419130 w 2533288"/>
              <a:gd name="connsiteY18" fmla="*/ 39285 h 2021056"/>
              <a:gd name="connsiteX19" fmla="*/ 1552480 w 2533288"/>
              <a:gd name="connsiteY19" fmla="*/ 64685 h 2021056"/>
              <a:gd name="connsiteX20" fmla="*/ 1368330 w 2533288"/>
              <a:gd name="connsiteY20" fmla="*/ 261535 h 2021056"/>
              <a:gd name="connsiteX21" fmla="*/ 2530380 w 2533288"/>
              <a:gd name="connsiteY21" fmla="*/ 191685 h 2021056"/>
              <a:gd name="connsiteX22" fmla="*/ 974630 w 2533288"/>
              <a:gd name="connsiteY22" fmla="*/ 388535 h 2021056"/>
              <a:gd name="connsiteX23" fmla="*/ 1673130 w 2533288"/>
              <a:gd name="connsiteY23" fmla="*/ 312335 h 2021056"/>
              <a:gd name="connsiteX24" fmla="*/ 2174780 w 2533288"/>
              <a:gd name="connsiteY24" fmla="*/ 432985 h 2021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533288" h="2021056">
                <a:moveTo>
                  <a:pt x="2174780" y="432985"/>
                </a:moveTo>
                <a:cubicBezTo>
                  <a:pt x="2187480" y="444627"/>
                  <a:pt x="1963113" y="283760"/>
                  <a:pt x="1749330" y="382185"/>
                </a:cubicBezTo>
                <a:cubicBezTo>
                  <a:pt x="1535547" y="480610"/>
                  <a:pt x="967222" y="981202"/>
                  <a:pt x="892080" y="1023535"/>
                </a:cubicBezTo>
                <a:cubicBezTo>
                  <a:pt x="816938" y="1065868"/>
                  <a:pt x="1333405" y="583268"/>
                  <a:pt x="1298480" y="636185"/>
                </a:cubicBezTo>
                <a:cubicBezTo>
                  <a:pt x="1263555" y="689102"/>
                  <a:pt x="731213" y="1266952"/>
                  <a:pt x="682530" y="1341035"/>
                </a:cubicBezTo>
                <a:cubicBezTo>
                  <a:pt x="633847" y="1415118"/>
                  <a:pt x="1041305" y="1005543"/>
                  <a:pt x="1006380" y="1080685"/>
                </a:cubicBezTo>
                <a:cubicBezTo>
                  <a:pt x="971455" y="1155827"/>
                  <a:pt x="536480" y="1715685"/>
                  <a:pt x="472980" y="1791885"/>
                </a:cubicBezTo>
                <a:cubicBezTo>
                  <a:pt x="409480" y="1868085"/>
                  <a:pt x="702638" y="1499785"/>
                  <a:pt x="625380" y="1537885"/>
                </a:cubicBezTo>
                <a:cubicBezTo>
                  <a:pt x="548122" y="1575985"/>
                  <a:pt x="73988" y="2039535"/>
                  <a:pt x="9430" y="2020485"/>
                </a:cubicBezTo>
                <a:cubicBezTo>
                  <a:pt x="-55128" y="2001435"/>
                  <a:pt x="232738" y="1445810"/>
                  <a:pt x="238030" y="1423585"/>
                </a:cubicBezTo>
                <a:cubicBezTo>
                  <a:pt x="243322" y="1401360"/>
                  <a:pt x="40122" y="1953810"/>
                  <a:pt x="41180" y="1887135"/>
                </a:cubicBezTo>
                <a:cubicBezTo>
                  <a:pt x="42238" y="1820460"/>
                  <a:pt x="205222" y="1117727"/>
                  <a:pt x="244380" y="1023535"/>
                </a:cubicBezTo>
                <a:cubicBezTo>
                  <a:pt x="283538" y="929343"/>
                  <a:pt x="225330" y="1406652"/>
                  <a:pt x="276130" y="1321985"/>
                </a:cubicBezTo>
                <a:cubicBezTo>
                  <a:pt x="326930" y="1237318"/>
                  <a:pt x="484622" y="606552"/>
                  <a:pt x="549180" y="515535"/>
                </a:cubicBezTo>
                <a:cubicBezTo>
                  <a:pt x="613738" y="424518"/>
                  <a:pt x="579872" y="837268"/>
                  <a:pt x="663480" y="775885"/>
                </a:cubicBezTo>
                <a:cubicBezTo>
                  <a:pt x="747088" y="714502"/>
                  <a:pt x="896313" y="264710"/>
                  <a:pt x="1050830" y="147235"/>
                </a:cubicBezTo>
                <a:cubicBezTo>
                  <a:pt x="1205347" y="29760"/>
                  <a:pt x="1680538" y="127"/>
                  <a:pt x="1590580" y="71035"/>
                </a:cubicBezTo>
                <a:cubicBezTo>
                  <a:pt x="1500622" y="141943"/>
                  <a:pt x="539655" y="577977"/>
                  <a:pt x="511080" y="572685"/>
                </a:cubicBezTo>
                <a:cubicBezTo>
                  <a:pt x="482505" y="567393"/>
                  <a:pt x="1245563" y="123952"/>
                  <a:pt x="1419130" y="39285"/>
                </a:cubicBezTo>
                <a:cubicBezTo>
                  <a:pt x="1592697" y="-45382"/>
                  <a:pt x="1560947" y="27643"/>
                  <a:pt x="1552480" y="64685"/>
                </a:cubicBezTo>
                <a:cubicBezTo>
                  <a:pt x="1544013" y="101727"/>
                  <a:pt x="1205347" y="240368"/>
                  <a:pt x="1368330" y="261535"/>
                </a:cubicBezTo>
                <a:cubicBezTo>
                  <a:pt x="1531313" y="282702"/>
                  <a:pt x="2595997" y="170518"/>
                  <a:pt x="2530380" y="191685"/>
                </a:cubicBezTo>
                <a:cubicBezTo>
                  <a:pt x="2464763" y="212852"/>
                  <a:pt x="1117505" y="368427"/>
                  <a:pt x="974630" y="388535"/>
                </a:cubicBezTo>
                <a:cubicBezTo>
                  <a:pt x="831755" y="408643"/>
                  <a:pt x="1476280" y="304927"/>
                  <a:pt x="1673130" y="312335"/>
                </a:cubicBezTo>
                <a:cubicBezTo>
                  <a:pt x="1869980" y="319743"/>
                  <a:pt x="2162080" y="421343"/>
                  <a:pt x="2174780" y="43298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BBF81100-3067-430D-8691-28E221BC10C8}"/>
              </a:ext>
            </a:extLst>
          </p:cNvPr>
          <p:cNvSpPr/>
          <p:nvPr/>
        </p:nvSpPr>
        <p:spPr>
          <a:xfrm>
            <a:off x="1915242" y="2718153"/>
            <a:ext cx="2395009" cy="1681805"/>
          </a:xfrm>
          <a:custGeom>
            <a:avLst/>
            <a:gdLst>
              <a:gd name="connsiteX0" fmla="*/ 2346878 w 2395009"/>
              <a:gd name="connsiteY0" fmla="*/ 329847 h 1681805"/>
              <a:gd name="connsiteX1" fmla="*/ 2296078 w 2395009"/>
              <a:gd name="connsiteY1" fmla="*/ 329847 h 1681805"/>
              <a:gd name="connsiteX2" fmla="*/ 1854118 w 2395009"/>
              <a:gd name="connsiteY2" fmla="*/ 213007 h 1681805"/>
              <a:gd name="connsiteX3" fmla="*/ 939718 w 2395009"/>
              <a:gd name="connsiteY3" fmla="*/ 548287 h 1681805"/>
              <a:gd name="connsiteX4" fmla="*/ 1325798 w 2395009"/>
              <a:gd name="connsiteY4" fmla="*/ 350167 h 1681805"/>
              <a:gd name="connsiteX5" fmla="*/ 685718 w 2395009"/>
              <a:gd name="connsiteY5" fmla="*/ 827687 h 1681805"/>
              <a:gd name="connsiteX6" fmla="*/ 492678 w 2395009"/>
              <a:gd name="connsiteY6" fmla="*/ 1157887 h 1681805"/>
              <a:gd name="connsiteX7" fmla="*/ 756838 w 2395009"/>
              <a:gd name="connsiteY7" fmla="*/ 644807 h 1681805"/>
              <a:gd name="connsiteX8" fmla="*/ 340278 w 2395009"/>
              <a:gd name="connsiteY8" fmla="*/ 1340767 h 1681805"/>
              <a:gd name="connsiteX9" fmla="*/ 213278 w 2395009"/>
              <a:gd name="connsiteY9" fmla="*/ 1630327 h 1681805"/>
              <a:gd name="connsiteX10" fmla="*/ 157398 w 2395009"/>
              <a:gd name="connsiteY10" fmla="*/ 1472847 h 1681805"/>
              <a:gd name="connsiteX11" fmla="*/ 15158 w 2395009"/>
              <a:gd name="connsiteY11" fmla="*/ 1676047 h 1681805"/>
              <a:gd name="connsiteX12" fmla="*/ 60878 w 2395009"/>
              <a:gd name="connsiteY12" fmla="*/ 1198527 h 1681805"/>
              <a:gd name="connsiteX13" fmla="*/ 518078 w 2395009"/>
              <a:gd name="connsiteY13" fmla="*/ 502567 h 1681805"/>
              <a:gd name="connsiteX14" fmla="*/ 1208958 w 2395009"/>
              <a:gd name="connsiteY14" fmla="*/ 45367 h 1681805"/>
              <a:gd name="connsiteX15" fmla="*/ 1716958 w 2395009"/>
              <a:gd name="connsiteY15" fmla="*/ 50447 h 1681805"/>
              <a:gd name="connsiteX16" fmla="*/ 2346878 w 2395009"/>
              <a:gd name="connsiteY16" fmla="*/ 329847 h 1681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95009" h="1681805">
                <a:moveTo>
                  <a:pt x="2346878" y="329847"/>
                </a:moveTo>
                <a:cubicBezTo>
                  <a:pt x="2443398" y="376414"/>
                  <a:pt x="2378205" y="349320"/>
                  <a:pt x="2296078" y="329847"/>
                </a:cubicBezTo>
                <a:cubicBezTo>
                  <a:pt x="2213951" y="310374"/>
                  <a:pt x="2080178" y="176600"/>
                  <a:pt x="1854118" y="213007"/>
                </a:cubicBezTo>
                <a:cubicBezTo>
                  <a:pt x="1628058" y="249414"/>
                  <a:pt x="1027771" y="525427"/>
                  <a:pt x="939718" y="548287"/>
                </a:cubicBezTo>
                <a:cubicBezTo>
                  <a:pt x="851665" y="571147"/>
                  <a:pt x="1368131" y="303600"/>
                  <a:pt x="1325798" y="350167"/>
                </a:cubicBezTo>
                <a:cubicBezTo>
                  <a:pt x="1283465" y="396734"/>
                  <a:pt x="824571" y="693067"/>
                  <a:pt x="685718" y="827687"/>
                </a:cubicBezTo>
                <a:cubicBezTo>
                  <a:pt x="546865" y="962307"/>
                  <a:pt x="480825" y="1188367"/>
                  <a:pt x="492678" y="1157887"/>
                </a:cubicBezTo>
                <a:cubicBezTo>
                  <a:pt x="504531" y="1127407"/>
                  <a:pt x="782238" y="614327"/>
                  <a:pt x="756838" y="644807"/>
                </a:cubicBezTo>
                <a:cubicBezTo>
                  <a:pt x="731438" y="675287"/>
                  <a:pt x="430871" y="1176514"/>
                  <a:pt x="340278" y="1340767"/>
                </a:cubicBezTo>
                <a:cubicBezTo>
                  <a:pt x="249685" y="1505020"/>
                  <a:pt x="243758" y="1608314"/>
                  <a:pt x="213278" y="1630327"/>
                </a:cubicBezTo>
                <a:cubicBezTo>
                  <a:pt x="182798" y="1652340"/>
                  <a:pt x="190418" y="1465227"/>
                  <a:pt x="157398" y="1472847"/>
                </a:cubicBezTo>
                <a:cubicBezTo>
                  <a:pt x="124378" y="1480467"/>
                  <a:pt x="31245" y="1721767"/>
                  <a:pt x="15158" y="1676047"/>
                </a:cubicBezTo>
                <a:cubicBezTo>
                  <a:pt x="-929" y="1630327"/>
                  <a:pt x="-22942" y="1394107"/>
                  <a:pt x="60878" y="1198527"/>
                </a:cubicBezTo>
                <a:cubicBezTo>
                  <a:pt x="144698" y="1002947"/>
                  <a:pt x="326731" y="694760"/>
                  <a:pt x="518078" y="502567"/>
                </a:cubicBezTo>
                <a:cubicBezTo>
                  <a:pt x="709425" y="310374"/>
                  <a:pt x="1009145" y="120720"/>
                  <a:pt x="1208958" y="45367"/>
                </a:cubicBezTo>
                <a:cubicBezTo>
                  <a:pt x="1408771" y="-29986"/>
                  <a:pt x="1523071" y="494"/>
                  <a:pt x="1716958" y="50447"/>
                </a:cubicBezTo>
                <a:cubicBezTo>
                  <a:pt x="1910845" y="100400"/>
                  <a:pt x="2250358" y="283280"/>
                  <a:pt x="2346878" y="32984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DD424602-A548-4E76-895B-BF693E797CEB}"/>
              </a:ext>
            </a:extLst>
          </p:cNvPr>
          <p:cNvSpPr/>
          <p:nvPr/>
        </p:nvSpPr>
        <p:spPr>
          <a:xfrm>
            <a:off x="2885306" y="2688577"/>
            <a:ext cx="2901338" cy="933711"/>
          </a:xfrm>
          <a:custGeom>
            <a:avLst/>
            <a:gdLst>
              <a:gd name="connsiteX0" fmla="*/ 929774 w 2901338"/>
              <a:gd name="connsiteY0" fmla="*/ 400063 h 933711"/>
              <a:gd name="connsiteX1" fmla="*/ 985654 w 2901338"/>
              <a:gd name="connsiteY1" fmla="*/ 389903 h 933711"/>
              <a:gd name="connsiteX2" fmla="*/ 1910214 w 2901338"/>
              <a:gd name="connsiteY2" fmla="*/ 283223 h 933711"/>
              <a:gd name="connsiteX3" fmla="*/ 2748414 w 2901338"/>
              <a:gd name="connsiteY3" fmla="*/ 867423 h 933711"/>
              <a:gd name="connsiteX4" fmla="*/ 2159134 w 2901338"/>
              <a:gd name="connsiteY4" fmla="*/ 405143 h 933711"/>
              <a:gd name="connsiteX5" fmla="*/ 2895734 w 2901338"/>
              <a:gd name="connsiteY5" fmla="*/ 933463 h 933711"/>
              <a:gd name="connsiteX6" fmla="*/ 2514734 w 2901338"/>
              <a:gd name="connsiteY6" fmla="*/ 476263 h 933711"/>
              <a:gd name="connsiteX7" fmla="*/ 2834774 w 2901338"/>
              <a:gd name="connsiteY7" fmla="*/ 618503 h 933711"/>
              <a:gd name="connsiteX8" fmla="*/ 2514734 w 2901338"/>
              <a:gd name="connsiteY8" fmla="*/ 181623 h 933711"/>
              <a:gd name="connsiteX9" fmla="*/ 2082934 w 2901338"/>
              <a:gd name="connsiteY9" fmla="*/ 44463 h 933711"/>
              <a:gd name="connsiteX10" fmla="*/ 1117734 w 2901338"/>
              <a:gd name="connsiteY10" fmla="*/ 3823 h 933711"/>
              <a:gd name="connsiteX11" fmla="*/ 421774 w 2901338"/>
              <a:gd name="connsiteY11" fmla="*/ 125743 h 933711"/>
              <a:gd name="connsiteX12" fmla="*/ 1691774 w 2901338"/>
              <a:gd name="connsiteY12" fmla="*/ 19063 h 933711"/>
              <a:gd name="connsiteX13" fmla="*/ 310014 w 2901338"/>
              <a:gd name="connsiteY13" fmla="*/ 339103 h 933711"/>
              <a:gd name="connsiteX14" fmla="*/ 990734 w 2901338"/>
              <a:gd name="connsiteY14" fmla="*/ 227343 h 933711"/>
              <a:gd name="connsiteX15" fmla="*/ 1036454 w 2901338"/>
              <a:gd name="connsiteY15" fmla="*/ 293383 h 933711"/>
              <a:gd name="connsiteX16" fmla="*/ 134 w 2901338"/>
              <a:gd name="connsiteY16" fmla="*/ 577863 h 933711"/>
              <a:gd name="connsiteX17" fmla="*/ 929774 w 2901338"/>
              <a:gd name="connsiteY17" fmla="*/ 400063 h 933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01338" h="933711">
                <a:moveTo>
                  <a:pt x="929774" y="400063"/>
                </a:moveTo>
                <a:lnTo>
                  <a:pt x="985654" y="389903"/>
                </a:lnTo>
                <a:cubicBezTo>
                  <a:pt x="1149061" y="370430"/>
                  <a:pt x="1616421" y="203636"/>
                  <a:pt x="1910214" y="283223"/>
                </a:cubicBezTo>
                <a:cubicBezTo>
                  <a:pt x="2204007" y="362810"/>
                  <a:pt x="2706927" y="847103"/>
                  <a:pt x="2748414" y="867423"/>
                </a:cubicBezTo>
                <a:cubicBezTo>
                  <a:pt x="2789901" y="887743"/>
                  <a:pt x="2134581" y="394136"/>
                  <a:pt x="2159134" y="405143"/>
                </a:cubicBezTo>
                <a:cubicBezTo>
                  <a:pt x="2183687" y="416150"/>
                  <a:pt x="2836467" y="921610"/>
                  <a:pt x="2895734" y="933463"/>
                </a:cubicBezTo>
                <a:cubicBezTo>
                  <a:pt x="2955001" y="945316"/>
                  <a:pt x="2524894" y="528756"/>
                  <a:pt x="2514734" y="476263"/>
                </a:cubicBezTo>
                <a:cubicBezTo>
                  <a:pt x="2504574" y="423770"/>
                  <a:pt x="2834774" y="667610"/>
                  <a:pt x="2834774" y="618503"/>
                </a:cubicBezTo>
                <a:cubicBezTo>
                  <a:pt x="2834774" y="569396"/>
                  <a:pt x="2640041" y="277296"/>
                  <a:pt x="2514734" y="181623"/>
                </a:cubicBezTo>
                <a:cubicBezTo>
                  <a:pt x="2389427" y="85950"/>
                  <a:pt x="2315767" y="74096"/>
                  <a:pt x="2082934" y="44463"/>
                </a:cubicBezTo>
                <a:cubicBezTo>
                  <a:pt x="1850101" y="14830"/>
                  <a:pt x="1394594" y="-9724"/>
                  <a:pt x="1117734" y="3823"/>
                </a:cubicBezTo>
                <a:cubicBezTo>
                  <a:pt x="840874" y="17370"/>
                  <a:pt x="326101" y="123203"/>
                  <a:pt x="421774" y="125743"/>
                </a:cubicBezTo>
                <a:cubicBezTo>
                  <a:pt x="517447" y="128283"/>
                  <a:pt x="1710401" y="-16497"/>
                  <a:pt x="1691774" y="19063"/>
                </a:cubicBezTo>
                <a:cubicBezTo>
                  <a:pt x="1673147" y="54623"/>
                  <a:pt x="426854" y="304390"/>
                  <a:pt x="310014" y="339103"/>
                </a:cubicBezTo>
                <a:cubicBezTo>
                  <a:pt x="193174" y="373816"/>
                  <a:pt x="869661" y="234963"/>
                  <a:pt x="990734" y="227343"/>
                </a:cubicBezTo>
                <a:cubicBezTo>
                  <a:pt x="1111807" y="219723"/>
                  <a:pt x="1201554" y="234963"/>
                  <a:pt x="1036454" y="293383"/>
                </a:cubicBezTo>
                <a:cubicBezTo>
                  <a:pt x="871354" y="351803"/>
                  <a:pt x="11987" y="565163"/>
                  <a:pt x="134" y="577863"/>
                </a:cubicBezTo>
                <a:cubicBezTo>
                  <a:pt x="-11719" y="590563"/>
                  <a:pt x="765521" y="431390"/>
                  <a:pt x="929774" y="40006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D483D848-AFC4-4212-9F15-4CF170528F6F}"/>
              </a:ext>
            </a:extLst>
          </p:cNvPr>
          <p:cNvSpPr/>
          <p:nvPr/>
        </p:nvSpPr>
        <p:spPr>
          <a:xfrm>
            <a:off x="5741238" y="3024783"/>
            <a:ext cx="1625953" cy="2963440"/>
          </a:xfrm>
          <a:custGeom>
            <a:avLst/>
            <a:gdLst>
              <a:gd name="connsiteX0" fmla="*/ 132512 w 1625953"/>
              <a:gd name="connsiteY0" fmla="*/ 512167 h 2963440"/>
              <a:gd name="connsiteX1" fmla="*/ 11862 w 1625953"/>
              <a:gd name="connsiteY1" fmla="*/ 931267 h 2963440"/>
              <a:gd name="connsiteX2" fmla="*/ 430962 w 1625953"/>
              <a:gd name="connsiteY2" fmla="*/ 1369417 h 2963440"/>
              <a:gd name="connsiteX3" fmla="*/ 799262 w 1625953"/>
              <a:gd name="connsiteY3" fmla="*/ 1725017 h 2963440"/>
              <a:gd name="connsiteX4" fmla="*/ 469062 w 1625953"/>
              <a:gd name="connsiteY4" fmla="*/ 1445617 h 2963440"/>
              <a:gd name="connsiteX5" fmla="*/ 704012 w 1625953"/>
              <a:gd name="connsiteY5" fmla="*/ 1661517 h 2963440"/>
              <a:gd name="connsiteX6" fmla="*/ 888162 w 1625953"/>
              <a:gd name="connsiteY6" fmla="*/ 2106017 h 2963440"/>
              <a:gd name="connsiteX7" fmla="*/ 1186612 w 1625953"/>
              <a:gd name="connsiteY7" fmla="*/ 2487017 h 2963440"/>
              <a:gd name="connsiteX8" fmla="*/ 869112 w 1625953"/>
              <a:gd name="connsiteY8" fmla="*/ 1807567 h 2963440"/>
              <a:gd name="connsiteX9" fmla="*/ 1618412 w 1625953"/>
              <a:gd name="connsiteY9" fmla="*/ 2461617 h 2963440"/>
              <a:gd name="connsiteX10" fmla="*/ 1262812 w 1625953"/>
              <a:gd name="connsiteY10" fmla="*/ 2245717 h 2963440"/>
              <a:gd name="connsiteX11" fmla="*/ 1389812 w 1625953"/>
              <a:gd name="connsiteY11" fmla="*/ 2963267 h 2963440"/>
              <a:gd name="connsiteX12" fmla="*/ 1161212 w 1625953"/>
              <a:gd name="connsiteY12" fmla="*/ 2309217 h 2963440"/>
              <a:gd name="connsiteX13" fmla="*/ 1135812 w 1625953"/>
              <a:gd name="connsiteY13" fmla="*/ 1832967 h 2963440"/>
              <a:gd name="connsiteX14" fmla="*/ 380162 w 1625953"/>
              <a:gd name="connsiteY14" fmla="*/ 1223367 h 2963440"/>
              <a:gd name="connsiteX15" fmla="*/ 361112 w 1625953"/>
              <a:gd name="connsiteY15" fmla="*/ 696317 h 2963440"/>
              <a:gd name="connsiteX16" fmla="*/ 437312 w 1625953"/>
              <a:gd name="connsiteY16" fmla="*/ 10517 h 2963440"/>
              <a:gd name="connsiteX17" fmla="*/ 208712 w 1625953"/>
              <a:gd name="connsiteY17" fmla="*/ 270867 h 2963440"/>
              <a:gd name="connsiteX18" fmla="*/ 265862 w 1625953"/>
              <a:gd name="connsiteY18" fmla="*/ 137517 h 2963440"/>
              <a:gd name="connsiteX19" fmla="*/ 316662 w 1625953"/>
              <a:gd name="connsiteY19" fmla="*/ 150217 h 2963440"/>
              <a:gd name="connsiteX20" fmla="*/ 132512 w 1625953"/>
              <a:gd name="connsiteY20" fmla="*/ 512167 h 296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625953" h="2963440">
                <a:moveTo>
                  <a:pt x="132512" y="512167"/>
                </a:moveTo>
                <a:cubicBezTo>
                  <a:pt x="81712" y="642342"/>
                  <a:pt x="-37880" y="788392"/>
                  <a:pt x="11862" y="931267"/>
                </a:cubicBezTo>
                <a:cubicBezTo>
                  <a:pt x="61604" y="1074142"/>
                  <a:pt x="299729" y="1237125"/>
                  <a:pt x="430962" y="1369417"/>
                </a:cubicBezTo>
                <a:cubicBezTo>
                  <a:pt x="562195" y="1501709"/>
                  <a:pt x="792912" y="1712317"/>
                  <a:pt x="799262" y="1725017"/>
                </a:cubicBezTo>
                <a:cubicBezTo>
                  <a:pt x="805612" y="1737717"/>
                  <a:pt x="484937" y="1456200"/>
                  <a:pt x="469062" y="1445617"/>
                </a:cubicBezTo>
                <a:cubicBezTo>
                  <a:pt x="453187" y="1435034"/>
                  <a:pt x="634162" y="1551450"/>
                  <a:pt x="704012" y="1661517"/>
                </a:cubicBezTo>
                <a:cubicBezTo>
                  <a:pt x="773862" y="1771584"/>
                  <a:pt x="807729" y="1968434"/>
                  <a:pt x="888162" y="2106017"/>
                </a:cubicBezTo>
                <a:cubicBezTo>
                  <a:pt x="968595" y="2243600"/>
                  <a:pt x="1189787" y="2536759"/>
                  <a:pt x="1186612" y="2487017"/>
                </a:cubicBezTo>
                <a:cubicBezTo>
                  <a:pt x="1183437" y="2437275"/>
                  <a:pt x="797145" y="1811800"/>
                  <a:pt x="869112" y="1807567"/>
                </a:cubicBezTo>
                <a:cubicBezTo>
                  <a:pt x="941079" y="1803334"/>
                  <a:pt x="1552795" y="2388592"/>
                  <a:pt x="1618412" y="2461617"/>
                </a:cubicBezTo>
                <a:cubicBezTo>
                  <a:pt x="1684029" y="2534642"/>
                  <a:pt x="1300912" y="2162109"/>
                  <a:pt x="1262812" y="2245717"/>
                </a:cubicBezTo>
                <a:cubicBezTo>
                  <a:pt x="1224712" y="2329325"/>
                  <a:pt x="1406745" y="2952684"/>
                  <a:pt x="1389812" y="2963267"/>
                </a:cubicBezTo>
                <a:cubicBezTo>
                  <a:pt x="1372879" y="2973850"/>
                  <a:pt x="1203545" y="2497600"/>
                  <a:pt x="1161212" y="2309217"/>
                </a:cubicBezTo>
                <a:cubicBezTo>
                  <a:pt x="1118879" y="2120834"/>
                  <a:pt x="1265987" y="2013942"/>
                  <a:pt x="1135812" y="1832967"/>
                </a:cubicBezTo>
                <a:cubicBezTo>
                  <a:pt x="1005637" y="1651992"/>
                  <a:pt x="509279" y="1412809"/>
                  <a:pt x="380162" y="1223367"/>
                </a:cubicBezTo>
                <a:cubicBezTo>
                  <a:pt x="251045" y="1033925"/>
                  <a:pt x="351587" y="898459"/>
                  <a:pt x="361112" y="696317"/>
                </a:cubicBezTo>
                <a:cubicBezTo>
                  <a:pt x="370637" y="494175"/>
                  <a:pt x="462712" y="81425"/>
                  <a:pt x="437312" y="10517"/>
                </a:cubicBezTo>
                <a:cubicBezTo>
                  <a:pt x="411912" y="-60391"/>
                  <a:pt x="237287" y="249700"/>
                  <a:pt x="208712" y="270867"/>
                </a:cubicBezTo>
                <a:cubicBezTo>
                  <a:pt x="180137" y="292034"/>
                  <a:pt x="247870" y="157625"/>
                  <a:pt x="265862" y="137517"/>
                </a:cubicBezTo>
                <a:cubicBezTo>
                  <a:pt x="283854" y="117409"/>
                  <a:pt x="336770" y="94125"/>
                  <a:pt x="316662" y="150217"/>
                </a:cubicBezTo>
                <a:cubicBezTo>
                  <a:pt x="296554" y="206309"/>
                  <a:pt x="183312" y="381992"/>
                  <a:pt x="132512" y="51216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252FE406-E10C-46BE-97FF-9C45248A622F}"/>
              </a:ext>
            </a:extLst>
          </p:cNvPr>
          <p:cNvSpPr/>
          <p:nvPr/>
        </p:nvSpPr>
        <p:spPr>
          <a:xfrm>
            <a:off x="6551267" y="4314512"/>
            <a:ext cx="1113806" cy="3733142"/>
          </a:xfrm>
          <a:custGeom>
            <a:avLst/>
            <a:gdLst>
              <a:gd name="connsiteX0" fmla="*/ 503583 w 1113806"/>
              <a:gd name="connsiteY0" fmla="*/ 530538 h 3733142"/>
              <a:gd name="connsiteX1" fmla="*/ 528983 w 1113806"/>
              <a:gd name="connsiteY1" fmla="*/ 606738 h 3733142"/>
              <a:gd name="connsiteX2" fmla="*/ 979833 w 1113806"/>
              <a:gd name="connsiteY2" fmla="*/ 1406838 h 3733142"/>
              <a:gd name="connsiteX3" fmla="*/ 1113183 w 1113806"/>
              <a:gd name="connsiteY3" fmla="*/ 1933888 h 3733142"/>
              <a:gd name="connsiteX4" fmla="*/ 1030633 w 1113806"/>
              <a:gd name="connsiteY4" fmla="*/ 3057838 h 3733142"/>
              <a:gd name="connsiteX5" fmla="*/ 1049683 w 1113806"/>
              <a:gd name="connsiteY5" fmla="*/ 2321238 h 3733142"/>
              <a:gd name="connsiteX6" fmla="*/ 878233 w 1113806"/>
              <a:gd name="connsiteY6" fmla="*/ 3165788 h 3733142"/>
              <a:gd name="connsiteX7" fmla="*/ 503583 w 1113806"/>
              <a:gd name="connsiteY7" fmla="*/ 3730938 h 3733142"/>
              <a:gd name="connsiteX8" fmla="*/ 605183 w 1113806"/>
              <a:gd name="connsiteY8" fmla="*/ 2962588 h 3733142"/>
              <a:gd name="connsiteX9" fmla="*/ 84483 w 1113806"/>
              <a:gd name="connsiteY9" fmla="*/ 3375338 h 3733142"/>
              <a:gd name="connsiteX10" fmla="*/ 363883 w 1113806"/>
              <a:gd name="connsiteY10" fmla="*/ 2410138 h 3733142"/>
              <a:gd name="connsiteX11" fmla="*/ 255933 w 1113806"/>
              <a:gd name="connsiteY11" fmla="*/ 1387788 h 3733142"/>
              <a:gd name="connsiteX12" fmla="*/ 668683 w 1113806"/>
              <a:gd name="connsiteY12" fmla="*/ 2016438 h 3733142"/>
              <a:gd name="connsiteX13" fmla="*/ 173383 w 1113806"/>
              <a:gd name="connsiteY13" fmla="*/ 676588 h 3733142"/>
              <a:gd name="connsiteX14" fmla="*/ 668683 w 1113806"/>
              <a:gd name="connsiteY14" fmla="*/ 1514788 h 3733142"/>
              <a:gd name="connsiteX15" fmla="*/ 1933 w 1113806"/>
              <a:gd name="connsiteY15" fmla="*/ 28888 h 3733142"/>
              <a:gd name="connsiteX16" fmla="*/ 503583 w 1113806"/>
              <a:gd name="connsiteY16" fmla="*/ 530538 h 3733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13806" h="3733142">
                <a:moveTo>
                  <a:pt x="503583" y="530538"/>
                </a:moveTo>
                <a:cubicBezTo>
                  <a:pt x="591425" y="626846"/>
                  <a:pt x="449608" y="460688"/>
                  <a:pt x="528983" y="606738"/>
                </a:cubicBezTo>
                <a:cubicBezTo>
                  <a:pt x="608358" y="752788"/>
                  <a:pt x="882466" y="1185646"/>
                  <a:pt x="979833" y="1406838"/>
                </a:cubicBezTo>
                <a:cubicBezTo>
                  <a:pt x="1077200" y="1628030"/>
                  <a:pt x="1104716" y="1658721"/>
                  <a:pt x="1113183" y="1933888"/>
                </a:cubicBezTo>
                <a:cubicBezTo>
                  <a:pt x="1121650" y="2209055"/>
                  <a:pt x="1041216" y="2993280"/>
                  <a:pt x="1030633" y="3057838"/>
                </a:cubicBezTo>
                <a:cubicBezTo>
                  <a:pt x="1020050" y="3122396"/>
                  <a:pt x="1075083" y="2303246"/>
                  <a:pt x="1049683" y="2321238"/>
                </a:cubicBezTo>
                <a:cubicBezTo>
                  <a:pt x="1024283" y="2339230"/>
                  <a:pt x="969250" y="2930838"/>
                  <a:pt x="878233" y="3165788"/>
                </a:cubicBezTo>
                <a:cubicBezTo>
                  <a:pt x="787216" y="3400738"/>
                  <a:pt x="549091" y="3764805"/>
                  <a:pt x="503583" y="3730938"/>
                </a:cubicBezTo>
                <a:cubicBezTo>
                  <a:pt x="458075" y="3697071"/>
                  <a:pt x="675033" y="3021855"/>
                  <a:pt x="605183" y="2962588"/>
                </a:cubicBezTo>
                <a:cubicBezTo>
                  <a:pt x="535333" y="2903321"/>
                  <a:pt x="124700" y="3467413"/>
                  <a:pt x="84483" y="3375338"/>
                </a:cubicBezTo>
                <a:cubicBezTo>
                  <a:pt x="44266" y="3283263"/>
                  <a:pt x="335308" y="2741396"/>
                  <a:pt x="363883" y="2410138"/>
                </a:cubicBezTo>
                <a:cubicBezTo>
                  <a:pt x="392458" y="2078880"/>
                  <a:pt x="205133" y="1453405"/>
                  <a:pt x="255933" y="1387788"/>
                </a:cubicBezTo>
                <a:cubicBezTo>
                  <a:pt x="306733" y="1322171"/>
                  <a:pt x="682441" y="2134971"/>
                  <a:pt x="668683" y="2016438"/>
                </a:cubicBezTo>
                <a:cubicBezTo>
                  <a:pt x="654925" y="1897905"/>
                  <a:pt x="173383" y="760196"/>
                  <a:pt x="173383" y="676588"/>
                </a:cubicBezTo>
                <a:cubicBezTo>
                  <a:pt x="173383" y="592980"/>
                  <a:pt x="697258" y="1622738"/>
                  <a:pt x="668683" y="1514788"/>
                </a:cubicBezTo>
                <a:cubicBezTo>
                  <a:pt x="640108" y="1406838"/>
                  <a:pt x="36858" y="190813"/>
                  <a:pt x="1933" y="28888"/>
                </a:cubicBezTo>
                <a:cubicBezTo>
                  <a:pt x="-32992" y="-133037"/>
                  <a:pt x="415741" y="434230"/>
                  <a:pt x="503583" y="53053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ED265C7E-CBC9-45BD-BFFD-6824D430938F}"/>
              </a:ext>
            </a:extLst>
          </p:cNvPr>
          <p:cNvSpPr/>
          <p:nvPr/>
        </p:nvSpPr>
        <p:spPr>
          <a:xfrm>
            <a:off x="5455833" y="6248032"/>
            <a:ext cx="2388816" cy="3433879"/>
          </a:xfrm>
          <a:custGeom>
            <a:avLst/>
            <a:gdLst>
              <a:gd name="connsiteX0" fmla="*/ 2215502 w 2388816"/>
              <a:gd name="connsiteY0" fmla="*/ 1163421 h 3433879"/>
              <a:gd name="connsiteX1" fmla="*/ 1868992 w 2388816"/>
              <a:gd name="connsiteY1" fmla="*/ 2106696 h 3433879"/>
              <a:gd name="connsiteX2" fmla="*/ 1637986 w 2388816"/>
              <a:gd name="connsiteY2" fmla="*/ 2818966 h 3433879"/>
              <a:gd name="connsiteX3" fmla="*/ 1753489 w 2388816"/>
              <a:gd name="connsiteY3" fmla="*/ 2347328 h 3433879"/>
              <a:gd name="connsiteX4" fmla="*/ 1512858 w 2388816"/>
              <a:gd name="connsiteY4" fmla="*/ 3126974 h 3433879"/>
              <a:gd name="connsiteX5" fmla="*/ 1551359 w 2388816"/>
              <a:gd name="connsiteY5" fmla="*/ 2183699 h 3433879"/>
              <a:gd name="connsiteX6" fmla="*/ 925716 w 2388816"/>
              <a:gd name="connsiteY6" fmla="*/ 3203976 h 3433879"/>
              <a:gd name="connsiteX7" fmla="*/ 69068 w 2388816"/>
              <a:gd name="connsiteY7" fmla="*/ 3425357 h 3433879"/>
              <a:gd name="connsiteX8" fmla="*/ 136445 w 2388816"/>
              <a:gd name="connsiteY8" fmla="*/ 3348355 h 3433879"/>
              <a:gd name="connsiteX9" fmla="*/ 810213 w 2388816"/>
              <a:gd name="connsiteY9" fmla="*/ 2982595 h 3433879"/>
              <a:gd name="connsiteX10" fmla="*/ 1532108 w 2388816"/>
              <a:gd name="connsiteY10" fmla="*/ 788035 h 3433879"/>
              <a:gd name="connsiteX11" fmla="*/ 1233725 w 2388816"/>
              <a:gd name="connsiteY11" fmla="*/ 2703463 h 3433879"/>
              <a:gd name="connsiteX12" fmla="*/ 1406980 w 2388816"/>
              <a:gd name="connsiteY12" fmla="*/ 1548431 h 3433879"/>
              <a:gd name="connsiteX13" fmla="*/ 1541733 w 2388816"/>
              <a:gd name="connsiteY13" fmla="*/ 1375176 h 3433879"/>
              <a:gd name="connsiteX14" fmla="*/ 2379131 w 2388816"/>
              <a:gd name="connsiteY14" fmla="*/ 8389 h 3433879"/>
              <a:gd name="connsiteX15" fmla="*/ 2013371 w 2388816"/>
              <a:gd name="connsiteY15" fmla="*/ 816911 h 3433879"/>
              <a:gd name="connsiteX16" fmla="*/ 2215502 w 2388816"/>
              <a:gd name="connsiteY16" fmla="*/ 1163421 h 3433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88816" h="3433879">
                <a:moveTo>
                  <a:pt x="2215502" y="1163421"/>
                </a:moveTo>
                <a:cubicBezTo>
                  <a:pt x="2191439" y="1378385"/>
                  <a:pt x="1965245" y="1830772"/>
                  <a:pt x="1868992" y="2106696"/>
                </a:cubicBezTo>
                <a:cubicBezTo>
                  <a:pt x="1772739" y="2382620"/>
                  <a:pt x="1657236" y="2778861"/>
                  <a:pt x="1637986" y="2818966"/>
                </a:cubicBezTo>
                <a:cubicBezTo>
                  <a:pt x="1618736" y="2859071"/>
                  <a:pt x="1774344" y="2295993"/>
                  <a:pt x="1753489" y="2347328"/>
                </a:cubicBezTo>
                <a:cubicBezTo>
                  <a:pt x="1732634" y="2398663"/>
                  <a:pt x="1546546" y="3154245"/>
                  <a:pt x="1512858" y="3126974"/>
                </a:cubicBezTo>
                <a:cubicBezTo>
                  <a:pt x="1479170" y="3099703"/>
                  <a:pt x="1649216" y="2170865"/>
                  <a:pt x="1551359" y="2183699"/>
                </a:cubicBezTo>
                <a:cubicBezTo>
                  <a:pt x="1453502" y="2196533"/>
                  <a:pt x="1172764" y="2997033"/>
                  <a:pt x="925716" y="3203976"/>
                </a:cubicBezTo>
                <a:cubicBezTo>
                  <a:pt x="678668" y="3410919"/>
                  <a:pt x="200613" y="3401294"/>
                  <a:pt x="69068" y="3425357"/>
                </a:cubicBezTo>
                <a:cubicBezTo>
                  <a:pt x="-62477" y="3449420"/>
                  <a:pt x="12921" y="3422149"/>
                  <a:pt x="136445" y="3348355"/>
                </a:cubicBezTo>
                <a:cubicBezTo>
                  <a:pt x="259969" y="3274561"/>
                  <a:pt x="577603" y="3409315"/>
                  <a:pt x="810213" y="2982595"/>
                </a:cubicBezTo>
                <a:cubicBezTo>
                  <a:pt x="1042823" y="2555875"/>
                  <a:pt x="1461523" y="834557"/>
                  <a:pt x="1532108" y="788035"/>
                </a:cubicBezTo>
                <a:cubicBezTo>
                  <a:pt x="1602693" y="741513"/>
                  <a:pt x="1254580" y="2576730"/>
                  <a:pt x="1233725" y="2703463"/>
                </a:cubicBezTo>
                <a:cubicBezTo>
                  <a:pt x="1212870" y="2830196"/>
                  <a:pt x="1355645" y="1769812"/>
                  <a:pt x="1406980" y="1548431"/>
                </a:cubicBezTo>
                <a:cubicBezTo>
                  <a:pt x="1458315" y="1327050"/>
                  <a:pt x="1379708" y="1631850"/>
                  <a:pt x="1541733" y="1375176"/>
                </a:cubicBezTo>
                <a:cubicBezTo>
                  <a:pt x="1703758" y="1118502"/>
                  <a:pt x="2300525" y="101433"/>
                  <a:pt x="2379131" y="8389"/>
                </a:cubicBezTo>
                <a:cubicBezTo>
                  <a:pt x="2457737" y="-84655"/>
                  <a:pt x="2032621" y="622802"/>
                  <a:pt x="2013371" y="816911"/>
                </a:cubicBezTo>
                <a:cubicBezTo>
                  <a:pt x="1994121" y="1011020"/>
                  <a:pt x="2239565" y="948457"/>
                  <a:pt x="2215502" y="116342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DA868D45-DFDD-481A-9B33-E10C958A652D}"/>
              </a:ext>
            </a:extLst>
          </p:cNvPr>
          <p:cNvSpPr/>
          <p:nvPr/>
        </p:nvSpPr>
        <p:spPr>
          <a:xfrm>
            <a:off x="2269067" y="9329808"/>
            <a:ext cx="4267241" cy="618550"/>
          </a:xfrm>
          <a:custGeom>
            <a:avLst/>
            <a:gdLst>
              <a:gd name="connsiteX0" fmla="*/ 618066 w 4267241"/>
              <a:gd name="connsiteY0" fmla="*/ 457659 h 618550"/>
              <a:gd name="connsiteX1" fmla="*/ 694266 w 4267241"/>
              <a:gd name="connsiteY1" fmla="*/ 457659 h 618550"/>
              <a:gd name="connsiteX2" fmla="*/ 2167466 w 4267241"/>
              <a:gd name="connsiteY2" fmla="*/ 533859 h 618550"/>
              <a:gd name="connsiteX3" fmla="*/ 3039533 w 4267241"/>
              <a:gd name="connsiteY3" fmla="*/ 330659 h 618550"/>
              <a:gd name="connsiteX4" fmla="*/ 4267200 w 4267241"/>
              <a:gd name="connsiteY4" fmla="*/ 459 h 618550"/>
              <a:gd name="connsiteX5" fmla="*/ 2997200 w 4267241"/>
              <a:gd name="connsiteY5" fmla="*/ 406859 h 618550"/>
              <a:gd name="connsiteX6" fmla="*/ 2506133 w 4267241"/>
              <a:gd name="connsiteY6" fmla="*/ 567725 h 618550"/>
              <a:gd name="connsiteX7" fmla="*/ 3649133 w 4267241"/>
              <a:gd name="connsiteY7" fmla="*/ 347592 h 618550"/>
              <a:gd name="connsiteX8" fmla="*/ 2015066 w 4267241"/>
              <a:gd name="connsiteY8" fmla="*/ 618525 h 618550"/>
              <a:gd name="connsiteX9" fmla="*/ 0 w 4267241"/>
              <a:gd name="connsiteY9" fmla="*/ 364525 h 618550"/>
              <a:gd name="connsiteX10" fmla="*/ 702733 w 4267241"/>
              <a:gd name="connsiteY10" fmla="*/ 457659 h 618550"/>
              <a:gd name="connsiteX11" fmla="*/ 618066 w 4267241"/>
              <a:gd name="connsiteY11" fmla="*/ 457659 h 618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67241" h="618550">
                <a:moveTo>
                  <a:pt x="618066" y="457659"/>
                </a:moveTo>
                <a:lnTo>
                  <a:pt x="694266" y="457659"/>
                </a:lnTo>
                <a:cubicBezTo>
                  <a:pt x="952499" y="470359"/>
                  <a:pt x="1776588" y="555026"/>
                  <a:pt x="2167466" y="533859"/>
                </a:cubicBezTo>
                <a:cubicBezTo>
                  <a:pt x="2558344" y="512692"/>
                  <a:pt x="2689577" y="419559"/>
                  <a:pt x="3039533" y="330659"/>
                </a:cubicBezTo>
                <a:cubicBezTo>
                  <a:pt x="3389489" y="241759"/>
                  <a:pt x="4274255" y="-12241"/>
                  <a:pt x="4267200" y="459"/>
                </a:cubicBezTo>
                <a:cubicBezTo>
                  <a:pt x="4260145" y="13159"/>
                  <a:pt x="3290711" y="312315"/>
                  <a:pt x="2997200" y="406859"/>
                </a:cubicBezTo>
                <a:cubicBezTo>
                  <a:pt x="2703689" y="501403"/>
                  <a:pt x="2397478" y="577603"/>
                  <a:pt x="2506133" y="567725"/>
                </a:cubicBezTo>
                <a:cubicBezTo>
                  <a:pt x="2614788" y="557847"/>
                  <a:pt x="3730977" y="339125"/>
                  <a:pt x="3649133" y="347592"/>
                </a:cubicBezTo>
                <a:cubicBezTo>
                  <a:pt x="3567289" y="356059"/>
                  <a:pt x="2623255" y="615703"/>
                  <a:pt x="2015066" y="618525"/>
                </a:cubicBezTo>
                <a:cubicBezTo>
                  <a:pt x="1406877" y="621347"/>
                  <a:pt x="218722" y="391336"/>
                  <a:pt x="0" y="364525"/>
                </a:cubicBezTo>
                <a:lnTo>
                  <a:pt x="702733" y="457659"/>
                </a:lnTo>
                <a:cubicBezTo>
                  <a:pt x="804333" y="468948"/>
                  <a:pt x="619477" y="457659"/>
                  <a:pt x="618066" y="45765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389E1AE0-1E40-424F-8DA6-F57D4ECEE6A3}"/>
              </a:ext>
            </a:extLst>
          </p:cNvPr>
          <p:cNvSpPr/>
          <p:nvPr/>
        </p:nvSpPr>
        <p:spPr>
          <a:xfrm>
            <a:off x="1801721" y="4811259"/>
            <a:ext cx="393579" cy="754307"/>
          </a:xfrm>
          <a:custGeom>
            <a:avLst/>
            <a:gdLst>
              <a:gd name="connsiteX0" fmla="*/ 382679 w 393579"/>
              <a:gd name="connsiteY0" fmla="*/ 4581 h 754307"/>
              <a:gd name="connsiteX1" fmla="*/ 286159 w 393579"/>
              <a:gd name="connsiteY1" fmla="*/ 207781 h 754307"/>
              <a:gd name="connsiteX2" fmla="*/ 194719 w 393579"/>
              <a:gd name="connsiteY2" fmla="*/ 451621 h 754307"/>
              <a:gd name="connsiteX3" fmla="*/ 143919 w 393579"/>
              <a:gd name="connsiteY3" fmla="*/ 751341 h 754307"/>
              <a:gd name="connsiteX4" fmla="*/ 88039 w 393579"/>
              <a:gd name="connsiteY4" fmla="*/ 593861 h 754307"/>
              <a:gd name="connsiteX5" fmla="*/ 11839 w 393579"/>
              <a:gd name="connsiteY5" fmla="*/ 410981 h 754307"/>
              <a:gd name="connsiteX6" fmla="*/ 382679 w 393579"/>
              <a:gd name="connsiteY6" fmla="*/ 4581 h 754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579" h="754307">
                <a:moveTo>
                  <a:pt x="382679" y="4581"/>
                </a:moveTo>
                <a:cubicBezTo>
                  <a:pt x="428399" y="-29286"/>
                  <a:pt x="317486" y="133274"/>
                  <a:pt x="286159" y="207781"/>
                </a:cubicBezTo>
                <a:cubicBezTo>
                  <a:pt x="254832" y="282288"/>
                  <a:pt x="218426" y="361028"/>
                  <a:pt x="194719" y="451621"/>
                </a:cubicBezTo>
                <a:cubicBezTo>
                  <a:pt x="171012" y="542214"/>
                  <a:pt x="161699" y="727634"/>
                  <a:pt x="143919" y="751341"/>
                </a:cubicBezTo>
                <a:cubicBezTo>
                  <a:pt x="126139" y="775048"/>
                  <a:pt x="110052" y="650588"/>
                  <a:pt x="88039" y="593861"/>
                </a:cubicBezTo>
                <a:cubicBezTo>
                  <a:pt x="66026" y="537134"/>
                  <a:pt x="-33881" y="510041"/>
                  <a:pt x="11839" y="410981"/>
                </a:cubicBezTo>
                <a:cubicBezTo>
                  <a:pt x="57559" y="311921"/>
                  <a:pt x="336959" y="38448"/>
                  <a:pt x="382679" y="458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E4EC5BFF-17B3-4373-9D15-E48EA148712D}"/>
              </a:ext>
            </a:extLst>
          </p:cNvPr>
          <p:cNvSpPr/>
          <p:nvPr/>
        </p:nvSpPr>
        <p:spPr>
          <a:xfrm>
            <a:off x="1540409" y="5556264"/>
            <a:ext cx="516370" cy="1567679"/>
          </a:xfrm>
          <a:custGeom>
            <a:avLst/>
            <a:gdLst>
              <a:gd name="connsiteX0" fmla="*/ 496671 w 516370"/>
              <a:gd name="connsiteY0" fmla="*/ 21576 h 1567679"/>
              <a:gd name="connsiteX1" fmla="*/ 400151 w 516370"/>
              <a:gd name="connsiteY1" fmla="*/ 488936 h 1567679"/>
              <a:gd name="connsiteX2" fmla="*/ 207111 w 516370"/>
              <a:gd name="connsiteY2" fmla="*/ 1510016 h 1567679"/>
              <a:gd name="connsiteX3" fmla="*/ 176631 w 516370"/>
              <a:gd name="connsiteY3" fmla="*/ 1408416 h 1567679"/>
              <a:gd name="connsiteX4" fmla="*/ 8991 w 516370"/>
              <a:gd name="connsiteY4" fmla="*/ 1144256 h 1567679"/>
              <a:gd name="connsiteX5" fmla="*/ 496671 w 516370"/>
              <a:gd name="connsiteY5" fmla="*/ 21576 h 1567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6370" h="1567679">
                <a:moveTo>
                  <a:pt x="496671" y="21576"/>
                </a:moveTo>
                <a:cubicBezTo>
                  <a:pt x="561864" y="-87644"/>
                  <a:pt x="448411" y="240863"/>
                  <a:pt x="400151" y="488936"/>
                </a:cubicBezTo>
                <a:cubicBezTo>
                  <a:pt x="351891" y="737009"/>
                  <a:pt x="244364" y="1356769"/>
                  <a:pt x="207111" y="1510016"/>
                </a:cubicBezTo>
                <a:cubicBezTo>
                  <a:pt x="169858" y="1663263"/>
                  <a:pt x="209651" y="1469376"/>
                  <a:pt x="176631" y="1408416"/>
                </a:cubicBezTo>
                <a:cubicBezTo>
                  <a:pt x="143611" y="1347456"/>
                  <a:pt x="-42656" y="1377089"/>
                  <a:pt x="8991" y="1144256"/>
                </a:cubicBezTo>
                <a:cubicBezTo>
                  <a:pt x="60638" y="911423"/>
                  <a:pt x="431478" y="130796"/>
                  <a:pt x="496671" y="2157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6D0FDC5B-6D93-4007-BCC5-9977F7D83DFD}"/>
              </a:ext>
            </a:extLst>
          </p:cNvPr>
          <p:cNvSpPr/>
          <p:nvPr/>
        </p:nvSpPr>
        <p:spPr>
          <a:xfrm>
            <a:off x="1553929" y="6746896"/>
            <a:ext cx="561202" cy="1876307"/>
          </a:xfrm>
          <a:custGeom>
            <a:avLst/>
            <a:gdLst>
              <a:gd name="connsiteX0" fmla="*/ 290111 w 561202"/>
              <a:gd name="connsiteY0" fmla="*/ 304144 h 1876307"/>
              <a:gd name="connsiteX1" fmla="*/ 234231 w 561202"/>
              <a:gd name="connsiteY1" fmla="*/ 492104 h 1876307"/>
              <a:gd name="connsiteX2" fmla="*/ 203751 w 561202"/>
              <a:gd name="connsiteY2" fmla="*/ 700384 h 1876307"/>
              <a:gd name="connsiteX3" fmla="*/ 213911 w 561202"/>
              <a:gd name="connsiteY3" fmla="*/ 1035664 h 1876307"/>
              <a:gd name="connsiteX4" fmla="*/ 554271 w 561202"/>
              <a:gd name="connsiteY4" fmla="*/ 1863704 h 1876307"/>
              <a:gd name="connsiteX5" fmla="*/ 437431 w 561202"/>
              <a:gd name="connsiteY5" fmla="*/ 1543664 h 1876307"/>
              <a:gd name="connsiteX6" fmla="*/ 371391 w 561202"/>
              <a:gd name="connsiteY6" fmla="*/ 1645264 h 1876307"/>
              <a:gd name="connsiteX7" fmla="*/ 112311 w 561202"/>
              <a:gd name="connsiteY7" fmla="*/ 868024 h 1876307"/>
              <a:gd name="connsiteX8" fmla="*/ 551 w 561202"/>
              <a:gd name="connsiteY8" fmla="*/ 4424 h 1876307"/>
              <a:gd name="connsiteX9" fmla="*/ 152951 w 561202"/>
              <a:gd name="connsiteY9" fmla="*/ 522584 h 1876307"/>
              <a:gd name="connsiteX10" fmla="*/ 290111 w 561202"/>
              <a:gd name="connsiteY10" fmla="*/ 304144 h 1876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1202" h="1876307">
                <a:moveTo>
                  <a:pt x="290111" y="304144"/>
                </a:moveTo>
                <a:cubicBezTo>
                  <a:pt x="303658" y="299064"/>
                  <a:pt x="248624" y="426064"/>
                  <a:pt x="234231" y="492104"/>
                </a:cubicBezTo>
                <a:cubicBezTo>
                  <a:pt x="219838" y="558144"/>
                  <a:pt x="207138" y="609791"/>
                  <a:pt x="203751" y="700384"/>
                </a:cubicBezTo>
                <a:cubicBezTo>
                  <a:pt x="200364" y="790977"/>
                  <a:pt x="155491" y="841777"/>
                  <a:pt x="213911" y="1035664"/>
                </a:cubicBezTo>
                <a:cubicBezTo>
                  <a:pt x="272331" y="1229551"/>
                  <a:pt x="517018" y="1779037"/>
                  <a:pt x="554271" y="1863704"/>
                </a:cubicBezTo>
                <a:cubicBezTo>
                  <a:pt x="591524" y="1948371"/>
                  <a:pt x="467911" y="1580071"/>
                  <a:pt x="437431" y="1543664"/>
                </a:cubicBezTo>
                <a:cubicBezTo>
                  <a:pt x="406951" y="1507257"/>
                  <a:pt x="425578" y="1757871"/>
                  <a:pt x="371391" y="1645264"/>
                </a:cubicBezTo>
                <a:cubicBezTo>
                  <a:pt x="317204" y="1532657"/>
                  <a:pt x="174118" y="1141497"/>
                  <a:pt x="112311" y="868024"/>
                </a:cubicBezTo>
                <a:cubicBezTo>
                  <a:pt x="50504" y="594551"/>
                  <a:pt x="-6222" y="61997"/>
                  <a:pt x="551" y="4424"/>
                </a:cubicBezTo>
                <a:cubicBezTo>
                  <a:pt x="7324" y="-53149"/>
                  <a:pt x="103844" y="469244"/>
                  <a:pt x="152951" y="522584"/>
                </a:cubicBezTo>
                <a:cubicBezTo>
                  <a:pt x="202058" y="575924"/>
                  <a:pt x="276564" y="309224"/>
                  <a:pt x="290111" y="30414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BA8406B7-9C1A-4444-905B-DC74F3FF2DA1}"/>
              </a:ext>
            </a:extLst>
          </p:cNvPr>
          <p:cNvSpPr/>
          <p:nvPr/>
        </p:nvSpPr>
        <p:spPr>
          <a:xfrm>
            <a:off x="1600197" y="7261138"/>
            <a:ext cx="1286081" cy="2727975"/>
          </a:xfrm>
          <a:custGeom>
            <a:avLst/>
            <a:gdLst>
              <a:gd name="connsiteX0" fmla="*/ 412753 w 1286081"/>
              <a:gd name="connsiteY0" fmla="*/ 1298662 h 2727975"/>
              <a:gd name="connsiteX1" fmla="*/ 482603 w 1286081"/>
              <a:gd name="connsiteY1" fmla="*/ 1679662 h 2727975"/>
              <a:gd name="connsiteX2" fmla="*/ 704853 w 1286081"/>
              <a:gd name="connsiteY2" fmla="*/ 2047962 h 2727975"/>
              <a:gd name="connsiteX3" fmla="*/ 1282703 w 1286081"/>
              <a:gd name="connsiteY3" fmla="*/ 2530562 h 2727975"/>
              <a:gd name="connsiteX4" fmla="*/ 946153 w 1286081"/>
              <a:gd name="connsiteY4" fmla="*/ 2365462 h 2727975"/>
              <a:gd name="connsiteX5" fmla="*/ 1009653 w 1286081"/>
              <a:gd name="connsiteY5" fmla="*/ 2435312 h 2727975"/>
              <a:gd name="connsiteX6" fmla="*/ 1270003 w 1286081"/>
              <a:gd name="connsiteY6" fmla="*/ 2727412 h 2727975"/>
              <a:gd name="connsiteX7" fmla="*/ 641353 w 1286081"/>
              <a:gd name="connsiteY7" fmla="*/ 2498812 h 2727975"/>
              <a:gd name="connsiteX8" fmla="*/ 374653 w 1286081"/>
              <a:gd name="connsiteY8" fmla="*/ 2136862 h 2727975"/>
              <a:gd name="connsiteX9" fmla="*/ 266703 w 1286081"/>
              <a:gd name="connsiteY9" fmla="*/ 1362162 h 2727975"/>
              <a:gd name="connsiteX10" fmla="*/ 3 w 1286081"/>
              <a:gd name="connsiteY10" fmla="*/ 3262 h 2727975"/>
              <a:gd name="connsiteX11" fmla="*/ 260353 w 1286081"/>
              <a:gd name="connsiteY11" fmla="*/ 968462 h 2727975"/>
              <a:gd name="connsiteX12" fmla="*/ 285753 w 1286081"/>
              <a:gd name="connsiteY12" fmla="*/ 517612 h 2727975"/>
              <a:gd name="connsiteX13" fmla="*/ 412753 w 1286081"/>
              <a:gd name="connsiteY13" fmla="*/ 1298662 h 2727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86081" h="2727975">
                <a:moveTo>
                  <a:pt x="412753" y="1298662"/>
                </a:moveTo>
                <a:cubicBezTo>
                  <a:pt x="445561" y="1492337"/>
                  <a:pt x="433920" y="1554779"/>
                  <a:pt x="482603" y="1679662"/>
                </a:cubicBezTo>
                <a:cubicBezTo>
                  <a:pt x="531286" y="1804545"/>
                  <a:pt x="571503" y="1906145"/>
                  <a:pt x="704853" y="2047962"/>
                </a:cubicBezTo>
                <a:cubicBezTo>
                  <a:pt x="838203" y="2189779"/>
                  <a:pt x="1242486" y="2477645"/>
                  <a:pt x="1282703" y="2530562"/>
                </a:cubicBezTo>
                <a:cubicBezTo>
                  <a:pt x="1322920" y="2583479"/>
                  <a:pt x="991661" y="2381337"/>
                  <a:pt x="946153" y="2365462"/>
                </a:cubicBezTo>
                <a:cubicBezTo>
                  <a:pt x="900645" y="2349587"/>
                  <a:pt x="1009653" y="2435312"/>
                  <a:pt x="1009653" y="2435312"/>
                </a:cubicBezTo>
                <a:cubicBezTo>
                  <a:pt x="1063628" y="2495637"/>
                  <a:pt x="1331386" y="2716829"/>
                  <a:pt x="1270003" y="2727412"/>
                </a:cubicBezTo>
                <a:cubicBezTo>
                  <a:pt x="1208620" y="2737995"/>
                  <a:pt x="790578" y="2597237"/>
                  <a:pt x="641353" y="2498812"/>
                </a:cubicBezTo>
                <a:cubicBezTo>
                  <a:pt x="492128" y="2400387"/>
                  <a:pt x="437095" y="2326304"/>
                  <a:pt x="374653" y="2136862"/>
                </a:cubicBezTo>
                <a:cubicBezTo>
                  <a:pt x="312211" y="1947420"/>
                  <a:pt x="329145" y="1717762"/>
                  <a:pt x="266703" y="1362162"/>
                </a:cubicBezTo>
                <a:cubicBezTo>
                  <a:pt x="204261" y="1006562"/>
                  <a:pt x="1061" y="68879"/>
                  <a:pt x="3" y="3262"/>
                </a:cubicBezTo>
                <a:cubicBezTo>
                  <a:pt x="-1055" y="-62355"/>
                  <a:pt x="212728" y="882737"/>
                  <a:pt x="260353" y="968462"/>
                </a:cubicBezTo>
                <a:cubicBezTo>
                  <a:pt x="307978" y="1054187"/>
                  <a:pt x="262470" y="468929"/>
                  <a:pt x="285753" y="517612"/>
                </a:cubicBezTo>
                <a:cubicBezTo>
                  <a:pt x="309036" y="566295"/>
                  <a:pt x="379945" y="1104987"/>
                  <a:pt x="412753" y="12986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5EBCC262-82E2-4E64-8BDB-BE69D8CE524D}"/>
              </a:ext>
            </a:extLst>
          </p:cNvPr>
          <p:cNvSpPr/>
          <p:nvPr/>
        </p:nvSpPr>
        <p:spPr>
          <a:xfrm>
            <a:off x="2996440" y="4614222"/>
            <a:ext cx="305586" cy="1468312"/>
          </a:xfrm>
          <a:custGeom>
            <a:avLst/>
            <a:gdLst>
              <a:gd name="connsiteX0" fmla="*/ 199727 w 305586"/>
              <a:gd name="connsiteY0" fmla="*/ 343011 h 1468312"/>
              <a:gd name="connsiteX1" fmla="*/ 280160 w 305586"/>
              <a:gd name="connsiteY1" fmla="*/ 677445 h 1468312"/>
              <a:gd name="connsiteX2" fmla="*/ 263227 w 305586"/>
              <a:gd name="connsiteY2" fmla="*/ 931445 h 1468312"/>
              <a:gd name="connsiteX3" fmla="*/ 106593 w 305586"/>
              <a:gd name="connsiteY3" fmla="*/ 1253178 h 1468312"/>
              <a:gd name="connsiteX4" fmla="*/ 55793 w 305586"/>
              <a:gd name="connsiteY4" fmla="*/ 1460611 h 1468312"/>
              <a:gd name="connsiteX5" fmla="*/ 305560 w 305586"/>
              <a:gd name="connsiteY5" fmla="*/ 982245 h 1468312"/>
              <a:gd name="connsiteX6" fmla="*/ 38860 w 305586"/>
              <a:gd name="connsiteY6" fmla="*/ 1430978 h 1468312"/>
              <a:gd name="connsiteX7" fmla="*/ 51560 w 305586"/>
              <a:gd name="connsiteY7" fmla="*/ 1109245 h 1468312"/>
              <a:gd name="connsiteX8" fmla="*/ 760 w 305586"/>
              <a:gd name="connsiteY8" fmla="*/ 867945 h 1468312"/>
              <a:gd name="connsiteX9" fmla="*/ 26160 w 305586"/>
              <a:gd name="connsiteY9" fmla="*/ 694378 h 1468312"/>
              <a:gd name="connsiteX10" fmla="*/ 93893 w 305586"/>
              <a:gd name="connsiteY10" fmla="*/ 111 h 1468312"/>
              <a:gd name="connsiteX11" fmla="*/ 161627 w 305586"/>
              <a:gd name="connsiteY11" fmla="*/ 749411 h 1468312"/>
              <a:gd name="connsiteX12" fmla="*/ 199727 w 305586"/>
              <a:gd name="connsiteY12" fmla="*/ 343011 h 1468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5586" h="1468312">
                <a:moveTo>
                  <a:pt x="199727" y="343011"/>
                </a:moveTo>
                <a:cubicBezTo>
                  <a:pt x="219483" y="331017"/>
                  <a:pt x="269577" y="579373"/>
                  <a:pt x="280160" y="677445"/>
                </a:cubicBezTo>
                <a:cubicBezTo>
                  <a:pt x="290743" y="775517"/>
                  <a:pt x="292155" y="835490"/>
                  <a:pt x="263227" y="931445"/>
                </a:cubicBezTo>
                <a:cubicBezTo>
                  <a:pt x="234299" y="1027400"/>
                  <a:pt x="141165" y="1164984"/>
                  <a:pt x="106593" y="1253178"/>
                </a:cubicBezTo>
                <a:cubicBezTo>
                  <a:pt x="72021" y="1341372"/>
                  <a:pt x="22632" y="1505767"/>
                  <a:pt x="55793" y="1460611"/>
                </a:cubicBezTo>
                <a:cubicBezTo>
                  <a:pt x="88954" y="1415456"/>
                  <a:pt x="308382" y="987184"/>
                  <a:pt x="305560" y="982245"/>
                </a:cubicBezTo>
                <a:cubicBezTo>
                  <a:pt x="302738" y="977306"/>
                  <a:pt x="81193" y="1409811"/>
                  <a:pt x="38860" y="1430978"/>
                </a:cubicBezTo>
                <a:cubicBezTo>
                  <a:pt x="-3473" y="1452145"/>
                  <a:pt x="57910" y="1203084"/>
                  <a:pt x="51560" y="1109245"/>
                </a:cubicBezTo>
                <a:cubicBezTo>
                  <a:pt x="45210" y="1015406"/>
                  <a:pt x="4993" y="937089"/>
                  <a:pt x="760" y="867945"/>
                </a:cubicBezTo>
                <a:cubicBezTo>
                  <a:pt x="-3473" y="798801"/>
                  <a:pt x="10638" y="839017"/>
                  <a:pt x="26160" y="694378"/>
                </a:cubicBezTo>
                <a:cubicBezTo>
                  <a:pt x="41682" y="549739"/>
                  <a:pt x="71315" y="-9061"/>
                  <a:pt x="93893" y="111"/>
                </a:cubicBezTo>
                <a:cubicBezTo>
                  <a:pt x="116471" y="9283"/>
                  <a:pt x="143282" y="688028"/>
                  <a:pt x="161627" y="749411"/>
                </a:cubicBezTo>
                <a:cubicBezTo>
                  <a:pt x="179972" y="810794"/>
                  <a:pt x="179971" y="355005"/>
                  <a:pt x="199727" y="34301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7B512261-CD6A-4029-BBEC-5E3B874F0C6B}"/>
              </a:ext>
            </a:extLst>
          </p:cNvPr>
          <p:cNvSpPr/>
          <p:nvPr/>
        </p:nvSpPr>
        <p:spPr>
          <a:xfrm>
            <a:off x="1969053" y="5074579"/>
            <a:ext cx="1159380" cy="409142"/>
          </a:xfrm>
          <a:custGeom>
            <a:avLst/>
            <a:gdLst>
              <a:gd name="connsiteX0" fmla="*/ 117980 w 1159380"/>
              <a:gd name="connsiteY0" fmla="*/ 102788 h 409142"/>
              <a:gd name="connsiteX1" fmla="*/ 202647 w 1159380"/>
              <a:gd name="connsiteY1" fmla="*/ 90088 h 409142"/>
              <a:gd name="connsiteX2" fmla="*/ 583647 w 1159380"/>
              <a:gd name="connsiteY2" fmla="*/ 13888 h 409142"/>
              <a:gd name="connsiteX3" fmla="*/ 1095880 w 1159380"/>
              <a:gd name="connsiteY3" fmla="*/ 407588 h 409142"/>
              <a:gd name="connsiteX4" fmla="*/ 786847 w 1159380"/>
              <a:gd name="connsiteY4" fmla="*/ 149354 h 409142"/>
              <a:gd name="connsiteX5" fmla="*/ 668314 w 1159380"/>
              <a:gd name="connsiteY5" fmla="*/ 102788 h 409142"/>
              <a:gd name="connsiteX6" fmla="*/ 1159380 w 1159380"/>
              <a:gd name="connsiteY6" fmla="*/ 407588 h 409142"/>
              <a:gd name="connsiteX7" fmla="*/ 668314 w 1159380"/>
              <a:gd name="connsiteY7" fmla="*/ 162054 h 409142"/>
              <a:gd name="connsiteX8" fmla="*/ 198414 w 1159380"/>
              <a:gd name="connsiteY8" fmla="*/ 195921 h 409142"/>
              <a:gd name="connsiteX9" fmla="*/ 7914 w 1159380"/>
              <a:gd name="connsiteY9" fmla="*/ 369488 h 409142"/>
              <a:gd name="connsiteX10" fmla="*/ 439714 w 1159380"/>
              <a:gd name="connsiteY10" fmla="*/ 85854 h 409142"/>
              <a:gd name="connsiteX11" fmla="*/ 24847 w 1159380"/>
              <a:gd name="connsiteY11" fmla="*/ 166288 h 409142"/>
              <a:gd name="connsiteX12" fmla="*/ 117980 w 1159380"/>
              <a:gd name="connsiteY12" fmla="*/ 102788 h 409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9380" h="409142">
                <a:moveTo>
                  <a:pt x="117980" y="102788"/>
                </a:moveTo>
                <a:cubicBezTo>
                  <a:pt x="147613" y="90088"/>
                  <a:pt x="202647" y="90088"/>
                  <a:pt x="202647" y="90088"/>
                </a:cubicBezTo>
                <a:cubicBezTo>
                  <a:pt x="280258" y="75271"/>
                  <a:pt x="434775" y="-39029"/>
                  <a:pt x="583647" y="13888"/>
                </a:cubicBezTo>
                <a:cubicBezTo>
                  <a:pt x="732519" y="66805"/>
                  <a:pt x="1062013" y="385010"/>
                  <a:pt x="1095880" y="407588"/>
                </a:cubicBezTo>
                <a:cubicBezTo>
                  <a:pt x="1129747" y="430166"/>
                  <a:pt x="858108" y="200154"/>
                  <a:pt x="786847" y="149354"/>
                </a:cubicBezTo>
                <a:cubicBezTo>
                  <a:pt x="715586" y="98554"/>
                  <a:pt x="606225" y="59749"/>
                  <a:pt x="668314" y="102788"/>
                </a:cubicBezTo>
                <a:cubicBezTo>
                  <a:pt x="730403" y="145827"/>
                  <a:pt x="1159380" y="397710"/>
                  <a:pt x="1159380" y="407588"/>
                </a:cubicBezTo>
                <a:cubicBezTo>
                  <a:pt x="1159380" y="417466"/>
                  <a:pt x="828475" y="197332"/>
                  <a:pt x="668314" y="162054"/>
                </a:cubicBezTo>
                <a:cubicBezTo>
                  <a:pt x="508153" y="126776"/>
                  <a:pt x="308481" y="161349"/>
                  <a:pt x="198414" y="195921"/>
                </a:cubicBezTo>
                <a:cubicBezTo>
                  <a:pt x="88347" y="230493"/>
                  <a:pt x="-32303" y="387832"/>
                  <a:pt x="7914" y="369488"/>
                </a:cubicBezTo>
                <a:cubicBezTo>
                  <a:pt x="48131" y="351144"/>
                  <a:pt x="436892" y="119721"/>
                  <a:pt x="439714" y="85854"/>
                </a:cubicBezTo>
                <a:cubicBezTo>
                  <a:pt x="442536" y="51987"/>
                  <a:pt x="74941" y="159938"/>
                  <a:pt x="24847" y="166288"/>
                </a:cubicBezTo>
                <a:cubicBezTo>
                  <a:pt x="-25247" y="172638"/>
                  <a:pt x="88347" y="115488"/>
                  <a:pt x="117980" y="10278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5ACE4491-EDD5-4573-A21D-2836098F8BEE}"/>
              </a:ext>
            </a:extLst>
          </p:cNvPr>
          <p:cNvSpPr/>
          <p:nvPr/>
        </p:nvSpPr>
        <p:spPr>
          <a:xfrm>
            <a:off x="3563927" y="6228276"/>
            <a:ext cx="471520" cy="1054663"/>
          </a:xfrm>
          <a:custGeom>
            <a:avLst/>
            <a:gdLst>
              <a:gd name="connsiteX0" fmla="*/ 240993 w 471520"/>
              <a:gd name="connsiteY0" fmla="*/ 223324 h 1054663"/>
              <a:gd name="connsiteX1" fmla="*/ 439113 w 471520"/>
              <a:gd name="connsiteY1" fmla="*/ 523044 h 1054663"/>
              <a:gd name="connsiteX2" fmla="*/ 464513 w 471520"/>
              <a:gd name="connsiteY2" fmla="*/ 711004 h 1054663"/>
              <a:gd name="connsiteX3" fmla="*/ 367993 w 471520"/>
              <a:gd name="connsiteY3" fmla="*/ 1020884 h 1054663"/>
              <a:gd name="connsiteX4" fmla="*/ 129233 w 471520"/>
              <a:gd name="connsiteY4" fmla="*/ 1031044 h 1054663"/>
              <a:gd name="connsiteX5" fmla="*/ 2233 w 471520"/>
              <a:gd name="connsiteY5" fmla="*/ 883724 h 1054663"/>
              <a:gd name="connsiteX6" fmla="*/ 230833 w 471520"/>
              <a:gd name="connsiteY6" fmla="*/ 1015804 h 1054663"/>
              <a:gd name="connsiteX7" fmla="*/ 88593 w 471520"/>
              <a:gd name="connsiteY7" fmla="*/ 853244 h 1054663"/>
              <a:gd name="connsiteX8" fmla="*/ 317193 w 471520"/>
              <a:gd name="connsiteY8" fmla="*/ 909124 h 1054663"/>
              <a:gd name="connsiteX9" fmla="*/ 78433 w 471520"/>
              <a:gd name="connsiteY9" fmla="*/ 812604 h 1054663"/>
              <a:gd name="connsiteX10" fmla="*/ 357833 w 471520"/>
              <a:gd name="connsiteY10" fmla="*/ 807524 h 1054663"/>
              <a:gd name="connsiteX11" fmla="*/ 286713 w 471520"/>
              <a:gd name="connsiteY11" fmla="*/ 629724 h 1054663"/>
              <a:gd name="connsiteX12" fmla="*/ 103833 w 471520"/>
              <a:gd name="connsiteY12" fmla="*/ 335084 h 1054663"/>
              <a:gd name="connsiteX13" fmla="*/ 42873 w 471520"/>
              <a:gd name="connsiteY13" fmla="*/ 4884 h 1054663"/>
              <a:gd name="connsiteX14" fmla="*/ 42873 w 471520"/>
              <a:gd name="connsiteY14" fmla="*/ 147124 h 1054663"/>
              <a:gd name="connsiteX15" fmla="*/ 83513 w 471520"/>
              <a:gd name="connsiteY15" fmla="*/ 279204 h 1054663"/>
              <a:gd name="connsiteX16" fmla="*/ 164793 w 471520"/>
              <a:gd name="connsiteY16" fmla="*/ 50604 h 1054663"/>
              <a:gd name="connsiteX17" fmla="*/ 322273 w 471520"/>
              <a:gd name="connsiteY17" fmla="*/ 482404 h 1054663"/>
              <a:gd name="connsiteX18" fmla="*/ 240993 w 471520"/>
              <a:gd name="connsiteY18" fmla="*/ 223324 h 1054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71520" h="1054663">
                <a:moveTo>
                  <a:pt x="240993" y="223324"/>
                </a:moveTo>
                <a:cubicBezTo>
                  <a:pt x="260466" y="230097"/>
                  <a:pt x="401860" y="441764"/>
                  <a:pt x="439113" y="523044"/>
                </a:cubicBezTo>
                <a:cubicBezTo>
                  <a:pt x="476366" y="604324"/>
                  <a:pt x="476366" y="628031"/>
                  <a:pt x="464513" y="711004"/>
                </a:cubicBezTo>
                <a:cubicBezTo>
                  <a:pt x="452660" y="793977"/>
                  <a:pt x="423873" y="967544"/>
                  <a:pt x="367993" y="1020884"/>
                </a:cubicBezTo>
                <a:cubicBezTo>
                  <a:pt x="312113" y="1074224"/>
                  <a:pt x="190193" y="1053904"/>
                  <a:pt x="129233" y="1031044"/>
                </a:cubicBezTo>
                <a:cubicBezTo>
                  <a:pt x="68273" y="1008184"/>
                  <a:pt x="-14700" y="886264"/>
                  <a:pt x="2233" y="883724"/>
                </a:cubicBezTo>
                <a:cubicBezTo>
                  <a:pt x="19166" y="881184"/>
                  <a:pt x="216440" y="1020884"/>
                  <a:pt x="230833" y="1015804"/>
                </a:cubicBezTo>
                <a:cubicBezTo>
                  <a:pt x="245226" y="1010724"/>
                  <a:pt x="74200" y="871024"/>
                  <a:pt x="88593" y="853244"/>
                </a:cubicBezTo>
                <a:cubicBezTo>
                  <a:pt x="102986" y="835464"/>
                  <a:pt x="318886" y="915897"/>
                  <a:pt x="317193" y="909124"/>
                </a:cubicBezTo>
                <a:cubicBezTo>
                  <a:pt x="315500" y="902351"/>
                  <a:pt x="71660" y="829537"/>
                  <a:pt x="78433" y="812604"/>
                </a:cubicBezTo>
                <a:cubicBezTo>
                  <a:pt x="85206" y="795671"/>
                  <a:pt x="323120" y="838004"/>
                  <a:pt x="357833" y="807524"/>
                </a:cubicBezTo>
                <a:cubicBezTo>
                  <a:pt x="392546" y="777044"/>
                  <a:pt x="329046" y="708464"/>
                  <a:pt x="286713" y="629724"/>
                </a:cubicBezTo>
                <a:cubicBezTo>
                  <a:pt x="244380" y="550984"/>
                  <a:pt x="144473" y="439224"/>
                  <a:pt x="103833" y="335084"/>
                </a:cubicBezTo>
                <a:cubicBezTo>
                  <a:pt x="63193" y="230944"/>
                  <a:pt x="53033" y="36211"/>
                  <a:pt x="42873" y="4884"/>
                </a:cubicBezTo>
                <a:cubicBezTo>
                  <a:pt x="32713" y="-26443"/>
                  <a:pt x="36100" y="101404"/>
                  <a:pt x="42873" y="147124"/>
                </a:cubicBezTo>
                <a:cubicBezTo>
                  <a:pt x="49646" y="192844"/>
                  <a:pt x="63193" y="295291"/>
                  <a:pt x="83513" y="279204"/>
                </a:cubicBezTo>
                <a:cubicBezTo>
                  <a:pt x="103833" y="263117"/>
                  <a:pt x="125000" y="16737"/>
                  <a:pt x="164793" y="50604"/>
                </a:cubicBezTo>
                <a:cubicBezTo>
                  <a:pt x="204586" y="84471"/>
                  <a:pt x="317193" y="455311"/>
                  <a:pt x="322273" y="482404"/>
                </a:cubicBezTo>
                <a:cubicBezTo>
                  <a:pt x="327353" y="509497"/>
                  <a:pt x="221520" y="216551"/>
                  <a:pt x="240993" y="22332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73BF2C38-2B99-4E9F-AE20-B8970CE49D67}"/>
              </a:ext>
            </a:extLst>
          </p:cNvPr>
          <p:cNvSpPr/>
          <p:nvPr/>
        </p:nvSpPr>
        <p:spPr>
          <a:xfrm>
            <a:off x="3122136" y="6905570"/>
            <a:ext cx="514155" cy="298634"/>
          </a:xfrm>
          <a:custGeom>
            <a:avLst/>
            <a:gdLst>
              <a:gd name="connsiteX0" fmla="*/ 2064 w 514155"/>
              <a:gd name="connsiteY0" fmla="*/ 130230 h 298634"/>
              <a:gd name="connsiteX1" fmla="*/ 68739 w 514155"/>
              <a:gd name="connsiteY1" fmla="*/ 34980 h 298634"/>
              <a:gd name="connsiteX2" fmla="*/ 233839 w 514155"/>
              <a:gd name="connsiteY2" fmla="*/ 55 h 298634"/>
              <a:gd name="connsiteX3" fmla="*/ 357664 w 514155"/>
              <a:gd name="connsiteY3" fmla="*/ 41330 h 298634"/>
              <a:gd name="connsiteX4" fmla="*/ 449739 w 514155"/>
              <a:gd name="connsiteY4" fmla="*/ 168330 h 298634"/>
              <a:gd name="connsiteX5" fmla="*/ 513239 w 514155"/>
              <a:gd name="connsiteY5" fmla="*/ 298505 h 298634"/>
              <a:gd name="connsiteX6" fmla="*/ 402114 w 514155"/>
              <a:gd name="connsiteY6" fmla="*/ 193730 h 298634"/>
              <a:gd name="connsiteX7" fmla="*/ 452914 w 514155"/>
              <a:gd name="connsiteY7" fmla="*/ 247705 h 298634"/>
              <a:gd name="connsiteX8" fmla="*/ 303689 w 514155"/>
              <a:gd name="connsiteY8" fmla="*/ 127055 h 298634"/>
              <a:gd name="connsiteX9" fmla="*/ 138589 w 514155"/>
              <a:gd name="connsiteY9" fmla="*/ 120705 h 298634"/>
              <a:gd name="connsiteX10" fmla="*/ 2064 w 514155"/>
              <a:gd name="connsiteY10" fmla="*/ 130230 h 298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4155" h="298634">
                <a:moveTo>
                  <a:pt x="2064" y="130230"/>
                </a:moveTo>
                <a:cubicBezTo>
                  <a:pt x="-9578" y="115943"/>
                  <a:pt x="30110" y="56676"/>
                  <a:pt x="68739" y="34980"/>
                </a:cubicBezTo>
                <a:cubicBezTo>
                  <a:pt x="107368" y="13284"/>
                  <a:pt x="185685" y="-1003"/>
                  <a:pt x="233839" y="55"/>
                </a:cubicBezTo>
                <a:cubicBezTo>
                  <a:pt x="281993" y="1113"/>
                  <a:pt x="321681" y="13284"/>
                  <a:pt x="357664" y="41330"/>
                </a:cubicBezTo>
                <a:cubicBezTo>
                  <a:pt x="393647" y="69376"/>
                  <a:pt x="423810" y="125467"/>
                  <a:pt x="449739" y="168330"/>
                </a:cubicBezTo>
                <a:cubicBezTo>
                  <a:pt x="475668" y="211193"/>
                  <a:pt x="521176" y="294272"/>
                  <a:pt x="513239" y="298505"/>
                </a:cubicBezTo>
                <a:cubicBezTo>
                  <a:pt x="505302" y="302738"/>
                  <a:pt x="412168" y="202197"/>
                  <a:pt x="402114" y="193730"/>
                </a:cubicBezTo>
                <a:cubicBezTo>
                  <a:pt x="392060" y="185263"/>
                  <a:pt x="469318" y="258817"/>
                  <a:pt x="452914" y="247705"/>
                </a:cubicBezTo>
                <a:cubicBezTo>
                  <a:pt x="436510" y="236593"/>
                  <a:pt x="356077" y="148222"/>
                  <a:pt x="303689" y="127055"/>
                </a:cubicBezTo>
                <a:cubicBezTo>
                  <a:pt x="251302" y="105888"/>
                  <a:pt x="138589" y="120705"/>
                  <a:pt x="138589" y="120705"/>
                </a:cubicBezTo>
                <a:cubicBezTo>
                  <a:pt x="92022" y="119647"/>
                  <a:pt x="13706" y="144517"/>
                  <a:pt x="2064" y="13023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B158A54E-B0F7-4851-A24F-03908FB3A5A0}"/>
              </a:ext>
            </a:extLst>
          </p:cNvPr>
          <p:cNvSpPr/>
          <p:nvPr/>
        </p:nvSpPr>
        <p:spPr>
          <a:xfrm>
            <a:off x="2755567" y="6911367"/>
            <a:ext cx="202849" cy="242171"/>
          </a:xfrm>
          <a:custGeom>
            <a:avLst/>
            <a:gdLst>
              <a:gd name="connsiteX0" fmla="*/ 38433 w 202849"/>
              <a:gd name="connsiteY0" fmla="*/ 608 h 242171"/>
              <a:gd name="connsiteX1" fmla="*/ 171783 w 202849"/>
              <a:gd name="connsiteY1" fmla="*/ 133958 h 242171"/>
              <a:gd name="connsiteX2" fmla="*/ 200358 w 202849"/>
              <a:gd name="connsiteY2" fmla="*/ 241908 h 242171"/>
              <a:gd name="connsiteX3" fmla="*/ 127333 w 202849"/>
              <a:gd name="connsiteY3" fmla="*/ 165708 h 242171"/>
              <a:gd name="connsiteX4" fmla="*/ 143208 w 202849"/>
              <a:gd name="connsiteY4" fmla="*/ 210158 h 242171"/>
              <a:gd name="connsiteX5" fmla="*/ 6683 w 202849"/>
              <a:gd name="connsiteY5" fmla="*/ 67283 h 242171"/>
              <a:gd name="connsiteX6" fmla="*/ 22558 w 202849"/>
              <a:gd name="connsiteY6" fmla="*/ 83158 h 242171"/>
              <a:gd name="connsiteX7" fmla="*/ 38433 w 202849"/>
              <a:gd name="connsiteY7" fmla="*/ 608 h 242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849" h="242171">
                <a:moveTo>
                  <a:pt x="38433" y="608"/>
                </a:moveTo>
                <a:cubicBezTo>
                  <a:pt x="63304" y="9075"/>
                  <a:pt x="144796" y="93741"/>
                  <a:pt x="171783" y="133958"/>
                </a:cubicBezTo>
                <a:cubicBezTo>
                  <a:pt x="198770" y="174175"/>
                  <a:pt x="207766" y="236616"/>
                  <a:pt x="200358" y="241908"/>
                </a:cubicBezTo>
                <a:cubicBezTo>
                  <a:pt x="192950" y="247200"/>
                  <a:pt x="136858" y="171000"/>
                  <a:pt x="127333" y="165708"/>
                </a:cubicBezTo>
                <a:cubicBezTo>
                  <a:pt x="117808" y="160416"/>
                  <a:pt x="163316" y="226562"/>
                  <a:pt x="143208" y="210158"/>
                </a:cubicBezTo>
                <a:cubicBezTo>
                  <a:pt x="123100" y="193754"/>
                  <a:pt x="26791" y="88450"/>
                  <a:pt x="6683" y="67283"/>
                </a:cubicBezTo>
                <a:cubicBezTo>
                  <a:pt x="-13425" y="46116"/>
                  <a:pt x="17795" y="91625"/>
                  <a:pt x="22558" y="83158"/>
                </a:cubicBezTo>
                <a:cubicBezTo>
                  <a:pt x="27321" y="74691"/>
                  <a:pt x="13562" y="-7859"/>
                  <a:pt x="38433" y="60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2492D591-7316-4CA5-BEF2-9CFEA7F1BA7C}"/>
              </a:ext>
            </a:extLst>
          </p:cNvPr>
          <p:cNvSpPr/>
          <p:nvPr/>
        </p:nvSpPr>
        <p:spPr>
          <a:xfrm>
            <a:off x="4210939" y="5617168"/>
            <a:ext cx="1453483" cy="424510"/>
          </a:xfrm>
          <a:custGeom>
            <a:avLst/>
            <a:gdLst>
              <a:gd name="connsiteX0" fmla="*/ 9694 w 1453483"/>
              <a:gd name="connsiteY0" fmla="*/ 193082 h 424510"/>
              <a:gd name="connsiteX1" fmla="*/ 496528 w 1453483"/>
              <a:gd name="connsiteY1" fmla="*/ 195199 h 424510"/>
              <a:gd name="connsiteX2" fmla="*/ 229828 w 1453483"/>
              <a:gd name="connsiteY2" fmla="*/ 237532 h 424510"/>
              <a:gd name="connsiteX3" fmla="*/ 1139994 w 1453483"/>
              <a:gd name="connsiteY3" fmla="*/ 169799 h 424510"/>
              <a:gd name="connsiteX4" fmla="*/ 1453261 w 1453483"/>
              <a:gd name="connsiteY4" fmla="*/ 465 h 424510"/>
              <a:gd name="connsiteX5" fmla="*/ 1104011 w 1453483"/>
              <a:gd name="connsiteY5" fmla="*/ 226949 h 424510"/>
              <a:gd name="connsiteX6" fmla="*/ 1381294 w 1453483"/>
              <a:gd name="connsiteY6" fmla="*/ 258699 h 424510"/>
              <a:gd name="connsiteX7" fmla="*/ 394928 w 1453483"/>
              <a:gd name="connsiteY7" fmla="*/ 419565 h 424510"/>
              <a:gd name="connsiteX8" fmla="*/ 1082844 w 1453483"/>
              <a:gd name="connsiteY8" fmla="*/ 381465 h 424510"/>
              <a:gd name="connsiteX9" fmla="*/ 272161 w 1453483"/>
              <a:gd name="connsiteY9" fmla="*/ 362415 h 424510"/>
              <a:gd name="connsiteX10" fmla="*/ 991828 w 1453483"/>
              <a:gd name="connsiteY10" fmla="*/ 341249 h 424510"/>
              <a:gd name="connsiteX11" fmla="*/ 413978 w 1453483"/>
              <a:gd name="connsiteY11" fmla="*/ 273515 h 424510"/>
              <a:gd name="connsiteX12" fmla="*/ 189611 w 1453483"/>
              <a:gd name="connsiteY12" fmla="*/ 224832 h 424510"/>
              <a:gd name="connsiteX13" fmla="*/ 9694 w 1453483"/>
              <a:gd name="connsiteY13" fmla="*/ 193082 h 424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483" h="424510">
                <a:moveTo>
                  <a:pt x="9694" y="193082"/>
                </a:moveTo>
                <a:cubicBezTo>
                  <a:pt x="60847" y="188143"/>
                  <a:pt x="459839" y="187791"/>
                  <a:pt x="496528" y="195199"/>
                </a:cubicBezTo>
                <a:cubicBezTo>
                  <a:pt x="533217" y="202607"/>
                  <a:pt x="122584" y="241765"/>
                  <a:pt x="229828" y="237532"/>
                </a:cubicBezTo>
                <a:cubicBezTo>
                  <a:pt x="337072" y="233299"/>
                  <a:pt x="936089" y="209310"/>
                  <a:pt x="1139994" y="169799"/>
                </a:cubicBezTo>
                <a:cubicBezTo>
                  <a:pt x="1343899" y="130288"/>
                  <a:pt x="1459258" y="-9060"/>
                  <a:pt x="1453261" y="465"/>
                </a:cubicBezTo>
                <a:cubicBezTo>
                  <a:pt x="1447264" y="9990"/>
                  <a:pt x="1116005" y="183910"/>
                  <a:pt x="1104011" y="226949"/>
                </a:cubicBezTo>
                <a:cubicBezTo>
                  <a:pt x="1092017" y="269988"/>
                  <a:pt x="1499474" y="226596"/>
                  <a:pt x="1381294" y="258699"/>
                </a:cubicBezTo>
                <a:cubicBezTo>
                  <a:pt x="1263114" y="290802"/>
                  <a:pt x="444670" y="399104"/>
                  <a:pt x="394928" y="419565"/>
                </a:cubicBezTo>
                <a:cubicBezTo>
                  <a:pt x="345186" y="440026"/>
                  <a:pt x="1103305" y="390990"/>
                  <a:pt x="1082844" y="381465"/>
                </a:cubicBezTo>
                <a:cubicBezTo>
                  <a:pt x="1062383" y="371940"/>
                  <a:pt x="287330" y="369118"/>
                  <a:pt x="272161" y="362415"/>
                </a:cubicBezTo>
                <a:cubicBezTo>
                  <a:pt x="256992" y="355712"/>
                  <a:pt x="968192" y="356066"/>
                  <a:pt x="991828" y="341249"/>
                </a:cubicBezTo>
                <a:cubicBezTo>
                  <a:pt x="1015464" y="326432"/>
                  <a:pt x="547681" y="292918"/>
                  <a:pt x="413978" y="273515"/>
                </a:cubicBezTo>
                <a:cubicBezTo>
                  <a:pt x="280275" y="254112"/>
                  <a:pt x="255933" y="237532"/>
                  <a:pt x="189611" y="224832"/>
                </a:cubicBezTo>
                <a:cubicBezTo>
                  <a:pt x="123289" y="212132"/>
                  <a:pt x="-41459" y="198021"/>
                  <a:pt x="9694" y="19308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33D24685-BA66-4647-9907-A1EADA0A15C2}"/>
              </a:ext>
            </a:extLst>
          </p:cNvPr>
          <p:cNvSpPr/>
          <p:nvPr/>
        </p:nvSpPr>
        <p:spPr>
          <a:xfrm>
            <a:off x="4335372" y="5871862"/>
            <a:ext cx="525574" cy="99368"/>
          </a:xfrm>
          <a:custGeom>
            <a:avLst/>
            <a:gdLst>
              <a:gd name="connsiteX0" fmla="*/ 91 w 525574"/>
              <a:gd name="connsiteY0" fmla="*/ 301 h 99368"/>
              <a:gd name="connsiteX1" fmla="*/ 174716 w 525574"/>
              <a:gd name="connsiteY1" fmla="*/ 63801 h 99368"/>
              <a:gd name="connsiteX2" fmla="*/ 519203 w 525574"/>
              <a:gd name="connsiteY2" fmla="*/ 55863 h 99368"/>
              <a:gd name="connsiteX3" fmla="*/ 390616 w 525574"/>
              <a:gd name="connsiteY3" fmla="*/ 71738 h 99368"/>
              <a:gd name="connsiteX4" fmla="*/ 290603 w 525574"/>
              <a:gd name="connsiteY4" fmla="*/ 87613 h 99368"/>
              <a:gd name="connsiteX5" fmla="*/ 152491 w 525574"/>
              <a:gd name="connsiteY5" fmla="*/ 93963 h 99368"/>
              <a:gd name="connsiteX6" fmla="*/ 91 w 525574"/>
              <a:gd name="connsiteY6" fmla="*/ 301 h 9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5574" h="99368">
                <a:moveTo>
                  <a:pt x="91" y="301"/>
                </a:moveTo>
                <a:cubicBezTo>
                  <a:pt x="3795" y="-4726"/>
                  <a:pt x="88197" y="54541"/>
                  <a:pt x="174716" y="63801"/>
                </a:cubicBezTo>
                <a:cubicBezTo>
                  <a:pt x="261235" y="73061"/>
                  <a:pt x="483220" y="54540"/>
                  <a:pt x="519203" y="55863"/>
                </a:cubicBezTo>
                <a:cubicBezTo>
                  <a:pt x="555186" y="57186"/>
                  <a:pt x="428716" y="66446"/>
                  <a:pt x="390616" y="71738"/>
                </a:cubicBezTo>
                <a:cubicBezTo>
                  <a:pt x="352516" y="77030"/>
                  <a:pt x="330290" y="83909"/>
                  <a:pt x="290603" y="87613"/>
                </a:cubicBezTo>
                <a:cubicBezTo>
                  <a:pt x="250916" y="91317"/>
                  <a:pt x="198529" y="107721"/>
                  <a:pt x="152491" y="93963"/>
                </a:cubicBezTo>
                <a:cubicBezTo>
                  <a:pt x="106454" y="80205"/>
                  <a:pt x="-3613" y="5328"/>
                  <a:pt x="91" y="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6FCE1767-4C60-4211-8578-FED920744741}"/>
              </a:ext>
            </a:extLst>
          </p:cNvPr>
          <p:cNvSpPr/>
          <p:nvPr/>
        </p:nvSpPr>
        <p:spPr>
          <a:xfrm>
            <a:off x="2885353" y="5851525"/>
            <a:ext cx="162675" cy="184483"/>
          </a:xfrm>
          <a:custGeom>
            <a:avLst/>
            <a:gdLst>
              <a:gd name="connsiteX0" fmla="*/ 162647 w 162675"/>
              <a:gd name="connsiteY0" fmla="*/ 0 h 184483"/>
              <a:gd name="connsiteX1" fmla="*/ 26122 w 162675"/>
              <a:gd name="connsiteY1" fmla="*/ 98425 h 184483"/>
              <a:gd name="connsiteX2" fmla="*/ 26122 w 162675"/>
              <a:gd name="connsiteY2" fmla="*/ 184150 h 184483"/>
              <a:gd name="connsiteX3" fmla="*/ 10247 w 162675"/>
              <a:gd name="connsiteY3" fmla="*/ 127000 h 184483"/>
              <a:gd name="connsiteX4" fmla="*/ 13422 w 162675"/>
              <a:gd name="connsiteY4" fmla="*/ 98425 h 184483"/>
              <a:gd name="connsiteX5" fmla="*/ 162647 w 162675"/>
              <a:gd name="connsiteY5" fmla="*/ 0 h 184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675" h="184483">
                <a:moveTo>
                  <a:pt x="162647" y="0"/>
                </a:moveTo>
                <a:cubicBezTo>
                  <a:pt x="164764" y="0"/>
                  <a:pt x="48876" y="67733"/>
                  <a:pt x="26122" y="98425"/>
                </a:cubicBezTo>
                <a:cubicBezTo>
                  <a:pt x="3368" y="129117"/>
                  <a:pt x="28768" y="179388"/>
                  <a:pt x="26122" y="184150"/>
                </a:cubicBezTo>
                <a:cubicBezTo>
                  <a:pt x="23476" y="188912"/>
                  <a:pt x="12364" y="141288"/>
                  <a:pt x="10247" y="127000"/>
                </a:cubicBezTo>
                <a:cubicBezTo>
                  <a:pt x="8130" y="112713"/>
                  <a:pt x="-13566" y="118533"/>
                  <a:pt x="13422" y="98425"/>
                </a:cubicBezTo>
                <a:cubicBezTo>
                  <a:pt x="40409" y="78317"/>
                  <a:pt x="160530" y="0"/>
                  <a:pt x="16264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32C8751F-417F-4B23-B55E-BE5AF26BB578}"/>
              </a:ext>
            </a:extLst>
          </p:cNvPr>
          <p:cNvSpPr/>
          <p:nvPr/>
        </p:nvSpPr>
        <p:spPr>
          <a:xfrm>
            <a:off x="2094819" y="5948461"/>
            <a:ext cx="771166" cy="117233"/>
          </a:xfrm>
          <a:custGeom>
            <a:avLst/>
            <a:gdLst>
              <a:gd name="connsiteX0" fmla="*/ 749981 w 771166"/>
              <a:gd name="connsiteY0" fmla="*/ 7839 h 117233"/>
              <a:gd name="connsiteX1" fmla="*/ 680131 w 771166"/>
              <a:gd name="connsiteY1" fmla="*/ 7839 h 117233"/>
              <a:gd name="connsiteX2" fmla="*/ 419781 w 771166"/>
              <a:gd name="connsiteY2" fmla="*/ 55464 h 117233"/>
              <a:gd name="connsiteX3" fmla="*/ 162606 w 771166"/>
              <a:gd name="connsiteY3" fmla="*/ 115789 h 117233"/>
              <a:gd name="connsiteX4" fmla="*/ 111806 w 771166"/>
              <a:gd name="connsiteY4" fmla="*/ 96739 h 117233"/>
              <a:gd name="connsiteX5" fmla="*/ 29256 w 771166"/>
              <a:gd name="connsiteY5" fmla="*/ 77689 h 117233"/>
              <a:gd name="connsiteX6" fmla="*/ 7031 w 771166"/>
              <a:gd name="connsiteY6" fmla="*/ 36414 h 117233"/>
              <a:gd name="connsiteX7" fmla="*/ 143556 w 771166"/>
              <a:gd name="connsiteY7" fmla="*/ 87214 h 117233"/>
              <a:gd name="connsiteX8" fmla="*/ 334056 w 771166"/>
              <a:gd name="connsiteY8" fmla="*/ 84039 h 117233"/>
              <a:gd name="connsiteX9" fmla="*/ 749981 w 771166"/>
              <a:gd name="connsiteY9" fmla="*/ 7839 h 117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1166" h="117233">
                <a:moveTo>
                  <a:pt x="749981" y="7839"/>
                </a:moveTo>
                <a:cubicBezTo>
                  <a:pt x="807660" y="-4861"/>
                  <a:pt x="735164" y="-98"/>
                  <a:pt x="680131" y="7839"/>
                </a:cubicBezTo>
                <a:cubicBezTo>
                  <a:pt x="625098" y="15776"/>
                  <a:pt x="506035" y="37472"/>
                  <a:pt x="419781" y="55464"/>
                </a:cubicBezTo>
                <a:cubicBezTo>
                  <a:pt x="333527" y="73456"/>
                  <a:pt x="213935" y="108910"/>
                  <a:pt x="162606" y="115789"/>
                </a:cubicBezTo>
                <a:cubicBezTo>
                  <a:pt x="111277" y="122668"/>
                  <a:pt x="134031" y="103089"/>
                  <a:pt x="111806" y="96739"/>
                </a:cubicBezTo>
                <a:cubicBezTo>
                  <a:pt x="89581" y="90389"/>
                  <a:pt x="46718" y="87743"/>
                  <a:pt x="29256" y="77689"/>
                </a:cubicBezTo>
                <a:cubicBezTo>
                  <a:pt x="11794" y="67635"/>
                  <a:pt x="-12019" y="34827"/>
                  <a:pt x="7031" y="36414"/>
                </a:cubicBezTo>
                <a:cubicBezTo>
                  <a:pt x="26081" y="38001"/>
                  <a:pt x="89052" y="79277"/>
                  <a:pt x="143556" y="87214"/>
                </a:cubicBezTo>
                <a:cubicBezTo>
                  <a:pt x="198060" y="95151"/>
                  <a:pt x="230339" y="98856"/>
                  <a:pt x="334056" y="84039"/>
                </a:cubicBezTo>
                <a:cubicBezTo>
                  <a:pt x="437773" y="69222"/>
                  <a:pt x="692302" y="20539"/>
                  <a:pt x="749981" y="78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7DDB46F4-EDA3-4C77-A81C-6FB2FEE3DE77}"/>
              </a:ext>
            </a:extLst>
          </p:cNvPr>
          <p:cNvSpPr/>
          <p:nvPr/>
        </p:nvSpPr>
        <p:spPr>
          <a:xfrm>
            <a:off x="1979996" y="5562431"/>
            <a:ext cx="976786" cy="639301"/>
          </a:xfrm>
          <a:custGeom>
            <a:avLst/>
            <a:gdLst>
              <a:gd name="connsiteX0" fmla="*/ 77404 w 976786"/>
              <a:gd name="connsiteY0" fmla="*/ 235119 h 639301"/>
              <a:gd name="connsiteX1" fmla="*/ 293304 w 976786"/>
              <a:gd name="connsiteY1" fmla="*/ 406569 h 639301"/>
              <a:gd name="connsiteX2" fmla="*/ 960054 w 976786"/>
              <a:gd name="connsiteY2" fmla="*/ 311319 h 639301"/>
              <a:gd name="connsiteX3" fmla="*/ 744154 w 976786"/>
              <a:gd name="connsiteY3" fmla="*/ 355769 h 639301"/>
              <a:gd name="connsiteX4" fmla="*/ 394904 w 976786"/>
              <a:gd name="connsiteY4" fmla="*/ 457369 h 639301"/>
              <a:gd name="connsiteX5" fmla="*/ 934654 w 976786"/>
              <a:gd name="connsiteY5" fmla="*/ 431969 h 639301"/>
              <a:gd name="connsiteX6" fmla="*/ 356804 w 976786"/>
              <a:gd name="connsiteY6" fmla="*/ 482769 h 639301"/>
              <a:gd name="connsiteX7" fmla="*/ 388554 w 976786"/>
              <a:gd name="connsiteY7" fmla="*/ 635169 h 639301"/>
              <a:gd name="connsiteX8" fmla="*/ 39304 w 976786"/>
              <a:gd name="connsiteY8" fmla="*/ 298619 h 639301"/>
              <a:gd name="connsiteX9" fmla="*/ 13904 w 976786"/>
              <a:gd name="connsiteY9" fmla="*/ 169 h 639301"/>
              <a:gd name="connsiteX10" fmla="*/ 77404 w 976786"/>
              <a:gd name="connsiteY10" fmla="*/ 235119 h 639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76786" h="639301">
                <a:moveTo>
                  <a:pt x="77404" y="235119"/>
                </a:moveTo>
                <a:cubicBezTo>
                  <a:pt x="123971" y="302852"/>
                  <a:pt x="146196" y="393869"/>
                  <a:pt x="293304" y="406569"/>
                </a:cubicBezTo>
                <a:cubicBezTo>
                  <a:pt x="440412" y="419269"/>
                  <a:pt x="884912" y="319786"/>
                  <a:pt x="960054" y="311319"/>
                </a:cubicBezTo>
                <a:cubicBezTo>
                  <a:pt x="1035196" y="302852"/>
                  <a:pt x="838346" y="331427"/>
                  <a:pt x="744154" y="355769"/>
                </a:cubicBezTo>
                <a:cubicBezTo>
                  <a:pt x="649962" y="380111"/>
                  <a:pt x="363154" y="444669"/>
                  <a:pt x="394904" y="457369"/>
                </a:cubicBezTo>
                <a:cubicBezTo>
                  <a:pt x="426654" y="470069"/>
                  <a:pt x="941004" y="427736"/>
                  <a:pt x="934654" y="431969"/>
                </a:cubicBezTo>
                <a:cubicBezTo>
                  <a:pt x="928304" y="436202"/>
                  <a:pt x="447821" y="448902"/>
                  <a:pt x="356804" y="482769"/>
                </a:cubicBezTo>
                <a:cubicBezTo>
                  <a:pt x="265787" y="516636"/>
                  <a:pt x="441471" y="665861"/>
                  <a:pt x="388554" y="635169"/>
                </a:cubicBezTo>
                <a:cubicBezTo>
                  <a:pt x="335637" y="604477"/>
                  <a:pt x="101746" y="404452"/>
                  <a:pt x="39304" y="298619"/>
                </a:cubicBezTo>
                <a:cubicBezTo>
                  <a:pt x="-23138" y="192786"/>
                  <a:pt x="5437" y="6519"/>
                  <a:pt x="13904" y="169"/>
                </a:cubicBezTo>
                <a:cubicBezTo>
                  <a:pt x="22371" y="-6181"/>
                  <a:pt x="30837" y="167386"/>
                  <a:pt x="77404" y="23511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F0E3D155-24B5-4B35-8D04-3EA2FCE9F8B8}"/>
              </a:ext>
            </a:extLst>
          </p:cNvPr>
          <p:cNvSpPr/>
          <p:nvPr/>
        </p:nvSpPr>
        <p:spPr>
          <a:xfrm>
            <a:off x="3237538" y="4038150"/>
            <a:ext cx="196604" cy="284937"/>
          </a:xfrm>
          <a:custGeom>
            <a:avLst/>
            <a:gdLst>
              <a:gd name="connsiteX0" fmla="*/ 196542 w 196604"/>
              <a:gd name="connsiteY0" fmla="*/ 450 h 284937"/>
              <a:gd name="connsiteX1" fmla="*/ 33982 w 196604"/>
              <a:gd name="connsiteY1" fmla="*/ 183330 h 284937"/>
              <a:gd name="connsiteX2" fmla="*/ 8582 w 196604"/>
              <a:gd name="connsiteY2" fmla="*/ 284930 h 284937"/>
              <a:gd name="connsiteX3" fmla="*/ 8582 w 196604"/>
              <a:gd name="connsiteY3" fmla="*/ 188410 h 284937"/>
              <a:gd name="connsiteX4" fmla="*/ 13662 w 196604"/>
              <a:gd name="connsiteY4" fmla="*/ 132530 h 284937"/>
              <a:gd name="connsiteX5" fmla="*/ 196542 w 196604"/>
              <a:gd name="connsiteY5" fmla="*/ 450 h 284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604" h="284937">
                <a:moveTo>
                  <a:pt x="196542" y="450"/>
                </a:moveTo>
                <a:cubicBezTo>
                  <a:pt x="199929" y="8917"/>
                  <a:pt x="65309" y="135917"/>
                  <a:pt x="33982" y="183330"/>
                </a:cubicBezTo>
                <a:cubicBezTo>
                  <a:pt x="2655" y="230743"/>
                  <a:pt x="12815" y="284083"/>
                  <a:pt x="8582" y="284930"/>
                </a:cubicBezTo>
                <a:cubicBezTo>
                  <a:pt x="4349" y="285777"/>
                  <a:pt x="7735" y="213810"/>
                  <a:pt x="8582" y="188410"/>
                </a:cubicBezTo>
                <a:cubicBezTo>
                  <a:pt x="9429" y="163010"/>
                  <a:pt x="-14278" y="159623"/>
                  <a:pt x="13662" y="132530"/>
                </a:cubicBezTo>
                <a:cubicBezTo>
                  <a:pt x="41602" y="105437"/>
                  <a:pt x="193155" y="-8017"/>
                  <a:pt x="196542" y="45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463EF946-A76A-45D4-8893-661DF5E737CE}"/>
              </a:ext>
            </a:extLst>
          </p:cNvPr>
          <p:cNvSpPr/>
          <p:nvPr/>
        </p:nvSpPr>
        <p:spPr>
          <a:xfrm>
            <a:off x="3777338" y="3814584"/>
            <a:ext cx="183330" cy="393351"/>
          </a:xfrm>
          <a:custGeom>
            <a:avLst/>
            <a:gdLst>
              <a:gd name="connsiteX0" fmla="*/ 174902 w 183330"/>
              <a:gd name="connsiteY0" fmla="*/ 5576 h 393351"/>
              <a:gd name="connsiteX1" fmla="*/ 73302 w 183330"/>
              <a:gd name="connsiteY1" fmla="*/ 213856 h 393351"/>
              <a:gd name="connsiteX2" fmla="*/ 154582 w 183330"/>
              <a:gd name="connsiteY2" fmla="*/ 391656 h 393351"/>
              <a:gd name="connsiteX3" fmla="*/ 37742 w 183330"/>
              <a:gd name="connsiteY3" fmla="*/ 300216 h 393351"/>
              <a:gd name="connsiteX4" fmla="*/ 7262 w 183330"/>
              <a:gd name="connsiteY4" fmla="*/ 244336 h 393351"/>
              <a:gd name="connsiteX5" fmla="*/ 159662 w 183330"/>
              <a:gd name="connsiteY5" fmla="*/ 71616 h 393351"/>
              <a:gd name="connsiteX6" fmla="*/ 174902 w 183330"/>
              <a:gd name="connsiteY6" fmla="*/ 5576 h 393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330" h="393351">
                <a:moveTo>
                  <a:pt x="174902" y="5576"/>
                </a:moveTo>
                <a:cubicBezTo>
                  <a:pt x="160509" y="29283"/>
                  <a:pt x="76689" y="149509"/>
                  <a:pt x="73302" y="213856"/>
                </a:cubicBezTo>
                <a:cubicBezTo>
                  <a:pt x="69915" y="278203"/>
                  <a:pt x="160509" y="377263"/>
                  <a:pt x="154582" y="391656"/>
                </a:cubicBezTo>
                <a:cubicBezTo>
                  <a:pt x="148655" y="406049"/>
                  <a:pt x="62295" y="324769"/>
                  <a:pt x="37742" y="300216"/>
                </a:cubicBezTo>
                <a:cubicBezTo>
                  <a:pt x="13189" y="275663"/>
                  <a:pt x="-13058" y="282436"/>
                  <a:pt x="7262" y="244336"/>
                </a:cubicBezTo>
                <a:cubicBezTo>
                  <a:pt x="27582" y="206236"/>
                  <a:pt x="159662" y="71616"/>
                  <a:pt x="159662" y="71616"/>
                </a:cubicBezTo>
                <a:cubicBezTo>
                  <a:pt x="185909" y="39443"/>
                  <a:pt x="189295" y="-18131"/>
                  <a:pt x="174902" y="557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0251971D-241D-4EE1-8624-772BBF4E4EB6}"/>
              </a:ext>
            </a:extLst>
          </p:cNvPr>
          <p:cNvSpPr/>
          <p:nvPr/>
        </p:nvSpPr>
        <p:spPr>
          <a:xfrm>
            <a:off x="2728013" y="8845365"/>
            <a:ext cx="4071900" cy="1741417"/>
          </a:xfrm>
          <a:custGeom>
            <a:avLst/>
            <a:gdLst>
              <a:gd name="connsiteX0" fmla="*/ 4041087 w 4071900"/>
              <a:gd name="connsiteY0" fmla="*/ 25585 h 1741417"/>
              <a:gd name="connsiteX1" fmla="*/ 3806137 w 4071900"/>
              <a:gd name="connsiteY1" fmla="*/ 393885 h 1741417"/>
              <a:gd name="connsiteX2" fmla="*/ 2764737 w 4071900"/>
              <a:gd name="connsiteY2" fmla="*/ 787585 h 1741417"/>
              <a:gd name="connsiteX3" fmla="*/ 1335987 w 4071900"/>
              <a:gd name="connsiteY3" fmla="*/ 1105085 h 1741417"/>
              <a:gd name="connsiteX4" fmla="*/ 34237 w 4071900"/>
              <a:gd name="connsiteY4" fmla="*/ 959035 h 1741417"/>
              <a:gd name="connsiteX5" fmla="*/ 2777437 w 4071900"/>
              <a:gd name="connsiteY5" fmla="*/ 787585 h 1741417"/>
              <a:gd name="connsiteX6" fmla="*/ 288237 w 4071900"/>
              <a:gd name="connsiteY6" fmla="*/ 1327335 h 1741417"/>
              <a:gd name="connsiteX7" fmla="*/ 2409137 w 4071900"/>
              <a:gd name="connsiteY7" fmla="*/ 1143185 h 1741417"/>
              <a:gd name="connsiteX8" fmla="*/ 935937 w 4071900"/>
              <a:gd name="connsiteY8" fmla="*/ 1740085 h 1741417"/>
              <a:gd name="connsiteX9" fmla="*/ 2752037 w 4071900"/>
              <a:gd name="connsiteY9" fmla="*/ 1314635 h 1741417"/>
              <a:gd name="connsiteX10" fmla="*/ 1545537 w 4071900"/>
              <a:gd name="connsiteY10" fmla="*/ 1657535 h 1741417"/>
              <a:gd name="connsiteX11" fmla="*/ 3272737 w 4071900"/>
              <a:gd name="connsiteY11" fmla="*/ 1143185 h 1741417"/>
              <a:gd name="connsiteX12" fmla="*/ 4041087 w 4071900"/>
              <a:gd name="connsiteY12" fmla="*/ 25585 h 1741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71900" h="1741417">
                <a:moveTo>
                  <a:pt x="4041087" y="25585"/>
                </a:moveTo>
                <a:cubicBezTo>
                  <a:pt x="4129987" y="-99298"/>
                  <a:pt x="4018862" y="266885"/>
                  <a:pt x="3806137" y="393885"/>
                </a:cubicBezTo>
                <a:cubicBezTo>
                  <a:pt x="3593412" y="520885"/>
                  <a:pt x="3176429" y="669052"/>
                  <a:pt x="2764737" y="787585"/>
                </a:cubicBezTo>
                <a:cubicBezTo>
                  <a:pt x="2353045" y="906118"/>
                  <a:pt x="1791070" y="1076510"/>
                  <a:pt x="1335987" y="1105085"/>
                </a:cubicBezTo>
                <a:cubicBezTo>
                  <a:pt x="880904" y="1133660"/>
                  <a:pt x="-206005" y="1011952"/>
                  <a:pt x="34237" y="959035"/>
                </a:cubicBezTo>
                <a:cubicBezTo>
                  <a:pt x="274479" y="906118"/>
                  <a:pt x="2735104" y="726202"/>
                  <a:pt x="2777437" y="787585"/>
                </a:cubicBezTo>
                <a:cubicBezTo>
                  <a:pt x="2819770" y="848968"/>
                  <a:pt x="349620" y="1268068"/>
                  <a:pt x="288237" y="1327335"/>
                </a:cubicBezTo>
                <a:cubicBezTo>
                  <a:pt x="226854" y="1386602"/>
                  <a:pt x="2301187" y="1074393"/>
                  <a:pt x="2409137" y="1143185"/>
                </a:cubicBezTo>
                <a:cubicBezTo>
                  <a:pt x="2517087" y="1211977"/>
                  <a:pt x="878787" y="1711510"/>
                  <a:pt x="935937" y="1740085"/>
                </a:cubicBezTo>
                <a:cubicBezTo>
                  <a:pt x="993087" y="1768660"/>
                  <a:pt x="2650437" y="1328393"/>
                  <a:pt x="2752037" y="1314635"/>
                </a:cubicBezTo>
                <a:cubicBezTo>
                  <a:pt x="2853637" y="1300877"/>
                  <a:pt x="1458754" y="1686110"/>
                  <a:pt x="1545537" y="1657535"/>
                </a:cubicBezTo>
                <a:cubicBezTo>
                  <a:pt x="1632320" y="1628960"/>
                  <a:pt x="2853637" y="1412002"/>
                  <a:pt x="3272737" y="1143185"/>
                </a:cubicBezTo>
                <a:cubicBezTo>
                  <a:pt x="3691837" y="874368"/>
                  <a:pt x="3952187" y="150468"/>
                  <a:pt x="4041087" y="2558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D05D9C68-092C-4E5C-A407-7081E14F99A9}"/>
              </a:ext>
            </a:extLst>
          </p:cNvPr>
          <p:cNvSpPr/>
          <p:nvPr/>
        </p:nvSpPr>
        <p:spPr>
          <a:xfrm>
            <a:off x="6926572" y="7828992"/>
            <a:ext cx="1395669" cy="3287762"/>
          </a:xfrm>
          <a:custGeom>
            <a:avLst/>
            <a:gdLst>
              <a:gd name="connsiteX0" fmla="*/ 1214128 w 1395669"/>
              <a:gd name="connsiteY0" fmla="*/ 299008 h 3287762"/>
              <a:gd name="connsiteX1" fmla="*/ 1106178 w 1395669"/>
              <a:gd name="connsiteY1" fmla="*/ 368858 h 3287762"/>
              <a:gd name="connsiteX2" fmla="*/ 807728 w 1395669"/>
              <a:gd name="connsiteY2" fmla="*/ 641908 h 3287762"/>
              <a:gd name="connsiteX3" fmla="*/ 725178 w 1395669"/>
              <a:gd name="connsiteY3" fmla="*/ 1683308 h 3287762"/>
              <a:gd name="connsiteX4" fmla="*/ 731528 w 1395669"/>
              <a:gd name="connsiteY4" fmla="*/ 1422958 h 3287762"/>
              <a:gd name="connsiteX5" fmla="*/ 775978 w 1395669"/>
              <a:gd name="connsiteY5" fmla="*/ 2743758 h 3287762"/>
              <a:gd name="connsiteX6" fmla="*/ 610878 w 1395669"/>
              <a:gd name="connsiteY6" fmla="*/ 1778558 h 3287762"/>
              <a:gd name="connsiteX7" fmla="*/ 737878 w 1395669"/>
              <a:gd name="connsiteY7" fmla="*/ 3258108 h 3287762"/>
              <a:gd name="connsiteX8" fmla="*/ 426728 w 1395669"/>
              <a:gd name="connsiteY8" fmla="*/ 2680258 h 3287762"/>
              <a:gd name="connsiteX9" fmla="*/ 433078 w 1395669"/>
              <a:gd name="connsiteY9" fmla="*/ 1626158 h 3287762"/>
              <a:gd name="connsiteX10" fmla="*/ 687078 w 1395669"/>
              <a:gd name="connsiteY10" fmla="*/ 845108 h 3287762"/>
              <a:gd name="connsiteX11" fmla="*/ 490228 w 1395669"/>
              <a:gd name="connsiteY11" fmla="*/ 699058 h 3287762"/>
              <a:gd name="connsiteX12" fmla="*/ 1278 w 1395669"/>
              <a:gd name="connsiteY12" fmla="*/ 1232458 h 3287762"/>
              <a:gd name="connsiteX13" fmla="*/ 350528 w 1395669"/>
              <a:gd name="connsiteY13" fmla="*/ 610158 h 3287762"/>
              <a:gd name="connsiteX14" fmla="*/ 426728 w 1395669"/>
              <a:gd name="connsiteY14" fmla="*/ 419658 h 3287762"/>
              <a:gd name="connsiteX15" fmla="*/ 1353828 w 1395669"/>
              <a:gd name="connsiteY15" fmla="*/ 13258 h 3287762"/>
              <a:gd name="connsiteX16" fmla="*/ 1176028 w 1395669"/>
              <a:gd name="connsiteY16" fmla="*/ 146608 h 3287762"/>
              <a:gd name="connsiteX17" fmla="*/ 636278 w 1395669"/>
              <a:gd name="connsiteY17" fmla="*/ 616508 h 3287762"/>
              <a:gd name="connsiteX18" fmla="*/ 1214128 w 1395669"/>
              <a:gd name="connsiteY18" fmla="*/ 299008 h 3287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95669" h="3287762">
                <a:moveTo>
                  <a:pt x="1214128" y="299008"/>
                </a:moveTo>
                <a:cubicBezTo>
                  <a:pt x="1292445" y="257733"/>
                  <a:pt x="1173911" y="311708"/>
                  <a:pt x="1106178" y="368858"/>
                </a:cubicBezTo>
                <a:cubicBezTo>
                  <a:pt x="1038445" y="426008"/>
                  <a:pt x="871228" y="422833"/>
                  <a:pt x="807728" y="641908"/>
                </a:cubicBezTo>
                <a:cubicBezTo>
                  <a:pt x="744228" y="860983"/>
                  <a:pt x="737878" y="1553133"/>
                  <a:pt x="725178" y="1683308"/>
                </a:cubicBezTo>
                <a:cubicBezTo>
                  <a:pt x="712478" y="1813483"/>
                  <a:pt x="723061" y="1246216"/>
                  <a:pt x="731528" y="1422958"/>
                </a:cubicBezTo>
                <a:cubicBezTo>
                  <a:pt x="739995" y="1599700"/>
                  <a:pt x="796086" y="2684491"/>
                  <a:pt x="775978" y="2743758"/>
                </a:cubicBezTo>
                <a:cubicBezTo>
                  <a:pt x="755870" y="2803025"/>
                  <a:pt x="617228" y="1692833"/>
                  <a:pt x="610878" y="1778558"/>
                </a:cubicBezTo>
                <a:cubicBezTo>
                  <a:pt x="604528" y="1864283"/>
                  <a:pt x="768570" y="3107825"/>
                  <a:pt x="737878" y="3258108"/>
                </a:cubicBezTo>
                <a:cubicBezTo>
                  <a:pt x="707186" y="3408391"/>
                  <a:pt x="477528" y="2952250"/>
                  <a:pt x="426728" y="2680258"/>
                </a:cubicBezTo>
                <a:cubicBezTo>
                  <a:pt x="375928" y="2408266"/>
                  <a:pt x="389686" y="1932016"/>
                  <a:pt x="433078" y="1626158"/>
                </a:cubicBezTo>
                <a:cubicBezTo>
                  <a:pt x="476470" y="1320300"/>
                  <a:pt x="677553" y="999625"/>
                  <a:pt x="687078" y="845108"/>
                </a:cubicBezTo>
                <a:cubicBezTo>
                  <a:pt x="696603" y="690591"/>
                  <a:pt x="604528" y="634500"/>
                  <a:pt x="490228" y="699058"/>
                </a:cubicBezTo>
                <a:cubicBezTo>
                  <a:pt x="375928" y="763616"/>
                  <a:pt x="24561" y="1247275"/>
                  <a:pt x="1278" y="1232458"/>
                </a:cubicBezTo>
                <a:cubicBezTo>
                  <a:pt x="-22005" y="1217641"/>
                  <a:pt x="279620" y="745625"/>
                  <a:pt x="350528" y="610158"/>
                </a:cubicBezTo>
                <a:cubicBezTo>
                  <a:pt x="421436" y="474691"/>
                  <a:pt x="259511" y="519141"/>
                  <a:pt x="426728" y="419658"/>
                </a:cubicBezTo>
                <a:cubicBezTo>
                  <a:pt x="593945" y="320175"/>
                  <a:pt x="1228945" y="58766"/>
                  <a:pt x="1353828" y="13258"/>
                </a:cubicBezTo>
                <a:cubicBezTo>
                  <a:pt x="1478711" y="-32250"/>
                  <a:pt x="1295620" y="46066"/>
                  <a:pt x="1176028" y="146608"/>
                </a:cubicBezTo>
                <a:cubicBezTo>
                  <a:pt x="1056436" y="247150"/>
                  <a:pt x="623578" y="596400"/>
                  <a:pt x="636278" y="616508"/>
                </a:cubicBezTo>
                <a:cubicBezTo>
                  <a:pt x="648978" y="636616"/>
                  <a:pt x="1135811" y="340283"/>
                  <a:pt x="1214128" y="29900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FD9401CB-A643-402C-98B2-6B24D50C1F02}"/>
              </a:ext>
            </a:extLst>
          </p:cNvPr>
          <p:cNvSpPr/>
          <p:nvPr/>
        </p:nvSpPr>
        <p:spPr>
          <a:xfrm>
            <a:off x="2314646" y="9482521"/>
            <a:ext cx="3902005" cy="2304939"/>
          </a:xfrm>
          <a:custGeom>
            <a:avLst/>
            <a:gdLst>
              <a:gd name="connsiteX0" fmla="*/ 1184204 w 3902005"/>
              <a:gd name="connsiteY0" fmla="*/ 283779 h 2304939"/>
              <a:gd name="connsiteX1" fmla="*/ 1254054 w 3902005"/>
              <a:gd name="connsiteY1" fmla="*/ 315529 h 2304939"/>
              <a:gd name="connsiteX2" fmla="*/ 2695504 w 3902005"/>
              <a:gd name="connsiteY2" fmla="*/ 658429 h 2304939"/>
              <a:gd name="connsiteX3" fmla="*/ 3902004 w 3902005"/>
              <a:gd name="connsiteY3" fmla="*/ 620329 h 2304939"/>
              <a:gd name="connsiteX4" fmla="*/ 2689154 w 3902005"/>
              <a:gd name="connsiteY4" fmla="*/ 664779 h 2304939"/>
              <a:gd name="connsiteX5" fmla="*/ 2930454 w 3902005"/>
              <a:gd name="connsiteY5" fmla="*/ 823529 h 2304939"/>
              <a:gd name="connsiteX6" fmla="*/ 3133654 w 3902005"/>
              <a:gd name="connsiteY6" fmla="*/ 887029 h 2304939"/>
              <a:gd name="connsiteX7" fmla="*/ 2530404 w 3902005"/>
              <a:gd name="connsiteY7" fmla="*/ 1769679 h 2304939"/>
              <a:gd name="connsiteX8" fmla="*/ 2460554 w 3902005"/>
              <a:gd name="connsiteY8" fmla="*/ 2182429 h 2304939"/>
              <a:gd name="connsiteX9" fmla="*/ 2384354 w 3902005"/>
              <a:gd name="connsiteY9" fmla="*/ 1820479 h 2304939"/>
              <a:gd name="connsiteX10" fmla="*/ 2257354 w 3902005"/>
              <a:gd name="connsiteY10" fmla="*/ 2271329 h 2304939"/>
              <a:gd name="connsiteX11" fmla="*/ 1831904 w 3902005"/>
              <a:gd name="connsiteY11" fmla="*/ 1934779 h 2304939"/>
              <a:gd name="connsiteX12" fmla="*/ 1317554 w 3902005"/>
              <a:gd name="connsiteY12" fmla="*/ 2290379 h 2304939"/>
              <a:gd name="connsiteX13" fmla="*/ 784154 w 3902005"/>
              <a:gd name="connsiteY13" fmla="*/ 2182429 h 2304939"/>
              <a:gd name="connsiteX14" fmla="*/ 1635054 w 3902005"/>
              <a:gd name="connsiteY14" fmla="*/ 1693479 h 2304939"/>
              <a:gd name="connsiteX15" fmla="*/ 1368354 w 3902005"/>
              <a:gd name="connsiteY15" fmla="*/ 1280729 h 2304939"/>
              <a:gd name="connsiteX16" fmla="*/ 1152454 w 3902005"/>
              <a:gd name="connsiteY16" fmla="*/ 658429 h 2304939"/>
              <a:gd name="connsiteX17" fmla="*/ 15804 w 3902005"/>
              <a:gd name="connsiteY17" fmla="*/ 4379 h 2304939"/>
              <a:gd name="connsiteX18" fmla="*/ 2098604 w 3902005"/>
              <a:gd name="connsiteY18" fmla="*/ 994979 h 2304939"/>
              <a:gd name="connsiteX19" fmla="*/ 1184204 w 3902005"/>
              <a:gd name="connsiteY19" fmla="*/ 283779 h 2304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902005" h="2304939">
                <a:moveTo>
                  <a:pt x="1184204" y="283779"/>
                </a:moveTo>
                <a:cubicBezTo>
                  <a:pt x="1043446" y="170537"/>
                  <a:pt x="1254054" y="315529"/>
                  <a:pt x="1254054" y="315529"/>
                </a:cubicBezTo>
                <a:cubicBezTo>
                  <a:pt x="1505937" y="377971"/>
                  <a:pt x="2254179" y="607629"/>
                  <a:pt x="2695504" y="658429"/>
                </a:cubicBezTo>
                <a:cubicBezTo>
                  <a:pt x="3136829" y="709229"/>
                  <a:pt x="3903062" y="619271"/>
                  <a:pt x="3902004" y="620329"/>
                </a:cubicBezTo>
                <a:cubicBezTo>
                  <a:pt x="3900946" y="621387"/>
                  <a:pt x="2851079" y="630912"/>
                  <a:pt x="2689154" y="664779"/>
                </a:cubicBezTo>
                <a:cubicBezTo>
                  <a:pt x="2527229" y="698646"/>
                  <a:pt x="2856371" y="786487"/>
                  <a:pt x="2930454" y="823529"/>
                </a:cubicBezTo>
                <a:cubicBezTo>
                  <a:pt x="3004537" y="860571"/>
                  <a:pt x="3200329" y="729337"/>
                  <a:pt x="3133654" y="887029"/>
                </a:cubicBezTo>
                <a:cubicBezTo>
                  <a:pt x="3066979" y="1044721"/>
                  <a:pt x="2642587" y="1553779"/>
                  <a:pt x="2530404" y="1769679"/>
                </a:cubicBezTo>
                <a:cubicBezTo>
                  <a:pt x="2418221" y="1985579"/>
                  <a:pt x="2484896" y="2173962"/>
                  <a:pt x="2460554" y="2182429"/>
                </a:cubicBezTo>
                <a:cubicBezTo>
                  <a:pt x="2436212" y="2190896"/>
                  <a:pt x="2418221" y="1805662"/>
                  <a:pt x="2384354" y="1820479"/>
                </a:cubicBezTo>
                <a:cubicBezTo>
                  <a:pt x="2350487" y="1835296"/>
                  <a:pt x="2349429" y="2252279"/>
                  <a:pt x="2257354" y="2271329"/>
                </a:cubicBezTo>
                <a:cubicBezTo>
                  <a:pt x="2165279" y="2290379"/>
                  <a:pt x="1988537" y="1931604"/>
                  <a:pt x="1831904" y="1934779"/>
                </a:cubicBezTo>
                <a:cubicBezTo>
                  <a:pt x="1675271" y="1937954"/>
                  <a:pt x="1492179" y="2249104"/>
                  <a:pt x="1317554" y="2290379"/>
                </a:cubicBezTo>
                <a:cubicBezTo>
                  <a:pt x="1142929" y="2331654"/>
                  <a:pt x="731237" y="2281912"/>
                  <a:pt x="784154" y="2182429"/>
                </a:cubicBezTo>
                <a:cubicBezTo>
                  <a:pt x="837071" y="2082946"/>
                  <a:pt x="1537687" y="1843762"/>
                  <a:pt x="1635054" y="1693479"/>
                </a:cubicBezTo>
                <a:cubicBezTo>
                  <a:pt x="1732421" y="1543196"/>
                  <a:pt x="1448787" y="1453237"/>
                  <a:pt x="1368354" y="1280729"/>
                </a:cubicBezTo>
                <a:cubicBezTo>
                  <a:pt x="1287921" y="1108221"/>
                  <a:pt x="1377879" y="871154"/>
                  <a:pt x="1152454" y="658429"/>
                </a:cubicBezTo>
                <a:cubicBezTo>
                  <a:pt x="927029" y="445704"/>
                  <a:pt x="-141888" y="-51713"/>
                  <a:pt x="15804" y="4379"/>
                </a:cubicBezTo>
                <a:cubicBezTo>
                  <a:pt x="173496" y="60471"/>
                  <a:pt x="1905987" y="950529"/>
                  <a:pt x="2098604" y="994979"/>
                </a:cubicBezTo>
                <a:cubicBezTo>
                  <a:pt x="2291221" y="1039429"/>
                  <a:pt x="1324962" y="397021"/>
                  <a:pt x="1184204" y="28377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A3BB8645-287A-46BB-9ECC-4BF93382D7FA}"/>
              </a:ext>
            </a:extLst>
          </p:cNvPr>
          <p:cNvSpPr/>
          <p:nvPr/>
        </p:nvSpPr>
        <p:spPr>
          <a:xfrm>
            <a:off x="6979741" y="9341474"/>
            <a:ext cx="793323" cy="2260628"/>
          </a:xfrm>
          <a:custGeom>
            <a:avLst/>
            <a:gdLst>
              <a:gd name="connsiteX0" fmla="*/ 566465 w 793323"/>
              <a:gd name="connsiteY0" fmla="*/ 4657 h 2260628"/>
              <a:gd name="connsiteX1" fmla="*/ 219956 w 793323"/>
              <a:gd name="connsiteY1" fmla="*/ 697675 h 2260628"/>
              <a:gd name="connsiteX2" fmla="*/ 94827 w 793323"/>
              <a:gd name="connsiteY2" fmla="*/ 1477322 h 2260628"/>
              <a:gd name="connsiteX3" fmla="*/ 162204 w 793323"/>
              <a:gd name="connsiteY3" fmla="*/ 1111562 h 2260628"/>
              <a:gd name="connsiteX4" fmla="*/ 268082 w 793323"/>
              <a:gd name="connsiteY4" fmla="*/ 1073061 h 2260628"/>
              <a:gd name="connsiteX5" fmla="*/ 191080 w 793323"/>
              <a:gd name="connsiteY5" fmla="*/ 2256968 h 2260628"/>
              <a:gd name="connsiteX6" fmla="*/ 65952 w 793323"/>
              <a:gd name="connsiteY6" fmla="*/ 1467697 h 2260628"/>
              <a:gd name="connsiteX7" fmla="*/ 46701 w 793323"/>
              <a:gd name="connsiteY7" fmla="*/ 2179966 h 2260628"/>
              <a:gd name="connsiteX8" fmla="*/ 691594 w 793323"/>
              <a:gd name="connsiteY8" fmla="*/ 1361819 h 2260628"/>
              <a:gd name="connsiteX9" fmla="*/ 749345 w 793323"/>
              <a:gd name="connsiteY9" fmla="*/ 2179966 h 2260628"/>
              <a:gd name="connsiteX10" fmla="*/ 768596 w 793323"/>
              <a:gd name="connsiteY10" fmla="*/ 1073061 h 2260628"/>
              <a:gd name="connsiteX11" fmla="*/ 778221 w 793323"/>
              <a:gd name="connsiteY11" fmla="*/ 428168 h 2260628"/>
              <a:gd name="connsiteX12" fmla="*/ 566465 w 793323"/>
              <a:gd name="connsiteY12" fmla="*/ 4657 h 2260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3323" h="2260628">
                <a:moveTo>
                  <a:pt x="566465" y="4657"/>
                </a:moveTo>
                <a:cubicBezTo>
                  <a:pt x="473421" y="49575"/>
                  <a:pt x="298562" y="452231"/>
                  <a:pt x="219956" y="697675"/>
                </a:cubicBezTo>
                <a:cubicBezTo>
                  <a:pt x="141350" y="943119"/>
                  <a:pt x="104452" y="1408341"/>
                  <a:pt x="94827" y="1477322"/>
                </a:cubicBezTo>
                <a:cubicBezTo>
                  <a:pt x="85202" y="1546303"/>
                  <a:pt x="133328" y="1178939"/>
                  <a:pt x="162204" y="1111562"/>
                </a:cubicBezTo>
                <a:cubicBezTo>
                  <a:pt x="191080" y="1044185"/>
                  <a:pt x="263269" y="882160"/>
                  <a:pt x="268082" y="1073061"/>
                </a:cubicBezTo>
                <a:cubicBezTo>
                  <a:pt x="272895" y="1263962"/>
                  <a:pt x="224768" y="2191195"/>
                  <a:pt x="191080" y="2256968"/>
                </a:cubicBezTo>
                <a:cubicBezTo>
                  <a:pt x="157392" y="2322741"/>
                  <a:pt x="90015" y="1480531"/>
                  <a:pt x="65952" y="1467697"/>
                </a:cubicBezTo>
                <a:cubicBezTo>
                  <a:pt x="41889" y="1454863"/>
                  <a:pt x="-57572" y="2197612"/>
                  <a:pt x="46701" y="2179966"/>
                </a:cubicBezTo>
                <a:cubicBezTo>
                  <a:pt x="150974" y="2162320"/>
                  <a:pt x="574487" y="1361819"/>
                  <a:pt x="691594" y="1361819"/>
                </a:cubicBezTo>
                <a:cubicBezTo>
                  <a:pt x="808701" y="1361819"/>
                  <a:pt x="736511" y="2228092"/>
                  <a:pt x="749345" y="2179966"/>
                </a:cubicBezTo>
                <a:cubicBezTo>
                  <a:pt x="762179" y="2131840"/>
                  <a:pt x="763783" y="1365027"/>
                  <a:pt x="768596" y="1073061"/>
                </a:cubicBezTo>
                <a:cubicBezTo>
                  <a:pt x="773409" y="781095"/>
                  <a:pt x="815118" y="606235"/>
                  <a:pt x="778221" y="428168"/>
                </a:cubicBezTo>
                <a:cubicBezTo>
                  <a:pt x="741324" y="250101"/>
                  <a:pt x="659509" y="-40261"/>
                  <a:pt x="566465" y="465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C8F6EDA1-C5AF-49E9-A49C-9ED642B0CD95}"/>
              </a:ext>
            </a:extLst>
          </p:cNvPr>
          <p:cNvSpPr/>
          <p:nvPr/>
        </p:nvSpPr>
        <p:spPr>
          <a:xfrm>
            <a:off x="2307661" y="8254928"/>
            <a:ext cx="1381151" cy="345517"/>
          </a:xfrm>
          <a:custGeom>
            <a:avLst/>
            <a:gdLst>
              <a:gd name="connsiteX0" fmla="*/ 8819 w 1381151"/>
              <a:gd name="connsiteY0" fmla="*/ 72 h 345517"/>
              <a:gd name="connsiteX1" fmla="*/ 730179 w 1381151"/>
              <a:gd name="connsiteY1" fmla="*/ 132152 h 345517"/>
              <a:gd name="connsiteX2" fmla="*/ 1380419 w 1381151"/>
              <a:gd name="connsiteY2" fmla="*/ 111832 h 345517"/>
              <a:gd name="connsiteX3" fmla="*/ 603179 w 1381151"/>
              <a:gd name="connsiteY3" fmla="*/ 315032 h 345517"/>
              <a:gd name="connsiteX4" fmla="*/ 1106099 w 1381151"/>
              <a:gd name="connsiteY4" fmla="*/ 203272 h 345517"/>
              <a:gd name="connsiteX5" fmla="*/ 151059 w 1381151"/>
              <a:gd name="connsiteY5" fmla="*/ 345512 h 345517"/>
              <a:gd name="connsiteX6" fmla="*/ 506659 w 1381151"/>
              <a:gd name="connsiteY6" fmla="*/ 208352 h 345517"/>
              <a:gd name="connsiteX7" fmla="*/ 339019 w 1381151"/>
              <a:gd name="connsiteY7" fmla="*/ 152472 h 345517"/>
              <a:gd name="connsiteX8" fmla="*/ 8819 w 1381151"/>
              <a:gd name="connsiteY8" fmla="*/ 72 h 34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1151" h="345517">
                <a:moveTo>
                  <a:pt x="8819" y="72"/>
                </a:moveTo>
                <a:cubicBezTo>
                  <a:pt x="74012" y="-3315"/>
                  <a:pt x="501579" y="113525"/>
                  <a:pt x="730179" y="132152"/>
                </a:cubicBezTo>
                <a:cubicBezTo>
                  <a:pt x="958779" y="150779"/>
                  <a:pt x="1401586" y="81352"/>
                  <a:pt x="1380419" y="111832"/>
                </a:cubicBezTo>
                <a:cubicBezTo>
                  <a:pt x="1359252" y="142312"/>
                  <a:pt x="648899" y="299792"/>
                  <a:pt x="603179" y="315032"/>
                </a:cubicBezTo>
                <a:cubicBezTo>
                  <a:pt x="557459" y="330272"/>
                  <a:pt x="1181452" y="198192"/>
                  <a:pt x="1106099" y="203272"/>
                </a:cubicBezTo>
                <a:cubicBezTo>
                  <a:pt x="1030746" y="208352"/>
                  <a:pt x="250966" y="344665"/>
                  <a:pt x="151059" y="345512"/>
                </a:cubicBezTo>
                <a:cubicBezTo>
                  <a:pt x="51152" y="346359"/>
                  <a:pt x="475332" y="240525"/>
                  <a:pt x="506659" y="208352"/>
                </a:cubicBezTo>
                <a:cubicBezTo>
                  <a:pt x="537986" y="176179"/>
                  <a:pt x="419452" y="187185"/>
                  <a:pt x="339019" y="152472"/>
                </a:cubicBezTo>
                <a:cubicBezTo>
                  <a:pt x="258586" y="117759"/>
                  <a:pt x="-56374" y="3459"/>
                  <a:pt x="8819" y="7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6659941A-A59A-4DC6-8A54-1CFB052B9F5E}"/>
              </a:ext>
            </a:extLst>
          </p:cNvPr>
          <p:cNvSpPr/>
          <p:nvPr/>
        </p:nvSpPr>
        <p:spPr>
          <a:xfrm>
            <a:off x="2748131" y="5948315"/>
            <a:ext cx="481738" cy="582393"/>
          </a:xfrm>
          <a:custGeom>
            <a:avLst/>
            <a:gdLst>
              <a:gd name="connsiteX0" fmla="*/ 386229 w 481738"/>
              <a:gd name="connsiteY0" fmla="*/ 101965 h 582393"/>
              <a:gd name="connsiteX1" fmla="*/ 177949 w 481738"/>
              <a:gd name="connsiteY1" fmla="*/ 284845 h 582393"/>
              <a:gd name="connsiteX2" fmla="*/ 50949 w 481738"/>
              <a:gd name="connsiteY2" fmla="*/ 579485 h 582393"/>
              <a:gd name="connsiteX3" fmla="*/ 56029 w 481738"/>
              <a:gd name="connsiteY3" fmla="*/ 432165 h 582393"/>
              <a:gd name="connsiteX4" fmla="*/ 25549 w 481738"/>
              <a:gd name="connsiteY4" fmla="*/ 376285 h 582393"/>
              <a:gd name="connsiteX5" fmla="*/ 477669 w 481738"/>
              <a:gd name="connsiteY5" fmla="*/ 365 h 582393"/>
              <a:gd name="connsiteX6" fmla="*/ 243989 w 481738"/>
              <a:gd name="connsiteY6" fmla="*/ 310245 h 582393"/>
              <a:gd name="connsiteX7" fmla="*/ 167789 w 481738"/>
              <a:gd name="connsiteY7" fmla="*/ 482965 h 582393"/>
              <a:gd name="connsiteX8" fmla="*/ 30629 w 481738"/>
              <a:gd name="connsiteY8" fmla="*/ 355965 h 582393"/>
              <a:gd name="connsiteX9" fmla="*/ 386229 w 481738"/>
              <a:gd name="connsiteY9" fmla="*/ 101965 h 58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1738" h="582393">
                <a:moveTo>
                  <a:pt x="386229" y="101965"/>
                </a:moveTo>
                <a:cubicBezTo>
                  <a:pt x="410782" y="90112"/>
                  <a:pt x="233829" y="205258"/>
                  <a:pt x="177949" y="284845"/>
                </a:cubicBezTo>
                <a:cubicBezTo>
                  <a:pt x="122069" y="364432"/>
                  <a:pt x="71269" y="554932"/>
                  <a:pt x="50949" y="579485"/>
                </a:cubicBezTo>
                <a:cubicBezTo>
                  <a:pt x="30629" y="604038"/>
                  <a:pt x="60262" y="466032"/>
                  <a:pt x="56029" y="432165"/>
                </a:cubicBezTo>
                <a:cubicBezTo>
                  <a:pt x="51796" y="398298"/>
                  <a:pt x="-44724" y="448252"/>
                  <a:pt x="25549" y="376285"/>
                </a:cubicBezTo>
                <a:cubicBezTo>
                  <a:pt x="95822" y="304318"/>
                  <a:pt x="441263" y="11372"/>
                  <a:pt x="477669" y="365"/>
                </a:cubicBezTo>
                <a:cubicBezTo>
                  <a:pt x="514075" y="-10642"/>
                  <a:pt x="295636" y="229812"/>
                  <a:pt x="243989" y="310245"/>
                </a:cubicBezTo>
                <a:cubicBezTo>
                  <a:pt x="192342" y="390678"/>
                  <a:pt x="203349" y="475345"/>
                  <a:pt x="167789" y="482965"/>
                </a:cubicBezTo>
                <a:cubicBezTo>
                  <a:pt x="132229" y="490585"/>
                  <a:pt x="-698" y="417772"/>
                  <a:pt x="30629" y="355965"/>
                </a:cubicBezTo>
                <a:cubicBezTo>
                  <a:pt x="61956" y="294158"/>
                  <a:pt x="361676" y="113818"/>
                  <a:pt x="386229" y="10196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444CAA91-546B-4367-BAE8-11E62B4B07FC}"/>
              </a:ext>
            </a:extLst>
          </p:cNvPr>
          <p:cNvSpPr/>
          <p:nvPr/>
        </p:nvSpPr>
        <p:spPr>
          <a:xfrm>
            <a:off x="4940557" y="5786139"/>
            <a:ext cx="2502606" cy="3732166"/>
          </a:xfrm>
          <a:custGeom>
            <a:avLst/>
            <a:gdLst>
              <a:gd name="connsiteX0" fmla="*/ 1815843 w 2502606"/>
              <a:gd name="connsiteY0" fmla="*/ 17761 h 3732166"/>
              <a:gd name="connsiteX1" fmla="*/ 12443 w 2502606"/>
              <a:gd name="connsiteY1" fmla="*/ 2633961 h 3732166"/>
              <a:gd name="connsiteX2" fmla="*/ 983993 w 2502606"/>
              <a:gd name="connsiteY2" fmla="*/ 1433811 h 3732166"/>
              <a:gd name="connsiteX3" fmla="*/ 285493 w 2502606"/>
              <a:gd name="connsiteY3" fmla="*/ 3059411 h 3732166"/>
              <a:gd name="connsiteX4" fmla="*/ 1263393 w 2502606"/>
              <a:gd name="connsiteY4" fmla="*/ 2506961 h 3732166"/>
              <a:gd name="connsiteX5" fmla="*/ 63243 w 2502606"/>
              <a:gd name="connsiteY5" fmla="*/ 3707111 h 3732166"/>
              <a:gd name="connsiteX6" fmla="*/ 1257043 w 2502606"/>
              <a:gd name="connsiteY6" fmla="*/ 3332461 h 3732166"/>
              <a:gd name="connsiteX7" fmla="*/ 1123693 w 2502606"/>
              <a:gd name="connsiteY7" fmla="*/ 3465811 h 3732166"/>
              <a:gd name="connsiteX8" fmla="*/ 2171443 w 2502606"/>
              <a:gd name="connsiteY8" fmla="*/ 2653011 h 3732166"/>
              <a:gd name="connsiteX9" fmla="*/ 1765043 w 2502606"/>
              <a:gd name="connsiteY9" fmla="*/ 2780011 h 3732166"/>
              <a:gd name="connsiteX10" fmla="*/ 2501643 w 2502606"/>
              <a:gd name="connsiteY10" fmla="*/ 716261 h 3732166"/>
              <a:gd name="connsiteX11" fmla="*/ 1580893 w 2502606"/>
              <a:gd name="connsiteY11" fmla="*/ 2627611 h 3732166"/>
              <a:gd name="connsiteX12" fmla="*/ 2177793 w 2502606"/>
              <a:gd name="connsiteY12" fmla="*/ 43161 h 3732166"/>
              <a:gd name="connsiteX13" fmla="*/ 1498343 w 2502606"/>
              <a:gd name="connsiteY13" fmla="*/ 1833861 h 3732166"/>
              <a:gd name="connsiteX14" fmla="*/ 2025393 w 2502606"/>
              <a:gd name="connsiteY14" fmla="*/ 144761 h 3732166"/>
              <a:gd name="connsiteX15" fmla="*/ 1371343 w 2502606"/>
              <a:gd name="connsiteY15" fmla="*/ 1421111 h 3732166"/>
              <a:gd name="connsiteX16" fmla="*/ 1815843 w 2502606"/>
              <a:gd name="connsiteY16" fmla="*/ 17761 h 3732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02606" h="3732166">
                <a:moveTo>
                  <a:pt x="1815843" y="17761"/>
                </a:moveTo>
                <a:cubicBezTo>
                  <a:pt x="1589360" y="219903"/>
                  <a:pt x="151085" y="2397953"/>
                  <a:pt x="12443" y="2633961"/>
                </a:cubicBezTo>
                <a:cubicBezTo>
                  <a:pt x="-126199" y="2869969"/>
                  <a:pt x="938485" y="1362903"/>
                  <a:pt x="983993" y="1433811"/>
                </a:cubicBezTo>
                <a:cubicBezTo>
                  <a:pt x="1029501" y="1504719"/>
                  <a:pt x="238926" y="2880553"/>
                  <a:pt x="285493" y="3059411"/>
                </a:cubicBezTo>
                <a:cubicBezTo>
                  <a:pt x="332060" y="3238269"/>
                  <a:pt x="1300435" y="2399011"/>
                  <a:pt x="1263393" y="2506961"/>
                </a:cubicBezTo>
                <a:cubicBezTo>
                  <a:pt x="1226351" y="2614911"/>
                  <a:pt x="64301" y="3569528"/>
                  <a:pt x="63243" y="3707111"/>
                </a:cubicBezTo>
                <a:cubicBezTo>
                  <a:pt x="62185" y="3844694"/>
                  <a:pt x="1080301" y="3372678"/>
                  <a:pt x="1257043" y="3332461"/>
                </a:cubicBezTo>
                <a:cubicBezTo>
                  <a:pt x="1433785" y="3292244"/>
                  <a:pt x="971293" y="3579053"/>
                  <a:pt x="1123693" y="3465811"/>
                </a:cubicBezTo>
                <a:cubicBezTo>
                  <a:pt x="1276093" y="3352569"/>
                  <a:pt x="2064551" y="2767311"/>
                  <a:pt x="2171443" y="2653011"/>
                </a:cubicBezTo>
                <a:cubicBezTo>
                  <a:pt x="2278335" y="2538711"/>
                  <a:pt x="1710010" y="3102803"/>
                  <a:pt x="1765043" y="2780011"/>
                </a:cubicBezTo>
                <a:cubicBezTo>
                  <a:pt x="1820076" y="2457219"/>
                  <a:pt x="2532335" y="741661"/>
                  <a:pt x="2501643" y="716261"/>
                </a:cubicBezTo>
                <a:cubicBezTo>
                  <a:pt x="2470951" y="690861"/>
                  <a:pt x="1634868" y="2739794"/>
                  <a:pt x="1580893" y="2627611"/>
                </a:cubicBezTo>
                <a:cubicBezTo>
                  <a:pt x="1526918" y="2515428"/>
                  <a:pt x="2191551" y="175453"/>
                  <a:pt x="2177793" y="43161"/>
                </a:cubicBezTo>
                <a:cubicBezTo>
                  <a:pt x="2164035" y="-89131"/>
                  <a:pt x="1523743" y="1816928"/>
                  <a:pt x="1498343" y="1833861"/>
                </a:cubicBezTo>
                <a:cubicBezTo>
                  <a:pt x="1472943" y="1850794"/>
                  <a:pt x="2046560" y="213553"/>
                  <a:pt x="2025393" y="144761"/>
                </a:cubicBezTo>
                <a:cubicBezTo>
                  <a:pt x="2004226" y="75969"/>
                  <a:pt x="1405210" y="1436986"/>
                  <a:pt x="1371343" y="1421111"/>
                </a:cubicBezTo>
                <a:cubicBezTo>
                  <a:pt x="1337476" y="1405236"/>
                  <a:pt x="2042326" y="-184381"/>
                  <a:pt x="1815843" y="17761"/>
                </a:cubicBezTo>
                <a:close/>
              </a:path>
            </a:pathLst>
          </a:cu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5D6323D6-EC8C-40F0-BCB8-6413AC2A76B1}"/>
              </a:ext>
            </a:extLst>
          </p:cNvPr>
          <p:cNvSpPr/>
          <p:nvPr/>
        </p:nvSpPr>
        <p:spPr>
          <a:xfrm>
            <a:off x="4253999" y="5853693"/>
            <a:ext cx="987351" cy="565766"/>
          </a:xfrm>
          <a:custGeom>
            <a:avLst/>
            <a:gdLst>
              <a:gd name="connsiteX0" fmla="*/ 501 w 987351"/>
              <a:gd name="connsiteY0" fmla="*/ 5240 h 565766"/>
              <a:gd name="connsiteX1" fmla="*/ 191001 w 987351"/>
              <a:gd name="connsiteY1" fmla="*/ 420107 h 565766"/>
              <a:gd name="connsiteX2" fmla="*/ 343401 w 987351"/>
              <a:gd name="connsiteY2" fmla="*/ 534407 h 565766"/>
              <a:gd name="connsiteX3" fmla="*/ 271434 w 987351"/>
              <a:gd name="connsiteY3" fmla="*/ 538640 h 565766"/>
              <a:gd name="connsiteX4" fmla="*/ 148668 w 987351"/>
              <a:gd name="connsiteY4" fmla="*/ 216907 h 565766"/>
              <a:gd name="connsiteX5" fmla="*/ 360334 w 987351"/>
              <a:gd name="connsiteY5" fmla="*/ 496307 h 565766"/>
              <a:gd name="connsiteX6" fmla="*/ 267201 w 987351"/>
              <a:gd name="connsiteY6" fmla="*/ 280407 h 565766"/>
              <a:gd name="connsiteX7" fmla="*/ 986868 w 987351"/>
              <a:gd name="connsiteY7" fmla="*/ 140707 h 565766"/>
              <a:gd name="connsiteX8" fmla="*/ 144434 w 987351"/>
              <a:gd name="connsiteY8" fmla="*/ 166107 h 565766"/>
              <a:gd name="connsiteX9" fmla="*/ 449234 w 987351"/>
              <a:gd name="connsiteY9" fmla="*/ 166107 h 565766"/>
              <a:gd name="connsiteX10" fmla="*/ 305301 w 987351"/>
              <a:gd name="connsiteY10" fmla="*/ 204207 h 565766"/>
              <a:gd name="connsiteX11" fmla="*/ 296834 w 987351"/>
              <a:gd name="connsiteY11" fmla="*/ 221140 h 565766"/>
              <a:gd name="connsiteX12" fmla="*/ 140201 w 987351"/>
              <a:gd name="connsiteY12" fmla="*/ 187274 h 565766"/>
              <a:gd name="connsiteX13" fmla="*/ 501 w 987351"/>
              <a:gd name="connsiteY13" fmla="*/ 5240 h 565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87351" h="565766">
                <a:moveTo>
                  <a:pt x="501" y="5240"/>
                </a:moveTo>
                <a:cubicBezTo>
                  <a:pt x="8968" y="44046"/>
                  <a:pt x="133851" y="331913"/>
                  <a:pt x="191001" y="420107"/>
                </a:cubicBezTo>
                <a:cubicBezTo>
                  <a:pt x="248151" y="508301"/>
                  <a:pt x="329995" y="514651"/>
                  <a:pt x="343401" y="534407"/>
                </a:cubicBezTo>
                <a:cubicBezTo>
                  <a:pt x="356807" y="554163"/>
                  <a:pt x="303890" y="591557"/>
                  <a:pt x="271434" y="538640"/>
                </a:cubicBezTo>
                <a:cubicBezTo>
                  <a:pt x="238979" y="485723"/>
                  <a:pt x="133851" y="223962"/>
                  <a:pt x="148668" y="216907"/>
                </a:cubicBezTo>
                <a:cubicBezTo>
                  <a:pt x="163485" y="209852"/>
                  <a:pt x="340579" y="485724"/>
                  <a:pt x="360334" y="496307"/>
                </a:cubicBezTo>
                <a:cubicBezTo>
                  <a:pt x="380089" y="506890"/>
                  <a:pt x="162779" y="339674"/>
                  <a:pt x="267201" y="280407"/>
                </a:cubicBezTo>
                <a:cubicBezTo>
                  <a:pt x="371623" y="221140"/>
                  <a:pt x="1007329" y="159757"/>
                  <a:pt x="986868" y="140707"/>
                </a:cubicBezTo>
                <a:cubicBezTo>
                  <a:pt x="966407" y="121657"/>
                  <a:pt x="234040" y="161874"/>
                  <a:pt x="144434" y="166107"/>
                </a:cubicBezTo>
                <a:cubicBezTo>
                  <a:pt x="54828" y="170340"/>
                  <a:pt x="422423" y="159757"/>
                  <a:pt x="449234" y="166107"/>
                </a:cubicBezTo>
                <a:cubicBezTo>
                  <a:pt x="476045" y="172457"/>
                  <a:pt x="330701" y="195035"/>
                  <a:pt x="305301" y="204207"/>
                </a:cubicBezTo>
                <a:cubicBezTo>
                  <a:pt x="279901" y="213379"/>
                  <a:pt x="324351" y="223962"/>
                  <a:pt x="296834" y="221140"/>
                </a:cubicBezTo>
                <a:cubicBezTo>
                  <a:pt x="269317" y="218318"/>
                  <a:pt x="187473" y="219730"/>
                  <a:pt x="140201" y="187274"/>
                </a:cubicBezTo>
                <a:cubicBezTo>
                  <a:pt x="92929" y="154818"/>
                  <a:pt x="-7966" y="-33566"/>
                  <a:pt x="501" y="524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楕円 1157">
            <a:extLst>
              <a:ext uri="{FF2B5EF4-FFF2-40B4-BE49-F238E27FC236}">
                <a16:creationId xmlns:a16="http://schemas.microsoft.com/office/drawing/2014/main" id="{F8451298-2C4C-4468-AF50-326931917CF0}"/>
              </a:ext>
            </a:extLst>
          </p:cNvPr>
          <p:cNvSpPr/>
          <p:nvPr/>
        </p:nvSpPr>
        <p:spPr>
          <a:xfrm>
            <a:off x="4697129" y="6400800"/>
            <a:ext cx="914400" cy="914400"/>
          </a:xfrm>
          <a:prstGeom prst="ellipse">
            <a:avLst/>
          </a:prstGeom>
          <a:solidFill>
            <a:srgbClr val="FF669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楕円 198">
            <a:extLst>
              <a:ext uri="{FF2B5EF4-FFF2-40B4-BE49-F238E27FC236}">
                <a16:creationId xmlns:a16="http://schemas.microsoft.com/office/drawing/2014/main" id="{CB7F3498-7C62-4301-AEF8-F09F761188FB}"/>
              </a:ext>
            </a:extLst>
          </p:cNvPr>
          <p:cNvSpPr/>
          <p:nvPr/>
        </p:nvSpPr>
        <p:spPr>
          <a:xfrm>
            <a:off x="1941096" y="6400800"/>
            <a:ext cx="617620" cy="617620"/>
          </a:xfrm>
          <a:prstGeom prst="ellipse">
            <a:avLst/>
          </a:prstGeom>
          <a:solidFill>
            <a:srgbClr val="FF669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24DBCE50-967F-4A2C-9B1F-3AA1E4559ED3}"/>
              </a:ext>
            </a:extLst>
          </p:cNvPr>
          <p:cNvSpPr/>
          <p:nvPr/>
        </p:nvSpPr>
        <p:spPr>
          <a:xfrm>
            <a:off x="2042968" y="2698532"/>
            <a:ext cx="2262221" cy="1704368"/>
          </a:xfrm>
          <a:custGeom>
            <a:avLst/>
            <a:gdLst>
              <a:gd name="connsiteX0" fmla="*/ 2131099 w 2262221"/>
              <a:gd name="connsiteY0" fmla="*/ 366401 h 1704368"/>
              <a:gd name="connsiteX1" fmla="*/ 2088765 w 2262221"/>
              <a:gd name="connsiteY1" fmla="*/ 247868 h 1704368"/>
              <a:gd name="connsiteX2" fmla="*/ 1453765 w 2262221"/>
              <a:gd name="connsiteY2" fmla="*/ 2335 h 1704368"/>
              <a:gd name="connsiteX3" fmla="*/ 386965 w 2262221"/>
              <a:gd name="connsiteY3" fmla="*/ 408735 h 1704368"/>
              <a:gd name="connsiteX4" fmla="*/ 31365 w 2262221"/>
              <a:gd name="connsiteY4" fmla="*/ 1678735 h 1704368"/>
              <a:gd name="connsiteX5" fmla="*/ 39832 w 2262221"/>
              <a:gd name="connsiteY5" fmla="*/ 1196135 h 1704368"/>
              <a:gd name="connsiteX6" fmla="*/ 226099 w 2262221"/>
              <a:gd name="connsiteY6" fmla="*/ 425668 h 1704368"/>
              <a:gd name="connsiteX7" fmla="*/ 522432 w 2262221"/>
              <a:gd name="connsiteY7" fmla="*/ 120868 h 1704368"/>
              <a:gd name="connsiteX8" fmla="*/ 2131099 w 2262221"/>
              <a:gd name="connsiteY8" fmla="*/ 366401 h 1704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62221" h="1704368">
                <a:moveTo>
                  <a:pt x="2131099" y="366401"/>
                </a:moveTo>
                <a:cubicBezTo>
                  <a:pt x="2392155" y="387568"/>
                  <a:pt x="2201654" y="308546"/>
                  <a:pt x="2088765" y="247868"/>
                </a:cubicBezTo>
                <a:cubicBezTo>
                  <a:pt x="1975876" y="187190"/>
                  <a:pt x="1737398" y="-24476"/>
                  <a:pt x="1453765" y="2335"/>
                </a:cubicBezTo>
                <a:cubicBezTo>
                  <a:pt x="1170132" y="29146"/>
                  <a:pt x="624032" y="129335"/>
                  <a:pt x="386965" y="408735"/>
                </a:cubicBezTo>
                <a:cubicBezTo>
                  <a:pt x="149898" y="688135"/>
                  <a:pt x="89220" y="1547502"/>
                  <a:pt x="31365" y="1678735"/>
                </a:cubicBezTo>
                <a:cubicBezTo>
                  <a:pt x="-26490" y="1809968"/>
                  <a:pt x="7376" y="1404980"/>
                  <a:pt x="39832" y="1196135"/>
                </a:cubicBezTo>
                <a:cubicBezTo>
                  <a:pt x="72288" y="987290"/>
                  <a:pt x="145666" y="604879"/>
                  <a:pt x="226099" y="425668"/>
                </a:cubicBezTo>
                <a:cubicBezTo>
                  <a:pt x="306532" y="246457"/>
                  <a:pt x="207754" y="132157"/>
                  <a:pt x="522432" y="120868"/>
                </a:cubicBezTo>
                <a:cubicBezTo>
                  <a:pt x="837110" y="109579"/>
                  <a:pt x="1870043" y="345234"/>
                  <a:pt x="2131099" y="366401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C3BBC7B3-CD17-4EAB-A04E-286B420DAFB1}"/>
              </a:ext>
            </a:extLst>
          </p:cNvPr>
          <p:cNvSpPr/>
          <p:nvPr/>
        </p:nvSpPr>
        <p:spPr>
          <a:xfrm>
            <a:off x="2440098" y="1955796"/>
            <a:ext cx="2193610" cy="532085"/>
          </a:xfrm>
          <a:custGeom>
            <a:avLst/>
            <a:gdLst>
              <a:gd name="connsiteX0" fmla="*/ 2089569 w 2193610"/>
              <a:gd name="connsiteY0" fmla="*/ 516471 h 532085"/>
              <a:gd name="connsiteX1" fmla="*/ 2047235 w 2193610"/>
              <a:gd name="connsiteY1" fmla="*/ 431804 h 532085"/>
              <a:gd name="connsiteX2" fmla="*/ 1352969 w 2193610"/>
              <a:gd name="connsiteY2" fmla="*/ 4 h 532085"/>
              <a:gd name="connsiteX3" fmla="*/ 6769 w 2193610"/>
              <a:gd name="connsiteY3" fmla="*/ 440271 h 532085"/>
              <a:gd name="connsiteX4" fmla="*/ 887302 w 2193610"/>
              <a:gd name="connsiteY4" fmla="*/ 194737 h 532085"/>
              <a:gd name="connsiteX5" fmla="*/ 2089569 w 2193610"/>
              <a:gd name="connsiteY5" fmla="*/ 516471 h 53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3610" h="532085">
                <a:moveTo>
                  <a:pt x="2089569" y="516471"/>
                </a:moveTo>
                <a:cubicBezTo>
                  <a:pt x="2282891" y="555982"/>
                  <a:pt x="2170002" y="517882"/>
                  <a:pt x="2047235" y="431804"/>
                </a:cubicBezTo>
                <a:cubicBezTo>
                  <a:pt x="1924468" y="345726"/>
                  <a:pt x="1693047" y="-1407"/>
                  <a:pt x="1352969" y="4"/>
                </a:cubicBezTo>
                <a:cubicBezTo>
                  <a:pt x="1012891" y="1415"/>
                  <a:pt x="6769" y="440271"/>
                  <a:pt x="6769" y="440271"/>
                </a:cubicBezTo>
                <a:cubicBezTo>
                  <a:pt x="-70842" y="472726"/>
                  <a:pt x="537346" y="182037"/>
                  <a:pt x="887302" y="194737"/>
                </a:cubicBezTo>
                <a:cubicBezTo>
                  <a:pt x="1237258" y="207437"/>
                  <a:pt x="1896247" y="476960"/>
                  <a:pt x="2089569" y="516471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22AB56E0-4D17-4481-8DC3-C4A9431A4B9B}"/>
              </a:ext>
            </a:extLst>
          </p:cNvPr>
          <p:cNvSpPr/>
          <p:nvPr/>
        </p:nvSpPr>
        <p:spPr>
          <a:xfrm>
            <a:off x="3925731" y="1979418"/>
            <a:ext cx="2982119" cy="524585"/>
          </a:xfrm>
          <a:custGeom>
            <a:avLst/>
            <a:gdLst>
              <a:gd name="connsiteX0" fmla="*/ 129802 w 2982119"/>
              <a:gd name="connsiteY0" fmla="*/ 27182 h 524585"/>
              <a:gd name="connsiteX1" fmla="*/ 197536 w 2982119"/>
              <a:gd name="connsiteY1" fmla="*/ 18715 h 524585"/>
              <a:gd name="connsiteX2" fmla="*/ 1340536 w 2982119"/>
              <a:gd name="connsiteY2" fmla="*/ 44115 h 524585"/>
              <a:gd name="connsiteX3" fmla="*/ 2957669 w 2982119"/>
              <a:gd name="connsiteY3" fmla="*/ 518249 h 524585"/>
              <a:gd name="connsiteX4" fmla="*/ 2161802 w 2982119"/>
              <a:gd name="connsiteY4" fmla="*/ 298115 h 524585"/>
              <a:gd name="connsiteX5" fmla="*/ 129802 w 2982119"/>
              <a:gd name="connsiteY5" fmla="*/ 27182 h 524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2119" h="524585">
                <a:moveTo>
                  <a:pt x="129802" y="27182"/>
                </a:moveTo>
                <a:cubicBezTo>
                  <a:pt x="-197576" y="-19385"/>
                  <a:pt x="197536" y="18715"/>
                  <a:pt x="197536" y="18715"/>
                </a:cubicBezTo>
                <a:cubicBezTo>
                  <a:pt x="399325" y="21537"/>
                  <a:pt x="880514" y="-39141"/>
                  <a:pt x="1340536" y="44115"/>
                </a:cubicBezTo>
                <a:cubicBezTo>
                  <a:pt x="1800558" y="127371"/>
                  <a:pt x="2820791" y="475916"/>
                  <a:pt x="2957669" y="518249"/>
                </a:cubicBezTo>
                <a:cubicBezTo>
                  <a:pt x="3094547" y="560582"/>
                  <a:pt x="2633113" y="379959"/>
                  <a:pt x="2161802" y="298115"/>
                </a:cubicBezTo>
                <a:cubicBezTo>
                  <a:pt x="1690491" y="216271"/>
                  <a:pt x="457180" y="73749"/>
                  <a:pt x="129802" y="27182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1F13E1D0-5E7B-4811-B1C2-4240F2CB6F0C}"/>
              </a:ext>
            </a:extLst>
          </p:cNvPr>
          <p:cNvSpPr/>
          <p:nvPr/>
        </p:nvSpPr>
        <p:spPr>
          <a:xfrm>
            <a:off x="1580006" y="3157086"/>
            <a:ext cx="638807" cy="2063303"/>
          </a:xfrm>
          <a:custGeom>
            <a:avLst/>
            <a:gdLst>
              <a:gd name="connsiteX0" fmla="*/ 638261 w 638807"/>
              <a:gd name="connsiteY0" fmla="*/ 981 h 2063303"/>
              <a:gd name="connsiteX1" fmla="*/ 11727 w 638807"/>
              <a:gd name="connsiteY1" fmla="*/ 525914 h 2063303"/>
              <a:gd name="connsiteX2" fmla="*/ 223394 w 638807"/>
              <a:gd name="connsiteY2" fmla="*/ 2032981 h 2063303"/>
              <a:gd name="connsiteX3" fmla="*/ 147194 w 638807"/>
              <a:gd name="connsiteY3" fmla="*/ 1465714 h 2063303"/>
              <a:gd name="connsiteX4" fmla="*/ 121794 w 638807"/>
              <a:gd name="connsiteY4" fmla="*/ 627514 h 2063303"/>
              <a:gd name="connsiteX5" fmla="*/ 638261 w 638807"/>
              <a:gd name="connsiteY5" fmla="*/ 981 h 2063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8807" h="2063303">
                <a:moveTo>
                  <a:pt x="638261" y="981"/>
                </a:moveTo>
                <a:cubicBezTo>
                  <a:pt x="619917" y="-15952"/>
                  <a:pt x="80871" y="187247"/>
                  <a:pt x="11727" y="525914"/>
                </a:cubicBezTo>
                <a:cubicBezTo>
                  <a:pt x="-57417" y="864581"/>
                  <a:pt x="200816" y="1876348"/>
                  <a:pt x="223394" y="2032981"/>
                </a:cubicBezTo>
                <a:cubicBezTo>
                  <a:pt x="245972" y="2189614"/>
                  <a:pt x="164127" y="1699959"/>
                  <a:pt x="147194" y="1465714"/>
                </a:cubicBezTo>
                <a:cubicBezTo>
                  <a:pt x="130261" y="1231470"/>
                  <a:pt x="35716" y="871636"/>
                  <a:pt x="121794" y="627514"/>
                </a:cubicBezTo>
                <a:cubicBezTo>
                  <a:pt x="207872" y="383392"/>
                  <a:pt x="656605" y="17914"/>
                  <a:pt x="638261" y="981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BA0BF87E-474B-454C-A8A5-FB4729097B97}"/>
              </a:ext>
            </a:extLst>
          </p:cNvPr>
          <p:cNvSpPr/>
          <p:nvPr/>
        </p:nvSpPr>
        <p:spPr>
          <a:xfrm>
            <a:off x="5559260" y="2305917"/>
            <a:ext cx="2550655" cy="871599"/>
          </a:xfrm>
          <a:custGeom>
            <a:avLst/>
            <a:gdLst>
              <a:gd name="connsiteX0" fmla="*/ 11807 w 2550655"/>
              <a:gd name="connsiteY0" fmla="*/ 5483 h 871599"/>
              <a:gd name="connsiteX1" fmla="*/ 1468073 w 2550655"/>
              <a:gd name="connsiteY1" fmla="*/ 284883 h 871599"/>
              <a:gd name="connsiteX2" fmla="*/ 2509473 w 2550655"/>
              <a:gd name="connsiteY2" fmla="*/ 860616 h 871599"/>
              <a:gd name="connsiteX3" fmla="*/ 2196207 w 2550655"/>
              <a:gd name="connsiteY3" fmla="*/ 623550 h 871599"/>
              <a:gd name="connsiteX4" fmla="*/ 858473 w 2550655"/>
              <a:gd name="connsiteY4" fmla="*/ 140950 h 871599"/>
              <a:gd name="connsiteX5" fmla="*/ 11807 w 2550655"/>
              <a:gd name="connsiteY5" fmla="*/ 5483 h 871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0655" h="871599">
                <a:moveTo>
                  <a:pt x="11807" y="5483"/>
                </a:moveTo>
                <a:cubicBezTo>
                  <a:pt x="113407" y="29472"/>
                  <a:pt x="1051795" y="142361"/>
                  <a:pt x="1468073" y="284883"/>
                </a:cubicBezTo>
                <a:cubicBezTo>
                  <a:pt x="1884351" y="427405"/>
                  <a:pt x="2388117" y="804171"/>
                  <a:pt x="2509473" y="860616"/>
                </a:cubicBezTo>
                <a:cubicBezTo>
                  <a:pt x="2630829" y="917061"/>
                  <a:pt x="2471374" y="743494"/>
                  <a:pt x="2196207" y="623550"/>
                </a:cubicBezTo>
                <a:cubicBezTo>
                  <a:pt x="1921040" y="503606"/>
                  <a:pt x="1229595" y="243961"/>
                  <a:pt x="858473" y="140950"/>
                </a:cubicBezTo>
                <a:cubicBezTo>
                  <a:pt x="487351" y="37939"/>
                  <a:pt x="-89793" y="-18506"/>
                  <a:pt x="11807" y="548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95B339AD-A2C5-4F40-9A69-A9A191C75D1D}"/>
              </a:ext>
            </a:extLst>
          </p:cNvPr>
          <p:cNvSpPr/>
          <p:nvPr/>
        </p:nvSpPr>
        <p:spPr>
          <a:xfrm>
            <a:off x="7326311" y="2782454"/>
            <a:ext cx="1371203" cy="1945495"/>
          </a:xfrm>
          <a:custGeom>
            <a:avLst/>
            <a:gdLst>
              <a:gd name="connsiteX0" fmla="*/ 65089 w 1371203"/>
              <a:gd name="connsiteY0" fmla="*/ 45413 h 1945495"/>
              <a:gd name="connsiteX1" fmla="*/ 124356 w 1371203"/>
              <a:gd name="connsiteY1" fmla="*/ 172413 h 1945495"/>
              <a:gd name="connsiteX2" fmla="*/ 759356 w 1371203"/>
              <a:gd name="connsiteY2" fmla="*/ 934413 h 1945495"/>
              <a:gd name="connsiteX3" fmla="*/ 1360489 w 1371203"/>
              <a:gd name="connsiteY3" fmla="*/ 1933479 h 1945495"/>
              <a:gd name="connsiteX4" fmla="*/ 1123422 w 1371203"/>
              <a:gd name="connsiteY4" fmla="*/ 1442413 h 1945495"/>
              <a:gd name="connsiteX5" fmla="*/ 852489 w 1371203"/>
              <a:gd name="connsiteY5" fmla="*/ 782013 h 1945495"/>
              <a:gd name="connsiteX6" fmla="*/ 65089 w 1371203"/>
              <a:gd name="connsiteY6" fmla="*/ 45413 h 1945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1203" h="1945495">
                <a:moveTo>
                  <a:pt x="65089" y="45413"/>
                </a:moveTo>
                <a:cubicBezTo>
                  <a:pt x="-56266" y="-56187"/>
                  <a:pt x="8645" y="24246"/>
                  <a:pt x="124356" y="172413"/>
                </a:cubicBezTo>
                <a:cubicBezTo>
                  <a:pt x="240067" y="320580"/>
                  <a:pt x="553334" y="640902"/>
                  <a:pt x="759356" y="934413"/>
                </a:cubicBezTo>
                <a:cubicBezTo>
                  <a:pt x="965378" y="1227924"/>
                  <a:pt x="1299811" y="1848812"/>
                  <a:pt x="1360489" y="1933479"/>
                </a:cubicBezTo>
                <a:cubicBezTo>
                  <a:pt x="1421167" y="2018146"/>
                  <a:pt x="1208089" y="1634324"/>
                  <a:pt x="1123422" y="1442413"/>
                </a:cubicBezTo>
                <a:cubicBezTo>
                  <a:pt x="1038755" y="1250502"/>
                  <a:pt x="1028878" y="1014846"/>
                  <a:pt x="852489" y="782013"/>
                </a:cubicBezTo>
                <a:cubicBezTo>
                  <a:pt x="676100" y="549180"/>
                  <a:pt x="186444" y="147013"/>
                  <a:pt x="65089" y="4541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128D57AC-E077-43CF-8E91-29CFAAF6DA9A}"/>
              </a:ext>
            </a:extLst>
          </p:cNvPr>
          <p:cNvSpPr/>
          <p:nvPr/>
        </p:nvSpPr>
        <p:spPr>
          <a:xfrm>
            <a:off x="5730349" y="3404495"/>
            <a:ext cx="982443" cy="1537509"/>
          </a:xfrm>
          <a:custGeom>
            <a:avLst/>
            <a:gdLst>
              <a:gd name="connsiteX0" fmla="*/ 153984 w 982443"/>
              <a:gd name="connsiteY0" fmla="*/ 24505 h 1537509"/>
              <a:gd name="connsiteX1" fmla="*/ 111651 w 982443"/>
              <a:gd name="connsiteY1" fmla="*/ 75305 h 1537509"/>
              <a:gd name="connsiteX2" fmla="*/ 52384 w 982443"/>
              <a:gd name="connsiteY2" fmla="*/ 320838 h 1537509"/>
              <a:gd name="connsiteX3" fmla="*/ 949851 w 982443"/>
              <a:gd name="connsiteY3" fmla="*/ 1497705 h 1537509"/>
              <a:gd name="connsiteX4" fmla="*/ 721251 w 982443"/>
              <a:gd name="connsiteY4" fmla="*/ 1184438 h 1537509"/>
              <a:gd name="connsiteX5" fmla="*/ 103184 w 982443"/>
              <a:gd name="connsiteY5" fmla="*/ 430905 h 1537509"/>
              <a:gd name="connsiteX6" fmla="*/ 153984 w 982443"/>
              <a:gd name="connsiteY6" fmla="*/ 24505 h 153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2443" h="1537509">
                <a:moveTo>
                  <a:pt x="153984" y="24505"/>
                </a:moveTo>
                <a:cubicBezTo>
                  <a:pt x="155395" y="-34762"/>
                  <a:pt x="128584" y="25916"/>
                  <a:pt x="111651" y="75305"/>
                </a:cubicBezTo>
                <a:cubicBezTo>
                  <a:pt x="94718" y="124694"/>
                  <a:pt x="-87316" y="83771"/>
                  <a:pt x="52384" y="320838"/>
                </a:cubicBezTo>
                <a:cubicBezTo>
                  <a:pt x="192084" y="557905"/>
                  <a:pt x="838373" y="1353772"/>
                  <a:pt x="949851" y="1497705"/>
                </a:cubicBezTo>
                <a:cubicBezTo>
                  <a:pt x="1061329" y="1641638"/>
                  <a:pt x="862362" y="1362238"/>
                  <a:pt x="721251" y="1184438"/>
                </a:cubicBezTo>
                <a:cubicBezTo>
                  <a:pt x="580140" y="1006638"/>
                  <a:pt x="193495" y="621405"/>
                  <a:pt x="103184" y="430905"/>
                </a:cubicBezTo>
                <a:cubicBezTo>
                  <a:pt x="12873" y="240405"/>
                  <a:pt x="152573" y="83772"/>
                  <a:pt x="153984" y="2450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314407CC-CDB4-468A-94DF-2B52A456346A}"/>
              </a:ext>
            </a:extLst>
          </p:cNvPr>
          <p:cNvSpPr/>
          <p:nvPr/>
        </p:nvSpPr>
        <p:spPr>
          <a:xfrm>
            <a:off x="8508976" y="4152308"/>
            <a:ext cx="692972" cy="2199300"/>
          </a:xfrm>
          <a:custGeom>
            <a:avLst/>
            <a:gdLst>
              <a:gd name="connsiteX0" fmla="*/ 24 w 692972"/>
              <a:gd name="connsiteY0" fmla="*/ 4825 h 2199300"/>
              <a:gd name="connsiteX1" fmla="*/ 635024 w 692972"/>
              <a:gd name="connsiteY1" fmla="*/ 1113959 h 2199300"/>
              <a:gd name="connsiteX2" fmla="*/ 516491 w 692972"/>
              <a:gd name="connsiteY2" fmla="*/ 2180759 h 2199300"/>
              <a:gd name="connsiteX3" fmla="*/ 575757 w 692972"/>
              <a:gd name="connsiteY3" fmla="*/ 1715092 h 2199300"/>
              <a:gd name="connsiteX4" fmla="*/ 660424 w 692972"/>
              <a:gd name="connsiteY4" fmla="*/ 749892 h 2199300"/>
              <a:gd name="connsiteX5" fmla="*/ 24 w 692972"/>
              <a:gd name="connsiteY5" fmla="*/ 4825 h 219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2972" h="2199300">
                <a:moveTo>
                  <a:pt x="24" y="4825"/>
                </a:moveTo>
                <a:cubicBezTo>
                  <a:pt x="-4209" y="65503"/>
                  <a:pt x="548946" y="751303"/>
                  <a:pt x="635024" y="1113959"/>
                </a:cubicBezTo>
                <a:cubicBezTo>
                  <a:pt x="721102" y="1476615"/>
                  <a:pt x="526369" y="2080570"/>
                  <a:pt x="516491" y="2180759"/>
                </a:cubicBezTo>
                <a:cubicBezTo>
                  <a:pt x="506613" y="2280948"/>
                  <a:pt x="551768" y="1953570"/>
                  <a:pt x="575757" y="1715092"/>
                </a:cubicBezTo>
                <a:cubicBezTo>
                  <a:pt x="599746" y="1476614"/>
                  <a:pt x="760613" y="1029292"/>
                  <a:pt x="660424" y="749892"/>
                </a:cubicBezTo>
                <a:cubicBezTo>
                  <a:pt x="560235" y="470492"/>
                  <a:pt x="4257" y="-55853"/>
                  <a:pt x="24" y="482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FE70C74C-C3D1-4ACF-86B6-EC6D7CDFDFA8}"/>
              </a:ext>
            </a:extLst>
          </p:cNvPr>
          <p:cNvSpPr/>
          <p:nvPr/>
        </p:nvSpPr>
        <p:spPr>
          <a:xfrm>
            <a:off x="1576393" y="4436805"/>
            <a:ext cx="560372" cy="1641091"/>
          </a:xfrm>
          <a:custGeom>
            <a:avLst/>
            <a:gdLst>
              <a:gd name="connsiteX0" fmla="*/ 242782 w 560372"/>
              <a:gd name="connsiteY0" fmla="*/ 441 h 1641091"/>
              <a:gd name="connsiteX1" fmla="*/ 165780 w 560372"/>
              <a:gd name="connsiteY1" fmla="*/ 635709 h 1641091"/>
              <a:gd name="connsiteX2" fmla="*/ 550790 w 560372"/>
              <a:gd name="connsiteY2" fmla="*/ 1617486 h 1641091"/>
              <a:gd name="connsiteX3" fmla="*/ 406411 w 560372"/>
              <a:gd name="connsiteY3" fmla="*/ 1270976 h 1641091"/>
              <a:gd name="connsiteX4" fmla="*/ 2150 w 560372"/>
              <a:gd name="connsiteY4" fmla="*/ 549081 h 1641091"/>
              <a:gd name="connsiteX5" fmla="*/ 242782 w 560372"/>
              <a:gd name="connsiteY5" fmla="*/ 441 h 164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0372" h="1641091">
                <a:moveTo>
                  <a:pt x="242782" y="441"/>
                </a:moveTo>
                <a:cubicBezTo>
                  <a:pt x="270054" y="14879"/>
                  <a:pt x="114445" y="366202"/>
                  <a:pt x="165780" y="635709"/>
                </a:cubicBezTo>
                <a:cubicBezTo>
                  <a:pt x="217115" y="905216"/>
                  <a:pt x="510685" y="1511608"/>
                  <a:pt x="550790" y="1617486"/>
                </a:cubicBezTo>
                <a:cubicBezTo>
                  <a:pt x="590895" y="1723364"/>
                  <a:pt x="497851" y="1449043"/>
                  <a:pt x="406411" y="1270976"/>
                </a:cubicBezTo>
                <a:cubicBezTo>
                  <a:pt x="314971" y="1092909"/>
                  <a:pt x="29421" y="768858"/>
                  <a:pt x="2150" y="549081"/>
                </a:cubicBezTo>
                <a:cubicBezTo>
                  <a:pt x="-25122" y="329304"/>
                  <a:pt x="215510" y="-13997"/>
                  <a:pt x="242782" y="441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A37B846B-5E09-4204-96D2-DB1CD9F682E6}"/>
              </a:ext>
            </a:extLst>
          </p:cNvPr>
          <p:cNvSpPr/>
          <p:nvPr/>
        </p:nvSpPr>
        <p:spPr>
          <a:xfrm>
            <a:off x="3595617" y="2722840"/>
            <a:ext cx="2264636" cy="838933"/>
          </a:xfrm>
          <a:custGeom>
            <a:avLst/>
            <a:gdLst>
              <a:gd name="connsiteX0" fmla="*/ 4231 w 2264636"/>
              <a:gd name="connsiteY0" fmla="*/ 463122 h 838933"/>
              <a:gd name="connsiteX1" fmla="*/ 1390269 w 2264636"/>
              <a:gd name="connsiteY1" fmla="*/ 174364 h 838933"/>
              <a:gd name="connsiteX2" fmla="*/ 1775280 w 2264636"/>
              <a:gd name="connsiteY2" fmla="*/ 270617 h 838933"/>
              <a:gd name="connsiteX3" fmla="*/ 2256543 w 2264636"/>
              <a:gd name="connsiteY3" fmla="*/ 838507 h 838933"/>
              <a:gd name="connsiteX4" fmla="*/ 2064038 w 2264636"/>
              <a:gd name="connsiteY4" fmla="*/ 357244 h 838933"/>
              <a:gd name="connsiteX5" fmla="*/ 1890783 w 2264636"/>
              <a:gd name="connsiteY5" fmla="*/ 1109 h 838933"/>
              <a:gd name="connsiteX6" fmla="*/ 4231 w 2264636"/>
              <a:gd name="connsiteY6" fmla="*/ 463122 h 83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4636" h="838933">
                <a:moveTo>
                  <a:pt x="4231" y="463122"/>
                </a:moveTo>
                <a:cubicBezTo>
                  <a:pt x="-79188" y="491998"/>
                  <a:pt x="1095094" y="206448"/>
                  <a:pt x="1390269" y="174364"/>
                </a:cubicBezTo>
                <a:cubicBezTo>
                  <a:pt x="1685444" y="142280"/>
                  <a:pt x="1630901" y="159926"/>
                  <a:pt x="1775280" y="270617"/>
                </a:cubicBezTo>
                <a:cubicBezTo>
                  <a:pt x="1919659" y="381307"/>
                  <a:pt x="2208417" y="824069"/>
                  <a:pt x="2256543" y="838507"/>
                </a:cubicBezTo>
                <a:cubicBezTo>
                  <a:pt x="2304669" y="852945"/>
                  <a:pt x="2124998" y="496810"/>
                  <a:pt x="2064038" y="357244"/>
                </a:cubicBezTo>
                <a:cubicBezTo>
                  <a:pt x="2003078" y="217678"/>
                  <a:pt x="2230876" y="-18141"/>
                  <a:pt x="1890783" y="1109"/>
                </a:cubicBezTo>
                <a:cubicBezTo>
                  <a:pt x="1550690" y="20359"/>
                  <a:pt x="87650" y="434246"/>
                  <a:pt x="4231" y="463122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6F37EB8A-E29C-4396-BBFD-E2CD19686DF5}"/>
              </a:ext>
            </a:extLst>
          </p:cNvPr>
          <p:cNvSpPr/>
          <p:nvPr/>
        </p:nvSpPr>
        <p:spPr>
          <a:xfrm>
            <a:off x="5714361" y="3383136"/>
            <a:ext cx="1565724" cy="2453214"/>
          </a:xfrm>
          <a:custGeom>
            <a:avLst/>
            <a:gdLst>
              <a:gd name="connsiteX0" fmla="*/ 12671 w 1565724"/>
              <a:gd name="connsiteY0" fmla="*/ 24207 h 2453214"/>
              <a:gd name="connsiteX1" fmla="*/ 41546 w 1565724"/>
              <a:gd name="connsiteY1" fmla="*/ 110835 h 2453214"/>
              <a:gd name="connsiteX2" fmla="*/ 99298 w 1565724"/>
              <a:gd name="connsiteY2" fmla="*/ 476595 h 2453214"/>
              <a:gd name="connsiteX3" fmla="*/ 359180 w 1565724"/>
              <a:gd name="connsiteY3" fmla="*/ 900106 h 2453214"/>
              <a:gd name="connsiteX4" fmla="*/ 1225454 w 1565724"/>
              <a:gd name="connsiteY4" fmla="*/ 1612376 h 2453214"/>
              <a:gd name="connsiteX5" fmla="*/ 1552713 w 1565724"/>
              <a:gd name="connsiteY5" fmla="*/ 2449773 h 2453214"/>
              <a:gd name="connsiteX6" fmla="*/ 1456460 w 1565724"/>
              <a:gd name="connsiteY6" fmla="*/ 1881883 h 2453214"/>
              <a:gd name="connsiteX7" fmla="*/ 1052199 w 1565724"/>
              <a:gd name="connsiteY7" fmla="*/ 1208115 h 2453214"/>
              <a:gd name="connsiteX8" fmla="*/ 108923 w 1565724"/>
              <a:gd name="connsiteY8" fmla="*/ 495845 h 2453214"/>
              <a:gd name="connsiteX9" fmla="*/ 12671 w 1565724"/>
              <a:gd name="connsiteY9" fmla="*/ 24207 h 2453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65724" h="2453214">
                <a:moveTo>
                  <a:pt x="12671" y="24207"/>
                </a:moveTo>
                <a:cubicBezTo>
                  <a:pt x="1442" y="-39961"/>
                  <a:pt x="27108" y="35437"/>
                  <a:pt x="41546" y="110835"/>
                </a:cubicBezTo>
                <a:cubicBezTo>
                  <a:pt x="55984" y="186233"/>
                  <a:pt x="46359" y="345050"/>
                  <a:pt x="99298" y="476595"/>
                </a:cubicBezTo>
                <a:cubicBezTo>
                  <a:pt x="152237" y="608140"/>
                  <a:pt x="171487" y="710809"/>
                  <a:pt x="359180" y="900106"/>
                </a:cubicBezTo>
                <a:cubicBezTo>
                  <a:pt x="546873" y="1089403"/>
                  <a:pt x="1026532" y="1354098"/>
                  <a:pt x="1225454" y="1612376"/>
                </a:cubicBezTo>
                <a:cubicBezTo>
                  <a:pt x="1424376" y="1870654"/>
                  <a:pt x="1514212" y="2404855"/>
                  <a:pt x="1552713" y="2449773"/>
                </a:cubicBezTo>
                <a:cubicBezTo>
                  <a:pt x="1591214" y="2494691"/>
                  <a:pt x="1539879" y="2088826"/>
                  <a:pt x="1456460" y="1881883"/>
                </a:cubicBezTo>
                <a:cubicBezTo>
                  <a:pt x="1373041" y="1674940"/>
                  <a:pt x="1276788" y="1439121"/>
                  <a:pt x="1052199" y="1208115"/>
                </a:cubicBezTo>
                <a:cubicBezTo>
                  <a:pt x="827610" y="977109"/>
                  <a:pt x="282178" y="701184"/>
                  <a:pt x="108923" y="495845"/>
                </a:cubicBezTo>
                <a:cubicBezTo>
                  <a:pt x="-64332" y="290506"/>
                  <a:pt x="23900" y="88375"/>
                  <a:pt x="12671" y="24207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C09B1E48-59D9-43AD-8FB3-64C2844D54B8}"/>
              </a:ext>
            </a:extLst>
          </p:cNvPr>
          <p:cNvSpPr/>
          <p:nvPr/>
        </p:nvSpPr>
        <p:spPr>
          <a:xfrm>
            <a:off x="6755170" y="5542886"/>
            <a:ext cx="563906" cy="2850379"/>
          </a:xfrm>
          <a:custGeom>
            <a:avLst/>
            <a:gdLst>
              <a:gd name="connsiteX0" fmla="*/ 1765 w 563906"/>
              <a:gd name="connsiteY0" fmla="*/ 1266 h 2850379"/>
              <a:gd name="connsiteX1" fmla="*/ 377150 w 563906"/>
              <a:gd name="connsiteY1" fmla="*/ 434402 h 2850379"/>
              <a:gd name="connsiteX2" fmla="*/ 194270 w 563906"/>
              <a:gd name="connsiteY2" fmla="*/ 1281426 h 2850379"/>
              <a:gd name="connsiteX3" fmla="*/ 309773 w 563906"/>
              <a:gd name="connsiteY3" fmla="*/ 2070697 h 2850379"/>
              <a:gd name="connsiteX4" fmla="*/ 49891 w 563906"/>
              <a:gd name="connsiteY4" fmla="*/ 2840718 h 2850379"/>
              <a:gd name="connsiteX5" fmla="*/ 232771 w 563906"/>
              <a:gd name="connsiteY5" fmla="*/ 1512432 h 2850379"/>
              <a:gd name="connsiteX6" fmla="*/ 560030 w 563906"/>
              <a:gd name="connsiteY6" fmla="*/ 559531 h 2850379"/>
              <a:gd name="connsiteX7" fmla="*/ 1765 w 563906"/>
              <a:gd name="connsiteY7" fmla="*/ 1266 h 2850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3906" h="2850379">
                <a:moveTo>
                  <a:pt x="1765" y="1266"/>
                </a:moveTo>
                <a:cubicBezTo>
                  <a:pt x="-28715" y="-19589"/>
                  <a:pt x="345066" y="221042"/>
                  <a:pt x="377150" y="434402"/>
                </a:cubicBezTo>
                <a:cubicBezTo>
                  <a:pt x="409234" y="647762"/>
                  <a:pt x="205499" y="1008710"/>
                  <a:pt x="194270" y="1281426"/>
                </a:cubicBezTo>
                <a:cubicBezTo>
                  <a:pt x="183041" y="1554142"/>
                  <a:pt x="333836" y="1810815"/>
                  <a:pt x="309773" y="2070697"/>
                </a:cubicBezTo>
                <a:cubicBezTo>
                  <a:pt x="285710" y="2330579"/>
                  <a:pt x="62725" y="2933762"/>
                  <a:pt x="49891" y="2840718"/>
                </a:cubicBezTo>
                <a:cubicBezTo>
                  <a:pt x="37057" y="2747674"/>
                  <a:pt x="147748" y="1892630"/>
                  <a:pt x="232771" y="1512432"/>
                </a:cubicBezTo>
                <a:cubicBezTo>
                  <a:pt x="317794" y="1132234"/>
                  <a:pt x="600135" y="811392"/>
                  <a:pt x="560030" y="559531"/>
                </a:cubicBezTo>
                <a:cubicBezTo>
                  <a:pt x="519925" y="307670"/>
                  <a:pt x="32245" y="22121"/>
                  <a:pt x="1765" y="1266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CBD1E176-DE14-465C-9F3A-E96E4E465CDD}"/>
              </a:ext>
            </a:extLst>
          </p:cNvPr>
          <p:cNvSpPr/>
          <p:nvPr/>
        </p:nvSpPr>
        <p:spPr>
          <a:xfrm>
            <a:off x="7156330" y="5503928"/>
            <a:ext cx="586746" cy="3128939"/>
          </a:xfrm>
          <a:custGeom>
            <a:avLst/>
            <a:gdLst>
              <a:gd name="connsiteX0" fmla="*/ 582382 w 586746"/>
              <a:gd name="connsiteY0" fmla="*/ 11348 h 3128939"/>
              <a:gd name="connsiteX1" fmla="*/ 341750 w 586746"/>
              <a:gd name="connsiteY1" fmla="*/ 550363 h 3128939"/>
              <a:gd name="connsiteX2" fmla="*/ 389876 w 586746"/>
              <a:gd name="connsiteY2" fmla="*/ 1897899 h 3128939"/>
              <a:gd name="connsiteX3" fmla="*/ 4866 w 586746"/>
              <a:gd name="connsiteY3" fmla="*/ 3120308 h 3128939"/>
              <a:gd name="connsiteX4" fmla="*/ 168495 w 586746"/>
              <a:gd name="connsiteY4" fmla="*/ 2369537 h 3128939"/>
              <a:gd name="connsiteX5" fmla="*/ 101118 w 586746"/>
              <a:gd name="connsiteY5" fmla="*/ 993125 h 3128939"/>
              <a:gd name="connsiteX6" fmla="*/ 582382 w 586746"/>
              <a:gd name="connsiteY6" fmla="*/ 11348 h 3128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6746" h="3128939">
                <a:moveTo>
                  <a:pt x="582382" y="11348"/>
                </a:moveTo>
                <a:cubicBezTo>
                  <a:pt x="622487" y="-62446"/>
                  <a:pt x="373834" y="235938"/>
                  <a:pt x="341750" y="550363"/>
                </a:cubicBezTo>
                <a:cubicBezTo>
                  <a:pt x="309666" y="864788"/>
                  <a:pt x="446023" y="1469575"/>
                  <a:pt x="389876" y="1897899"/>
                </a:cubicBezTo>
                <a:cubicBezTo>
                  <a:pt x="333729" y="2326223"/>
                  <a:pt x="41763" y="3041702"/>
                  <a:pt x="4866" y="3120308"/>
                </a:cubicBezTo>
                <a:cubicBezTo>
                  <a:pt x="-32031" y="3198914"/>
                  <a:pt x="152453" y="2724067"/>
                  <a:pt x="168495" y="2369537"/>
                </a:cubicBezTo>
                <a:cubicBezTo>
                  <a:pt x="184537" y="2015007"/>
                  <a:pt x="30533" y="1392573"/>
                  <a:pt x="101118" y="993125"/>
                </a:cubicBezTo>
                <a:cubicBezTo>
                  <a:pt x="171703" y="593677"/>
                  <a:pt x="542277" y="85142"/>
                  <a:pt x="582382" y="1134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3FD9FDDE-C25A-42BF-BA69-CEBF98DF8145}"/>
              </a:ext>
            </a:extLst>
          </p:cNvPr>
          <p:cNvSpPr/>
          <p:nvPr/>
        </p:nvSpPr>
        <p:spPr>
          <a:xfrm>
            <a:off x="8620752" y="5794056"/>
            <a:ext cx="501563" cy="1221018"/>
          </a:xfrm>
          <a:custGeom>
            <a:avLst/>
            <a:gdLst>
              <a:gd name="connsiteX0" fmla="*/ 475122 w 501563"/>
              <a:gd name="connsiteY0" fmla="*/ 48479 h 1221018"/>
              <a:gd name="connsiteX1" fmla="*/ 417370 w 501563"/>
              <a:gd name="connsiteY1" fmla="*/ 96605 h 1221018"/>
              <a:gd name="connsiteX2" fmla="*/ 186364 w 501563"/>
              <a:gd name="connsiteY2" fmla="*/ 702997 h 1221018"/>
              <a:gd name="connsiteX3" fmla="*/ 272991 w 501563"/>
              <a:gd name="connsiteY3" fmla="*/ 1213136 h 1221018"/>
              <a:gd name="connsiteX4" fmla="*/ 147863 w 501563"/>
              <a:gd name="connsiteY4" fmla="*/ 982129 h 1221018"/>
              <a:gd name="connsiteX5" fmla="*/ 13109 w 501563"/>
              <a:gd name="connsiteY5" fmla="*/ 568243 h 1221018"/>
              <a:gd name="connsiteX6" fmla="*/ 475122 w 501563"/>
              <a:gd name="connsiteY6" fmla="*/ 48479 h 1221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1563" h="1221018">
                <a:moveTo>
                  <a:pt x="475122" y="48479"/>
                </a:moveTo>
                <a:cubicBezTo>
                  <a:pt x="542499" y="-30127"/>
                  <a:pt x="465496" y="-12481"/>
                  <a:pt x="417370" y="96605"/>
                </a:cubicBezTo>
                <a:cubicBezTo>
                  <a:pt x="369244" y="205691"/>
                  <a:pt x="210427" y="516909"/>
                  <a:pt x="186364" y="702997"/>
                </a:cubicBezTo>
                <a:cubicBezTo>
                  <a:pt x="162301" y="889085"/>
                  <a:pt x="279408" y="1166614"/>
                  <a:pt x="272991" y="1213136"/>
                </a:cubicBezTo>
                <a:cubicBezTo>
                  <a:pt x="266574" y="1259658"/>
                  <a:pt x="191177" y="1089611"/>
                  <a:pt x="147863" y="982129"/>
                </a:cubicBezTo>
                <a:cubicBezTo>
                  <a:pt x="104549" y="874647"/>
                  <a:pt x="-44642" y="727060"/>
                  <a:pt x="13109" y="568243"/>
                </a:cubicBezTo>
                <a:cubicBezTo>
                  <a:pt x="70860" y="409426"/>
                  <a:pt x="407745" y="127085"/>
                  <a:pt x="475122" y="48479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A8FED559-8370-4983-8761-D77605229E7B}"/>
              </a:ext>
            </a:extLst>
          </p:cNvPr>
          <p:cNvSpPr/>
          <p:nvPr/>
        </p:nvSpPr>
        <p:spPr>
          <a:xfrm>
            <a:off x="7137721" y="6965226"/>
            <a:ext cx="1879054" cy="1663206"/>
          </a:xfrm>
          <a:custGeom>
            <a:avLst/>
            <a:gdLst>
              <a:gd name="connsiteX0" fmla="*/ 1871525 w 1879054"/>
              <a:gd name="connsiteY0" fmla="*/ 3465 h 1663206"/>
              <a:gd name="connsiteX1" fmla="*/ 1669395 w 1879054"/>
              <a:gd name="connsiteY1" fmla="*/ 176719 h 1663206"/>
              <a:gd name="connsiteX2" fmla="*/ 1120755 w 1879054"/>
              <a:gd name="connsiteY2" fmla="*/ 975616 h 1663206"/>
              <a:gd name="connsiteX3" fmla="*/ 504738 w 1879054"/>
              <a:gd name="connsiteY3" fmla="*/ 1418378 h 1663206"/>
              <a:gd name="connsiteX4" fmla="*/ 13850 w 1879054"/>
              <a:gd name="connsiteY4" fmla="*/ 1659010 h 1663206"/>
              <a:gd name="connsiteX5" fmla="*/ 1063003 w 1879054"/>
              <a:gd name="connsiteY5" fmla="*/ 1225873 h 1663206"/>
              <a:gd name="connsiteX6" fmla="*/ 1390262 w 1879054"/>
              <a:gd name="connsiteY6" fmla="*/ 908239 h 1663206"/>
              <a:gd name="connsiteX7" fmla="*/ 1438388 w 1879054"/>
              <a:gd name="connsiteY7" fmla="*/ 263347 h 1663206"/>
              <a:gd name="connsiteX8" fmla="*/ 1871525 w 1879054"/>
              <a:gd name="connsiteY8" fmla="*/ 3465 h 1663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9054" h="1663206">
                <a:moveTo>
                  <a:pt x="1871525" y="3465"/>
                </a:moveTo>
                <a:cubicBezTo>
                  <a:pt x="1910026" y="-10973"/>
                  <a:pt x="1794523" y="14694"/>
                  <a:pt x="1669395" y="176719"/>
                </a:cubicBezTo>
                <a:cubicBezTo>
                  <a:pt x="1544267" y="338744"/>
                  <a:pt x="1314864" y="768673"/>
                  <a:pt x="1120755" y="975616"/>
                </a:cubicBezTo>
                <a:cubicBezTo>
                  <a:pt x="926646" y="1182559"/>
                  <a:pt x="689222" y="1304479"/>
                  <a:pt x="504738" y="1418378"/>
                </a:cubicBezTo>
                <a:cubicBezTo>
                  <a:pt x="320254" y="1532277"/>
                  <a:pt x="-79194" y="1691094"/>
                  <a:pt x="13850" y="1659010"/>
                </a:cubicBezTo>
                <a:cubicBezTo>
                  <a:pt x="106894" y="1626926"/>
                  <a:pt x="833601" y="1351001"/>
                  <a:pt x="1063003" y="1225873"/>
                </a:cubicBezTo>
                <a:cubicBezTo>
                  <a:pt x="1292405" y="1100745"/>
                  <a:pt x="1327698" y="1068660"/>
                  <a:pt x="1390262" y="908239"/>
                </a:cubicBezTo>
                <a:cubicBezTo>
                  <a:pt x="1452826" y="747818"/>
                  <a:pt x="1359782" y="412539"/>
                  <a:pt x="1438388" y="263347"/>
                </a:cubicBezTo>
                <a:cubicBezTo>
                  <a:pt x="1516994" y="114156"/>
                  <a:pt x="1833024" y="17903"/>
                  <a:pt x="1871525" y="346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33DB8A61-6FDB-46F7-BBE8-2042A94D44A2}"/>
              </a:ext>
            </a:extLst>
          </p:cNvPr>
          <p:cNvSpPr/>
          <p:nvPr/>
        </p:nvSpPr>
        <p:spPr>
          <a:xfrm>
            <a:off x="8419774" y="7789861"/>
            <a:ext cx="886169" cy="2537663"/>
          </a:xfrm>
          <a:custGeom>
            <a:avLst/>
            <a:gdLst>
              <a:gd name="connsiteX0" fmla="*/ 69708 w 886169"/>
              <a:gd name="connsiteY0" fmla="*/ 54728 h 2537663"/>
              <a:gd name="connsiteX1" fmla="*/ 137085 w 886169"/>
              <a:gd name="connsiteY1" fmla="*/ 102855 h 2537663"/>
              <a:gd name="connsiteX2" fmla="*/ 589472 w 886169"/>
              <a:gd name="connsiteY2" fmla="*/ 603368 h 2537663"/>
              <a:gd name="connsiteX3" fmla="*/ 493220 w 886169"/>
              <a:gd name="connsiteY3" fmla="*/ 1411891 h 2537663"/>
              <a:gd name="connsiteX4" fmla="*/ 618348 w 886169"/>
              <a:gd name="connsiteY4" fmla="*/ 2008657 h 2537663"/>
              <a:gd name="connsiteX5" fmla="*/ 878230 w 886169"/>
              <a:gd name="connsiteY5" fmla="*/ 2528421 h 2537663"/>
              <a:gd name="connsiteX6" fmla="*/ 772352 w 886169"/>
              <a:gd name="connsiteY6" fmla="*/ 2297415 h 2537663"/>
              <a:gd name="connsiteX7" fmla="*/ 310340 w 886169"/>
              <a:gd name="connsiteY7" fmla="*/ 1748775 h 2537663"/>
              <a:gd name="connsiteX8" fmla="*/ 425843 w 886169"/>
              <a:gd name="connsiteY8" fmla="*/ 853625 h 2537663"/>
              <a:gd name="connsiteX9" fmla="*/ 464344 w 886169"/>
              <a:gd name="connsiteY9" fmla="*/ 545617 h 2537663"/>
              <a:gd name="connsiteX10" fmla="*/ 21582 w 886169"/>
              <a:gd name="connsiteY10" fmla="*/ 35478 h 2537663"/>
              <a:gd name="connsiteX11" fmla="*/ 69708 w 886169"/>
              <a:gd name="connsiteY11" fmla="*/ 54728 h 2537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86169" h="2537663">
                <a:moveTo>
                  <a:pt x="69708" y="54728"/>
                </a:moveTo>
                <a:cubicBezTo>
                  <a:pt x="88958" y="65957"/>
                  <a:pt x="50458" y="11415"/>
                  <a:pt x="137085" y="102855"/>
                </a:cubicBezTo>
                <a:cubicBezTo>
                  <a:pt x="223712" y="194295"/>
                  <a:pt x="530116" y="385195"/>
                  <a:pt x="589472" y="603368"/>
                </a:cubicBezTo>
                <a:cubicBezTo>
                  <a:pt x="648828" y="821541"/>
                  <a:pt x="488407" y="1177676"/>
                  <a:pt x="493220" y="1411891"/>
                </a:cubicBezTo>
                <a:cubicBezTo>
                  <a:pt x="498033" y="1646106"/>
                  <a:pt x="554180" y="1822569"/>
                  <a:pt x="618348" y="2008657"/>
                </a:cubicBezTo>
                <a:cubicBezTo>
                  <a:pt x="682516" y="2194745"/>
                  <a:pt x="852563" y="2480295"/>
                  <a:pt x="878230" y="2528421"/>
                </a:cubicBezTo>
                <a:cubicBezTo>
                  <a:pt x="903897" y="2576547"/>
                  <a:pt x="867000" y="2427356"/>
                  <a:pt x="772352" y="2297415"/>
                </a:cubicBezTo>
                <a:cubicBezTo>
                  <a:pt x="677704" y="2167474"/>
                  <a:pt x="368091" y="1989407"/>
                  <a:pt x="310340" y="1748775"/>
                </a:cubicBezTo>
                <a:cubicBezTo>
                  <a:pt x="252589" y="1508143"/>
                  <a:pt x="400176" y="1054151"/>
                  <a:pt x="425843" y="853625"/>
                </a:cubicBezTo>
                <a:cubicBezTo>
                  <a:pt x="451510" y="653099"/>
                  <a:pt x="531721" y="681975"/>
                  <a:pt x="464344" y="545617"/>
                </a:cubicBezTo>
                <a:cubicBezTo>
                  <a:pt x="396967" y="409259"/>
                  <a:pt x="84146" y="120501"/>
                  <a:pt x="21582" y="35478"/>
                </a:cubicBezTo>
                <a:cubicBezTo>
                  <a:pt x="-40982" y="-49545"/>
                  <a:pt x="50458" y="43499"/>
                  <a:pt x="69708" y="5472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510E5771-A1CF-41C0-A68F-908AD9653550}"/>
              </a:ext>
            </a:extLst>
          </p:cNvPr>
          <p:cNvSpPr/>
          <p:nvPr/>
        </p:nvSpPr>
        <p:spPr>
          <a:xfrm>
            <a:off x="6377675" y="7880617"/>
            <a:ext cx="2285190" cy="2755799"/>
          </a:xfrm>
          <a:custGeom>
            <a:avLst/>
            <a:gdLst>
              <a:gd name="connsiteX0" fmla="*/ 2208060 w 2285190"/>
              <a:gd name="connsiteY0" fmla="*/ 2474 h 2755799"/>
              <a:gd name="connsiteX1" fmla="*/ 1746047 w 2285190"/>
              <a:gd name="connsiteY1" fmla="*/ 1109379 h 2755799"/>
              <a:gd name="connsiteX2" fmla="*/ 2285062 w 2285190"/>
              <a:gd name="connsiteY2" fmla="*/ 1994903 h 2755799"/>
              <a:gd name="connsiteX3" fmla="*/ 1688296 w 2285190"/>
              <a:gd name="connsiteY3" fmla="*/ 2216284 h 2755799"/>
              <a:gd name="connsiteX4" fmla="*/ 3874 w 2285190"/>
              <a:gd name="connsiteY4" fmla="*/ 2755299 h 2755799"/>
              <a:gd name="connsiteX5" fmla="*/ 1245533 w 2285190"/>
              <a:gd name="connsiteY5" fmla="*/ 2302911 h 2755799"/>
              <a:gd name="connsiteX6" fmla="*/ 1890426 w 2285190"/>
              <a:gd name="connsiteY6" fmla="*/ 1763897 h 2755799"/>
              <a:gd name="connsiteX7" fmla="*/ 1409163 w 2285190"/>
              <a:gd name="connsiteY7" fmla="*/ 1205631 h 2755799"/>
              <a:gd name="connsiteX8" fmla="*/ 1524666 w 2285190"/>
              <a:gd name="connsiteY8" fmla="*/ 820621 h 2755799"/>
              <a:gd name="connsiteX9" fmla="*/ 2208060 w 2285190"/>
              <a:gd name="connsiteY9" fmla="*/ 2474 h 2755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85190" h="2755799">
                <a:moveTo>
                  <a:pt x="2208060" y="2474"/>
                </a:moveTo>
                <a:cubicBezTo>
                  <a:pt x="2244957" y="50600"/>
                  <a:pt x="1733213" y="777308"/>
                  <a:pt x="1746047" y="1109379"/>
                </a:cubicBezTo>
                <a:cubicBezTo>
                  <a:pt x="1758881" y="1441451"/>
                  <a:pt x="2294687" y="1810419"/>
                  <a:pt x="2285062" y="1994903"/>
                </a:cubicBezTo>
                <a:cubicBezTo>
                  <a:pt x="2275437" y="2179387"/>
                  <a:pt x="2068494" y="2089551"/>
                  <a:pt x="1688296" y="2216284"/>
                </a:cubicBezTo>
                <a:cubicBezTo>
                  <a:pt x="1308098" y="2343017"/>
                  <a:pt x="77668" y="2740861"/>
                  <a:pt x="3874" y="2755299"/>
                </a:cubicBezTo>
                <a:cubicBezTo>
                  <a:pt x="-69920" y="2769737"/>
                  <a:pt x="931108" y="2468145"/>
                  <a:pt x="1245533" y="2302911"/>
                </a:cubicBezTo>
                <a:cubicBezTo>
                  <a:pt x="1559958" y="2137677"/>
                  <a:pt x="1863154" y="1946777"/>
                  <a:pt x="1890426" y="1763897"/>
                </a:cubicBezTo>
                <a:cubicBezTo>
                  <a:pt x="1917698" y="1581017"/>
                  <a:pt x="1470123" y="1362844"/>
                  <a:pt x="1409163" y="1205631"/>
                </a:cubicBezTo>
                <a:cubicBezTo>
                  <a:pt x="1348203" y="1048418"/>
                  <a:pt x="1383496" y="1019543"/>
                  <a:pt x="1524666" y="820621"/>
                </a:cubicBezTo>
                <a:cubicBezTo>
                  <a:pt x="1665836" y="621699"/>
                  <a:pt x="2171163" y="-45652"/>
                  <a:pt x="2208060" y="2474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FFADF21A-6803-4774-BFD9-D5F8AE5ACB3B}"/>
              </a:ext>
            </a:extLst>
          </p:cNvPr>
          <p:cNvSpPr/>
          <p:nvPr/>
        </p:nvSpPr>
        <p:spPr>
          <a:xfrm>
            <a:off x="153622" y="7046182"/>
            <a:ext cx="1876833" cy="627402"/>
          </a:xfrm>
          <a:custGeom>
            <a:avLst/>
            <a:gdLst>
              <a:gd name="connsiteX0" fmla="*/ 1742555 w 1876833"/>
              <a:gd name="connsiteY0" fmla="*/ 143890 h 627402"/>
              <a:gd name="connsiteX1" fmla="*/ 1646302 w 1876833"/>
              <a:gd name="connsiteY1" fmla="*/ 153515 h 627402"/>
              <a:gd name="connsiteX2" fmla="*/ 876281 w 1876833"/>
              <a:gd name="connsiteY2" fmla="*/ 18761 h 627402"/>
              <a:gd name="connsiteX3" fmla="*/ 382 w 1876833"/>
              <a:gd name="connsiteY3" fmla="*/ 625153 h 627402"/>
              <a:gd name="connsiteX4" fmla="*/ 780029 w 1876833"/>
              <a:gd name="connsiteY4" fmla="*/ 220892 h 627402"/>
              <a:gd name="connsiteX5" fmla="*/ 1819557 w 1876833"/>
              <a:gd name="connsiteY5" fmla="*/ 124639 h 627402"/>
              <a:gd name="connsiteX6" fmla="*/ 1742555 w 1876833"/>
              <a:gd name="connsiteY6" fmla="*/ 143890 h 627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6833" h="627402">
                <a:moveTo>
                  <a:pt x="1742555" y="143890"/>
                </a:moveTo>
                <a:cubicBezTo>
                  <a:pt x="1713679" y="148703"/>
                  <a:pt x="1790681" y="174370"/>
                  <a:pt x="1646302" y="153515"/>
                </a:cubicBezTo>
                <a:cubicBezTo>
                  <a:pt x="1501923" y="132660"/>
                  <a:pt x="1150601" y="-59845"/>
                  <a:pt x="876281" y="18761"/>
                </a:cubicBezTo>
                <a:cubicBezTo>
                  <a:pt x="601961" y="97367"/>
                  <a:pt x="16424" y="591465"/>
                  <a:pt x="382" y="625153"/>
                </a:cubicBezTo>
                <a:cubicBezTo>
                  <a:pt x="-15660" y="658841"/>
                  <a:pt x="476833" y="304311"/>
                  <a:pt x="780029" y="220892"/>
                </a:cubicBezTo>
                <a:cubicBezTo>
                  <a:pt x="1083225" y="137473"/>
                  <a:pt x="1665553" y="142285"/>
                  <a:pt x="1819557" y="124639"/>
                </a:cubicBezTo>
                <a:cubicBezTo>
                  <a:pt x="1973561" y="106993"/>
                  <a:pt x="1771431" y="139077"/>
                  <a:pt x="1742555" y="14389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8ACF723E-752A-4AA9-B3AA-0C2E6B07E6C4}"/>
              </a:ext>
            </a:extLst>
          </p:cNvPr>
          <p:cNvSpPr/>
          <p:nvPr/>
        </p:nvSpPr>
        <p:spPr>
          <a:xfrm>
            <a:off x="880910" y="7363072"/>
            <a:ext cx="1151143" cy="1687959"/>
          </a:xfrm>
          <a:custGeom>
            <a:avLst/>
            <a:gdLst>
              <a:gd name="connsiteX0" fmla="*/ 851637 w 1151143"/>
              <a:gd name="connsiteY0" fmla="*/ 254 h 1687959"/>
              <a:gd name="connsiteX1" fmla="*/ 33490 w 1151143"/>
              <a:gd name="connsiteY1" fmla="*/ 279387 h 1687959"/>
              <a:gd name="connsiteX2" fmla="*/ 254871 w 1151143"/>
              <a:gd name="connsiteY2" fmla="*/ 1020532 h 1687959"/>
              <a:gd name="connsiteX3" fmla="*/ 1140395 w 1151143"/>
              <a:gd name="connsiteY3" fmla="*/ 1675050 h 1687959"/>
              <a:gd name="connsiteX4" fmla="*/ 707258 w 1151143"/>
              <a:gd name="connsiteY4" fmla="*/ 1395917 h 1687959"/>
              <a:gd name="connsiteX5" fmla="*/ 129743 w 1151143"/>
              <a:gd name="connsiteY5" fmla="*/ 683648 h 1687959"/>
              <a:gd name="connsiteX6" fmla="*/ 283747 w 1151143"/>
              <a:gd name="connsiteY6" fmla="*/ 317888 h 1687959"/>
              <a:gd name="connsiteX7" fmla="*/ 851637 w 1151143"/>
              <a:gd name="connsiteY7" fmla="*/ 254 h 168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1143" h="1687959">
                <a:moveTo>
                  <a:pt x="851637" y="254"/>
                </a:moveTo>
                <a:cubicBezTo>
                  <a:pt x="809927" y="-6163"/>
                  <a:pt x="132951" y="109341"/>
                  <a:pt x="33490" y="279387"/>
                </a:cubicBezTo>
                <a:cubicBezTo>
                  <a:pt x="-65971" y="449433"/>
                  <a:pt x="70387" y="787922"/>
                  <a:pt x="254871" y="1020532"/>
                </a:cubicBezTo>
                <a:cubicBezTo>
                  <a:pt x="439355" y="1253143"/>
                  <a:pt x="1064997" y="1612486"/>
                  <a:pt x="1140395" y="1675050"/>
                </a:cubicBezTo>
                <a:cubicBezTo>
                  <a:pt x="1215793" y="1737614"/>
                  <a:pt x="875700" y="1561151"/>
                  <a:pt x="707258" y="1395917"/>
                </a:cubicBezTo>
                <a:cubicBezTo>
                  <a:pt x="538816" y="1230683"/>
                  <a:pt x="200328" y="863319"/>
                  <a:pt x="129743" y="683648"/>
                </a:cubicBezTo>
                <a:cubicBezTo>
                  <a:pt x="59158" y="503977"/>
                  <a:pt x="163431" y="428578"/>
                  <a:pt x="283747" y="317888"/>
                </a:cubicBezTo>
                <a:cubicBezTo>
                  <a:pt x="404063" y="207198"/>
                  <a:pt x="893347" y="6671"/>
                  <a:pt x="851637" y="254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ED76CA9D-C36F-42AA-880F-189896ABE231}"/>
              </a:ext>
            </a:extLst>
          </p:cNvPr>
          <p:cNvSpPr/>
          <p:nvPr/>
        </p:nvSpPr>
        <p:spPr>
          <a:xfrm>
            <a:off x="1817962" y="9547612"/>
            <a:ext cx="1710050" cy="1273662"/>
          </a:xfrm>
          <a:custGeom>
            <a:avLst/>
            <a:gdLst>
              <a:gd name="connsiteX0" fmla="*/ 1704884 w 1710050"/>
              <a:gd name="connsiteY0" fmla="*/ 549289 h 1273662"/>
              <a:gd name="connsiteX1" fmla="*/ 877112 w 1710050"/>
              <a:gd name="connsiteY1" fmla="*/ 1213432 h 1273662"/>
              <a:gd name="connsiteX2" fmla="*/ 164842 w 1710050"/>
              <a:gd name="connsiteY2" fmla="*/ 1107554 h 1273662"/>
              <a:gd name="connsiteX3" fmla="*/ 20463 w 1710050"/>
              <a:gd name="connsiteY3" fmla="*/ 19900 h 1273662"/>
              <a:gd name="connsiteX4" fmla="*/ 49339 w 1710050"/>
              <a:gd name="connsiteY4" fmla="*/ 443411 h 1273662"/>
              <a:gd name="connsiteX5" fmla="*/ 463225 w 1710050"/>
              <a:gd name="connsiteY5" fmla="*/ 943925 h 1273662"/>
              <a:gd name="connsiteX6" fmla="*/ 1704884 w 1710050"/>
              <a:gd name="connsiteY6" fmla="*/ 549289 h 1273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0050" h="1273662">
                <a:moveTo>
                  <a:pt x="1704884" y="549289"/>
                </a:moveTo>
                <a:cubicBezTo>
                  <a:pt x="1773865" y="594207"/>
                  <a:pt x="1133786" y="1120388"/>
                  <a:pt x="877112" y="1213432"/>
                </a:cubicBezTo>
                <a:cubicBezTo>
                  <a:pt x="620438" y="1306476"/>
                  <a:pt x="307617" y="1306476"/>
                  <a:pt x="164842" y="1107554"/>
                </a:cubicBezTo>
                <a:cubicBezTo>
                  <a:pt x="22067" y="908632"/>
                  <a:pt x="39713" y="130590"/>
                  <a:pt x="20463" y="19900"/>
                </a:cubicBezTo>
                <a:cubicBezTo>
                  <a:pt x="1213" y="-90790"/>
                  <a:pt x="-24455" y="289407"/>
                  <a:pt x="49339" y="443411"/>
                </a:cubicBezTo>
                <a:cubicBezTo>
                  <a:pt x="123133" y="597415"/>
                  <a:pt x="182488" y="921466"/>
                  <a:pt x="463225" y="943925"/>
                </a:cubicBezTo>
                <a:cubicBezTo>
                  <a:pt x="743962" y="966384"/>
                  <a:pt x="1635903" y="504371"/>
                  <a:pt x="1704884" y="549289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94CE9142-14CC-4DD4-9E08-757C3DC758AF}"/>
              </a:ext>
            </a:extLst>
          </p:cNvPr>
          <p:cNvSpPr/>
          <p:nvPr/>
        </p:nvSpPr>
        <p:spPr>
          <a:xfrm>
            <a:off x="1181974" y="8708849"/>
            <a:ext cx="968220" cy="911933"/>
          </a:xfrm>
          <a:custGeom>
            <a:avLst/>
            <a:gdLst>
              <a:gd name="connsiteX0" fmla="*/ 848957 w 968220"/>
              <a:gd name="connsiteY0" fmla="*/ 40515 h 911933"/>
              <a:gd name="connsiteX1" fmla="*/ 78935 w 968220"/>
              <a:gd name="connsiteY1" fmla="*/ 435151 h 911933"/>
              <a:gd name="connsiteX2" fmla="*/ 107811 w 968220"/>
              <a:gd name="connsiteY2" fmla="*/ 646907 h 911933"/>
              <a:gd name="connsiteX3" fmla="*/ 810455 w 968220"/>
              <a:gd name="connsiteY3" fmla="*/ 897164 h 911933"/>
              <a:gd name="connsiteX4" fmla="*/ 675702 w 968220"/>
              <a:gd name="connsiteY4" fmla="*/ 849037 h 911933"/>
              <a:gd name="connsiteX5" fmla="*/ 136687 w 968220"/>
              <a:gd name="connsiteY5" fmla="*/ 569905 h 911933"/>
              <a:gd name="connsiteX6" fmla="*/ 897083 w 968220"/>
              <a:gd name="connsiteY6" fmla="*/ 69391 h 911933"/>
              <a:gd name="connsiteX7" fmla="*/ 848957 w 968220"/>
              <a:gd name="connsiteY7" fmla="*/ 40515 h 911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8220" h="911933">
                <a:moveTo>
                  <a:pt x="848957" y="40515"/>
                </a:moveTo>
                <a:cubicBezTo>
                  <a:pt x="712599" y="101475"/>
                  <a:pt x="202459" y="334086"/>
                  <a:pt x="78935" y="435151"/>
                </a:cubicBezTo>
                <a:cubicBezTo>
                  <a:pt x="-44589" y="536216"/>
                  <a:pt x="-14109" y="569905"/>
                  <a:pt x="107811" y="646907"/>
                </a:cubicBezTo>
                <a:cubicBezTo>
                  <a:pt x="229731" y="723909"/>
                  <a:pt x="715807" y="863476"/>
                  <a:pt x="810455" y="897164"/>
                </a:cubicBezTo>
                <a:cubicBezTo>
                  <a:pt x="905103" y="930852"/>
                  <a:pt x="787996" y="903580"/>
                  <a:pt x="675702" y="849037"/>
                </a:cubicBezTo>
                <a:cubicBezTo>
                  <a:pt x="563408" y="794494"/>
                  <a:pt x="99790" y="699846"/>
                  <a:pt x="136687" y="569905"/>
                </a:cubicBezTo>
                <a:cubicBezTo>
                  <a:pt x="173584" y="439964"/>
                  <a:pt x="784788" y="152810"/>
                  <a:pt x="897083" y="69391"/>
                </a:cubicBezTo>
                <a:cubicBezTo>
                  <a:pt x="1009378" y="-14028"/>
                  <a:pt x="985315" y="-20445"/>
                  <a:pt x="848957" y="4051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21FCB2E5-B3D9-4CE6-A3DC-8283E82EC18A}"/>
              </a:ext>
            </a:extLst>
          </p:cNvPr>
          <p:cNvSpPr/>
          <p:nvPr/>
        </p:nvSpPr>
        <p:spPr>
          <a:xfrm>
            <a:off x="1472657" y="7709801"/>
            <a:ext cx="356916" cy="1338297"/>
          </a:xfrm>
          <a:custGeom>
            <a:avLst/>
            <a:gdLst>
              <a:gd name="connsiteX0" fmla="*/ 269516 w 356916"/>
              <a:gd name="connsiteY0" fmla="*/ 35 h 1338297"/>
              <a:gd name="connsiteX1" fmla="*/ 8 w 356916"/>
              <a:gd name="connsiteY1" fmla="*/ 654553 h 1338297"/>
              <a:gd name="connsiteX2" fmla="*/ 279141 w 356916"/>
              <a:gd name="connsiteY2" fmla="*/ 895184 h 1338297"/>
              <a:gd name="connsiteX3" fmla="*/ 125137 w 356916"/>
              <a:gd name="connsiteY3" fmla="*/ 1337946 h 1338297"/>
              <a:gd name="connsiteX4" fmla="*/ 356143 w 356916"/>
              <a:gd name="connsiteY4" fmla="*/ 818182 h 1338297"/>
              <a:gd name="connsiteX5" fmla="*/ 202139 w 356916"/>
              <a:gd name="connsiteY5" fmla="*/ 625677 h 1338297"/>
              <a:gd name="connsiteX6" fmla="*/ 269516 w 356916"/>
              <a:gd name="connsiteY6" fmla="*/ 35 h 1338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6916" h="1338297">
                <a:moveTo>
                  <a:pt x="269516" y="35"/>
                </a:moveTo>
                <a:cubicBezTo>
                  <a:pt x="235827" y="4848"/>
                  <a:pt x="-1596" y="505362"/>
                  <a:pt x="8" y="654553"/>
                </a:cubicBezTo>
                <a:cubicBezTo>
                  <a:pt x="1612" y="803744"/>
                  <a:pt x="258286" y="781285"/>
                  <a:pt x="279141" y="895184"/>
                </a:cubicBezTo>
                <a:cubicBezTo>
                  <a:pt x="299996" y="1009083"/>
                  <a:pt x="112303" y="1350780"/>
                  <a:pt x="125137" y="1337946"/>
                </a:cubicBezTo>
                <a:cubicBezTo>
                  <a:pt x="137971" y="1325112"/>
                  <a:pt x="343309" y="936894"/>
                  <a:pt x="356143" y="818182"/>
                </a:cubicBezTo>
                <a:cubicBezTo>
                  <a:pt x="368977" y="699471"/>
                  <a:pt x="218181" y="763639"/>
                  <a:pt x="202139" y="625677"/>
                </a:cubicBezTo>
                <a:cubicBezTo>
                  <a:pt x="186097" y="487715"/>
                  <a:pt x="303205" y="-4778"/>
                  <a:pt x="269516" y="3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97B2C925-004B-4B27-B6F9-6346560CA7D8}"/>
              </a:ext>
            </a:extLst>
          </p:cNvPr>
          <p:cNvSpPr/>
          <p:nvPr/>
        </p:nvSpPr>
        <p:spPr>
          <a:xfrm>
            <a:off x="3427642" y="2445285"/>
            <a:ext cx="1211156" cy="297132"/>
          </a:xfrm>
          <a:custGeom>
            <a:avLst/>
            <a:gdLst>
              <a:gd name="connsiteX0" fmla="*/ 1195158 w 1211156"/>
              <a:gd name="connsiteY0" fmla="*/ 264048 h 297132"/>
              <a:gd name="connsiteX1" fmla="*/ 1042758 w 1211156"/>
              <a:gd name="connsiteY1" fmla="*/ 247115 h 297132"/>
              <a:gd name="connsiteX2" fmla="*/ 119891 w 1211156"/>
              <a:gd name="connsiteY2" fmla="*/ 35448 h 297132"/>
              <a:gd name="connsiteX3" fmla="*/ 69091 w 1211156"/>
              <a:gd name="connsiteY3" fmla="*/ 1582 h 297132"/>
              <a:gd name="connsiteX4" fmla="*/ 653291 w 1211156"/>
              <a:gd name="connsiteY4" fmla="*/ 35448 h 297132"/>
              <a:gd name="connsiteX5" fmla="*/ 1144358 w 1211156"/>
              <a:gd name="connsiteY5" fmla="*/ 280982 h 297132"/>
              <a:gd name="connsiteX6" fmla="*/ 1195158 w 1211156"/>
              <a:gd name="connsiteY6" fmla="*/ 264048 h 297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1156" h="297132">
                <a:moveTo>
                  <a:pt x="1195158" y="264048"/>
                </a:moveTo>
                <a:cubicBezTo>
                  <a:pt x="1178225" y="258404"/>
                  <a:pt x="1221969" y="285215"/>
                  <a:pt x="1042758" y="247115"/>
                </a:cubicBezTo>
                <a:cubicBezTo>
                  <a:pt x="863547" y="209015"/>
                  <a:pt x="282169" y="76370"/>
                  <a:pt x="119891" y="35448"/>
                </a:cubicBezTo>
                <a:cubicBezTo>
                  <a:pt x="-42387" y="-5474"/>
                  <a:pt x="-19809" y="1582"/>
                  <a:pt x="69091" y="1582"/>
                </a:cubicBezTo>
                <a:cubicBezTo>
                  <a:pt x="157991" y="1582"/>
                  <a:pt x="474080" y="-11119"/>
                  <a:pt x="653291" y="35448"/>
                </a:cubicBezTo>
                <a:cubicBezTo>
                  <a:pt x="832502" y="82015"/>
                  <a:pt x="1052636" y="238649"/>
                  <a:pt x="1144358" y="280982"/>
                </a:cubicBezTo>
                <a:cubicBezTo>
                  <a:pt x="1236080" y="323315"/>
                  <a:pt x="1212091" y="269692"/>
                  <a:pt x="1195158" y="26404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2112528D-9C5E-44C2-8AE1-3BCAFDE780BA}"/>
              </a:ext>
            </a:extLst>
          </p:cNvPr>
          <p:cNvSpPr/>
          <p:nvPr/>
        </p:nvSpPr>
        <p:spPr>
          <a:xfrm>
            <a:off x="4896879" y="2371344"/>
            <a:ext cx="3650529" cy="2704591"/>
          </a:xfrm>
          <a:custGeom>
            <a:avLst/>
            <a:gdLst>
              <a:gd name="connsiteX0" fmla="*/ 22254 w 3650529"/>
              <a:gd name="connsiteY0" fmla="*/ 75523 h 2704591"/>
              <a:gd name="connsiteX1" fmla="*/ 1724054 w 3650529"/>
              <a:gd name="connsiteY1" fmla="*/ 473456 h 2704591"/>
              <a:gd name="connsiteX2" fmla="*/ 2240521 w 3650529"/>
              <a:gd name="connsiteY2" fmla="*/ 947589 h 2704591"/>
              <a:gd name="connsiteX3" fmla="*/ 3586721 w 3650529"/>
              <a:gd name="connsiteY3" fmla="*/ 2649389 h 2704591"/>
              <a:gd name="connsiteX4" fmla="*/ 3078721 w 3650529"/>
              <a:gd name="connsiteY4" fmla="*/ 2082123 h 2704591"/>
              <a:gd name="connsiteX5" fmla="*/ 22254 w 3650529"/>
              <a:gd name="connsiteY5" fmla="*/ 75523 h 270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0529" h="2704591">
                <a:moveTo>
                  <a:pt x="22254" y="75523"/>
                </a:moveTo>
                <a:cubicBezTo>
                  <a:pt x="-203524" y="-192588"/>
                  <a:pt x="1354343" y="328112"/>
                  <a:pt x="1724054" y="473456"/>
                </a:cubicBezTo>
                <a:cubicBezTo>
                  <a:pt x="2093765" y="618800"/>
                  <a:pt x="1930077" y="584934"/>
                  <a:pt x="2240521" y="947589"/>
                </a:cubicBezTo>
                <a:cubicBezTo>
                  <a:pt x="2550966" y="1310245"/>
                  <a:pt x="3447021" y="2460300"/>
                  <a:pt x="3586721" y="2649389"/>
                </a:cubicBezTo>
                <a:cubicBezTo>
                  <a:pt x="3726421" y="2838478"/>
                  <a:pt x="3669976" y="2515334"/>
                  <a:pt x="3078721" y="2082123"/>
                </a:cubicBezTo>
                <a:cubicBezTo>
                  <a:pt x="2487466" y="1648912"/>
                  <a:pt x="248032" y="343634"/>
                  <a:pt x="22254" y="7552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52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私たちはどうかしている（わたどう）怪演&amp;quot;観月ありさ&amp;quot;の「ナースのお仕事」再放送希望！無料視聴できるのは？ - Middle Edge（ミドルエッジ）" hidden="1">
            <a:extLst>
              <a:ext uri="{FF2B5EF4-FFF2-40B4-BE49-F238E27FC236}">
                <a16:creationId xmlns:a16="http://schemas.microsoft.com/office/drawing/2014/main" id="{F2491DDA-0044-4735-AE85-5732F305A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523" y="1743066"/>
            <a:ext cx="7390154" cy="9846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F84BBEDC-1540-4B60-AC56-56E670FA5424}"/>
              </a:ext>
            </a:extLst>
          </p:cNvPr>
          <p:cNvSpPr/>
          <p:nvPr/>
        </p:nvSpPr>
        <p:spPr>
          <a:xfrm>
            <a:off x="4097243" y="5181092"/>
            <a:ext cx="1379491" cy="400817"/>
          </a:xfrm>
          <a:custGeom>
            <a:avLst/>
            <a:gdLst>
              <a:gd name="connsiteX0" fmla="*/ 30257 w 1379491"/>
              <a:gd name="connsiteY0" fmla="*/ 384683 h 400817"/>
              <a:gd name="connsiteX1" fmla="*/ 541432 w 1379491"/>
              <a:gd name="connsiteY1" fmla="*/ 32258 h 400817"/>
              <a:gd name="connsiteX2" fmla="*/ 1033557 w 1379491"/>
              <a:gd name="connsiteY2" fmla="*/ 64008 h 400817"/>
              <a:gd name="connsiteX3" fmla="*/ 1370107 w 1379491"/>
              <a:gd name="connsiteY3" fmla="*/ 181483 h 400817"/>
              <a:gd name="connsiteX4" fmla="*/ 1236757 w 1379491"/>
              <a:gd name="connsiteY4" fmla="*/ 137033 h 400817"/>
              <a:gd name="connsiteX5" fmla="*/ 731932 w 1379491"/>
              <a:gd name="connsiteY5" fmla="*/ 25908 h 400817"/>
              <a:gd name="connsiteX6" fmla="*/ 608107 w 1379491"/>
              <a:gd name="connsiteY6" fmla="*/ 25908 h 400817"/>
              <a:gd name="connsiteX7" fmla="*/ 115982 w 1379491"/>
              <a:gd name="connsiteY7" fmla="*/ 311658 h 400817"/>
              <a:gd name="connsiteX8" fmla="*/ 30257 w 1379491"/>
              <a:gd name="connsiteY8" fmla="*/ 384683 h 400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9491" h="400817">
                <a:moveTo>
                  <a:pt x="30257" y="384683"/>
                </a:moveTo>
                <a:cubicBezTo>
                  <a:pt x="101165" y="338116"/>
                  <a:pt x="374216" y="85704"/>
                  <a:pt x="541432" y="32258"/>
                </a:cubicBezTo>
                <a:cubicBezTo>
                  <a:pt x="708648" y="-21188"/>
                  <a:pt x="895445" y="39137"/>
                  <a:pt x="1033557" y="64008"/>
                </a:cubicBezTo>
                <a:cubicBezTo>
                  <a:pt x="1171669" y="88879"/>
                  <a:pt x="1336240" y="169312"/>
                  <a:pt x="1370107" y="181483"/>
                </a:cubicBezTo>
                <a:cubicBezTo>
                  <a:pt x="1403974" y="193654"/>
                  <a:pt x="1343119" y="162962"/>
                  <a:pt x="1236757" y="137033"/>
                </a:cubicBezTo>
                <a:cubicBezTo>
                  <a:pt x="1130395" y="111104"/>
                  <a:pt x="836707" y="44429"/>
                  <a:pt x="731932" y="25908"/>
                </a:cubicBezTo>
                <a:cubicBezTo>
                  <a:pt x="627157" y="7387"/>
                  <a:pt x="710765" y="-21717"/>
                  <a:pt x="608107" y="25908"/>
                </a:cubicBezTo>
                <a:cubicBezTo>
                  <a:pt x="505449" y="73533"/>
                  <a:pt x="208586" y="255566"/>
                  <a:pt x="115982" y="311658"/>
                </a:cubicBezTo>
                <a:cubicBezTo>
                  <a:pt x="23378" y="367750"/>
                  <a:pt x="-40651" y="431250"/>
                  <a:pt x="30257" y="384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8F14CB4F-34E5-427B-B402-8E06DDF6F9A4}"/>
              </a:ext>
            </a:extLst>
          </p:cNvPr>
          <p:cNvSpPr/>
          <p:nvPr/>
        </p:nvSpPr>
        <p:spPr>
          <a:xfrm>
            <a:off x="4135539" y="5512736"/>
            <a:ext cx="330796" cy="307042"/>
          </a:xfrm>
          <a:custGeom>
            <a:avLst/>
            <a:gdLst>
              <a:gd name="connsiteX0" fmla="*/ 328511 w 330796"/>
              <a:gd name="connsiteY0" fmla="*/ 652 h 307042"/>
              <a:gd name="connsiteX1" fmla="*/ 158649 w 330796"/>
              <a:gd name="connsiteY1" fmla="*/ 116539 h 307042"/>
              <a:gd name="connsiteX2" fmla="*/ 52286 w 330796"/>
              <a:gd name="connsiteY2" fmla="*/ 135589 h 307042"/>
              <a:gd name="connsiteX3" fmla="*/ 15774 w 330796"/>
              <a:gd name="connsiteY3" fmla="*/ 165752 h 307042"/>
              <a:gd name="connsiteX4" fmla="*/ 33236 w 330796"/>
              <a:gd name="connsiteY4" fmla="*/ 227664 h 307042"/>
              <a:gd name="connsiteX5" fmla="*/ 133249 w 330796"/>
              <a:gd name="connsiteY5" fmla="*/ 307039 h 307042"/>
              <a:gd name="connsiteX6" fmla="*/ 25299 w 330796"/>
              <a:gd name="connsiteY6" fmla="*/ 230839 h 307042"/>
              <a:gd name="connsiteX7" fmla="*/ 25299 w 330796"/>
              <a:gd name="connsiteY7" fmla="*/ 175277 h 307042"/>
              <a:gd name="connsiteX8" fmla="*/ 328511 w 330796"/>
              <a:gd name="connsiteY8" fmla="*/ 652 h 307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0796" h="307042">
                <a:moveTo>
                  <a:pt x="328511" y="652"/>
                </a:moveTo>
                <a:cubicBezTo>
                  <a:pt x="350736" y="-9138"/>
                  <a:pt x="204686" y="94050"/>
                  <a:pt x="158649" y="116539"/>
                </a:cubicBezTo>
                <a:cubicBezTo>
                  <a:pt x="112612" y="139028"/>
                  <a:pt x="76098" y="127387"/>
                  <a:pt x="52286" y="135589"/>
                </a:cubicBezTo>
                <a:cubicBezTo>
                  <a:pt x="28474" y="143791"/>
                  <a:pt x="18949" y="150406"/>
                  <a:pt x="15774" y="165752"/>
                </a:cubicBezTo>
                <a:cubicBezTo>
                  <a:pt x="12599" y="181098"/>
                  <a:pt x="13657" y="204116"/>
                  <a:pt x="33236" y="227664"/>
                </a:cubicBezTo>
                <a:cubicBezTo>
                  <a:pt x="52815" y="251212"/>
                  <a:pt x="134572" y="306510"/>
                  <a:pt x="133249" y="307039"/>
                </a:cubicBezTo>
                <a:cubicBezTo>
                  <a:pt x="131926" y="307568"/>
                  <a:pt x="43291" y="252799"/>
                  <a:pt x="25299" y="230839"/>
                </a:cubicBezTo>
                <a:cubicBezTo>
                  <a:pt x="7307" y="208879"/>
                  <a:pt x="-21268" y="214171"/>
                  <a:pt x="25299" y="175277"/>
                </a:cubicBezTo>
                <a:cubicBezTo>
                  <a:pt x="71866" y="136383"/>
                  <a:pt x="306286" y="10442"/>
                  <a:pt x="328511" y="6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719A0743-6A0E-483F-94AE-8BCB687DDC03}"/>
              </a:ext>
            </a:extLst>
          </p:cNvPr>
          <p:cNvSpPr/>
          <p:nvPr/>
        </p:nvSpPr>
        <p:spPr>
          <a:xfrm>
            <a:off x="4297628" y="5555982"/>
            <a:ext cx="169616" cy="180142"/>
          </a:xfrm>
          <a:custGeom>
            <a:avLst/>
            <a:gdLst>
              <a:gd name="connsiteX0" fmla="*/ 169597 w 169616"/>
              <a:gd name="connsiteY0" fmla="*/ 268 h 180142"/>
              <a:gd name="connsiteX1" fmla="*/ 42597 w 169616"/>
              <a:gd name="connsiteY1" fmla="*/ 124093 h 180142"/>
              <a:gd name="connsiteX2" fmla="*/ 1322 w 169616"/>
              <a:gd name="connsiteY2" fmla="*/ 179656 h 180142"/>
              <a:gd name="connsiteX3" fmla="*/ 14022 w 169616"/>
              <a:gd name="connsiteY3" fmla="*/ 147906 h 180142"/>
              <a:gd name="connsiteX4" fmla="*/ 52122 w 169616"/>
              <a:gd name="connsiteY4" fmla="*/ 92343 h 180142"/>
              <a:gd name="connsiteX5" fmla="*/ 169597 w 169616"/>
              <a:gd name="connsiteY5" fmla="*/ 268 h 180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616" h="180142">
                <a:moveTo>
                  <a:pt x="169597" y="268"/>
                </a:moveTo>
                <a:cubicBezTo>
                  <a:pt x="168010" y="5560"/>
                  <a:pt x="70643" y="94195"/>
                  <a:pt x="42597" y="124093"/>
                </a:cubicBezTo>
                <a:cubicBezTo>
                  <a:pt x="14551" y="153991"/>
                  <a:pt x="6084" y="175687"/>
                  <a:pt x="1322" y="179656"/>
                </a:cubicBezTo>
                <a:cubicBezTo>
                  <a:pt x="-3440" y="183625"/>
                  <a:pt x="5555" y="162458"/>
                  <a:pt x="14022" y="147906"/>
                </a:cubicBezTo>
                <a:cubicBezTo>
                  <a:pt x="22489" y="133354"/>
                  <a:pt x="26457" y="115362"/>
                  <a:pt x="52122" y="92343"/>
                </a:cubicBezTo>
                <a:cubicBezTo>
                  <a:pt x="77787" y="69324"/>
                  <a:pt x="171184" y="-5024"/>
                  <a:pt x="169597" y="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9CD6A89C-6E17-4715-90B8-8294445F1BAF}"/>
              </a:ext>
            </a:extLst>
          </p:cNvPr>
          <p:cNvSpPr/>
          <p:nvPr/>
        </p:nvSpPr>
        <p:spPr>
          <a:xfrm>
            <a:off x="4302125" y="5280867"/>
            <a:ext cx="1197086" cy="364290"/>
          </a:xfrm>
          <a:custGeom>
            <a:avLst/>
            <a:gdLst>
              <a:gd name="connsiteX0" fmla="*/ 1047750 w 1197086"/>
              <a:gd name="connsiteY0" fmla="*/ 364283 h 364290"/>
              <a:gd name="connsiteX1" fmla="*/ 1193800 w 1197086"/>
              <a:gd name="connsiteY1" fmla="*/ 278558 h 364290"/>
              <a:gd name="connsiteX2" fmla="*/ 1144588 w 1197086"/>
              <a:gd name="connsiteY2" fmla="*/ 280146 h 364290"/>
              <a:gd name="connsiteX3" fmla="*/ 1087438 w 1197086"/>
              <a:gd name="connsiteY3" fmla="*/ 265858 h 364290"/>
              <a:gd name="connsiteX4" fmla="*/ 1082675 w 1197086"/>
              <a:gd name="connsiteY4" fmla="*/ 175371 h 364290"/>
              <a:gd name="connsiteX5" fmla="*/ 1041400 w 1197086"/>
              <a:gd name="connsiteY5" fmla="*/ 210296 h 364290"/>
              <a:gd name="connsiteX6" fmla="*/ 973138 w 1197086"/>
              <a:gd name="connsiteY6" fmla="*/ 178546 h 364290"/>
              <a:gd name="connsiteX7" fmla="*/ 933450 w 1197086"/>
              <a:gd name="connsiteY7" fmla="*/ 169021 h 364290"/>
              <a:gd name="connsiteX8" fmla="*/ 981075 w 1197086"/>
              <a:gd name="connsiteY8" fmla="*/ 134096 h 364290"/>
              <a:gd name="connsiteX9" fmla="*/ 858838 w 1197086"/>
              <a:gd name="connsiteY9" fmla="*/ 154733 h 364290"/>
              <a:gd name="connsiteX10" fmla="*/ 895350 w 1197086"/>
              <a:gd name="connsiteY10" fmla="*/ 65833 h 364290"/>
              <a:gd name="connsiteX11" fmla="*/ 833438 w 1197086"/>
              <a:gd name="connsiteY11" fmla="*/ 148383 h 364290"/>
              <a:gd name="connsiteX12" fmla="*/ 790575 w 1197086"/>
              <a:gd name="connsiteY12" fmla="*/ 130921 h 364290"/>
              <a:gd name="connsiteX13" fmla="*/ 687388 w 1197086"/>
              <a:gd name="connsiteY13" fmla="*/ 108696 h 364290"/>
              <a:gd name="connsiteX14" fmla="*/ 685800 w 1197086"/>
              <a:gd name="connsiteY14" fmla="*/ 108696 h 364290"/>
              <a:gd name="connsiteX15" fmla="*/ 690563 w 1197086"/>
              <a:gd name="connsiteY15" fmla="*/ 46783 h 364290"/>
              <a:gd name="connsiteX16" fmla="*/ 692150 w 1197086"/>
              <a:gd name="connsiteY16" fmla="*/ 3921 h 364290"/>
              <a:gd name="connsiteX17" fmla="*/ 671513 w 1197086"/>
              <a:gd name="connsiteY17" fmla="*/ 148383 h 364290"/>
              <a:gd name="connsiteX18" fmla="*/ 623888 w 1197086"/>
              <a:gd name="connsiteY18" fmla="*/ 24558 h 364290"/>
              <a:gd name="connsiteX19" fmla="*/ 623888 w 1197086"/>
              <a:gd name="connsiteY19" fmla="*/ 127746 h 364290"/>
              <a:gd name="connsiteX20" fmla="*/ 547688 w 1197086"/>
              <a:gd name="connsiteY20" fmla="*/ 35671 h 364290"/>
              <a:gd name="connsiteX21" fmla="*/ 547688 w 1197086"/>
              <a:gd name="connsiteY21" fmla="*/ 149971 h 364290"/>
              <a:gd name="connsiteX22" fmla="*/ 506413 w 1197086"/>
              <a:gd name="connsiteY22" fmla="*/ 80121 h 364290"/>
              <a:gd name="connsiteX23" fmla="*/ 487363 w 1197086"/>
              <a:gd name="connsiteY23" fmla="*/ 54721 h 364290"/>
              <a:gd name="connsiteX24" fmla="*/ 504825 w 1197086"/>
              <a:gd name="connsiteY24" fmla="*/ 161083 h 364290"/>
              <a:gd name="connsiteX25" fmla="*/ 444500 w 1197086"/>
              <a:gd name="connsiteY25" fmla="*/ 89646 h 364290"/>
              <a:gd name="connsiteX26" fmla="*/ 400050 w 1197086"/>
              <a:gd name="connsiteY26" fmla="*/ 16621 h 364290"/>
              <a:gd name="connsiteX27" fmla="*/ 407988 w 1197086"/>
              <a:gd name="connsiteY27" fmla="*/ 146796 h 364290"/>
              <a:gd name="connsiteX28" fmla="*/ 398463 w 1197086"/>
              <a:gd name="connsiteY28" fmla="*/ 145208 h 364290"/>
              <a:gd name="connsiteX29" fmla="*/ 371475 w 1197086"/>
              <a:gd name="connsiteY29" fmla="*/ 92821 h 364290"/>
              <a:gd name="connsiteX30" fmla="*/ 341313 w 1197086"/>
              <a:gd name="connsiteY30" fmla="*/ 13446 h 364290"/>
              <a:gd name="connsiteX31" fmla="*/ 336550 w 1197086"/>
              <a:gd name="connsiteY31" fmla="*/ 37258 h 364290"/>
              <a:gd name="connsiteX32" fmla="*/ 336550 w 1197086"/>
              <a:gd name="connsiteY32" fmla="*/ 102346 h 364290"/>
              <a:gd name="connsiteX33" fmla="*/ 379413 w 1197086"/>
              <a:gd name="connsiteY33" fmla="*/ 176958 h 364290"/>
              <a:gd name="connsiteX34" fmla="*/ 331788 w 1197086"/>
              <a:gd name="connsiteY34" fmla="*/ 119808 h 364290"/>
              <a:gd name="connsiteX35" fmla="*/ 285750 w 1197086"/>
              <a:gd name="connsiteY35" fmla="*/ 46783 h 364290"/>
              <a:gd name="connsiteX36" fmla="*/ 322263 w 1197086"/>
              <a:gd name="connsiteY36" fmla="*/ 142033 h 364290"/>
              <a:gd name="connsiteX37" fmla="*/ 325438 w 1197086"/>
              <a:gd name="connsiteY37" fmla="*/ 154733 h 364290"/>
              <a:gd name="connsiteX38" fmla="*/ 227013 w 1197086"/>
              <a:gd name="connsiteY38" fmla="*/ 100758 h 364290"/>
              <a:gd name="connsiteX39" fmla="*/ 158750 w 1197086"/>
              <a:gd name="connsiteY39" fmla="*/ 91233 h 364290"/>
              <a:gd name="connsiteX40" fmla="*/ 222250 w 1197086"/>
              <a:gd name="connsiteY40" fmla="*/ 116633 h 364290"/>
              <a:gd name="connsiteX41" fmla="*/ 312738 w 1197086"/>
              <a:gd name="connsiteY41" fmla="*/ 173783 h 364290"/>
              <a:gd name="connsiteX42" fmla="*/ 268288 w 1197086"/>
              <a:gd name="connsiteY42" fmla="*/ 173783 h 364290"/>
              <a:gd name="connsiteX43" fmla="*/ 0 w 1197086"/>
              <a:gd name="connsiteY43" fmla="*/ 186483 h 364290"/>
              <a:gd name="connsiteX44" fmla="*/ 298450 w 1197086"/>
              <a:gd name="connsiteY44" fmla="*/ 186483 h 364290"/>
              <a:gd name="connsiteX45" fmla="*/ 157163 w 1197086"/>
              <a:gd name="connsiteY45" fmla="*/ 235696 h 364290"/>
              <a:gd name="connsiteX46" fmla="*/ 139700 w 1197086"/>
              <a:gd name="connsiteY46" fmla="*/ 270621 h 364290"/>
              <a:gd name="connsiteX47" fmla="*/ 261938 w 1197086"/>
              <a:gd name="connsiteY47" fmla="*/ 227758 h 364290"/>
              <a:gd name="connsiteX48" fmla="*/ 430213 w 1197086"/>
              <a:gd name="connsiteY48" fmla="*/ 176958 h 364290"/>
              <a:gd name="connsiteX49" fmla="*/ 628650 w 1197086"/>
              <a:gd name="connsiteY49" fmla="*/ 181721 h 364290"/>
              <a:gd name="connsiteX50" fmla="*/ 885825 w 1197086"/>
              <a:gd name="connsiteY50" fmla="*/ 234108 h 364290"/>
              <a:gd name="connsiteX51" fmla="*/ 957263 w 1197086"/>
              <a:gd name="connsiteY51" fmla="*/ 292846 h 364290"/>
              <a:gd name="connsiteX52" fmla="*/ 923925 w 1197086"/>
              <a:gd name="connsiteY52" fmla="*/ 248396 h 364290"/>
              <a:gd name="connsiteX53" fmla="*/ 985838 w 1197086"/>
              <a:gd name="connsiteY53" fmla="*/ 283321 h 364290"/>
              <a:gd name="connsiteX54" fmla="*/ 1047750 w 1197086"/>
              <a:gd name="connsiteY54" fmla="*/ 364283 h 36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197086" h="364290">
                <a:moveTo>
                  <a:pt x="1047750" y="364283"/>
                </a:moveTo>
                <a:cubicBezTo>
                  <a:pt x="1082410" y="363489"/>
                  <a:pt x="1177660" y="292581"/>
                  <a:pt x="1193800" y="278558"/>
                </a:cubicBezTo>
                <a:cubicBezTo>
                  <a:pt x="1209940" y="264535"/>
                  <a:pt x="1162315" y="282263"/>
                  <a:pt x="1144588" y="280146"/>
                </a:cubicBezTo>
                <a:cubicBezTo>
                  <a:pt x="1126861" y="278029"/>
                  <a:pt x="1097757" y="283321"/>
                  <a:pt x="1087438" y="265858"/>
                </a:cubicBezTo>
                <a:cubicBezTo>
                  <a:pt x="1077119" y="248395"/>
                  <a:pt x="1090348" y="184631"/>
                  <a:pt x="1082675" y="175371"/>
                </a:cubicBezTo>
                <a:cubicBezTo>
                  <a:pt x="1075002" y="166111"/>
                  <a:pt x="1059656" y="209767"/>
                  <a:pt x="1041400" y="210296"/>
                </a:cubicBezTo>
                <a:cubicBezTo>
                  <a:pt x="1023144" y="210825"/>
                  <a:pt x="991130" y="185425"/>
                  <a:pt x="973138" y="178546"/>
                </a:cubicBezTo>
                <a:cubicBezTo>
                  <a:pt x="955146" y="171667"/>
                  <a:pt x="932127" y="176429"/>
                  <a:pt x="933450" y="169021"/>
                </a:cubicBezTo>
                <a:cubicBezTo>
                  <a:pt x="934773" y="161613"/>
                  <a:pt x="993510" y="136477"/>
                  <a:pt x="981075" y="134096"/>
                </a:cubicBezTo>
                <a:cubicBezTo>
                  <a:pt x="968640" y="131715"/>
                  <a:pt x="873125" y="166110"/>
                  <a:pt x="858838" y="154733"/>
                </a:cubicBezTo>
                <a:cubicBezTo>
                  <a:pt x="844551" y="143356"/>
                  <a:pt x="899583" y="66891"/>
                  <a:pt x="895350" y="65833"/>
                </a:cubicBezTo>
                <a:cubicBezTo>
                  <a:pt x="891117" y="64775"/>
                  <a:pt x="850900" y="137535"/>
                  <a:pt x="833438" y="148383"/>
                </a:cubicBezTo>
                <a:cubicBezTo>
                  <a:pt x="815976" y="159231"/>
                  <a:pt x="814917" y="137535"/>
                  <a:pt x="790575" y="130921"/>
                </a:cubicBezTo>
                <a:cubicBezTo>
                  <a:pt x="766233" y="124306"/>
                  <a:pt x="704850" y="112400"/>
                  <a:pt x="687388" y="108696"/>
                </a:cubicBezTo>
                <a:cubicBezTo>
                  <a:pt x="669926" y="104992"/>
                  <a:pt x="685271" y="119015"/>
                  <a:pt x="685800" y="108696"/>
                </a:cubicBezTo>
                <a:cubicBezTo>
                  <a:pt x="686329" y="98377"/>
                  <a:pt x="689505" y="64245"/>
                  <a:pt x="690563" y="46783"/>
                </a:cubicBezTo>
                <a:cubicBezTo>
                  <a:pt x="691621" y="29321"/>
                  <a:pt x="695325" y="-13012"/>
                  <a:pt x="692150" y="3921"/>
                </a:cubicBezTo>
                <a:cubicBezTo>
                  <a:pt x="688975" y="20854"/>
                  <a:pt x="682890" y="144944"/>
                  <a:pt x="671513" y="148383"/>
                </a:cubicBezTo>
                <a:cubicBezTo>
                  <a:pt x="660136" y="151822"/>
                  <a:pt x="631825" y="27997"/>
                  <a:pt x="623888" y="24558"/>
                </a:cubicBezTo>
                <a:cubicBezTo>
                  <a:pt x="615951" y="21119"/>
                  <a:pt x="636588" y="125894"/>
                  <a:pt x="623888" y="127746"/>
                </a:cubicBezTo>
                <a:cubicBezTo>
                  <a:pt x="611188" y="129598"/>
                  <a:pt x="560388" y="31967"/>
                  <a:pt x="547688" y="35671"/>
                </a:cubicBezTo>
                <a:cubicBezTo>
                  <a:pt x="534988" y="39375"/>
                  <a:pt x="554567" y="142563"/>
                  <a:pt x="547688" y="149971"/>
                </a:cubicBezTo>
                <a:cubicBezTo>
                  <a:pt x="540809" y="157379"/>
                  <a:pt x="516467" y="95996"/>
                  <a:pt x="506413" y="80121"/>
                </a:cubicBezTo>
                <a:cubicBezTo>
                  <a:pt x="496359" y="64246"/>
                  <a:pt x="487628" y="41227"/>
                  <a:pt x="487363" y="54721"/>
                </a:cubicBezTo>
                <a:cubicBezTo>
                  <a:pt x="487098" y="68215"/>
                  <a:pt x="511969" y="155262"/>
                  <a:pt x="504825" y="161083"/>
                </a:cubicBezTo>
                <a:cubicBezTo>
                  <a:pt x="497681" y="166904"/>
                  <a:pt x="461962" y="113723"/>
                  <a:pt x="444500" y="89646"/>
                </a:cubicBezTo>
                <a:cubicBezTo>
                  <a:pt x="427038" y="65569"/>
                  <a:pt x="406135" y="7096"/>
                  <a:pt x="400050" y="16621"/>
                </a:cubicBezTo>
                <a:cubicBezTo>
                  <a:pt x="393965" y="26146"/>
                  <a:pt x="407988" y="146796"/>
                  <a:pt x="407988" y="146796"/>
                </a:cubicBezTo>
                <a:cubicBezTo>
                  <a:pt x="407723" y="168227"/>
                  <a:pt x="404548" y="154204"/>
                  <a:pt x="398463" y="145208"/>
                </a:cubicBezTo>
                <a:cubicBezTo>
                  <a:pt x="392378" y="136212"/>
                  <a:pt x="381000" y="114781"/>
                  <a:pt x="371475" y="92821"/>
                </a:cubicBezTo>
                <a:cubicBezTo>
                  <a:pt x="361950" y="70861"/>
                  <a:pt x="347134" y="22707"/>
                  <a:pt x="341313" y="13446"/>
                </a:cubicBezTo>
                <a:cubicBezTo>
                  <a:pt x="335492" y="4185"/>
                  <a:pt x="337344" y="22441"/>
                  <a:pt x="336550" y="37258"/>
                </a:cubicBezTo>
                <a:cubicBezTo>
                  <a:pt x="335756" y="52075"/>
                  <a:pt x="329406" y="79063"/>
                  <a:pt x="336550" y="102346"/>
                </a:cubicBezTo>
                <a:cubicBezTo>
                  <a:pt x="343694" y="125629"/>
                  <a:pt x="380207" y="174048"/>
                  <a:pt x="379413" y="176958"/>
                </a:cubicBezTo>
                <a:cubicBezTo>
                  <a:pt x="378619" y="179868"/>
                  <a:pt x="347398" y="141504"/>
                  <a:pt x="331788" y="119808"/>
                </a:cubicBezTo>
                <a:cubicBezTo>
                  <a:pt x="316177" y="98112"/>
                  <a:pt x="287337" y="43079"/>
                  <a:pt x="285750" y="46783"/>
                </a:cubicBezTo>
                <a:cubicBezTo>
                  <a:pt x="284163" y="50487"/>
                  <a:pt x="315648" y="124041"/>
                  <a:pt x="322263" y="142033"/>
                </a:cubicBezTo>
                <a:cubicBezTo>
                  <a:pt x="328878" y="160025"/>
                  <a:pt x="341313" y="161612"/>
                  <a:pt x="325438" y="154733"/>
                </a:cubicBezTo>
                <a:cubicBezTo>
                  <a:pt x="309563" y="147854"/>
                  <a:pt x="254794" y="111341"/>
                  <a:pt x="227013" y="100758"/>
                </a:cubicBezTo>
                <a:cubicBezTo>
                  <a:pt x="199232" y="90175"/>
                  <a:pt x="159544" y="88587"/>
                  <a:pt x="158750" y="91233"/>
                </a:cubicBezTo>
                <a:cubicBezTo>
                  <a:pt x="157956" y="93879"/>
                  <a:pt x="196585" y="102875"/>
                  <a:pt x="222250" y="116633"/>
                </a:cubicBezTo>
                <a:cubicBezTo>
                  <a:pt x="247915" y="130391"/>
                  <a:pt x="305065" y="164258"/>
                  <a:pt x="312738" y="173783"/>
                </a:cubicBezTo>
                <a:cubicBezTo>
                  <a:pt x="320411" y="183308"/>
                  <a:pt x="268288" y="173783"/>
                  <a:pt x="268288" y="173783"/>
                </a:cubicBezTo>
                <a:lnTo>
                  <a:pt x="0" y="186483"/>
                </a:lnTo>
                <a:cubicBezTo>
                  <a:pt x="5027" y="188600"/>
                  <a:pt x="272256" y="178281"/>
                  <a:pt x="298450" y="186483"/>
                </a:cubicBezTo>
                <a:cubicBezTo>
                  <a:pt x="324644" y="194685"/>
                  <a:pt x="183621" y="221673"/>
                  <a:pt x="157163" y="235696"/>
                </a:cubicBezTo>
                <a:cubicBezTo>
                  <a:pt x="130705" y="249719"/>
                  <a:pt x="122237" y="271944"/>
                  <a:pt x="139700" y="270621"/>
                </a:cubicBezTo>
                <a:cubicBezTo>
                  <a:pt x="157163" y="269298"/>
                  <a:pt x="213519" y="243369"/>
                  <a:pt x="261938" y="227758"/>
                </a:cubicBezTo>
                <a:cubicBezTo>
                  <a:pt x="310357" y="212147"/>
                  <a:pt x="369094" y="184631"/>
                  <a:pt x="430213" y="176958"/>
                </a:cubicBezTo>
                <a:cubicBezTo>
                  <a:pt x="491332" y="169285"/>
                  <a:pt x="552715" y="172196"/>
                  <a:pt x="628650" y="181721"/>
                </a:cubicBezTo>
                <a:cubicBezTo>
                  <a:pt x="704585" y="191246"/>
                  <a:pt x="831056" y="215587"/>
                  <a:pt x="885825" y="234108"/>
                </a:cubicBezTo>
                <a:cubicBezTo>
                  <a:pt x="940594" y="252629"/>
                  <a:pt x="950913" y="290465"/>
                  <a:pt x="957263" y="292846"/>
                </a:cubicBezTo>
                <a:cubicBezTo>
                  <a:pt x="963613" y="295227"/>
                  <a:pt x="919163" y="249983"/>
                  <a:pt x="923925" y="248396"/>
                </a:cubicBezTo>
                <a:cubicBezTo>
                  <a:pt x="928687" y="246809"/>
                  <a:pt x="964407" y="266652"/>
                  <a:pt x="985838" y="283321"/>
                </a:cubicBezTo>
                <a:cubicBezTo>
                  <a:pt x="1007269" y="299990"/>
                  <a:pt x="1013090" y="365077"/>
                  <a:pt x="1047750" y="364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94437431-5497-460D-8369-B811F3C49EDD}"/>
              </a:ext>
            </a:extLst>
          </p:cNvPr>
          <p:cNvSpPr/>
          <p:nvPr/>
        </p:nvSpPr>
        <p:spPr>
          <a:xfrm>
            <a:off x="4302066" y="5719047"/>
            <a:ext cx="541067" cy="102783"/>
          </a:xfrm>
          <a:custGeom>
            <a:avLst/>
            <a:gdLst>
              <a:gd name="connsiteX0" fmla="*/ 59 w 541067"/>
              <a:gd name="connsiteY0" fmla="*/ 18178 h 102783"/>
              <a:gd name="connsiteX1" fmla="*/ 141347 w 541067"/>
              <a:gd name="connsiteY1" fmla="*/ 24528 h 102783"/>
              <a:gd name="connsiteX2" fmla="*/ 184209 w 541067"/>
              <a:gd name="connsiteY2" fmla="*/ 67391 h 102783"/>
              <a:gd name="connsiteX3" fmla="*/ 268347 w 541067"/>
              <a:gd name="connsiteY3" fmla="*/ 76916 h 102783"/>
              <a:gd name="connsiteX4" fmla="*/ 539809 w 541067"/>
              <a:gd name="connsiteY4" fmla="*/ 95966 h 102783"/>
              <a:gd name="connsiteX5" fmla="*/ 362009 w 541067"/>
              <a:gd name="connsiteY5" fmla="*/ 102316 h 102783"/>
              <a:gd name="connsiteX6" fmla="*/ 181034 w 541067"/>
              <a:gd name="connsiteY6" fmla="*/ 84853 h 102783"/>
              <a:gd name="connsiteX7" fmla="*/ 138172 w 541067"/>
              <a:gd name="connsiteY7" fmla="*/ 37228 h 102783"/>
              <a:gd name="connsiteX8" fmla="*/ 123884 w 541067"/>
              <a:gd name="connsiteY8" fmla="*/ 716 h 102783"/>
              <a:gd name="connsiteX9" fmla="*/ 59 w 541067"/>
              <a:gd name="connsiteY9" fmla="*/ 18178 h 102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1067" h="102783">
                <a:moveTo>
                  <a:pt x="59" y="18178"/>
                </a:moveTo>
                <a:cubicBezTo>
                  <a:pt x="2970" y="22147"/>
                  <a:pt x="110655" y="16326"/>
                  <a:pt x="141347" y="24528"/>
                </a:cubicBezTo>
                <a:cubicBezTo>
                  <a:pt x="172039" y="32730"/>
                  <a:pt x="163042" y="58660"/>
                  <a:pt x="184209" y="67391"/>
                </a:cubicBezTo>
                <a:cubicBezTo>
                  <a:pt x="205376" y="76122"/>
                  <a:pt x="209080" y="72154"/>
                  <a:pt x="268347" y="76916"/>
                </a:cubicBezTo>
                <a:cubicBezTo>
                  <a:pt x="327614" y="81679"/>
                  <a:pt x="524199" y="91733"/>
                  <a:pt x="539809" y="95966"/>
                </a:cubicBezTo>
                <a:cubicBezTo>
                  <a:pt x="555419" y="100199"/>
                  <a:pt x="421805" y="104168"/>
                  <a:pt x="362009" y="102316"/>
                </a:cubicBezTo>
                <a:cubicBezTo>
                  <a:pt x="302213" y="100464"/>
                  <a:pt x="218340" y="95701"/>
                  <a:pt x="181034" y="84853"/>
                </a:cubicBezTo>
                <a:cubicBezTo>
                  <a:pt x="143728" y="74005"/>
                  <a:pt x="147697" y="51251"/>
                  <a:pt x="138172" y="37228"/>
                </a:cubicBezTo>
                <a:cubicBezTo>
                  <a:pt x="128647" y="23205"/>
                  <a:pt x="145315" y="5214"/>
                  <a:pt x="123884" y="716"/>
                </a:cubicBezTo>
                <a:cubicBezTo>
                  <a:pt x="102453" y="-3782"/>
                  <a:pt x="-2852" y="14209"/>
                  <a:pt x="59" y="18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CC5C69A5-F08A-4FFF-A224-C9CA05DFD596}"/>
              </a:ext>
            </a:extLst>
          </p:cNvPr>
          <p:cNvSpPr/>
          <p:nvPr/>
        </p:nvSpPr>
        <p:spPr>
          <a:xfrm>
            <a:off x="4293543" y="5770346"/>
            <a:ext cx="342485" cy="62397"/>
          </a:xfrm>
          <a:custGeom>
            <a:avLst/>
            <a:gdLst>
              <a:gd name="connsiteX0" fmla="*/ 645 w 342485"/>
              <a:gd name="connsiteY0" fmla="*/ 217 h 62397"/>
              <a:gd name="connsiteX1" fmla="*/ 135582 w 342485"/>
              <a:gd name="connsiteY1" fmla="*/ 57367 h 62397"/>
              <a:gd name="connsiteX2" fmla="*/ 341957 w 342485"/>
              <a:gd name="connsiteY2" fmla="*/ 57367 h 62397"/>
              <a:gd name="connsiteX3" fmla="*/ 189557 w 342485"/>
              <a:gd name="connsiteY3" fmla="*/ 38317 h 62397"/>
              <a:gd name="connsiteX4" fmla="*/ 645 w 342485"/>
              <a:gd name="connsiteY4" fmla="*/ 217 h 62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485" h="62397">
                <a:moveTo>
                  <a:pt x="645" y="217"/>
                </a:moveTo>
                <a:cubicBezTo>
                  <a:pt x="-8351" y="3392"/>
                  <a:pt x="78697" y="47842"/>
                  <a:pt x="135582" y="57367"/>
                </a:cubicBezTo>
                <a:cubicBezTo>
                  <a:pt x="192467" y="66892"/>
                  <a:pt x="332961" y="60542"/>
                  <a:pt x="341957" y="57367"/>
                </a:cubicBezTo>
                <a:cubicBezTo>
                  <a:pt x="350953" y="54192"/>
                  <a:pt x="242738" y="47048"/>
                  <a:pt x="189557" y="38317"/>
                </a:cubicBezTo>
                <a:cubicBezTo>
                  <a:pt x="136376" y="29586"/>
                  <a:pt x="9641" y="-2958"/>
                  <a:pt x="645" y="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DD3AF4F3-4EC8-4E26-B7E5-A74C7606CDBA}"/>
              </a:ext>
            </a:extLst>
          </p:cNvPr>
          <p:cNvSpPr/>
          <p:nvPr/>
        </p:nvSpPr>
        <p:spPr>
          <a:xfrm>
            <a:off x="4802633" y="5633912"/>
            <a:ext cx="566667" cy="181723"/>
          </a:xfrm>
          <a:custGeom>
            <a:avLst/>
            <a:gdLst>
              <a:gd name="connsiteX0" fmla="*/ 566292 w 566667"/>
              <a:gd name="connsiteY0" fmla="*/ 126 h 181723"/>
              <a:gd name="connsiteX1" fmla="*/ 464692 w 566667"/>
              <a:gd name="connsiteY1" fmla="*/ 98551 h 181723"/>
              <a:gd name="connsiteX2" fmla="*/ 336105 w 566667"/>
              <a:gd name="connsiteY2" fmla="*/ 139826 h 181723"/>
              <a:gd name="connsiteX3" fmla="*/ 229742 w 566667"/>
              <a:gd name="connsiteY3" fmla="*/ 166813 h 181723"/>
              <a:gd name="connsiteX4" fmla="*/ 97980 w 566667"/>
              <a:gd name="connsiteY4" fmla="*/ 177926 h 181723"/>
              <a:gd name="connsiteX5" fmla="*/ 2730 w 566667"/>
              <a:gd name="connsiteY5" fmla="*/ 181101 h 181723"/>
              <a:gd name="connsiteX6" fmla="*/ 205930 w 566667"/>
              <a:gd name="connsiteY6" fmla="*/ 166813 h 181723"/>
              <a:gd name="connsiteX7" fmla="*/ 428180 w 566667"/>
              <a:gd name="connsiteY7" fmla="*/ 120776 h 181723"/>
              <a:gd name="connsiteX8" fmla="*/ 566292 w 566667"/>
              <a:gd name="connsiteY8" fmla="*/ 126 h 181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6667" h="181723">
                <a:moveTo>
                  <a:pt x="566292" y="126"/>
                </a:moveTo>
                <a:cubicBezTo>
                  <a:pt x="572377" y="-3578"/>
                  <a:pt x="503056" y="75268"/>
                  <a:pt x="464692" y="98551"/>
                </a:cubicBezTo>
                <a:cubicBezTo>
                  <a:pt x="426327" y="121834"/>
                  <a:pt x="375263" y="128449"/>
                  <a:pt x="336105" y="139826"/>
                </a:cubicBezTo>
                <a:cubicBezTo>
                  <a:pt x="296947" y="151203"/>
                  <a:pt x="269429" y="160463"/>
                  <a:pt x="229742" y="166813"/>
                </a:cubicBezTo>
                <a:cubicBezTo>
                  <a:pt x="190055" y="173163"/>
                  <a:pt x="135815" y="175545"/>
                  <a:pt x="97980" y="177926"/>
                </a:cubicBezTo>
                <a:cubicBezTo>
                  <a:pt x="60145" y="180307"/>
                  <a:pt x="-15262" y="182953"/>
                  <a:pt x="2730" y="181101"/>
                </a:cubicBezTo>
                <a:cubicBezTo>
                  <a:pt x="20722" y="179249"/>
                  <a:pt x="135022" y="176867"/>
                  <a:pt x="205930" y="166813"/>
                </a:cubicBezTo>
                <a:cubicBezTo>
                  <a:pt x="276838" y="156759"/>
                  <a:pt x="371030" y="146176"/>
                  <a:pt x="428180" y="120776"/>
                </a:cubicBezTo>
                <a:cubicBezTo>
                  <a:pt x="485330" y="95376"/>
                  <a:pt x="560207" y="3830"/>
                  <a:pt x="566292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80FDDDF6-DB77-4951-8A49-B3AEF0BFBCBB}"/>
              </a:ext>
            </a:extLst>
          </p:cNvPr>
          <p:cNvSpPr/>
          <p:nvPr/>
        </p:nvSpPr>
        <p:spPr>
          <a:xfrm>
            <a:off x="4829121" y="5615120"/>
            <a:ext cx="614158" cy="315360"/>
          </a:xfrm>
          <a:custGeom>
            <a:avLst/>
            <a:gdLst>
              <a:gd name="connsiteX0" fmla="*/ 609654 w 614158"/>
              <a:gd name="connsiteY0" fmla="*/ 1455 h 315360"/>
              <a:gd name="connsiteX1" fmla="*/ 550917 w 614158"/>
              <a:gd name="connsiteY1" fmla="*/ 80830 h 315360"/>
              <a:gd name="connsiteX2" fmla="*/ 593779 w 614158"/>
              <a:gd name="connsiteY2" fmla="*/ 109405 h 315360"/>
              <a:gd name="connsiteX3" fmla="*/ 501704 w 614158"/>
              <a:gd name="connsiteY3" fmla="*/ 91943 h 315360"/>
              <a:gd name="connsiteX4" fmla="*/ 517579 w 614158"/>
              <a:gd name="connsiteY4" fmla="*/ 182430 h 315360"/>
              <a:gd name="connsiteX5" fmla="*/ 531867 w 614158"/>
              <a:gd name="connsiteY5" fmla="*/ 209418 h 315360"/>
              <a:gd name="connsiteX6" fmla="*/ 473129 w 614158"/>
              <a:gd name="connsiteY6" fmla="*/ 141155 h 315360"/>
              <a:gd name="connsiteX7" fmla="*/ 506467 w 614158"/>
              <a:gd name="connsiteY7" fmla="*/ 191955 h 315360"/>
              <a:gd name="connsiteX8" fmla="*/ 506467 w 614158"/>
              <a:gd name="connsiteY8" fmla="*/ 195130 h 315360"/>
              <a:gd name="connsiteX9" fmla="*/ 420742 w 614158"/>
              <a:gd name="connsiteY9" fmla="*/ 195130 h 315360"/>
              <a:gd name="connsiteX10" fmla="*/ 379467 w 614158"/>
              <a:gd name="connsiteY10" fmla="*/ 188780 h 315360"/>
              <a:gd name="connsiteX11" fmla="*/ 541392 w 614158"/>
              <a:gd name="connsiteY11" fmla="*/ 188780 h 315360"/>
              <a:gd name="connsiteX12" fmla="*/ 360417 w 614158"/>
              <a:gd name="connsiteY12" fmla="*/ 190368 h 315360"/>
              <a:gd name="connsiteX13" fmla="*/ 362004 w 614158"/>
              <a:gd name="connsiteY13" fmla="*/ 263393 h 315360"/>
              <a:gd name="connsiteX14" fmla="*/ 354067 w 614158"/>
              <a:gd name="connsiteY14" fmla="*/ 218943 h 315360"/>
              <a:gd name="connsiteX15" fmla="*/ 366767 w 614158"/>
              <a:gd name="connsiteY15" fmla="*/ 255455 h 315360"/>
              <a:gd name="connsiteX16" fmla="*/ 304854 w 614158"/>
              <a:gd name="connsiteY16" fmla="*/ 244343 h 315360"/>
              <a:gd name="connsiteX17" fmla="*/ 192142 w 614158"/>
              <a:gd name="connsiteY17" fmla="*/ 225293 h 315360"/>
              <a:gd name="connsiteX18" fmla="*/ 368354 w 614158"/>
              <a:gd name="connsiteY18" fmla="*/ 249105 h 315360"/>
              <a:gd name="connsiteX19" fmla="*/ 198492 w 614158"/>
              <a:gd name="connsiteY19" fmla="*/ 245930 h 315360"/>
              <a:gd name="connsiteX20" fmla="*/ 331842 w 614158"/>
              <a:gd name="connsiteY20" fmla="*/ 314193 h 315360"/>
              <a:gd name="connsiteX21" fmla="*/ 209604 w 614158"/>
              <a:gd name="connsiteY21" fmla="*/ 288793 h 315360"/>
              <a:gd name="connsiteX22" fmla="*/ 173092 w 614158"/>
              <a:gd name="connsiteY22" fmla="*/ 285618 h 315360"/>
              <a:gd name="connsiteX23" fmla="*/ 171504 w 614158"/>
              <a:gd name="connsiteY23" fmla="*/ 258630 h 315360"/>
              <a:gd name="connsiteX24" fmla="*/ 293742 w 614158"/>
              <a:gd name="connsiteY24" fmla="*/ 274505 h 315360"/>
              <a:gd name="connsiteX25" fmla="*/ 98479 w 614158"/>
              <a:gd name="connsiteY25" fmla="*/ 247518 h 315360"/>
              <a:gd name="connsiteX26" fmla="*/ 98479 w 614158"/>
              <a:gd name="connsiteY26" fmla="*/ 288793 h 315360"/>
              <a:gd name="connsiteX27" fmla="*/ 96892 w 614158"/>
              <a:gd name="connsiteY27" fmla="*/ 247518 h 315360"/>
              <a:gd name="connsiteX28" fmla="*/ 3229 w 614158"/>
              <a:gd name="connsiteY28" fmla="*/ 293555 h 315360"/>
              <a:gd name="connsiteX29" fmla="*/ 38154 w 614158"/>
              <a:gd name="connsiteY29" fmla="*/ 250693 h 315360"/>
              <a:gd name="connsiteX30" fmla="*/ 195317 w 614158"/>
              <a:gd name="connsiteY30" fmla="*/ 211005 h 315360"/>
              <a:gd name="connsiteX31" fmla="*/ 338192 w 614158"/>
              <a:gd name="connsiteY31" fmla="*/ 184018 h 315360"/>
              <a:gd name="connsiteX32" fmla="*/ 406454 w 614158"/>
              <a:gd name="connsiteY32" fmla="*/ 157030 h 315360"/>
              <a:gd name="connsiteX33" fmla="*/ 609654 w 614158"/>
              <a:gd name="connsiteY33" fmla="*/ 1455 h 315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614158" h="315360">
                <a:moveTo>
                  <a:pt x="609654" y="1455"/>
                </a:moveTo>
                <a:cubicBezTo>
                  <a:pt x="633731" y="-11245"/>
                  <a:pt x="553563" y="62838"/>
                  <a:pt x="550917" y="80830"/>
                </a:cubicBezTo>
                <a:cubicBezTo>
                  <a:pt x="548271" y="98822"/>
                  <a:pt x="601981" y="107553"/>
                  <a:pt x="593779" y="109405"/>
                </a:cubicBezTo>
                <a:cubicBezTo>
                  <a:pt x="585577" y="111257"/>
                  <a:pt x="514404" y="79772"/>
                  <a:pt x="501704" y="91943"/>
                </a:cubicBezTo>
                <a:cubicBezTo>
                  <a:pt x="489004" y="104114"/>
                  <a:pt x="512552" y="162851"/>
                  <a:pt x="517579" y="182430"/>
                </a:cubicBezTo>
                <a:cubicBezTo>
                  <a:pt x="522606" y="202009"/>
                  <a:pt x="539275" y="216297"/>
                  <a:pt x="531867" y="209418"/>
                </a:cubicBezTo>
                <a:cubicBezTo>
                  <a:pt x="524459" y="202539"/>
                  <a:pt x="477362" y="144065"/>
                  <a:pt x="473129" y="141155"/>
                </a:cubicBezTo>
                <a:cubicBezTo>
                  <a:pt x="468896" y="138245"/>
                  <a:pt x="506467" y="191955"/>
                  <a:pt x="506467" y="191955"/>
                </a:cubicBezTo>
                <a:cubicBezTo>
                  <a:pt x="512023" y="200951"/>
                  <a:pt x="520754" y="194601"/>
                  <a:pt x="506467" y="195130"/>
                </a:cubicBezTo>
                <a:cubicBezTo>
                  <a:pt x="492179" y="195659"/>
                  <a:pt x="441909" y="196188"/>
                  <a:pt x="420742" y="195130"/>
                </a:cubicBezTo>
                <a:cubicBezTo>
                  <a:pt x="399575" y="194072"/>
                  <a:pt x="359359" y="189838"/>
                  <a:pt x="379467" y="188780"/>
                </a:cubicBezTo>
                <a:cubicBezTo>
                  <a:pt x="399575" y="187722"/>
                  <a:pt x="544567" y="188515"/>
                  <a:pt x="541392" y="188780"/>
                </a:cubicBezTo>
                <a:cubicBezTo>
                  <a:pt x="538217" y="189045"/>
                  <a:pt x="390315" y="177933"/>
                  <a:pt x="360417" y="190368"/>
                </a:cubicBezTo>
                <a:cubicBezTo>
                  <a:pt x="330519" y="202803"/>
                  <a:pt x="363062" y="258631"/>
                  <a:pt x="362004" y="263393"/>
                </a:cubicBezTo>
                <a:cubicBezTo>
                  <a:pt x="360946" y="268155"/>
                  <a:pt x="353273" y="220266"/>
                  <a:pt x="354067" y="218943"/>
                </a:cubicBezTo>
                <a:cubicBezTo>
                  <a:pt x="354861" y="217620"/>
                  <a:pt x="374969" y="251222"/>
                  <a:pt x="366767" y="255455"/>
                </a:cubicBezTo>
                <a:cubicBezTo>
                  <a:pt x="358565" y="259688"/>
                  <a:pt x="304854" y="244343"/>
                  <a:pt x="304854" y="244343"/>
                </a:cubicBezTo>
                <a:lnTo>
                  <a:pt x="192142" y="225293"/>
                </a:lnTo>
                <a:cubicBezTo>
                  <a:pt x="202725" y="226087"/>
                  <a:pt x="367296" y="245666"/>
                  <a:pt x="368354" y="249105"/>
                </a:cubicBezTo>
                <a:cubicBezTo>
                  <a:pt x="369412" y="252544"/>
                  <a:pt x="204577" y="235082"/>
                  <a:pt x="198492" y="245930"/>
                </a:cubicBezTo>
                <a:cubicBezTo>
                  <a:pt x="192407" y="256778"/>
                  <a:pt x="329990" y="307049"/>
                  <a:pt x="331842" y="314193"/>
                </a:cubicBezTo>
                <a:cubicBezTo>
                  <a:pt x="333694" y="321337"/>
                  <a:pt x="236062" y="293555"/>
                  <a:pt x="209604" y="288793"/>
                </a:cubicBezTo>
                <a:cubicBezTo>
                  <a:pt x="183146" y="284031"/>
                  <a:pt x="179442" y="290645"/>
                  <a:pt x="173092" y="285618"/>
                </a:cubicBezTo>
                <a:cubicBezTo>
                  <a:pt x="166742" y="280591"/>
                  <a:pt x="151396" y="260482"/>
                  <a:pt x="171504" y="258630"/>
                </a:cubicBezTo>
                <a:cubicBezTo>
                  <a:pt x="191612" y="256778"/>
                  <a:pt x="293742" y="274505"/>
                  <a:pt x="293742" y="274505"/>
                </a:cubicBezTo>
                <a:cubicBezTo>
                  <a:pt x="281571" y="272653"/>
                  <a:pt x="131023" y="245137"/>
                  <a:pt x="98479" y="247518"/>
                </a:cubicBezTo>
                <a:cubicBezTo>
                  <a:pt x="65935" y="249899"/>
                  <a:pt x="98479" y="288793"/>
                  <a:pt x="98479" y="288793"/>
                </a:cubicBezTo>
                <a:cubicBezTo>
                  <a:pt x="98215" y="288793"/>
                  <a:pt x="112767" y="246724"/>
                  <a:pt x="96892" y="247518"/>
                </a:cubicBezTo>
                <a:cubicBezTo>
                  <a:pt x="81017" y="248312"/>
                  <a:pt x="13019" y="293026"/>
                  <a:pt x="3229" y="293555"/>
                </a:cubicBezTo>
                <a:cubicBezTo>
                  <a:pt x="-6561" y="294084"/>
                  <a:pt x="6139" y="264451"/>
                  <a:pt x="38154" y="250693"/>
                </a:cubicBezTo>
                <a:cubicBezTo>
                  <a:pt x="70169" y="236935"/>
                  <a:pt x="145311" y="222118"/>
                  <a:pt x="195317" y="211005"/>
                </a:cubicBezTo>
                <a:cubicBezTo>
                  <a:pt x="245323" y="199892"/>
                  <a:pt x="303003" y="193014"/>
                  <a:pt x="338192" y="184018"/>
                </a:cubicBezTo>
                <a:cubicBezTo>
                  <a:pt x="373381" y="175022"/>
                  <a:pt x="365444" y="186399"/>
                  <a:pt x="406454" y="157030"/>
                </a:cubicBezTo>
                <a:cubicBezTo>
                  <a:pt x="447464" y="127661"/>
                  <a:pt x="585577" y="14155"/>
                  <a:pt x="609654" y="14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4A371898-71B3-4F21-8D86-14A70287802C}"/>
              </a:ext>
            </a:extLst>
          </p:cNvPr>
          <p:cNvSpPr/>
          <p:nvPr/>
        </p:nvSpPr>
        <p:spPr>
          <a:xfrm>
            <a:off x="5433999" y="5512458"/>
            <a:ext cx="122751" cy="311531"/>
          </a:xfrm>
          <a:custGeom>
            <a:avLst/>
            <a:gdLst>
              <a:gd name="connsiteX0" fmla="*/ 14 w 122751"/>
              <a:gd name="connsiteY0" fmla="*/ 930 h 311531"/>
              <a:gd name="connsiteX1" fmla="*/ 103201 w 122751"/>
              <a:gd name="connsiteY1" fmla="*/ 80305 h 311531"/>
              <a:gd name="connsiteX2" fmla="*/ 82564 w 122751"/>
              <a:gd name="connsiteY2" fmla="*/ 153330 h 311531"/>
              <a:gd name="connsiteX3" fmla="*/ 92089 w 122751"/>
              <a:gd name="connsiteY3" fmla="*/ 310492 h 311531"/>
              <a:gd name="connsiteX4" fmla="*/ 80976 w 122751"/>
              <a:gd name="connsiteY4" fmla="*/ 215242 h 311531"/>
              <a:gd name="connsiteX5" fmla="*/ 114314 w 122751"/>
              <a:gd name="connsiteY5" fmla="*/ 91417 h 311531"/>
              <a:gd name="connsiteX6" fmla="*/ 111139 w 122751"/>
              <a:gd name="connsiteY6" fmla="*/ 42205 h 311531"/>
              <a:gd name="connsiteX7" fmla="*/ 14 w 122751"/>
              <a:gd name="connsiteY7" fmla="*/ 930 h 311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751" h="311531">
                <a:moveTo>
                  <a:pt x="14" y="930"/>
                </a:moveTo>
                <a:cubicBezTo>
                  <a:pt x="-1309" y="7280"/>
                  <a:pt x="89443" y="54905"/>
                  <a:pt x="103201" y="80305"/>
                </a:cubicBezTo>
                <a:cubicBezTo>
                  <a:pt x="116959" y="105705"/>
                  <a:pt x="84416" y="114966"/>
                  <a:pt x="82564" y="153330"/>
                </a:cubicBezTo>
                <a:cubicBezTo>
                  <a:pt x="80712" y="191694"/>
                  <a:pt x="92354" y="300173"/>
                  <a:pt x="92089" y="310492"/>
                </a:cubicBezTo>
                <a:cubicBezTo>
                  <a:pt x="91824" y="320811"/>
                  <a:pt x="77272" y="251754"/>
                  <a:pt x="80976" y="215242"/>
                </a:cubicBezTo>
                <a:cubicBezTo>
                  <a:pt x="84680" y="178730"/>
                  <a:pt x="109287" y="120256"/>
                  <a:pt x="114314" y="91417"/>
                </a:cubicBezTo>
                <a:cubicBezTo>
                  <a:pt x="119341" y="62578"/>
                  <a:pt x="132041" y="62313"/>
                  <a:pt x="111139" y="42205"/>
                </a:cubicBezTo>
                <a:cubicBezTo>
                  <a:pt x="90237" y="22097"/>
                  <a:pt x="1337" y="-5420"/>
                  <a:pt x="14" y="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864491DF-5A2F-4CB0-B836-174E7C3FFFDE}"/>
              </a:ext>
            </a:extLst>
          </p:cNvPr>
          <p:cNvSpPr/>
          <p:nvPr/>
        </p:nvSpPr>
        <p:spPr>
          <a:xfrm>
            <a:off x="4610811" y="5438516"/>
            <a:ext cx="617944" cy="375737"/>
          </a:xfrm>
          <a:custGeom>
            <a:avLst/>
            <a:gdLst>
              <a:gd name="connsiteX0" fmla="*/ 4052 w 617944"/>
              <a:gd name="connsiteY0" fmla="*/ 28834 h 375737"/>
              <a:gd name="connsiteX1" fmla="*/ 105652 w 617944"/>
              <a:gd name="connsiteY1" fmla="*/ 33597 h 375737"/>
              <a:gd name="connsiteX2" fmla="*/ 145339 w 617944"/>
              <a:gd name="connsiteY2" fmla="*/ 46297 h 375737"/>
              <a:gd name="connsiteX3" fmla="*/ 154864 w 617944"/>
              <a:gd name="connsiteY3" fmla="*/ 81222 h 375737"/>
              <a:gd name="connsiteX4" fmla="*/ 104064 w 617944"/>
              <a:gd name="connsiteY4" fmla="*/ 165359 h 375737"/>
              <a:gd name="connsiteX5" fmla="*/ 126289 w 617944"/>
              <a:gd name="connsiteY5" fmla="*/ 290772 h 375737"/>
              <a:gd name="connsiteX6" fmla="*/ 191377 w 617944"/>
              <a:gd name="connsiteY6" fmla="*/ 360622 h 375737"/>
              <a:gd name="connsiteX7" fmla="*/ 315202 w 617944"/>
              <a:gd name="connsiteY7" fmla="*/ 374909 h 375737"/>
              <a:gd name="connsiteX8" fmla="*/ 512052 w 617944"/>
              <a:gd name="connsiteY8" fmla="*/ 365384 h 375737"/>
              <a:gd name="connsiteX9" fmla="*/ 585077 w 617944"/>
              <a:gd name="connsiteY9" fmla="*/ 295534 h 375737"/>
              <a:gd name="connsiteX10" fmla="*/ 615239 w 617944"/>
              <a:gd name="connsiteY10" fmla="*/ 173297 h 375737"/>
              <a:gd name="connsiteX11" fmla="*/ 605714 w 617944"/>
              <a:gd name="connsiteY11" fmla="*/ 51059 h 375737"/>
              <a:gd name="connsiteX12" fmla="*/ 519989 w 617944"/>
              <a:gd name="connsiteY12" fmla="*/ 20897 h 375737"/>
              <a:gd name="connsiteX13" fmla="*/ 259639 w 617944"/>
              <a:gd name="connsiteY13" fmla="*/ 259 h 375737"/>
              <a:gd name="connsiteX14" fmla="*/ 4052 w 617944"/>
              <a:gd name="connsiteY14" fmla="*/ 28834 h 375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17944" h="375737">
                <a:moveTo>
                  <a:pt x="4052" y="28834"/>
                </a:moveTo>
                <a:cubicBezTo>
                  <a:pt x="-21613" y="34390"/>
                  <a:pt x="82104" y="30687"/>
                  <a:pt x="105652" y="33597"/>
                </a:cubicBezTo>
                <a:cubicBezTo>
                  <a:pt x="129200" y="36507"/>
                  <a:pt x="137137" y="38360"/>
                  <a:pt x="145339" y="46297"/>
                </a:cubicBezTo>
                <a:cubicBezTo>
                  <a:pt x="153541" y="54234"/>
                  <a:pt x="161743" y="61378"/>
                  <a:pt x="154864" y="81222"/>
                </a:cubicBezTo>
                <a:cubicBezTo>
                  <a:pt x="147985" y="101066"/>
                  <a:pt x="108827" y="130434"/>
                  <a:pt x="104064" y="165359"/>
                </a:cubicBezTo>
                <a:cubicBezTo>
                  <a:pt x="99302" y="200284"/>
                  <a:pt x="111737" y="258228"/>
                  <a:pt x="126289" y="290772"/>
                </a:cubicBezTo>
                <a:cubicBezTo>
                  <a:pt x="140841" y="323316"/>
                  <a:pt x="159891" y="346599"/>
                  <a:pt x="191377" y="360622"/>
                </a:cubicBezTo>
                <a:cubicBezTo>
                  <a:pt x="222863" y="374645"/>
                  <a:pt x="261756" y="374115"/>
                  <a:pt x="315202" y="374909"/>
                </a:cubicBezTo>
                <a:cubicBezTo>
                  <a:pt x="368648" y="375703"/>
                  <a:pt x="467073" y="378613"/>
                  <a:pt x="512052" y="365384"/>
                </a:cubicBezTo>
                <a:cubicBezTo>
                  <a:pt x="557031" y="352155"/>
                  <a:pt x="567879" y="327548"/>
                  <a:pt x="585077" y="295534"/>
                </a:cubicBezTo>
                <a:cubicBezTo>
                  <a:pt x="602275" y="263520"/>
                  <a:pt x="611800" y="214043"/>
                  <a:pt x="615239" y="173297"/>
                </a:cubicBezTo>
                <a:cubicBezTo>
                  <a:pt x="618678" y="132551"/>
                  <a:pt x="621589" y="76459"/>
                  <a:pt x="605714" y="51059"/>
                </a:cubicBezTo>
                <a:cubicBezTo>
                  <a:pt x="589839" y="25659"/>
                  <a:pt x="577668" y="29364"/>
                  <a:pt x="519989" y="20897"/>
                </a:cubicBezTo>
                <a:cubicBezTo>
                  <a:pt x="462310" y="12430"/>
                  <a:pt x="339543" y="-2122"/>
                  <a:pt x="259639" y="259"/>
                </a:cubicBezTo>
                <a:cubicBezTo>
                  <a:pt x="179735" y="2640"/>
                  <a:pt x="29717" y="23278"/>
                  <a:pt x="4052" y="28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DCAD7D52-F1E9-4A63-9B32-AF0E1630DFFB}"/>
              </a:ext>
            </a:extLst>
          </p:cNvPr>
          <p:cNvSpPr/>
          <p:nvPr/>
        </p:nvSpPr>
        <p:spPr>
          <a:xfrm rot="605561">
            <a:off x="4889501" y="5548313"/>
            <a:ext cx="165100" cy="635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58B400A1-9E85-4A9C-886F-8839B60A471C}"/>
              </a:ext>
            </a:extLst>
          </p:cNvPr>
          <p:cNvSpPr/>
          <p:nvPr/>
        </p:nvSpPr>
        <p:spPr>
          <a:xfrm>
            <a:off x="3953689" y="4883099"/>
            <a:ext cx="598979" cy="40419"/>
          </a:xfrm>
          <a:custGeom>
            <a:avLst/>
            <a:gdLst>
              <a:gd name="connsiteX0" fmla="*/ 244 w 598979"/>
              <a:gd name="connsiteY0" fmla="*/ 14868 h 40419"/>
              <a:gd name="connsiteX1" fmla="*/ 269061 w 598979"/>
              <a:gd name="connsiteY1" fmla="*/ 10634 h 40419"/>
              <a:gd name="connsiteX2" fmla="*/ 588678 w 598979"/>
              <a:gd name="connsiteY2" fmla="*/ 40268 h 40419"/>
              <a:gd name="connsiteX3" fmla="*/ 501894 w 598979"/>
              <a:gd name="connsiteY3" fmla="*/ 21218 h 40419"/>
              <a:gd name="connsiteX4" fmla="*/ 315628 w 598979"/>
              <a:gd name="connsiteY4" fmla="*/ 51 h 40419"/>
              <a:gd name="connsiteX5" fmla="*/ 244 w 598979"/>
              <a:gd name="connsiteY5" fmla="*/ 14868 h 40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8979" h="40419">
                <a:moveTo>
                  <a:pt x="244" y="14868"/>
                </a:moveTo>
                <a:cubicBezTo>
                  <a:pt x="-7517" y="16632"/>
                  <a:pt x="170989" y="6401"/>
                  <a:pt x="269061" y="10634"/>
                </a:cubicBezTo>
                <a:cubicBezTo>
                  <a:pt x="367133" y="14867"/>
                  <a:pt x="549873" y="38504"/>
                  <a:pt x="588678" y="40268"/>
                </a:cubicBezTo>
                <a:cubicBezTo>
                  <a:pt x="627483" y="42032"/>
                  <a:pt x="547402" y="27921"/>
                  <a:pt x="501894" y="21218"/>
                </a:cubicBezTo>
                <a:cubicBezTo>
                  <a:pt x="456386" y="14515"/>
                  <a:pt x="403117" y="-1007"/>
                  <a:pt x="315628" y="51"/>
                </a:cubicBezTo>
                <a:cubicBezTo>
                  <a:pt x="228139" y="1109"/>
                  <a:pt x="8005" y="13104"/>
                  <a:pt x="244" y="14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EEBC2F39-7D8D-4842-854A-17EC1EF1C192}"/>
              </a:ext>
            </a:extLst>
          </p:cNvPr>
          <p:cNvSpPr/>
          <p:nvPr/>
        </p:nvSpPr>
        <p:spPr>
          <a:xfrm>
            <a:off x="4639733" y="4721506"/>
            <a:ext cx="355283" cy="75204"/>
          </a:xfrm>
          <a:custGeom>
            <a:avLst/>
            <a:gdLst>
              <a:gd name="connsiteX0" fmla="*/ 0 w 355283"/>
              <a:gd name="connsiteY0" fmla="*/ 74861 h 75204"/>
              <a:gd name="connsiteX1" fmla="*/ 201084 w 355283"/>
              <a:gd name="connsiteY1" fmla="*/ 30411 h 75204"/>
              <a:gd name="connsiteX2" fmla="*/ 353484 w 355283"/>
              <a:gd name="connsiteY2" fmla="*/ 36761 h 75204"/>
              <a:gd name="connsiteX3" fmla="*/ 279400 w 355283"/>
              <a:gd name="connsiteY3" fmla="*/ 11361 h 75204"/>
              <a:gd name="connsiteX4" fmla="*/ 198967 w 355283"/>
              <a:gd name="connsiteY4" fmla="*/ 2894 h 75204"/>
              <a:gd name="connsiteX5" fmla="*/ 0 w 355283"/>
              <a:gd name="connsiteY5" fmla="*/ 74861 h 75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5283" h="75204">
                <a:moveTo>
                  <a:pt x="0" y="74861"/>
                </a:moveTo>
                <a:cubicBezTo>
                  <a:pt x="353" y="79447"/>
                  <a:pt x="142170" y="36761"/>
                  <a:pt x="201084" y="30411"/>
                </a:cubicBezTo>
                <a:cubicBezTo>
                  <a:pt x="259998" y="24061"/>
                  <a:pt x="340431" y="39936"/>
                  <a:pt x="353484" y="36761"/>
                </a:cubicBezTo>
                <a:cubicBezTo>
                  <a:pt x="366537" y="33586"/>
                  <a:pt x="305153" y="17005"/>
                  <a:pt x="279400" y="11361"/>
                </a:cubicBezTo>
                <a:cubicBezTo>
                  <a:pt x="253647" y="5717"/>
                  <a:pt x="239889" y="-5220"/>
                  <a:pt x="198967" y="2894"/>
                </a:cubicBezTo>
                <a:cubicBezTo>
                  <a:pt x="158045" y="11008"/>
                  <a:pt x="-353" y="70275"/>
                  <a:pt x="0" y="748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5B77B1C6-161A-40DC-8B46-2794421B0924}"/>
              </a:ext>
            </a:extLst>
          </p:cNvPr>
          <p:cNvSpPr/>
          <p:nvPr/>
        </p:nvSpPr>
        <p:spPr>
          <a:xfrm>
            <a:off x="5162226" y="4680181"/>
            <a:ext cx="489691" cy="133438"/>
          </a:xfrm>
          <a:custGeom>
            <a:avLst/>
            <a:gdLst>
              <a:gd name="connsiteX0" fmla="*/ 324 w 489691"/>
              <a:gd name="connsiteY0" fmla="*/ 12469 h 133438"/>
              <a:gd name="connsiteX1" fmla="*/ 267024 w 489691"/>
              <a:gd name="connsiteY1" fmla="*/ 31519 h 133438"/>
              <a:gd name="connsiteX2" fmla="*/ 440591 w 489691"/>
              <a:gd name="connsiteY2" fmla="*/ 109836 h 133438"/>
              <a:gd name="connsiteX3" fmla="*/ 489274 w 489691"/>
              <a:gd name="connsiteY3" fmla="*/ 133119 h 133438"/>
              <a:gd name="connsiteX4" fmla="*/ 421541 w 489691"/>
              <a:gd name="connsiteY4" fmla="*/ 97136 h 133438"/>
              <a:gd name="connsiteX5" fmla="*/ 324174 w 489691"/>
              <a:gd name="connsiteY5" fmla="*/ 6119 h 133438"/>
              <a:gd name="connsiteX6" fmla="*/ 324 w 489691"/>
              <a:gd name="connsiteY6" fmla="*/ 12469 h 13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9691" h="133438">
                <a:moveTo>
                  <a:pt x="324" y="12469"/>
                </a:moveTo>
                <a:cubicBezTo>
                  <a:pt x="-9201" y="16702"/>
                  <a:pt x="193646" y="15291"/>
                  <a:pt x="267024" y="31519"/>
                </a:cubicBezTo>
                <a:cubicBezTo>
                  <a:pt x="340402" y="47747"/>
                  <a:pt x="403549" y="92903"/>
                  <a:pt x="440591" y="109836"/>
                </a:cubicBezTo>
                <a:cubicBezTo>
                  <a:pt x="477633" y="126769"/>
                  <a:pt x="492449" y="135236"/>
                  <a:pt x="489274" y="133119"/>
                </a:cubicBezTo>
                <a:cubicBezTo>
                  <a:pt x="486099" y="131002"/>
                  <a:pt x="449058" y="118303"/>
                  <a:pt x="421541" y="97136"/>
                </a:cubicBezTo>
                <a:cubicBezTo>
                  <a:pt x="394024" y="75969"/>
                  <a:pt x="390849" y="21288"/>
                  <a:pt x="324174" y="6119"/>
                </a:cubicBezTo>
                <a:cubicBezTo>
                  <a:pt x="257499" y="-9050"/>
                  <a:pt x="9849" y="8236"/>
                  <a:pt x="324" y="12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BA5FFA7F-C4BA-44DB-B8EF-FA927FBC45B8}"/>
              </a:ext>
            </a:extLst>
          </p:cNvPr>
          <p:cNvSpPr/>
          <p:nvPr/>
        </p:nvSpPr>
        <p:spPr>
          <a:xfrm>
            <a:off x="5727620" y="4903552"/>
            <a:ext cx="422609" cy="218916"/>
          </a:xfrm>
          <a:custGeom>
            <a:avLst/>
            <a:gdLst>
              <a:gd name="connsiteX0" fmla="*/ 80 w 422609"/>
              <a:gd name="connsiteY0" fmla="*/ 765 h 218916"/>
              <a:gd name="connsiteX1" fmla="*/ 213863 w 422609"/>
              <a:gd name="connsiteY1" fmla="*/ 45215 h 218916"/>
              <a:gd name="connsiteX2" fmla="*/ 296413 w 422609"/>
              <a:gd name="connsiteY2" fmla="*/ 117181 h 218916"/>
              <a:gd name="connsiteX3" fmla="*/ 421297 w 422609"/>
              <a:gd name="connsiteY3" fmla="*/ 218781 h 218916"/>
              <a:gd name="connsiteX4" fmla="*/ 351447 w 422609"/>
              <a:gd name="connsiteY4" fmla="*/ 136231 h 218916"/>
              <a:gd name="connsiteX5" fmla="*/ 190580 w 422609"/>
              <a:gd name="connsiteY5" fmla="*/ 24048 h 218916"/>
              <a:gd name="connsiteX6" fmla="*/ 80 w 422609"/>
              <a:gd name="connsiteY6" fmla="*/ 765 h 21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2609" h="218916">
                <a:moveTo>
                  <a:pt x="80" y="765"/>
                </a:moveTo>
                <a:cubicBezTo>
                  <a:pt x="3960" y="4293"/>
                  <a:pt x="164474" y="25812"/>
                  <a:pt x="213863" y="45215"/>
                </a:cubicBezTo>
                <a:cubicBezTo>
                  <a:pt x="263252" y="64618"/>
                  <a:pt x="261841" y="88253"/>
                  <a:pt x="296413" y="117181"/>
                </a:cubicBezTo>
                <a:cubicBezTo>
                  <a:pt x="330985" y="146109"/>
                  <a:pt x="412125" y="215606"/>
                  <a:pt x="421297" y="218781"/>
                </a:cubicBezTo>
                <a:cubicBezTo>
                  <a:pt x="430469" y="221956"/>
                  <a:pt x="389900" y="168686"/>
                  <a:pt x="351447" y="136231"/>
                </a:cubicBezTo>
                <a:cubicBezTo>
                  <a:pt x="312994" y="103776"/>
                  <a:pt x="248083" y="42040"/>
                  <a:pt x="190580" y="24048"/>
                </a:cubicBezTo>
                <a:cubicBezTo>
                  <a:pt x="133077" y="6056"/>
                  <a:pt x="-3800" y="-2763"/>
                  <a:pt x="80" y="7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741A175E-834E-461C-8942-A165C6354A6F}"/>
              </a:ext>
            </a:extLst>
          </p:cNvPr>
          <p:cNvSpPr/>
          <p:nvPr/>
        </p:nvSpPr>
        <p:spPr>
          <a:xfrm>
            <a:off x="4782534" y="4487077"/>
            <a:ext cx="419968" cy="96610"/>
          </a:xfrm>
          <a:custGeom>
            <a:avLst/>
            <a:gdLst>
              <a:gd name="connsiteX0" fmla="*/ 3249 w 419968"/>
              <a:gd name="connsiteY0" fmla="*/ 256 h 96610"/>
              <a:gd name="connsiteX1" fmla="*/ 407533 w 419968"/>
              <a:gd name="connsiteY1" fmla="*/ 93390 h 96610"/>
              <a:gd name="connsiteX2" fmla="*/ 308049 w 419968"/>
              <a:gd name="connsiteY2" fmla="*/ 74340 h 96610"/>
              <a:gd name="connsiteX3" fmla="*/ 221266 w 419968"/>
              <a:gd name="connsiteY3" fmla="*/ 65873 h 96610"/>
              <a:gd name="connsiteX4" fmla="*/ 3249 w 419968"/>
              <a:gd name="connsiteY4" fmla="*/ 256 h 9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9968" h="96610">
                <a:moveTo>
                  <a:pt x="3249" y="256"/>
                </a:moveTo>
                <a:cubicBezTo>
                  <a:pt x="34294" y="4842"/>
                  <a:pt x="356733" y="81043"/>
                  <a:pt x="407533" y="93390"/>
                </a:cubicBezTo>
                <a:cubicBezTo>
                  <a:pt x="458333" y="105737"/>
                  <a:pt x="339094" y="78926"/>
                  <a:pt x="308049" y="74340"/>
                </a:cubicBezTo>
                <a:cubicBezTo>
                  <a:pt x="277005" y="69754"/>
                  <a:pt x="269949" y="77867"/>
                  <a:pt x="221266" y="65873"/>
                </a:cubicBezTo>
                <a:cubicBezTo>
                  <a:pt x="172583" y="53879"/>
                  <a:pt x="-27796" y="-4330"/>
                  <a:pt x="3249" y="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52357537-5C1C-4A15-A999-DBA383961AD6}"/>
              </a:ext>
            </a:extLst>
          </p:cNvPr>
          <p:cNvSpPr/>
          <p:nvPr/>
        </p:nvSpPr>
        <p:spPr>
          <a:xfrm>
            <a:off x="5573183" y="4584089"/>
            <a:ext cx="182231" cy="102920"/>
          </a:xfrm>
          <a:custGeom>
            <a:avLst/>
            <a:gdLst>
              <a:gd name="connsiteX0" fmla="*/ 0 w 182231"/>
              <a:gd name="connsiteY0" fmla="*/ 611 h 102920"/>
              <a:gd name="connsiteX1" fmla="*/ 158750 w 182231"/>
              <a:gd name="connsiteY1" fmla="*/ 38711 h 102920"/>
              <a:gd name="connsiteX2" fmla="*/ 179917 w 182231"/>
              <a:gd name="connsiteY2" fmla="*/ 102211 h 102920"/>
              <a:gd name="connsiteX3" fmla="*/ 160867 w 182231"/>
              <a:gd name="connsiteY3" fmla="*/ 68344 h 102920"/>
              <a:gd name="connsiteX4" fmla="*/ 0 w 182231"/>
              <a:gd name="connsiteY4" fmla="*/ 611 h 1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231" h="102920">
                <a:moveTo>
                  <a:pt x="0" y="611"/>
                </a:moveTo>
                <a:cubicBezTo>
                  <a:pt x="-353" y="-4328"/>
                  <a:pt x="128764" y="21778"/>
                  <a:pt x="158750" y="38711"/>
                </a:cubicBezTo>
                <a:cubicBezTo>
                  <a:pt x="188736" y="55644"/>
                  <a:pt x="179564" y="97272"/>
                  <a:pt x="179917" y="102211"/>
                </a:cubicBezTo>
                <a:cubicBezTo>
                  <a:pt x="180270" y="107150"/>
                  <a:pt x="191559" y="85277"/>
                  <a:pt x="160867" y="68344"/>
                </a:cubicBezTo>
                <a:cubicBezTo>
                  <a:pt x="130175" y="51411"/>
                  <a:pt x="353" y="5550"/>
                  <a:pt x="0" y="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010F6BB4-03BB-406F-896F-1F0786082FE5}"/>
              </a:ext>
            </a:extLst>
          </p:cNvPr>
          <p:cNvSpPr/>
          <p:nvPr/>
        </p:nvSpPr>
        <p:spPr>
          <a:xfrm>
            <a:off x="5717774" y="4720119"/>
            <a:ext cx="312751" cy="205759"/>
          </a:xfrm>
          <a:custGeom>
            <a:avLst/>
            <a:gdLst>
              <a:gd name="connsiteX0" fmla="*/ 1459 w 312751"/>
              <a:gd name="connsiteY0" fmla="*/ 48 h 205759"/>
              <a:gd name="connsiteX1" fmla="*/ 177143 w 312751"/>
              <a:gd name="connsiteY1" fmla="*/ 84714 h 205759"/>
              <a:gd name="connsiteX2" fmla="*/ 177143 w 312751"/>
              <a:gd name="connsiteY2" fmla="*/ 116464 h 205759"/>
              <a:gd name="connsiteX3" fmla="*/ 270276 w 312751"/>
              <a:gd name="connsiteY3" fmla="*/ 188431 h 205759"/>
              <a:gd name="connsiteX4" fmla="*/ 312609 w 312751"/>
              <a:gd name="connsiteY4" fmla="*/ 205364 h 205759"/>
              <a:gd name="connsiteX5" fmla="*/ 257576 w 312751"/>
              <a:gd name="connsiteY5" fmla="*/ 177848 h 205759"/>
              <a:gd name="connsiteX6" fmla="*/ 103059 w 312751"/>
              <a:gd name="connsiteY6" fmla="*/ 74131 h 205759"/>
              <a:gd name="connsiteX7" fmla="*/ 1459 w 312751"/>
              <a:gd name="connsiteY7" fmla="*/ 48 h 20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751" h="205759">
                <a:moveTo>
                  <a:pt x="1459" y="48"/>
                </a:moveTo>
                <a:cubicBezTo>
                  <a:pt x="13806" y="1812"/>
                  <a:pt x="147862" y="65311"/>
                  <a:pt x="177143" y="84714"/>
                </a:cubicBezTo>
                <a:cubicBezTo>
                  <a:pt x="206424" y="104117"/>
                  <a:pt x="161621" y="99178"/>
                  <a:pt x="177143" y="116464"/>
                </a:cubicBezTo>
                <a:cubicBezTo>
                  <a:pt x="192665" y="133750"/>
                  <a:pt x="247698" y="173614"/>
                  <a:pt x="270276" y="188431"/>
                </a:cubicBezTo>
                <a:cubicBezTo>
                  <a:pt x="292854" y="203248"/>
                  <a:pt x="314726" y="207128"/>
                  <a:pt x="312609" y="205364"/>
                </a:cubicBezTo>
                <a:cubicBezTo>
                  <a:pt x="310492" y="203600"/>
                  <a:pt x="292501" y="199720"/>
                  <a:pt x="257576" y="177848"/>
                </a:cubicBezTo>
                <a:cubicBezTo>
                  <a:pt x="222651" y="155976"/>
                  <a:pt x="148215" y="103059"/>
                  <a:pt x="103059" y="74131"/>
                </a:cubicBezTo>
                <a:cubicBezTo>
                  <a:pt x="57903" y="45203"/>
                  <a:pt x="-10888" y="-1716"/>
                  <a:pt x="1459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1EB5704B-91C8-4A83-B51B-0AE8E3ECB9A5}"/>
              </a:ext>
            </a:extLst>
          </p:cNvPr>
          <p:cNvSpPr/>
          <p:nvPr/>
        </p:nvSpPr>
        <p:spPr>
          <a:xfrm>
            <a:off x="4895108" y="4444964"/>
            <a:ext cx="485086" cy="60377"/>
          </a:xfrm>
          <a:custGeom>
            <a:avLst/>
            <a:gdLst>
              <a:gd name="connsiteX0" fmla="*/ 742 w 485086"/>
              <a:gd name="connsiteY0" fmla="*/ 36 h 60377"/>
              <a:gd name="connsiteX1" fmla="*/ 362692 w 485086"/>
              <a:gd name="connsiteY1" fmla="*/ 48719 h 60377"/>
              <a:gd name="connsiteX2" fmla="*/ 468525 w 485086"/>
              <a:gd name="connsiteY2" fmla="*/ 59303 h 60377"/>
              <a:gd name="connsiteX3" fmla="*/ 479109 w 485086"/>
              <a:gd name="connsiteY3" fmla="*/ 59303 h 60377"/>
              <a:gd name="connsiteX4" fmla="*/ 411375 w 485086"/>
              <a:gd name="connsiteY4" fmla="*/ 52953 h 60377"/>
              <a:gd name="connsiteX5" fmla="*/ 271675 w 485086"/>
              <a:gd name="connsiteY5" fmla="*/ 57186 h 60377"/>
              <a:gd name="connsiteX6" fmla="*/ 742 w 485086"/>
              <a:gd name="connsiteY6" fmla="*/ 36 h 60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5086" h="60377">
                <a:moveTo>
                  <a:pt x="742" y="36"/>
                </a:moveTo>
                <a:cubicBezTo>
                  <a:pt x="15912" y="-1375"/>
                  <a:pt x="284728" y="38841"/>
                  <a:pt x="362692" y="48719"/>
                </a:cubicBezTo>
                <a:cubicBezTo>
                  <a:pt x="440656" y="58597"/>
                  <a:pt x="468525" y="59303"/>
                  <a:pt x="468525" y="59303"/>
                </a:cubicBezTo>
                <a:cubicBezTo>
                  <a:pt x="487928" y="61067"/>
                  <a:pt x="488634" y="60361"/>
                  <a:pt x="479109" y="59303"/>
                </a:cubicBezTo>
                <a:cubicBezTo>
                  <a:pt x="469584" y="58245"/>
                  <a:pt x="445947" y="53306"/>
                  <a:pt x="411375" y="52953"/>
                </a:cubicBezTo>
                <a:cubicBezTo>
                  <a:pt x="376803" y="52600"/>
                  <a:pt x="336233" y="65300"/>
                  <a:pt x="271675" y="57186"/>
                </a:cubicBezTo>
                <a:cubicBezTo>
                  <a:pt x="207117" y="49072"/>
                  <a:pt x="-14428" y="1447"/>
                  <a:pt x="742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FE906022-281D-4974-A2C0-AECF25003D9D}"/>
              </a:ext>
            </a:extLst>
          </p:cNvPr>
          <p:cNvSpPr/>
          <p:nvPr/>
        </p:nvSpPr>
        <p:spPr>
          <a:xfrm>
            <a:off x="4433180" y="4516881"/>
            <a:ext cx="572903" cy="68096"/>
          </a:xfrm>
          <a:custGeom>
            <a:avLst/>
            <a:gdLst>
              <a:gd name="connsiteX0" fmla="*/ 572737 w 572903"/>
              <a:gd name="connsiteY0" fmla="*/ 67819 h 68096"/>
              <a:gd name="connsiteX1" fmla="*/ 168453 w 572903"/>
              <a:gd name="connsiteY1" fmla="*/ 86 h 68096"/>
              <a:gd name="connsiteX2" fmla="*/ 1237 w 572903"/>
              <a:gd name="connsiteY2" fmla="*/ 53002 h 68096"/>
              <a:gd name="connsiteX3" fmla="*/ 117653 w 572903"/>
              <a:gd name="connsiteY3" fmla="*/ 25486 h 68096"/>
              <a:gd name="connsiteX4" fmla="*/ 572737 w 572903"/>
              <a:gd name="connsiteY4" fmla="*/ 67819 h 68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2903" h="68096">
                <a:moveTo>
                  <a:pt x="572737" y="67819"/>
                </a:moveTo>
                <a:cubicBezTo>
                  <a:pt x="581204" y="63586"/>
                  <a:pt x="263703" y="2555"/>
                  <a:pt x="168453" y="86"/>
                </a:cubicBezTo>
                <a:cubicBezTo>
                  <a:pt x="73203" y="-2384"/>
                  <a:pt x="9704" y="48769"/>
                  <a:pt x="1237" y="53002"/>
                </a:cubicBezTo>
                <a:cubicBezTo>
                  <a:pt x="-7230" y="57235"/>
                  <a:pt x="27342" y="24428"/>
                  <a:pt x="117653" y="25486"/>
                </a:cubicBezTo>
                <a:cubicBezTo>
                  <a:pt x="207964" y="26544"/>
                  <a:pt x="564270" y="72052"/>
                  <a:pt x="572737" y="67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EE070FE5-9037-40FC-ACC1-6BAE1693AAB2}"/>
              </a:ext>
            </a:extLst>
          </p:cNvPr>
          <p:cNvSpPr/>
          <p:nvPr/>
        </p:nvSpPr>
        <p:spPr>
          <a:xfrm>
            <a:off x="3928409" y="4571119"/>
            <a:ext cx="64389" cy="354795"/>
          </a:xfrm>
          <a:custGeom>
            <a:avLst/>
            <a:gdLst>
              <a:gd name="connsiteX0" fmla="*/ 124 w 64389"/>
              <a:gd name="connsiteY0" fmla="*/ 881 h 354795"/>
              <a:gd name="connsiteX1" fmla="*/ 46691 w 64389"/>
              <a:gd name="connsiteY1" fmla="*/ 108831 h 354795"/>
              <a:gd name="connsiteX2" fmla="*/ 21291 w 64389"/>
              <a:gd name="connsiteY2" fmla="*/ 348014 h 354795"/>
              <a:gd name="connsiteX3" fmla="*/ 38224 w 64389"/>
              <a:gd name="connsiteY3" fmla="*/ 278164 h 354795"/>
              <a:gd name="connsiteX4" fmla="*/ 63624 w 64389"/>
              <a:gd name="connsiteY4" fmla="*/ 161748 h 354795"/>
              <a:gd name="connsiteX5" fmla="*/ 124 w 64389"/>
              <a:gd name="connsiteY5" fmla="*/ 881 h 354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389" h="354795">
                <a:moveTo>
                  <a:pt x="124" y="881"/>
                </a:moveTo>
                <a:cubicBezTo>
                  <a:pt x="-2698" y="-7938"/>
                  <a:pt x="43163" y="50976"/>
                  <a:pt x="46691" y="108831"/>
                </a:cubicBezTo>
                <a:cubicBezTo>
                  <a:pt x="50219" y="166686"/>
                  <a:pt x="22702" y="319792"/>
                  <a:pt x="21291" y="348014"/>
                </a:cubicBezTo>
                <a:cubicBezTo>
                  <a:pt x="19880" y="376236"/>
                  <a:pt x="31169" y="309208"/>
                  <a:pt x="38224" y="278164"/>
                </a:cubicBezTo>
                <a:cubicBezTo>
                  <a:pt x="45279" y="247120"/>
                  <a:pt x="68916" y="205140"/>
                  <a:pt x="63624" y="161748"/>
                </a:cubicBezTo>
                <a:cubicBezTo>
                  <a:pt x="58332" y="118356"/>
                  <a:pt x="2946" y="9700"/>
                  <a:pt x="124" y="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1E859397-8466-4BB7-A160-48B2D7032265}"/>
              </a:ext>
            </a:extLst>
          </p:cNvPr>
          <p:cNvSpPr/>
          <p:nvPr/>
        </p:nvSpPr>
        <p:spPr>
          <a:xfrm>
            <a:off x="4068565" y="4600415"/>
            <a:ext cx="66741" cy="122894"/>
          </a:xfrm>
          <a:custGeom>
            <a:avLst/>
            <a:gdLst>
              <a:gd name="connsiteX0" fmla="*/ 1785 w 66741"/>
              <a:gd name="connsiteY0" fmla="*/ 121868 h 122894"/>
              <a:gd name="connsiteX1" fmla="*/ 65285 w 66741"/>
              <a:gd name="connsiteY1" fmla="*/ 3335 h 122894"/>
              <a:gd name="connsiteX2" fmla="*/ 44118 w 66741"/>
              <a:gd name="connsiteY2" fmla="*/ 35085 h 122894"/>
              <a:gd name="connsiteX3" fmla="*/ 18718 w 66741"/>
              <a:gd name="connsiteY3" fmla="*/ 60485 h 122894"/>
              <a:gd name="connsiteX4" fmla="*/ 1785 w 66741"/>
              <a:gd name="connsiteY4" fmla="*/ 121868 h 122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41" h="122894">
                <a:moveTo>
                  <a:pt x="1785" y="121868"/>
                </a:moveTo>
                <a:cubicBezTo>
                  <a:pt x="9546" y="112343"/>
                  <a:pt x="58230" y="17799"/>
                  <a:pt x="65285" y="3335"/>
                </a:cubicBezTo>
                <a:cubicBezTo>
                  <a:pt x="72340" y="-11129"/>
                  <a:pt x="51879" y="25560"/>
                  <a:pt x="44118" y="35085"/>
                </a:cubicBezTo>
                <a:cubicBezTo>
                  <a:pt x="36357" y="44610"/>
                  <a:pt x="23657" y="49196"/>
                  <a:pt x="18718" y="60485"/>
                </a:cubicBezTo>
                <a:cubicBezTo>
                  <a:pt x="13779" y="71774"/>
                  <a:pt x="-5976" y="131393"/>
                  <a:pt x="1785" y="121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561A6C72-D31A-4597-BB4F-14A0383D5E0B}"/>
              </a:ext>
            </a:extLst>
          </p:cNvPr>
          <p:cNvSpPr/>
          <p:nvPr/>
        </p:nvSpPr>
        <p:spPr>
          <a:xfrm>
            <a:off x="4273523" y="4561069"/>
            <a:ext cx="242988" cy="70651"/>
          </a:xfrm>
          <a:custGeom>
            <a:avLst/>
            <a:gdLst>
              <a:gd name="connsiteX0" fmla="*/ 241327 w 242988"/>
              <a:gd name="connsiteY0" fmla="*/ 348 h 70651"/>
              <a:gd name="connsiteX1" fmla="*/ 129144 w 242988"/>
              <a:gd name="connsiteY1" fmla="*/ 25748 h 70651"/>
              <a:gd name="connsiteX2" fmla="*/ 33894 w 242988"/>
              <a:gd name="connsiteY2" fmla="*/ 27864 h 70651"/>
              <a:gd name="connsiteX3" fmla="*/ 27 w 242988"/>
              <a:gd name="connsiteY3" fmla="*/ 70198 h 70651"/>
              <a:gd name="connsiteX4" fmla="*/ 38127 w 242988"/>
              <a:gd name="connsiteY4" fmla="*/ 46914 h 70651"/>
              <a:gd name="connsiteX5" fmla="*/ 241327 w 242988"/>
              <a:gd name="connsiteY5" fmla="*/ 348 h 70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988" h="70651">
                <a:moveTo>
                  <a:pt x="241327" y="348"/>
                </a:moveTo>
                <a:cubicBezTo>
                  <a:pt x="256496" y="-3180"/>
                  <a:pt x="163716" y="21162"/>
                  <a:pt x="129144" y="25748"/>
                </a:cubicBezTo>
                <a:cubicBezTo>
                  <a:pt x="94572" y="30334"/>
                  <a:pt x="55413" y="20456"/>
                  <a:pt x="33894" y="27864"/>
                </a:cubicBezTo>
                <a:cubicBezTo>
                  <a:pt x="12375" y="35272"/>
                  <a:pt x="-678" y="67023"/>
                  <a:pt x="27" y="70198"/>
                </a:cubicBezTo>
                <a:cubicBezTo>
                  <a:pt x="732" y="73373"/>
                  <a:pt x="3202" y="59261"/>
                  <a:pt x="38127" y="46914"/>
                </a:cubicBezTo>
                <a:cubicBezTo>
                  <a:pt x="73052" y="34567"/>
                  <a:pt x="226158" y="3876"/>
                  <a:pt x="241327" y="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4C242556-BF50-4A33-9B2E-41842846D8A8}"/>
              </a:ext>
            </a:extLst>
          </p:cNvPr>
          <p:cNvSpPr/>
          <p:nvPr/>
        </p:nvSpPr>
        <p:spPr>
          <a:xfrm>
            <a:off x="4204167" y="4564480"/>
            <a:ext cx="88582" cy="83968"/>
          </a:xfrm>
          <a:custGeom>
            <a:avLst/>
            <a:gdLst>
              <a:gd name="connsiteX0" fmla="*/ 88433 w 88582"/>
              <a:gd name="connsiteY0" fmla="*/ 81603 h 83968"/>
              <a:gd name="connsiteX1" fmla="*/ 3766 w 88582"/>
              <a:gd name="connsiteY1" fmla="*/ 1170 h 83968"/>
              <a:gd name="connsiteX2" fmla="*/ 14350 w 88582"/>
              <a:gd name="connsiteY2" fmla="*/ 37153 h 83968"/>
              <a:gd name="connsiteX3" fmla="*/ 10116 w 88582"/>
              <a:gd name="connsiteY3" fmla="*/ 83720 h 83968"/>
              <a:gd name="connsiteX4" fmla="*/ 24933 w 88582"/>
              <a:gd name="connsiteY4" fmla="*/ 56203 h 83968"/>
              <a:gd name="connsiteX5" fmla="*/ 88433 w 88582"/>
              <a:gd name="connsiteY5" fmla="*/ 81603 h 83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582" h="83968">
                <a:moveTo>
                  <a:pt x="88433" y="81603"/>
                </a:moveTo>
                <a:cubicBezTo>
                  <a:pt x="84905" y="72431"/>
                  <a:pt x="16113" y="8578"/>
                  <a:pt x="3766" y="1170"/>
                </a:cubicBezTo>
                <a:cubicBezTo>
                  <a:pt x="-8581" y="-6238"/>
                  <a:pt x="13292" y="23395"/>
                  <a:pt x="14350" y="37153"/>
                </a:cubicBezTo>
                <a:cubicBezTo>
                  <a:pt x="15408" y="50911"/>
                  <a:pt x="8352" y="80545"/>
                  <a:pt x="10116" y="83720"/>
                </a:cubicBezTo>
                <a:cubicBezTo>
                  <a:pt x="11880" y="86895"/>
                  <a:pt x="17877" y="58672"/>
                  <a:pt x="24933" y="56203"/>
                </a:cubicBezTo>
                <a:cubicBezTo>
                  <a:pt x="31989" y="53734"/>
                  <a:pt x="91961" y="90775"/>
                  <a:pt x="88433" y="81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DE5D55F8-3ADB-4EE6-9844-BAA11175D95C}"/>
              </a:ext>
            </a:extLst>
          </p:cNvPr>
          <p:cNvSpPr/>
          <p:nvPr/>
        </p:nvSpPr>
        <p:spPr>
          <a:xfrm>
            <a:off x="2269379" y="5258305"/>
            <a:ext cx="658660" cy="269128"/>
          </a:xfrm>
          <a:custGeom>
            <a:avLst/>
            <a:gdLst>
              <a:gd name="connsiteX0" fmla="*/ 3921 w 658660"/>
              <a:gd name="connsiteY0" fmla="*/ 20662 h 269128"/>
              <a:gd name="connsiteX1" fmla="*/ 287554 w 658660"/>
              <a:gd name="connsiteY1" fmla="*/ 14312 h 269128"/>
              <a:gd name="connsiteX2" fmla="*/ 602938 w 658660"/>
              <a:gd name="connsiteY2" fmla="*/ 177295 h 269128"/>
              <a:gd name="connsiteX3" fmla="*/ 655854 w 658660"/>
              <a:gd name="connsiteY3" fmla="*/ 268312 h 269128"/>
              <a:gd name="connsiteX4" fmla="*/ 647388 w 658660"/>
              <a:gd name="connsiteY4" fmla="*/ 219628 h 269128"/>
              <a:gd name="connsiteX5" fmla="*/ 613521 w 658660"/>
              <a:gd name="connsiteY5" fmla="*/ 177295 h 269128"/>
              <a:gd name="connsiteX6" fmla="*/ 363754 w 658660"/>
              <a:gd name="connsiteY6" fmla="*/ 69345 h 269128"/>
              <a:gd name="connsiteX7" fmla="*/ 137271 w 658660"/>
              <a:gd name="connsiteY7" fmla="*/ 1612 h 269128"/>
              <a:gd name="connsiteX8" fmla="*/ 3921 w 658660"/>
              <a:gd name="connsiteY8" fmla="*/ 20662 h 26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8660" h="269128">
                <a:moveTo>
                  <a:pt x="3921" y="20662"/>
                </a:moveTo>
                <a:cubicBezTo>
                  <a:pt x="28968" y="22779"/>
                  <a:pt x="187718" y="-11793"/>
                  <a:pt x="287554" y="14312"/>
                </a:cubicBezTo>
                <a:cubicBezTo>
                  <a:pt x="387390" y="40417"/>
                  <a:pt x="541555" y="134962"/>
                  <a:pt x="602938" y="177295"/>
                </a:cubicBezTo>
                <a:cubicBezTo>
                  <a:pt x="664321" y="219628"/>
                  <a:pt x="648446" y="261257"/>
                  <a:pt x="655854" y="268312"/>
                </a:cubicBezTo>
                <a:cubicBezTo>
                  <a:pt x="663262" y="275368"/>
                  <a:pt x="654444" y="234798"/>
                  <a:pt x="647388" y="219628"/>
                </a:cubicBezTo>
                <a:cubicBezTo>
                  <a:pt x="640333" y="204459"/>
                  <a:pt x="660793" y="202342"/>
                  <a:pt x="613521" y="177295"/>
                </a:cubicBezTo>
                <a:cubicBezTo>
                  <a:pt x="566249" y="152248"/>
                  <a:pt x="443129" y="98625"/>
                  <a:pt x="363754" y="69345"/>
                </a:cubicBezTo>
                <a:cubicBezTo>
                  <a:pt x="284379" y="40065"/>
                  <a:pt x="194774" y="9726"/>
                  <a:pt x="137271" y="1612"/>
                </a:cubicBezTo>
                <a:cubicBezTo>
                  <a:pt x="79768" y="-6502"/>
                  <a:pt x="-21126" y="18545"/>
                  <a:pt x="3921" y="20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C92D7347-50AD-4264-A1E9-77401106CD89}"/>
              </a:ext>
            </a:extLst>
          </p:cNvPr>
          <p:cNvSpPr/>
          <p:nvPr/>
        </p:nvSpPr>
        <p:spPr>
          <a:xfrm>
            <a:off x="2728626" y="5472646"/>
            <a:ext cx="267317" cy="420157"/>
          </a:xfrm>
          <a:custGeom>
            <a:avLst/>
            <a:gdLst>
              <a:gd name="connsiteX0" fmla="*/ 173324 w 267317"/>
              <a:gd name="connsiteY0" fmla="*/ 420154 h 420157"/>
              <a:gd name="connsiteX1" fmla="*/ 262224 w 267317"/>
              <a:gd name="connsiteY1" fmla="*/ 282571 h 420157"/>
              <a:gd name="connsiteX2" fmla="*/ 251641 w 267317"/>
              <a:gd name="connsiteY2" fmla="*/ 210604 h 420157"/>
              <a:gd name="connsiteX3" fmla="*/ 211424 w 267317"/>
              <a:gd name="connsiteY3" fmla="*/ 140754 h 420157"/>
              <a:gd name="connsiteX4" fmla="*/ 6107 w 267317"/>
              <a:gd name="connsiteY4" fmla="*/ 5287 h 420157"/>
              <a:gd name="connsiteX5" fmla="*/ 65374 w 267317"/>
              <a:gd name="connsiteY5" fmla="*/ 37037 h 420157"/>
              <a:gd name="connsiteX6" fmla="*/ 181791 w 267317"/>
              <a:gd name="connsiteY6" fmla="*/ 125937 h 420157"/>
              <a:gd name="connsiteX7" fmla="*/ 222007 w 267317"/>
              <a:gd name="connsiteY7" fmla="*/ 202137 h 420157"/>
              <a:gd name="connsiteX8" fmla="*/ 234707 w 267317"/>
              <a:gd name="connsiteY8" fmla="*/ 236004 h 420157"/>
              <a:gd name="connsiteX9" fmla="*/ 234707 w 267317"/>
              <a:gd name="connsiteY9" fmla="*/ 278337 h 420157"/>
              <a:gd name="connsiteX10" fmla="*/ 173324 w 267317"/>
              <a:gd name="connsiteY10" fmla="*/ 420154 h 420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7317" h="420157">
                <a:moveTo>
                  <a:pt x="173324" y="420154"/>
                </a:moveTo>
                <a:cubicBezTo>
                  <a:pt x="177910" y="420860"/>
                  <a:pt x="249171" y="317496"/>
                  <a:pt x="262224" y="282571"/>
                </a:cubicBezTo>
                <a:cubicBezTo>
                  <a:pt x="275277" y="247646"/>
                  <a:pt x="260108" y="234240"/>
                  <a:pt x="251641" y="210604"/>
                </a:cubicBezTo>
                <a:cubicBezTo>
                  <a:pt x="243174" y="186968"/>
                  <a:pt x="252346" y="174973"/>
                  <a:pt x="211424" y="140754"/>
                </a:cubicBezTo>
                <a:cubicBezTo>
                  <a:pt x="170502" y="106534"/>
                  <a:pt x="30449" y="22573"/>
                  <a:pt x="6107" y="5287"/>
                </a:cubicBezTo>
                <a:cubicBezTo>
                  <a:pt x="-18235" y="-11999"/>
                  <a:pt x="36093" y="16929"/>
                  <a:pt x="65374" y="37037"/>
                </a:cubicBezTo>
                <a:cubicBezTo>
                  <a:pt x="94655" y="57145"/>
                  <a:pt x="155685" y="98420"/>
                  <a:pt x="181791" y="125937"/>
                </a:cubicBezTo>
                <a:cubicBezTo>
                  <a:pt x="207897" y="153454"/>
                  <a:pt x="213188" y="183792"/>
                  <a:pt x="222007" y="202137"/>
                </a:cubicBezTo>
                <a:cubicBezTo>
                  <a:pt x="230826" y="220482"/>
                  <a:pt x="232590" y="223304"/>
                  <a:pt x="234707" y="236004"/>
                </a:cubicBezTo>
                <a:cubicBezTo>
                  <a:pt x="236824" y="248704"/>
                  <a:pt x="242468" y="250467"/>
                  <a:pt x="234707" y="278337"/>
                </a:cubicBezTo>
                <a:cubicBezTo>
                  <a:pt x="226946" y="306207"/>
                  <a:pt x="168738" y="419448"/>
                  <a:pt x="173324" y="420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6993D718-6FFF-4D8A-9A53-8EA592B396E8}"/>
              </a:ext>
            </a:extLst>
          </p:cNvPr>
          <p:cNvSpPr/>
          <p:nvPr/>
        </p:nvSpPr>
        <p:spPr>
          <a:xfrm>
            <a:off x="2163266" y="5446159"/>
            <a:ext cx="780323" cy="208137"/>
          </a:xfrm>
          <a:custGeom>
            <a:avLst/>
            <a:gdLst>
              <a:gd name="connsiteX0" fmla="*/ 8434 w 780323"/>
              <a:gd name="connsiteY0" fmla="*/ 97391 h 208137"/>
              <a:gd name="connsiteX1" fmla="*/ 285717 w 780323"/>
              <a:gd name="connsiteY1" fmla="*/ 71991 h 208137"/>
              <a:gd name="connsiteX2" fmla="*/ 374617 w 780323"/>
              <a:gd name="connsiteY2" fmla="*/ 69874 h 208137"/>
              <a:gd name="connsiteX3" fmla="*/ 476217 w 780323"/>
              <a:gd name="connsiteY3" fmla="*/ 74108 h 208137"/>
              <a:gd name="connsiteX4" fmla="*/ 573584 w 780323"/>
              <a:gd name="connsiteY4" fmla="*/ 91041 h 208137"/>
              <a:gd name="connsiteX5" fmla="*/ 772551 w 780323"/>
              <a:gd name="connsiteY5" fmla="*/ 205341 h 208137"/>
              <a:gd name="connsiteX6" fmla="*/ 719634 w 780323"/>
              <a:gd name="connsiteY6" fmla="*/ 163008 h 208137"/>
              <a:gd name="connsiteX7" fmla="*/ 531251 w 780323"/>
              <a:gd name="connsiteY7" fmla="*/ 52941 h 208137"/>
              <a:gd name="connsiteX8" fmla="*/ 349217 w 780323"/>
              <a:gd name="connsiteY8" fmla="*/ 46591 h 208137"/>
              <a:gd name="connsiteX9" fmla="*/ 266667 w 780323"/>
              <a:gd name="connsiteY9" fmla="*/ 24 h 208137"/>
              <a:gd name="connsiteX10" fmla="*/ 190467 w 780323"/>
              <a:gd name="connsiteY10" fmla="*/ 40241 h 208137"/>
              <a:gd name="connsiteX11" fmla="*/ 141784 w 780323"/>
              <a:gd name="connsiteY11" fmla="*/ 46591 h 208137"/>
              <a:gd name="connsiteX12" fmla="*/ 76167 w 780323"/>
              <a:gd name="connsiteY12" fmla="*/ 50824 h 208137"/>
              <a:gd name="connsiteX13" fmla="*/ 8434 w 780323"/>
              <a:gd name="connsiteY13" fmla="*/ 97391 h 208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0323" h="208137">
                <a:moveTo>
                  <a:pt x="8434" y="97391"/>
                </a:moveTo>
                <a:lnTo>
                  <a:pt x="285717" y="71991"/>
                </a:lnTo>
                <a:cubicBezTo>
                  <a:pt x="346747" y="67405"/>
                  <a:pt x="342867" y="69521"/>
                  <a:pt x="374617" y="69874"/>
                </a:cubicBezTo>
                <a:cubicBezTo>
                  <a:pt x="406367" y="70227"/>
                  <a:pt x="443056" y="70580"/>
                  <a:pt x="476217" y="74108"/>
                </a:cubicBezTo>
                <a:cubicBezTo>
                  <a:pt x="509378" y="77636"/>
                  <a:pt x="524195" y="69169"/>
                  <a:pt x="573584" y="91041"/>
                </a:cubicBezTo>
                <a:cubicBezTo>
                  <a:pt x="622973" y="112913"/>
                  <a:pt x="748209" y="193347"/>
                  <a:pt x="772551" y="205341"/>
                </a:cubicBezTo>
                <a:cubicBezTo>
                  <a:pt x="796893" y="217335"/>
                  <a:pt x="759851" y="188408"/>
                  <a:pt x="719634" y="163008"/>
                </a:cubicBezTo>
                <a:cubicBezTo>
                  <a:pt x="679417" y="137608"/>
                  <a:pt x="592987" y="72344"/>
                  <a:pt x="531251" y="52941"/>
                </a:cubicBezTo>
                <a:cubicBezTo>
                  <a:pt x="469515" y="33538"/>
                  <a:pt x="393314" y="55410"/>
                  <a:pt x="349217" y="46591"/>
                </a:cubicBezTo>
                <a:cubicBezTo>
                  <a:pt x="305120" y="37772"/>
                  <a:pt x="293125" y="1082"/>
                  <a:pt x="266667" y="24"/>
                </a:cubicBezTo>
                <a:cubicBezTo>
                  <a:pt x="240209" y="-1034"/>
                  <a:pt x="211281" y="32480"/>
                  <a:pt x="190467" y="40241"/>
                </a:cubicBezTo>
                <a:cubicBezTo>
                  <a:pt x="169653" y="48002"/>
                  <a:pt x="160834" y="44827"/>
                  <a:pt x="141784" y="46591"/>
                </a:cubicBezTo>
                <a:cubicBezTo>
                  <a:pt x="122734" y="48355"/>
                  <a:pt x="95217" y="49766"/>
                  <a:pt x="76167" y="50824"/>
                </a:cubicBezTo>
                <a:cubicBezTo>
                  <a:pt x="57117" y="51882"/>
                  <a:pt x="-26491" y="93863"/>
                  <a:pt x="8434" y="97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00ADBFB3-ACA9-4411-9CBB-BE358D703014}"/>
              </a:ext>
            </a:extLst>
          </p:cNvPr>
          <p:cNvSpPr/>
          <p:nvPr/>
        </p:nvSpPr>
        <p:spPr>
          <a:xfrm>
            <a:off x="1799167" y="5410160"/>
            <a:ext cx="594219" cy="311646"/>
          </a:xfrm>
          <a:custGeom>
            <a:avLst/>
            <a:gdLst>
              <a:gd name="connsiteX0" fmla="*/ 592666 w 594219"/>
              <a:gd name="connsiteY0" fmla="*/ 84707 h 311646"/>
              <a:gd name="connsiteX1" fmla="*/ 455083 w 594219"/>
              <a:gd name="connsiteY1" fmla="*/ 88940 h 311646"/>
              <a:gd name="connsiteX2" fmla="*/ 361950 w 594219"/>
              <a:gd name="connsiteY2" fmla="*/ 65657 h 311646"/>
              <a:gd name="connsiteX3" fmla="*/ 251883 w 594219"/>
              <a:gd name="connsiteY3" fmla="*/ 29673 h 311646"/>
              <a:gd name="connsiteX4" fmla="*/ 224366 w 594219"/>
              <a:gd name="connsiteY4" fmla="*/ 40 h 311646"/>
              <a:gd name="connsiteX5" fmla="*/ 266700 w 594219"/>
              <a:gd name="connsiteY5" fmla="*/ 36023 h 311646"/>
              <a:gd name="connsiteX6" fmla="*/ 321733 w 594219"/>
              <a:gd name="connsiteY6" fmla="*/ 78357 h 311646"/>
              <a:gd name="connsiteX7" fmla="*/ 410633 w 594219"/>
              <a:gd name="connsiteY7" fmla="*/ 116457 h 311646"/>
              <a:gd name="connsiteX8" fmla="*/ 349250 w 594219"/>
              <a:gd name="connsiteY8" fmla="*/ 124923 h 311646"/>
              <a:gd name="connsiteX9" fmla="*/ 279400 w 594219"/>
              <a:gd name="connsiteY9" fmla="*/ 122807 h 311646"/>
              <a:gd name="connsiteX10" fmla="*/ 156633 w 594219"/>
              <a:gd name="connsiteY10" fmla="*/ 59307 h 311646"/>
              <a:gd name="connsiteX11" fmla="*/ 241300 w 594219"/>
              <a:gd name="connsiteY11" fmla="*/ 118573 h 311646"/>
              <a:gd name="connsiteX12" fmla="*/ 302683 w 594219"/>
              <a:gd name="connsiteY12" fmla="*/ 177840 h 311646"/>
              <a:gd name="connsiteX13" fmla="*/ 207433 w 594219"/>
              <a:gd name="connsiteY13" fmla="*/ 182073 h 311646"/>
              <a:gd name="connsiteX14" fmla="*/ 152400 w 594219"/>
              <a:gd name="connsiteY14" fmla="*/ 163023 h 311646"/>
              <a:gd name="connsiteX15" fmla="*/ 93133 w 594219"/>
              <a:gd name="connsiteY15" fmla="*/ 120690 h 311646"/>
              <a:gd name="connsiteX16" fmla="*/ 213783 w 594219"/>
              <a:gd name="connsiteY16" fmla="*/ 184190 h 311646"/>
              <a:gd name="connsiteX17" fmla="*/ 275166 w 594219"/>
              <a:gd name="connsiteY17" fmla="*/ 199007 h 311646"/>
              <a:gd name="connsiteX18" fmla="*/ 211666 w 594219"/>
              <a:gd name="connsiteY18" fmla="*/ 213823 h 311646"/>
              <a:gd name="connsiteX19" fmla="*/ 177800 w 594219"/>
              <a:gd name="connsiteY19" fmla="*/ 230757 h 311646"/>
              <a:gd name="connsiteX20" fmla="*/ 124883 w 594219"/>
              <a:gd name="connsiteY20" fmla="*/ 226523 h 311646"/>
              <a:gd name="connsiteX21" fmla="*/ 0 w 594219"/>
              <a:gd name="connsiteY21" fmla="*/ 169373 h 311646"/>
              <a:gd name="connsiteX22" fmla="*/ 127000 w 594219"/>
              <a:gd name="connsiteY22" fmla="*/ 237107 h 311646"/>
              <a:gd name="connsiteX23" fmla="*/ 218016 w 594219"/>
              <a:gd name="connsiteY23" fmla="*/ 279440 h 311646"/>
              <a:gd name="connsiteX24" fmla="*/ 69850 w 594219"/>
              <a:gd name="connsiteY24" fmla="*/ 239223 h 311646"/>
              <a:gd name="connsiteX25" fmla="*/ 19050 w 594219"/>
              <a:gd name="connsiteY25" fmla="*/ 230757 h 311646"/>
              <a:gd name="connsiteX26" fmla="*/ 86783 w 594219"/>
              <a:gd name="connsiteY26" fmla="*/ 283673 h 311646"/>
              <a:gd name="connsiteX27" fmla="*/ 184150 w 594219"/>
              <a:gd name="connsiteY27" fmla="*/ 311190 h 311646"/>
              <a:gd name="connsiteX28" fmla="*/ 228600 w 594219"/>
              <a:gd name="connsiteY28" fmla="*/ 262507 h 311646"/>
              <a:gd name="connsiteX29" fmla="*/ 287866 w 594219"/>
              <a:gd name="connsiteY29" fmla="*/ 220173 h 311646"/>
              <a:gd name="connsiteX30" fmla="*/ 357716 w 594219"/>
              <a:gd name="connsiteY30" fmla="*/ 173607 h 311646"/>
              <a:gd name="connsiteX31" fmla="*/ 592666 w 594219"/>
              <a:gd name="connsiteY31" fmla="*/ 84707 h 311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594219" h="311646">
                <a:moveTo>
                  <a:pt x="592666" y="84707"/>
                </a:moveTo>
                <a:cubicBezTo>
                  <a:pt x="608894" y="70596"/>
                  <a:pt x="493536" y="92115"/>
                  <a:pt x="455083" y="88940"/>
                </a:cubicBezTo>
                <a:cubicBezTo>
                  <a:pt x="416630" y="85765"/>
                  <a:pt x="395817" y="75535"/>
                  <a:pt x="361950" y="65657"/>
                </a:cubicBezTo>
                <a:cubicBezTo>
                  <a:pt x="328083" y="55779"/>
                  <a:pt x="274814" y="40609"/>
                  <a:pt x="251883" y="29673"/>
                </a:cubicBezTo>
                <a:cubicBezTo>
                  <a:pt x="228952" y="18737"/>
                  <a:pt x="221896" y="-1018"/>
                  <a:pt x="224366" y="40"/>
                </a:cubicBezTo>
                <a:cubicBezTo>
                  <a:pt x="226835" y="1098"/>
                  <a:pt x="250472" y="22970"/>
                  <a:pt x="266700" y="36023"/>
                </a:cubicBezTo>
                <a:cubicBezTo>
                  <a:pt x="282928" y="49076"/>
                  <a:pt x="297744" y="64951"/>
                  <a:pt x="321733" y="78357"/>
                </a:cubicBezTo>
                <a:cubicBezTo>
                  <a:pt x="345722" y="91763"/>
                  <a:pt x="406047" y="108696"/>
                  <a:pt x="410633" y="116457"/>
                </a:cubicBezTo>
                <a:cubicBezTo>
                  <a:pt x="415219" y="124218"/>
                  <a:pt x="371122" y="123865"/>
                  <a:pt x="349250" y="124923"/>
                </a:cubicBezTo>
                <a:cubicBezTo>
                  <a:pt x="327378" y="125981"/>
                  <a:pt x="311503" y="133743"/>
                  <a:pt x="279400" y="122807"/>
                </a:cubicBezTo>
                <a:cubicBezTo>
                  <a:pt x="247297" y="111871"/>
                  <a:pt x="162983" y="60013"/>
                  <a:pt x="156633" y="59307"/>
                </a:cubicBezTo>
                <a:cubicBezTo>
                  <a:pt x="150283" y="58601"/>
                  <a:pt x="216958" y="98818"/>
                  <a:pt x="241300" y="118573"/>
                </a:cubicBezTo>
                <a:cubicBezTo>
                  <a:pt x="265642" y="138328"/>
                  <a:pt x="308327" y="167257"/>
                  <a:pt x="302683" y="177840"/>
                </a:cubicBezTo>
                <a:cubicBezTo>
                  <a:pt x="297039" y="188423"/>
                  <a:pt x="232480" y="184543"/>
                  <a:pt x="207433" y="182073"/>
                </a:cubicBezTo>
                <a:cubicBezTo>
                  <a:pt x="182386" y="179603"/>
                  <a:pt x="171450" y="173253"/>
                  <a:pt x="152400" y="163023"/>
                </a:cubicBezTo>
                <a:cubicBezTo>
                  <a:pt x="133350" y="152793"/>
                  <a:pt x="82902" y="117162"/>
                  <a:pt x="93133" y="120690"/>
                </a:cubicBezTo>
                <a:cubicBezTo>
                  <a:pt x="103364" y="124218"/>
                  <a:pt x="183444" y="171137"/>
                  <a:pt x="213783" y="184190"/>
                </a:cubicBezTo>
                <a:cubicBezTo>
                  <a:pt x="244122" y="197243"/>
                  <a:pt x="275519" y="194068"/>
                  <a:pt x="275166" y="199007"/>
                </a:cubicBezTo>
                <a:cubicBezTo>
                  <a:pt x="274813" y="203946"/>
                  <a:pt x="227894" y="208531"/>
                  <a:pt x="211666" y="213823"/>
                </a:cubicBezTo>
                <a:cubicBezTo>
                  <a:pt x="195438" y="219115"/>
                  <a:pt x="192264" y="228640"/>
                  <a:pt x="177800" y="230757"/>
                </a:cubicBezTo>
                <a:cubicBezTo>
                  <a:pt x="163336" y="232874"/>
                  <a:pt x="154516" y="236754"/>
                  <a:pt x="124883" y="226523"/>
                </a:cubicBezTo>
                <a:cubicBezTo>
                  <a:pt x="95250" y="216292"/>
                  <a:pt x="-353" y="167609"/>
                  <a:pt x="0" y="169373"/>
                </a:cubicBezTo>
                <a:cubicBezTo>
                  <a:pt x="353" y="171137"/>
                  <a:pt x="90664" y="218763"/>
                  <a:pt x="127000" y="237107"/>
                </a:cubicBezTo>
                <a:cubicBezTo>
                  <a:pt x="163336" y="255451"/>
                  <a:pt x="227541" y="279087"/>
                  <a:pt x="218016" y="279440"/>
                </a:cubicBezTo>
                <a:cubicBezTo>
                  <a:pt x="208491" y="279793"/>
                  <a:pt x="103011" y="247337"/>
                  <a:pt x="69850" y="239223"/>
                </a:cubicBezTo>
                <a:cubicBezTo>
                  <a:pt x="36689" y="231109"/>
                  <a:pt x="16228" y="223349"/>
                  <a:pt x="19050" y="230757"/>
                </a:cubicBezTo>
                <a:cubicBezTo>
                  <a:pt x="21872" y="238165"/>
                  <a:pt x="59266" y="270268"/>
                  <a:pt x="86783" y="283673"/>
                </a:cubicBezTo>
                <a:cubicBezTo>
                  <a:pt x="114300" y="297079"/>
                  <a:pt x="160514" y="314718"/>
                  <a:pt x="184150" y="311190"/>
                </a:cubicBezTo>
                <a:cubicBezTo>
                  <a:pt x="207786" y="307662"/>
                  <a:pt x="211314" y="277677"/>
                  <a:pt x="228600" y="262507"/>
                </a:cubicBezTo>
                <a:cubicBezTo>
                  <a:pt x="245886" y="247337"/>
                  <a:pt x="266347" y="234990"/>
                  <a:pt x="287866" y="220173"/>
                </a:cubicBezTo>
                <a:cubicBezTo>
                  <a:pt x="309385" y="205356"/>
                  <a:pt x="310444" y="198301"/>
                  <a:pt x="357716" y="173607"/>
                </a:cubicBezTo>
                <a:cubicBezTo>
                  <a:pt x="404988" y="148913"/>
                  <a:pt x="576438" y="98818"/>
                  <a:pt x="592666" y="847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21410A29-D267-425C-84E2-2250100C0CAF}"/>
              </a:ext>
            </a:extLst>
          </p:cNvPr>
          <p:cNvSpPr/>
          <p:nvPr/>
        </p:nvSpPr>
        <p:spPr>
          <a:xfrm>
            <a:off x="2131483" y="5430287"/>
            <a:ext cx="836059" cy="217905"/>
          </a:xfrm>
          <a:custGeom>
            <a:avLst/>
            <a:gdLst>
              <a:gd name="connsiteX0" fmla="*/ 0 w 836059"/>
              <a:gd name="connsiteY0" fmla="*/ 32830 h 217905"/>
              <a:gd name="connsiteX1" fmla="*/ 325967 w 836059"/>
              <a:gd name="connsiteY1" fmla="*/ 3196 h 217905"/>
              <a:gd name="connsiteX2" fmla="*/ 370417 w 836059"/>
              <a:gd name="connsiteY2" fmla="*/ 3196 h 217905"/>
              <a:gd name="connsiteX3" fmla="*/ 429684 w 836059"/>
              <a:gd name="connsiteY3" fmla="*/ 24363 h 217905"/>
              <a:gd name="connsiteX4" fmla="*/ 611717 w 836059"/>
              <a:gd name="connsiteY4" fmla="*/ 56113 h 217905"/>
              <a:gd name="connsiteX5" fmla="*/ 831850 w 836059"/>
              <a:gd name="connsiteY5" fmla="*/ 212746 h 217905"/>
              <a:gd name="connsiteX6" fmla="*/ 762000 w 836059"/>
              <a:gd name="connsiteY6" fmla="*/ 183113 h 217905"/>
              <a:gd name="connsiteX7" fmla="*/ 488950 w 836059"/>
              <a:gd name="connsiteY7" fmla="*/ 73046 h 217905"/>
              <a:gd name="connsiteX8" fmla="*/ 201084 w 836059"/>
              <a:gd name="connsiteY8" fmla="*/ 64580 h 217905"/>
              <a:gd name="connsiteX9" fmla="*/ 0 w 836059"/>
              <a:gd name="connsiteY9" fmla="*/ 32830 h 21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6059" h="217905">
                <a:moveTo>
                  <a:pt x="0" y="32830"/>
                </a:moveTo>
                <a:lnTo>
                  <a:pt x="325967" y="3196"/>
                </a:lnTo>
                <a:cubicBezTo>
                  <a:pt x="387703" y="-1743"/>
                  <a:pt x="353131" y="-332"/>
                  <a:pt x="370417" y="3196"/>
                </a:cubicBezTo>
                <a:cubicBezTo>
                  <a:pt x="387703" y="6724"/>
                  <a:pt x="389467" y="15543"/>
                  <a:pt x="429684" y="24363"/>
                </a:cubicBezTo>
                <a:cubicBezTo>
                  <a:pt x="469901" y="33183"/>
                  <a:pt x="544689" y="24716"/>
                  <a:pt x="611717" y="56113"/>
                </a:cubicBezTo>
                <a:cubicBezTo>
                  <a:pt x="678745" y="87510"/>
                  <a:pt x="806803" y="191579"/>
                  <a:pt x="831850" y="212746"/>
                </a:cubicBezTo>
                <a:cubicBezTo>
                  <a:pt x="856897" y="233913"/>
                  <a:pt x="762000" y="183113"/>
                  <a:pt x="762000" y="183113"/>
                </a:cubicBezTo>
                <a:cubicBezTo>
                  <a:pt x="704850" y="159830"/>
                  <a:pt x="582436" y="92802"/>
                  <a:pt x="488950" y="73046"/>
                </a:cubicBezTo>
                <a:cubicBezTo>
                  <a:pt x="395464" y="53291"/>
                  <a:pt x="283281" y="66697"/>
                  <a:pt x="201084" y="64580"/>
                </a:cubicBezTo>
                <a:lnTo>
                  <a:pt x="0" y="3283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CA573F95-8AE8-4243-BF97-F6518F9EF18C}"/>
              </a:ext>
            </a:extLst>
          </p:cNvPr>
          <p:cNvSpPr/>
          <p:nvPr/>
        </p:nvSpPr>
        <p:spPr>
          <a:xfrm>
            <a:off x="2150481" y="5517970"/>
            <a:ext cx="279534" cy="308869"/>
          </a:xfrm>
          <a:custGeom>
            <a:avLst/>
            <a:gdLst>
              <a:gd name="connsiteX0" fmla="*/ 279452 w 279534"/>
              <a:gd name="connsiteY0" fmla="*/ 180 h 308869"/>
              <a:gd name="connsiteX1" fmla="*/ 52969 w 279534"/>
              <a:gd name="connsiteY1" fmla="*/ 84847 h 308869"/>
              <a:gd name="connsiteX2" fmla="*/ 29686 w 279534"/>
              <a:gd name="connsiteY2" fmla="*/ 131413 h 308869"/>
              <a:gd name="connsiteX3" fmla="*/ 25452 w 279534"/>
              <a:gd name="connsiteY3" fmla="*/ 304980 h 308869"/>
              <a:gd name="connsiteX4" fmla="*/ 21219 w 279534"/>
              <a:gd name="connsiteY4" fmla="*/ 241480 h 308869"/>
              <a:gd name="connsiteX5" fmla="*/ 2169 w 279534"/>
              <a:gd name="connsiteY5" fmla="*/ 118713 h 308869"/>
              <a:gd name="connsiteX6" fmla="*/ 78369 w 279534"/>
              <a:gd name="connsiteY6" fmla="*/ 63680 h 308869"/>
              <a:gd name="connsiteX7" fmla="*/ 279452 w 279534"/>
              <a:gd name="connsiteY7" fmla="*/ 180 h 30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9534" h="308869">
                <a:moveTo>
                  <a:pt x="279452" y="180"/>
                </a:moveTo>
                <a:cubicBezTo>
                  <a:pt x="275219" y="3708"/>
                  <a:pt x="94597" y="62975"/>
                  <a:pt x="52969" y="84847"/>
                </a:cubicBezTo>
                <a:cubicBezTo>
                  <a:pt x="11341" y="106719"/>
                  <a:pt x="34272" y="94724"/>
                  <a:pt x="29686" y="131413"/>
                </a:cubicBezTo>
                <a:cubicBezTo>
                  <a:pt x="25100" y="168102"/>
                  <a:pt x="26863" y="286636"/>
                  <a:pt x="25452" y="304980"/>
                </a:cubicBezTo>
                <a:cubicBezTo>
                  <a:pt x="24041" y="323324"/>
                  <a:pt x="25099" y="272524"/>
                  <a:pt x="21219" y="241480"/>
                </a:cubicBezTo>
                <a:cubicBezTo>
                  <a:pt x="17339" y="210436"/>
                  <a:pt x="-7356" y="148346"/>
                  <a:pt x="2169" y="118713"/>
                </a:cubicBezTo>
                <a:cubicBezTo>
                  <a:pt x="11694" y="89080"/>
                  <a:pt x="32508" y="81672"/>
                  <a:pt x="78369" y="63680"/>
                </a:cubicBezTo>
                <a:cubicBezTo>
                  <a:pt x="124230" y="45688"/>
                  <a:pt x="283685" y="-3348"/>
                  <a:pt x="279452" y="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F65BAEB1-01E1-406C-BCB6-0A1888C3167F}"/>
              </a:ext>
            </a:extLst>
          </p:cNvPr>
          <p:cNvSpPr/>
          <p:nvPr/>
        </p:nvSpPr>
        <p:spPr>
          <a:xfrm>
            <a:off x="2055280" y="5645126"/>
            <a:ext cx="106385" cy="277733"/>
          </a:xfrm>
          <a:custGeom>
            <a:avLst/>
            <a:gdLst>
              <a:gd name="connsiteX0" fmla="*/ 3 w 106385"/>
              <a:gd name="connsiteY0" fmla="*/ 24 h 277733"/>
              <a:gd name="connsiteX1" fmla="*/ 40220 w 106385"/>
              <a:gd name="connsiteY1" fmla="*/ 177824 h 277733"/>
              <a:gd name="connsiteX2" fmla="*/ 103720 w 106385"/>
              <a:gd name="connsiteY2" fmla="*/ 275191 h 277733"/>
              <a:gd name="connsiteX3" fmla="*/ 91020 w 106385"/>
              <a:gd name="connsiteY3" fmla="*/ 245557 h 277733"/>
              <a:gd name="connsiteX4" fmla="*/ 59270 w 106385"/>
              <a:gd name="connsiteY4" fmla="*/ 205341 h 277733"/>
              <a:gd name="connsiteX5" fmla="*/ 42337 w 106385"/>
              <a:gd name="connsiteY5" fmla="*/ 165124 h 277733"/>
              <a:gd name="connsiteX6" fmla="*/ 3 w 106385"/>
              <a:gd name="connsiteY6" fmla="*/ 24 h 27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385" h="277733">
                <a:moveTo>
                  <a:pt x="3" y="24"/>
                </a:moveTo>
                <a:cubicBezTo>
                  <a:pt x="-350" y="2141"/>
                  <a:pt x="22934" y="131963"/>
                  <a:pt x="40220" y="177824"/>
                </a:cubicBezTo>
                <a:cubicBezTo>
                  <a:pt x="57506" y="223685"/>
                  <a:pt x="95253" y="263902"/>
                  <a:pt x="103720" y="275191"/>
                </a:cubicBezTo>
                <a:cubicBezTo>
                  <a:pt x="112187" y="286480"/>
                  <a:pt x="98428" y="257199"/>
                  <a:pt x="91020" y="245557"/>
                </a:cubicBezTo>
                <a:cubicBezTo>
                  <a:pt x="83612" y="233915"/>
                  <a:pt x="67384" y="218746"/>
                  <a:pt x="59270" y="205341"/>
                </a:cubicBezTo>
                <a:cubicBezTo>
                  <a:pt x="51156" y="191936"/>
                  <a:pt x="50098" y="195110"/>
                  <a:pt x="42337" y="165124"/>
                </a:cubicBezTo>
                <a:cubicBezTo>
                  <a:pt x="34576" y="135138"/>
                  <a:pt x="356" y="-2093"/>
                  <a:pt x="3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6490E2DF-0DB4-4B25-8311-9EF707BC7632}"/>
              </a:ext>
            </a:extLst>
          </p:cNvPr>
          <p:cNvSpPr/>
          <p:nvPr/>
        </p:nvSpPr>
        <p:spPr>
          <a:xfrm>
            <a:off x="2173678" y="5822799"/>
            <a:ext cx="368449" cy="92438"/>
          </a:xfrm>
          <a:custGeom>
            <a:avLst/>
            <a:gdLst>
              <a:gd name="connsiteX0" fmla="*/ 139 w 368449"/>
              <a:gd name="connsiteY0" fmla="*/ 151 h 92438"/>
              <a:gd name="connsiteX1" fmla="*/ 108089 w 368449"/>
              <a:gd name="connsiteY1" fmla="*/ 84818 h 92438"/>
              <a:gd name="connsiteX2" fmla="*/ 237205 w 368449"/>
              <a:gd name="connsiteY2" fmla="*/ 84818 h 92438"/>
              <a:gd name="connsiteX3" fmla="*/ 368439 w 368449"/>
              <a:gd name="connsiteY3" fmla="*/ 53068 h 92438"/>
              <a:gd name="connsiteX4" fmla="*/ 243555 w 368449"/>
              <a:gd name="connsiteY4" fmla="*/ 67884 h 92438"/>
              <a:gd name="connsiteX5" fmla="*/ 89039 w 368449"/>
              <a:gd name="connsiteY5" fmla="*/ 63651 h 92438"/>
              <a:gd name="connsiteX6" fmla="*/ 139 w 368449"/>
              <a:gd name="connsiteY6" fmla="*/ 151 h 9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8449" h="92438">
                <a:moveTo>
                  <a:pt x="139" y="151"/>
                </a:moveTo>
                <a:cubicBezTo>
                  <a:pt x="3314" y="3679"/>
                  <a:pt x="68578" y="70707"/>
                  <a:pt x="108089" y="84818"/>
                </a:cubicBezTo>
                <a:cubicBezTo>
                  <a:pt x="147600" y="98929"/>
                  <a:pt x="193813" y="90110"/>
                  <a:pt x="237205" y="84818"/>
                </a:cubicBezTo>
                <a:cubicBezTo>
                  <a:pt x="280597" y="79526"/>
                  <a:pt x="367381" y="55890"/>
                  <a:pt x="368439" y="53068"/>
                </a:cubicBezTo>
                <a:cubicBezTo>
                  <a:pt x="369497" y="50246"/>
                  <a:pt x="290122" y="66120"/>
                  <a:pt x="243555" y="67884"/>
                </a:cubicBezTo>
                <a:cubicBezTo>
                  <a:pt x="196988" y="69648"/>
                  <a:pt x="129256" y="71412"/>
                  <a:pt x="89039" y="63651"/>
                </a:cubicBezTo>
                <a:cubicBezTo>
                  <a:pt x="48822" y="55890"/>
                  <a:pt x="-3036" y="-3377"/>
                  <a:pt x="139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3970C4F7-2F1F-4348-93C3-455313913DD6}"/>
              </a:ext>
            </a:extLst>
          </p:cNvPr>
          <p:cNvSpPr/>
          <p:nvPr/>
        </p:nvSpPr>
        <p:spPr>
          <a:xfrm>
            <a:off x="2535474" y="5811112"/>
            <a:ext cx="389988" cy="69484"/>
          </a:xfrm>
          <a:custGeom>
            <a:avLst/>
            <a:gdLst>
              <a:gd name="connsiteX0" fmla="*/ 293 w 389988"/>
              <a:gd name="connsiteY0" fmla="*/ 64755 h 69484"/>
              <a:gd name="connsiteX1" fmla="*/ 186559 w 389988"/>
              <a:gd name="connsiteY1" fmla="*/ 62638 h 69484"/>
              <a:gd name="connsiteX2" fmla="*/ 275459 w 389988"/>
              <a:gd name="connsiteY2" fmla="*/ 37238 h 69484"/>
              <a:gd name="connsiteX3" fmla="*/ 389759 w 389988"/>
              <a:gd name="connsiteY3" fmla="*/ 30888 h 69484"/>
              <a:gd name="connsiteX4" fmla="*/ 302976 w 389988"/>
              <a:gd name="connsiteY4" fmla="*/ 5488 h 69484"/>
              <a:gd name="connsiteX5" fmla="*/ 233126 w 389988"/>
              <a:gd name="connsiteY5" fmla="*/ 5488 h 69484"/>
              <a:gd name="connsiteX6" fmla="*/ 293 w 389988"/>
              <a:gd name="connsiteY6" fmla="*/ 64755 h 69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9988" h="69484">
                <a:moveTo>
                  <a:pt x="293" y="64755"/>
                </a:moveTo>
                <a:cubicBezTo>
                  <a:pt x="-7468" y="74280"/>
                  <a:pt x="140698" y="67224"/>
                  <a:pt x="186559" y="62638"/>
                </a:cubicBezTo>
                <a:cubicBezTo>
                  <a:pt x="232420" y="58052"/>
                  <a:pt x="241592" y="42530"/>
                  <a:pt x="275459" y="37238"/>
                </a:cubicBezTo>
                <a:cubicBezTo>
                  <a:pt x="309326" y="31946"/>
                  <a:pt x="385173" y="36180"/>
                  <a:pt x="389759" y="30888"/>
                </a:cubicBezTo>
                <a:cubicBezTo>
                  <a:pt x="394345" y="25596"/>
                  <a:pt x="329082" y="9721"/>
                  <a:pt x="302976" y="5488"/>
                </a:cubicBezTo>
                <a:cubicBezTo>
                  <a:pt x="276870" y="1255"/>
                  <a:pt x="283221" y="-4390"/>
                  <a:pt x="233126" y="5488"/>
                </a:cubicBezTo>
                <a:cubicBezTo>
                  <a:pt x="183032" y="15366"/>
                  <a:pt x="8054" y="55230"/>
                  <a:pt x="293" y="647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FAACB0DA-EC35-4B56-8885-3676905816C1}"/>
              </a:ext>
            </a:extLst>
          </p:cNvPr>
          <p:cNvSpPr/>
          <p:nvPr/>
        </p:nvSpPr>
        <p:spPr>
          <a:xfrm>
            <a:off x="2366424" y="5473182"/>
            <a:ext cx="616079" cy="398451"/>
          </a:xfrm>
          <a:custGeom>
            <a:avLst/>
            <a:gdLst>
              <a:gd name="connsiteX0" fmla="*/ 9 w 616079"/>
              <a:gd name="connsiteY0" fmla="*/ 13218 h 398451"/>
              <a:gd name="connsiteX1" fmla="*/ 110076 w 616079"/>
              <a:gd name="connsiteY1" fmla="*/ 51318 h 398451"/>
              <a:gd name="connsiteX2" fmla="*/ 150293 w 616079"/>
              <a:gd name="connsiteY2" fmla="*/ 51318 h 398451"/>
              <a:gd name="connsiteX3" fmla="*/ 160876 w 616079"/>
              <a:gd name="connsiteY3" fmla="*/ 55551 h 398451"/>
              <a:gd name="connsiteX4" fmla="*/ 95259 w 616079"/>
              <a:gd name="connsiteY4" fmla="*/ 146568 h 398451"/>
              <a:gd name="connsiteX5" fmla="*/ 76209 w 616079"/>
              <a:gd name="connsiteY5" fmla="*/ 207951 h 398451"/>
              <a:gd name="connsiteX6" fmla="*/ 127009 w 616079"/>
              <a:gd name="connsiteY6" fmla="*/ 360351 h 398451"/>
              <a:gd name="connsiteX7" fmla="*/ 160876 w 616079"/>
              <a:gd name="connsiteY7" fmla="*/ 394218 h 398451"/>
              <a:gd name="connsiteX8" fmla="*/ 292109 w 616079"/>
              <a:gd name="connsiteY8" fmla="*/ 394218 h 398451"/>
              <a:gd name="connsiteX9" fmla="*/ 495309 w 616079"/>
              <a:gd name="connsiteY9" fmla="*/ 360351 h 398451"/>
              <a:gd name="connsiteX10" fmla="*/ 571509 w 616079"/>
              <a:gd name="connsiteY10" fmla="*/ 356118 h 398451"/>
              <a:gd name="connsiteX11" fmla="*/ 613843 w 616079"/>
              <a:gd name="connsiteY11" fmla="*/ 239701 h 398451"/>
              <a:gd name="connsiteX12" fmla="*/ 601143 w 616079"/>
              <a:gd name="connsiteY12" fmla="*/ 188901 h 398451"/>
              <a:gd name="connsiteX13" fmla="*/ 524943 w 616079"/>
              <a:gd name="connsiteY13" fmla="*/ 112701 h 398451"/>
              <a:gd name="connsiteX14" fmla="*/ 294226 w 616079"/>
              <a:gd name="connsiteY14" fmla="*/ 19568 h 398451"/>
              <a:gd name="connsiteX15" fmla="*/ 116426 w 616079"/>
              <a:gd name="connsiteY15" fmla="*/ 518 h 398451"/>
              <a:gd name="connsiteX16" fmla="*/ 9 w 616079"/>
              <a:gd name="connsiteY16" fmla="*/ 13218 h 39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16079" h="398451">
                <a:moveTo>
                  <a:pt x="9" y="13218"/>
                </a:moveTo>
                <a:cubicBezTo>
                  <a:pt x="-1049" y="21685"/>
                  <a:pt x="85029" y="44968"/>
                  <a:pt x="110076" y="51318"/>
                </a:cubicBezTo>
                <a:cubicBezTo>
                  <a:pt x="135123" y="57668"/>
                  <a:pt x="150293" y="51318"/>
                  <a:pt x="150293" y="51318"/>
                </a:cubicBezTo>
                <a:cubicBezTo>
                  <a:pt x="158760" y="52024"/>
                  <a:pt x="170048" y="39676"/>
                  <a:pt x="160876" y="55551"/>
                </a:cubicBezTo>
                <a:cubicBezTo>
                  <a:pt x="151704" y="71426"/>
                  <a:pt x="109370" y="121168"/>
                  <a:pt x="95259" y="146568"/>
                </a:cubicBezTo>
                <a:cubicBezTo>
                  <a:pt x="81148" y="171968"/>
                  <a:pt x="70917" y="172321"/>
                  <a:pt x="76209" y="207951"/>
                </a:cubicBezTo>
                <a:cubicBezTo>
                  <a:pt x="81501" y="243581"/>
                  <a:pt x="112898" y="329307"/>
                  <a:pt x="127009" y="360351"/>
                </a:cubicBezTo>
                <a:cubicBezTo>
                  <a:pt x="141120" y="391396"/>
                  <a:pt x="133359" y="388574"/>
                  <a:pt x="160876" y="394218"/>
                </a:cubicBezTo>
                <a:cubicBezTo>
                  <a:pt x="188393" y="399862"/>
                  <a:pt x="236370" y="399863"/>
                  <a:pt x="292109" y="394218"/>
                </a:cubicBezTo>
                <a:cubicBezTo>
                  <a:pt x="347848" y="388574"/>
                  <a:pt x="448742" y="366701"/>
                  <a:pt x="495309" y="360351"/>
                </a:cubicBezTo>
                <a:cubicBezTo>
                  <a:pt x="541876" y="354001"/>
                  <a:pt x="551753" y="376226"/>
                  <a:pt x="571509" y="356118"/>
                </a:cubicBezTo>
                <a:cubicBezTo>
                  <a:pt x="591265" y="336010"/>
                  <a:pt x="608904" y="267571"/>
                  <a:pt x="613843" y="239701"/>
                </a:cubicBezTo>
                <a:cubicBezTo>
                  <a:pt x="618782" y="211832"/>
                  <a:pt x="615960" y="210068"/>
                  <a:pt x="601143" y="188901"/>
                </a:cubicBezTo>
                <a:cubicBezTo>
                  <a:pt x="586326" y="167734"/>
                  <a:pt x="576096" y="140923"/>
                  <a:pt x="524943" y="112701"/>
                </a:cubicBezTo>
                <a:cubicBezTo>
                  <a:pt x="473790" y="84479"/>
                  <a:pt x="362312" y="38265"/>
                  <a:pt x="294226" y="19568"/>
                </a:cubicBezTo>
                <a:cubicBezTo>
                  <a:pt x="226140" y="871"/>
                  <a:pt x="162640" y="2987"/>
                  <a:pt x="116426" y="518"/>
                </a:cubicBezTo>
                <a:cubicBezTo>
                  <a:pt x="70212" y="-1952"/>
                  <a:pt x="1067" y="4751"/>
                  <a:pt x="9" y="132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ECBBF373-1CD6-466B-BB14-EAD34A86FDE6}"/>
              </a:ext>
            </a:extLst>
          </p:cNvPr>
          <p:cNvSpPr/>
          <p:nvPr/>
        </p:nvSpPr>
        <p:spPr>
          <a:xfrm rot="605561">
            <a:off x="2589571" y="5599596"/>
            <a:ext cx="245852" cy="945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07C756B3-19DE-4DE7-9E62-2EEE5BE28F80}"/>
              </a:ext>
            </a:extLst>
          </p:cNvPr>
          <p:cNvSpPr/>
          <p:nvPr/>
        </p:nvSpPr>
        <p:spPr>
          <a:xfrm>
            <a:off x="2219602" y="5419689"/>
            <a:ext cx="692944" cy="186451"/>
          </a:xfrm>
          <a:custGeom>
            <a:avLst/>
            <a:gdLst>
              <a:gd name="connsiteX0" fmla="*/ 1311 w 692944"/>
              <a:gd name="connsiteY0" fmla="*/ 20674 h 186451"/>
              <a:gd name="connsiteX1" fmla="*/ 253723 w 692944"/>
              <a:gd name="connsiteY1" fmla="*/ 36 h 186451"/>
              <a:gd name="connsiteX2" fmla="*/ 402948 w 692944"/>
              <a:gd name="connsiteY2" fmla="*/ 25436 h 186451"/>
              <a:gd name="connsiteX3" fmla="*/ 595036 w 692944"/>
              <a:gd name="connsiteY3" fmla="*/ 79411 h 186451"/>
              <a:gd name="connsiteX4" fmla="*/ 687111 w 692944"/>
              <a:gd name="connsiteY4" fmla="*/ 182599 h 186451"/>
              <a:gd name="connsiteX5" fmla="*/ 649011 w 692944"/>
              <a:gd name="connsiteY5" fmla="*/ 154024 h 186451"/>
              <a:gd name="connsiteX6" fmla="*/ 371198 w 692944"/>
              <a:gd name="connsiteY6" fmla="*/ 55599 h 186451"/>
              <a:gd name="connsiteX7" fmla="*/ 1311 w 692944"/>
              <a:gd name="connsiteY7" fmla="*/ 20674 h 18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2944" h="186451">
                <a:moveTo>
                  <a:pt x="1311" y="20674"/>
                </a:moveTo>
                <a:cubicBezTo>
                  <a:pt x="-18268" y="11413"/>
                  <a:pt x="186784" y="-758"/>
                  <a:pt x="253723" y="36"/>
                </a:cubicBezTo>
                <a:cubicBezTo>
                  <a:pt x="320662" y="830"/>
                  <a:pt x="346063" y="12207"/>
                  <a:pt x="402948" y="25436"/>
                </a:cubicBezTo>
                <a:cubicBezTo>
                  <a:pt x="459833" y="38665"/>
                  <a:pt x="547676" y="53217"/>
                  <a:pt x="595036" y="79411"/>
                </a:cubicBezTo>
                <a:cubicBezTo>
                  <a:pt x="642396" y="105605"/>
                  <a:pt x="678115" y="170164"/>
                  <a:pt x="687111" y="182599"/>
                </a:cubicBezTo>
                <a:cubicBezTo>
                  <a:pt x="696107" y="195035"/>
                  <a:pt x="701663" y="175191"/>
                  <a:pt x="649011" y="154024"/>
                </a:cubicBezTo>
                <a:cubicBezTo>
                  <a:pt x="596359" y="132857"/>
                  <a:pt x="479413" y="78882"/>
                  <a:pt x="371198" y="55599"/>
                </a:cubicBezTo>
                <a:cubicBezTo>
                  <a:pt x="262983" y="32316"/>
                  <a:pt x="20890" y="29935"/>
                  <a:pt x="1311" y="206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8DBB9439-85FC-4042-83C1-D4CB02B04DBE}"/>
              </a:ext>
            </a:extLst>
          </p:cNvPr>
          <p:cNvSpPr/>
          <p:nvPr/>
        </p:nvSpPr>
        <p:spPr>
          <a:xfrm>
            <a:off x="2015880" y="5445027"/>
            <a:ext cx="217736" cy="73575"/>
          </a:xfrm>
          <a:custGeom>
            <a:avLst/>
            <a:gdLst>
              <a:gd name="connsiteX0" fmla="*/ 217733 w 217736"/>
              <a:gd name="connsiteY0" fmla="*/ 73123 h 73575"/>
              <a:gd name="connsiteX1" fmla="*/ 127245 w 217736"/>
              <a:gd name="connsiteY1" fmla="*/ 54073 h 73575"/>
              <a:gd name="connsiteX2" fmla="*/ 55808 w 217736"/>
              <a:gd name="connsiteY2" fmla="*/ 25498 h 73575"/>
              <a:gd name="connsiteX3" fmla="*/ 1833 w 217736"/>
              <a:gd name="connsiteY3" fmla="*/ 98 h 73575"/>
              <a:gd name="connsiteX4" fmla="*/ 124070 w 217736"/>
              <a:gd name="connsiteY4" fmla="*/ 35023 h 73575"/>
              <a:gd name="connsiteX5" fmla="*/ 217733 w 217736"/>
              <a:gd name="connsiteY5" fmla="*/ 73123 h 73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736" h="73575">
                <a:moveTo>
                  <a:pt x="217733" y="73123"/>
                </a:moveTo>
                <a:cubicBezTo>
                  <a:pt x="218262" y="76298"/>
                  <a:pt x="154232" y="62010"/>
                  <a:pt x="127245" y="54073"/>
                </a:cubicBezTo>
                <a:cubicBezTo>
                  <a:pt x="100258" y="46136"/>
                  <a:pt x="76710" y="34494"/>
                  <a:pt x="55808" y="25498"/>
                </a:cubicBezTo>
                <a:cubicBezTo>
                  <a:pt x="34906" y="16502"/>
                  <a:pt x="-9544" y="-1490"/>
                  <a:pt x="1833" y="98"/>
                </a:cubicBezTo>
                <a:cubicBezTo>
                  <a:pt x="13210" y="1685"/>
                  <a:pt x="87293" y="21794"/>
                  <a:pt x="124070" y="35023"/>
                </a:cubicBezTo>
                <a:cubicBezTo>
                  <a:pt x="160847" y="48252"/>
                  <a:pt x="217204" y="69948"/>
                  <a:pt x="217733" y="73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F21826F5-4E35-498E-BFBF-974678E23BE0}"/>
              </a:ext>
            </a:extLst>
          </p:cNvPr>
          <p:cNvSpPr/>
          <p:nvPr/>
        </p:nvSpPr>
        <p:spPr>
          <a:xfrm>
            <a:off x="1966834" y="5492500"/>
            <a:ext cx="217782" cy="66968"/>
          </a:xfrm>
          <a:custGeom>
            <a:avLst/>
            <a:gdLst>
              <a:gd name="connsiteX0" fmla="*/ 79 w 217782"/>
              <a:gd name="connsiteY0" fmla="*/ 250 h 66968"/>
              <a:gd name="connsiteX1" fmla="*/ 90566 w 217782"/>
              <a:gd name="connsiteY1" fmla="*/ 46288 h 66968"/>
              <a:gd name="connsiteX2" fmla="*/ 215979 w 217782"/>
              <a:gd name="connsiteY2" fmla="*/ 66925 h 66968"/>
              <a:gd name="connsiteX3" fmla="*/ 158829 w 217782"/>
              <a:gd name="connsiteY3" fmla="*/ 51050 h 66968"/>
              <a:gd name="connsiteX4" fmla="*/ 76279 w 217782"/>
              <a:gd name="connsiteY4" fmla="*/ 28825 h 66968"/>
              <a:gd name="connsiteX5" fmla="*/ 79 w 217782"/>
              <a:gd name="connsiteY5" fmla="*/ 250 h 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782" h="66968">
                <a:moveTo>
                  <a:pt x="79" y="250"/>
                </a:moveTo>
                <a:cubicBezTo>
                  <a:pt x="2460" y="3160"/>
                  <a:pt x="54583" y="35175"/>
                  <a:pt x="90566" y="46288"/>
                </a:cubicBezTo>
                <a:cubicBezTo>
                  <a:pt x="126549" y="57401"/>
                  <a:pt x="204602" y="66131"/>
                  <a:pt x="215979" y="66925"/>
                </a:cubicBezTo>
                <a:cubicBezTo>
                  <a:pt x="227356" y="67719"/>
                  <a:pt x="182112" y="57400"/>
                  <a:pt x="158829" y="51050"/>
                </a:cubicBezTo>
                <a:cubicBezTo>
                  <a:pt x="135546" y="44700"/>
                  <a:pt x="103002" y="37027"/>
                  <a:pt x="76279" y="28825"/>
                </a:cubicBezTo>
                <a:cubicBezTo>
                  <a:pt x="49556" y="20623"/>
                  <a:pt x="-2302" y="-2660"/>
                  <a:pt x="79" y="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2E43A0C8-B9F6-44E4-839D-8CEDA7CB8608}"/>
              </a:ext>
            </a:extLst>
          </p:cNvPr>
          <p:cNvSpPr/>
          <p:nvPr/>
        </p:nvSpPr>
        <p:spPr>
          <a:xfrm>
            <a:off x="2031772" y="4570479"/>
            <a:ext cx="329038" cy="276166"/>
          </a:xfrm>
          <a:custGeom>
            <a:avLst/>
            <a:gdLst>
              <a:gd name="connsiteX0" fmla="*/ 228 w 329038"/>
              <a:gd name="connsiteY0" fmla="*/ 276159 h 276166"/>
              <a:gd name="connsiteX1" fmla="*/ 141516 w 329038"/>
              <a:gd name="connsiteY1" fmla="*/ 60259 h 276166"/>
              <a:gd name="connsiteX2" fmla="*/ 179616 w 329038"/>
              <a:gd name="connsiteY2" fmla="*/ 53909 h 276166"/>
              <a:gd name="connsiteX3" fmla="*/ 217716 w 329038"/>
              <a:gd name="connsiteY3" fmla="*/ 23746 h 276166"/>
              <a:gd name="connsiteX4" fmla="*/ 328841 w 329038"/>
              <a:gd name="connsiteY4" fmla="*/ 14221 h 276166"/>
              <a:gd name="connsiteX5" fmla="*/ 243116 w 329038"/>
              <a:gd name="connsiteY5" fmla="*/ 1521 h 276166"/>
              <a:gd name="connsiteX6" fmla="*/ 178028 w 329038"/>
              <a:gd name="connsiteY6" fmla="*/ 52321 h 276166"/>
              <a:gd name="connsiteX7" fmla="*/ 228 w 329038"/>
              <a:gd name="connsiteY7" fmla="*/ 276159 h 276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9038" h="276166">
                <a:moveTo>
                  <a:pt x="228" y="276159"/>
                </a:moveTo>
                <a:cubicBezTo>
                  <a:pt x="-5857" y="277482"/>
                  <a:pt x="111618" y="97301"/>
                  <a:pt x="141516" y="60259"/>
                </a:cubicBezTo>
                <a:cubicBezTo>
                  <a:pt x="171414" y="23217"/>
                  <a:pt x="166916" y="59994"/>
                  <a:pt x="179616" y="53909"/>
                </a:cubicBezTo>
                <a:cubicBezTo>
                  <a:pt x="192316" y="47824"/>
                  <a:pt x="192845" y="30361"/>
                  <a:pt x="217716" y="23746"/>
                </a:cubicBezTo>
                <a:cubicBezTo>
                  <a:pt x="242587" y="17131"/>
                  <a:pt x="324608" y="17925"/>
                  <a:pt x="328841" y="14221"/>
                </a:cubicBezTo>
                <a:cubicBezTo>
                  <a:pt x="333074" y="10517"/>
                  <a:pt x="268252" y="-4829"/>
                  <a:pt x="243116" y="1521"/>
                </a:cubicBezTo>
                <a:cubicBezTo>
                  <a:pt x="217980" y="7871"/>
                  <a:pt x="217980" y="10781"/>
                  <a:pt x="178028" y="52321"/>
                </a:cubicBezTo>
                <a:cubicBezTo>
                  <a:pt x="138076" y="93861"/>
                  <a:pt x="6313" y="274836"/>
                  <a:pt x="228" y="276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6B860210-3EF3-4CAD-81C7-8E6C4EDC1806}"/>
              </a:ext>
            </a:extLst>
          </p:cNvPr>
          <p:cNvSpPr/>
          <p:nvPr/>
        </p:nvSpPr>
        <p:spPr>
          <a:xfrm>
            <a:off x="2496971" y="4613675"/>
            <a:ext cx="347964" cy="88513"/>
          </a:xfrm>
          <a:custGeom>
            <a:avLst/>
            <a:gdLst>
              <a:gd name="connsiteX0" fmla="*/ 167 w 347964"/>
              <a:gd name="connsiteY0" fmla="*/ 1188 h 88513"/>
              <a:gd name="connsiteX1" fmla="*/ 122404 w 347964"/>
              <a:gd name="connsiteY1" fmla="*/ 15475 h 88513"/>
              <a:gd name="connsiteX2" fmla="*/ 174792 w 347964"/>
              <a:gd name="connsiteY2" fmla="*/ 36113 h 88513"/>
              <a:gd name="connsiteX3" fmla="*/ 255754 w 347964"/>
              <a:gd name="connsiteY3" fmla="*/ 71038 h 88513"/>
              <a:gd name="connsiteX4" fmla="*/ 347829 w 347964"/>
              <a:gd name="connsiteY4" fmla="*/ 88500 h 88513"/>
              <a:gd name="connsiteX5" fmla="*/ 277979 w 347964"/>
              <a:gd name="connsiteY5" fmla="*/ 74213 h 88513"/>
              <a:gd name="connsiteX6" fmla="*/ 150979 w 347964"/>
              <a:gd name="connsiteY6" fmla="*/ 47225 h 88513"/>
              <a:gd name="connsiteX7" fmla="*/ 167 w 347964"/>
              <a:gd name="connsiteY7" fmla="*/ 1188 h 88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964" h="88513">
                <a:moveTo>
                  <a:pt x="167" y="1188"/>
                </a:moveTo>
                <a:cubicBezTo>
                  <a:pt x="-4596" y="-4104"/>
                  <a:pt x="93300" y="9654"/>
                  <a:pt x="122404" y="15475"/>
                </a:cubicBezTo>
                <a:cubicBezTo>
                  <a:pt x="151508" y="21296"/>
                  <a:pt x="152567" y="26853"/>
                  <a:pt x="174792" y="36113"/>
                </a:cubicBezTo>
                <a:cubicBezTo>
                  <a:pt x="197017" y="45373"/>
                  <a:pt x="226915" y="62307"/>
                  <a:pt x="255754" y="71038"/>
                </a:cubicBezTo>
                <a:cubicBezTo>
                  <a:pt x="284593" y="79769"/>
                  <a:pt x="344125" y="87971"/>
                  <a:pt x="347829" y="88500"/>
                </a:cubicBezTo>
                <a:cubicBezTo>
                  <a:pt x="351533" y="89029"/>
                  <a:pt x="277979" y="74213"/>
                  <a:pt x="277979" y="74213"/>
                </a:cubicBezTo>
                <a:cubicBezTo>
                  <a:pt x="245171" y="67334"/>
                  <a:pt x="197281" y="61512"/>
                  <a:pt x="150979" y="47225"/>
                </a:cubicBezTo>
                <a:cubicBezTo>
                  <a:pt x="104677" y="32938"/>
                  <a:pt x="4930" y="6480"/>
                  <a:pt x="167" y="1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0E921260-3FEC-46AF-98DD-88D3E3A25EA8}"/>
              </a:ext>
            </a:extLst>
          </p:cNvPr>
          <p:cNvSpPr/>
          <p:nvPr/>
        </p:nvSpPr>
        <p:spPr>
          <a:xfrm>
            <a:off x="2044492" y="4787701"/>
            <a:ext cx="150061" cy="104980"/>
          </a:xfrm>
          <a:custGeom>
            <a:avLst/>
            <a:gdLst>
              <a:gd name="connsiteX0" fmla="*/ 208 w 150061"/>
              <a:gd name="connsiteY0" fmla="*/ 104974 h 104980"/>
              <a:gd name="connsiteX1" fmla="*/ 133558 w 150061"/>
              <a:gd name="connsiteY1" fmla="*/ 17662 h 104980"/>
              <a:gd name="connsiteX2" fmla="*/ 144671 w 150061"/>
              <a:gd name="connsiteY2" fmla="*/ 199 h 104980"/>
              <a:gd name="connsiteX3" fmla="*/ 103396 w 150061"/>
              <a:gd name="connsiteY3" fmla="*/ 22424 h 104980"/>
              <a:gd name="connsiteX4" fmla="*/ 208 w 150061"/>
              <a:gd name="connsiteY4" fmla="*/ 104974 h 10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061" h="104980">
                <a:moveTo>
                  <a:pt x="208" y="104974"/>
                </a:moveTo>
                <a:cubicBezTo>
                  <a:pt x="5235" y="104180"/>
                  <a:pt x="109481" y="35124"/>
                  <a:pt x="133558" y="17662"/>
                </a:cubicBezTo>
                <a:cubicBezTo>
                  <a:pt x="157635" y="200"/>
                  <a:pt x="149698" y="-595"/>
                  <a:pt x="144671" y="199"/>
                </a:cubicBezTo>
                <a:cubicBezTo>
                  <a:pt x="139644" y="993"/>
                  <a:pt x="124298" y="6284"/>
                  <a:pt x="103396" y="22424"/>
                </a:cubicBezTo>
                <a:cubicBezTo>
                  <a:pt x="82494" y="38564"/>
                  <a:pt x="-4819" y="105768"/>
                  <a:pt x="208" y="1049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2A41AB25-EE0F-45AA-BDE3-80B40B544D28}"/>
              </a:ext>
            </a:extLst>
          </p:cNvPr>
          <p:cNvSpPr/>
          <p:nvPr/>
        </p:nvSpPr>
        <p:spPr>
          <a:xfrm>
            <a:off x="2206432" y="4827490"/>
            <a:ext cx="345096" cy="49458"/>
          </a:xfrm>
          <a:custGeom>
            <a:avLst/>
            <a:gdLst>
              <a:gd name="connsiteX0" fmla="*/ 193 w 345096"/>
              <a:gd name="connsiteY0" fmla="*/ 98 h 49458"/>
              <a:gd name="connsiteX1" fmla="*/ 181168 w 345096"/>
              <a:gd name="connsiteY1" fmla="*/ 49310 h 49458"/>
              <a:gd name="connsiteX2" fmla="*/ 344681 w 345096"/>
              <a:gd name="connsiteY2" fmla="*/ 15973 h 49458"/>
              <a:gd name="connsiteX3" fmla="*/ 225618 w 345096"/>
              <a:gd name="connsiteY3" fmla="*/ 35023 h 49458"/>
              <a:gd name="connsiteX4" fmla="*/ 147831 w 345096"/>
              <a:gd name="connsiteY4" fmla="*/ 36610 h 49458"/>
              <a:gd name="connsiteX5" fmla="*/ 193 w 345096"/>
              <a:gd name="connsiteY5" fmla="*/ 98 h 4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5096" h="49458">
                <a:moveTo>
                  <a:pt x="193" y="98"/>
                </a:moveTo>
                <a:cubicBezTo>
                  <a:pt x="5749" y="2215"/>
                  <a:pt x="123753" y="46664"/>
                  <a:pt x="181168" y="49310"/>
                </a:cubicBezTo>
                <a:cubicBezTo>
                  <a:pt x="238583" y="51956"/>
                  <a:pt x="337273" y="18354"/>
                  <a:pt x="344681" y="15973"/>
                </a:cubicBezTo>
                <a:cubicBezTo>
                  <a:pt x="352089" y="13592"/>
                  <a:pt x="258426" y="31583"/>
                  <a:pt x="225618" y="35023"/>
                </a:cubicBezTo>
                <a:cubicBezTo>
                  <a:pt x="192810" y="38463"/>
                  <a:pt x="185666" y="42431"/>
                  <a:pt x="147831" y="36610"/>
                </a:cubicBezTo>
                <a:cubicBezTo>
                  <a:pt x="109996" y="30789"/>
                  <a:pt x="-5363" y="-2019"/>
                  <a:pt x="193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47A2AC05-8C66-4AB7-B9B2-451717FDDAA6}"/>
              </a:ext>
            </a:extLst>
          </p:cNvPr>
          <p:cNvSpPr/>
          <p:nvPr/>
        </p:nvSpPr>
        <p:spPr>
          <a:xfrm>
            <a:off x="2746371" y="4825867"/>
            <a:ext cx="283654" cy="92746"/>
          </a:xfrm>
          <a:custGeom>
            <a:avLst/>
            <a:gdLst>
              <a:gd name="connsiteX0" fmla="*/ 4 w 283654"/>
              <a:gd name="connsiteY0" fmla="*/ 133 h 92746"/>
              <a:gd name="connsiteX1" fmla="*/ 92079 w 283654"/>
              <a:gd name="connsiteY1" fmla="*/ 66808 h 92746"/>
              <a:gd name="connsiteX2" fmla="*/ 279404 w 283654"/>
              <a:gd name="connsiteY2" fmla="*/ 92208 h 92746"/>
              <a:gd name="connsiteX3" fmla="*/ 212729 w 283654"/>
              <a:gd name="connsiteY3" fmla="*/ 84271 h 92746"/>
              <a:gd name="connsiteX4" fmla="*/ 95254 w 283654"/>
              <a:gd name="connsiteY4" fmla="*/ 85858 h 92746"/>
              <a:gd name="connsiteX5" fmla="*/ 4 w 283654"/>
              <a:gd name="connsiteY5" fmla="*/ 133 h 92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654" h="92746">
                <a:moveTo>
                  <a:pt x="4" y="133"/>
                </a:moveTo>
                <a:cubicBezTo>
                  <a:pt x="-525" y="-3042"/>
                  <a:pt x="45512" y="51462"/>
                  <a:pt x="92079" y="66808"/>
                </a:cubicBezTo>
                <a:cubicBezTo>
                  <a:pt x="138646" y="82154"/>
                  <a:pt x="259296" y="89298"/>
                  <a:pt x="279404" y="92208"/>
                </a:cubicBezTo>
                <a:cubicBezTo>
                  <a:pt x="299512" y="95118"/>
                  <a:pt x="243421" y="85329"/>
                  <a:pt x="212729" y="84271"/>
                </a:cubicBezTo>
                <a:cubicBezTo>
                  <a:pt x="182037" y="83213"/>
                  <a:pt x="127268" y="95383"/>
                  <a:pt x="95254" y="85858"/>
                </a:cubicBezTo>
                <a:cubicBezTo>
                  <a:pt x="63240" y="76333"/>
                  <a:pt x="533" y="3308"/>
                  <a:pt x="4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A8D77E6F-F20F-471C-87EE-58CD98776BFB}"/>
              </a:ext>
            </a:extLst>
          </p:cNvPr>
          <p:cNvSpPr/>
          <p:nvPr/>
        </p:nvSpPr>
        <p:spPr>
          <a:xfrm>
            <a:off x="2932088" y="4735500"/>
            <a:ext cx="114682" cy="173009"/>
          </a:xfrm>
          <a:custGeom>
            <a:avLst/>
            <a:gdLst>
              <a:gd name="connsiteX0" fmla="*/ 25 w 114682"/>
              <a:gd name="connsiteY0" fmla="*/ 13 h 173009"/>
              <a:gd name="connsiteX1" fmla="*/ 96862 w 114682"/>
              <a:gd name="connsiteY1" fmla="*/ 61925 h 173009"/>
              <a:gd name="connsiteX2" fmla="*/ 114325 w 114682"/>
              <a:gd name="connsiteY2" fmla="*/ 171463 h 173009"/>
              <a:gd name="connsiteX3" fmla="*/ 107975 w 114682"/>
              <a:gd name="connsiteY3" fmla="*/ 123838 h 173009"/>
              <a:gd name="connsiteX4" fmla="*/ 100037 w 114682"/>
              <a:gd name="connsiteY4" fmla="*/ 88913 h 173009"/>
              <a:gd name="connsiteX5" fmla="*/ 87337 w 114682"/>
              <a:gd name="connsiteY5" fmla="*/ 66688 h 173009"/>
              <a:gd name="connsiteX6" fmla="*/ 25 w 114682"/>
              <a:gd name="connsiteY6" fmla="*/ 13 h 173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682" h="173009">
                <a:moveTo>
                  <a:pt x="25" y="13"/>
                </a:moveTo>
                <a:cubicBezTo>
                  <a:pt x="1612" y="-781"/>
                  <a:pt x="77812" y="33350"/>
                  <a:pt x="96862" y="61925"/>
                </a:cubicBezTo>
                <a:cubicBezTo>
                  <a:pt x="115912" y="90500"/>
                  <a:pt x="112473" y="161144"/>
                  <a:pt x="114325" y="171463"/>
                </a:cubicBezTo>
                <a:cubicBezTo>
                  <a:pt x="116177" y="181782"/>
                  <a:pt x="110356" y="137596"/>
                  <a:pt x="107975" y="123838"/>
                </a:cubicBezTo>
                <a:cubicBezTo>
                  <a:pt x="105594" y="110080"/>
                  <a:pt x="103477" y="98438"/>
                  <a:pt x="100037" y="88913"/>
                </a:cubicBezTo>
                <a:cubicBezTo>
                  <a:pt x="96597" y="79388"/>
                  <a:pt x="103476" y="79917"/>
                  <a:pt x="87337" y="66688"/>
                </a:cubicBezTo>
                <a:cubicBezTo>
                  <a:pt x="71198" y="53459"/>
                  <a:pt x="-1562" y="807"/>
                  <a:pt x="25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4096C39B-88EE-496C-9405-F05A069B1EAE}"/>
              </a:ext>
            </a:extLst>
          </p:cNvPr>
          <p:cNvSpPr/>
          <p:nvPr/>
        </p:nvSpPr>
        <p:spPr>
          <a:xfrm>
            <a:off x="2379130" y="5873493"/>
            <a:ext cx="514554" cy="97723"/>
          </a:xfrm>
          <a:custGeom>
            <a:avLst/>
            <a:gdLst>
              <a:gd name="connsiteX0" fmla="*/ 514353 w 514554"/>
              <a:gd name="connsiteY0" fmla="*/ 257 h 97723"/>
              <a:gd name="connsiteX1" fmla="*/ 260353 w 514554"/>
              <a:gd name="connsiteY1" fmla="*/ 36240 h 97723"/>
              <a:gd name="connsiteX2" fmla="*/ 139703 w 514554"/>
              <a:gd name="connsiteY2" fmla="*/ 57407 h 97723"/>
              <a:gd name="connsiteX3" fmla="*/ 3 w 514554"/>
              <a:gd name="connsiteY3" fmla="*/ 97624 h 97723"/>
              <a:gd name="connsiteX4" fmla="*/ 135470 w 514554"/>
              <a:gd name="connsiteY4" fmla="*/ 44707 h 97723"/>
              <a:gd name="connsiteX5" fmla="*/ 215903 w 514554"/>
              <a:gd name="connsiteY5" fmla="*/ 21424 h 97723"/>
              <a:gd name="connsiteX6" fmla="*/ 514353 w 514554"/>
              <a:gd name="connsiteY6" fmla="*/ 257 h 97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4554" h="97723">
                <a:moveTo>
                  <a:pt x="514353" y="257"/>
                </a:moveTo>
                <a:cubicBezTo>
                  <a:pt x="521761" y="2726"/>
                  <a:pt x="322795" y="26715"/>
                  <a:pt x="260353" y="36240"/>
                </a:cubicBezTo>
                <a:cubicBezTo>
                  <a:pt x="197911" y="45765"/>
                  <a:pt x="183095" y="47176"/>
                  <a:pt x="139703" y="57407"/>
                </a:cubicBezTo>
                <a:cubicBezTo>
                  <a:pt x="96311" y="67638"/>
                  <a:pt x="708" y="99741"/>
                  <a:pt x="3" y="97624"/>
                </a:cubicBezTo>
                <a:cubicBezTo>
                  <a:pt x="-703" y="95507"/>
                  <a:pt x="99487" y="57407"/>
                  <a:pt x="135470" y="44707"/>
                </a:cubicBezTo>
                <a:cubicBezTo>
                  <a:pt x="171453" y="32007"/>
                  <a:pt x="148875" y="29185"/>
                  <a:pt x="215903" y="21424"/>
                </a:cubicBezTo>
                <a:cubicBezTo>
                  <a:pt x="282931" y="13663"/>
                  <a:pt x="506945" y="-2212"/>
                  <a:pt x="514353" y="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3262E8A9-462A-49E6-B3B6-6054D529777C}"/>
              </a:ext>
            </a:extLst>
          </p:cNvPr>
          <p:cNvSpPr/>
          <p:nvPr/>
        </p:nvSpPr>
        <p:spPr>
          <a:xfrm>
            <a:off x="1948508" y="5776229"/>
            <a:ext cx="485070" cy="267029"/>
          </a:xfrm>
          <a:custGeom>
            <a:avLst/>
            <a:gdLst>
              <a:gd name="connsiteX0" fmla="*/ 111009 w 485070"/>
              <a:gd name="connsiteY0" fmla="*/ 154 h 267029"/>
              <a:gd name="connsiteX1" fmla="*/ 19992 w 485070"/>
              <a:gd name="connsiteY1" fmla="*/ 76354 h 267029"/>
              <a:gd name="connsiteX2" fmla="*/ 942 w 485070"/>
              <a:gd name="connsiteY2" fmla="*/ 131388 h 267029"/>
              <a:gd name="connsiteX3" fmla="*/ 15759 w 485070"/>
              <a:gd name="connsiteY3" fmla="*/ 105988 h 267029"/>
              <a:gd name="connsiteX4" fmla="*/ 121592 w 485070"/>
              <a:gd name="connsiteY4" fmla="*/ 135621 h 267029"/>
              <a:gd name="connsiteX5" fmla="*/ 146992 w 485070"/>
              <a:gd name="connsiteY5" fmla="*/ 152554 h 267029"/>
              <a:gd name="connsiteX6" fmla="*/ 159692 w 485070"/>
              <a:gd name="connsiteY6" fmla="*/ 171604 h 267029"/>
              <a:gd name="connsiteX7" fmla="*/ 204142 w 485070"/>
              <a:gd name="connsiteY7" fmla="*/ 131388 h 267029"/>
              <a:gd name="connsiteX8" fmla="*/ 273992 w 485070"/>
              <a:gd name="connsiteY8" fmla="*/ 237221 h 267029"/>
              <a:gd name="connsiteX9" fmla="*/ 280342 w 485070"/>
              <a:gd name="connsiteY9" fmla="*/ 169488 h 267029"/>
              <a:gd name="connsiteX10" fmla="*/ 356542 w 485070"/>
              <a:gd name="connsiteY10" fmla="*/ 266854 h 267029"/>
              <a:gd name="connsiteX11" fmla="*/ 360775 w 485070"/>
              <a:gd name="connsiteY11" fmla="*/ 192771 h 267029"/>
              <a:gd name="connsiteX12" fmla="*/ 483542 w 485070"/>
              <a:gd name="connsiteY12" fmla="*/ 169488 h 267029"/>
              <a:gd name="connsiteX13" fmla="*/ 263409 w 485070"/>
              <a:gd name="connsiteY13" fmla="*/ 173721 h 267029"/>
              <a:gd name="connsiteX14" fmla="*/ 146992 w 485070"/>
              <a:gd name="connsiteY14" fmla="*/ 120804 h 267029"/>
              <a:gd name="connsiteX15" fmla="*/ 45392 w 485070"/>
              <a:gd name="connsiteY15" fmla="*/ 97521 h 267029"/>
              <a:gd name="connsiteX16" fmla="*/ 111009 w 485070"/>
              <a:gd name="connsiteY16" fmla="*/ 154 h 267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85070" h="267029">
                <a:moveTo>
                  <a:pt x="111009" y="154"/>
                </a:moveTo>
                <a:cubicBezTo>
                  <a:pt x="106776" y="-3374"/>
                  <a:pt x="38336" y="54482"/>
                  <a:pt x="19992" y="76354"/>
                </a:cubicBezTo>
                <a:cubicBezTo>
                  <a:pt x="1648" y="98226"/>
                  <a:pt x="1647" y="126449"/>
                  <a:pt x="942" y="131388"/>
                </a:cubicBezTo>
                <a:cubicBezTo>
                  <a:pt x="237" y="136327"/>
                  <a:pt x="-4349" y="105283"/>
                  <a:pt x="15759" y="105988"/>
                </a:cubicBezTo>
                <a:cubicBezTo>
                  <a:pt x="35867" y="106694"/>
                  <a:pt x="99720" y="127860"/>
                  <a:pt x="121592" y="135621"/>
                </a:cubicBezTo>
                <a:cubicBezTo>
                  <a:pt x="143464" y="143382"/>
                  <a:pt x="140642" y="146557"/>
                  <a:pt x="146992" y="152554"/>
                </a:cubicBezTo>
                <a:cubicBezTo>
                  <a:pt x="153342" y="158551"/>
                  <a:pt x="150167" y="175132"/>
                  <a:pt x="159692" y="171604"/>
                </a:cubicBezTo>
                <a:cubicBezTo>
                  <a:pt x="169217" y="168076"/>
                  <a:pt x="185092" y="120452"/>
                  <a:pt x="204142" y="131388"/>
                </a:cubicBezTo>
                <a:cubicBezTo>
                  <a:pt x="223192" y="142324"/>
                  <a:pt x="261292" y="230871"/>
                  <a:pt x="273992" y="237221"/>
                </a:cubicBezTo>
                <a:cubicBezTo>
                  <a:pt x="286692" y="243571"/>
                  <a:pt x="266584" y="164549"/>
                  <a:pt x="280342" y="169488"/>
                </a:cubicBezTo>
                <a:cubicBezTo>
                  <a:pt x="294100" y="174427"/>
                  <a:pt x="343137" y="262974"/>
                  <a:pt x="356542" y="266854"/>
                </a:cubicBezTo>
                <a:cubicBezTo>
                  <a:pt x="369947" y="270734"/>
                  <a:pt x="339608" y="208999"/>
                  <a:pt x="360775" y="192771"/>
                </a:cubicBezTo>
                <a:cubicBezTo>
                  <a:pt x="381942" y="176543"/>
                  <a:pt x="499770" y="172663"/>
                  <a:pt x="483542" y="169488"/>
                </a:cubicBezTo>
                <a:cubicBezTo>
                  <a:pt x="467314" y="166313"/>
                  <a:pt x="319501" y="181835"/>
                  <a:pt x="263409" y="173721"/>
                </a:cubicBezTo>
                <a:cubicBezTo>
                  <a:pt x="207317" y="165607"/>
                  <a:pt x="183328" y="133504"/>
                  <a:pt x="146992" y="120804"/>
                </a:cubicBezTo>
                <a:cubicBezTo>
                  <a:pt x="110656" y="108104"/>
                  <a:pt x="52447" y="113749"/>
                  <a:pt x="45392" y="97521"/>
                </a:cubicBezTo>
                <a:cubicBezTo>
                  <a:pt x="38336" y="81293"/>
                  <a:pt x="115242" y="3682"/>
                  <a:pt x="111009" y="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067FD498-94A9-46D9-90AF-B26A23A11FD4}"/>
              </a:ext>
            </a:extLst>
          </p:cNvPr>
          <p:cNvSpPr/>
          <p:nvPr/>
        </p:nvSpPr>
        <p:spPr>
          <a:xfrm>
            <a:off x="1878701" y="5763841"/>
            <a:ext cx="153567" cy="133212"/>
          </a:xfrm>
          <a:custGeom>
            <a:avLst/>
            <a:gdLst>
              <a:gd name="connsiteX0" fmla="*/ 153299 w 153567"/>
              <a:gd name="connsiteY0" fmla="*/ 1959 h 133212"/>
              <a:gd name="connsiteX1" fmla="*/ 17832 w 153567"/>
              <a:gd name="connsiteY1" fmla="*/ 71809 h 133212"/>
              <a:gd name="connsiteX2" fmla="*/ 899 w 153567"/>
              <a:gd name="connsiteY2" fmla="*/ 133192 h 133212"/>
              <a:gd name="connsiteX3" fmla="*/ 11482 w 153567"/>
              <a:gd name="connsiteY3" fmla="*/ 65459 h 133212"/>
              <a:gd name="connsiteX4" fmla="*/ 51699 w 153567"/>
              <a:gd name="connsiteY4" fmla="*/ 23126 h 133212"/>
              <a:gd name="connsiteX5" fmla="*/ 153299 w 153567"/>
              <a:gd name="connsiteY5" fmla="*/ 1959 h 13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567" h="133212">
                <a:moveTo>
                  <a:pt x="153299" y="1959"/>
                </a:moveTo>
                <a:cubicBezTo>
                  <a:pt x="147655" y="10073"/>
                  <a:pt x="43232" y="49937"/>
                  <a:pt x="17832" y="71809"/>
                </a:cubicBezTo>
                <a:cubicBezTo>
                  <a:pt x="-7568" y="93681"/>
                  <a:pt x="1957" y="134250"/>
                  <a:pt x="899" y="133192"/>
                </a:cubicBezTo>
                <a:cubicBezTo>
                  <a:pt x="-159" y="132134"/>
                  <a:pt x="3015" y="83803"/>
                  <a:pt x="11482" y="65459"/>
                </a:cubicBezTo>
                <a:cubicBezTo>
                  <a:pt x="19949" y="47115"/>
                  <a:pt x="29474" y="33356"/>
                  <a:pt x="51699" y="23126"/>
                </a:cubicBezTo>
                <a:cubicBezTo>
                  <a:pt x="73924" y="12896"/>
                  <a:pt x="158943" y="-6155"/>
                  <a:pt x="153299" y="1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5EB5EFC3-36F3-4228-915A-3ED6B658B5B2}"/>
              </a:ext>
            </a:extLst>
          </p:cNvPr>
          <p:cNvSpPr/>
          <p:nvPr/>
        </p:nvSpPr>
        <p:spPr>
          <a:xfrm>
            <a:off x="2045674" y="5547671"/>
            <a:ext cx="361266" cy="396465"/>
          </a:xfrm>
          <a:custGeom>
            <a:avLst/>
            <a:gdLst>
              <a:gd name="connsiteX0" fmla="*/ 202226 w 361266"/>
              <a:gd name="connsiteY0" fmla="*/ 112 h 396465"/>
              <a:gd name="connsiteX1" fmla="*/ 121793 w 361266"/>
              <a:gd name="connsiteY1" fmla="*/ 80546 h 396465"/>
              <a:gd name="connsiteX2" fmla="*/ 104859 w 361266"/>
              <a:gd name="connsiteY2" fmla="*/ 154629 h 396465"/>
              <a:gd name="connsiteX3" fmla="*/ 126026 w 361266"/>
              <a:gd name="connsiteY3" fmla="*/ 264696 h 396465"/>
              <a:gd name="connsiteX4" fmla="*/ 181059 w 361266"/>
              <a:gd name="connsiteY4" fmla="*/ 326079 h 396465"/>
              <a:gd name="connsiteX5" fmla="*/ 272076 w 361266"/>
              <a:gd name="connsiteY5" fmla="*/ 357829 h 396465"/>
              <a:gd name="connsiteX6" fmla="*/ 360976 w 361266"/>
              <a:gd name="connsiteY6" fmla="*/ 372646 h 396465"/>
              <a:gd name="connsiteX7" fmla="*/ 293243 w 361266"/>
              <a:gd name="connsiteY7" fmla="*/ 364179 h 396465"/>
              <a:gd name="connsiteX8" fmla="*/ 106976 w 361266"/>
              <a:gd name="connsiteY8" fmla="*/ 393812 h 396465"/>
              <a:gd name="connsiteX9" fmla="*/ 60409 w 361266"/>
              <a:gd name="connsiteY9" fmla="*/ 285862 h 396465"/>
              <a:gd name="connsiteX10" fmla="*/ 1143 w 361266"/>
              <a:gd name="connsiteY10" fmla="*/ 93246 h 396465"/>
              <a:gd name="connsiteX11" fmla="*/ 37126 w 361266"/>
              <a:gd name="connsiteY11" fmla="*/ 63612 h 396465"/>
              <a:gd name="connsiteX12" fmla="*/ 202226 w 361266"/>
              <a:gd name="connsiteY12" fmla="*/ 112 h 396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1266" h="396465">
                <a:moveTo>
                  <a:pt x="202226" y="112"/>
                </a:moveTo>
                <a:cubicBezTo>
                  <a:pt x="216337" y="2934"/>
                  <a:pt x="138021" y="54793"/>
                  <a:pt x="121793" y="80546"/>
                </a:cubicBezTo>
                <a:cubicBezTo>
                  <a:pt x="105565" y="106299"/>
                  <a:pt x="104153" y="123937"/>
                  <a:pt x="104859" y="154629"/>
                </a:cubicBezTo>
                <a:cubicBezTo>
                  <a:pt x="105564" y="185321"/>
                  <a:pt x="113326" y="236121"/>
                  <a:pt x="126026" y="264696"/>
                </a:cubicBezTo>
                <a:cubicBezTo>
                  <a:pt x="138726" y="293271"/>
                  <a:pt x="156717" y="310557"/>
                  <a:pt x="181059" y="326079"/>
                </a:cubicBezTo>
                <a:cubicBezTo>
                  <a:pt x="205401" y="341601"/>
                  <a:pt x="242090" y="350068"/>
                  <a:pt x="272076" y="357829"/>
                </a:cubicBezTo>
                <a:cubicBezTo>
                  <a:pt x="302062" y="365590"/>
                  <a:pt x="357448" y="371588"/>
                  <a:pt x="360976" y="372646"/>
                </a:cubicBezTo>
                <a:cubicBezTo>
                  <a:pt x="364504" y="373704"/>
                  <a:pt x="335576" y="360651"/>
                  <a:pt x="293243" y="364179"/>
                </a:cubicBezTo>
                <a:cubicBezTo>
                  <a:pt x="250910" y="367707"/>
                  <a:pt x="145782" y="406865"/>
                  <a:pt x="106976" y="393812"/>
                </a:cubicBezTo>
                <a:cubicBezTo>
                  <a:pt x="68170" y="380759"/>
                  <a:pt x="78048" y="335956"/>
                  <a:pt x="60409" y="285862"/>
                </a:cubicBezTo>
                <a:cubicBezTo>
                  <a:pt x="42770" y="235768"/>
                  <a:pt x="5023" y="130288"/>
                  <a:pt x="1143" y="93246"/>
                </a:cubicBezTo>
                <a:cubicBezTo>
                  <a:pt x="-2738" y="56204"/>
                  <a:pt x="1848" y="78781"/>
                  <a:pt x="37126" y="63612"/>
                </a:cubicBezTo>
                <a:cubicBezTo>
                  <a:pt x="72404" y="48443"/>
                  <a:pt x="188115" y="-2710"/>
                  <a:pt x="202226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37E99684-44E1-4170-9D59-EACC1607ECD5}"/>
              </a:ext>
            </a:extLst>
          </p:cNvPr>
          <p:cNvSpPr/>
          <p:nvPr/>
        </p:nvSpPr>
        <p:spPr>
          <a:xfrm>
            <a:off x="3248019" y="5219608"/>
            <a:ext cx="76427" cy="394274"/>
          </a:xfrm>
          <a:custGeom>
            <a:avLst/>
            <a:gdLst>
              <a:gd name="connsiteX0" fmla="*/ 15881 w 76427"/>
              <a:gd name="connsiteY0" fmla="*/ 92 h 394274"/>
              <a:gd name="connsiteX1" fmla="*/ 47631 w 76427"/>
              <a:gd name="connsiteY1" fmla="*/ 247742 h 394274"/>
              <a:gd name="connsiteX2" fmla="*/ 6 w 76427"/>
              <a:gd name="connsiteY2" fmla="*/ 393792 h 394274"/>
              <a:gd name="connsiteX3" fmla="*/ 44456 w 76427"/>
              <a:gd name="connsiteY3" fmla="*/ 292192 h 394274"/>
              <a:gd name="connsiteX4" fmla="*/ 76206 w 76427"/>
              <a:gd name="connsiteY4" fmla="*/ 219167 h 394274"/>
              <a:gd name="connsiteX5" fmla="*/ 15881 w 76427"/>
              <a:gd name="connsiteY5" fmla="*/ 92 h 394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427" h="394274">
                <a:moveTo>
                  <a:pt x="15881" y="92"/>
                </a:moveTo>
                <a:cubicBezTo>
                  <a:pt x="11119" y="4854"/>
                  <a:pt x="50277" y="182125"/>
                  <a:pt x="47631" y="247742"/>
                </a:cubicBezTo>
                <a:cubicBezTo>
                  <a:pt x="44985" y="313359"/>
                  <a:pt x="535" y="386384"/>
                  <a:pt x="6" y="393792"/>
                </a:cubicBezTo>
                <a:cubicBezTo>
                  <a:pt x="-523" y="401200"/>
                  <a:pt x="31756" y="321296"/>
                  <a:pt x="44456" y="292192"/>
                </a:cubicBezTo>
                <a:cubicBezTo>
                  <a:pt x="57156" y="263088"/>
                  <a:pt x="78852" y="263088"/>
                  <a:pt x="76206" y="219167"/>
                </a:cubicBezTo>
                <a:cubicBezTo>
                  <a:pt x="73560" y="175246"/>
                  <a:pt x="20643" y="-4670"/>
                  <a:pt x="15881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C2CE7A02-009F-4A03-96C5-67CF34E64775}"/>
              </a:ext>
            </a:extLst>
          </p:cNvPr>
          <p:cNvSpPr/>
          <p:nvPr/>
        </p:nvSpPr>
        <p:spPr>
          <a:xfrm>
            <a:off x="3088346" y="5668288"/>
            <a:ext cx="154664" cy="356230"/>
          </a:xfrm>
          <a:custGeom>
            <a:avLst/>
            <a:gdLst>
              <a:gd name="connsiteX0" fmla="*/ 154387 w 154664"/>
              <a:gd name="connsiteY0" fmla="*/ 145 h 356230"/>
              <a:gd name="connsiteX1" fmla="*/ 95121 w 154664"/>
              <a:gd name="connsiteY1" fmla="*/ 158895 h 356230"/>
              <a:gd name="connsiteX2" fmla="*/ 1987 w 154664"/>
              <a:gd name="connsiteY2" fmla="*/ 351512 h 356230"/>
              <a:gd name="connsiteX3" fmla="*/ 37971 w 154664"/>
              <a:gd name="connsiteY3" fmla="*/ 288012 h 356230"/>
              <a:gd name="connsiteX4" fmla="*/ 114171 w 154664"/>
              <a:gd name="connsiteY4" fmla="*/ 186412 h 356230"/>
              <a:gd name="connsiteX5" fmla="*/ 154387 w 154664"/>
              <a:gd name="connsiteY5" fmla="*/ 145 h 356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4664" h="356230">
                <a:moveTo>
                  <a:pt x="154387" y="145"/>
                </a:moveTo>
                <a:cubicBezTo>
                  <a:pt x="151212" y="-4441"/>
                  <a:pt x="120521" y="100334"/>
                  <a:pt x="95121" y="158895"/>
                </a:cubicBezTo>
                <a:cubicBezTo>
                  <a:pt x="69721" y="217456"/>
                  <a:pt x="11512" y="329993"/>
                  <a:pt x="1987" y="351512"/>
                </a:cubicBezTo>
                <a:cubicBezTo>
                  <a:pt x="-7538" y="373031"/>
                  <a:pt x="19274" y="315529"/>
                  <a:pt x="37971" y="288012"/>
                </a:cubicBezTo>
                <a:cubicBezTo>
                  <a:pt x="56668" y="260495"/>
                  <a:pt x="95474" y="230157"/>
                  <a:pt x="114171" y="186412"/>
                </a:cubicBezTo>
                <a:cubicBezTo>
                  <a:pt x="132868" y="142668"/>
                  <a:pt x="157562" y="4731"/>
                  <a:pt x="154387" y="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238EF4EF-6269-408D-A9F1-07DB7F994C01}"/>
              </a:ext>
            </a:extLst>
          </p:cNvPr>
          <p:cNvSpPr/>
          <p:nvPr/>
        </p:nvSpPr>
        <p:spPr>
          <a:xfrm>
            <a:off x="2717162" y="6022049"/>
            <a:ext cx="371447" cy="633260"/>
          </a:xfrm>
          <a:custGeom>
            <a:avLst/>
            <a:gdLst>
              <a:gd name="connsiteX0" fmla="*/ 368938 w 371447"/>
              <a:gd name="connsiteY0" fmla="*/ 926 h 633260"/>
              <a:gd name="connsiteX1" fmla="*/ 286388 w 371447"/>
              <a:gd name="connsiteY1" fmla="*/ 210476 h 633260"/>
              <a:gd name="connsiteX2" fmla="*/ 165738 w 371447"/>
              <a:gd name="connsiteY2" fmla="*/ 315251 h 633260"/>
              <a:gd name="connsiteX3" fmla="*/ 22863 w 371447"/>
              <a:gd name="connsiteY3" fmla="*/ 512101 h 633260"/>
              <a:gd name="connsiteX4" fmla="*/ 638 w 371447"/>
              <a:gd name="connsiteY4" fmla="*/ 632751 h 633260"/>
              <a:gd name="connsiteX5" fmla="*/ 26038 w 371447"/>
              <a:gd name="connsiteY5" fmla="*/ 550201 h 633260"/>
              <a:gd name="connsiteX6" fmla="*/ 114938 w 371447"/>
              <a:gd name="connsiteY6" fmla="*/ 426376 h 633260"/>
              <a:gd name="connsiteX7" fmla="*/ 273688 w 371447"/>
              <a:gd name="connsiteY7" fmla="*/ 232701 h 633260"/>
              <a:gd name="connsiteX8" fmla="*/ 343538 w 371447"/>
              <a:gd name="connsiteY8" fmla="*/ 137451 h 633260"/>
              <a:gd name="connsiteX9" fmla="*/ 368938 w 371447"/>
              <a:gd name="connsiteY9" fmla="*/ 926 h 633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1447" h="633260">
                <a:moveTo>
                  <a:pt x="368938" y="926"/>
                </a:moveTo>
                <a:cubicBezTo>
                  <a:pt x="359413" y="13097"/>
                  <a:pt x="320255" y="158089"/>
                  <a:pt x="286388" y="210476"/>
                </a:cubicBezTo>
                <a:cubicBezTo>
                  <a:pt x="252521" y="262863"/>
                  <a:pt x="209659" y="264980"/>
                  <a:pt x="165738" y="315251"/>
                </a:cubicBezTo>
                <a:cubicBezTo>
                  <a:pt x="121817" y="365522"/>
                  <a:pt x="50380" y="459184"/>
                  <a:pt x="22863" y="512101"/>
                </a:cubicBezTo>
                <a:cubicBezTo>
                  <a:pt x="-4654" y="565018"/>
                  <a:pt x="109" y="626401"/>
                  <a:pt x="638" y="632751"/>
                </a:cubicBezTo>
                <a:cubicBezTo>
                  <a:pt x="1167" y="639101"/>
                  <a:pt x="6988" y="584597"/>
                  <a:pt x="26038" y="550201"/>
                </a:cubicBezTo>
                <a:cubicBezTo>
                  <a:pt x="45088" y="515805"/>
                  <a:pt x="73663" y="479293"/>
                  <a:pt x="114938" y="426376"/>
                </a:cubicBezTo>
                <a:cubicBezTo>
                  <a:pt x="156213" y="373459"/>
                  <a:pt x="235588" y="280855"/>
                  <a:pt x="273688" y="232701"/>
                </a:cubicBezTo>
                <a:cubicBezTo>
                  <a:pt x="311788" y="184547"/>
                  <a:pt x="328192" y="175022"/>
                  <a:pt x="343538" y="137451"/>
                </a:cubicBezTo>
                <a:cubicBezTo>
                  <a:pt x="358884" y="99880"/>
                  <a:pt x="378463" y="-11245"/>
                  <a:pt x="368938" y="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4FC7CC57-B171-4C04-8E1E-8807365B9D90}"/>
              </a:ext>
            </a:extLst>
          </p:cNvPr>
          <p:cNvSpPr/>
          <p:nvPr/>
        </p:nvSpPr>
        <p:spPr>
          <a:xfrm>
            <a:off x="2628859" y="6729457"/>
            <a:ext cx="131274" cy="480090"/>
          </a:xfrm>
          <a:custGeom>
            <a:avLst/>
            <a:gdLst>
              <a:gd name="connsiteX0" fmla="*/ 86824 w 131274"/>
              <a:gd name="connsiteY0" fmla="*/ 1543 h 480090"/>
              <a:gd name="connsiteX1" fmla="*/ 21208 w 131274"/>
              <a:gd name="connsiteY1" fmla="*/ 172993 h 480090"/>
              <a:gd name="connsiteX2" fmla="*/ 41 w 131274"/>
              <a:gd name="connsiteY2" fmla="*/ 272476 h 480090"/>
              <a:gd name="connsiteX3" fmla="*/ 16974 w 131274"/>
              <a:gd name="connsiteY3" fmla="*/ 376193 h 480090"/>
              <a:gd name="connsiteX4" fmla="*/ 55074 w 131274"/>
              <a:gd name="connsiteY4" fmla="*/ 433343 h 480090"/>
              <a:gd name="connsiteX5" fmla="*/ 131274 w 131274"/>
              <a:gd name="connsiteY5" fmla="*/ 479910 h 480090"/>
              <a:gd name="connsiteX6" fmla="*/ 55074 w 131274"/>
              <a:gd name="connsiteY6" fmla="*/ 441810 h 480090"/>
              <a:gd name="connsiteX7" fmla="*/ 14858 w 131274"/>
              <a:gd name="connsiteY7" fmla="*/ 280943 h 480090"/>
              <a:gd name="connsiteX8" fmla="*/ 86824 w 131274"/>
              <a:gd name="connsiteY8" fmla="*/ 1543 h 48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274" h="480090">
                <a:moveTo>
                  <a:pt x="86824" y="1543"/>
                </a:moveTo>
                <a:cubicBezTo>
                  <a:pt x="87882" y="-16448"/>
                  <a:pt x="35672" y="127838"/>
                  <a:pt x="21208" y="172993"/>
                </a:cubicBezTo>
                <a:cubicBezTo>
                  <a:pt x="6744" y="218148"/>
                  <a:pt x="747" y="238609"/>
                  <a:pt x="41" y="272476"/>
                </a:cubicBezTo>
                <a:cubicBezTo>
                  <a:pt x="-665" y="306343"/>
                  <a:pt x="7802" y="349382"/>
                  <a:pt x="16974" y="376193"/>
                </a:cubicBezTo>
                <a:cubicBezTo>
                  <a:pt x="26146" y="403004"/>
                  <a:pt x="36024" y="416057"/>
                  <a:pt x="55074" y="433343"/>
                </a:cubicBezTo>
                <a:cubicBezTo>
                  <a:pt x="74124" y="450629"/>
                  <a:pt x="131274" y="478499"/>
                  <a:pt x="131274" y="479910"/>
                </a:cubicBezTo>
                <a:cubicBezTo>
                  <a:pt x="131274" y="481321"/>
                  <a:pt x="74477" y="474971"/>
                  <a:pt x="55074" y="441810"/>
                </a:cubicBezTo>
                <a:cubicBezTo>
                  <a:pt x="35671" y="408649"/>
                  <a:pt x="11683" y="352910"/>
                  <a:pt x="14858" y="280943"/>
                </a:cubicBezTo>
                <a:cubicBezTo>
                  <a:pt x="18033" y="208976"/>
                  <a:pt x="85766" y="19534"/>
                  <a:pt x="86824" y="1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B8DB87D9-2A14-4A99-BA4D-64C2CFA4D51C}"/>
              </a:ext>
            </a:extLst>
          </p:cNvPr>
          <p:cNvSpPr/>
          <p:nvPr/>
        </p:nvSpPr>
        <p:spPr>
          <a:xfrm>
            <a:off x="3708304" y="6552751"/>
            <a:ext cx="229100" cy="670243"/>
          </a:xfrm>
          <a:custGeom>
            <a:avLst/>
            <a:gdLst>
              <a:gd name="connsiteX0" fmla="*/ 96 w 229100"/>
              <a:gd name="connsiteY0" fmla="*/ 449 h 670243"/>
              <a:gd name="connsiteX1" fmla="*/ 167313 w 229100"/>
              <a:gd name="connsiteY1" fmla="*/ 110516 h 670243"/>
              <a:gd name="connsiteX2" fmla="*/ 207529 w 229100"/>
              <a:gd name="connsiteY2" fmla="*/ 188832 h 670243"/>
              <a:gd name="connsiteX3" fmla="*/ 228696 w 229100"/>
              <a:gd name="connsiteY3" fmla="*/ 466116 h 670243"/>
              <a:gd name="connsiteX4" fmla="*/ 220229 w 229100"/>
              <a:gd name="connsiteY4" fmla="*/ 514799 h 670243"/>
              <a:gd name="connsiteX5" fmla="*/ 205413 w 229100"/>
              <a:gd name="connsiteY5" fmla="*/ 546549 h 670243"/>
              <a:gd name="connsiteX6" fmla="*/ 114396 w 229100"/>
              <a:gd name="connsiteY6" fmla="*/ 665082 h 670243"/>
              <a:gd name="connsiteX7" fmla="*/ 135563 w 229100"/>
              <a:gd name="connsiteY7" fmla="*/ 633332 h 670243"/>
              <a:gd name="connsiteX8" fmla="*/ 213879 w 229100"/>
              <a:gd name="connsiteY8" fmla="*/ 493632 h 670243"/>
              <a:gd name="connsiteX9" fmla="*/ 220229 w 229100"/>
              <a:gd name="connsiteY9" fmla="*/ 444949 h 670243"/>
              <a:gd name="connsiteX10" fmla="*/ 192713 w 229100"/>
              <a:gd name="connsiteY10" fmla="*/ 154966 h 670243"/>
              <a:gd name="connsiteX11" fmla="*/ 96 w 229100"/>
              <a:gd name="connsiteY11" fmla="*/ 449 h 670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9100" h="670243">
                <a:moveTo>
                  <a:pt x="96" y="449"/>
                </a:moveTo>
                <a:cubicBezTo>
                  <a:pt x="-4137" y="-6959"/>
                  <a:pt x="132741" y="79119"/>
                  <a:pt x="167313" y="110516"/>
                </a:cubicBezTo>
                <a:cubicBezTo>
                  <a:pt x="201885" y="141913"/>
                  <a:pt x="197299" y="129565"/>
                  <a:pt x="207529" y="188832"/>
                </a:cubicBezTo>
                <a:cubicBezTo>
                  <a:pt x="217760" y="248099"/>
                  <a:pt x="226579" y="411788"/>
                  <a:pt x="228696" y="466116"/>
                </a:cubicBezTo>
                <a:cubicBezTo>
                  <a:pt x="230813" y="520444"/>
                  <a:pt x="224109" y="501394"/>
                  <a:pt x="220229" y="514799"/>
                </a:cubicBezTo>
                <a:cubicBezTo>
                  <a:pt x="216349" y="528204"/>
                  <a:pt x="223052" y="521502"/>
                  <a:pt x="205413" y="546549"/>
                </a:cubicBezTo>
                <a:cubicBezTo>
                  <a:pt x="187774" y="571596"/>
                  <a:pt x="126038" y="650618"/>
                  <a:pt x="114396" y="665082"/>
                </a:cubicBezTo>
                <a:cubicBezTo>
                  <a:pt x="102754" y="679546"/>
                  <a:pt x="118983" y="661907"/>
                  <a:pt x="135563" y="633332"/>
                </a:cubicBezTo>
                <a:cubicBezTo>
                  <a:pt x="152143" y="604757"/>
                  <a:pt x="199768" y="525029"/>
                  <a:pt x="213879" y="493632"/>
                </a:cubicBezTo>
                <a:cubicBezTo>
                  <a:pt x="227990" y="462235"/>
                  <a:pt x="223757" y="501393"/>
                  <a:pt x="220229" y="444949"/>
                </a:cubicBezTo>
                <a:cubicBezTo>
                  <a:pt x="216701" y="388505"/>
                  <a:pt x="227991" y="227638"/>
                  <a:pt x="192713" y="154966"/>
                </a:cubicBezTo>
                <a:cubicBezTo>
                  <a:pt x="157435" y="82294"/>
                  <a:pt x="4329" y="7857"/>
                  <a:pt x="96" y="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EC1495DE-C059-400A-B96E-84EEA9CB0933}"/>
              </a:ext>
            </a:extLst>
          </p:cNvPr>
          <p:cNvSpPr/>
          <p:nvPr/>
        </p:nvSpPr>
        <p:spPr>
          <a:xfrm>
            <a:off x="2736850" y="6900705"/>
            <a:ext cx="192993" cy="151755"/>
          </a:xfrm>
          <a:custGeom>
            <a:avLst/>
            <a:gdLst>
              <a:gd name="connsiteX0" fmla="*/ 0 w 192993"/>
              <a:gd name="connsiteY0" fmla="*/ 52545 h 151755"/>
              <a:gd name="connsiteX1" fmla="*/ 42863 w 192993"/>
              <a:gd name="connsiteY1" fmla="*/ 12858 h 151755"/>
              <a:gd name="connsiteX2" fmla="*/ 73025 w 192993"/>
              <a:gd name="connsiteY2" fmla="*/ 35083 h 151755"/>
              <a:gd name="connsiteX3" fmla="*/ 188913 w 192993"/>
              <a:gd name="connsiteY3" fmla="*/ 149383 h 151755"/>
              <a:gd name="connsiteX4" fmla="*/ 161925 w 192993"/>
              <a:gd name="connsiteY4" fmla="*/ 108108 h 151755"/>
              <a:gd name="connsiteX5" fmla="*/ 114300 w 192993"/>
              <a:gd name="connsiteY5" fmla="*/ 55720 h 151755"/>
              <a:gd name="connsiteX6" fmla="*/ 42863 w 192993"/>
              <a:gd name="connsiteY6" fmla="*/ 158 h 151755"/>
              <a:gd name="connsiteX7" fmla="*/ 0 w 192993"/>
              <a:gd name="connsiteY7" fmla="*/ 52545 h 151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993" h="151755">
                <a:moveTo>
                  <a:pt x="0" y="52545"/>
                </a:moveTo>
                <a:cubicBezTo>
                  <a:pt x="0" y="54662"/>
                  <a:pt x="30692" y="15768"/>
                  <a:pt x="42863" y="12858"/>
                </a:cubicBezTo>
                <a:cubicBezTo>
                  <a:pt x="55034" y="9948"/>
                  <a:pt x="48683" y="12329"/>
                  <a:pt x="73025" y="35083"/>
                </a:cubicBezTo>
                <a:cubicBezTo>
                  <a:pt x="97367" y="57837"/>
                  <a:pt x="174096" y="137212"/>
                  <a:pt x="188913" y="149383"/>
                </a:cubicBezTo>
                <a:cubicBezTo>
                  <a:pt x="203730" y="161554"/>
                  <a:pt x="174360" y="123718"/>
                  <a:pt x="161925" y="108108"/>
                </a:cubicBezTo>
                <a:cubicBezTo>
                  <a:pt x="149490" y="92498"/>
                  <a:pt x="134144" y="73712"/>
                  <a:pt x="114300" y="55720"/>
                </a:cubicBezTo>
                <a:cubicBezTo>
                  <a:pt x="94456" y="37728"/>
                  <a:pt x="60325" y="3597"/>
                  <a:pt x="42863" y="158"/>
                </a:cubicBezTo>
                <a:cubicBezTo>
                  <a:pt x="25401" y="-3281"/>
                  <a:pt x="0" y="50428"/>
                  <a:pt x="0" y="52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C15534B9-EB7A-4889-9E7F-DF1618C5AB6E}"/>
              </a:ext>
            </a:extLst>
          </p:cNvPr>
          <p:cNvSpPr/>
          <p:nvPr/>
        </p:nvSpPr>
        <p:spPr>
          <a:xfrm>
            <a:off x="3155274" y="6875460"/>
            <a:ext cx="461197" cy="273317"/>
          </a:xfrm>
          <a:custGeom>
            <a:avLst/>
            <a:gdLst>
              <a:gd name="connsiteX0" fmla="*/ 2264 w 461197"/>
              <a:gd name="connsiteY0" fmla="*/ 61915 h 273317"/>
              <a:gd name="connsiteX1" fmla="*/ 161014 w 461197"/>
              <a:gd name="connsiteY1" fmla="*/ 3 h 273317"/>
              <a:gd name="connsiteX2" fmla="*/ 303889 w 461197"/>
              <a:gd name="connsiteY2" fmla="*/ 65090 h 273317"/>
              <a:gd name="connsiteX3" fmla="*/ 394376 w 461197"/>
              <a:gd name="connsiteY3" fmla="*/ 133353 h 273317"/>
              <a:gd name="connsiteX4" fmla="*/ 453114 w 461197"/>
              <a:gd name="connsiteY4" fmla="*/ 230190 h 273317"/>
              <a:gd name="connsiteX5" fmla="*/ 456289 w 461197"/>
              <a:gd name="connsiteY5" fmla="*/ 254003 h 273317"/>
              <a:gd name="connsiteX6" fmla="*/ 411839 w 461197"/>
              <a:gd name="connsiteY6" fmla="*/ 273053 h 273317"/>
              <a:gd name="connsiteX7" fmla="*/ 448351 w 461197"/>
              <a:gd name="connsiteY7" fmla="*/ 239715 h 273317"/>
              <a:gd name="connsiteX8" fmla="*/ 440414 w 461197"/>
              <a:gd name="connsiteY8" fmla="*/ 161928 h 273317"/>
              <a:gd name="connsiteX9" fmla="*/ 270551 w 461197"/>
              <a:gd name="connsiteY9" fmla="*/ 34928 h 273317"/>
              <a:gd name="connsiteX10" fmla="*/ 80051 w 461197"/>
              <a:gd name="connsiteY10" fmla="*/ 9528 h 273317"/>
              <a:gd name="connsiteX11" fmla="*/ 2264 w 461197"/>
              <a:gd name="connsiteY11" fmla="*/ 61915 h 273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1197" h="273317">
                <a:moveTo>
                  <a:pt x="2264" y="61915"/>
                </a:moveTo>
                <a:cubicBezTo>
                  <a:pt x="15758" y="60328"/>
                  <a:pt x="110743" y="-526"/>
                  <a:pt x="161014" y="3"/>
                </a:cubicBezTo>
                <a:cubicBezTo>
                  <a:pt x="211285" y="532"/>
                  <a:pt x="264995" y="42865"/>
                  <a:pt x="303889" y="65090"/>
                </a:cubicBezTo>
                <a:cubicBezTo>
                  <a:pt x="342783" y="87315"/>
                  <a:pt x="369505" y="105836"/>
                  <a:pt x="394376" y="133353"/>
                </a:cubicBezTo>
                <a:cubicBezTo>
                  <a:pt x="419247" y="160870"/>
                  <a:pt x="442795" y="210082"/>
                  <a:pt x="453114" y="230190"/>
                </a:cubicBezTo>
                <a:cubicBezTo>
                  <a:pt x="463433" y="250298"/>
                  <a:pt x="463168" y="246859"/>
                  <a:pt x="456289" y="254003"/>
                </a:cubicBezTo>
                <a:cubicBezTo>
                  <a:pt x="449410" y="261147"/>
                  <a:pt x="413162" y="275434"/>
                  <a:pt x="411839" y="273053"/>
                </a:cubicBezTo>
                <a:cubicBezTo>
                  <a:pt x="410516" y="270672"/>
                  <a:pt x="443588" y="258236"/>
                  <a:pt x="448351" y="239715"/>
                </a:cubicBezTo>
                <a:cubicBezTo>
                  <a:pt x="453114" y="221194"/>
                  <a:pt x="470047" y="196059"/>
                  <a:pt x="440414" y="161928"/>
                </a:cubicBezTo>
                <a:cubicBezTo>
                  <a:pt x="410781" y="127797"/>
                  <a:pt x="330612" y="60328"/>
                  <a:pt x="270551" y="34928"/>
                </a:cubicBezTo>
                <a:cubicBezTo>
                  <a:pt x="210491" y="9528"/>
                  <a:pt x="121855" y="4766"/>
                  <a:pt x="80051" y="9528"/>
                </a:cubicBezTo>
                <a:cubicBezTo>
                  <a:pt x="38247" y="14290"/>
                  <a:pt x="-11230" y="63502"/>
                  <a:pt x="2264" y="61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F7A282B4-3F16-4CF8-AF21-3C75E637C163}"/>
              </a:ext>
            </a:extLst>
          </p:cNvPr>
          <p:cNvSpPr/>
          <p:nvPr/>
        </p:nvSpPr>
        <p:spPr>
          <a:xfrm>
            <a:off x="3078209" y="6194037"/>
            <a:ext cx="343079" cy="537421"/>
          </a:xfrm>
          <a:custGeom>
            <a:avLst/>
            <a:gdLst>
              <a:gd name="connsiteX0" fmla="*/ 335551 w 343079"/>
              <a:gd name="connsiteY0" fmla="*/ 28963 h 537421"/>
              <a:gd name="connsiteX1" fmla="*/ 223791 w 343079"/>
              <a:gd name="connsiteY1" fmla="*/ 486163 h 537421"/>
              <a:gd name="connsiteX2" fmla="*/ 152671 w 343079"/>
              <a:gd name="connsiteY2" fmla="*/ 506483 h 537421"/>
              <a:gd name="connsiteX3" fmla="*/ 271 w 343079"/>
              <a:gd name="connsiteY3" fmla="*/ 536963 h 537421"/>
              <a:gd name="connsiteX4" fmla="*/ 193311 w 343079"/>
              <a:gd name="connsiteY4" fmla="*/ 481083 h 537421"/>
              <a:gd name="connsiteX5" fmla="*/ 223791 w 343079"/>
              <a:gd name="connsiteY5" fmla="*/ 420123 h 537421"/>
              <a:gd name="connsiteX6" fmla="*/ 320311 w 343079"/>
              <a:gd name="connsiteY6" fmla="*/ 84843 h 537421"/>
              <a:gd name="connsiteX7" fmla="*/ 335551 w 343079"/>
              <a:gd name="connsiteY7" fmla="*/ 28963 h 537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079" h="537421">
                <a:moveTo>
                  <a:pt x="335551" y="28963"/>
                </a:moveTo>
                <a:cubicBezTo>
                  <a:pt x="319464" y="95850"/>
                  <a:pt x="254271" y="406576"/>
                  <a:pt x="223791" y="486163"/>
                </a:cubicBezTo>
                <a:cubicBezTo>
                  <a:pt x="193311" y="565750"/>
                  <a:pt x="189924" y="498016"/>
                  <a:pt x="152671" y="506483"/>
                </a:cubicBezTo>
                <a:cubicBezTo>
                  <a:pt x="115418" y="514950"/>
                  <a:pt x="-6502" y="541196"/>
                  <a:pt x="271" y="536963"/>
                </a:cubicBezTo>
                <a:cubicBezTo>
                  <a:pt x="7044" y="532730"/>
                  <a:pt x="156058" y="500556"/>
                  <a:pt x="193311" y="481083"/>
                </a:cubicBezTo>
                <a:cubicBezTo>
                  <a:pt x="230564" y="461610"/>
                  <a:pt x="202624" y="486163"/>
                  <a:pt x="223791" y="420123"/>
                </a:cubicBezTo>
                <a:cubicBezTo>
                  <a:pt x="244958" y="354083"/>
                  <a:pt x="300838" y="145803"/>
                  <a:pt x="320311" y="84843"/>
                </a:cubicBezTo>
                <a:cubicBezTo>
                  <a:pt x="339784" y="23883"/>
                  <a:pt x="351638" y="-37924"/>
                  <a:pt x="335551" y="289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A1D1D4A4-AE33-4126-989D-CB572D05632B}"/>
              </a:ext>
            </a:extLst>
          </p:cNvPr>
          <p:cNvSpPr/>
          <p:nvPr/>
        </p:nvSpPr>
        <p:spPr>
          <a:xfrm>
            <a:off x="2846586" y="6431037"/>
            <a:ext cx="100252" cy="289803"/>
          </a:xfrm>
          <a:custGeom>
            <a:avLst/>
            <a:gdLst>
              <a:gd name="connsiteX0" fmla="*/ 99814 w 100252"/>
              <a:gd name="connsiteY0" fmla="*/ 243 h 289803"/>
              <a:gd name="connsiteX1" fmla="*/ 3294 w 100252"/>
              <a:gd name="connsiteY1" fmla="*/ 208523 h 289803"/>
              <a:gd name="connsiteX2" fmla="*/ 28694 w 100252"/>
              <a:gd name="connsiteY2" fmla="*/ 244083 h 289803"/>
              <a:gd name="connsiteX3" fmla="*/ 89654 w 100252"/>
              <a:gd name="connsiteY3" fmla="*/ 289803 h 289803"/>
              <a:gd name="connsiteX4" fmla="*/ 28694 w 100252"/>
              <a:gd name="connsiteY4" fmla="*/ 244083 h 289803"/>
              <a:gd name="connsiteX5" fmla="*/ 38854 w 100252"/>
              <a:gd name="connsiteY5" fmla="*/ 167883 h 289803"/>
              <a:gd name="connsiteX6" fmla="*/ 99814 w 100252"/>
              <a:gd name="connsiteY6" fmla="*/ 243 h 289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252" h="289803">
                <a:moveTo>
                  <a:pt x="99814" y="243"/>
                </a:moveTo>
                <a:cubicBezTo>
                  <a:pt x="93887" y="7016"/>
                  <a:pt x="15147" y="167883"/>
                  <a:pt x="3294" y="208523"/>
                </a:cubicBezTo>
                <a:cubicBezTo>
                  <a:pt x="-8559" y="249163"/>
                  <a:pt x="14301" y="230536"/>
                  <a:pt x="28694" y="244083"/>
                </a:cubicBezTo>
                <a:cubicBezTo>
                  <a:pt x="43087" y="257630"/>
                  <a:pt x="89654" y="289803"/>
                  <a:pt x="89654" y="289803"/>
                </a:cubicBezTo>
                <a:cubicBezTo>
                  <a:pt x="89654" y="289803"/>
                  <a:pt x="37161" y="264403"/>
                  <a:pt x="28694" y="244083"/>
                </a:cubicBezTo>
                <a:cubicBezTo>
                  <a:pt x="20227" y="223763"/>
                  <a:pt x="27847" y="205983"/>
                  <a:pt x="38854" y="167883"/>
                </a:cubicBezTo>
                <a:cubicBezTo>
                  <a:pt x="49861" y="129783"/>
                  <a:pt x="105741" y="-6530"/>
                  <a:pt x="99814" y="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A3232572-9723-44C8-B687-1768832814EA}"/>
              </a:ext>
            </a:extLst>
          </p:cNvPr>
          <p:cNvSpPr/>
          <p:nvPr/>
        </p:nvSpPr>
        <p:spPr>
          <a:xfrm>
            <a:off x="3198512" y="5907748"/>
            <a:ext cx="189852" cy="577838"/>
          </a:xfrm>
          <a:custGeom>
            <a:avLst/>
            <a:gdLst>
              <a:gd name="connsiteX0" fmla="*/ 189848 w 189852"/>
              <a:gd name="connsiteY0" fmla="*/ 292 h 577838"/>
              <a:gd name="connsiteX1" fmla="*/ 47608 w 189852"/>
              <a:gd name="connsiteY1" fmla="*/ 340652 h 577838"/>
              <a:gd name="connsiteX2" fmla="*/ 1888 w 189852"/>
              <a:gd name="connsiteY2" fmla="*/ 574332 h 577838"/>
              <a:gd name="connsiteX3" fmla="*/ 12048 w 189852"/>
              <a:gd name="connsiteY3" fmla="*/ 467652 h 577838"/>
              <a:gd name="connsiteX4" fmla="*/ 42528 w 189852"/>
              <a:gd name="connsiteY4" fmla="*/ 284772 h 577838"/>
              <a:gd name="connsiteX5" fmla="*/ 189848 w 189852"/>
              <a:gd name="connsiteY5" fmla="*/ 292 h 577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852" h="577838">
                <a:moveTo>
                  <a:pt x="189848" y="292"/>
                </a:moveTo>
                <a:cubicBezTo>
                  <a:pt x="190695" y="9605"/>
                  <a:pt x="78935" y="244979"/>
                  <a:pt x="47608" y="340652"/>
                </a:cubicBezTo>
                <a:cubicBezTo>
                  <a:pt x="16281" y="436325"/>
                  <a:pt x="7815" y="553165"/>
                  <a:pt x="1888" y="574332"/>
                </a:cubicBezTo>
                <a:cubicBezTo>
                  <a:pt x="-4039" y="595499"/>
                  <a:pt x="5275" y="515912"/>
                  <a:pt x="12048" y="467652"/>
                </a:cubicBezTo>
                <a:cubicBezTo>
                  <a:pt x="18821" y="419392"/>
                  <a:pt x="6968" y="362665"/>
                  <a:pt x="42528" y="284772"/>
                </a:cubicBezTo>
                <a:cubicBezTo>
                  <a:pt x="78088" y="206879"/>
                  <a:pt x="189001" y="-9021"/>
                  <a:pt x="189848" y="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B7E870A4-592E-489B-858F-E3552502D83E}"/>
              </a:ext>
            </a:extLst>
          </p:cNvPr>
          <p:cNvSpPr/>
          <p:nvPr/>
        </p:nvSpPr>
        <p:spPr>
          <a:xfrm>
            <a:off x="3359034" y="6668444"/>
            <a:ext cx="410042" cy="94416"/>
          </a:xfrm>
          <a:custGeom>
            <a:avLst/>
            <a:gdLst>
              <a:gd name="connsiteX0" fmla="*/ 116 w 410042"/>
              <a:gd name="connsiteY0" fmla="*/ 94306 h 94416"/>
              <a:gd name="connsiteX1" fmla="*/ 219191 w 410042"/>
              <a:gd name="connsiteY1" fmla="*/ 2231 h 94416"/>
              <a:gd name="connsiteX2" fmla="*/ 406516 w 410042"/>
              <a:gd name="connsiteY2" fmla="*/ 27631 h 94416"/>
              <a:gd name="connsiteX3" fmla="*/ 330316 w 410042"/>
              <a:gd name="connsiteY3" fmla="*/ 18106 h 94416"/>
              <a:gd name="connsiteX4" fmla="*/ 190616 w 410042"/>
              <a:gd name="connsiteY4" fmla="*/ 21281 h 94416"/>
              <a:gd name="connsiteX5" fmla="*/ 116 w 410042"/>
              <a:gd name="connsiteY5" fmla="*/ 94306 h 9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0042" h="94416">
                <a:moveTo>
                  <a:pt x="116" y="94306"/>
                </a:moveTo>
                <a:cubicBezTo>
                  <a:pt x="4878" y="91131"/>
                  <a:pt x="151458" y="13344"/>
                  <a:pt x="219191" y="2231"/>
                </a:cubicBezTo>
                <a:cubicBezTo>
                  <a:pt x="286924" y="-8882"/>
                  <a:pt x="387995" y="24985"/>
                  <a:pt x="406516" y="27631"/>
                </a:cubicBezTo>
                <a:cubicBezTo>
                  <a:pt x="425037" y="30277"/>
                  <a:pt x="366299" y="19164"/>
                  <a:pt x="330316" y="18106"/>
                </a:cubicBezTo>
                <a:cubicBezTo>
                  <a:pt x="294333" y="17048"/>
                  <a:pt x="243004" y="11227"/>
                  <a:pt x="190616" y="21281"/>
                </a:cubicBezTo>
                <a:cubicBezTo>
                  <a:pt x="138229" y="31335"/>
                  <a:pt x="-4646" y="97481"/>
                  <a:pt x="116" y="94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D0E5C1FF-4773-4F49-9DB3-70D0A96F5B93}"/>
              </a:ext>
            </a:extLst>
          </p:cNvPr>
          <p:cNvSpPr/>
          <p:nvPr/>
        </p:nvSpPr>
        <p:spPr>
          <a:xfrm>
            <a:off x="2957871" y="7029449"/>
            <a:ext cx="348230" cy="140282"/>
          </a:xfrm>
          <a:custGeom>
            <a:avLst/>
            <a:gdLst>
              <a:gd name="connsiteX0" fmla="*/ 162096 w 348230"/>
              <a:gd name="connsiteY0" fmla="*/ 1 h 140282"/>
              <a:gd name="connsiteX1" fmla="*/ 221362 w 348230"/>
              <a:gd name="connsiteY1" fmla="*/ 82551 h 140282"/>
              <a:gd name="connsiteX2" fmla="*/ 346246 w 348230"/>
              <a:gd name="connsiteY2" fmla="*/ 101601 h 140282"/>
              <a:gd name="connsiteX3" fmla="*/ 291212 w 348230"/>
              <a:gd name="connsiteY3" fmla="*/ 116418 h 140282"/>
              <a:gd name="connsiteX4" fmla="*/ 200196 w 348230"/>
              <a:gd name="connsiteY4" fmla="*/ 129118 h 140282"/>
              <a:gd name="connsiteX5" fmla="*/ 3346 w 348230"/>
              <a:gd name="connsiteY5" fmla="*/ 137584 h 140282"/>
              <a:gd name="connsiteX6" fmla="*/ 90129 w 348230"/>
              <a:gd name="connsiteY6" fmla="*/ 137584 h 140282"/>
              <a:gd name="connsiteX7" fmla="*/ 267929 w 348230"/>
              <a:gd name="connsiteY7" fmla="*/ 105834 h 140282"/>
              <a:gd name="connsiteX8" fmla="*/ 219246 w 348230"/>
              <a:gd name="connsiteY8" fmla="*/ 80434 h 140282"/>
              <a:gd name="connsiteX9" fmla="*/ 162096 w 348230"/>
              <a:gd name="connsiteY9" fmla="*/ 1 h 140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8230" h="140282">
                <a:moveTo>
                  <a:pt x="162096" y="1"/>
                </a:moveTo>
                <a:cubicBezTo>
                  <a:pt x="162449" y="354"/>
                  <a:pt x="190670" y="65618"/>
                  <a:pt x="221362" y="82551"/>
                </a:cubicBezTo>
                <a:cubicBezTo>
                  <a:pt x="252054" y="99484"/>
                  <a:pt x="334604" y="95957"/>
                  <a:pt x="346246" y="101601"/>
                </a:cubicBezTo>
                <a:cubicBezTo>
                  <a:pt x="357888" y="107245"/>
                  <a:pt x="315554" y="111832"/>
                  <a:pt x="291212" y="116418"/>
                </a:cubicBezTo>
                <a:cubicBezTo>
                  <a:pt x="266870" y="121004"/>
                  <a:pt x="248174" y="125590"/>
                  <a:pt x="200196" y="129118"/>
                </a:cubicBezTo>
                <a:cubicBezTo>
                  <a:pt x="152218" y="132646"/>
                  <a:pt x="21690" y="136173"/>
                  <a:pt x="3346" y="137584"/>
                </a:cubicBezTo>
                <a:cubicBezTo>
                  <a:pt x="-14998" y="138995"/>
                  <a:pt x="46032" y="142876"/>
                  <a:pt x="90129" y="137584"/>
                </a:cubicBezTo>
                <a:cubicBezTo>
                  <a:pt x="134226" y="132292"/>
                  <a:pt x="246410" y="115359"/>
                  <a:pt x="267929" y="105834"/>
                </a:cubicBezTo>
                <a:cubicBezTo>
                  <a:pt x="289448" y="96309"/>
                  <a:pt x="236179" y="93487"/>
                  <a:pt x="219246" y="80434"/>
                </a:cubicBezTo>
                <a:cubicBezTo>
                  <a:pt x="202313" y="67381"/>
                  <a:pt x="161743" y="-352"/>
                  <a:pt x="16209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DB337602-FE6E-4CA3-9D93-F7DC8D654951}"/>
              </a:ext>
            </a:extLst>
          </p:cNvPr>
          <p:cNvSpPr/>
          <p:nvPr/>
        </p:nvSpPr>
        <p:spPr>
          <a:xfrm>
            <a:off x="3574704" y="5134424"/>
            <a:ext cx="256492" cy="489260"/>
          </a:xfrm>
          <a:custGeom>
            <a:avLst/>
            <a:gdLst>
              <a:gd name="connsiteX0" fmla="*/ 256463 w 256492"/>
              <a:gd name="connsiteY0" fmla="*/ 609 h 489260"/>
              <a:gd name="connsiteX1" fmla="*/ 104063 w 256492"/>
              <a:gd name="connsiteY1" fmla="*/ 237676 h 489260"/>
              <a:gd name="connsiteX2" fmla="*/ 2463 w 256492"/>
              <a:gd name="connsiteY2" fmla="*/ 483209 h 489260"/>
              <a:gd name="connsiteX3" fmla="*/ 36329 w 256492"/>
              <a:gd name="connsiteY3" fmla="*/ 398543 h 489260"/>
              <a:gd name="connsiteX4" fmla="*/ 91363 w 256492"/>
              <a:gd name="connsiteY4" fmla="*/ 224976 h 489260"/>
              <a:gd name="connsiteX5" fmla="*/ 116763 w 256492"/>
              <a:gd name="connsiteY5" fmla="*/ 169943 h 489260"/>
              <a:gd name="connsiteX6" fmla="*/ 256463 w 256492"/>
              <a:gd name="connsiteY6" fmla="*/ 609 h 489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6492" h="489260">
                <a:moveTo>
                  <a:pt x="256463" y="609"/>
                </a:moveTo>
                <a:cubicBezTo>
                  <a:pt x="254346" y="11898"/>
                  <a:pt x="146396" y="157243"/>
                  <a:pt x="104063" y="237676"/>
                </a:cubicBezTo>
                <a:cubicBezTo>
                  <a:pt x="61730" y="318109"/>
                  <a:pt x="13752" y="456398"/>
                  <a:pt x="2463" y="483209"/>
                </a:cubicBezTo>
                <a:cubicBezTo>
                  <a:pt x="-8826" y="510020"/>
                  <a:pt x="21512" y="441582"/>
                  <a:pt x="36329" y="398543"/>
                </a:cubicBezTo>
                <a:cubicBezTo>
                  <a:pt x="51146" y="355504"/>
                  <a:pt x="77957" y="263076"/>
                  <a:pt x="91363" y="224976"/>
                </a:cubicBezTo>
                <a:cubicBezTo>
                  <a:pt x="104769" y="186876"/>
                  <a:pt x="89246" y="201693"/>
                  <a:pt x="116763" y="169943"/>
                </a:cubicBezTo>
                <a:cubicBezTo>
                  <a:pt x="144280" y="138193"/>
                  <a:pt x="258580" y="-10680"/>
                  <a:pt x="256463" y="6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140C8B07-E975-4625-9D21-640ADBC71B0B}"/>
              </a:ext>
            </a:extLst>
          </p:cNvPr>
          <p:cNvSpPr/>
          <p:nvPr/>
        </p:nvSpPr>
        <p:spPr>
          <a:xfrm>
            <a:off x="3162295" y="7247867"/>
            <a:ext cx="85730" cy="254665"/>
          </a:xfrm>
          <a:custGeom>
            <a:avLst/>
            <a:gdLst>
              <a:gd name="connsiteX0" fmla="*/ 53980 w 85730"/>
              <a:gd name="connsiteY0" fmla="*/ 658 h 254665"/>
              <a:gd name="connsiteX1" fmla="*/ 47630 w 85730"/>
              <a:gd name="connsiteY1" fmla="*/ 184808 h 254665"/>
              <a:gd name="connsiteX2" fmla="*/ 5 w 85730"/>
              <a:gd name="connsiteY2" fmla="*/ 254658 h 254665"/>
              <a:gd name="connsiteX3" fmla="*/ 50805 w 85730"/>
              <a:gd name="connsiteY3" fmla="*/ 181633 h 254665"/>
              <a:gd name="connsiteX4" fmla="*/ 85730 w 85730"/>
              <a:gd name="connsiteY4" fmla="*/ 124483 h 254665"/>
              <a:gd name="connsiteX5" fmla="*/ 53980 w 85730"/>
              <a:gd name="connsiteY5" fmla="*/ 658 h 254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730" h="254665">
                <a:moveTo>
                  <a:pt x="53980" y="658"/>
                </a:moveTo>
                <a:cubicBezTo>
                  <a:pt x="47630" y="10712"/>
                  <a:pt x="56626" y="142475"/>
                  <a:pt x="47630" y="184808"/>
                </a:cubicBezTo>
                <a:cubicBezTo>
                  <a:pt x="38634" y="227141"/>
                  <a:pt x="-524" y="255187"/>
                  <a:pt x="5" y="254658"/>
                </a:cubicBezTo>
                <a:cubicBezTo>
                  <a:pt x="534" y="254129"/>
                  <a:pt x="36517" y="203329"/>
                  <a:pt x="50805" y="181633"/>
                </a:cubicBezTo>
                <a:cubicBezTo>
                  <a:pt x="65093" y="159937"/>
                  <a:pt x="85730" y="150412"/>
                  <a:pt x="85730" y="124483"/>
                </a:cubicBezTo>
                <a:cubicBezTo>
                  <a:pt x="85730" y="98554"/>
                  <a:pt x="60330" y="-9396"/>
                  <a:pt x="53980" y="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6EA7DF62-83F2-432C-9177-B8B23D3BF364}"/>
              </a:ext>
            </a:extLst>
          </p:cNvPr>
          <p:cNvSpPr/>
          <p:nvPr/>
        </p:nvSpPr>
        <p:spPr>
          <a:xfrm>
            <a:off x="2920978" y="7242084"/>
            <a:ext cx="184979" cy="273617"/>
          </a:xfrm>
          <a:custGeom>
            <a:avLst/>
            <a:gdLst>
              <a:gd name="connsiteX0" fmla="*/ 184172 w 184979"/>
              <a:gd name="connsiteY0" fmla="*/ 91 h 273617"/>
              <a:gd name="connsiteX1" fmla="*/ 133372 w 184979"/>
              <a:gd name="connsiteY1" fmla="*/ 171541 h 273617"/>
              <a:gd name="connsiteX2" fmla="*/ 117497 w 184979"/>
              <a:gd name="connsiteY2" fmla="*/ 193766 h 273617"/>
              <a:gd name="connsiteX3" fmla="*/ 22 w 184979"/>
              <a:gd name="connsiteY3" fmla="*/ 273141 h 273617"/>
              <a:gd name="connsiteX4" fmla="*/ 107972 w 184979"/>
              <a:gd name="connsiteY4" fmla="*/ 225516 h 273617"/>
              <a:gd name="connsiteX5" fmla="*/ 161947 w 184979"/>
              <a:gd name="connsiteY5" fmla="*/ 196941 h 273617"/>
              <a:gd name="connsiteX6" fmla="*/ 184172 w 184979"/>
              <a:gd name="connsiteY6" fmla="*/ 91 h 273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979" h="273617">
                <a:moveTo>
                  <a:pt x="184172" y="91"/>
                </a:moveTo>
                <a:cubicBezTo>
                  <a:pt x="179410" y="-4142"/>
                  <a:pt x="144484" y="139262"/>
                  <a:pt x="133372" y="171541"/>
                </a:cubicBezTo>
                <a:cubicBezTo>
                  <a:pt x="122259" y="203820"/>
                  <a:pt x="139722" y="176833"/>
                  <a:pt x="117497" y="193766"/>
                </a:cubicBezTo>
                <a:cubicBezTo>
                  <a:pt x="95272" y="210699"/>
                  <a:pt x="1609" y="267849"/>
                  <a:pt x="22" y="273141"/>
                </a:cubicBezTo>
                <a:cubicBezTo>
                  <a:pt x="-1565" y="278433"/>
                  <a:pt x="80985" y="238216"/>
                  <a:pt x="107972" y="225516"/>
                </a:cubicBezTo>
                <a:cubicBezTo>
                  <a:pt x="134959" y="212816"/>
                  <a:pt x="152422" y="232395"/>
                  <a:pt x="161947" y="196941"/>
                </a:cubicBezTo>
                <a:cubicBezTo>
                  <a:pt x="171472" y="161487"/>
                  <a:pt x="188934" y="4324"/>
                  <a:pt x="184172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2E4478FC-0848-4651-8256-5F75828186CF}"/>
              </a:ext>
            </a:extLst>
          </p:cNvPr>
          <p:cNvSpPr/>
          <p:nvPr/>
        </p:nvSpPr>
        <p:spPr>
          <a:xfrm>
            <a:off x="3452695" y="7856602"/>
            <a:ext cx="611312" cy="438853"/>
          </a:xfrm>
          <a:custGeom>
            <a:avLst/>
            <a:gdLst>
              <a:gd name="connsiteX0" fmla="*/ 1705 w 611312"/>
              <a:gd name="connsiteY0" fmla="*/ 1523 h 438853"/>
              <a:gd name="connsiteX1" fmla="*/ 211255 w 611312"/>
              <a:gd name="connsiteY1" fmla="*/ 125348 h 438853"/>
              <a:gd name="connsiteX2" fmla="*/ 347780 w 611312"/>
              <a:gd name="connsiteY2" fmla="*/ 236473 h 438853"/>
              <a:gd name="connsiteX3" fmla="*/ 468430 w 611312"/>
              <a:gd name="connsiteY3" fmla="*/ 290448 h 438853"/>
              <a:gd name="connsiteX4" fmla="*/ 538280 w 611312"/>
              <a:gd name="connsiteY4" fmla="*/ 325373 h 438853"/>
              <a:gd name="connsiteX5" fmla="*/ 589080 w 611312"/>
              <a:gd name="connsiteY5" fmla="*/ 379348 h 438853"/>
              <a:gd name="connsiteX6" fmla="*/ 576380 w 611312"/>
              <a:gd name="connsiteY6" fmla="*/ 401573 h 438853"/>
              <a:gd name="connsiteX7" fmla="*/ 401755 w 611312"/>
              <a:gd name="connsiteY7" fmla="*/ 436498 h 438853"/>
              <a:gd name="connsiteX8" fmla="*/ 547805 w 611312"/>
              <a:gd name="connsiteY8" fmla="*/ 433323 h 438853"/>
              <a:gd name="connsiteX9" fmla="*/ 611305 w 611312"/>
              <a:gd name="connsiteY9" fmla="*/ 414273 h 438853"/>
              <a:gd name="connsiteX10" fmla="*/ 544630 w 611312"/>
              <a:gd name="connsiteY10" fmla="*/ 322198 h 438853"/>
              <a:gd name="connsiteX11" fmla="*/ 316030 w 611312"/>
              <a:gd name="connsiteY11" fmla="*/ 207898 h 438853"/>
              <a:gd name="connsiteX12" fmla="*/ 122355 w 611312"/>
              <a:gd name="connsiteY12" fmla="*/ 65023 h 438853"/>
              <a:gd name="connsiteX13" fmla="*/ 1705 w 611312"/>
              <a:gd name="connsiteY13" fmla="*/ 1523 h 438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11312" h="438853">
                <a:moveTo>
                  <a:pt x="1705" y="1523"/>
                </a:moveTo>
                <a:cubicBezTo>
                  <a:pt x="16522" y="11577"/>
                  <a:pt x="153576" y="86190"/>
                  <a:pt x="211255" y="125348"/>
                </a:cubicBezTo>
                <a:cubicBezTo>
                  <a:pt x="268934" y="164506"/>
                  <a:pt x="304918" y="208956"/>
                  <a:pt x="347780" y="236473"/>
                </a:cubicBezTo>
                <a:cubicBezTo>
                  <a:pt x="390642" y="263990"/>
                  <a:pt x="468430" y="290448"/>
                  <a:pt x="468430" y="290448"/>
                </a:cubicBezTo>
                <a:cubicBezTo>
                  <a:pt x="500180" y="305265"/>
                  <a:pt x="518172" y="310556"/>
                  <a:pt x="538280" y="325373"/>
                </a:cubicBezTo>
                <a:cubicBezTo>
                  <a:pt x="558388" y="340190"/>
                  <a:pt x="582730" y="366648"/>
                  <a:pt x="589080" y="379348"/>
                </a:cubicBezTo>
                <a:cubicBezTo>
                  <a:pt x="595430" y="392048"/>
                  <a:pt x="607601" y="392048"/>
                  <a:pt x="576380" y="401573"/>
                </a:cubicBezTo>
                <a:cubicBezTo>
                  <a:pt x="545159" y="411098"/>
                  <a:pt x="406518" y="431206"/>
                  <a:pt x="401755" y="436498"/>
                </a:cubicBezTo>
                <a:cubicBezTo>
                  <a:pt x="396993" y="441790"/>
                  <a:pt x="512880" y="437027"/>
                  <a:pt x="547805" y="433323"/>
                </a:cubicBezTo>
                <a:cubicBezTo>
                  <a:pt x="582730" y="429619"/>
                  <a:pt x="611834" y="432794"/>
                  <a:pt x="611305" y="414273"/>
                </a:cubicBezTo>
                <a:cubicBezTo>
                  <a:pt x="610776" y="395752"/>
                  <a:pt x="593842" y="356594"/>
                  <a:pt x="544630" y="322198"/>
                </a:cubicBezTo>
                <a:cubicBezTo>
                  <a:pt x="495418" y="287802"/>
                  <a:pt x="386409" y="250760"/>
                  <a:pt x="316030" y="207898"/>
                </a:cubicBezTo>
                <a:cubicBezTo>
                  <a:pt x="245651" y="165036"/>
                  <a:pt x="172626" y="96773"/>
                  <a:pt x="122355" y="65023"/>
                </a:cubicBezTo>
                <a:cubicBezTo>
                  <a:pt x="72084" y="33273"/>
                  <a:pt x="-13112" y="-8531"/>
                  <a:pt x="1705" y="15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F57DD7F2-965C-428D-92C6-200A766BF1F0}"/>
              </a:ext>
            </a:extLst>
          </p:cNvPr>
          <p:cNvSpPr/>
          <p:nvPr/>
        </p:nvSpPr>
        <p:spPr>
          <a:xfrm>
            <a:off x="2828783" y="7696186"/>
            <a:ext cx="76878" cy="194508"/>
          </a:xfrm>
          <a:custGeom>
            <a:avLst/>
            <a:gdLst>
              <a:gd name="connsiteX0" fmla="*/ 76342 w 76878"/>
              <a:gd name="connsiteY0" fmla="*/ 14 h 194508"/>
              <a:gd name="connsiteX1" fmla="*/ 35067 w 76878"/>
              <a:gd name="connsiteY1" fmla="*/ 82564 h 194508"/>
              <a:gd name="connsiteX2" fmla="*/ 54117 w 76878"/>
              <a:gd name="connsiteY2" fmla="*/ 193689 h 194508"/>
              <a:gd name="connsiteX3" fmla="*/ 41417 w 76878"/>
              <a:gd name="connsiteY3" fmla="*/ 130189 h 194508"/>
              <a:gd name="connsiteX4" fmla="*/ 142 w 76878"/>
              <a:gd name="connsiteY4" fmla="*/ 76214 h 194508"/>
              <a:gd name="connsiteX5" fmla="*/ 76342 w 76878"/>
              <a:gd name="connsiteY5" fmla="*/ 14 h 19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878" h="194508">
                <a:moveTo>
                  <a:pt x="76342" y="14"/>
                </a:moveTo>
                <a:cubicBezTo>
                  <a:pt x="82163" y="1072"/>
                  <a:pt x="38771" y="50285"/>
                  <a:pt x="35067" y="82564"/>
                </a:cubicBezTo>
                <a:cubicBezTo>
                  <a:pt x="31363" y="114843"/>
                  <a:pt x="53059" y="185752"/>
                  <a:pt x="54117" y="193689"/>
                </a:cubicBezTo>
                <a:cubicBezTo>
                  <a:pt x="55175" y="201626"/>
                  <a:pt x="50413" y="149768"/>
                  <a:pt x="41417" y="130189"/>
                </a:cubicBezTo>
                <a:cubicBezTo>
                  <a:pt x="32421" y="110610"/>
                  <a:pt x="-2504" y="95793"/>
                  <a:pt x="142" y="76214"/>
                </a:cubicBezTo>
                <a:cubicBezTo>
                  <a:pt x="2788" y="56635"/>
                  <a:pt x="70521" y="-1044"/>
                  <a:pt x="76342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3A998CF2-99CE-447B-BAFE-45BC56B2AD53}"/>
              </a:ext>
            </a:extLst>
          </p:cNvPr>
          <p:cNvSpPr/>
          <p:nvPr/>
        </p:nvSpPr>
        <p:spPr>
          <a:xfrm>
            <a:off x="2355530" y="7989480"/>
            <a:ext cx="571869" cy="275050"/>
          </a:xfrm>
          <a:custGeom>
            <a:avLst/>
            <a:gdLst>
              <a:gd name="connsiteX0" fmla="*/ 320 w 571869"/>
              <a:gd name="connsiteY0" fmla="*/ 275045 h 275050"/>
              <a:gd name="connsiteX1" fmla="*/ 162245 w 571869"/>
              <a:gd name="connsiteY1" fmla="*/ 94070 h 275050"/>
              <a:gd name="connsiteX2" fmla="*/ 381320 w 571869"/>
              <a:gd name="connsiteY2" fmla="*/ 17870 h 275050"/>
              <a:gd name="connsiteX3" fmla="*/ 568645 w 571869"/>
              <a:gd name="connsiteY3" fmla="*/ 1995 h 275050"/>
              <a:gd name="connsiteX4" fmla="*/ 486095 w 571869"/>
              <a:gd name="connsiteY4" fmla="*/ 5170 h 275050"/>
              <a:gd name="connsiteX5" fmla="*/ 311470 w 571869"/>
              <a:gd name="connsiteY5" fmla="*/ 46445 h 275050"/>
              <a:gd name="connsiteX6" fmla="*/ 203520 w 571869"/>
              <a:gd name="connsiteY6" fmla="*/ 100420 h 275050"/>
              <a:gd name="connsiteX7" fmla="*/ 320 w 571869"/>
              <a:gd name="connsiteY7" fmla="*/ 275045 h 27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1869" h="275050">
                <a:moveTo>
                  <a:pt x="320" y="275045"/>
                </a:moveTo>
                <a:cubicBezTo>
                  <a:pt x="-6559" y="273987"/>
                  <a:pt x="98745" y="136932"/>
                  <a:pt x="162245" y="94070"/>
                </a:cubicBezTo>
                <a:cubicBezTo>
                  <a:pt x="225745" y="51207"/>
                  <a:pt x="313587" y="33216"/>
                  <a:pt x="381320" y="17870"/>
                </a:cubicBezTo>
                <a:cubicBezTo>
                  <a:pt x="449053" y="2524"/>
                  <a:pt x="551183" y="4112"/>
                  <a:pt x="568645" y="1995"/>
                </a:cubicBezTo>
                <a:cubicBezTo>
                  <a:pt x="586107" y="-122"/>
                  <a:pt x="528957" y="-2238"/>
                  <a:pt x="486095" y="5170"/>
                </a:cubicBezTo>
                <a:cubicBezTo>
                  <a:pt x="443233" y="12578"/>
                  <a:pt x="358566" y="30570"/>
                  <a:pt x="311470" y="46445"/>
                </a:cubicBezTo>
                <a:cubicBezTo>
                  <a:pt x="264374" y="62320"/>
                  <a:pt x="252733" y="64966"/>
                  <a:pt x="203520" y="100420"/>
                </a:cubicBezTo>
                <a:cubicBezTo>
                  <a:pt x="154307" y="135874"/>
                  <a:pt x="7199" y="276103"/>
                  <a:pt x="320" y="2750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E1AD0204-60F2-436E-9950-142C6B7500DD}"/>
              </a:ext>
            </a:extLst>
          </p:cNvPr>
          <p:cNvSpPr/>
          <p:nvPr/>
        </p:nvSpPr>
        <p:spPr>
          <a:xfrm>
            <a:off x="2839619" y="7979474"/>
            <a:ext cx="997141" cy="241380"/>
          </a:xfrm>
          <a:custGeom>
            <a:avLst/>
            <a:gdLst>
              <a:gd name="connsiteX0" fmla="*/ 84556 w 997141"/>
              <a:gd name="connsiteY0" fmla="*/ 12001 h 241380"/>
              <a:gd name="connsiteX1" fmla="*/ 500481 w 997141"/>
              <a:gd name="connsiteY1" fmla="*/ 62801 h 241380"/>
              <a:gd name="connsiteX2" fmla="*/ 690981 w 997141"/>
              <a:gd name="connsiteY2" fmla="*/ 139001 h 241380"/>
              <a:gd name="connsiteX3" fmla="*/ 821156 w 997141"/>
              <a:gd name="connsiteY3" fmla="*/ 183451 h 241380"/>
              <a:gd name="connsiteX4" fmla="*/ 992606 w 997141"/>
              <a:gd name="connsiteY4" fmla="*/ 240601 h 241380"/>
              <a:gd name="connsiteX5" fmla="*/ 932281 w 997141"/>
              <a:gd name="connsiteY5" fmla="*/ 212026 h 241380"/>
              <a:gd name="connsiteX6" fmla="*/ 770356 w 997141"/>
              <a:gd name="connsiteY6" fmla="*/ 148526 h 241380"/>
              <a:gd name="connsiteX7" fmla="*/ 662406 w 997141"/>
              <a:gd name="connsiteY7" fmla="*/ 94551 h 241380"/>
              <a:gd name="connsiteX8" fmla="*/ 411581 w 997141"/>
              <a:gd name="connsiteY8" fmla="*/ 69151 h 241380"/>
              <a:gd name="connsiteX9" fmla="*/ 27406 w 997141"/>
              <a:gd name="connsiteY9" fmla="*/ 5651 h 241380"/>
              <a:gd name="connsiteX10" fmla="*/ 84556 w 997141"/>
              <a:gd name="connsiteY10" fmla="*/ 12001 h 241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7141" h="241380">
                <a:moveTo>
                  <a:pt x="84556" y="12001"/>
                </a:moveTo>
                <a:cubicBezTo>
                  <a:pt x="163402" y="21526"/>
                  <a:pt x="399410" y="41634"/>
                  <a:pt x="500481" y="62801"/>
                </a:cubicBezTo>
                <a:cubicBezTo>
                  <a:pt x="601552" y="83968"/>
                  <a:pt x="637535" y="118893"/>
                  <a:pt x="690981" y="139001"/>
                </a:cubicBezTo>
                <a:cubicBezTo>
                  <a:pt x="744427" y="159109"/>
                  <a:pt x="770885" y="166518"/>
                  <a:pt x="821156" y="183451"/>
                </a:cubicBezTo>
                <a:lnTo>
                  <a:pt x="992606" y="240601"/>
                </a:lnTo>
                <a:cubicBezTo>
                  <a:pt x="1011127" y="245364"/>
                  <a:pt x="969323" y="227372"/>
                  <a:pt x="932281" y="212026"/>
                </a:cubicBezTo>
                <a:cubicBezTo>
                  <a:pt x="895239" y="196680"/>
                  <a:pt x="815335" y="168105"/>
                  <a:pt x="770356" y="148526"/>
                </a:cubicBezTo>
                <a:cubicBezTo>
                  <a:pt x="725377" y="128947"/>
                  <a:pt x="722202" y="107780"/>
                  <a:pt x="662406" y="94551"/>
                </a:cubicBezTo>
                <a:cubicBezTo>
                  <a:pt x="602610" y="81322"/>
                  <a:pt x="517414" y="83968"/>
                  <a:pt x="411581" y="69151"/>
                </a:cubicBezTo>
                <a:cubicBezTo>
                  <a:pt x="305748" y="54334"/>
                  <a:pt x="82968" y="17293"/>
                  <a:pt x="27406" y="5651"/>
                </a:cubicBezTo>
                <a:cubicBezTo>
                  <a:pt x="-28156" y="-5991"/>
                  <a:pt x="5710" y="2476"/>
                  <a:pt x="84556" y="120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C458532B-1371-46D4-AC14-7AF85B45C3E1}"/>
              </a:ext>
            </a:extLst>
          </p:cNvPr>
          <p:cNvSpPr/>
          <p:nvPr/>
        </p:nvSpPr>
        <p:spPr>
          <a:xfrm>
            <a:off x="2415924" y="7709621"/>
            <a:ext cx="397481" cy="234233"/>
          </a:xfrm>
          <a:custGeom>
            <a:avLst/>
            <a:gdLst>
              <a:gd name="connsiteX0" fmla="*/ 397126 w 397481"/>
              <a:gd name="connsiteY0" fmla="*/ 2454 h 234233"/>
              <a:gd name="connsiteX1" fmla="*/ 136776 w 397481"/>
              <a:gd name="connsiteY1" fmla="*/ 104054 h 234233"/>
              <a:gd name="connsiteX2" fmla="*/ 57401 w 397481"/>
              <a:gd name="connsiteY2" fmla="*/ 170729 h 234233"/>
              <a:gd name="connsiteX3" fmla="*/ 251 w 397481"/>
              <a:gd name="connsiteY3" fmla="*/ 234229 h 234233"/>
              <a:gd name="connsiteX4" fmla="*/ 79626 w 397481"/>
              <a:gd name="connsiteY4" fmla="*/ 167554 h 234233"/>
              <a:gd name="connsiteX5" fmla="*/ 190751 w 397481"/>
              <a:gd name="connsiteY5" fmla="*/ 43729 h 234233"/>
              <a:gd name="connsiteX6" fmla="*/ 397126 w 397481"/>
              <a:gd name="connsiteY6" fmla="*/ 2454 h 234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7481" h="234233">
                <a:moveTo>
                  <a:pt x="397126" y="2454"/>
                </a:moveTo>
                <a:cubicBezTo>
                  <a:pt x="388130" y="12508"/>
                  <a:pt x="193397" y="76008"/>
                  <a:pt x="136776" y="104054"/>
                </a:cubicBezTo>
                <a:cubicBezTo>
                  <a:pt x="80155" y="132100"/>
                  <a:pt x="80155" y="149033"/>
                  <a:pt x="57401" y="170729"/>
                </a:cubicBezTo>
                <a:cubicBezTo>
                  <a:pt x="34647" y="192425"/>
                  <a:pt x="-3453" y="234758"/>
                  <a:pt x="251" y="234229"/>
                </a:cubicBezTo>
                <a:cubicBezTo>
                  <a:pt x="3955" y="233700"/>
                  <a:pt x="47876" y="199304"/>
                  <a:pt x="79626" y="167554"/>
                </a:cubicBezTo>
                <a:cubicBezTo>
                  <a:pt x="111376" y="135804"/>
                  <a:pt x="139422" y="72833"/>
                  <a:pt x="190751" y="43729"/>
                </a:cubicBezTo>
                <a:cubicBezTo>
                  <a:pt x="242080" y="14625"/>
                  <a:pt x="406122" y="-7600"/>
                  <a:pt x="397126" y="2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54E0AFB9-2515-4B09-A11D-19D649805491}"/>
              </a:ext>
            </a:extLst>
          </p:cNvPr>
          <p:cNvSpPr/>
          <p:nvPr/>
        </p:nvSpPr>
        <p:spPr>
          <a:xfrm>
            <a:off x="2974506" y="7694142"/>
            <a:ext cx="420259" cy="114201"/>
          </a:xfrm>
          <a:custGeom>
            <a:avLst/>
            <a:gdLst>
              <a:gd name="connsiteX0" fmla="*/ 469 w 420259"/>
              <a:gd name="connsiteY0" fmla="*/ 2058 h 114201"/>
              <a:gd name="connsiteX1" fmla="*/ 213194 w 420259"/>
              <a:gd name="connsiteY1" fmla="*/ 24283 h 114201"/>
              <a:gd name="connsiteX2" fmla="*/ 413219 w 420259"/>
              <a:gd name="connsiteY2" fmla="*/ 110008 h 114201"/>
              <a:gd name="connsiteX3" fmla="*/ 365594 w 420259"/>
              <a:gd name="connsiteY3" fmla="*/ 97308 h 114201"/>
              <a:gd name="connsiteX4" fmla="*/ 273519 w 420259"/>
              <a:gd name="connsiteY4" fmla="*/ 65558 h 114201"/>
              <a:gd name="connsiteX5" fmla="*/ 469 w 420259"/>
              <a:gd name="connsiteY5" fmla="*/ 2058 h 114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0259" h="114201">
                <a:moveTo>
                  <a:pt x="469" y="2058"/>
                </a:moveTo>
                <a:cubicBezTo>
                  <a:pt x="-9585" y="-4821"/>
                  <a:pt x="144402" y="6291"/>
                  <a:pt x="213194" y="24283"/>
                </a:cubicBezTo>
                <a:cubicBezTo>
                  <a:pt x="281986" y="42275"/>
                  <a:pt x="387819" y="97837"/>
                  <a:pt x="413219" y="110008"/>
                </a:cubicBezTo>
                <a:cubicBezTo>
                  <a:pt x="438619" y="122179"/>
                  <a:pt x="388877" y="104716"/>
                  <a:pt x="365594" y="97308"/>
                </a:cubicBezTo>
                <a:cubicBezTo>
                  <a:pt x="342311" y="89900"/>
                  <a:pt x="329611" y="80375"/>
                  <a:pt x="273519" y="65558"/>
                </a:cubicBezTo>
                <a:cubicBezTo>
                  <a:pt x="217427" y="50741"/>
                  <a:pt x="10523" y="8937"/>
                  <a:pt x="469" y="2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A6E75C69-D284-47A8-A773-444EAC334547}"/>
              </a:ext>
            </a:extLst>
          </p:cNvPr>
          <p:cNvSpPr/>
          <p:nvPr/>
        </p:nvSpPr>
        <p:spPr>
          <a:xfrm>
            <a:off x="2363126" y="7970403"/>
            <a:ext cx="73158" cy="174532"/>
          </a:xfrm>
          <a:custGeom>
            <a:avLst/>
            <a:gdLst>
              <a:gd name="connsiteX0" fmla="*/ 73157 w 73158"/>
              <a:gd name="connsiteY0" fmla="*/ 964 h 174532"/>
              <a:gd name="connsiteX1" fmla="*/ 7541 w 73158"/>
              <a:gd name="connsiteY1" fmla="*/ 121614 h 174532"/>
              <a:gd name="connsiteX2" fmla="*/ 1191 w 73158"/>
              <a:gd name="connsiteY2" fmla="*/ 174530 h 174532"/>
              <a:gd name="connsiteX3" fmla="*/ 5424 w 73158"/>
              <a:gd name="connsiteY3" fmla="*/ 123730 h 174532"/>
              <a:gd name="connsiteX4" fmla="*/ 5424 w 73158"/>
              <a:gd name="connsiteY4" fmla="*/ 68697 h 174532"/>
              <a:gd name="connsiteX5" fmla="*/ 73157 w 73158"/>
              <a:gd name="connsiteY5" fmla="*/ 964 h 17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158" h="174532">
                <a:moveTo>
                  <a:pt x="73157" y="964"/>
                </a:moveTo>
                <a:cubicBezTo>
                  <a:pt x="73510" y="9783"/>
                  <a:pt x="19535" y="92686"/>
                  <a:pt x="7541" y="121614"/>
                </a:cubicBezTo>
                <a:cubicBezTo>
                  <a:pt x="-4453" y="150542"/>
                  <a:pt x="1544" y="174177"/>
                  <a:pt x="1191" y="174530"/>
                </a:cubicBezTo>
                <a:cubicBezTo>
                  <a:pt x="838" y="174883"/>
                  <a:pt x="4719" y="141369"/>
                  <a:pt x="5424" y="123730"/>
                </a:cubicBezTo>
                <a:cubicBezTo>
                  <a:pt x="6129" y="106091"/>
                  <a:pt x="-1632" y="91275"/>
                  <a:pt x="5424" y="68697"/>
                </a:cubicBezTo>
                <a:cubicBezTo>
                  <a:pt x="12479" y="46119"/>
                  <a:pt x="72804" y="-7855"/>
                  <a:pt x="73157" y="9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98424183-0EE1-4F73-956C-92B655303A89}"/>
              </a:ext>
            </a:extLst>
          </p:cNvPr>
          <p:cNvSpPr/>
          <p:nvPr/>
        </p:nvSpPr>
        <p:spPr>
          <a:xfrm>
            <a:off x="2579598" y="8273956"/>
            <a:ext cx="1034180" cy="23480"/>
          </a:xfrm>
          <a:custGeom>
            <a:avLst/>
            <a:gdLst>
              <a:gd name="connsiteX0" fmla="*/ 4852 w 1034180"/>
              <a:gd name="connsiteY0" fmla="*/ 10677 h 23480"/>
              <a:gd name="connsiteX1" fmla="*/ 284252 w 1034180"/>
              <a:gd name="connsiteY1" fmla="*/ 23377 h 23480"/>
              <a:gd name="connsiteX2" fmla="*/ 578469 w 1034180"/>
              <a:gd name="connsiteY2" fmla="*/ 17027 h 23480"/>
              <a:gd name="connsiteX3" fmla="*/ 1012385 w 1034180"/>
              <a:gd name="connsiteY3" fmla="*/ 14911 h 23480"/>
              <a:gd name="connsiteX4" fmla="*/ 953119 w 1034180"/>
              <a:gd name="connsiteY4" fmla="*/ 10677 h 23480"/>
              <a:gd name="connsiteX5" fmla="*/ 811302 w 1034180"/>
              <a:gd name="connsiteY5" fmla="*/ 8561 h 23480"/>
              <a:gd name="connsiteX6" fmla="*/ 654669 w 1034180"/>
              <a:gd name="connsiteY6" fmla="*/ 8561 h 23480"/>
              <a:gd name="connsiteX7" fmla="*/ 527669 w 1034180"/>
              <a:gd name="connsiteY7" fmla="*/ 94 h 23480"/>
              <a:gd name="connsiteX8" fmla="*/ 4852 w 1034180"/>
              <a:gd name="connsiteY8" fmla="*/ 10677 h 23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4180" h="23480">
                <a:moveTo>
                  <a:pt x="4852" y="10677"/>
                </a:moveTo>
                <a:cubicBezTo>
                  <a:pt x="-35717" y="14557"/>
                  <a:pt x="188649" y="22319"/>
                  <a:pt x="284252" y="23377"/>
                </a:cubicBezTo>
                <a:cubicBezTo>
                  <a:pt x="379855" y="24435"/>
                  <a:pt x="578469" y="17027"/>
                  <a:pt x="578469" y="17027"/>
                </a:cubicBezTo>
                <a:lnTo>
                  <a:pt x="1012385" y="14911"/>
                </a:lnTo>
                <a:cubicBezTo>
                  <a:pt x="1074827" y="13853"/>
                  <a:pt x="986633" y="11735"/>
                  <a:pt x="953119" y="10677"/>
                </a:cubicBezTo>
                <a:cubicBezTo>
                  <a:pt x="919605" y="9619"/>
                  <a:pt x="811302" y="8561"/>
                  <a:pt x="811302" y="8561"/>
                </a:cubicBezTo>
                <a:cubicBezTo>
                  <a:pt x="761560" y="8208"/>
                  <a:pt x="701941" y="9972"/>
                  <a:pt x="654669" y="8561"/>
                </a:cubicBezTo>
                <a:cubicBezTo>
                  <a:pt x="607397" y="7150"/>
                  <a:pt x="634913" y="-964"/>
                  <a:pt x="527669" y="94"/>
                </a:cubicBezTo>
                <a:cubicBezTo>
                  <a:pt x="420425" y="1152"/>
                  <a:pt x="45421" y="6797"/>
                  <a:pt x="4852" y="10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802E3DF6-2401-4090-A2F7-F94B5846ABA6}"/>
              </a:ext>
            </a:extLst>
          </p:cNvPr>
          <p:cNvSpPr/>
          <p:nvPr/>
        </p:nvSpPr>
        <p:spPr>
          <a:xfrm>
            <a:off x="1933169" y="4882684"/>
            <a:ext cx="146857" cy="593620"/>
          </a:xfrm>
          <a:custGeom>
            <a:avLst/>
            <a:gdLst>
              <a:gd name="connsiteX0" fmla="*/ 145398 w 146857"/>
              <a:gd name="connsiteY0" fmla="*/ 466 h 593620"/>
              <a:gd name="connsiteX1" fmla="*/ 58614 w 146857"/>
              <a:gd name="connsiteY1" fmla="*/ 171916 h 593620"/>
              <a:gd name="connsiteX2" fmla="*/ 1464 w 146857"/>
              <a:gd name="connsiteY2" fmla="*/ 584666 h 593620"/>
              <a:gd name="connsiteX3" fmla="*/ 24748 w 146857"/>
              <a:gd name="connsiteY3" fmla="*/ 430149 h 593620"/>
              <a:gd name="connsiteX4" fmla="*/ 107298 w 146857"/>
              <a:gd name="connsiteY4" fmla="*/ 131699 h 593620"/>
              <a:gd name="connsiteX5" fmla="*/ 145398 w 146857"/>
              <a:gd name="connsiteY5" fmla="*/ 466 h 593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857" h="593620">
                <a:moveTo>
                  <a:pt x="145398" y="466"/>
                </a:moveTo>
                <a:cubicBezTo>
                  <a:pt x="137284" y="7169"/>
                  <a:pt x="82603" y="74549"/>
                  <a:pt x="58614" y="171916"/>
                </a:cubicBezTo>
                <a:cubicBezTo>
                  <a:pt x="34625" y="269283"/>
                  <a:pt x="7108" y="541627"/>
                  <a:pt x="1464" y="584666"/>
                </a:cubicBezTo>
                <a:cubicBezTo>
                  <a:pt x="-4180" y="627705"/>
                  <a:pt x="7109" y="505644"/>
                  <a:pt x="24748" y="430149"/>
                </a:cubicBezTo>
                <a:cubicBezTo>
                  <a:pt x="42387" y="354655"/>
                  <a:pt x="88601" y="202960"/>
                  <a:pt x="107298" y="131699"/>
                </a:cubicBezTo>
                <a:cubicBezTo>
                  <a:pt x="125995" y="60438"/>
                  <a:pt x="153512" y="-6237"/>
                  <a:pt x="145398" y="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35BAA1A2-2A0A-4685-8804-6E384D27EE4D}"/>
              </a:ext>
            </a:extLst>
          </p:cNvPr>
          <p:cNvSpPr/>
          <p:nvPr/>
        </p:nvSpPr>
        <p:spPr>
          <a:xfrm>
            <a:off x="1609857" y="5953046"/>
            <a:ext cx="299535" cy="1146977"/>
          </a:xfrm>
          <a:custGeom>
            <a:avLst/>
            <a:gdLst>
              <a:gd name="connsiteX0" fmla="*/ 293026 w 299535"/>
              <a:gd name="connsiteY0" fmla="*/ 28654 h 1146977"/>
              <a:gd name="connsiteX1" fmla="*/ 227410 w 299535"/>
              <a:gd name="connsiteY1" fmla="*/ 233971 h 1146977"/>
              <a:gd name="connsiteX2" fmla="*/ 146976 w 299535"/>
              <a:gd name="connsiteY2" fmla="*/ 517604 h 1146977"/>
              <a:gd name="connsiteX3" fmla="*/ 47493 w 299535"/>
              <a:gd name="connsiteY3" fmla="*/ 816054 h 1146977"/>
              <a:gd name="connsiteX4" fmla="*/ 926 w 299535"/>
              <a:gd name="connsiteY4" fmla="*/ 951521 h 1146977"/>
              <a:gd name="connsiteX5" fmla="*/ 15743 w 299535"/>
              <a:gd name="connsiteY5" fmla="*/ 1146254 h 1146977"/>
              <a:gd name="connsiteX6" fmla="*/ 7276 w 299535"/>
              <a:gd name="connsiteY6" fmla="*/ 1012904 h 1146977"/>
              <a:gd name="connsiteX7" fmla="*/ 60193 w 299535"/>
              <a:gd name="connsiteY7" fmla="*/ 890137 h 1146977"/>
              <a:gd name="connsiteX8" fmla="*/ 293026 w 299535"/>
              <a:gd name="connsiteY8" fmla="*/ 28654 h 1146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9535" h="1146977">
                <a:moveTo>
                  <a:pt x="293026" y="28654"/>
                </a:moveTo>
                <a:cubicBezTo>
                  <a:pt x="320896" y="-80707"/>
                  <a:pt x="251752" y="152479"/>
                  <a:pt x="227410" y="233971"/>
                </a:cubicBezTo>
                <a:cubicBezTo>
                  <a:pt x="203068" y="315463"/>
                  <a:pt x="176962" y="420590"/>
                  <a:pt x="146976" y="517604"/>
                </a:cubicBezTo>
                <a:cubicBezTo>
                  <a:pt x="116990" y="614618"/>
                  <a:pt x="71835" y="743735"/>
                  <a:pt x="47493" y="816054"/>
                </a:cubicBezTo>
                <a:cubicBezTo>
                  <a:pt x="23151" y="888373"/>
                  <a:pt x="6218" y="896488"/>
                  <a:pt x="926" y="951521"/>
                </a:cubicBezTo>
                <a:cubicBezTo>
                  <a:pt x="-4366" y="1006554"/>
                  <a:pt x="14685" y="1136024"/>
                  <a:pt x="15743" y="1146254"/>
                </a:cubicBezTo>
                <a:cubicBezTo>
                  <a:pt x="16801" y="1156485"/>
                  <a:pt x="-132" y="1055590"/>
                  <a:pt x="7276" y="1012904"/>
                </a:cubicBezTo>
                <a:cubicBezTo>
                  <a:pt x="14684" y="970218"/>
                  <a:pt x="13626" y="1050651"/>
                  <a:pt x="60193" y="890137"/>
                </a:cubicBezTo>
                <a:cubicBezTo>
                  <a:pt x="106760" y="729623"/>
                  <a:pt x="265156" y="138015"/>
                  <a:pt x="293026" y="28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5CB529E9-0C71-436B-B09A-4920B29043BE}"/>
              </a:ext>
            </a:extLst>
          </p:cNvPr>
          <p:cNvSpPr/>
          <p:nvPr/>
        </p:nvSpPr>
        <p:spPr>
          <a:xfrm>
            <a:off x="1630608" y="7013639"/>
            <a:ext cx="356543" cy="1936174"/>
          </a:xfrm>
          <a:custGeom>
            <a:avLst/>
            <a:gdLst>
              <a:gd name="connsiteX0" fmla="*/ 72 w 356543"/>
              <a:gd name="connsiteY0" fmla="*/ 1841 h 1936174"/>
              <a:gd name="connsiteX1" fmla="*/ 55952 w 356543"/>
              <a:gd name="connsiteY1" fmla="*/ 743521 h 1936174"/>
              <a:gd name="connsiteX2" fmla="*/ 340432 w 356543"/>
              <a:gd name="connsiteY2" fmla="*/ 1896681 h 1936174"/>
              <a:gd name="connsiteX3" fmla="*/ 315032 w 356543"/>
              <a:gd name="connsiteY3" fmla="*/ 1632521 h 1936174"/>
              <a:gd name="connsiteX4" fmla="*/ 264232 w 356543"/>
              <a:gd name="connsiteY4" fmla="*/ 1276921 h 1936174"/>
              <a:gd name="connsiteX5" fmla="*/ 50872 w 356543"/>
              <a:gd name="connsiteY5" fmla="*/ 555561 h 1936174"/>
              <a:gd name="connsiteX6" fmla="*/ 72 w 356543"/>
              <a:gd name="connsiteY6" fmla="*/ 1841 h 193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6543" h="1936174">
                <a:moveTo>
                  <a:pt x="72" y="1841"/>
                </a:moveTo>
                <a:cubicBezTo>
                  <a:pt x="919" y="33168"/>
                  <a:pt x="-775" y="427714"/>
                  <a:pt x="55952" y="743521"/>
                </a:cubicBezTo>
                <a:cubicBezTo>
                  <a:pt x="112679" y="1059328"/>
                  <a:pt x="297252" y="1748514"/>
                  <a:pt x="340432" y="1896681"/>
                </a:cubicBezTo>
                <a:cubicBezTo>
                  <a:pt x="383612" y="2044848"/>
                  <a:pt x="327732" y="1735814"/>
                  <a:pt x="315032" y="1632521"/>
                </a:cubicBezTo>
                <a:cubicBezTo>
                  <a:pt x="302332" y="1529228"/>
                  <a:pt x="308259" y="1456414"/>
                  <a:pt x="264232" y="1276921"/>
                </a:cubicBezTo>
                <a:cubicBezTo>
                  <a:pt x="220205" y="1097428"/>
                  <a:pt x="96592" y="764688"/>
                  <a:pt x="50872" y="555561"/>
                </a:cubicBezTo>
                <a:cubicBezTo>
                  <a:pt x="5152" y="346434"/>
                  <a:pt x="-775" y="-29486"/>
                  <a:pt x="72" y="1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D23E94D1-9917-48D4-A699-80A7BF175A76}"/>
              </a:ext>
            </a:extLst>
          </p:cNvPr>
          <p:cNvSpPr/>
          <p:nvPr/>
        </p:nvSpPr>
        <p:spPr>
          <a:xfrm>
            <a:off x="1953013" y="8940303"/>
            <a:ext cx="1156357" cy="1011858"/>
          </a:xfrm>
          <a:custGeom>
            <a:avLst/>
            <a:gdLst>
              <a:gd name="connsiteX0" fmla="*/ 94227 w 1156357"/>
              <a:gd name="connsiteY0" fmla="*/ 86857 h 1011858"/>
              <a:gd name="connsiteX1" fmla="*/ 414267 w 1156357"/>
              <a:gd name="connsiteY1" fmla="*/ 691377 h 1011858"/>
              <a:gd name="connsiteX2" fmla="*/ 1140707 w 1156357"/>
              <a:gd name="connsiteY2" fmla="*/ 1006337 h 1011858"/>
              <a:gd name="connsiteX3" fmla="*/ 881627 w 1156357"/>
              <a:gd name="connsiteY3" fmla="*/ 879337 h 1011858"/>
              <a:gd name="connsiteX4" fmla="*/ 515867 w 1156357"/>
              <a:gd name="connsiteY4" fmla="*/ 716777 h 1011858"/>
              <a:gd name="connsiteX5" fmla="*/ 23107 w 1156357"/>
              <a:gd name="connsiteY5" fmla="*/ 25897 h 1011858"/>
              <a:gd name="connsiteX6" fmla="*/ 78987 w 1156357"/>
              <a:gd name="connsiteY6" fmla="*/ 137657 h 1011858"/>
              <a:gd name="connsiteX7" fmla="*/ 94227 w 1156357"/>
              <a:gd name="connsiteY7" fmla="*/ 86857 h 1011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6357" h="1011858">
                <a:moveTo>
                  <a:pt x="94227" y="86857"/>
                </a:moveTo>
                <a:cubicBezTo>
                  <a:pt x="150107" y="179144"/>
                  <a:pt x="239854" y="538130"/>
                  <a:pt x="414267" y="691377"/>
                </a:cubicBezTo>
                <a:cubicBezTo>
                  <a:pt x="588680" y="844624"/>
                  <a:pt x="1062814" y="975010"/>
                  <a:pt x="1140707" y="1006337"/>
                </a:cubicBezTo>
                <a:cubicBezTo>
                  <a:pt x="1218600" y="1037664"/>
                  <a:pt x="985767" y="927597"/>
                  <a:pt x="881627" y="879337"/>
                </a:cubicBezTo>
                <a:cubicBezTo>
                  <a:pt x="777487" y="831077"/>
                  <a:pt x="658954" y="859017"/>
                  <a:pt x="515867" y="716777"/>
                </a:cubicBezTo>
                <a:cubicBezTo>
                  <a:pt x="372780" y="574537"/>
                  <a:pt x="95920" y="122417"/>
                  <a:pt x="23107" y="25897"/>
                </a:cubicBezTo>
                <a:cubicBezTo>
                  <a:pt x="-49706" y="-70623"/>
                  <a:pt x="72214" y="133424"/>
                  <a:pt x="78987" y="137657"/>
                </a:cubicBezTo>
                <a:cubicBezTo>
                  <a:pt x="85760" y="141890"/>
                  <a:pt x="38347" y="-5430"/>
                  <a:pt x="94227" y="868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30EBB514-C315-4BB9-A30B-764AB88444F3}"/>
              </a:ext>
            </a:extLst>
          </p:cNvPr>
          <p:cNvSpPr/>
          <p:nvPr/>
        </p:nvSpPr>
        <p:spPr>
          <a:xfrm>
            <a:off x="7602743" y="6191754"/>
            <a:ext cx="819009" cy="234464"/>
          </a:xfrm>
          <a:custGeom>
            <a:avLst/>
            <a:gdLst>
              <a:gd name="connsiteX0" fmla="*/ 324 w 819009"/>
              <a:gd name="connsiteY0" fmla="*/ 234446 h 234464"/>
              <a:gd name="connsiteX1" fmla="*/ 241624 w 819009"/>
              <a:gd name="connsiteY1" fmla="*/ 27013 h 234464"/>
              <a:gd name="connsiteX2" fmla="*/ 542190 w 819009"/>
              <a:gd name="connsiteY2" fmla="*/ 22779 h 234464"/>
              <a:gd name="connsiteX3" fmla="*/ 817357 w 819009"/>
              <a:gd name="connsiteY3" fmla="*/ 213279 h 234464"/>
              <a:gd name="connsiteX4" fmla="*/ 639557 w 819009"/>
              <a:gd name="connsiteY4" fmla="*/ 111679 h 234464"/>
              <a:gd name="connsiteX5" fmla="*/ 292424 w 819009"/>
              <a:gd name="connsiteY5" fmla="*/ 39713 h 234464"/>
              <a:gd name="connsiteX6" fmla="*/ 324 w 819009"/>
              <a:gd name="connsiteY6" fmla="*/ 234446 h 234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9009" h="234464">
                <a:moveTo>
                  <a:pt x="324" y="234446"/>
                </a:moveTo>
                <a:cubicBezTo>
                  <a:pt x="-8143" y="232329"/>
                  <a:pt x="151313" y="62291"/>
                  <a:pt x="241624" y="27013"/>
                </a:cubicBezTo>
                <a:cubicBezTo>
                  <a:pt x="331935" y="-8265"/>
                  <a:pt x="446235" y="-8265"/>
                  <a:pt x="542190" y="22779"/>
                </a:cubicBezTo>
                <a:cubicBezTo>
                  <a:pt x="638145" y="53823"/>
                  <a:pt x="801129" y="198462"/>
                  <a:pt x="817357" y="213279"/>
                </a:cubicBezTo>
                <a:cubicBezTo>
                  <a:pt x="833585" y="228096"/>
                  <a:pt x="727046" y="140607"/>
                  <a:pt x="639557" y="111679"/>
                </a:cubicBezTo>
                <a:cubicBezTo>
                  <a:pt x="552068" y="82751"/>
                  <a:pt x="406724" y="22074"/>
                  <a:pt x="292424" y="39713"/>
                </a:cubicBezTo>
                <a:cubicBezTo>
                  <a:pt x="178124" y="57352"/>
                  <a:pt x="8791" y="236563"/>
                  <a:pt x="324" y="2344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F077D8F7-CEE4-454E-8C64-ECA8B85FFCBA}"/>
              </a:ext>
            </a:extLst>
          </p:cNvPr>
          <p:cNvSpPr/>
          <p:nvPr/>
        </p:nvSpPr>
        <p:spPr>
          <a:xfrm>
            <a:off x="8447319" y="6531604"/>
            <a:ext cx="185854" cy="954155"/>
          </a:xfrm>
          <a:custGeom>
            <a:avLst/>
            <a:gdLst>
              <a:gd name="connsiteX0" fmla="*/ 57448 w 185854"/>
              <a:gd name="connsiteY0" fmla="*/ 429 h 954155"/>
              <a:gd name="connsiteX1" fmla="*/ 133648 w 185854"/>
              <a:gd name="connsiteY1" fmla="*/ 351796 h 954155"/>
              <a:gd name="connsiteX2" fmla="*/ 133648 w 185854"/>
              <a:gd name="connsiteY2" fmla="*/ 550763 h 954155"/>
              <a:gd name="connsiteX3" fmla="*/ 2414 w 185854"/>
              <a:gd name="connsiteY3" fmla="*/ 940229 h 954155"/>
              <a:gd name="connsiteX4" fmla="*/ 57448 w 185854"/>
              <a:gd name="connsiteY4" fmla="*/ 834396 h 954155"/>
              <a:gd name="connsiteX5" fmla="*/ 167514 w 185854"/>
              <a:gd name="connsiteY5" fmla="*/ 516896 h 954155"/>
              <a:gd name="connsiteX6" fmla="*/ 171748 w 185854"/>
              <a:gd name="connsiteY6" fmla="*/ 427996 h 954155"/>
              <a:gd name="connsiteX7" fmla="*/ 57448 w 185854"/>
              <a:gd name="connsiteY7" fmla="*/ 429 h 954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854" h="954155">
                <a:moveTo>
                  <a:pt x="57448" y="429"/>
                </a:moveTo>
                <a:cubicBezTo>
                  <a:pt x="51098" y="-12271"/>
                  <a:pt x="120948" y="260074"/>
                  <a:pt x="133648" y="351796"/>
                </a:cubicBezTo>
                <a:cubicBezTo>
                  <a:pt x="146348" y="443518"/>
                  <a:pt x="155520" y="452691"/>
                  <a:pt x="133648" y="550763"/>
                </a:cubicBezTo>
                <a:cubicBezTo>
                  <a:pt x="111776" y="648835"/>
                  <a:pt x="15114" y="892957"/>
                  <a:pt x="2414" y="940229"/>
                </a:cubicBezTo>
                <a:cubicBezTo>
                  <a:pt x="-10286" y="987501"/>
                  <a:pt x="29931" y="904951"/>
                  <a:pt x="57448" y="834396"/>
                </a:cubicBezTo>
                <a:cubicBezTo>
                  <a:pt x="84965" y="763841"/>
                  <a:pt x="148464" y="584629"/>
                  <a:pt x="167514" y="516896"/>
                </a:cubicBezTo>
                <a:cubicBezTo>
                  <a:pt x="186564" y="449163"/>
                  <a:pt x="195031" y="519718"/>
                  <a:pt x="171748" y="427996"/>
                </a:cubicBezTo>
                <a:cubicBezTo>
                  <a:pt x="148465" y="336274"/>
                  <a:pt x="63798" y="13129"/>
                  <a:pt x="57448" y="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16B4C843-013F-48E9-A0E5-2DE29977168B}"/>
              </a:ext>
            </a:extLst>
          </p:cNvPr>
          <p:cNvSpPr/>
          <p:nvPr/>
        </p:nvSpPr>
        <p:spPr>
          <a:xfrm>
            <a:off x="8228980" y="6481153"/>
            <a:ext cx="189366" cy="1159345"/>
          </a:xfrm>
          <a:custGeom>
            <a:avLst/>
            <a:gdLst>
              <a:gd name="connsiteX0" fmla="*/ 161487 w 189366"/>
              <a:gd name="connsiteY0" fmla="*/ 80 h 1159345"/>
              <a:gd name="connsiteX1" fmla="*/ 119153 w 189366"/>
              <a:gd name="connsiteY1" fmla="*/ 300647 h 1159345"/>
              <a:gd name="connsiteX2" fmla="*/ 182653 w 189366"/>
              <a:gd name="connsiteY2" fmla="*/ 846747 h 1159345"/>
              <a:gd name="connsiteX3" fmla="*/ 178420 w 189366"/>
              <a:gd name="connsiteY3" fmla="*/ 922947 h 1159345"/>
              <a:gd name="connsiteX4" fmla="*/ 102220 w 189366"/>
              <a:gd name="connsiteY4" fmla="*/ 1011847 h 1159345"/>
              <a:gd name="connsiteX5" fmla="*/ 620 w 189366"/>
              <a:gd name="connsiteY5" fmla="*/ 1155780 h 1159345"/>
              <a:gd name="connsiteX6" fmla="*/ 153020 w 189366"/>
              <a:gd name="connsiteY6" fmla="*/ 850980 h 1159345"/>
              <a:gd name="connsiteX7" fmla="*/ 89520 w 189366"/>
              <a:gd name="connsiteY7" fmla="*/ 508080 h 1159345"/>
              <a:gd name="connsiteX8" fmla="*/ 72587 w 189366"/>
              <a:gd name="connsiteY8" fmla="*/ 326047 h 1159345"/>
              <a:gd name="connsiteX9" fmla="*/ 161487 w 189366"/>
              <a:gd name="connsiteY9" fmla="*/ 80 h 1159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366" h="1159345">
                <a:moveTo>
                  <a:pt x="161487" y="80"/>
                </a:moveTo>
                <a:cubicBezTo>
                  <a:pt x="169248" y="-4153"/>
                  <a:pt x="115625" y="159536"/>
                  <a:pt x="119153" y="300647"/>
                </a:cubicBezTo>
                <a:cubicBezTo>
                  <a:pt x="122681" y="441758"/>
                  <a:pt x="172775" y="743030"/>
                  <a:pt x="182653" y="846747"/>
                </a:cubicBezTo>
                <a:cubicBezTo>
                  <a:pt x="192531" y="950464"/>
                  <a:pt x="191826" y="895430"/>
                  <a:pt x="178420" y="922947"/>
                </a:cubicBezTo>
                <a:cubicBezTo>
                  <a:pt x="165015" y="950464"/>
                  <a:pt x="131853" y="973042"/>
                  <a:pt x="102220" y="1011847"/>
                </a:cubicBezTo>
                <a:cubicBezTo>
                  <a:pt x="72587" y="1050652"/>
                  <a:pt x="-7847" y="1182591"/>
                  <a:pt x="620" y="1155780"/>
                </a:cubicBezTo>
                <a:cubicBezTo>
                  <a:pt x="9087" y="1128969"/>
                  <a:pt x="138203" y="958930"/>
                  <a:pt x="153020" y="850980"/>
                </a:cubicBezTo>
                <a:cubicBezTo>
                  <a:pt x="167837" y="743030"/>
                  <a:pt x="102925" y="595569"/>
                  <a:pt x="89520" y="508080"/>
                </a:cubicBezTo>
                <a:cubicBezTo>
                  <a:pt x="76115" y="420591"/>
                  <a:pt x="61298" y="409303"/>
                  <a:pt x="72587" y="326047"/>
                </a:cubicBezTo>
                <a:cubicBezTo>
                  <a:pt x="83876" y="242792"/>
                  <a:pt x="153726" y="4313"/>
                  <a:pt x="161487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8167B013-46BE-470A-801E-166778AD5523}"/>
              </a:ext>
            </a:extLst>
          </p:cNvPr>
          <p:cNvSpPr/>
          <p:nvPr/>
        </p:nvSpPr>
        <p:spPr>
          <a:xfrm>
            <a:off x="7288667" y="7583538"/>
            <a:ext cx="1140532" cy="934133"/>
          </a:xfrm>
          <a:custGeom>
            <a:avLst/>
            <a:gdLst>
              <a:gd name="connsiteX0" fmla="*/ 1114500 w 1140532"/>
              <a:gd name="connsiteY0" fmla="*/ 23762 h 934133"/>
              <a:gd name="connsiteX1" fmla="*/ 1076400 w 1140532"/>
              <a:gd name="connsiteY1" fmla="*/ 57629 h 934133"/>
              <a:gd name="connsiteX2" fmla="*/ 797000 w 1140532"/>
              <a:gd name="connsiteY2" fmla="*/ 341262 h 934133"/>
              <a:gd name="connsiteX3" fmla="*/ 581100 w 1140532"/>
              <a:gd name="connsiteY3" fmla="*/ 519062 h 934133"/>
              <a:gd name="connsiteX4" fmla="*/ 424466 w 1140532"/>
              <a:gd name="connsiteY4" fmla="*/ 637595 h 934133"/>
              <a:gd name="connsiteX5" fmla="*/ 123900 w 1140532"/>
              <a:gd name="connsiteY5" fmla="*/ 713795 h 934133"/>
              <a:gd name="connsiteX6" fmla="*/ 1133 w 1140532"/>
              <a:gd name="connsiteY6" fmla="*/ 933929 h 934133"/>
              <a:gd name="connsiteX7" fmla="*/ 68866 w 1140532"/>
              <a:gd name="connsiteY7" fmla="*/ 751895 h 934133"/>
              <a:gd name="connsiteX8" fmla="*/ 170466 w 1140532"/>
              <a:gd name="connsiteY8" fmla="*/ 662995 h 934133"/>
              <a:gd name="connsiteX9" fmla="*/ 471033 w 1140532"/>
              <a:gd name="connsiteY9" fmla="*/ 591029 h 934133"/>
              <a:gd name="connsiteX10" fmla="*/ 750433 w 1140532"/>
              <a:gd name="connsiteY10" fmla="*/ 337029 h 934133"/>
              <a:gd name="connsiteX11" fmla="*/ 1114500 w 1140532"/>
              <a:gd name="connsiteY11" fmla="*/ 23762 h 934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40532" h="934133">
                <a:moveTo>
                  <a:pt x="1114500" y="23762"/>
                </a:moveTo>
                <a:cubicBezTo>
                  <a:pt x="1168828" y="-22805"/>
                  <a:pt x="1129317" y="4712"/>
                  <a:pt x="1076400" y="57629"/>
                </a:cubicBezTo>
                <a:cubicBezTo>
                  <a:pt x="1023483" y="110546"/>
                  <a:pt x="879550" y="264357"/>
                  <a:pt x="797000" y="341262"/>
                </a:cubicBezTo>
                <a:cubicBezTo>
                  <a:pt x="714450" y="418167"/>
                  <a:pt x="643189" y="469673"/>
                  <a:pt x="581100" y="519062"/>
                </a:cubicBezTo>
                <a:cubicBezTo>
                  <a:pt x="519011" y="568451"/>
                  <a:pt x="500666" y="605140"/>
                  <a:pt x="424466" y="637595"/>
                </a:cubicBezTo>
                <a:cubicBezTo>
                  <a:pt x="348266" y="670051"/>
                  <a:pt x="194455" y="664406"/>
                  <a:pt x="123900" y="713795"/>
                </a:cubicBezTo>
                <a:cubicBezTo>
                  <a:pt x="53345" y="763184"/>
                  <a:pt x="10305" y="927579"/>
                  <a:pt x="1133" y="933929"/>
                </a:cubicBezTo>
                <a:cubicBezTo>
                  <a:pt x="-8039" y="940279"/>
                  <a:pt x="40644" y="797051"/>
                  <a:pt x="68866" y="751895"/>
                </a:cubicBezTo>
                <a:cubicBezTo>
                  <a:pt x="97088" y="706739"/>
                  <a:pt x="103438" y="689806"/>
                  <a:pt x="170466" y="662995"/>
                </a:cubicBezTo>
                <a:cubicBezTo>
                  <a:pt x="237494" y="636184"/>
                  <a:pt x="374372" y="645357"/>
                  <a:pt x="471033" y="591029"/>
                </a:cubicBezTo>
                <a:cubicBezTo>
                  <a:pt x="567694" y="536701"/>
                  <a:pt x="642483" y="428046"/>
                  <a:pt x="750433" y="337029"/>
                </a:cubicBezTo>
                <a:cubicBezTo>
                  <a:pt x="858383" y="246012"/>
                  <a:pt x="1060172" y="70329"/>
                  <a:pt x="1114500" y="23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EC202ACA-3745-4287-BA13-79A32E5BFD7A}"/>
              </a:ext>
            </a:extLst>
          </p:cNvPr>
          <p:cNvSpPr/>
          <p:nvPr/>
        </p:nvSpPr>
        <p:spPr>
          <a:xfrm>
            <a:off x="7440580" y="6595355"/>
            <a:ext cx="160192" cy="914636"/>
          </a:xfrm>
          <a:custGeom>
            <a:avLst/>
            <a:gdLst>
              <a:gd name="connsiteX0" fmla="*/ 111687 w 160192"/>
              <a:gd name="connsiteY0" fmla="*/ 178 h 914636"/>
              <a:gd name="connsiteX1" fmla="*/ 124387 w 160192"/>
              <a:gd name="connsiteY1" fmla="*/ 389645 h 914636"/>
              <a:gd name="connsiteX2" fmla="*/ 1620 w 160192"/>
              <a:gd name="connsiteY2" fmla="*/ 901878 h 914636"/>
              <a:gd name="connsiteX3" fmla="*/ 60887 w 160192"/>
              <a:gd name="connsiteY3" fmla="*/ 732545 h 914636"/>
              <a:gd name="connsiteX4" fmla="*/ 158253 w 160192"/>
              <a:gd name="connsiteY4" fmla="*/ 436212 h 914636"/>
              <a:gd name="connsiteX5" fmla="*/ 111687 w 160192"/>
              <a:gd name="connsiteY5" fmla="*/ 178 h 914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192" h="914636">
                <a:moveTo>
                  <a:pt x="111687" y="178"/>
                </a:moveTo>
                <a:cubicBezTo>
                  <a:pt x="106043" y="-7583"/>
                  <a:pt x="142731" y="239362"/>
                  <a:pt x="124387" y="389645"/>
                </a:cubicBezTo>
                <a:cubicBezTo>
                  <a:pt x="106043" y="539928"/>
                  <a:pt x="12203" y="844728"/>
                  <a:pt x="1620" y="901878"/>
                </a:cubicBezTo>
                <a:cubicBezTo>
                  <a:pt x="-8963" y="959028"/>
                  <a:pt x="34782" y="810156"/>
                  <a:pt x="60887" y="732545"/>
                </a:cubicBezTo>
                <a:cubicBezTo>
                  <a:pt x="86992" y="654934"/>
                  <a:pt x="145553" y="554745"/>
                  <a:pt x="158253" y="436212"/>
                </a:cubicBezTo>
                <a:cubicBezTo>
                  <a:pt x="170953" y="317679"/>
                  <a:pt x="117331" y="7939"/>
                  <a:pt x="111687" y="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40E26AA2-66B1-466B-829F-31ECBA826D4F}"/>
              </a:ext>
            </a:extLst>
          </p:cNvPr>
          <p:cNvSpPr/>
          <p:nvPr/>
        </p:nvSpPr>
        <p:spPr>
          <a:xfrm>
            <a:off x="7540561" y="6784709"/>
            <a:ext cx="185814" cy="706474"/>
          </a:xfrm>
          <a:custGeom>
            <a:avLst/>
            <a:gdLst>
              <a:gd name="connsiteX0" fmla="*/ 128652 w 185814"/>
              <a:gd name="connsiteY0" fmla="*/ 266 h 706474"/>
              <a:gd name="connsiteX1" fmla="*/ 160402 w 185814"/>
              <a:gd name="connsiteY1" fmla="*/ 271729 h 706474"/>
              <a:gd name="connsiteX2" fmla="*/ 185802 w 185814"/>
              <a:gd name="connsiteY2" fmla="*/ 357454 h 706474"/>
              <a:gd name="connsiteX3" fmla="*/ 157227 w 185814"/>
              <a:gd name="connsiteY3" fmla="*/ 414604 h 706474"/>
              <a:gd name="connsiteX4" fmla="*/ 98489 w 185814"/>
              <a:gd name="connsiteY4" fmla="*/ 447941 h 706474"/>
              <a:gd name="connsiteX5" fmla="*/ 8002 w 185814"/>
              <a:gd name="connsiteY5" fmla="*/ 689241 h 706474"/>
              <a:gd name="connsiteX6" fmla="*/ 12764 w 185814"/>
              <a:gd name="connsiteY6" fmla="*/ 660666 h 706474"/>
              <a:gd name="connsiteX7" fmla="*/ 81027 w 185814"/>
              <a:gd name="connsiteY7" fmla="*/ 449529 h 706474"/>
              <a:gd name="connsiteX8" fmla="*/ 166752 w 185814"/>
              <a:gd name="connsiteY8" fmla="*/ 373329 h 706474"/>
              <a:gd name="connsiteX9" fmla="*/ 155639 w 185814"/>
              <a:gd name="connsiteY9" fmla="*/ 325704 h 706474"/>
              <a:gd name="connsiteX10" fmla="*/ 128652 w 185814"/>
              <a:gd name="connsiteY10" fmla="*/ 266 h 70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814" h="706474">
                <a:moveTo>
                  <a:pt x="128652" y="266"/>
                </a:moveTo>
                <a:cubicBezTo>
                  <a:pt x="129446" y="-8730"/>
                  <a:pt x="150877" y="212198"/>
                  <a:pt x="160402" y="271729"/>
                </a:cubicBezTo>
                <a:cubicBezTo>
                  <a:pt x="169927" y="331260"/>
                  <a:pt x="186331" y="333642"/>
                  <a:pt x="185802" y="357454"/>
                </a:cubicBezTo>
                <a:cubicBezTo>
                  <a:pt x="185273" y="381266"/>
                  <a:pt x="171779" y="399523"/>
                  <a:pt x="157227" y="414604"/>
                </a:cubicBezTo>
                <a:cubicBezTo>
                  <a:pt x="142675" y="429685"/>
                  <a:pt x="123360" y="402168"/>
                  <a:pt x="98489" y="447941"/>
                </a:cubicBezTo>
                <a:cubicBezTo>
                  <a:pt x="73618" y="493714"/>
                  <a:pt x="22289" y="653787"/>
                  <a:pt x="8002" y="689241"/>
                </a:cubicBezTo>
                <a:cubicBezTo>
                  <a:pt x="-6286" y="724695"/>
                  <a:pt x="593" y="700618"/>
                  <a:pt x="12764" y="660666"/>
                </a:cubicBezTo>
                <a:cubicBezTo>
                  <a:pt x="24935" y="620714"/>
                  <a:pt x="55362" y="497418"/>
                  <a:pt x="81027" y="449529"/>
                </a:cubicBezTo>
                <a:cubicBezTo>
                  <a:pt x="106692" y="401640"/>
                  <a:pt x="154317" y="393966"/>
                  <a:pt x="166752" y="373329"/>
                </a:cubicBezTo>
                <a:cubicBezTo>
                  <a:pt x="179187" y="352692"/>
                  <a:pt x="161195" y="386823"/>
                  <a:pt x="155639" y="325704"/>
                </a:cubicBezTo>
                <a:cubicBezTo>
                  <a:pt x="150083" y="264585"/>
                  <a:pt x="127858" y="9262"/>
                  <a:pt x="128652" y="2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21343A61-3023-4DB3-8543-F52FABBE9D93}"/>
              </a:ext>
            </a:extLst>
          </p:cNvPr>
          <p:cNvSpPr/>
          <p:nvPr/>
        </p:nvSpPr>
        <p:spPr>
          <a:xfrm>
            <a:off x="7568287" y="7380555"/>
            <a:ext cx="754446" cy="114619"/>
          </a:xfrm>
          <a:custGeom>
            <a:avLst/>
            <a:gdLst>
              <a:gd name="connsiteX0" fmla="*/ 53830 w 754446"/>
              <a:gd name="connsiteY0" fmla="*/ 114562 h 114619"/>
              <a:gd name="connsiteX1" fmla="*/ 259146 w 754446"/>
              <a:gd name="connsiteY1" fmla="*/ 93395 h 114619"/>
              <a:gd name="connsiteX2" fmla="*/ 352280 w 754446"/>
              <a:gd name="connsiteY2" fmla="*/ 27778 h 114619"/>
              <a:gd name="connsiteX3" fmla="*/ 553363 w 754446"/>
              <a:gd name="connsiteY3" fmla="*/ 19312 h 114619"/>
              <a:gd name="connsiteX4" fmla="*/ 754446 w 754446"/>
              <a:gd name="connsiteY4" fmla="*/ 21428 h 114619"/>
              <a:gd name="connsiteX5" fmla="*/ 555480 w 754446"/>
              <a:gd name="connsiteY5" fmla="*/ 262 h 114619"/>
              <a:gd name="connsiteX6" fmla="*/ 233746 w 754446"/>
              <a:gd name="connsiteY6" fmla="*/ 38362 h 114619"/>
              <a:gd name="connsiteX7" fmla="*/ 123680 w 754446"/>
              <a:gd name="connsiteY7" fmla="*/ 95512 h 114619"/>
              <a:gd name="connsiteX8" fmla="*/ 3030 w 754446"/>
              <a:gd name="connsiteY8" fmla="*/ 99745 h 114619"/>
              <a:gd name="connsiteX9" fmla="*/ 53830 w 754446"/>
              <a:gd name="connsiteY9" fmla="*/ 114562 h 114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4446" h="114619">
                <a:moveTo>
                  <a:pt x="53830" y="114562"/>
                </a:moveTo>
                <a:cubicBezTo>
                  <a:pt x="96516" y="113504"/>
                  <a:pt x="209404" y="107859"/>
                  <a:pt x="259146" y="93395"/>
                </a:cubicBezTo>
                <a:cubicBezTo>
                  <a:pt x="308888" y="78931"/>
                  <a:pt x="303244" y="40125"/>
                  <a:pt x="352280" y="27778"/>
                </a:cubicBezTo>
                <a:cubicBezTo>
                  <a:pt x="401316" y="15431"/>
                  <a:pt x="553363" y="19312"/>
                  <a:pt x="553363" y="19312"/>
                </a:cubicBezTo>
                <a:cubicBezTo>
                  <a:pt x="620391" y="18254"/>
                  <a:pt x="754093" y="24603"/>
                  <a:pt x="754446" y="21428"/>
                </a:cubicBezTo>
                <a:cubicBezTo>
                  <a:pt x="754799" y="18253"/>
                  <a:pt x="642263" y="-2560"/>
                  <a:pt x="555480" y="262"/>
                </a:cubicBezTo>
                <a:cubicBezTo>
                  <a:pt x="468697" y="3084"/>
                  <a:pt x="305713" y="22487"/>
                  <a:pt x="233746" y="38362"/>
                </a:cubicBezTo>
                <a:cubicBezTo>
                  <a:pt x="161779" y="54237"/>
                  <a:pt x="162133" y="85282"/>
                  <a:pt x="123680" y="95512"/>
                </a:cubicBezTo>
                <a:cubicBezTo>
                  <a:pt x="85227" y="105742"/>
                  <a:pt x="13966" y="97628"/>
                  <a:pt x="3030" y="99745"/>
                </a:cubicBezTo>
                <a:cubicBezTo>
                  <a:pt x="-7906" y="101862"/>
                  <a:pt x="11144" y="115620"/>
                  <a:pt x="53830" y="114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C6027BB3-4D0E-4B30-9684-776DA1A933A3}"/>
              </a:ext>
            </a:extLst>
          </p:cNvPr>
          <p:cNvSpPr/>
          <p:nvPr/>
        </p:nvSpPr>
        <p:spPr>
          <a:xfrm>
            <a:off x="8038514" y="7581893"/>
            <a:ext cx="205950" cy="275922"/>
          </a:xfrm>
          <a:custGeom>
            <a:avLst/>
            <a:gdLst>
              <a:gd name="connsiteX0" fmla="*/ 205903 w 205950"/>
              <a:gd name="connsiteY0" fmla="*/ 7 h 275922"/>
              <a:gd name="connsiteX1" fmla="*/ 51386 w 205950"/>
              <a:gd name="connsiteY1" fmla="*/ 97374 h 275922"/>
              <a:gd name="connsiteX2" fmla="*/ 4819 w 205950"/>
              <a:gd name="connsiteY2" fmla="*/ 273057 h 275922"/>
              <a:gd name="connsiteX3" fmla="*/ 4819 w 205950"/>
              <a:gd name="connsiteY3" fmla="*/ 198974 h 275922"/>
              <a:gd name="connsiteX4" fmla="*/ 34453 w 205950"/>
              <a:gd name="connsiteY4" fmla="*/ 101607 h 275922"/>
              <a:gd name="connsiteX5" fmla="*/ 205903 w 205950"/>
              <a:gd name="connsiteY5" fmla="*/ 7 h 275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950" h="275922">
                <a:moveTo>
                  <a:pt x="205903" y="7"/>
                </a:moveTo>
                <a:cubicBezTo>
                  <a:pt x="208725" y="-698"/>
                  <a:pt x="84900" y="51866"/>
                  <a:pt x="51386" y="97374"/>
                </a:cubicBezTo>
                <a:cubicBezTo>
                  <a:pt x="17872" y="142882"/>
                  <a:pt x="12580" y="256124"/>
                  <a:pt x="4819" y="273057"/>
                </a:cubicBezTo>
                <a:cubicBezTo>
                  <a:pt x="-2942" y="289990"/>
                  <a:pt x="-120" y="227549"/>
                  <a:pt x="4819" y="198974"/>
                </a:cubicBezTo>
                <a:cubicBezTo>
                  <a:pt x="9758" y="170399"/>
                  <a:pt x="3056" y="134768"/>
                  <a:pt x="34453" y="101607"/>
                </a:cubicBezTo>
                <a:cubicBezTo>
                  <a:pt x="65850" y="68446"/>
                  <a:pt x="203081" y="712"/>
                  <a:pt x="205903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3BD04AD4-C278-4B55-AC5A-7C0D2903989D}"/>
              </a:ext>
            </a:extLst>
          </p:cNvPr>
          <p:cNvSpPr/>
          <p:nvPr/>
        </p:nvSpPr>
        <p:spPr>
          <a:xfrm>
            <a:off x="7883595" y="6350000"/>
            <a:ext cx="337482" cy="353911"/>
          </a:xfrm>
          <a:custGeom>
            <a:avLst/>
            <a:gdLst>
              <a:gd name="connsiteX0" fmla="*/ 166088 w 337482"/>
              <a:gd name="connsiteY0" fmla="*/ 0 h 353911"/>
              <a:gd name="connsiteX1" fmla="*/ 307905 w 337482"/>
              <a:gd name="connsiteY1" fmla="*/ 152400 h 353911"/>
              <a:gd name="connsiteX2" fmla="*/ 335422 w 337482"/>
              <a:gd name="connsiteY2" fmla="*/ 332317 h 353911"/>
              <a:gd name="connsiteX3" fmla="*/ 274038 w 337482"/>
              <a:gd name="connsiteY3" fmla="*/ 306917 h 353911"/>
              <a:gd name="connsiteX4" fmla="*/ 988 w 337482"/>
              <a:gd name="connsiteY4" fmla="*/ 237067 h 353911"/>
              <a:gd name="connsiteX5" fmla="*/ 187255 w 337482"/>
              <a:gd name="connsiteY5" fmla="*/ 281517 h 353911"/>
              <a:gd name="connsiteX6" fmla="*/ 316372 w 337482"/>
              <a:gd name="connsiteY6" fmla="*/ 353483 h 353911"/>
              <a:gd name="connsiteX7" fmla="*/ 316372 w 337482"/>
              <a:gd name="connsiteY7" fmla="*/ 245533 h 353911"/>
              <a:gd name="connsiteX8" fmla="*/ 293088 w 337482"/>
              <a:gd name="connsiteY8" fmla="*/ 152400 h 353911"/>
              <a:gd name="connsiteX9" fmla="*/ 166088 w 337482"/>
              <a:gd name="connsiteY9" fmla="*/ 0 h 353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7482" h="353911">
                <a:moveTo>
                  <a:pt x="166088" y="0"/>
                </a:moveTo>
                <a:cubicBezTo>
                  <a:pt x="168557" y="0"/>
                  <a:pt x="279683" y="97014"/>
                  <a:pt x="307905" y="152400"/>
                </a:cubicBezTo>
                <a:cubicBezTo>
                  <a:pt x="336127" y="207786"/>
                  <a:pt x="341066" y="306564"/>
                  <a:pt x="335422" y="332317"/>
                </a:cubicBezTo>
                <a:cubicBezTo>
                  <a:pt x="329778" y="358070"/>
                  <a:pt x="329777" y="322792"/>
                  <a:pt x="274038" y="306917"/>
                </a:cubicBezTo>
                <a:cubicBezTo>
                  <a:pt x="218299" y="291042"/>
                  <a:pt x="15452" y="241300"/>
                  <a:pt x="988" y="237067"/>
                </a:cubicBezTo>
                <a:cubicBezTo>
                  <a:pt x="-13476" y="232834"/>
                  <a:pt x="134691" y="262114"/>
                  <a:pt x="187255" y="281517"/>
                </a:cubicBezTo>
                <a:cubicBezTo>
                  <a:pt x="239819" y="300920"/>
                  <a:pt x="294853" y="359480"/>
                  <a:pt x="316372" y="353483"/>
                </a:cubicBezTo>
                <a:cubicBezTo>
                  <a:pt x="337892" y="347486"/>
                  <a:pt x="320253" y="279047"/>
                  <a:pt x="316372" y="245533"/>
                </a:cubicBezTo>
                <a:cubicBezTo>
                  <a:pt x="312491" y="212019"/>
                  <a:pt x="315666" y="192264"/>
                  <a:pt x="293088" y="152400"/>
                </a:cubicBezTo>
                <a:cubicBezTo>
                  <a:pt x="270510" y="112536"/>
                  <a:pt x="163619" y="0"/>
                  <a:pt x="16608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5B76DABE-3C87-47FA-85D6-CCFF786233DF}"/>
              </a:ext>
            </a:extLst>
          </p:cNvPr>
          <p:cNvSpPr/>
          <p:nvPr/>
        </p:nvSpPr>
        <p:spPr>
          <a:xfrm>
            <a:off x="7829236" y="6701200"/>
            <a:ext cx="331368" cy="608972"/>
          </a:xfrm>
          <a:custGeom>
            <a:avLst/>
            <a:gdLst>
              <a:gd name="connsiteX0" fmla="*/ 61697 w 331368"/>
              <a:gd name="connsiteY0" fmla="*/ 167 h 608972"/>
              <a:gd name="connsiteX1" fmla="*/ 70164 w 331368"/>
              <a:gd name="connsiteY1" fmla="*/ 182200 h 608972"/>
              <a:gd name="connsiteX2" fmla="*/ 108264 w 331368"/>
              <a:gd name="connsiteY2" fmla="*/ 311317 h 608972"/>
              <a:gd name="connsiteX3" fmla="*/ 330514 w 331368"/>
              <a:gd name="connsiteY3" fmla="*/ 603417 h 608972"/>
              <a:gd name="connsiteX4" fmla="*/ 180231 w 331368"/>
              <a:gd name="connsiteY4" fmla="*/ 487000 h 608972"/>
              <a:gd name="connsiteX5" fmla="*/ 61697 w 331368"/>
              <a:gd name="connsiteY5" fmla="*/ 290150 h 608972"/>
              <a:gd name="connsiteX6" fmla="*/ 314 w 331368"/>
              <a:gd name="connsiteY6" fmla="*/ 152567 h 608972"/>
              <a:gd name="connsiteX7" fmla="*/ 61697 w 331368"/>
              <a:gd name="connsiteY7" fmla="*/ 167 h 60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368" h="608972">
                <a:moveTo>
                  <a:pt x="61697" y="167"/>
                </a:moveTo>
                <a:cubicBezTo>
                  <a:pt x="73339" y="5106"/>
                  <a:pt x="62403" y="130342"/>
                  <a:pt x="70164" y="182200"/>
                </a:cubicBezTo>
                <a:cubicBezTo>
                  <a:pt x="77925" y="234058"/>
                  <a:pt x="64872" y="241114"/>
                  <a:pt x="108264" y="311317"/>
                </a:cubicBezTo>
                <a:cubicBezTo>
                  <a:pt x="151656" y="381520"/>
                  <a:pt x="318520" y="574137"/>
                  <a:pt x="330514" y="603417"/>
                </a:cubicBezTo>
                <a:cubicBezTo>
                  <a:pt x="342508" y="632697"/>
                  <a:pt x="225034" y="539211"/>
                  <a:pt x="180231" y="487000"/>
                </a:cubicBezTo>
                <a:cubicBezTo>
                  <a:pt x="135428" y="434789"/>
                  <a:pt x="91683" y="345889"/>
                  <a:pt x="61697" y="290150"/>
                </a:cubicBezTo>
                <a:cubicBezTo>
                  <a:pt x="31711" y="234411"/>
                  <a:pt x="5253" y="204425"/>
                  <a:pt x="314" y="152567"/>
                </a:cubicBezTo>
                <a:cubicBezTo>
                  <a:pt x="-4625" y="100709"/>
                  <a:pt x="50055" y="-4772"/>
                  <a:pt x="61697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DB26E3E6-E3D2-4A70-8A5E-9E6F6FBC95CD}"/>
              </a:ext>
            </a:extLst>
          </p:cNvPr>
          <p:cNvSpPr/>
          <p:nvPr/>
        </p:nvSpPr>
        <p:spPr>
          <a:xfrm>
            <a:off x="3282675" y="9083686"/>
            <a:ext cx="2642658" cy="338019"/>
          </a:xfrm>
          <a:custGeom>
            <a:avLst/>
            <a:gdLst>
              <a:gd name="connsiteX0" fmla="*/ 74358 w 2642658"/>
              <a:gd name="connsiteY0" fmla="*/ 322781 h 338019"/>
              <a:gd name="connsiteX1" fmla="*/ 150558 w 2642658"/>
              <a:gd name="connsiteY1" fmla="*/ 318547 h 338019"/>
              <a:gd name="connsiteX2" fmla="*/ 1107292 w 2642658"/>
              <a:gd name="connsiteY2" fmla="*/ 314314 h 338019"/>
              <a:gd name="connsiteX3" fmla="*/ 2576258 w 2642658"/>
              <a:gd name="connsiteY3" fmla="*/ 9514 h 338019"/>
              <a:gd name="connsiteX4" fmla="*/ 2288392 w 2642658"/>
              <a:gd name="connsiteY4" fmla="*/ 98414 h 338019"/>
              <a:gd name="connsiteX5" fmla="*/ 1373992 w 2642658"/>
              <a:gd name="connsiteY5" fmla="*/ 314314 h 338019"/>
              <a:gd name="connsiteX6" fmla="*/ 74358 w 2642658"/>
              <a:gd name="connsiteY6" fmla="*/ 322781 h 338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2658" h="338019">
                <a:moveTo>
                  <a:pt x="74358" y="322781"/>
                </a:moveTo>
                <a:cubicBezTo>
                  <a:pt x="-129548" y="323486"/>
                  <a:pt x="150558" y="318547"/>
                  <a:pt x="150558" y="318547"/>
                </a:cubicBezTo>
                <a:cubicBezTo>
                  <a:pt x="322714" y="317136"/>
                  <a:pt x="703009" y="365819"/>
                  <a:pt x="1107292" y="314314"/>
                </a:cubicBezTo>
                <a:cubicBezTo>
                  <a:pt x="1511575" y="262809"/>
                  <a:pt x="2379408" y="45497"/>
                  <a:pt x="2576258" y="9514"/>
                </a:cubicBezTo>
                <a:cubicBezTo>
                  <a:pt x="2773108" y="-26469"/>
                  <a:pt x="2488770" y="47614"/>
                  <a:pt x="2288392" y="98414"/>
                </a:cubicBezTo>
                <a:cubicBezTo>
                  <a:pt x="2088014" y="149214"/>
                  <a:pt x="1740175" y="275509"/>
                  <a:pt x="1373992" y="314314"/>
                </a:cubicBezTo>
                <a:cubicBezTo>
                  <a:pt x="1007809" y="353119"/>
                  <a:pt x="278264" y="322076"/>
                  <a:pt x="74358" y="3227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D4B8813D-1888-4653-B89A-0499817A31EE}"/>
              </a:ext>
            </a:extLst>
          </p:cNvPr>
          <p:cNvSpPr/>
          <p:nvPr/>
        </p:nvSpPr>
        <p:spPr>
          <a:xfrm>
            <a:off x="6979276" y="5720051"/>
            <a:ext cx="269987" cy="1135007"/>
          </a:xfrm>
          <a:custGeom>
            <a:avLst/>
            <a:gdLst>
              <a:gd name="connsiteX0" fmla="*/ 127644 w 269987"/>
              <a:gd name="connsiteY0" fmla="*/ 29 h 1135007"/>
              <a:gd name="connsiteX1" fmla="*/ 208924 w 269987"/>
              <a:gd name="connsiteY1" fmla="*/ 472469 h 1135007"/>
              <a:gd name="connsiteX2" fmla="*/ 644 w 269987"/>
              <a:gd name="connsiteY2" fmla="*/ 1127789 h 1135007"/>
              <a:gd name="connsiteX3" fmla="*/ 147964 w 269987"/>
              <a:gd name="connsiteY3" fmla="*/ 802669 h 1135007"/>
              <a:gd name="connsiteX4" fmla="*/ 269884 w 269987"/>
              <a:gd name="connsiteY4" fmla="*/ 492789 h 1135007"/>
              <a:gd name="connsiteX5" fmla="*/ 127644 w 269987"/>
              <a:gd name="connsiteY5" fmla="*/ 29 h 1135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987" h="1135007">
                <a:moveTo>
                  <a:pt x="127644" y="29"/>
                </a:moveTo>
                <a:cubicBezTo>
                  <a:pt x="117484" y="-3358"/>
                  <a:pt x="230091" y="284509"/>
                  <a:pt x="208924" y="472469"/>
                </a:cubicBezTo>
                <a:cubicBezTo>
                  <a:pt x="187757" y="660429"/>
                  <a:pt x="10804" y="1072756"/>
                  <a:pt x="644" y="1127789"/>
                </a:cubicBezTo>
                <a:cubicBezTo>
                  <a:pt x="-9516" y="1182822"/>
                  <a:pt x="103091" y="908502"/>
                  <a:pt x="147964" y="802669"/>
                </a:cubicBezTo>
                <a:cubicBezTo>
                  <a:pt x="192837" y="696836"/>
                  <a:pt x="273271" y="622329"/>
                  <a:pt x="269884" y="492789"/>
                </a:cubicBezTo>
                <a:cubicBezTo>
                  <a:pt x="266497" y="363249"/>
                  <a:pt x="137804" y="3416"/>
                  <a:pt x="127644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6C562121-96F3-4EAD-AC84-8D99160826D6}"/>
              </a:ext>
            </a:extLst>
          </p:cNvPr>
          <p:cNvSpPr/>
          <p:nvPr/>
        </p:nvSpPr>
        <p:spPr>
          <a:xfrm>
            <a:off x="6658260" y="7365826"/>
            <a:ext cx="330611" cy="1281826"/>
          </a:xfrm>
          <a:custGeom>
            <a:avLst/>
            <a:gdLst>
              <a:gd name="connsiteX0" fmla="*/ 326740 w 330611"/>
              <a:gd name="connsiteY0" fmla="*/ 174 h 1281826"/>
              <a:gd name="connsiteX1" fmla="*/ 282290 w 330611"/>
              <a:gd name="connsiteY1" fmla="*/ 679624 h 1281826"/>
              <a:gd name="connsiteX2" fmla="*/ 2890 w 330611"/>
              <a:gd name="connsiteY2" fmla="*/ 1276524 h 1281826"/>
              <a:gd name="connsiteX3" fmla="*/ 142590 w 330611"/>
              <a:gd name="connsiteY3" fmla="*/ 952674 h 1281826"/>
              <a:gd name="connsiteX4" fmla="*/ 237840 w 330611"/>
              <a:gd name="connsiteY4" fmla="*/ 616124 h 1281826"/>
              <a:gd name="connsiteX5" fmla="*/ 326740 w 330611"/>
              <a:gd name="connsiteY5" fmla="*/ 174 h 1281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611" h="1281826">
                <a:moveTo>
                  <a:pt x="326740" y="174"/>
                </a:moveTo>
                <a:cubicBezTo>
                  <a:pt x="334148" y="10757"/>
                  <a:pt x="336265" y="466899"/>
                  <a:pt x="282290" y="679624"/>
                </a:cubicBezTo>
                <a:cubicBezTo>
                  <a:pt x="228315" y="892349"/>
                  <a:pt x="26173" y="1231016"/>
                  <a:pt x="2890" y="1276524"/>
                </a:cubicBezTo>
                <a:cubicBezTo>
                  <a:pt x="-20393" y="1322032"/>
                  <a:pt x="103432" y="1062741"/>
                  <a:pt x="142590" y="952674"/>
                </a:cubicBezTo>
                <a:cubicBezTo>
                  <a:pt x="181748" y="842607"/>
                  <a:pt x="205032" y="768524"/>
                  <a:pt x="237840" y="616124"/>
                </a:cubicBezTo>
                <a:cubicBezTo>
                  <a:pt x="270648" y="463724"/>
                  <a:pt x="319332" y="-10409"/>
                  <a:pt x="326740" y="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400B07FF-63A0-4229-943E-DA8E0142426B}"/>
              </a:ext>
            </a:extLst>
          </p:cNvPr>
          <p:cNvSpPr/>
          <p:nvPr/>
        </p:nvSpPr>
        <p:spPr>
          <a:xfrm>
            <a:off x="3225744" y="10045347"/>
            <a:ext cx="332256" cy="1538172"/>
          </a:xfrm>
          <a:custGeom>
            <a:avLst/>
            <a:gdLst>
              <a:gd name="connsiteX0" fmla="*/ 56 w 332256"/>
              <a:gd name="connsiteY0" fmla="*/ 6703 h 1538172"/>
              <a:gd name="connsiteX1" fmla="*/ 209606 w 332256"/>
              <a:gd name="connsiteY1" fmla="*/ 343253 h 1538172"/>
              <a:gd name="connsiteX2" fmla="*/ 273106 w 332256"/>
              <a:gd name="connsiteY2" fmla="*/ 1492603 h 1538172"/>
              <a:gd name="connsiteX3" fmla="*/ 273106 w 332256"/>
              <a:gd name="connsiteY3" fmla="*/ 1225903 h 1538172"/>
              <a:gd name="connsiteX4" fmla="*/ 330256 w 332256"/>
              <a:gd name="connsiteY4" fmla="*/ 457553 h 1538172"/>
              <a:gd name="connsiteX5" fmla="*/ 190556 w 332256"/>
              <a:gd name="connsiteY5" fmla="*/ 146403 h 1538172"/>
              <a:gd name="connsiteX6" fmla="*/ 56 w 332256"/>
              <a:gd name="connsiteY6" fmla="*/ 6703 h 153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2256" h="1538172">
                <a:moveTo>
                  <a:pt x="56" y="6703"/>
                </a:moveTo>
                <a:cubicBezTo>
                  <a:pt x="3231" y="39511"/>
                  <a:pt x="164098" y="95603"/>
                  <a:pt x="209606" y="343253"/>
                </a:cubicBezTo>
                <a:cubicBezTo>
                  <a:pt x="255114" y="590903"/>
                  <a:pt x="262523" y="1345495"/>
                  <a:pt x="273106" y="1492603"/>
                </a:cubicBezTo>
                <a:cubicBezTo>
                  <a:pt x="283689" y="1639711"/>
                  <a:pt x="263581" y="1398411"/>
                  <a:pt x="273106" y="1225903"/>
                </a:cubicBezTo>
                <a:cubicBezTo>
                  <a:pt x="282631" y="1053395"/>
                  <a:pt x="344014" y="637470"/>
                  <a:pt x="330256" y="457553"/>
                </a:cubicBezTo>
                <a:cubicBezTo>
                  <a:pt x="316498" y="277636"/>
                  <a:pt x="251939" y="224720"/>
                  <a:pt x="190556" y="146403"/>
                </a:cubicBezTo>
                <a:cubicBezTo>
                  <a:pt x="129173" y="68086"/>
                  <a:pt x="-3119" y="-26105"/>
                  <a:pt x="56" y="67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52811B97-4D8C-4672-A44A-E7C22CC24F88}"/>
              </a:ext>
            </a:extLst>
          </p:cNvPr>
          <p:cNvSpPr/>
          <p:nvPr/>
        </p:nvSpPr>
        <p:spPr>
          <a:xfrm>
            <a:off x="7553460" y="8272257"/>
            <a:ext cx="284081" cy="1871547"/>
          </a:xfrm>
          <a:custGeom>
            <a:avLst/>
            <a:gdLst>
              <a:gd name="connsiteX0" fmla="*/ 282440 w 284081"/>
              <a:gd name="connsiteY0" fmla="*/ 8143 h 1871547"/>
              <a:gd name="connsiteX1" fmla="*/ 117340 w 284081"/>
              <a:gd name="connsiteY1" fmla="*/ 560593 h 1871547"/>
              <a:gd name="connsiteX2" fmla="*/ 91940 w 284081"/>
              <a:gd name="connsiteY2" fmla="*/ 1138443 h 1871547"/>
              <a:gd name="connsiteX3" fmla="*/ 136390 w 284081"/>
              <a:gd name="connsiteY3" fmla="*/ 1849643 h 1871547"/>
              <a:gd name="connsiteX4" fmla="*/ 130040 w 284081"/>
              <a:gd name="connsiteY4" fmla="*/ 1627393 h 1871547"/>
              <a:gd name="connsiteX5" fmla="*/ 3040 w 284081"/>
              <a:gd name="connsiteY5" fmla="*/ 998743 h 1871547"/>
              <a:gd name="connsiteX6" fmla="*/ 282440 w 284081"/>
              <a:gd name="connsiteY6" fmla="*/ 8143 h 1871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4081" h="1871547">
                <a:moveTo>
                  <a:pt x="282440" y="8143"/>
                </a:moveTo>
                <a:cubicBezTo>
                  <a:pt x="301490" y="-64882"/>
                  <a:pt x="149090" y="372210"/>
                  <a:pt x="117340" y="560593"/>
                </a:cubicBezTo>
                <a:cubicBezTo>
                  <a:pt x="85590" y="748976"/>
                  <a:pt x="88765" y="923601"/>
                  <a:pt x="91940" y="1138443"/>
                </a:cubicBezTo>
                <a:cubicBezTo>
                  <a:pt x="95115" y="1353285"/>
                  <a:pt x="130040" y="1768151"/>
                  <a:pt x="136390" y="1849643"/>
                </a:cubicBezTo>
                <a:cubicBezTo>
                  <a:pt x="142740" y="1931135"/>
                  <a:pt x="152265" y="1769210"/>
                  <a:pt x="130040" y="1627393"/>
                </a:cubicBezTo>
                <a:cubicBezTo>
                  <a:pt x="107815" y="1485576"/>
                  <a:pt x="-21302" y="1262268"/>
                  <a:pt x="3040" y="998743"/>
                </a:cubicBezTo>
                <a:cubicBezTo>
                  <a:pt x="27382" y="735218"/>
                  <a:pt x="263390" y="81168"/>
                  <a:pt x="282440" y="8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E57A378F-5669-46B0-BFE7-2353B4B1CE4C}"/>
              </a:ext>
            </a:extLst>
          </p:cNvPr>
          <p:cNvSpPr/>
          <p:nvPr/>
        </p:nvSpPr>
        <p:spPr>
          <a:xfrm>
            <a:off x="7583021" y="9782364"/>
            <a:ext cx="113652" cy="1918085"/>
          </a:xfrm>
          <a:custGeom>
            <a:avLst/>
            <a:gdLst>
              <a:gd name="connsiteX0" fmla="*/ 113179 w 113652"/>
              <a:gd name="connsiteY0" fmla="*/ 79186 h 1918085"/>
              <a:gd name="connsiteX1" fmla="*/ 62379 w 113652"/>
              <a:gd name="connsiteY1" fmla="*/ 142686 h 1918085"/>
              <a:gd name="connsiteX2" fmla="*/ 87779 w 113652"/>
              <a:gd name="connsiteY2" fmla="*/ 1279336 h 1918085"/>
              <a:gd name="connsiteX3" fmla="*/ 5229 w 113652"/>
              <a:gd name="connsiteY3" fmla="*/ 1901636 h 1918085"/>
              <a:gd name="connsiteX4" fmla="*/ 11579 w 113652"/>
              <a:gd name="connsiteY4" fmla="*/ 1692086 h 1918085"/>
              <a:gd name="connsiteX5" fmla="*/ 36979 w 113652"/>
              <a:gd name="connsiteY5" fmla="*/ 1203136 h 1918085"/>
              <a:gd name="connsiteX6" fmla="*/ 30629 w 113652"/>
              <a:gd name="connsiteY6" fmla="*/ 669736 h 1918085"/>
              <a:gd name="connsiteX7" fmla="*/ 87779 w 113652"/>
              <a:gd name="connsiteY7" fmla="*/ 28386 h 1918085"/>
              <a:gd name="connsiteX8" fmla="*/ 62379 w 113652"/>
              <a:gd name="connsiteY8" fmla="*/ 104586 h 1918085"/>
              <a:gd name="connsiteX9" fmla="*/ 87779 w 113652"/>
              <a:gd name="connsiteY9" fmla="*/ 28386 h 1918085"/>
              <a:gd name="connsiteX10" fmla="*/ 113179 w 113652"/>
              <a:gd name="connsiteY10" fmla="*/ 79186 h 191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3652" h="1918085">
                <a:moveTo>
                  <a:pt x="113179" y="79186"/>
                </a:moveTo>
                <a:cubicBezTo>
                  <a:pt x="108946" y="98236"/>
                  <a:pt x="66612" y="-57339"/>
                  <a:pt x="62379" y="142686"/>
                </a:cubicBezTo>
                <a:cubicBezTo>
                  <a:pt x="58146" y="342711"/>
                  <a:pt x="97304" y="986178"/>
                  <a:pt x="87779" y="1279336"/>
                </a:cubicBezTo>
                <a:cubicBezTo>
                  <a:pt x="78254" y="1572494"/>
                  <a:pt x="17929" y="1832844"/>
                  <a:pt x="5229" y="1901636"/>
                </a:cubicBezTo>
                <a:cubicBezTo>
                  <a:pt x="-7471" y="1970428"/>
                  <a:pt x="6287" y="1808503"/>
                  <a:pt x="11579" y="1692086"/>
                </a:cubicBezTo>
                <a:cubicBezTo>
                  <a:pt x="16871" y="1575669"/>
                  <a:pt x="33804" y="1373528"/>
                  <a:pt x="36979" y="1203136"/>
                </a:cubicBezTo>
                <a:cubicBezTo>
                  <a:pt x="40154" y="1032744"/>
                  <a:pt x="22162" y="865528"/>
                  <a:pt x="30629" y="669736"/>
                </a:cubicBezTo>
                <a:cubicBezTo>
                  <a:pt x="39096" y="473944"/>
                  <a:pt x="82487" y="122578"/>
                  <a:pt x="87779" y="28386"/>
                </a:cubicBezTo>
                <a:cubicBezTo>
                  <a:pt x="93071" y="-65806"/>
                  <a:pt x="62379" y="104586"/>
                  <a:pt x="62379" y="104586"/>
                </a:cubicBezTo>
                <a:cubicBezTo>
                  <a:pt x="62379" y="104586"/>
                  <a:pt x="83546" y="30503"/>
                  <a:pt x="87779" y="28386"/>
                </a:cubicBezTo>
                <a:cubicBezTo>
                  <a:pt x="92012" y="26269"/>
                  <a:pt x="117412" y="60136"/>
                  <a:pt x="113179" y="79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C89C5070-9B8E-4B7E-8421-DEA75E78FA7D}"/>
              </a:ext>
            </a:extLst>
          </p:cNvPr>
          <p:cNvSpPr/>
          <p:nvPr/>
        </p:nvSpPr>
        <p:spPr>
          <a:xfrm>
            <a:off x="2008576" y="2790892"/>
            <a:ext cx="2050971" cy="2156453"/>
          </a:xfrm>
          <a:custGeom>
            <a:avLst/>
            <a:gdLst>
              <a:gd name="connsiteX0" fmla="*/ 2050344 w 2050971"/>
              <a:gd name="connsiteY0" fmla="*/ 165668 h 2156453"/>
              <a:gd name="connsiteX1" fmla="*/ 1603304 w 2050971"/>
              <a:gd name="connsiteY1" fmla="*/ 69148 h 2156453"/>
              <a:gd name="connsiteX2" fmla="*/ 1054664 w 2050971"/>
              <a:gd name="connsiteY2" fmla="*/ 231708 h 2156453"/>
              <a:gd name="connsiteX3" fmla="*/ 506024 w 2050971"/>
              <a:gd name="connsiteY3" fmla="*/ 724468 h 2156453"/>
              <a:gd name="connsiteX4" fmla="*/ 135184 w 2050971"/>
              <a:gd name="connsiteY4" fmla="*/ 1318828 h 2156453"/>
              <a:gd name="connsiteX5" fmla="*/ 8184 w 2050971"/>
              <a:gd name="connsiteY5" fmla="*/ 2106228 h 2156453"/>
              <a:gd name="connsiteX6" fmla="*/ 13264 w 2050971"/>
              <a:gd name="connsiteY6" fmla="*/ 2030028 h 2156453"/>
              <a:gd name="connsiteX7" fmla="*/ 18344 w 2050971"/>
              <a:gd name="connsiteY7" fmla="*/ 1649028 h 2156453"/>
              <a:gd name="connsiteX8" fmla="*/ 165664 w 2050971"/>
              <a:gd name="connsiteY8" fmla="*/ 1110548 h 2156453"/>
              <a:gd name="connsiteX9" fmla="*/ 724464 w 2050971"/>
              <a:gd name="connsiteY9" fmla="*/ 348548 h 2156453"/>
              <a:gd name="connsiteX10" fmla="*/ 1506784 w 2050971"/>
              <a:gd name="connsiteY10" fmla="*/ 3108 h 2156453"/>
              <a:gd name="connsiteX11" fmla="*/ 2050344 w 2050971"/>
              <a:gd name="connsiteY11" fmla="*/ 165668 h 2156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50971" h="2156453">
                <a:moveTo>
                  <a:pt x="2050344" y="165668"/>
                </a:moveTo>
                <a:cubicBezTo>
                  <a:pt x="2066431" y="176675"/>
                  <a:pt x="1769251" y="58141"/>
                  <a:pt x="1603304" y="69148"/>
                </a:cubicBezTo>
                <a:cubicBezTo>
                  <a:pt x="1437357" y="80155"/>
                  <a:pt x="1237544" y="122488"/>
                  <a:pt x="1054664" y="231708"/>
                </a:cubicBezTo>
                <a:cubicBezTo>
                  <a:pt x="871784" y="340928"/>
                  <a:pt x="659271" y="543281"/>
                  <a:pt x="506024" y="724468"/>
                </a:cubicBezTo>
                <a:cubicBezTo>
                  <a:pt x="352777" y="905655"/>
                  <a:pt x="218157" y="1088535"/>
                  <a:pt x="135184" y="1318828"/>
                </a:cubicBezTo>
                <a:cubicBezTo>
                  <a:pt x="52211" y="1549121"/>
                  <a:pt x="28504" y="1987695"/>
                  <a:pt x="8184" y="2106228"/>
                </a:cubicBezTo>
                <a:cubicBezTo>
                  <a:pt x="-12136" y="2224761"/>
                  <a:pt x="11571" y="2106228"/>
                  <a:pt x="13264" y="2030028"/>
                </a:cubicBezTo>
                <a:cubicBezTo>
                  <a:pt x="14957" y="1953828"/>
                  <a:pt x="-7056" y="1802275"/>
                  <a:pt x="18344" y="1649028"/>
                </a:cubicBezTo>
                <a:cubicBezTo>
                  <a:pt x="43744" y="1495781"/>
                  <a:pt x="47977" y="1327295"/>
                  <a:pt x="165664" y="1110548"/>
                </a:cubicBezTo>
                <a:cubicBezTo>
                  <a:pt x="283351" y="893801"/>
                  <a:pt x="500944" y="533121"/>
                  <a:pt x="724464" y="348548"/>
                </a:cubicBezTo>
                <a:cubicBezTo>
                  <a:pt x="947984" y="163975"/>
                  <a:pt x="1283264" y="31895"/>
                  <a:pt x="1506784" y="3108"/>
                </a:cubicBezTo>
                <a:cubicBezTo>
                  <a:pt x="1730304" y="-25679"/>
                  <a:pt x="2034257" y="154661"/>
                  <a:pt x="2050344" y="1656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BB9F8AD7-7CAB-4D7E-8D91-7AE8A95D7E72}"/>
              </a:ext>
            </a:extLst>
          </p:cNvPr>
          <p:cNvSpPr/>
          <p:nvPr/>
        </p:nvSpPr>
        <p:spPr>
          <a:xfrm>
            <a:off x="4054533" y="2783805"/>
            <a:ext cx="1830430" cy="932564"/>
          </a:xfrm>
          <a:custGeom>
            <a:avLst/>
            <a:gdLst>
              <a:gd name="connsiteX0" fmla="*/ 39947 w 1830430"/>
              <a:gd name="connsiteY0" fmla="*/ 157515 h 932564"/>
              <a:gd name="connsiteX1" fmla="*/ 90747 w 1830430"/>
              <a:gd name="connsiteY1" fmla="*/ 152435 h 932564"/>
              <a:gd name="connsiteX2" fmla="*/ 1091507 w 1830430"/>
              <a:gd name="connsiteY2" fmla="*/ 111795 h 932564"/>
              <a:gd name="connsiteX3" fmla="*/ 1807787 w 1830430"/>
              <a:gd name="connsiteY3" fmla="*/ 909355 h 932564"/>
              <a:gd name="connsiteX4" fmla="*/ 1624907 w 1830430"/>
              <a:gd name="connsiteY4" fmla="*/ 670595 h 932564"/>
              <a:gd name="connsiteX5" fmla="*/ 1355667 w 1830430"/>
              <a:gd name="connsiteY5" fmla="*/ 172755 h 932564"/>
              <a:gd name="connsiteX6" fmla="*/ 771467 w 1830430"/>
              <a:gd name="connsiteY6" fmla="*/ 35 h 932564"/>
              <a:gd name="connsiteX7" fmla="*/ 39947 w 1830430"/>
              <a:gd name="connsiteY7" fmla="*/ 157515 h 93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0430" h="932564">
                <a:moveTo>
                  <a:pt x="39947" y="157515"/>
                </a:moveTo>
                <a:cubicBezTo>
                  <a:pt x="-73506" y="182915"/>
                  <a:pt x="90747" y="152435"/>
                  <a:pt x="90747" y="152435"/>
                </a:cubicBezTo>
                <a:cubicBezTo>
                  <a:pt x="266007" y="144815"/>
                  <a:pt x="805334" y="-14358"/>
                  <a:pt x="1091507" y="111795"/>
                </a:cubicBezTo>
                <a:cubicBezTo>
                  <a:pt x="1377680" y="237948"/>
                  <a:pt x="1718887" y="816222"/>
                  <a:pt x="1807787" y="909355"/>
                </a:cubicBezTo>
                <a:cubicBezTo>
                  <a:pt x="1896687" y="1002488"/>
                  <a:pt x="1700260" y="793362"/>
                  <a:pt x="1624907" y="670595"/>
                </a:cubicBezTo>
                <a:cubicBezTo>
                  <a:pt x="1549554" y="547828"/>
                  <a:pt x="1497907" y="284515"/>
                  <a:pt x="1355667" y="172755"/>
                </a:cubicBezTo>
                <a:cubicBezTo>
                  <a:pt x="1213427" y="60995"/>
                  <a:pt x="991600" y="2575"/>
                  <a:pt x="771467" y="35"/>
                </a:cubicBezTo>
                <a:cubicBezTo>
                  <a:pt x="551334" y="-2505"/>
                  <a:pt x="153400" y="132115"/>
                  <a:pt x="39947" y="157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118E1F6F-45A5-4689-86EE-82887013C65C}"/>
              </a:ext>
            </a:extLst>
          </p:cNvPr>
          <p:cNvSpPr/>
          <p:nvPr/>
        </p:nvSpPr>
        <p:spPr>
          <a:xfrm>
            <a:off x="5823561" y="3611878"/>
            <a:ext cx="1408134" cy="1886979"/>
          </a:xfrm>
          <a:custGeom>
            <a:avLst/>
            <a:gdLst>
              <a:gd name="connsiteX0" fmla="*/ 18439 w 1408134"/>
              <a:gd name="connsiteY0" fmla="*/ 2 h 1886979"/>
              <a:gd name="connsiteX1" fmla="*/ 130199 w 1408134"/>
              <a:gd name="connsiteY1" fmla="*/ 416562 h 1886979"/>
              <a:gd name="connsiteX2" fmla="*/ 551839 w 1408134"/>
              <a:gd name="connsiteY2" fmla="*/ 924562 h 1886979"/>
              <a:gd name="connsiteX3" fmla="*/ 1349399 w 1408134"/>
              <a:gd name="connsiteY3" fmla="*/ 1828802 h 1886979"/>
              <a:gd name="connsiteX4" fmla="*/ 1212239 w 1408134"/>
              <a:gd name="connsiteY4" fmla="*/ 1645922 h 1886979"/>
              <a:gd name="connsiteX5" fmla="*/ 130199 w 1408134"/>
              <a:gd name="connsiteY5" fmla="*/ 421642 h 1886979"/>
              <a:gd name="connsiteX6" fmla="*/ 18439 w 1408134"/>
              <a:gd name="connsiteY6" fmla="*/ 2 h 188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8134" h="1886979">
                <a:moveTo>
                  <a:pt x="18439" y="2"/>
                </a:moveTo>
                <a:cubicBezTo>
                  <a:pt x="18439" y="-845"/>
                  <a:pt x="41299" y="262469"/>
                  <a:pt x="130199" y="416562"/>
                </a:cubicBezTo>
                <a:cubicBezTo>
                  <a:pt x="219099" y="570655"/>
                  <a:pt x="348639" y="689189"/>
                  <a:pt x="551839" y="924562"/>
                </a:cubicBezTo>
                <a:cubicBezTo>
                  <a:pt x="755039" y="1159935"/>
                  <a:pt x="1239332" y="1708575"/>
                  <a:pt x="1349399" y="1828802"/>
                </a:cubicBezTo>
                <a:cubicBezTo>
                  <a:pt x="1459466" y="1949029"/>
                  <a:pt x="1415439" y="1880449"/>
                  <a:pt x="1212239" y="1645922"/>
                </a:cubicBezTo>
                <a:cubicBezTo>
                  <a:pt x="1009039" y="1411395"/>
                  <a:pt x="327472" y="691729"/>
                  <a:pt x="130199" y="421642"/>
                </a:cubicBezTo>
                <a:cubicBezTo>
                  <a:pt x="-67074" y="151555"/>
                  <a:pt x="18439" y="849"/>
                  <a:pt x="18439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29EBC7A1-6B42-4365-B098-F4275B464F13}"/>
              </a:ext>
            </a:extLst>
          </p:cNvPr>
          <p:cNvSpPr/>
          <p:nvPr/>
        </p:nvSpPr>
        <p:spPr>
          <a:xfrm>
            <a:off x="3554248" y="2137245"/>
            <a:ext cx="1697350" cy="130017"/>
          </a:xfrm>
          <a:custGeom>
            <a:avLst/>
            <a:gdLst>
              <a:gd name="connsiteX0" fmla="*/ 1697202 w 1697350"/>
              <a:gd name="connsiteY0" fmla="*/ 59855 h 130017"/>
              <a:gd name="connsiteX1" fmla="*/ 871702 w 1697350"/>
              <a:gd name="connsiteY1" fmla="*/ 59855 h 130017"/>
              <a:gd name="connsiteX2" fmla="*/ 20802 w 1697350"/>
              <a:gd name="connsiteY2" fmla="*/ 2705 h 130017"/>
              <a:gd name="connsiteX3" fmla="*/ 306552 w 1697350"/>
              <a:gd name="connsiteY3" fmla="*/ 21755 h 130017"/>
              <a:gd name="connsiteX4" fmla="*/ 808202 w 1697350"/>
              <a:gd name="connsiteY4" fmla="*/ 129705 h 130017"/>
              <a:gd name="connsiteX5" fmla="*/ 1697202 w 1697350"/>
              <a:gd name="connsiteY5" fmla="*/ 59855 h 130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7350" h="130017">
                <a:moveTo>
                  <a:pt x="1697202" y="59855"/>
                </a:moveTo>
                <a:cubicBezTo>
                  <a:pt x="1707785" y="48213"/>
                  <a:pt x="1151102" y="69380"/>
                  <a:pt x="871702" y="59855"/>
                </a:cubicBezTo>
                <a:cubicBezTo>
                  <a:pt x="592302" y="50330"/>
                  <a:pt x="114994" y="9055"/>
                  <a:pt x="20802" y="2705"/>
                </a:cubicBezTo>
                <a:cubicBezTo>
                  <a:pt x="-73390" y="-3645"/>
                  <a:pt x="175319" y="588"/>
                  <a:pt x="306552" y="21755"/>
                </a:cubicBezTo>
                <a:cubicBezTo>
                  <a:pt x="437785" y="42922"/>
                  <a:pt x="578544" y="124413"/>
                  <a:pt x="808202" y="129705"/>
                </a:cubicBezTo>
                <a:cubicBezTo>
                  <a:pt x="1037860" y="134997"/>
                  <a:pt x="1686619" y="71497"/>
                  <a:pt x="1697202" y="598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601576D0-9573-43AB-AD6D-77CD453937E4}"/>
              </a:ext>
            </a:extLst>
          </p:cNvPr>
          <p:cNvSpPr/>
          <p:nvPr/>
        </p:nvSpPr>
        <p:spPr>
          <a:xfrm>
            <a:off x="2313447" y="2244809"/>
            <a:ext cx="1884389" cy="631300"/>
          </a:xfrm>
          <a:custGeom>
            <a:avLst/>
            <a:gdLst>
              <a:gd name="connsiteX0" fmla="*/ 1833103 w 1884389"/>
              <a:gd name="connsiteY0" fmla="*/ 53891 h 631300"/>
              <a:gd name="connsiteX1" fmla="*/ 1769603 w 1884389"/>
              <a:gd name="connsiteY1" fmla="*/ 47541 h 631300"/>
              <a:gd name="connsiteX2" fmla="*/ 988553 w 1884389"/>
              <a:gd name="connsiteY2" fmla="*/ 41191 h 631300"/>
              <a:gd name="connsiteX3" fmla="*/ 29703 w 1884389"/>
              <a:gd name="connsiteY3" fmla="*/ 619041 h 631300"/>
              <a:gd name="connsiteX4" fmla="*/ 302753 w 1884389"/>
              <a:gd name="connsiteY4" fmla="*/ 403141 h 631300"/>
              <a:gd name="connsiteX5" fmla="*/ 899653 w 1884389"/>
              <a:gd name="connsiteY5" fmla="*/ 22141 h 631300"/>
              <a:gd name="connsiteX6" fmla="*/ 1833103 w 1884389"/>
              <a:gd name="connsiteY6" fmla="*/ 53891 h 63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4389" h="631300">
                <a:moveTo>
                  <a:pt x="1833103" y="53891"/>
                </a:moveTo>
                <a:cubicBezTo>
                  <a:pt x="1978095" y="58124"/>
                  <a:pt x="1769603" y="47541"/>
                  <a:pt x="1769603" y="47541"/>
                </a:cubicBezTo>
                <a:cubicBezTo>
                  <a:pt x="1628845" y="45424"/>
                  <a:pt x="1278536" y="-54059"/>
                  <a:pt x="988553" y="41191"/>
                </a:cubicBezTo>
                <a:cubicBezTo>
                  <a:pt x="698570" y="136441"/>
                  <a:pt x="144003" y="558716"/>
                  <a:pt x="29703" y="619041"/>
                </a:cubicBezTo>
                <a:cubicBezTo>
                  <a:pt x="-84597" y="679366"/>
                  <a:pt x="157761" y="502624"/>
                  <a:pt x="302753" y="403141"/>
                </a:cubicBezTo>
                <a:cubicBezTo>
                  <a:pt x="447745" y="303658"/>
                  <a:pt x="638245" y="83524"/>
                  <a:pt x="899653" y="22141"/>
                </a:cubicBezTo>
                <a:cubicBezTo>
                  <a:pt x="1161061" y="-39242"/>
                  <a:pt x="1688111" y="49658"/>
                  <a:pt x="1833103" y="538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FCFC93E4-9742-4D15-B301-A8BB4F9DEDDB}"/>
              </a:ext>
            </a:extLst>
          </p:cNvPr>
          <p:cNvSpPr/>
          <p:nvPr/>
        </p:nvSpPr>
        <p:spPr>
          <a:xfrm>
            <a:off x="1782765" y="2924371"/>
            <a:ext cx="575010" cy="1003728"/>
          </a:xfrm>
          <a:custGeom>
            <a:avLst/>
            <a:gdLst>
              <a:gd name="connsiteX0" fmla="*/ 573085 w 575010"/>
              <a:gd name="connsiteY0" fmla="*/ 2979 h 1003728"/>
              <a:gd name="connsiteX1" fmla="*/ 211135 w 575010"/>
              <a:gd name="connsiteY1" fmla="*/ 447479 h 1003728"/>
              <a:gd name="connsiteX2" fmla="*/ 14285 w 575010"/>
              <a:gd name="connsiteY2" fmla="*/ 987229 h 1003728"/>
              <a:gd name="connsiteX3" fmla="*/ 26985 w 575010"/>
              <a:gd name="connsiteY3" fmla="*/ 847529 h 1003728"/>
              <a:gd name="connsiteX4" fmla="*/ 39685 w 575010"/>
              <a:gd name="connsiteY4" fmla="*/ 669729 h 1003728"/>
              <a:gd name="connsiteX5" fmla="*/ 573085 w 575010"/>
              <a:gd name="connsiteY5" fmla="*/ 2979 h 1003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5010" h="1003728">
                <a:moveTo>
                  <a:pt x="573085" y="2979"/>
                </a:moveTo>
                <a:cubicBezTo>
                  <a:pt x="601660" y="-34063"/>
                  <a:pt x="304268" y="283437"/>
                  <a:pt x="211135" y="447479"/>
                </a:cubicBezTo>
                <a:cubicBezTo>
                  <a:pt x="118002" y="611521"/>
                  <a:pt x="44977" y="920554"/>
                  <a:pt x="14285" y="987229"/>
                </a:cubicBezTo>
                <a:cubicBezTo>
                  <a:pt x="-16407" y="1053904"/>
                  <a:pt x="22752" y="900446"/>
                  <a:pt x="26985" y="847529"/>
                </a:cubicBezTo>
                <a:cubicBezTo>
                  <a:pt x="31218" y="794612"/>
                  <a:pt x="-43923" y="810487"/>
                  <a:pt x="39685" y="669729"/>
                </a:cubicBezTo>
                <a:cubicBezTo>
                  <a:pt x="123293" y="528971"/>
                  <a:pt x="544510" y="40021"/>
                  <a:pt x="573085" y="29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2777BEE4-5162-4507-9F7E-1FF0B1D590D0}"/>
              </a:ext>
            </a:extLst>
          </p:cNvPr>
          <p:cNvSpPr/>
          <p:nvPr/>
        </p:nvSpPr>
        <p:spPr>
          <a:xfrm>
            <a:off x="1631491" y="3929621"/>
            <a:ext cx="240214" cy="1661642"/>
          </a:xfrm>
          <a:custGeom>
            <a:avLst/>
            <a:gdLst>
              <a:gd name="connsiteX0" fmla="*/ 127459 w 240214"/>
              <a:gd name="connsiteY0" fmla="*/ 7379 h 1661642"/>
              <a:gd name="connsiteX1" fmla="*/ 63959 w 240214"/>
              <a:gd name="connsiteY1" fmla="*/ 426479 h 1661642"/>
              <a:gd name="connsiteX2" fmla="*/ 76659 w 240214"/>
              <a:gd name="connsiteY2" fmla="*/ 864629 h 1661642"/>
              <a:gd name="connsiteX3" fmla="*/ 235409 w 240214"/>
              <a:gd name="connsiteY3" fmla="*/ 1632979 h 1661642"/>
              <a:gd name="connsiteX4" fmla="*/ 184609 w 240214"/>
              <a:gd name="connsiteY4" fmla="*/ 1455179 h 1661642"/>
              <a:gd name="connsiteX5" fmla="*/ 38559 w 240214"/>
              <a:gd name="connsiteY5" fmla="*/ 1048779 h 1661642"/>
              <a:gd name="connsiteX6" fmla="*/ 6809 w 240214"/>
              <a:gd name="connsiteY6" fmla="*/ 794779 h 1661642"/>
              <a:gd name="connsiteX7" fmla="*/ 127459 w 240214"/>
              <a:gd name="connsiteY7" fmla="*/ 7379 h 1661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214" h="1661642">
                <a:moveTo>
                  <a:pt x="127459" y="7379"/>
                </a:moveTo>
                <a:cubicBezTo>
                  <a:pt x="136984" y="-54004"/>
                  <a:pt x="72426" y="283604"/>
                  <a:pt x="63959" y="426479"/>
                </a:cubicBezTo>
                <a:cubicBezTo>
                  <a:pt x="55492" y="569354"/>
                  <a:pt x="48084" y="663546"/>
                  <a:pt x="76659" y="864629"/>
                </a:cubicBezTo>
                <a:cubicBezTo>
                  <a:pt x="105234" y="1065712"/>
                  <a:pt x="217417" y="1534554"/>
                  <a:pt x="235409" y="1632979"/>
                </a:cubicBezTo>
                <a:cubicBezTo>
                  <a:pt x="253401" y="1731404"/>
                  <a:pt x="217417" y="1552546"/>
                  <a:pt x="184609" y="1455179"/>
                </a:cubicBezTo>
                <a:cubicBezTo>
                  <a:pt x="151801" y="1357812"/>
                  <a:pt x="68192" y="1158846"/>
                  <a:pt x="38559" y="1048779"/>
                </a:cubicBezTo>
                <a:cubicBezTo>
                  <a:pt x="8926" y="938712"/>
                  <a:pt x="-11183" y="967287"/>
                  <a:pt x="6809" y="794779"/>
                </a:cubicBezTo>
                <a:cubicBezTo>
                  <a:pt x="24801" y="622271"/>
                  <a:pt x="117934" y="68762"/>
                  <a:pt x="127459" y="73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8C3CA95E-31BF-40DD-BC3B-2135ACC55187}"/>
              </a:ext>
            </a:extLst>
          </p:cNvPr>
          <p:cNvSpPr/>
          <p:nvPr/>
        </p:nvSpPr>
        <p:spPr>
          <a:xfrm>
            <a:off x="5141900" y="2202704"/>
            <a:ext cx="2130576" cy="455737"/>
          </a:xfrm>
          <a:custGeom>
            <a:avLst/>
            <a:gdLst>
              <a:gd name="connsiteX0" fmla="*/ 82033 w 2130576"/>
              <a:gd name="connsiteY0" fmla="*/ 15563 h 455737"/>
              <a:gd name="connsiteX1" fmla="*/ 183633 w 2130576"/>
              <a:gd name="connsiteY1" fmla="*/ 15563 h 455737"/>
              <a:gd name="connsiteX2" fmla="*/ 1098033 w 2130576"/>
              <a:gd name="connsiteY2" fmla="*/ 108696 h 455737"/>
              <a:gd name="connsiteX3" fmla="*/ 2105567 w 2130576"/>
              <a:gd name="connsiteY3" fmla="*/ 447363 h 455737"/>
              <a:gd name="connsiteX4" fmla="*/ 1766900 w 2130576"/>
              <a:gd name="connsiteY4" fmla="*/ 337296 h 455737"/>
              <a:gd name="connsiteX5" fmla="*/ 1131900 w 2130576"/>
              <a:gd name="connsiteY5" fmla="*/ 167963 h 455737"/>
              <a:gd name="connsiteX6" fmla="*/ 82033 w 2130576"/>
              <a:gd name="connsiteY6" fmla="*/ 15563 h 455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0576" h="455737">
                <a:moveTo>
                  <a:pt x="82033" y="15563"/>
                </a:moveTo>
                <a:cubicBezTo>
                  <a:pt x="-76012" y="-9837"/>
                  <a:pt x="14300" y="41"/>
                  <a:pt x="183633" y="15563"/>
                </a:cubicBezTo>
                <a:cubicBezTo>
                  <a:pt x="352966" y="31085"/>
                  <a:pt x="777711" y="36729"/>
                  <a:pt x="1098033" y="108696"/>
                </a:cubicBezTo>
                <a:cubicBezTo>
                  <a:pt x="1418355" y="180663"/>
                  <a:pt x="1994089" y="409263"/>
                  <a:pt x="2105567" y="447363"/>
                </a:cubicBezTo>
                <a:cubicBezTo>
                  <a:pt x="2217045" y="485463"/>
                  <a:pt x="1929178" y="383863"/>
                  <a:pt x="1766900" y="337296"/>
                </a:cubicBezTo>
                <a:cubicBezTo>
                  <a:pt x="1604622" y="290729"/>
                  <a:pt x="1418355" y="221585"/>
                  <a:pt x="1131900" y="167963"/>
                </a:cubicBezTo>
                <a:cubicBezTo>
                  <a:pt x="845445" y="114341"/>
                  <a:pt x="240078" y="40963"/>
                  <a:pt x="82033" y="15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82FC8600-BE02-4EC5-8BCE-ADF0FB59B72A}"/>
              </a:ext>
            </a:extLst>
          </p:cNvPr>
          <p:cNvSpPr/>
          <p:nvPr/>
        </p:nvSpPr>
        <p:spPr>
          <a:xfrm>
            <a:off x="7137084" y="2658345"/>
            <a:ext cx="1264417" cy="1253674"/>
          </a:xfrm>
          <a:custGeom>
            <a:avLst/>
            <a:gdLst>
              <a:gd name="connsiteX0" fmla="*/ 316 w 1264417"/>
              <a:gd name="connsiteY0" fmla="*/ 188 h 1253674"/>
              <a:gd name="connsiteX1" fmla="*/ 618383 w 1264417"/>
              <a:gd name="connsiteY1" fmla="*/ 474322 h 1253674"/>
              <a:gd name="connsiteX2" fmla="*/ 1244916 w 1264417"/>
              <a:gd name="connsiteY2" fmla="*/ 1227855 h 1253674"/>
              <a:gd name="connsiteX3" fmla="*/ 1117916 w 1264417"/>
              <a:gd name="connsiteY3" fmla="*/ 1092388 h 1253674"/>
              <a:gd name="connsiteX4" fmla="*/ 542183 w 1264417"/>
              <a:gd name="connsiteY4" fmla="*/ 525122 h 1253674"/>
              <a:gd name="connsiteX5" fmla="*/ 316 w 1264417"/>
              <a:gd name="connsiteY5" fmla="*/ 188 h 1253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4417" h="1253674">
                <a:moveTo>
                  <a:pt x="316" y="188"/>
                </a:moveTo>
                <a:cubicBezTo>
                  <a:pt x="13016" y="-8279"/>
                  <a:pt x="410950" y="269711"/>
                  <a:pt x="618383" y="474322"/>
                </a:cubicBezTo>
                <a:cubicBezTo>
                  <a:pt x="825816" y="678933"/>
                  <a:pt x="1161661" y="1124844"/>
                  <a:pt x="1244916" y="1227855"/>
                </a:cubicBezTo>
                <a:cubicBezTo>
                  <a:pt x="1328171" y="1330866"/>
                  <a:pt x="1117916" y="1092388"/>
                  <a:pt x="1117916" y="1092388"/>
                </a:cubicBezTo>
                <a:cubicBezTo>
                  <a:pt x="1000794" y="975266"/>
                  <a:pt x="724216" y="712800"/>
                  <a:pt x="542183" y="525122"/>
                </a:cubicBezTo>
                <a:cubicBezTo>
                  <a:pt x="360150" y="337444"/>
                  <a:pt x="-12384" y="8655"/>
                  <a:pt x="316" y="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09C37CE9-5526-4628-B2C9-99F58234AB34}"/>
              </a:ext>
            </a:extLst>
          </p:cNvPr>
          <p:cNvSpPr/>
          <p:nvPr/>
        </p:nvSpPr>
        <p:spPr>
          <a:xfrm>
            <a:off x="8467172" y="3946083"/>
            <a:ext cx="591069" cy="2679092"/>
          </a:xfrm>
          <a:custGeom>
            <a:avLst/>
            <a:gdLst>
              <a:gd name="connsiteX0" fmla="*/ 3060 w 591069"/>
              <a:gd name="connsiteY0" fmla="*/ 19525 h 2679092"/>
              <a:gd name="connsiteX1" fmla="*/ 320693 w 591069"/>
              <a:gd name="connsiteY1" fmla="*/ 616292 h 2679092"/>
              <a:gd name="connsiteX2" fmla="*/ 590201 w 591069"/>
              <a:gd name="connsiteY2" fmla="*/ 1376688 h 2679092"/>
              <a:gd name="connsiteX3" fmla="*/ 407321 w 591069"/>
              <a:gd name="connsiteY3" fmla="*/ 2637597 h 2679092"/>
              <a:gd name="connsiteX4" fmla="*/ 426571 w 591069"/>
              <a:gd name="connsiteY4" fmla="*/ 2300713 h 2679092"/>
              <a:gd name="connsiteX5" fmla="*/ 522824 w 591069"/>
              <a:gd name="connsiteY5" fmla="*/ 1559568 h 2679092"/>
              <a:gd name="connsiteX6" fmla="*/ 522824 w 591069"/>
              <a:gd name="connsiteY6" fmla="*/ 1357437 h 2679092"/>
              <a:gd name="connsiteX7" fmla="*/ 3060 w 591069"/>
              <a:gd name="connsiteY7" fmla="*/ 19525 h 2679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1069" h="2679092">
                <a:moveTo>
                  <a:pt x="3060" y="19525"/>
                </a:moveTo>
                <a:cubicBezTo>
                  <a:pt x="-30628" y="-103999"/>
                  <a:pt x="222836" y="390098"/>
                  <a:pt x="320693" y="616292"/>
                </a:cubicBezTo>
                <a:cubicBezTo>
                  <a:pt x="418550" y="842486"/>
                  <a:pt x="575763" y="1039804"/>
                  <a:pt x="590201" y="1376688"/>
                </a:cubicBezTo>
                <a:cubicBezTo>
                  <a:pt x="604639" y="1713572"/>
                  <a:pt x="434593" y="2483593"/>
                  <a:pt x="407321" y="2637597"/>
                </a:cubicBezTo>
                <a:cubicBezTo>
                  <a:pt x="380049" y="2791601"/>
                  <a:pt x="407321" y="2480384"/>
                  <a:pt x="426571" y="2300713"/>
                </a:cubicBezTo>
                <a:cubicBezTo>
                  <a:pt x="445821" y="2121042"/>
                  <a:pt x="506782" y="1716781"/>
                  <a:pt x="522824" y="1559568"/>
                </a:cubicBezTo>
                <a:cubicBezTo>
                  <a:pt x="538866" y="1402355"/>
                  <a:pt x="604639" y="1615715"/>
                  <a:pt x="522824" y="1357437"/>
                </a:cubicBezTo>
                <a:cubicBezTo>
                  <a:pt x="441009" y="1099159"/>
                  <a:pt x="36748" y="143049"/>
                  <a:pt x="3060" y="19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F9498553-84AA-4988-A269-95A89F938B60}"/>
              </a:ext>
            </a:extLst>
          </p:cNvPr>
          <p:cNvSpPr/>
          <p:nvPr/>
        </p:nvSpPr>
        <p:spPr>
          <a:xfrm>
            <a:off x="8512207" y="6809933"/>
            <a:ext cx="432807" cy="835498"/>
          </a:xfrm>
          <a:custGeom>
            <a:avLst/>
            <a:gdLst>
              <a:gd name="connsiteX0" fmla="*/ 429662 w 432807"/>
              <a:gd name="connsiteY0" fmla="*/ 33629 h 835498"/>
              <a:gd name="connsiteX1" fmla="*/ 6151 w 432807"/>
              <a:gd name="connsiteY1" fmla="*/ 822901 h 835498"/>
              <a:gd name="connsiteX2" fmla="*/ 179406 w 432807"/>
              <a:gd name="connsiteY2" fmla="*/ 495642 h 835498"/>
              <a:gd name="connsiteX3" fmla="*/ 198656 w 432807"/>
              <a:gd name="connsiteY3" fmla="*/ 178008 h 835498"/>
              <a:gd name="connsiteX4" fmla="*/ 429662 w 432807"/>
              <a:gd name="connsiteY4" fmla="*/ 33629 h 835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2807" h="835498">
                <a:moveTo>
                  <a:pt x="429662" y="33629"/>
                </a:moveTo>
                <a:cubicBezTo>
                  <a:pt x="397578" y="141111"/>
                  <a:pt x="47860" y="745899"/>
                  <a:pt x="6151" y="822901"/>
                </a:cubicBezTo>
                <a:cubicBezTo>
                  <a:pt x="-35558" y="899903"/>
                  <a:pt x="147322" y="603124"/>
                  <a:pt x="179406" y="495642"/>
                </a:cubicBezTo>
                <a:cubicBezTo>
                  <a:pt x="211490" y="388160"/>
                  <a:pt x="158551" y="251802"/>
                  <a:pt x="198656" y="178008"/>
                </a:cubicBezTo>
                <a:cubicBezTo>
                  <a:pt x="238761" y="104214"/>
                  <a:pt x="461746" y="-73853"/>
                  <a:pt x="429662" y="336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06D43F33-056F-47F7-BC16-547E08F5B6F8}"/>
              </a:ext>
            </a:extLst>
          </p:cNvPr>
          <p:cNvSpPr/>
          <p:nvPr/>
        </p:nvSpPr>
        <p:spPr>
          <a:xfrm>
            <a:off x="7812230" y="7833917"/>
            <a:ext cx="551624" cy="1763900"/>
          </a:xfrm>
          <a:custGeom>
            <a:avLst/>
            <a:gdLst>
              <a:gd name="connsiteX0" fmla="*/ 550720 w 551624"/>
              <a:gd name="connsiteY0" fmla="*/ 1983 h 1763900"/>
              <a:gd name="connsiteX1" fmla="*/ 137970 w 551624"/>
              <a:gd name="connsiteY1" fmla="*/ 535383 h 1763900"/>
              <a:gd name="connsiteX2" fmla="*/ 87170 w 551624"/>
              <a:gd name="connsiteY2" fmla="*/ 795733 h 1763900"/>
              <a:gd name="connsiteX3" fmla="*/ 195120 w 551624"/>
              <a:gd name="connsiteY3" fmla="*/ 1716483 h 1763900"/>
              <a:gd name="connsiteX4" fmla="*/ 195120 w 551624"/>
              <a:gd name="connsiteY4" fmla="*/ 1538683 h 1763900"/>
              <a:gd name="connsiteX5" fmla="*/ 10970 w 551624"/>
              <a:gd name="connsiteY5" fmla="*/ 744933 h 1763900"/>
              <a:gd name="connsiteX6" fmla="*/ 550720 w 551624"/>
              <a:gd name="connsiteY6" fmla="*/ 1983 h 176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1624" h="1763900">
                <a:moveTo>
                  <a:pt x="550720" y="1983"/>
                </a:moveTo>
                <a:cubicBezTo>
                  <a:pt x="571887" y="-32942"/>
                  <a:pt x="215228" y="403091"/>
                  <a:pt x="137970" y="535383"/>
                </a:cubicBezTo>
                <a:cubicBezTo>
                  <a:pt x="60712" y="667675"/>
                  <a:pt x="77645" y="598883"/>
                  <a:pt x="87170" y="795733"/>
                </a:cubicBezTo>
                <a:cubicBezTo>
                  <a:pt x="96695" y="992583"/>
                  <a:pt x="177128" y="1592658"/>
                  <a:pt x="195120" y="1716483"/>
                </a:cubicBezTo>
                <a:cubicBezTo>
                  <a:pt x="213112" y="1840308"/>
                  <a:pt x="225812" y="1700608"/>
                  <a:pt x="195120" y="1538683"/>
                </a:cubicBezTo>
                <a:cubicBezTo>
                  <a:pt x="164428" y="1376758"/>
                  <a:pt x="-50413" y="999991"/>
                  <a:pt x="10970" y="744933"/>
                </a:cubicBezTo>
                <a:cubicBezTo>
                  <a:pt x="72353" y="489875"/>
                  <a:pt x="529553" y="36908"/>
                  <a:pt x="550720" y="19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BFB5FFBD-3933-4FFD-81A4-560A38B2E92C}"/>
              </a:ext>
            </a:extLst>
          </p:cNvPr>
          <p:cNvSpPr/>
          <p:nvPr/>
        </p:nvSpPr>
        <p:spPr>
          <a:xfrm>
            <a:off x="8616950" y="7740258"/>
            <a:ext cx="400722" cy="1837541"/>
          </a:xfrm>
          <a:custGeom>
            <a:avLst/>
            <a:gdLst>
              <a:gd name="connsiteX0" fmla="*/ 0 w 400722"/>
              <a:gd name="connsiteY0" fmla="*/ 392 h 1837541"/>
              <a:gd name="connsiteX1" fmla="*/ 387350 w 400722"/>
              <a:gd name="connsiteY1" fmla="*/ 819542 h 1837541"/>
              <a:gd name="connsiteX2" fmla="*/ 266700 w 400722"/>
              <a:gd name="connsiteY2" fmla="*/ 1810142 h 1837541"/>
              <a:gd name="connsiteX3" fmla="*/ 304800 w 400722"/>
              <a:gd name="connsiteY3" fmla="*/ 1505342 h 1837541"/>
              <a:gd name="connsiteX4" fmla="*/ 387350 w 400722"/>
              <a:gd name="connsiteY4" fmla="*/ 921142 h 1837541"/>
              <a:gd name="connsiteX5" fmla="*/ 0 w 400722"/>
              <a:gd name="connsiteY5" fmla="*/ 392 h 1837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0722" h="1837541">
                <a:moveTo>
                  <a:pt x="0" y="392"/>
                </a:moveTo>
                <a:cubicBezTo>
                  <a:pt x="0" y="-16541"/>
                  <a:pt x="342900" y="517917"/>
                  <a:pt x="387350" y="819542"/>
                </a:cubicBezTo>
                <a:cubicBezTo>
                  <a:pt x="431800" y="1121167"/>
                  <a:pt x="280458" y="1695842"/>
                  <a:pt x="266700" y="1810142"/>
                </a:cubicBezTo>
                <a:cubicBezTo>
                  <a:pt x="252942" y="1924442"/>
                  <a:pt x="284692" y="1653509"/>
                  <a:pt x="304800" y="1505342"/>
                </a:cubicBezTo>
                <a:cubicBezTo>
                  <a:pt x="324908" y="1357175"/>
                  <a:pt x="439208" y="1170909"/>
                  <a:pt x="387350" y="921142"/>
                </a:cubicBezTo>
                <a:cubicBezTo>
                  <a:pt x="335492" y="671375"/>
                  <a:pt x="0" y="17325"/>
                  <a:pt x="0" y="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F9F6E914-24E4-4766-A35F-CA2E04036177}"/>
              </a:ext>
            </a:extLst>
          </p:cNvPr>
          <p:cNvSpPr/>
          <p:nvPr/>
        </p:nvSpPr>
        <p:spPr>
          <a:xfrm>
            <a:off x="8584744" y="8286704"/>
            <a:ext cx="486465" cy="1874074"/>
          </a:xfrm>
          <a:custGeom>
            <a:avLst/>
            <a:gdLst>
              <a:gd name="connsiteX0" fmla="*/ 456 w 486465"/>
              <a:gd name="connsiteY0" fmla="*/ 46 h 1874074"/>
              <a:gd name="connsiteX1" fmla="*/ 254456 w 486465"/>
              <a:gd name="connsiteY1" fmla="*/ 647746 h 1874074"/>
              <a:gd name="connsiteX2" fmla="*/ 210006 w 486465"/>
              <a:gd name="connsiteY2" fmla="*/ 1250996 h 1874074"/>
              <a:gd name="connsiteX3" fmla="*/ 483056 w 486465"/>
              <a:gd name="connsiteY3" fmla="*/ 1854246 h 1874074"/>
              <a:gd name="connsiteX4" fmla="*/ 349706 w 486465"/>
              <a:gd name="connsiteY4" fmla="*/ 1676446 h 1874074"/>
              <a:gd name="connsiteX5" fmla="*/ 152856 w 486465"/>
              <a:gd name="connsiteY5" fmla="*/ 1162096 h 1874074"/>
              <a:gd name="connsiteX6" fmla="*/ 190956 w 486465"/>
              <a:gd name="connsiteY6" fmla="*/ 679496 h 1874074"/>
              <a:gd name="connsiteX7" fmla="*/ 456 w 486465"/>
              <a:gd name="connsiteY7" fmla="*/ 46 h 1874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6465" h="1874074">
                <a:moveTo>
                  <a:pt x="456" y="46"/>
                </a:moveTo>
                <a:cubicBezTo>
                  <a:pt x="11039" y="-5246"/>
                  <a:pt x="219531" y="439254"/>
                  <a:pt x="254456" y="647746"/>
                </a:cubicBezTo>
                <a:cubicBezTo>
                  <a:pt x="289381" y="856238"/>
                  <a:pt x="171906" y="1049913"/>
                  <a:pt x="210006" y="1250996"/>
                </a:cubicBezTo>
                <a:cubicBezTo>
                  <a:pt x="248106" y="1452079"/>
                  <a:pt x="459773" y="1783338"/>
                  <a:pt x="483056" y="1854246"/>
                </a:cubicBezTo>
                <a:cubicBezTo>
                  <a:pt x="506339" y="1925154"/>
                  <a:pt x="404739" y="1791804"/>
                  <a:pt x="349706" y="1676446"/>
                </a:cubicBezTo>
                <a:cubicBezTo>
                  <a:pt x="294673" y="1561088"/>
                  <a:pt x="179314" y="1328254"/>
                  <a:pt x="152856" y="1162096"/>
                </a:cubicBezTo>
                <a:cubicBezTo>
                  <a:pt x="126398" y="995938"/>
                  <a:pt x="215298" y="866821"/>
                  <a:pt x="190956" y="679496"/>
                </a:cubicBezTo>
                <a:cubicBezTo>
                  <a:pt x="166614" y="492171"/>
                  <a:pt x="-10127" y="5338"/>
                  <a:pt x="456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05561082-7409-41AA-A929-F945F842CDAA}"/>
              </a:ext>
            </a:extLst>
          </p:cNvPr>
          <p:cNvSpPr/>
          <p:nvPr/>
        </p:nvSpPr>
        <p:spPr>
          <a:xfrm>
            <a:off x="8259051" y="8023771"/>
            <a:ext cx="365401" cy="1500797"/>
          </a:xfrm>
          <a:custGeom>
            <a:avLst/>
            <a:gdLst>
              <a:gd name="connsiteX0" fmla="*/ 332499 w 365401"/>
              <a:gd name="connsiteY0" fmla="*/ 47079 h 1500797"/>
              <a:gd name="connsiteX1" fmla="*/ 288049 w 365401"/>
              <a:gd name="connsiteY1" fmla="*/ 104229 h 1500797"/>
              <a:gd name="connsiteX2" fmla="*/ 78499 w 365401"/>
              <a:gd name="connsiteY2" fmla="*/ 618579 h 1500797"/>
              <a:gd name="connsiteX3" fmla="*/ 262649 w 365401"/>
              <a:gd name="connsiteY3" fmla="*/ 1342479 h 1500797"/>
              <a:gd name="connsiteX4" fmla="*/ 364249 w 365401"/>
              <a:gd name="connsiteY4" fmla="*/ 1494879 h 1500797"/>
              <a:gd name="connsiteX5" fmla="*/ 199149 w 365401"/>
              <a:gd name="connsiteY5" fmla="*/ 1221829 h 1500797"/>
              <a:gd name="connsiteX6" fmla="*/ 2299 w 365401"/>
              <a:gd name="connsiteY6" fmla="*/ 650329 h 1500797"/>
              <a:gd name="connsiteX7" fmla="*/ 332499 w 365401"/>
              <a:gd name="connsiteY7" fmla="*/ 47079 h 1500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401" h="1500797">
                <a:moveTo>
                  <a:pt x="332499" y="47079"/>
                </a:moveTo>
                <a:cubicBezTo>
                  <a:pt x="380124" y="-43938"/>
                  <a:pt x="330382" y="8979"/>
                  <a:pt x="288049" y="104229"/>
                </a:cubicBezTo>
                <a:cubicBezTo>
                  <a:pt x="245716" y="199479"/>
                  <a:pt x="82732" y="412204"/>
                  <a:pt x="78499" y="618579"/>
                </a:cubicBezTo>
                <a:cubicBezTo>
                  <a:pt x="74266" y="824954"/>
                  <a:pt x="215024" y="1196429"/>
                  <a:pt x="262649" y="1342479"/>
                </a:cubicBezTo>
                <a:cubicBezTo>
                  <a:pt x="310274" y="1488529"/>
                  <a:pt x="374832" y="1514987"/>
                  <a:pt x="364249" y="1494879"/>
                </a:cubicBezTo>
                <a:cubicBezTo>
                  <a:pt x="353666" y="1474771"/>
                  <a:pt x="259474" y="1362587"/>
                  <a:pt x="199149" y="1221829"/>
                </a:cubicBezTo>
                <a:cubicBezTo>
                  <a:pt x="138824" y="1081071"/>
                  <a:pt x="-20984" y="844004"/>
                  <a:pt x="2299" y="650329"/>
                </a:cubicBezTo>
                <a:cubicBezTo>
                  <a:pt x="25582" y="456654"/>
                  <a:pt x="284874" y="138096"/>
                  <a:pt x="332499" y="47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180A9F3B-351A-4D08-A469-20906078F5C5}"/>
              </a:ext>
            </a:extLst>
          </p:cNvPr>
          <p:cNvSpPr/>
          <p:nvPr/>
        </p:nvSpPr>
        <p:spPr>
          <a:xfrm>
            <a:off x="7267354" y="8125955"/>
            <a:ext cx="1252816" cy="2215302"/>
          </a:xfrm>
          <a:custGeom>
            <a:avLst/>
            <a:gdLst>
              <a:gd name="connsiteX0" fmla="*/ 1013046 w 1252816"/>
              <a:gd name="connsiteY0" fmla="*/ 59195 h 2215302"/>
              <a:gd name="connsiteX1" fmla="*/ 924146 w 1252816"/>
              <a:gd name="connsiteY1" fmla="*/ 135395 h 2215302"/>
              <a:gd name="connsiteX2" fmla="*/ 854296 w 1252816"/>
              <a:gd name="connsiteY2" fmla="*/ 916445 h 2215302"/>
              <a:gd name="connsiteX3" fmla="*/ 1247996 w 1252816"/>
              <a:gd name="connsiteY3" fmla="*/ 1703845 h 2215302"/>
              <a:gd name="connsiteX4" fmla="*/ 1000346 w 1252816"/>
              <a:gd name="connsiteY4" fmla="*/ 1926095 h 2215302"/>
              <a:gd name="connsiteX5" fmla="*/ 9746 w 1252816"/>
              <a:gd name="connsiteY5" fmla="*/ 2211845 h 2215302"/>
              <a:gd name="connsiteX6" fmla="*/ 530446 w 1252816"/>
              <a:gd name="connsiteY6" fmla="*/ 2059445 h 2215302"/>
              <a:gd name="connsiteX7" fmla="*/ 1120996 w 1252816"/>
              <a:gd name="connsiteY7" fmla="*/ 1697495 h 2215302"/>
              <a:gd name="connsiteX8" fmla="*/ 866996 w 1252816"/>
              <a:gd name="connsiteY8" fmla="*/ 1151395 h 2215302"/>
              <a:gd name="connsiteX9" fmla="*/ 752696 w 1252816"/>
              <a:gd name="connsiteY9" fmla="*/ 757695 h 2215302"/>
              <a:gd name="connsiteX10" fmla="*/ 1013046 w 1252816"/>
              <a:gd name="connsiteY10" fmla="*/ 59195 h 221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52816" h="2215302">
                <a:moveTo>
                  <a:pt x="1013046" y="59195"/>
                </a:moveTo>
                <a:cubicBezTo>
                  <a:pt x="1041621" y="-44522"/>
                  <a:pt x="950604" y="-7480"/>
                  <a:pt x="924146" y="135395"/>
                </a:cubicBezTo>
                <a:cubicBezTo>
                  <a:pt x="897688" y="278270"/>
                  <a:pt x="800321" y="655037"/>
                  <a:pt x="854296" y="916445"/>
                </a:cubicBezTo>
                <a:cubicBezTo>
                  <a:pt x="908271" y="1177853"/>
                  <a:pt x="1223654" y="1535570"/>
                  <a:pt x="1247996" y="1703845"/>
                </a:cubicBezTo>
                <a:cubicBezTo>
                  <a:pt x="1272338" y="1872120"/>
                  <a:pt x="1206721" y="1841428"/>
                  <a:pt x="1000346" y="1926095"/>
                </a:cubicBezTo>
                <a:cubicBezTo>
                  <a:pt x="793971" y="2010762"/>
                  <a:pt x="88063" y="2189620"/>
                  <a:pt x="9746" y="2211845"/>
                </a:cubicBezTo>
                <a:cubicBezTo>
                  <a:pt x="-68571" y="2234070"/>
                  <a:pt x="345238" y="2145170"/>
                  <a:pt x="530446" y="2059445"/>
                </a:cubicBezTo>
                <a:cubicBezTo>
                  <a:pt x="715654" y="1973720"/>
                  <a:pt x="1064904" y="1848837"/>
                  <a:pt x="1120996" y="1697495"/>
                </a:cubicBezTo>
                <a:cubicBezTo>
                  <a:pt x="1177088" y="1546153"/>
                  <a:pt x="928379" y="1308028"/>
                  <a:pt x="866996" y="1151395"/>
                </a:cubicBezTo>
                <a:cubicBezTo>
                  <a:pt x="805613" y="994762"/>
                  <a:pt x="734704" y="943962"/>
                  <a:pt x="752696" y="757695"/>
                </a:cubicBezTo>
                <a:cubicBezTo>
                  <a:pt x="770688" y="571428"/>
                  <a:pt x="984471" y="162912"/>
                  <a:pt x="1013046" y="59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789F1B5B-3CA9-496B-AF53-D93D90814C06}"/>
              </a:ext>
            </a:extLst>
          </p:cNvPr>
          <p:cNvSpPr/>
          <p:nvPr/>
        </p:nvSpPr>
        <p:spPr>
          <a:xfrm>
            <a:off x="1439883" y="5952595"/>
            <a:ext cx="395389" cy="971190"/>
          </a:xfrm>
          <a:custGeom>
            <a:avLst/>
            <a:gdLst>
              <a:gd name="connsiteX0" fmla="*/ 395267 w 395389"/>
              <a:gd name="connsiteY0" fmla="*/ 3705 h 971190"/>
              <a:gd name="connsiteX1" fmla="*/ 242867 w 395389"/>
              <a:gd name="connsiteY1" fmla="*/ 213255 h 971190"/>
              <a:gd name="connsiteX2" fmla="*/ 134917 w 395389"/>
              <a:gd name="connsiteY2" fmla="*/ 759355 h 971190"/>
              <a:gd name="connsiteX3" fmla="*/ 1567 w 395389"/>
              <a:gd name="connsiteY3" fmla="*/ 968905 h 971190"/>
              <a:gd name="connsiteX4" fmla="*/ 230167 w 395389"/>
              <a:gd name="connsiteY4" fmla="*/ 645055 h 971190"/>
              <a:gd name="connsiteX5" fmla="*/ 268267 w 395389"/>
              <a:gd name="connsiteY5" fmla="*/ 365655 h 971190"/>
              <a:gd name="connsiteX6" fmla="*/ 395267 w 395389"/>
              <a:gd name="connsiteY6" fmla="*/ 3705 h 971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5389" h="971190">
                <a:moveTo>
                  <a:pt x="395267" y="3705"/>
                </a:moveTo>
                <a:cubicBezTo>
                  <a:pt x="391034" y="-21695"/>
                  <a:pt x="286259" y="87313"/>
                  <a:pt x="242867" y="213255"/>
                </a:cubicBezTo>
                <a:cubicBezTo>
                  <a:pt x="199475" y="339197"/>
                  <a:pt x="175134" y="633413"/>
                  <a:pt x="134917" y="759355"/>
                </a:cubicBezTo>
                <a:cubicBezTo>
                  <a:pt x="94700" y="885297"/>
                  <a:pt x="-14308" y="987955"/>
                  <a:pt x="1567" y="968905"/>
                </a:cubicBezTo>
                <a:cubicBezTo>
                  <a:pt x="17442" y="949855"/>
                  <a:pt x="185717" y="745597"/>
                  <a:pt x="230167" y="645055"/>
                </a:cubicBezTo>
                <a:cubicBezTo>
                  <a:pt x="274617" y="544513"/>
                  <a:pt x="243925" y="465138"/>
                  <a:pt x="268267" y="365655"/>
                </a:cubicBezTo>
                <a:cubicBezTo>
                  <a:pt x="292609" y="266172"/>
                  <a:pt x="399500" y="29105"/>
                  <a:pt x="395267" y="3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2902A8CE-A3CA-4BE1-BB4C-878313D8B644}"/>
              </a:ext>
            </a:extLst>
          </p:cNvPr>
          <p:cNvSpPr/>
          <p:nvPr/>
        </p:nvSpPr>
        <p:spPr>
          <a:xfrm>
            <a:off x="294905" y="7047378"/>
            <a:ext cx="1451557" cy="551810"/>
          </a:xfrm>
          <a:custGeom>
            <a:avLst/>
            <a:gdLst>
              <a:gd name="connsiteX0" fmla="*/ 1362445 w 1451557"/>
              <a:gd name="connsiteY0" fmla="*/ 102722 h 551810"/>
              <a:gd name="connsiteX1" fmla="*/ 829045 w 1451557"/>
              <a:gd name="connsiteY1" fmla="*/ 20172 h 551810"/>
              <a:gd name="connsiteX2" fmla="*/ 22595 w 1451557"/>
              <a:gd name="connsiteY2" fmla="*/ 540872 h 551810"/>
              <a:gd name="connsiteX3" fmla="*/ 270245 w 1451557"/>
              <a:gd name="connsiteY3" fmla="*/ 356722 h 551810"/>
              <a:gd name="connsiteX4" fmla="*/ 765545 w 1451557"/>
              <a:gd name="connsiteY4" fmla="*/ 147172 h 551810"/>
              <a:gd name="connsiteX5" fmla="*/ 1425945 w 1451557"/>
              <a:gd name="connsiteY5" fmla="*/ 90022 h 551810"/>
              <a:gd name="connsiteX6" fmla="*/ 1324345 w 1451557"/>
              <a:gd name="connsiteY6" fmla="*/ 64622 h 551810"/>
              <a:gd name="connsiteX7" fmla="*/ 1362445 w 1451557"/>
              <a:gd name="connsiteY7" fmla="*/ 102722 h 551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51557" h="551810">
                <a:moveTo>
                  <a:pt x="1362445" y="102722"/>
                </a:moveTo>
                <a:cubicBezTo>
                  <a:pt x="1279895" y="95314"/>
                  <a:pt x="1052353" y="-52853"/>
                  <a:pt x="829045" y="20172"/>
                </a:cubicBezTo>
                <a:cubicBezTo>
                  <a:pt x="605737" y="93197"/>
                  <a:pt x="115728" y="484780"/>
                  <a:pt x="22595" y="540872"/>
                </a:cubicBezTo>
                <a:cubicBezTo>
                  <a:pt x="-70538" y="596964"/>
                  <a:pt x="146420" y="422339"/>
                  <a:pt x="270245" y="356722"/>
                </a:cubicBezTo>
                <a:cubicBezTo>
                  <a:pt x="394070" y="291105"/>
                  <a:pt x="572928" y="191622"/>
                  <a:pt x="765545" y="147172"/>
                </a:cubicBezTo>
                <a:cubicBezTo>
                  <a:pt x="958162" y="102722"/>
                  <a:pt x="1332812" y="103780"/>
                  <a:pt x="1425945" y="90022"/>
                </a:cubicBezTo>
                <a:cubicBezTo>
                  <a:pt x="1519078" y="76264"/>
                  <a:pt x="1328578" y="61447"/>
                  <a:pt x="1324345" y="64622"/>
                </a:cubicBezTo>
                <a:cubicBezTo>
                  <a:pt x="1320112" y="67797"/>
                  <a:pt x="1444995" y="110130"/>
                  <a:pt x="1362445" y="1027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E77D2842-EF01-402D-A92A-7B3F9F1824F5}"/>
              </a:ext>
            </a:extLst>
          </p:cNvPr>
          <p:cNvSpPr/>
          <p:nvPr/>
        </p:nvSpPr>
        <p:spPr>
          <a:xfrm>
            <a:off x="1095030" y="7517580"/>
            <a:ext cx="565812" cy="819182"/>
          </a:xfrm>
          <a:custGeom>
            <a:avLst/>
            <a:gdLst>
              <a:gd name="connsiteX0" fmla="*/ 562320 w 565812"/>
              <a:gd name="connsiteY0" fmla="*/ 820 h 819182"/>
              <a:gd name="connsiteX1" fmla="*/ 244820 w 565812"/>
              <a:gd name="connsiteY1" fmla="*/ 216720 h 819182"/>
              <a:gd name="connsiteX2" fmla="*/ 136870 w 565812"/>
              <a:gd name="connsiteY2" fmla="*/ 400870 h 819182"/>
              <a:gd name="connsiteX3" fmla="*/ 174970 w 565812"/>
              <a:gd name="connsiteY3" fmla="*/ 813620 h 819182"/>
              <a:gd name="connsiteX4" fmla="*/ 149570 w 565812"/>
              <a:gd name="connsiteY4" fmla="*/ 616770 h 819182"/>
              <a:gd name="connsiteX5" fmla="*/ 16220 w 565812"/>
              <a:gd name="connsiteY5" fmla="*/ 299270 h 819182"/>
              <a:gd name="connsiteX6" fmla="*/ 562320 w 565812"/>
              <a:gd name="connsiteY6" fmla="*/ 820 h 819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5812" h="819182">
                <a:moveTo>
                  <a:pt x="562320" y="820"/>
                </a:moveTo>
                <a:cubicBezTo>
                  <a:pt x="600420" y="-12938"/>
                  <a:pt x="315728" y="150045"/>
                  <a:pt x="244820" y="216720"/>
                </a:cubicBezTo>
                <a:cubicBezTo>
                  <a:pt x="173912" y="283395"/>
                  <a:pt x="148512" y="301387"/>
                  <a:pt x="136870" y="400870"/>
                </a:cubicBezTo>
                <a:cubicBezTo>
                  <a:pt x="125228" y="500353"/>
                  <a:pt x="172853" y="777637"/>
                  <a:pt x="174970" y="813620"/>
                </a:cubicBezTo>
                <a:cubicBezTo>
                  <a:pt x="177087" y="849603"/>
                  <a:pt x="176028" y="702495"/>
                  <a:pt x="149570" y="616770"/>
                </a:cubicBezTo>
                <a:cubicBezTo>
                  <a:pt x="123112" y="531045"/>
                  <a:pt x="-53630" y="398753"/>
                  <a:pt x="16220" y="299270"/>
                </a:cubicBezTo>
                <a:cubicBezTo>
                  <a:pt x="86070" y="199787"/>
                  <a:pt x="524220" y="14578"/>
                  <a:pt x="562320" y="8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226B0239-C726-451B-BFCE-50CBA1313FF6}"/>
              </a:ext>
            </a:extLst>
          </p:cNvPr>
          <p:cNvSpPr/>
          <p:nvPr/>
        </p:nvSpPr>
        <p:spPr>
          <a:xfrm>
            <a:off x="1612787" y="7962814"/>
            <a:ext cx="237420" cy="1082160"/>
          </a:xfrm>
          <a:custGeom>
            <a:avLst/>
            <a:gdLst>
              <a:gd name="connsiteX0" fmla="*/ 120763 w 237420"/>
              <a:gd name="connsiteY0" fmla="*/ 86 h 1082160"/>
              <a:gd name="connsiteX1" fmla="*/ 113 w 237420"/>
              <a:gd name="connsiteY1" fmla="*/ 336636 h 1082160"/>
              <a:gd name="connsiteX2" fmla="*/ 146163 w 237420"/>
              <a:gd name="connsiteY2" fmla="*/ 469986 h 1082160"/>
              <a:gd name="connsiteX3" fmla="*/ 114413 w 237420"/>
              <a:gd name="connsiteY3" fmla="*/ 717636 h 1082160"/>
              <a:gd name="connsiteX4" fmla="*/ 203313 w 237420"/>
              <a:gd name="connsiteY4" fmla="*/ 1079586 h 1082160"/>
              <a:gd name="connsiteX5" fmla="*/ 152513 w 237420"/>
              <a:gd name="connsiteY5" fmla="*/ 870036 h 1082160"/>
              <a:gd name="connsiteX6" fmla="*/ 158863 w 237420"/>
              <a:gd name="connsiteY6" fmla="*/ 685886 h 1082160"/>
              <a:gd name="connsiteX7" fmla="*/ 235063 w 237420"/>
              <a:gd name="connsiteY7" fmla="*/ 438236 h 1082160"/>
              <a:gd name="connsiteX8" fmla="*/ 57263 w 237420"/>
              <a:gd name="connsiteY8" fmla="*/ 304886 h 1082160"/>
              <a:gd name="connsiteX9" fmla="*/ 120763 w 237420"/>
              <a:gd name="connsiteY9" fmla="*/ 86 h 108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7420" h="1082160">
                <a:moveTo>
                  <a:pt x="120763" y="86"/>
                </a:moveTo>
                <a:cubicBezTo>
                  <a:pt x="111238" y="5378"/>
                  <a:pt x="-4120" y="258319"/>
                  <a:pt x="113" y="336636"/>
                </a:cubicBezTo>
                <a:cubicBezTo>
                  <a:pt x="4346" y="414953"/>
                  <a:pt x="127113" y="406486"/>
                  <a:pt x="146163" y="469986"/>
                </a:cubicBezTo>
                <a:cubicBezTo>
                  <a:pt x="165213" y="533486"/>
                  <a:pt x="104888" y="616036"/>
                  <a:pt x="114413" y="717636"/>
                </a:cubicBezTo>
                <a:cubicBezTo>
                  <a:pt x="123938" y="819236"/>
                  <a:pt x="196963" y="1054186"/>
                  <a:pt x="203313" y="1079586"/>
                </a:cubicBezTo>
                <a:cubicBezTo>
                  <a:pt x="209663" y="1104986"/>
                  <a:pt x="159921" y="935652"/>
                  <a:pt x="152513" y="870036"/>
                </a:cubicBezTo>
                <a:cubicBezTo>
                  <a:pt x="145105" y="804420"/>
                  <a:pt x="145105" y="757853"/>
                  <a:pt x="158863" y="685886"/>
                </a:cubicBezTo>
                <a:cubicBezTo>
                  <a:pt x="172621" y="613919"/>
                  <a:pt x="251996" y="501736"/>
                  <a:pt x="235063" y="438236"/>
                </a:cubicBezTo>
                <a:cubicBezTo>
                  <a:pt x="218130" y="374736"/>
                  <a:pt x="73138" y="374736"/>
                  <a:pt x="57263" y="304886"/>
                </a:cubicBezTo>
                <a:cubicBezTo>
                  <a:pt x="41388" y="235036"/>
                  <a:pt x="130288" y="-5206"/>
                  <a:pt x="120763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B3C04CBD-AD5C-41A3-B506-6D352A540C4A}"/>
              </a:ext>
            </a:extLst>
          </p:cNvPr>
          <p:cNvSpPr/>
          <p:nvPr/>
        </p:nvSpPr>
        <p:spPr>
          <a:xfrm>
            <a:off x="949951" y="7385327"/>
            <a:ext cx="714713" cy="382711"/>
          </a:xfrm>
          <a:custGeom>
            <a:avLst/>
            <a:gdLst>
              <a:gd name="connsiteX0" fmla="*/ 618499 w 714713"/>
              <a:gd name="connsiteY0" fmla="*/ 12423 h 382711"/>
              <a:gd name="connsiteX1" fmla="*/ 186699 w 714713"/>
              <a:gd name="connsiteY1" fmla="*/ 82273 h 382711"/>
              <a:gd name="connsiteX2" fmla="*/ 2549 w 714713"/>
              <a:gd name="connsiteY2" fmla="*/ 380723 h 382711"/>
              <a:gd name="connsiteX3" fmla="*/ 123199 w 714713"/>
              <a:gd name="connsiteY3" fmla="*/ 202923 h 382711"/>
              <a:gd name="connsiteX4" fmla="*/ 675649 w 714713"/>
              <a:gd name="connsiteY4" fmla="*/ 18773 h 382711"/>
              <a:gd name="connsiteX5" fmla="*/ 618499 w 714713"/>
              <a:gd name="connsiteY5" fmla="*/ 12423 h 382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4713" h="382711">
                <a:moveTo>
                  <a:pt x="618499" y="12423"/>
                </a:moveTo>
                <a:cubicBezTo>
                  <a:pt x="537007" y="23006"/>
                  <a:pt x="289357" y="20890"/>
                  <a:pt x="186699" y="82273"/>
                </a:cubicBezTo>
                <a:cubicBezTo>
                  <a:pt x="84041" y="143656"/>
                  <a:pt x="13132" y="360615"/>
                  <a:pt x="2549" y="380723"/>
                </a:cubicBezTo>
                <a:cubicBezTo>
                  <a:pt x="-8034" y="400831"/>
                  <a:pt x="11016" y="263248"/>
                  <a:pt x="123199" y="202923"/>
                </a:cubicBezTo>
                <a:cubicBezTo>
                  <a:pt x="235382" y="142598"/>
                  <a:pt x="595216" y="49465"/>
                  <a:pt x="675649" y="18773"/>
                </a:cubicBezTo>
                <a:cubicBezTo>
                  <a:pt x="756082" y="-11919"/>
                  <a:pt x="699991" y="1840"/>
                  <a:pt x="618499" y="12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B080C653-3F2A-4984-B06B-3E9E1D0E2164}"/>
              </a:ext>
            </a:extLst>
          </p:cNvPr>
          <p:cNvSpPr/>
          <p:nvPr/>
        </p:nvSpPr>
        <p:spPr>
          <a:xfrm>
            <a:off x="1222994" y="8285770"/>
            <a:ext cx="630284" cy="555956"/>
          </a:xfrm>
          <a:custGeom>
            <a:avLst/>
            <a:gdLst>
              <a:gd name="connsiteX0" fmla="*/ 15256 w 630284"/>
              <a:gd name="connsiteY0" fmla="*/ 980 h 555956"/>
              <a:gd name="connsiteX1" fmla="*/ 78756 w 630284"/>
              <a:gd name="connsiteY1" fmla="*/ 191480 h 555956"/>
              <a:gd name="connsiteX2" fmla="*/ 586756 w 630284"/>
              <a:gd name="connsiteY2" fmla="*/ 540730 h 555956"/>
              <a:gd name="connsiteX3" fmla="*/ 561356 w 630284"/>
              <a:gd name="connsiteY3" fmla="*/ 470880 h 555956"/>
              <a:gd name="connsiteX4" fmla="*/ 218456 w 630284"/>
              <a:gd name="connsiteY4" fmla="*/ 267680 h 555956"/>
              <a:gd name="connsiteX5" fmla="*/ 15256 w 630284"/>
              <a:gd name="connsiteY5" fmla="*/ 980 h 555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0284" h="555956">
                <a:moveTo>
                  <a:pt x="15256" y="980"/>
                </a:moveTo>
                <a:cubicBezTo>
                  <a:pt x="-8027" y="-11720"/>
                  <a:pt x="-16494" y="101522"/>
                  <a:pt x="78756" y="191480"/>
                </a:cubicBezTo>
                <a:cubicBezTo>
                  <a:pt x="174006" y="281438"/>
                  <a:pt x="506323" y="494163"/>
                  <a:pt x="586756" y="540730"/>
                </a:cubicBezTo>
                <a:cubicBezTo>
                  <a:pt x="667189" y="587297"/>
                  <a:pt x="622739" y="516388"/>
                  <a:pt x="561356" y="470880"/>
                </a:cubicBezTo>
                <a:cubicBezTo>
                  <a:pt x="499973" y="425372"/>
                  <a:pt x="312648" y="341763"/>
                  <a:pt x="218456" y="267680"/>
                </a:cubicBezTo>
                <a:cubicBezTo>
                  <a:pt x="124264" y="193597"/>
                  <a:pt x="38539" y="13680"/>
                  <a:pt x="15256" y="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A66AA612-E6AF-49C0-BA3C-6F3C0E07D4E4}"/>
              </a:ext>
            </a:extLst>
          </p:cNvPr>
          <p:cNvSpPr/>
          <p:nvPr/>
        </p:nvSpPr>
        <p:spPr>
          <a:xfrm>
            <a:off x="1408829" y="8934449"/>
            <a:ext cx="625495" cy="823321"/>
          </a:xfrm>
          <a:custGeom>
            <a:avLst/>
            <a:gdLst>
              <a:gd name="connsiteX0" fmla="*/ 508871 w 625495"/>
              <a:gd name="connsiteY0" fmla="*/ 19051 h 823321"/>
              <a:gd name="connsiteX1" fmla="*/ 458071 w 625495"/>
              <a:gd name="connsiteY1" fmla="*/ 44451 h 823321"/>
              <a:gd name="connsiteX2" fmla="*/ 197721 w 625495"/>
              <a:gd name="connsiteY2" fmla="*/ 215901 h 823321"/>
              <a:gd name="connsiteX3" fmla="*/ 146921 w 625495"/>
              <a:gd name="connsiteY3" fmla="*/ 355601 h 823321"/>
              <a:gd name="connsiteX4" fmla="*/ 610471 w 625495"/>
              <a:gd name="connsiteY4" fmla="*/ 806451 h 823321"/>
              <a:gd name="connsiteX5" fmla="*/ 477121 w 625495"/>
              <a:gd name="connsiteY5" fmla="*/ 704851 h 823321"/>
              <a:gd name="connsiteX6" fmla="*/ 127871 w 625495"/>
              <a:gd name="connsiteY6" fmla="*/ 488951 h 823321"/>
              <a:gd name="connsiteX7" fmla="*/ 19921 w 625495"/>
              <a:gd name="connsiteY7" fmla="*/ 292101 h 823321"/>
              <a:gd name="connsiteX8" fmla="*/ 508871 w 625495"/>
              <a:gd name="connsiteY8" fmla="*/ 19051 h 823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5495" h="823321">
                <a:moveTo>
                  <a:pt x="508871" y="19051"/>
                </a:moveTo>
                <a:cubicBezTo>
                  <a:pt x="581896" y="-22224"/>
                  <a:pt x="509929" y="11643"/>
                  <a:pt x="458071" y="44451"/>
                </a:cubicBezTo>
                <a:cubicBezTo>
                  <a:pt x="406213" y="77259"/>
                  <a:pt x="249579" y="164043"/>
                  <a:pt x="197721" y="215901"/>
                </a:cubicBezTo>
                <a:cubicBezTo>
                  <a:pt x="145863" y="267759"/>
                  <a:pt x="78129" y="257176"/>
                  <a:pt x="146921" y="355601"/>
                </a:cubicBezTo>
                <a:cubicBezTo>
                  <a:pt x="215713" y="454026"/>
                  <a:pt x="555438" y="748243"/>
                  <a:pt x="610471" y="806451"/>
                </a:cubicBezTo>
                <a:cubicBezTo>
                  <a:pt x="665504" y="864659"/>
                  <a:pt x="557554" y="757768"/>
                  <a:pt x="477121" y="704851"/>
                </a:cubicBezTo>
                <a:cubicBezTo>
                  <a:pt x="396688" y="651934"/>
                  <a:pt x="204071" y="557743"/>
                  <a:pt x="127871" y="488951"/>
                </a:cubicBezTo>
                <a:cubicBezTo>
                  <a:pt x="51671" y="420159"/>
                  <a:pt x="-41462" y="368301"/>
                  <a:pt x="19921" y="292101"/>
                </a:cubicBezTo>
                <a:cubicBezTo>
                  <a:pt x="81304" y="215901"/>
                  <a:pt x="435846" y="60326"/>
                  <a:pt x="508871" y="190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E1BE90B9-D1E7-4252-9815-DF5FF7A146CD}"/>
              </a:ext>
            </a:extLst>
          </p:cNvPr>
          <p:cNvSpPr/>
          <p:nvPr/>
        </p:nvSpPr>
        <p:spPr>
          <a:xfrm>
            <a:off x="1961680" y="9786293"/>
            <a:ext cx="1327909" cy="827098"/>
          </a:xfrm>
          <a:custGeom>
            <a:avLst/>
            <a:gdLst>
              <a:gd name="connsiteX0" fmla="*/ 1321270 w 1327909"/>
              <a:gd name="connsiteY0" fmla="*/ 310207 h 827098"/>
              <a:gd name="connsiteX1" fmla="*/ 1213320 w 1327909"/>
              <a:gd name="connsiteY1" fmla="*/ 557857 h 827098"/>
              <a:gd name="connsiteX2" fmla="*/ 984720 w 1327909"/>
              <a:gd name="connsiteY2" fmla="*/ 742007 h 827098"/>
              <a:gd name="connsiteX3" fmla="*/ 489420 w 1327909"/>
              <a:gd name="connsiteY3" fmla="*/ 824557 h 827098"/>
              <a:gd name="connsiteX4" fmla="*/ 25870 w 1327909"/>
              <a:gd name="connsiteY4" fmla="*/ 653107 h 827098"/>
              <a:gd name="connsiteX5" fmla="*/ 70320 w 1327909"/>
              <a:gd name="connsiteY5" fmla="*/ 11757 h 827098"/>
              <a:gd name="connsiteX6" fmla="*/ 25870 w 1327909"/>
              <a:gd name="connsiteY6" fmla="*/ 246707 h 827098"/>
              <a:gd name="connsiteX7" fmla="*/ 19520 w 1327909"/>
              <a:gd name="connsiteY7" fmla="*/ 361007 h 827098"/>
              <a:gd name="connsiteX8" fmla="*/ 286220 w 1327909"/>
              <a:gd name="connsiteY8" fmla="*/ 653107 h 827098"/>
              <a:gd name="connsiteX9" fmla="*/ 851370 w 1327909"/>
              <a:gd name="connsiteY9" fmla="*/ 684857 h 827098"/>
              <a:gd name="connsiteX10" fmla="*/ 1029170 w 1327909"/>
              <a:gd name="connsiteY10" fmla="*/ 583257 h 827098"/>
              <a:gd name="connsiteX11" fmla="*/ 1321270 w 1327909"/>
              <a:gd name="connsiteY11" fmla="*/ 310207 h 827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27909" h="827098">
                <a:moveTo>
                  <a:pt x="1321270" y="310207"/>
                </a:moveTo>
                <a:cubicBezTo>
                  <a:pt x="1351962" y="305974"/>
                  <a:pt x="1269412" y="485890"/>
                  <a:pt x="1213320" y="557857"/>
                </a:cubicBezTo>
                <a:cubicBezTo>
                  <a:pt x="1157228" y="629824"/>
                  <a:pt x="1105370" y="697557"/>
                  <a:pt x="984720" y="742007"/>
                </a:cubicBezTo>
                <a:cubicBezTo>
                  <a:pt x="864070" y="786457"/>
                  <a:pt x="649228" y="839374"/>
                  <a:pt x="489420" y="824557"/>
                </a:cubicBezTo>
                <a:cubicBezTo>
                  <a:pt x="329612" y="809740"/>
                  <a:pt x="95720" y="788574"/>
                  <a:pt x="25870" y="653107"/>
                </a:cubicBezTo>
                <a:cubicBezTo>
                  <a:pt x="-43980" y="517640"/>
                  <a:pt x="70320" y="79490"/>
                  <a:pt x="70320" y="11757"/>
                </a:cubicBezTo>
                <a:cubicBezTo>
                  <a:pt x="70320" y="-55976"/>
                  <a:pt x="34337" y="188499"/>
                  <a:pt x="25870" y="246707"/>
                </a:cubicBezTo>
                <a:cubicBezTo>
                  <a:pt x="17403" y="304915"/>
                  <a:pt x="-23872" y="293274"/>
                  <a:pt x="19520" y="361007"/>
                </a:cubicBezTo>
                <a:cubicBezTo>
                  <a:pt x="62912" y="428740"/>
                  <a:pt x="147578" y="599132"/>
                  <a:pt x="286220" y="653107"/>
                </a:cubicBezTo>
                <a:cubicBezTo>
                  <a:pt x="424862" y="707082"/>
                  <a:pt x="727545" y="696499"/>
                  <a:pt x="851370" y="684857"/>
                </a:cubicBezTo>
                <a:cubicBezTo>
                  <a:pt x="975195" y="673215"/>
                  <a:pt x="955087" y="643582"/>
                  <a:pt x="1029170" y="583257"/>
                </a:cubicBezTo>
                <a:cubicBezTo>
                  <a:pt x="1103253" y="522932"/>
                  <a:pt x="1290578" y="314440"/>
                  <a:pt x="1321270" y="310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8DAE37A8-9D86-4A41-B314-751516566998}"/>
              </a:ext>
            </a:extLst>
          </p:cNvPr>
          <p:cNvSpPr/>
          <p:nvPr/>
        </p:nvSpPr>
        <p:spPr>
          <a:xfrm>
            <a:off x="2115622" y="9631510"/>
            <a:ext cx="520061" cy="1307648"/>
          </a:xfrm>
          <a:custGeom>
            <a:avLst/>
            <a:gdLst>
              <a:gd name="connsiteX0" fmla="*/ 157678 w 520061"/>
              <a:gd name="connsiteY0" fmla="*/ 26840 h 1307648"/>
              <a:gd name="connsiteX1" fmla="*/ 125928 w 520061"/>
              <a:gd name="connsiteY1" fmla="*/ 109390 h 1307648"/>
              <a:gd name="connsiteX2" fmla="*/ 37028 w 520061"/>
              <a:gd name="connsiteY2" fmla="*/ 331640 h 1307648"/>
              <a:gd name="connsiteX3" fmla="*/ 94178 w 520061"/>
              <a:gd name="connsiteY3" fmla="*/ 674540 h 1307648"/>
              <a:gd name="connsiteX4" fmla="*/ 506928 w 520061"/>
              <a:gd name="connsiteY4" fmla="*/ 1290490 h 1307648"/>
              <a:gd name="connsiteX5" fmla="*/ 379928 w 520061"/>
              <a:gd name="connsiteY5" fmla="*/ 1087290 h 1307648"/>
              <a:gd name="connsiteX6" fmla="*/ 5278 w 520061"/>
              <a:gd name="connsiteY6" fmla="*/ 572940 h 1307648"/>
              <a:gd name="connsiteX7" fmla="*/ 157678 w 520061"/>
              <a:gd name="connsiteY7" fmla="*/ 26840 h 1307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0061" h="1307648">
                <a:moveTo>
                  <a:pt x="157678" y="26840"/>
                </a:moveTo>
                <a:cubicBezTo>
                  <a:pt x="177786" y="-50418"/>
                  <a:pt x="146036" y="58590"/>
                  <a:pt x="125928" y="109390"/>
                </a:cubicBezTo>
                <a:cubicBezTo>
                  <a:pt x="105820" y="160190"/>
                  <a:pt x="42320" y="237448"/>
                  <a:pt x="37028" y="331640"/>
                </a:cubicBezTo>
                <a:cubicBezTo>
                  <a:pt x="31736" y="425832"/>
                  <a:pt x="15861" y="514732"/>
                  <a:pt x="94178" y="674540"/>
                </a:cubicBezTo>
                <a:cubicBezTo>
                  <a:pt x="172495" y="834348"/>
                  <a:pt x="459303" y="1221698"/>
                  <a:pt x="506928" y="1290490"/>
                </a:cubicBezTo>
                <a:cubicBezTo>
                  <a:pt x="554553" y="1359282"/>
                  <a:pt x="463536" y="1206882"/>
                  <a:pt x="379928" y="1087290"/>
                </a:cubicBezTo>
                <a:cubicBezTo>
                  <a:pt x="296320" y="967698"/>
                  <a:pt x="42320" y="747565"/>
                  <a:pt x="5278" y="572940"/>
                </a:cubicBezTo>
                <a:cubicBezTo>
                  <a:pt x="-31764" y="398315"/>
                  <a:pt x="137570" y="104098"/>
                  <a:pt x="157678" y="26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239E0269-4D82-4BFD-B7F8-9D1BB7AAB8F5}"/>
              </a:ext>
            </a:extLst>
          </p:cNvPr>
          <p:cNvSpPr/>
          <p:nvPr/>
        </p:nvSpPr>
        <p:spPr>
          <a:xfrm>
            <a:off x="2050409" y="9283688"/>
            <a:ext cx="641610" cy="1548747"/>
          </a:xfrm>
          <a:custGeom>
            <a:avLst/>
            <a:gdLst>
              <a:gd name="connsiteX0" fmla="*/ 641 w 641610"/>
              <a:gd name="connsiteY0" fmla="*/ 12 h 1548747"/>
              <a:gd name="connsiteX1" fmla="*/ 337191 w 641610"/>
              <a:gd name="connsiteY1" fmla="*/ 463562 h 1548747"/>
              <a:gd name="connsiteX2" fmla="*/ 508641 w 641610"/>
              <a:gd name="connsiteY2" fmla="*/ 819162 h 1548747"/>
              <a:gd name="connsiteX3" fmla="*/ 635641 w 641610"/>
              <a:gd name="connsiteY3" fmla="*/ 1517662 h 1548747"/>
              <a:gd name="connsiteX4" fmla="*/ 616591 w 641610"/>
              <a:gd name="connsiteY4" fmla="*/ 1390662 h 1548747"/>
              <a:gd name="connsiteX5" fmla="*/ 578491 w 641610"/>
              <a:gd name="connsiteY5" fmla="*/ 1066812 h 1548747"/>
              <a:gd name="connsiteX6" fmla="*/ 260991 w 641610"/>
              <a:gd name="connsiteY6" fmla="*/ 450862 h 1548747"/>
              <a:gd name="connsiteX7" fmla="*/ 641 w 641610"/>
              <a:gd name="connsiteY7" fmla="*/ 12 h 1548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1610" h="1548747">
                <a:moveTo>
                  <a:pt x="641" y="12"/>
                </a:moveTo>
                <a:cubicBezTo>
                  <a:pt x="13341" y="2129"/>
                  <a:pt x="252524" y="327037"/>
                  <a:pt x="337191" y="463562"/>
                </a:cubicBezTo>
                <a:cubicBezTo>
                  <a:pt x="421858" y="600087"/>
                  <a:pt x="458899" y="643479"/>
                  <a:pt x="508641" y="819162"/>
                </a:cubicBezTo>
                <a:cubicBezTo>
                  <a:pt x="558383" y="994845"/>
                  <a:pt x="617649" y="1422412"/>
                  <a:pt x="635641" y="1517662"/>
                </a:cubicBezTo>
                <a:cubicBezTo>
                  <a:pt x="653633" y="1612912"/>
                  <a:pt x="626116" y="1465804"/>
                  <a:pt x="616591" y="1390662"/>
                </a:cubicBezTo>
                <a:cubicBezTo>
                  <a:pt x="607066" y="1315520"/>
                  <a:pt x="637758" y="1223445"/>
                  <a:pt x="578491" y="1066812"/>
                </a:cubicBezTo>
                <a:cubicBezTo>
                  <a:pt x="519224" y="910179"/>
                  <a:pt x="355183" y="629720"/>
                  <a:pt x="260991" y="450862"/>
                </a:cubicBezTo>
                <a:cubicBezTo>
                  <a:pt x="166799" y="272004"/>
                  <a:pt x="-12059" y="-2105"/>
                  <a:pt x="641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26644C32-6FE0-4472-A19B-83D7953518FF}"/>
              </a:ext>
            </a:extLst>
          </p:cNvPr>
          <p:cNvSpPr/>
          <p:nvPr/>
        </p:nvSpPr>
        <p:spPr>
          <a:xfrm>
            <a:off x="2241758" y="2524478"/>
            <a:ext cx="1961944" cy="1012830"/>
          </a:xfrm>
          <a:custGeom>
            <a:avLst/>
            <a:gdLst>
              <a:gd name="connsiteX0" fmla="*/ 1961942 w 1961944"/>
              <a:gd name="connsiteY0" fmla="*/ 301272 h 1012830"/>
              <a:gd name="connsiteX1" fmla="*/ 1434892 w 1961944"/>
              <a:gd name="connsiteY1" fmla="*/ 85372 h 1012830"/>
              <a:gd name="connsiteX2" fmla="*/ 799892 w 1961944"/>
              <a:gd name="connsiteY2" fmla="*/ 218722 h 1012830"/>
              <a:gd name="connsiteX3" fmla="*/ 31542 w 1961944"/>
              <a:gd name="connsiteY3" fmla="*/ 980722 h 1012830"/>
              <a:gd name="connsiteX4" fmla="*/ 196642 w 1961944"/>
              <a:gd name="connsiteY4" fmla="*/ 802922 h 1012830"/>
              <a:gd name="connsiteX5" fmla="*/ 647492 w 1961944"/>
              <a:gd name="connsiteY5" fmla="*/ 186972 h 1012830"/>
              <a:gd name="connsiteX6" fmla="*/ 1441242 w 1961944"/>
              <a:gd name="connsiteY6" fmla="*/ 2822 h 1012830"/>
              <a:gd name="connsiteX7" fmla="*/ 1961942 w 1961944"/>
              <a:gd name="connsiteY7" fmla="*/ 301272 h 1012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1944" h="1012830">
                <a:moveTo>
                  <a:pt x="1961942" y="301272"/>
                </a:moveTo>
                <a:cubicBezTo>
                  <a:pt x="1960884" y="315030"/>
                  <a:pt x="1628567" y="99130"/>
                  <a:pt x="1434892" y="85372"/>
                </a:cubicBezTo>
                <a:cubicBezTo>
                  <a:pt x="1241217" y="71614"/>
                  <a:pt x="1033784" y="69497"/>
                  <a:pt x="799892" y="218722"/>
                </a:cubicBezTo>
                <a:cubicBezTo>
                  <a:pt x="566000" y="367947"/>
                  <a:pt x="132084" y="883355"/>
                  <a:pt x="31542" y="980722"/>
                </a:cubicBezTo>
                <a:cubicBezTo>
                  <a:pt x="-69000" y="1078089"/>
                  <a:pt x="93984" y="935214"/>
                  <a:pt x="196642" y="802922"/>
                </a:cubicBezTo>
                <a:cubicBezTo>
                  <a:pt x="299300" y="670630"/>
                  <a:pt x="440059" y="320322"/>
                  <a:pt x="647492" y="186972"/>
                </a:cubicBezTo>
                <a:cubicBezTo>
                  <a:pt x="854925" y="53622"/>
                  <a:pt x="1221109" y="-15170"/>
                  <a:pt x="1441242" y="2822"/>
                </a:cubicBezTo>
                <a:cubicBezTo>
                  <a:pt x="1661375" y="20814"/>
                  <a:pt x="1963000" y="287514"/>
                  <a:pt x="1961942" y="301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8B28E278-2D2B-4937-B2CF-D7ADEEBCA473}"/>
              </a:ext>
            </a:extLst>
          </p:cNvPr>
          <p:cNvSpPr/>
          <p:nvPr/>
        </p:nvSpPr>
        <p:spPr>
          <a:xfrm>
            <a:off x="1795404" y="3555374"/>
            <a:ext cx="491879" cy="1356076"/>
          </a:xfrm>
          <a:custGeom>
            <a:avLst/>
            <a:gdLst>
              <a:gd name="connsiteX0" fmla="*/ 490596 w 491879"/>
              <a:gd name="connsiteY0" fmla="*/ 626 h 1356076"/>
              <a:gd name="connsiteX1" fmla="*/ 154046 w 491879"/>
              <a:gd name="connsiteY1" fmla="*/ 495926 h 1356076"/>
              <a:gd name="connsiteX2" fmla="*/ 134996 w 491879"/>
              <a:gd name="connsiteY2" fmla="*/ 1334126 h 1356076"/>
              <a:gd name="connsiteX3" fmla="*/ 122296 w 491879"/>
              <a:gd name="connsiteY3" fmla="*/ 1067426 h 1356076"/>
              <a:gd name="connsiteX4" fmla="*/ 14346 w 491879"/>
              <a:gd name="connsiteY4" fmla="*/ 591176 h 1356076"/>
              <a:gd name="connsiteX5" fmla="*/ 490596 w 491879"/>
              <a:gd name="connsiteY5" fmla="*/ 626 h 1356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1879" h="1356076">
                <a:moveTo>
                  <a:pt x="490596" y="626"/>
                </a:moveTo>
                <a:cubicBezTo>
                  <a:pt x="513879" y="-15249"/>
                  <a:pt x="213313" y="273676"/>
                  <a:pt x="154046" y="495926"/>
                </a:cubicBezTo>
                <a:cubicBezTo>
                  <a:pt x="94779" y="718176"/>
                  <a:pt x="140288" y="1238876"/>
                  <a:pt x="134996" y="1334126"/>
                </a:cubicBezTo>
                <a:cubicBezTo>
                  <a:pt x="129704" y="1429376"/>
                  <a:pt x="142404" y="1191251"/>
                  <a:pt x="122296" y="1067426"/>
                </a:cubicBezTo>
                <a:cubicBezTo>
                  <a:pt x="102188" y="943601"/>
                  <a:pt x="-45979" y="766859"/>
                  <a:pt x="14346" y="591176"/>
                </a:cubicBezTo>
                <a:cubicBezTo>
                  <a:pt x="74671" y="415493"/>
                  <a:pt x="467313" y="16501"/>
                  <a:pt x="490596" y="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8925C3F0-D34A-428F-88FD-A77D150E19FE}"/>
              </a:ext>
            </a:extLst>
          </p:cNvPr>
          <p:cNvSpPr/>
          <p:nvPr/>
        </p:nvSpPr>
        <p:spPr>
          <a:xfrm>
            <a:off x="3319055" y="2351006"/>
            <a:ext cx="1068355" cy="290775"/>
          </a:xfrm>
          <a:custGeom>
            <a:avLst/>
            <a:gdLst>
              <a:gd name="connsiteX0" fmla="*/ 1062445 w 1068355"/>
              <a:gd name="connsiteY0" fmla="*/ 290594 h 290775"/>
              <a:gd name="connsiteX1" fmla="*/ 636995 w 1068355"/>
              <a:gd name="connsiteY1" fmla="*/ 4844 h 290775"/>
              <a:gd name="connsiteX2" fmla="*/ 8345 w 1068355"/>
              <a:gd name="connsiteY2" fmla="*/ 106444 h 290775"/>
              <a:gd name="connsiteX3" fmla="*/ 325845 w 1068355"/>
              <a:gd name="connsiteY3" fmla="*/ 49294 h 290775"/>
              <a:gd name="connsiteX4" fmla="*/ 1062445 w 1068355"/>
              <a:gd name="connsiteY4" fmla="*/ 290594 h 29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8355" h="290775">
                <a:moveTo>
                  <a:pt x="1062445" y="290594"/>
                </a:moveTo>
                <a:cubicBezTo>
                  <a:pt x="1114303" y="283186"/>
                  <a:pt x="812678" y="35536"/>
                  <a:pt x="636995" y="4844"/>
                </a:cubicBezTo>
                <a:cubicBezTo>
                  <a:pt x="461312" y="-25848"/>
                  <a:pt x="60203" y="99036"/>
                  <a:pt x="8345" y="106444"/>
                </a:cubicBezTo>
                <a:cubicBezTo>
                  <a:pt x="-43513" y="113852"/>
                  <a:pt x="156512" y="21777"/>
                  <a:pt x="325845" y="49294"/>
                </a:cubicBezTo>
                <a:cubicBezTo>
                  <a:pt x="495178" y="76811"/>
                  <a:pt x="1010587" y="298002"/>
                  <a:pt x="1062445" y="290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A2765FB2-0660-4BA6-9BE6-111B5A90BCB7}"/>
              </a:ext>
            </a:extLst>
          </p:cNvPr>
          <p:cNvSpPr/>
          <p:nvPr/>
        </p:nvSpPr>
        <p:spPr>
          <a:xfrm>
            <a:off x="1961009" y="2450773"/>
            <a:ext cx="1283859" cy="1266599"/>
          </a:xfrm>
          <a:custGeom>
            <a:avLst/>
            <a:gdLst>
              <a:gd name="connsiteX0" fmla="*/ 1283841 w 1283859"/>
              <a:gd name="connsiteY0" fmla="*/ 327 h 1266599"/>
              <a:gd name="connsiteX1" fmla="*/ 699641 w 1283859"/>
              <a:gd name="connsiteY1" fmla="*/ 260677 h 1266599"/>
              <a:gd name="connsiteX2" fmla="*/ 26541 w 1283859"/>
              <a:gd name="connsiteY2" fmla="*/ 1225877 h 1266599"/>
              <a:gd name="connsiteX3" fmla="*/ 153541 w 1283859"/>
              <a:gd name="connsiteY3" fmla="*/ 1041727 h 1266599"/>
              <a:gd name="connsiteX4" fmla="*/ 324991 w 1283859"/>
              <a:gd name="connsiteY4" fmla="*/ 628977 h 1266599"/>
              <a:gd name="connsiteX5" fmla="*/ 718691 w 1283859"/>
              <a:gd name="connsiteY5" fmla="*/ 216227 h 1266599"/>
              <a:gd name="connsiteX6" fmla="*/ 1283841 w 1283859"/>
              <a:gd name="connsiteY6" fmla="*/ 327 h 126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3859" h="1266599">
                <a:moveTo>
                  <a:pt x="1283841" y="327"/>
                </a:moveTo>
                <a:cubicBezTo>
                  <a:pt x="1280666" y="7735"/>
                  <a:pt x="909191" y="56419"/>
                  <a:pt x="699641" y="260677"/>
                </a:cubicBezTo>
                <a:cubicBezTo>
                  <a:pt x="490091" y="464935"/>
                  <a:pt x="117558" y="1095702"/>
                  <a:pt x="26541" y="1225877"/>
                </a:cubicBezTo>
                <a:cubicBezTo>
                  <a:pt x="-64476" y="1356052"/>
                  <a:pt x="103799" y="1141210"/>
                  <a:pt x="153541" y="1041727"/>
                </a:cubicBezTo>
                <a:cubicBezTo>
                  <a:pt x="203283" y="942244"/>
                  <a:pt x="230799" y="766560"/>
                  <a:pt x="324991" y="628977"/>
                </a:cubicBezTo>
                <a:cubicBezTo>
                  <a:pt x="419183" y="491394"/>
                  <a:pt x="563116" y="319944"/>
                  <a:pt x="718691" y="216227"/>
                </a:cubicBezTo>
                <a:cubicBezTo>
                  <a:pt x="874266" y="112510"/>
                  <a:pt x="1287016" y="-7081"/>
                  <a:pt x="1283841" y="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076C3E8A-7189-478C-B6D3-98C33E559644}"/>
              </a:ext>
            </a:extLst>
          </p:cNvPr>
          <p:cNvSpPr/>
          <p:nvPr/>
        </p:nvSpPr>
        <p:spPr>
          <a:xfrm>
            <a:off x="3368569" y="2135731"/>
            <a:ext cx="1255817" cy="270955"/>
          </a:xfrm>
          <a:custGeom>
            <a:avLst/>
            <a:gdLst>
              <a:gd name="connsiteX0" fmla="*/ 1254231 w 1255817"/>
              <a:gd name="connsiteY0" fmla="*/ 270919 h 270955"/>
              <a:gd name="connsiteX1" fmla="*/ 593831 w 1255817"/>
              <a:gd name="connsiteY1" fmla="*/ 10569 h 270955"/>
              <a:gd name="connsiteX2" fmla="*/ 3281 w 1255817"/>
              <a:gd name="connsiteY2" fmla="*/ 48669 h 270955"/>
              <a:gd name="connsiteX3" fmla="*/ 396981 w 1255817"/>
              <a:gd name="connsiteY3" fmla="*/ 29619 h 270955"/>
              <a:gd name="connsiteX4" fmla="*/ 1254231 w 1255817"/>
              <a:gd name="connsiteY4" fmla="*/ 270919 h 27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817" h="270955">
                <a:moveTo>
                  <a:pt x="1254231" y="270919"/>
                </a:moveTo>
                <a:cubicBezTo>
                  <a:pt x="1287039" y="267744"/>
                  <a:pt x="802323" y="47611"/>
                  <a:pt x="593831" y="10569"/>
                </a:cubicBezTo>
                <a:cubicBezTo>
                  <a:pt x="385339" y="-26473"/>
                  <a:pt x="36089" y="45494"/>
                  <a:pt x="3281" y="48669"/>
                </a:cubicBezTo>
                <a:cubicBezTo>
                  <a:pt x="-29527" y="51844"/>
                  <a:pt x="189548" y="-10598"/>
                  <a:pt x="396981" y="29619"/>
                </a:cubicBezTo>
                <a:cubicBezTo>
                  <a:pt x="604414" y="69836"/>
                  <a:pt x="1221423" y="274094"/>
                  <a:pt x="1254231" y="2709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500CB8B3-B7E9-4277-BB6C-E6820B3BCDC9}"/>
              </a:ext>
            </a:extLst>
          </p:cNvPr>
          <p:cNvSpPr/>
          <p:nvPr/>
        </p:nvSpPr>
        <p:spPr>
          <a:xfrm>
            <a:off x="3879811" y="2584255"/>
            <a:ext cx="2133734" cy="667121"/>
          </a:xfrm>
          <a:custGeom>
            <a:avLst/>
            <a:gdLst>
              <a:gd name="connsiteX0" fmla="*/ 39 w 2133734"/>
              <a:gd name="connsiteY0" fmla="*/ 298645 h 667121"/>
              <a:gd name="connsiteX1" fmla="*/ 552489 w 2133734"/>
              <a:gd name="connsiteY1" fmla="*/ 82745 h 667121"/>
              <a:gd name="connsiteX2" fmla="*/ 1079539 w 2133734"/>
              <a:gd name="connsiteY2" fmla="*/ 25595 h 667121"/>
              <a:gd name="connsiteX3" fmla="*/ 1905039 w 2133734"/>
              <a:gd name="connsiteY3" fmla="*/ 393895 h 667121"/>
              <a:gd name="connsiteX4" fmla="*/ 2133639 w 2133734"/>
              <a:gd name="connsiteY4" fmla="*/ 666945 h 667121"/>
              <a:gd name="connsiteX5" fmla="*/ 1930439 w 2133734"/>
              <a:gd name="connsiteY5" fmla="*/ 431995 h 667121"/>
              <a:gd name="connsiteX6" fmla="*/ 1714539 w 2133734"/>
              <a:gd name="connsiteY6" fmla="*/ 216095 h 667121"/>
              <a:gd name="connsiteX7" fmla="*/ 1358939 w 2133734"/>
              <a:gd name="connsiteY7" fmla="*/ 195 h 667121"/>
              <a:gd name="connsiteX8" fmla="*/ 25439 w 2133734"/>
              <a:gd name="connsiteY8" fmla="*/ 254195 h 667121"/>
              <a:gd name="connsiteX9" fmla="*/ 520739 w 2133734"/>
              <a:gd name="connsiteY9" fmla="*/ 6545 h 667121"/>
              <a:gd name="connsiteX10" fmla="*/ 39 w 2133734"/>
              <a:gd name="connsiteY10" fmla="*/ 298645 h 66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33734" h="667121">
                <a:moveTo>
                  <a:pt x="39" y="298645"/>
                </a:moveTo>
                <a:cubicBezTo>
                  <a:pt x="5331" y="311345"/>
                  <a:pt x="372572" y="128253"/>
                  <a:pt x="552489" y="82745"/>
                </a:cubicBezTo>
                <a:cubicBezTo>
                  <a:pt x="732406" y="37237"/>
                  <a:pt x="854114" y="-26263"/>
                  <a:pt x="1079539" y="25595"/>
                </a:cubicBezTo>
                <a:cubicBezTo>
                  <a:pt x="1304964" y="77453"/>
                  <a:pt x="1729356" y="287003"/>
                  <a:pt x="1905039" y="393895"/>
                </a:cubicBezTo>
                <a:cubicBezTo>
                  <a:pt x="2080722" y="500787"/>
                  <a:pt x="2133639" y="666945"/>
                  <a:pt x="2133639" y="666945"/>
                </a:cubicBezTo>
                <a:cubicBezTo>
                  <a:pt x="2137872" y="673295"/>
                  <a:pt x="2000289" y="507137"/>
                  <a:pt x="1930439" y="431995"/>
                </a:cubicBezTo>
                <a:cubicBezTo>
                  <a:pt x="1860589" y="356853"/>
                  <a:pt x="1809789" y="288062"/>
                  <a:pt x="1714539" y="216095"/>
                </a:cubicBezTo>
                <a:cubicBezTo>
                  <a:pt x="1619289" y="144128"/>
                  <a:pt x="1640456" y="-6155"/>
                  <a:pt x="1358939" y="195"/>
                </a:cubicBezTo>
                <a:cubicBezTo>
                  <a:pt x="1077422" y="6545"/>
                  <a:pt x="165139" y="253137"/>
                  <a:pt x="25439" y="254195"/>
                </a:cubicBezTo>
                <a:cubicBezTo>
                  <a:pt x="-114261" y="255253"/>
                  <a:pt x="522856" y="195"/>
                  <a:pt x="520739" y="6545"/>
                </a:cubicBezTo>
                <a:cubicBezTo>
                  <a:pt x="518622" y="12895"/>
                  <a:pt x="-5253" y="285945"/>
                  <a:pt x="39" y="2986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E0D2E431-7630-436F-95E4-61CB16C82177}"/>
              </a:ext>
            </a:extLst>
          </p:cNvPr>
          <p:cNvSpPr/>
          <p:nvPr/>
        </p:nvSpPr>
        <p:spPr>
          <a:xfrm>
            <a:off x="4221711" y="2292077"/>
            <a:ext cx="2677819" cy="1137246"/>
          </a:xfrm>
          <a:custGeom>
            <a:avLst/>
            <a:gdLst>
              <a:gd name="connsiteX0" fmla="*/ 1039 w 2677819"/>
              <a:gd name="connsiteY0" fmla="*/ 254273 h 1137246"/>
              <a:gd name="connsiteX1" fmla="*/ 699539 w 2677819"/>
              <a:gd name="connsiteY1" fmla="*/ 127273 h 1137246"/>
              <a:gd name="connsiteX2" fmla="*/ 1201189 w 2677819"/>
              <a:gd name="connsiteY2" fmla="*/ 209823 h 1137246"/>
              <a:gd name="connsiteX3" fmla="*/ 2604539 w 2677819"/>
              <a:gd name="connsiteY3" fmla="*/ 1092473 h 1137246"/>
              <a:gd name="connsiteX4" fmla="*/ 2388639 w 2677819"/>
              <a:gd name="connsiteY4" fmla="*/ 933723 h 1137246"/>
              <a:gd name="connsiteX5" fmla="*/ 1607589 w 2677819"/>
              <a:gd name="connsiteY5" fmla="*/ 298723 h 1137246"/>
              <a:gd name="connsiteX6" fmla="*/ 864639 w 2677819"/>
              <a:gd name="connsiteY6" fmla="*/ 273 h 1137246"/>
              <a:gd name="connsiteX7" fmla="*/ 1039 w 2677819"/>
              <a:gd name="connsiteY7" fmla="*/ 254273 h 1137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77819" h="1137246">
                <a:moveTo>
                  <a:pt x="1039" y="254273"/>
                </a:moveTo>
                <a:cubicBezTo>
                  <a:pt x="-26478" y="275440"/>
                  <a:pt x="499514" y="134681"/>
                  <a:pt x="699539" y="127273"/>
                </a:cubicBezTo>
                <a:cubicBezTo>
                  <a:pt x="899564" y="119865"/>
                  <a:pt x="883689" y="48956"/>
                  <a:pt x="1201189" y="209823"/>
                </a:cubicBezTo>
                <a:cubicBezTo>
                  <a:pt x="1518689" y="370690"/>
                  <a:pt x="2406631" y="971823"/>
                  <a:pt x="2604539" y="1092473"/>
                </a:cubicBezTo>
                <a:cubicBezTo>
                  <a:pt x="2802447" y="1213123"/>
                  <a:pt x="2554797" y="1066015"/>
                  <a:pt x="2388639" y="933723"/>
                </a:cubicBezTo>
                <a:cubicBezTo>
                  <a:pt x="2222481" y="801431"/>
                  <a:pt x="1861589" y="454298"/>
                  <a:pt x="1607589" y="298723"/>
                </a:cubicBezTo>
                <a:cubicBezTo>
                  <a:pt x="1353589" y="143148"/>
                  <a:pt x="1126047" y="9798"/>
                  <a:pt x="864639" y="273"/>
                </a:cubicBezTo>
                <a:cubicBezTo>
                  <a:pt x="603231" y="-9252"/>
                  <a:pt x="28556" y="233106"/>
                  <a:pt x="1039" y="254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CFC95850-D305-4234-97A5-FF9716141E69}"/>
              </a:ext>
            </a:extLst>
          </p:cNvPr>
          <p:cNvSpPr/>
          <p:nvPr/>
        </p:nvSpPr>
        <p:spPr>
          <a:xfrm>
            <a:off x="5697852" y="2331723"/>
            <a:ext cx="2611817" cy="1843519"/>
          </a:xfrm>
          <a:custGeom>
            <a:avLst/>
            <a:gdLst>
              <a:gd name="connsiteX0" fmla="*/ 74298 w 2611817"/>
              <a:gd name="connsiteY0" fmla="*/ 17777 h 1843519"/>
              <a:gd name="connsiteX1" fmla="*/ 169548 w 2611817"/>
              <a:gd name="connsiteY1" fmla="*/ 55877 h 1843519"/>
              <a:gd name="connsiteX2" fmla="*/ 1147448 w 2611817"/>
              <a:gd name="connsiteY2" fmla="*/ 265427 h 1843519"/>
              <a:gd name="connsiteX3" fmla="*/ 2519048 w 2611817"/>
              <a:gd name="connsiteY3" fmla="*/ 1738627 h 1843519"/>
              <a:gd name="connsiteX4" fmla="*/ 2385698 w 2611817"/>
              <a:gd name="connsiteY4" fmla="*/ 1624327 h 1843519"/>
              <a:gd name="connsiteX5" fmla="*/ 1560198 w 2611817"/>
              <a:gd name="connsiteY5" fmla="*/ 824227 h 1843519"/>
              <a:gd name="connsiteX6" fmla="*/ 950598 w 2611817"/>
              <a:gd name="connsiteY6" fmla="*/ 303527 h 1843519"/>
              <a:gd name="connsiteX7" fmla="*/ 74298 w 2611817"/>
              <a:gd name="connsiteY7" fmla="*/ 17777 h 1843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1817" h="1843519">
                <a:moveTo>
                  <a:pt x="74298" y="17777"/>
                </a:moveTo>
                <a:cubicBezTo>
                  <a:pt x="-55877" y="-23498"/>
                  <a:pt x="-9310" y="14602"/>
                  <a:pt x="169548" y="55877"/>
                </a:cubicBezTo>
                <a:cubicBezTo>
                  <a:pt x="348406" y="97152"/>
                  <a:pt x="755865" y="-15031"/>
                  <a:pt x="1147448" y="265427"/>
                </a:cubicBezTo>
                <a:cubicBezTo>
                  <a:pt x="1539031" y="545885"/>
                  <a:pt x="2312673" y="1512144"/>
                  <a:pt x="2519048" y="1738627"/>
                </a:cubicBezTo>
                <a:cubicBezTo>
                  <a:pt x="2725423" y="1965110"/>
                  <a:pt x="2545506" y="1776727"/>
                  <a:pt x="2385698" y="1624327"/>
                </a:cubicBezTo>
                <a:cubicBezTo>
                  <a:pt x="2225890" y="1471927"/>
                  <a:pt x="1799381" y="1044360"/>
                  <a:pt x="1560198" y="824227"/>
                </a:cubicBezTo>
                <a:cubicBezTo>
                  <a:pt x="1321015" y="604094"/>
                  <a:pt x="1196131" y="438994"/>
                  <a:pt x="950598" y="303527"/>
                </a:cubicBezTo>
                <a:cubicBezTo>
                  <a:pt x="705065" y="168060"/>
                  <a:pt x="204473" y="59052"/>
                  <a:pt x="74298" y="177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629CF0EA-2939-4A71-9F40-6A4F42E6F8F4}"/>
              </a:ext>
            </a:extLst>
          </p:cNvPr>
          <p:cNvSpPr/>
          <p:nvPr/>
        </p:nvSpPr>
        <p:spPr>
          <a:xfrm>
            <a:off x="5946951" y="3241252"/>
            <a:ext cx="973967" cy="1754380"/>
          </a:xfrm>
          <a:custGeom>
            <a:avLst/>
            <a:gdLst>
              <a:gd name="connsiteX0" fmla="*/ 41099 w 973967"/>
              <a:gd name="connsiteY0" fmla="*/ 48048 h 1754380"/>
              <a:gd name="connsiteX1" fmla="*/ 2999 w 973967"/>
              <a:gd name="connsiteY1" fmla="*/ 359198 h 1754380"/>
              <a:gd name="connsiteX2" fmla="*/ 129999 w 973967"/>
              <a:gd name="connsiteY2" fmla="*/ 638598 h 1754380"/>
              <a:gd name="connsiteX3" fmla="*/ 923749 w 973967"/>
              <a:gd name="connsiteY3" fmla="*/ 1686348 h 1754380"/>
              <a:gd name="connsiteX4" fmla="*/ 834849 w 973967"/>
              <a:gd name="connsiteY4" fmla="*/ 1578398 h 1754380"/>
              <a:gd name="connsiteX5" fmla="*/ 364949 w 973967"/>
              <a:gd name="connsiteY5" fmla="*/ 981498 h 1754380"/>
              <a:gd name="connsiteX6" fmla="*/ 53799 w 973967"/>
              <a:gd name="connsiteY6" fmla="*/ 98848 h 1754380"/>
              <a:gd name="connsiteX7" fmla="*/ 41099 w 973967"/>
              <a:gd name="connsiteY7" fmla="*/ 48048 h 175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3967" h="1754380">
                <a:moveTo>
                  <a:pt x="41099" y="48048"/>
                </a:moveTo>
                <a:cubicBezTo>
                  <a:pt x="32632" y="91440"/>
                  <a:pt x="-11818" y="260773"/>
                  <a:pt x="2999" y="359198"/>
                </a:cubicBezTo>
                <a:cubicBezTo>
                  <a:pt x="17816" y="457623"/>
                  <a:pt x="-23459" y="417406"/>
                  <a:pt x="129999" y="638598"/>
                </a:cubicBezTo>
                <a:cubicBezTo>
                  <a:pt x="283457" y="859790"/>
                  <a:pt x="806274" y="1529715"/>
                  <a:pt x="923749" y="1686348"/>
                </a:cubicBezTo>
                <a:cubicBezTo>
                  <a:pt x="1041224" y="1842981"/>
                  <a:pt x="927982" y="1695873"/>
                  <a:pt x="834849" y="1578398"/>
                </a:cubicBezTo>
                <a:cubicBezTo>
                  <a:pt x="741716" y="1460923"/>
                  <a:pt x="495124" y="1228089"/>
                  <a:pt x="364949" y="981498"/>
                </a:cubicBezTo>
                <a:cubicBezTo>
                  <a:pt x="234774" y="734907"/>
                  <a:pt x="106716" y="251248"/>
                  <a:pt x="53799" y="98848"/>
                </a:cubicBezTo>
                <a:cubicBezTo>
                  <a:pt x="882" y="-53552"/>
                  <a:pt x="49566" y="4656"/>
                  <a:pt x="41099" y="480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BCBE866A-13EE-4C36-B2E3-D8028F7BBD29}"/>
              </a:ext>
            </a:extLst>
          </p:cNvPr>
          <p:cNvSpPr/>
          <p:nvPr/>
        </p:nvSpPr>
        <p:spPr>
          <a:xfrm>
            <a:off x="5775877" y="2438172"/>
            <a:ext cx="2682067" cy="2488412"/>
          </a:xfrm>
          <a:custGeom>
            <a:avLst/>
            <a:gdLst>
              <a:gd name="connsiteX0" fmla="*/ 116923 w 2682067"/>
              <a:gd name="connsiteY0" fmla="*/ 25628 h 2488412"/>
              <a:gd name="connsiteX1" fmla="*/ 201590 w 2682067"/>
              <a:gd name="connsiteY1" fmla="*/ 144161 h 2488412"/>
              <a:gd name="connsiteX2" fmla="*/ 1353056 w 2682067"/>
              <a:gd name="connsiteY2" fmla="*/ 702961 h 2488412"/>
              <a:gd name="connsiteX3" fmla="*/ 2597656 w 2682067"/>
              <a:gd name="connsiteY3" fmla="*/ 2396295 h 2488412"/>
              <a:gd name="connsiteX4" fmla="*/ 2462190 w 2682067"/>
              <a:gd name="connsiteY4" fmla="*/ 2150761 h 2488412"/>
              <a:gd name="connsiteX5" fmla="*/ 1590123 w 2682067"/>
              <a:gd name="connsiteY5" fmla="*/ 1194028 h 2488412"/>
              <a:gd name="connsiteX6" fmla="*/ 1099056 w 2682067"/>
              <a:gd name="connsiteY6" fmla="*/ 652161 h 2488412"/>
              <a:gd name="connsiteX7" fmla="*/ 66123 w 2682067"/>
              <a:gd name="connsiteY7" fmla="*/ 59495 h 2488412"/>
              <a:gd name="connsiteX8" fmla="*/ 116923 w 2682067"/>
              <a:gd name="connsiteY8" fmla="*/ 25628 h 2488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82067" h="2488412">
                <a:moveTo>
                  <a:pt x="116923" y="25628"/>
                </a:moveTo>
                <a:cubicBezTo>
                  <a:pt x="139501" y="39739"/>
                  <a:pt x="-4432" y="31272"/>
                  <a:pt x="201590" y="144161"/>
                </a:cubicBezTo>
                <a:cubicBezTo>
                  <a:pt x="407612" y="257050"/>
                  <a:pt x="953712" y="327605"/>
                  <a:pt x="1353056" y="702961"/>
                </a:cubicBezTo>
                <a:cubicBezTo>
                  <a:pt x="1752400" y="1078317"/>
                  <a:pt x="2412800" y="2154995"/>
                  <a:pt x="2597656" y="2396295"/>
                </a:cubicBezTo>
                <a:cubicBezTo>
                  <a:pt x="2782512" y="2637595"/>
                  <a:pt x="2630112" y="2351139"/>
                  <a:pt x="2462190" y="2150761"/>
                </a:cubicBezTo>
                <a:cubicBezTo>
                  <a:pt x="2294268" y="1950383"/>
                  <a:pt x="1817312" y="1443795"/>
                  <a:pt x="1590123" y="1194028"/>
                </a:cubicBezTo>
                <a:cubicBezTo>
                  <a:pt x="1362934" y="944261"/>
                  <a:pt x="1353056" y="841250"/>
                  <a:pt x="1099056" y="652161"/>
                </a:cubicBezTo>
                <a:cubicBezTo>
                  <a:pt x="845056" y="463072"/>
                  <a:pt x="231223" y="158273"/>
                  <a:pt x="66123" y="59495"/>
                </a:cubicBezTo>
                <a:cubicBezTo>
                  <a:pt x="-98977" y="-39283"/>
                  <a:pt x="94345" y="11517"/>
                  <a:pt x="116923" y="25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79CD54EA-B286-48F7-BF18-DAF64396B2E4}"/>
              </a:ext>
            </a:extLst>
          </p:cNvPr>
          <p:cNvSpPr/>
          <p:nvPr/>
        </p:nvSpPr>
        <p:spPr>
          <a:xfrm>
            <a:off x="6365140" y="3320490"/>
            <a:ext cx="1356863" cy="2061752"/>
          </a:xfrm>
          <a:custGeom>
            <a:avLst/>
            <a:gdLst>
              <a:gd name="connsiteX0" fmla="*/ 196527 w 1356863"/>
              <a:gd name="connsiteY0" fmla="*/ 49243 h 2061752"/>
              <a:gd name="connsiteX1" fmla="*/ 196527 w 1356863"/>
              <a:gd name="connsiteY1" fmla="*/ 116977 h 2061752"/>
              <a:gd name="connsiteX2" fmla="*/ 145727 w 1356863"/>
              <a:gd name="connsiteY2" fmla="*/ 565710 h 2061752"/>
              <a:gd name="connsiteX3" fmla="*/ 255793 w 1356863"/>
              <a:gd name="connsiteY3" fmla="*/ 878977 h 2061752"/>
              <a:gd name="connsiteX4" fmla="*/ 1297193 w 1356863"/>
              <a:gd name="connsiteY4" fmla="*/ 2005043 h 2061752"/>
              <a:gd name="connsiteX5" fmla="*/ 1102460 w 1356863"/>
              <a:gd name="connsiteY5" fmla="*/ 1776443 h 2061752"/>
              <a:gd name="connsiteX6" fmla="*/ 44127 w 1356863"/>
              <a:gd name="connsiteY6" fmla="*/ 760443 h 2061752"/>
              <a:gd name="connsiteX7" fmla="*/ 196527 w 1356863"/>
              <a:gd name="connsiteY7" fmla="*/ 49243 h 2061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6863" h="2061752">
                <a:moveTo>
                  <a:pt x="196527" y="49243"/>
                </a:moveTo>
                <a:cubicBezTo>
                  <a:pt x="221927" y="-58001"/>
                  <a:pt x="204994" y="30899"/>
                  <a:pt x="196527" y="116977"/>
                </a:cubicBezTo>
                <a:cubicBezTo>
                  <a:pt x="188060" y="203055"/>
                  <a:pt x="135849" y="438710"/>
                  <a:pt x="145727" y="565710"/>
                </a:cubicBezTo>
                <a:cubicBezTo>
                  <a:pt x="155605" y="692710"/>
                  <a:pt x="63882" y="639088"/>
                  <a:pt x="255793" y="878977"/>
                </a:cubicBezTo>
                <a:cubicBezTo>
                  <a:pt x="447704" y="1118866"/>
                  <a:pt x="1156082" y="1855465"/>
                  <a:pt x="1297193" y="2005043"/>
                </a:cubicBezTo>
                <a:cubicBezTo>
                  <a:pt x="1438304" y="2154621"/>
                  <a:pt x="1311304" y="1983876"/>
                  <a:pt x="1102460" y="1776443"/>
                </a:cubicBezTo>
                <a:cubicBezTo>
                  <a:pt x="893616" y="1569010"/>
                  <a:pt x="193705" y="1044076"/>
                  <a:pt x="44127" y="760443"/>
                </a:cubicBezTo>
                <a:cubicBezTo>
                  <a:pt x="-105451" y="476810"/>
                  <a:pt x="171127" y="156487"/>
                  <a:pt x="196527" y="49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CEDB1FE8-BCF9-48A2-8C66-C5A664D6826C}"/>
              </a:ext>
            </a:extLst>
          </p:cNvPr>
          <p:cNvSpPr/>
          <p:nvPr/>
        </p:nvSpPr>
        <p:spPr>
          <a:xfrm>
            <a:off x="8408748" y="4097135"/>
            <a:ext cx="506696" cy="2267586"/>
          </a:xfrm>
          <a:custGeom>
            <a:avLst/>
            <a:gdLst>
              <a:gd name="connsiteX0" fmla="*/ 40985 w 506696"/>
              <a:gd name="connsiteY0" fmla="*/ 76932 h 2267586"/>
              <a:gd name="connsiteX1" fmla="*/ 57919 w 506696"/>
              <a:gd name="connsiteY1" fmla="*/ 178532 h 2267586"/>
              <a:gd name="connsiteX2" fmla="*/ 371185 w 506696"/>
              <a:gd name="connsiteY2" fmla="*/ 982865 h 2267586"/>
              <a:gd name="connsiteX3" fmla="*/ 405052 w 506696"/>
              <a:gd name="connsiteY3" fmla="*/ 2218998 h 2267586"/>
              <a:gd name="connsiteX4" fmla="*/ 405052 w 506696"/>
              <a:gd name="connsiteY4" fmla="*/ 1931132 h 2267586"/>
              <a:gd name="connsiteX5" fmla="*/ 489719 w 506696"/>
              <a:gd name="connsiteY5" fmla="*/ 1118332 h 2267586"/>
              <a:gd name="connsiteX6" fmla="*/ 40985 w 506696"/>
              <a:gd name="connsiteY6" fmla="*/ 76932 h 2267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6696" h="2267586">
                <a:moveTo>
                  <a:pt x="40985" y="76932"/>
                </a:moveTo>
                <a:cubicBezTo>
                  <a:pt x="-30982" y="-79701"/>
                  <a:pt x="2886" y="27543"/>
                  <a:pt x="57919" y="178532"/>
                </a:cubicBezTo>
                <a:cubicBezTo>
                  <a:pt x="112952" y="329521"/>
                  <a:pt x="313330" y="642787"/>
                  <a:pt x="371185" y="982865"/>
                </a:cubicBezTo>
                <a:cubicBezTo>
                  <a:pt x="429040" y="1322943"/>
                  <a:pt x="399408" y="2060954"/>
                  <a:pt x="405052" y="2218998"/>
                </a:cubicBezTo>
                <a:cubicBezTo>
                  <a:pt x="410696" y="2377042"/>
                  <a:pt x="390941" y="2114576"/>
                  <a:pt x="405052" y="1931132"/>
                </a:cubicBezTo>
                <a:cubicBezTo>
                  <a:pt x="419163" y="1747688"/>
                  <a:pt x="553219" y="1425954"/>
                  <a:pt x="489719" y="1118332"/>
                </a:cubicBezTo>
                <a:cubicBezTo>
                  <a:pt x="426219" y="810710"/>
                  <a:pt x="112952" y="233565"/>
                  <a:pt x="40985" y="769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6EA4DBAF-52D6-44FD-9D02-3EDDC68A615E}"/>
              </a:ext>
            </a:extLst>
          </p:cNvPr>
          <p:cNvSpPr/>
          <p:nvPr/>
        </p:nvSpPr>
        <p:spPr>
          <a:xfrm>
            <a:off x="8021619" y="4008254"/>
            <a:ext cx="698140" cy="2883388"/>
          </a:xfrm>
          <a:custGeom>
            <a:avLst/>
            <a:gdLst>
              <a:gd name="connsiteX0" fmla="*/ 47114 w 698140"/>
              <a:gd name="connsiteY0" fmla="*/ 72679 h 2883388"/>
              <a:gd name="connsiteX1" fmla="*/ 80981 w 698140"/>
              <a:gd name="connsiteY1" fmla="*/ 140413 h 2883388"/>
              <a:gd name="connsiteX2" fmla="*/ 588981 w 698140"/>
              <a:gd name="connsiteY2" fmla="*/ 953213 h 2883388"/>
              <a:gd name="connsiteX3" fmla="*/ 690581 w 698140"/>
              <a:gd name="connsiteY3" fmla="*/ 2773546 h 2883388"/>
              <a:gd name="connsiteX4" fmla="*/ 673648 w 698140"/>
              <a:gd name="connsiteY4" fmla="*/ 2587279 h 2883388"/>
              <a:gd name="connsiteX5" fmla="*/ 538181 w 698140"/>
              <a:gd name="connsiteY5" fmla="*/ 1825279 h 2883388"/>
              <a:gd name="connsiteX6" fmla="*/ 538181 w 698140"/>
              <a:gd name="connsiteY6" fmla="*/ 893946 h 2883388"/>
              <a:gd name="connsiteX7" fmla="*/ 47114 w 698140"/>
              <a:gd name="connsiteY7" fmla="*/ 72679 h 288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8140" h="2883388">
                <a:moveTo>
                  <a:pt x="47114" y="72679"/>
                </a:moveTo>
                <a:cubicBezTo>
                  <a:pt x="-29086" y="-52910"/>
                  <a:pt x="-9330" y="-6343"/>
                  <a:pt x="80981" y="140413"/>
                </a:cubicBezTo>
                <a:cubicBezTo>
                  <a:pt x="171292" y="287169"/>
                  <a:pt x="487381" y="514357"/>
                  <a:pt x="588981" y="953213"/>
                </a:cubicBezTo>
                <a:cubicBezTo>
                  <a:pt x="690581" y="1392069"/>
                  <a:pt x="676470" y="2501202"/>
                  <a:pt x="690581" y="2773546"/>
                </a:cubicBezTo>
                <a:cubicBezTo>
                  <a:pt x="704692" y="3045890"/>
                  <a:pt x="699048" y="2745324"/>
                  <a:pt x="673648" y="2587279"/>
                </a:cubicBezTo>
                <a:cubicBezTo>
                  <a:pt x="648248" y="2429234"/>
                  <a:pt x="560759" y="2107501"/>
                  <a:pt x="538181" y="1825279"/>
                </a:cubicBezTo>
                <a:cubicBezTo>
                  <a:pt x="515603" y="1543057"/>
                  <a:pt x="624259" y="1183224"/>
                  <a:pt x="538181" y="893946"/>
                </a:cubicBezTo>
                <a:cubicBezTo>
                  <a:pt x="452103" y="604668"/>
                  <a:pt x="123314" y="198268"/>
                  <a:pt x="47114" y="726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1FA4B9A1-14FE-4D4B-90D6-E2B7FDFB7040}"/>
              </a:ext>
            </a:extLst>
          </p:cNvPr>
          <p:cNvSpPr/>
          <p:nvPr/>
        </p:nvSpPr>
        <p:spPr>
          <a:xfrm>
            <a:off x="6933422" y="3555910"/>
            <a:ext cx="1470212" cy="1820488"/>
          </a:xfrm>
          <a:custGeom>
            <a:avLst/>
            <a:gdLst>
              <a:gd name="connsiteX0" fmla="*/ 778 w 1470212"/>
              <a:gd name="connsiteY0" fmla="*/ 90 h 1820488"/>
              <a:gd name="connsiteX1" fmla="*/ 796645 w 1470212"/>
              <a:gd name="connsiteY1" fmla="*/ 685890 h 1820488"/>
              <a:gd name="connsiteX2" fmla="*/ 1457045 w 1470212"/>
              <a:gd name="connsiteY2" fmla="*/ 1795023 h 1820488"/>
              <a:gd name="connsiteX3" fmla="*/ 1253845 w 1470212"/>
              <a:gd name="connsiteY3" fmla="*/ 1490223 h 1820488"/>
              <a:gd name="connsiteX4" fmla="*/ 661178 w 1470212"/>
              <a:gd name="connsiteY4" fmla="*/ 643557 h 1820488"/>
              <a:gd name="connsiteX5" fmla="*/ 778 w 1470212"/>
              <a:gd name="connsiteY5" fmla="*/ 90 h 182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0212" h="1820488">
                <a:moveTo>
                  <a:pt x="778" y="90"/>
                </a:moveTo>
                <a:cubicBezTo>
                  <a:pt x="23356" y="7146"/>
                  <a:pt x="553934" y="386735"/>
                  <a:pt x="796645" y="685890"/>
                </a:cubicBezTo>
                <a:cubicBezTo>
                  <a:pt x="1039356" y="985046"/>
                  <a:pt x="1380845" y="1660968"/>
                  <a:pt x="1457045" y="1795023"/>
                </a:cubicBezTo>
                <a:cubicBezTo>
                  <a:pt x="1533245" y="1929078"/>
                  <a:pt x="1253845" y="1490223"/>
                  <a:pt x="1253845" y="1490223"/>
                </a:cubicBezTo>
                <a:cubicBezTo>
                  <a:pt x="1121201" y="1298312"/>
                  <a:pt x="870022" y="889090"/>
                  <a:pt x="661178" y="643557"/>
                </a:cubicBezTo>
                <a:cubicBezTo>
                  <a:pt x="452334" y="398024"/>
                  <a:pt x="-21800" y="-6966"/>
                  <a:pt x="778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9098E218-2229-4DE6-B595-F2A1F85D4882}"/>
              </a:ext>
            </a:extLst>
          </p:cNvPr>
          <p:cNvSpPr/>
          <p:nvPr/>
        </p:nvSpPr>
        <p:spPr>
          <a:xfrm>
            <a:off x="6664581" y="3555980"/>
            <a:ext cx="1156634" cy="1392073"/>
          </a:xfrm>
          <a:custGeom>
            <a:avLst/>
            <a:gdLst>
              <a:gd name="connsiteX0" fmla="*/ 184952 w 1156634"/>
              <a:gd name="connsiteY0" fmla="*/ 20 h 1392073"/>
              <a:gd name="connsiteX1" fmla="*/ 176486 w 1156634"/>
              <a:gd name="connsiteY1" fmla="*/ 491087 h 1392073"/>
              <a:gd name="connsiteX2" fmla="*/ 1107819 w 1156634"/>
              <a:gd name="connsiteY2" fmla="*/ 1354687 h 1392073"/>
              <a:gd name="connsiteX3" fmla="*/ 921552 w 1156634"/>
              <a:gd name="connsiteY3" fmla="*/ 1159953 h 1392073"/>
              <a:gd name="connsiteX4" fmla="*/ 32552 w 1156634"/>
              <a:gd name="connsiteY4" fmla="*/ 474153 h 1392073"/>
              <a:gd name="connsiteX5" fmla="*/ 184952 w 1156634"/>
              <a:gd name="connsiteY5" fmla="*/ 20 h 1392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6634" h="1392073">
                <a:moveTo>
                  <a:pt x="184952" y="20"/>
                </a:moveTo>
                <a:cubicBezTo>
                  <a:pt x="208941" y="2842"/>
                  <a:pt x="22675" y="265309"/>
                  <a:pt x="176486" y="491087"/>
                </a:cubicBezTo>
                <a:cubicBezTo>
                  <a:pt x="330297" y="716865"/>
                  <a:pt x="983641" y="1243209"/>
                  <a:pt x="1107819" y="1354687"/>
                </a:cubicBezTo>
                <a:cubicBezTo>
                  <a:pt x="1231997" y="1466165"/>
                  <a:pt x="1100763" y="1306709"/>
                  <a:pt x="921552" y="1159953"/>
                </a:cubicBezTo>
                <a:cubicBezTo>
                  <a:pt x="742341" y="1013197"/>
                  <a:pt x="152496" y="666064"/>
                  <a:pt x="32552" y="474153"/>
                </a:cubicBezTo>
                <a:cubicBezTo>
                  <a:pt x="-87392" y="282242"/>
                  <a:pt x="160963" y="-2802"/>
                  <a:pt x="184952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813D6B68-3906-448E-89AC-5264E8A8149B}"/>
              </a:ext>
            </a:extLst>
          </p:cNvPr>
          <p:cNvSpPr/>
          <p:nvPr/>
        </p:nvSpPr>
        <p:spPr>
          <a:xfrm>
            <a:off x="7016191" y="4951499"/>
            <a:ext cx="1620258" cy="806306"/>
          </a:xfrm>
          <a:custGeom>
            <a:avLst/>
            <a:gdLst>
              <a:gd name="connsiteX0" fmla="*/ 559 w 1620258"/>
              <a:gd name="connsiteY0" fmla="*/ 1501 h 806306"/>
              <a:gd name="connsiteX1" fmla="*/ 451409 w 1620258"/>
              <a:gd name="connsiteY1" fmla="*/ 598401 h 806306"/>
              <a:gd name="connsiteX2" fmla="*/ 845109 w 1620258"/>
              <a:gd name="connsiteY2" fmla="*/ 693651 h 806306"/>
              <a:gd name="connsiteX3" fmla="*/ 1607109 w 1620258"/>
              <a:gd name="connsiteY3" fmla="*/ 325351 h 806306"/>
              <a:gd name="connsiteX4" fmla="*/ 1270559 w 1620258"/>
              <a:gd name="connsiteY4" fmla="*/ 471401 h 806306"/>
              <a:gd name="connsiteX5" fmla="*/ 546659 w 1620258"/>
              <a:gd name="connsiteY5" fmla="*/ 795251 h 806306"/>
              <a:gd name="connsiteX6" fmla="*/ 559 w 1620258"/>
              <a:gd name="connsiteY6" fmla="*/ 1501 h 80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0258" h="806306">
                <a:moveTo>
                  <a:pt x="559" y="1501"/>
                </a:moveTo>
                <a:cubicBezTo>
                  <a:pt x="-15316" y="-31307"/>
                  <a:pt x="310651" y="483043"/>
                  <a:pt x="451409" y="598401"/>
                </a:cubicBezTo>
                <a:cubicBezTo>
                  <a:pt x="592167" y="713759"/>
                  <a:pt x="652492" y="739159"/>
                  <a:pt x="845109" y="693651"/>
                </a:cubicBezTo>
                <a:cubicBezTo>
                  <a:pt x="1037726" y="648143"/>
                  <a:pt x="1536201" y="362393"/>
                  <a:pt x="1607109" y="325351"/>
                </a:cubicBezTo>
                <a:cubicBezTo>
                  <a:pt x="1678017" y="288309"/>
                  <a:pt x="1447301" y="393084"/>
                  <a:pt x="1270559" y="471401"/>
                </a:cubicBezTo>
                <a:cubicBezTo>
                  <a:pt x="1093817" y="549718"/>
                  <a:pt x="754092" y="869334"/>
                  <a:pt x="546659" y="795251"/>
                </a:cubicBezTo>
                <a:cubicBezTo>
                  <a:pt x="339226" y="721168"/>
                  <a:pt x="16434" y="34309"/>
                  <a:pt x="559" y="1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2BB7A91E-49AF-4BD9-A3AB-B5B94E0FD453}"/>
              </a:ext>
            </a:extLst>
          </p:cNvPr>
          <p:cNvSpPr/>
          <p:nvPr/>
        </p:nvSpPr>
        <p:spPr>
          <a:xfrm>
            <a:off x="7441876" y="5843553"/>
            <a:ext cx="1099805" cy="606113"/>
          </a:xfrm>
          <a:custGeom>
            <a:avLst/>
            <a:gdLst>
              <a:gd name="connsiteX0" fmla="*/ 324 w 1099805"/>
              <a:gd name="connsiteY0" fmla="*/ 4797 h 606113"/>
              <a:gd name="connsiteX1" fmla="*/ 736924 w 1099805"/>
              <a:gd name="connsiteY1" fmla="*/ 157197 h 606113"/>
              <a:gd name="connsiteX2" fmla="*/ 1092524 w 1099805"/>
              <a:gd name="connsiteY2" fmla="*/ 601697 h 606113"/>
              <a:gd name="connsiteX3" fmla="*/ 965524 w 1099805"/>
              <a:gd name="connsiteY3" fmla="*/ 366747 h 606113"/>
              <a:gd name="connsiteX4" fmla="*/ 832174 w 1099805"/>
              <a:gd name="connsiteY4" fmla="*/ 68297 h 606113"/>
              <a:gd name="connsiteX5" fmla="*/ 324 w 1099805"/>
              <a:gd name="connsiteY5" fmla="*/ 4797 h 606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9805" h="606113">
                <a:moveTo>
                  <a:pt x="324" y="4797"/>
                </a:moveTo>
                <a:cubicBezTo>
                  <a:pt x="-15551" y="19614"/>
                  <a:pt x="554891" y="57714"/>
                  <a:pt x="736924" y="157197"/>
                </a:cubicBezTo>
                <a:cubicBezTo>
                  <a:pt x="918957" y="256680"/>
                  <a:pt x="1054424" y="566772"/>
                  <a:pt x="1092524" y="601697"/>
                </a:cubicBezTo>
                <a:cubicBezTo>
                  <a:pt x="1130624" y="636622"/>
                  <a:pt x="1008916" y="455647"/>
                  <a:pt x="965524" y="366747"/>
                </a:cubicBezTo>
                <a:cubicBezTo>
                  <a:pt x="922132" y="277847"/>
                  <a:pt x="994099" y="127564"/>
                  <a:pt x="832174" y="68297"/>
                </a:cubicBezTo>
                <a:cubicBezTo>
                  <a:pt x="670249" y="9030"/>
                  <a:pt x="16199" y="-10020"/>
                  <a:pt x="324" y="47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81E25586-AF2B-4A8D-A3A6-01D0F24B0C32}"/>
              </a:ext>
            </a:extLst>
          </p:cNvPr>
          <p:cNvSpPr/>
          <p:nvPr/>
        </p:nvSpPr>
        <p:spPr>
          <a:xfrm>
            <a:off x="7289675" y="4682301"/>
            <a:ext cx="971957" cy="725537"/>
          </a:xfrm>
          <a:custGeom>
            <a:avLst/>
            <a:gdLst>
              <a:gd name="connsiteX0" fmla="*/ 25525 w 971957"/>
              <a:gd name="connsiteY0" fmla="*/ 42099 h 725537"/>
              <a:gd name="connsiteX1" fmla="*/ 139825 w 971957"/>
              <a:gd name="connsiteY1" fmla="*/ 118299 h 725537"/>
              <a:gd name="connsiteX2" fmla="*/ 673225 w 971957"/>
              <a:gd name="connsiteY2" fmla="*/ 658049 h 725537"/>
              <a:gd name="connsiteX3" fmla="*/ 971675 w 971957"/>
              <a:gd name="connsiteY3" fmla="*/ 658049 h 725537"/>
              <a:gd name="connsiteX4" fmla="*/ 724025 w 971957"/>
              <a:gd name="connsiteY4" fmla="*/ 721549 h 725537"/>
              <a:gd name="connsiteX5" fmla="*/ 539875 w 971957"/>
              <a:gd name="connsiteY5" fmla="*/ 645349 h 725537"/>
              <a:gd name="connsiteX6" fmla="*/ 25525 w 971957"/>
              <a:gd name="connsiteY6" fmla="*/ 42099 h 72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1957" h="725537">
                <a:moveTo>
                  <a:pt x="25525" y="42099"/>
                </a:moveTo>
                <a:cubicBezTo>
                  <a:pt x="-41150" y="-45743"/>
                  <a:pt x="31875" y="15641"/>
                  <a:pt x="139825" y="118299"/>
                </a:cubicBezTo>
                <a:cubicBezTo>
                  <a:pt x="247775" y="220957"/>
                  <a:pt x="534583" y="568091"/>
                  <a:pt x="673225" y="658049"/>
                </a:cubicBezTo>
                <a:cubicBezTo>
                  <a:pt x="811867" y="748007"/>
                  <a:pt x="963208" y="647466"/>
                  <a:pt x="971675" y="658049"/>
                </a:cubicBezTo>
                <a:cubicBezTo>
                  <a:pt x="980142" y="668632"/>
                  <a:pt x="795992" y="723666"/>
                  <a:pt x="724025" y="721549"/>
                </a:cubicBezTo>
                <a:cubicBezTo>
                  <a:pt x="652058" y="719432"/>
                  <a:pt x="656292" y="755416"/>
                  <a:pt x="539875" y="645349"/>
                </a:cubicBezTo>
                <a:cubicBezTo>
                  <a:pt x="423458" y="535282"/>
                  <a:pt x="92200" y="129941"/>
                  <a:pt x="25525" y="420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409CD455-6F92-407D-A061-3CC5AF313D79}"/>
              </a:ext>
            </a:extLst>
          </p:cNvPr>
          <p:cNvSpPr/>
          <p:nvPr/>
        </p:nvSpPr>
        <p:spPr>
          <a:xfrm>
            <a:off x="7156422" y="5425561"/>
            <a:ext cx="406680" cy="2823699"/>
          </a:xfrm>
          <a:custGeom>
            <a:avLst/>
            <a:gdLst>
              <a:gd name="connsiteX0" fmla="*/ 28 w 406680"/>
              <a:gd name="connsiteY0" fmla="*/ 10039 h 2823699"/>
              <a:gd name="connsiteX1" fmla="*/ 323878 w 406680"/>
              <a:gd name="connsiteY1" fmla="*/ 587889 h 2823699"/>
              <a:gd name="connsiteX2" fmla="*/ 368328 w 406680"/>
              <a:gd name="connsiteY2" fmla="*/ 924439 h 2823699"/>
              <a:gd name="connsiteX3" fmla="*/ 406428 w 406680"/>
              <a:gd name="connsiteY3" fmla="*/ 1387989 h 2823699"/>
              <a:gd name="connsiteX4" fmla="*/ 349278 w 406680"/>
              <a:gd name="connsiteY4" fmla="*/ 1762639 h 2823699"/>
              <a:gd name="connsiteX5" fmla="*/ 120678 w 406680"/>
              <a:gd name="connsiteY5" fmla="*/ 2772289 h 2823699"/>
              <a:gd name="connsiteX6" fmla="*/ 177828 w 406680"/>
              <a:gd name="connsiteY6" fmla="*/ 2562739 h 2823699"/>
              <a:gd name="connsiteX7" fmla="*/ 336578 w 406680"/>
              <a:gd name="connsiteY7" fmla="*/ 1591189 h 2823699"/>
              <a:gd name="connsiteX8" fmla="*/ 342928 w 406680"/>
              <a:gd name="connsiteY8" fmla="*/ 1114939 h 2823699"/>
              <a:gd name="connsiteX9" fmla="*/ 28 w 406680"/>
              <a:gd name="connsiteY9" fmla="*/ 10039 h 28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6680" h="2823699">
                <a:moveTo>
                  <a:pt x="28" y="10039"/>
                </a:moveTo>
                <a:cubicBezTo>
                  <a:pt x="-3147" y="-77803"/>
                  <a:pt x="262495" y="435489"/>
                  <a:pt x="323878" y="587889"/>
                </a:cubicBezTo>
                <a:cubicBezTo>
                  <a:pt x="385261" y="740289"/>
                  <a:pt x="354570" y="791089"/>
                  <a:pt x="368328" y="924439"/>
                </a:cubicBezTo>
                <a:cubicBezTo>
                  <a:pt x="382086" y="1057789"/>
                  <a:pt x="409603" y="1248289"/>
                  <a:pt x="406428" y="1387989"/>
                </a:cubicBezTo>
                <a:cubicBezTo>
                  <a:pt x="403253" y="1527689"/>
                  <a:pt x="396903" y="1531922"/>
                  <a:pt x="349278" y="1762639"/>
                </a:cubicBezTo>
                <a:cubicBezTo>
                  <a:pt x="301653" y="1993356"/>
                  <a:pt x="149253" y="2638939"/>
                  <a:pt x="120678" y="2772289"/>
                </a:cubicBezTo>
                <a:cubicBezTo>
                  <a:pt x="92103" y="2905639"/>
                  <a:pt x="141845" y="2759589"/>
                  <a:pt x="177828" y="2562739"/>
                </a:cubicBezTo>
                <a:cubicBezTo>
                  <a:pt x="213811" y="2365889"/>
                  <a:pt x="309061" y="1832489"/>
                  <a:pt x="336578" y="1591189"/>
                </a:cubicBezTo>
                <a:cubicBezTo>
                  <a:pt x="364095" y="1349889"/>
                  <a:pt x="394786" y="1375289"/>
                  <a:pt x="342928" y="1114939"/>
                </a:cubicBezTo>
                <a:cubicBezTo>
                  <a:pt x="291070" y="854589"/>
                  <a:pt x="3203" y="97881"/>
                  <a:pt x="28" y="100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2D9F1705-0A4D-477E-80E8-B0C9E54B8C24}"/>
              </a:ext>
            </a:extLst>
          </p:cNvPr>
          <p:cNvSpPr/>
          <p:nvPr/>
        </p:nvSpPr>
        <p:spPr>
          <a:xfrm>
            <a:off x="7106239" y="6438876"/>
            <a:ext cx="324130" cy="1435213"/>
          </a:xfrm>
          <a:custGeom>
            <a:avLst/>
            <a:gdLst>
              <a:gd name="connsiteX0" fmla="*/ 323261 w 324130"/>
              <a:gd name="connsiteY0" fmla="*/ 24 h 1435213"/>
              <a:gd name="connsiteX1" fmla="*/ 101011 w 324130"/>
              <a:gd name="connsiteY1" fmla="*/ 533424 h 1435213"/>
              <a:gd name="connsiteX2" fmla="*/ 132761 w 324130"/>
              <a:gd name="connsiteY2" fmla="*/ 1409724 h 1435213"/>
              <a:gd name="connsiteX3" fmla="*/ 126411 w 324130"/>
              <a:gd name="connsiteY3" fmla="*/ 1143024 h 1435213"/>
              <a:gd name="connsiteX4" fmla="*/ 5761 w 324130"/>
              <a:gd name="connsiteY4" fmla="*/ 552474 h 1435213"/>
              <a:gd name="connsiteX5" fmla="*/ 323261 w 324130"/>
              <a:gd name="connsiteY5" fmla="*/ 24 h 1435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130" h="1435213">
                <a:moveTo>
                  <a:pt x="323261" y="24"/>
                </a:moveTo>
                <a:cubicBezTo>
                  <a:pt x="339136" y="-3151"/>
                  <a:pt x="132761" y="298474"/>
                  <a:pt x="101011" y="533424"/>
                </a:cubicBezTo>
                <a:cubicBezTo>
                  <a:pt x="69261" y="768374"/>
                  <a:pt x="128528" y="1308124"/>
                  <a:pt x="132761" y="1409724"/>
                </a:cubicBezTo>
                <a:cubicBezTo>
                  <a:pt x="136994" y="1511324"/>
                  <a:pt x="147578" y="1285899"/>
                  <a:pt x="126411" y="1143024"/>
                </a:cubicBezTo>
                <a:cubicBezTo>
                  <a:pt x="105244" y="1000149"/>
                  <a:pt x="-29164" y="747207"/>
                  <a:pt x="5761" y="552474"/>
                </a:cubicBezTo>
                <a:cubicBezTo>
                  <a:pt x="40686" y="357741"/>
                  <a:pt x="307386" y="3199"/>
                  <a:pt x="323261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6840B77C-50A0-4AD0-9E98-22A4399E0085}"/>
              </a:ext>
            </a:extLst>
          </p:cNvPr>
          <p:cNvSpPr/>
          <p:nvPr/>
        </p:nvSpPr>
        <p:spPr>
          <a:xfrm>
            <a:off x="2107628" y="5266668"/>
            <a:ext cx="296254" cy="159426"/>
          </a:xfrm>
          <a:custGeom>
            <a:avLst/>
            <a:gdLst>
              <a:gd name="connsiteX0" fmla="*/ 572 w 296254"/>
              <a:gd name="connsiteY0" fmla="*/ 159407 h 159426"/>
              <a:gd name="connsiteX1" fmla="*/ 146622 w 296254"/>
              <a:gd name="connsiteY1" fmla="*/ 41932 h 159426"/>
              <a:gd name="connsiteX2" fmla="*/ 295847 w 296254"/>
              <a:gd name="connsiteY2" fmla="*/ 13357 h 159426"/>
              <a:gd name="connsiteX3" fmla="*/ 187897 w 296254"/>
              <a:gd name="connsiteY3" fmla="*/ 657 h 159426"/>
              <a:gd name="connsiteX4" fmla="*/ 98997 w 296254"/>
              <a:gd name="connsiteY4" fmla="*/ 32407 h 159426"/>
              <a:gd name="connsiteX5" fmla="*/ 572 w 296254"/>
              <a:gd name="connsiteY5" fmla="*/ 159407 h 159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6254" h="159426">
                <a:moveTo>
                  <a:pt x="572" y="159407"/>
                </a:moveTo>
                <a:cubicBezTo>
                  <a:pt x="8510" y="160995"/>
                  <a:pt x="97410" y="66274"/>
                  <a:pt x="146622" y="41932"/>
                </a:cubicBezTo>
                <a:cubicBezTo>
                  <a:pt x="195834" y="17590"/>
                  <a:pt x="288968" y="20236"/>
                  <a:pt x="295847" y="13357"/>
                </a:cubicBezTo>
                <a:cubicBezTo>
                  <a:pt x="302726" y="6478"/>
                  <a:pt x="220705" y="-2518"/>
                  <a:pt x="187897" y="657"/>
                </a:cubicBezTo>
                <a:cubicBezTo>
                  <a:pt x="155089" y="3832"/>
                  <a:pt x="128630" y="10711"/>
                  <a:pt x="98997" y="32407"/>
                </a:cubicBezTo>
                <a:cubicBezTo>
                  <a:pt x="69364" y="54103"/>
                  <a:pt x="-7366" y="157819"/>
                  <a:pt x="572" y="159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ACB38CAA-D40F-42A8-9DFF-85888FF0D2B9}"/>
              </a:ext>
            </a:extLst>
          </p:cNvPr>
          <p:cNvSpPr/>
          <p:nvPr/>
        </p:nvSpPr>
        <p:spPr>
          <a:xfrm>
            <a:off x="3272206" y="1911319"/>
            <a:ext cx="1571032" cy="332417"/>
          </a:xfrm>
          <a:custGeom>
            <a:avLst/>
            <a:gdLst>
              <a:gd name="connsiteX0" fmla="*/ 1515694 w 1571032"/>
              <a:gd name="connsiteY0" fmla="*/ 317531 h 332417"/>
              <a:gd name="connsiteX1" fmla="*/ 1471244 w 1571032"/>
              <a:gd name="connsiteY1" fmla="*/ 273081 h 332417"/>
              <a:gd name="connsiteX2" fmla="*/ 963244 w 1571032"/>
              <a:gd name="connsiteY2" fmla="*/ 31 h 332417"/>
              <a:gd name="connsiteX3" fmla="*/ 10744 w 1571032"/>
              <a:gd name="connsiteY3" fmla="*/ 254031 h 332417"/>
              <a:gd name="connsiteX4" fmla="*/ 474294 w 1571032"/>
              <a:gd name="connsiteY4" fmla="*/ 127031 h 332417"/>
              <a:gd name="connsiteX5" fmla="*/ 855294 w 1571032"/>
              <a:gd name="connsiteY5" fmla="*/ 76231 h 332417"/>
              <a:gd name="connsiteX6" fmla="*/ 1515694 w 1571032"/>
              <a:gd name="connsiteY6" fmla="*/ 317531 h 332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1032" h="332417">
                <a:moveTo>
                  <a:pt x="1515694" y="317531"/>
                </a:moveTo>
                <a:cubicBezTo>
                  <a:pt x="1618352" y="350339"/>
                  <a:pt x="1563319" y="325998"/>
                  <a:pt x="1471244" y="273081"/>
                </a:cubicBezTo>
                <a:cubicBezTo>
                  <a:pt x="1379169" y="220164"/>
                  <a:pt x="1206661" y="3206"/>
                  <a:pt x="963244" y="31"/>
                </a:cubicBezTo>
                <a:cubicBezTo>
                  <a:pt x="719827" y="-3144"/>
                  <a:pt x="92236" y="232864"/>
                  <a:pt x="10744" y="254031"/>
                </a:cubicBezTo>
                <a:cubicBezTo>
                  <a:pt x="-70748" y="275198"/>
                  <a:pt x="333536" y="156664"/>
                  <a:pt x="474294" y="127031"/>
                </a:cubicBezTo>
                <a:cubicBezTo>
                  <a:pt x="615052" y="97398"/>
                  <a:pt x="683844" y="51889"/>
                  <a:pt x="855294" y="76231"/>
                </a:cubicBezTo>
                <a:cubicBezTo>
                  <a:pt x="1026744" y="100573"/>
                  <a:pt x="1413036" y="284723"/>
                  <a:pt x="1515694" y="317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5216172B-A122-473A-9E85-ACDE6F59ACA4}"/>
              </a:ext>
            </a:extLst>
          </p:cNvPr>
          <p:cNvSpPr/>
          <p:nvPr/>
        </p:nvSpPr>
        <p:spPr>
          <a:xfrm>
            <a:off x="4104291" y="1885834"/>
            <a:ext cx="1768245" cy="355217"/>
          </a:xfrm>
          <a:custGeom>
            <a:avLst/>
            <a:gdLst>
              <a:gd name="connsiteX0" fmla="*/ 35909 w 1768245"/>
              <a:gd name="connsiteY0" fmla="*/ 298566 h 355217"/>
              <a:gd name="connsiteX1" fmla="*/ 118459 w 1768245"/>
              <a:gd name="connsiteY1" fmla="*/ 298566 h 355217"/>
              <a:gd name="connsiteX2" fmla="*/ 556609 w 1768245"/>
              <a:gd name="connsiteY2" fmla="*/ 116 h 355217"/>
              <a:gd name="connsiteX3" fmla="*/ 1667859 w 1768245"/>
              <a:gd name="connsiteY3" fmla="*/ 336666 h 355217"/>
              <a:gd name="connsiteX4" fmla="*/ 1598009 w 1768245"/>
              <a:gd name="connsiteY4" fmla="*/ 285866 h 355217"/>
              <a:gd name="connsiteX5" fmla="*/ 626459 w 1768245"/>
              <a:gd name="connsiteY5" fmla="*/ 69966 h 355217"/>
              <a:gd name="connsiteX6" fmla="*/ 35909 w 1768245"/>
              <a:gd name="connsiteY6" fmla="*/ 298566 h 355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8245" h="355217">
                <a:moveTo>
                  <a:pt x="35909" y="298566"/>
                </a:moveTo>
                <a:cubicBezTo>
                  <a:pt x="-48758" y="336666"/>
                  <a:pt x="31676" y="348308"/>
                  <a:pt x="118459" y="298566"/>
                </a:cubicBezTo>
                <a:cubicBezTo>
                  <a:pt x="205242" y="248824"/>
                  <a:pt x="298376" y="-6234"/>
                  <a:pt x="556609" y="116"/>
                </a:cubicBezTo>
                <a:cubicBezTo>
                  <a:pt x="814842" y="6466"/>
                  <a:pt x="1494292" y="289041"/>
                  <a:pt x="1667859" y="336666"/>
                </a:cubicBezTo>
                <a:cubicBezTo>
                  <a:pt x="1841426" y="384291"/>
                  <a:pt x="1771576" y="330316"/>
                  <a:pt x="1598009" y="285866"/>
                </a:cubicBezTo>
                <a:cubicBezTo>
                  <a:pt x="1424442" y="241416"/>
                  <a:pt x="882576" y="64674"/>
                  <a:pt x="626459" y="69966"/>
                </a:cubicBezTo>
                <a:cubicBezTo>
                  <a:pt x="370342" y="75258"/>
                  <a:pt x="120576" y="260466"/>
                  <a:pt x="35909" y="2985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C37E4235-12A9-46CB-8391-7FBD6866A24B}"/>
              </a:ext>
            </a:extLst>
          </p:cNvPr>
          <p:cNvSpPr/>
          <p:nvPr/>
        </p:nvSpPr>
        <p:spPr>
          <a:xfrm>
            <a:off x="4298840" y="1999114"/>
            <a:ext cx="1291334" cy="191881"/>
          </a:xfrm>
          <a:custGeom>
            <a:avLst/>
            <a:gdLst>
              <a:gd name="connsiteX0" fmla="*/ 14080 w 1291334"/>
              <a:gd name="connsiteY0" fmla="*/ 159886 h 191881"/>
              <a:gd name="connsiteX1" fmla="*/ 146160 w 1291334"/>
              <a:gd name="connsiteY1" fmla="*/ 88766 h 191881"/>
              <a:gd name="connsiteX2" fmla="*/ 466200 w 1291334"/>
              <a:gd name="connsiteY2" fmla="*/ 2406 h 191881"/>
              <a:gd name="connsiteX3" fmla="*/ 1279000 w 1291334"/>
              <a:gd name="connsiteY3" fmla="*/ 190366 h 191881"/>
              <a:gd name="connsiteX4" fmla="*/ 923400 w 1291334"/>
              <a:gd name="connsiteY4" fmla="*/ 88766 h 191881"/>
              <a:gd name="connsiteX5" fmla="*/ 466200 w 1291334"/>
              <a:gd name="connsiteY5" fmla="*/ 48126 h 191881"/>
              <a:gd name="connsiteX6" fmla="*/ 14080 w 1291334"/>
              <a:gd name="connsiteY6" fmla="*/ 159886 h 19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1334" h="191881">
                <a:moveTo>
                  <a:pt x="14080" y="159886"/>
                </a:moveTo>
                <a:cubicBezTo>
                  <a:pt x="-39260" y="166659"/>
                  <a:pt x="70807" y="115013"/>
                  <a:pt x="146160" y="88766"/>
                </a:cubicBezTo>
                <a:cubicBezTo>
                  <a:pt x="221513" y="62519"/>
                  <a:pt x="277393" y="-14527"/>
                  <a:pt x="466200" y="2406"/>
                </a:cubicBezTo>
                <a:cubicBezTo>
                  <a:pt x="655007" y="19339"/>
                  <a:pt x="1202800" y="175973"/>
                  <a:pt x="1279000" y="190366"/>
                </a:cubicBezTo>
                <a:cubicBezTo>
                  <a:pt x="1355200" y="204759"/>
                  <a:pt x="1058867" y="112473"/>
                  <a:pt x="923400" y="88766"/>
                </a:cubicBezTo>
                <a:cubicBezTo>
                  <a:pt x="787933" y="65059"/>
                  <a:pt x="624527" y="34579"/>
                  <a:pt x="466200" y="48126"/>
                </a:cubicBezTo>
                <a:cubicBezTo>
                  <a:pt x="307873" y="61673"/>
                  <a:pt x="67420" y="153113"/>
                  <a:pt x="14080" y="1598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8E9063DD-5014-4AAD-8171-9EF0C2EE7934}"/>
              </a:ext>
            </a:extLst>
          </p:cNvPr>
          <p:cNvSpPr/>
          <p:nvPr/>
        </p:nvSpPr>
        <p:spPr>
          <a:xfrm>
            <a:off x="2868674" y="2036311"/>
            <a:ext cx="1756586" cy="247908"/>
          </a:xfrm>
          <a:custGeom>
            <a:avLst/>
            <a:gdLst>
              <a:gd name="connsiteX0" fmla="*/ 1728726 w 1756586"/>
              <a:gd name="connsiteY0" fmla="*/ 193809 h 247908"/>
              <a:gd name="connsiteX1" fmla="*/ 1662686 w 1756586"/>
              <a:gd name="connsiteY1" fmla="*/ 168409 h 247908"/>
              <a:gd name="connsiteX2" fmla="*/ 1164846 w 1756586"/>
              <a:gd name="connsiteY2" fmla="*/ 769 h 247908"/>
              <a:gd name="connsiteX3" fmla="*/ 16766 w 1756586"/>
              <a:gd name="connsiteY3" fmla="*/ 244609 h 247908"/>
              <a:gd name="connsiteX4" fmla="*/ 524766 w 1756586"/>
              <a:gd name="connsiteY4" fmla="*/ 137929 h 247908"/>
              <a:gd name="connsiteX5" fmla="*/ 1124206 w 1756586"/>
              <a:gd name="connsiteY5" fmla="*/ 82049 h 247908"/>
              <a:gd name="connsiteX6" fmla="*/ 1728726 w 1756586"/>
              <a:gd name="connsiteY6" fmla="*/ 193809 h 24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6586" h="247908">
                <a:moveTo>
                  <a:pt x="1728726" y="193809"/>
                </a:moveTo>
                <a:cubicBezTo>
                  <a:pt x="1818473" y="208202"/>
                  <a:pt x="1662686" y="168409"/>
                  <a:pt x="1662686" y="168409"/>
                </a:cubicBezTo>
                <a:cubicBezTo>
                  <a:pt x="1568706" y="136236"/>
                  <a:pt x="1439166" y="-11931"/>
                  <a:pt x="1164846" y="769"/>
                </a:cubicBezTo>
                <a:cubicBezTo>
                  <a:pt x="890526" y="13469"/>
                  <a:pt x="16766" y="244609"/>
                  <a:pt x="16766" y="244609"/>
                </a:cubicBezTo>
                <a:cubicBezTo>
                  <a:pt x="-89914" y="267469"/>
                  <a:pt x="340193" y="165022"/>
                  <a:pt x="524766" y="137929"/>
                </a:cubicBezTo>
                <a:cubicBezTo>
                  <a:pt x="709339" y="110836"/>
                  <a:pt x="929473" y="72736"/>
                  <a:pt x="1124206" y="82049"/>
                </a:cubicBezTo>
                <a:cubicBezTo>
                  <a:pt x="1318939" y="91362"/>
                  <a:pt x="1638979" y="179416"/>
                  <a:pt x="1728726" y="193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948642D4-20D5-432C-A002-E79F27F7334C}"/>
              </a:ext>
            </a:extLst>
          </p:cNvPr>
          <p:cNvSpPr/>
          <p:nvPr/>
        </p:nvSpPr>
        <p:spPr>
          <a:xfrm>
            <a:off x="1965420" y="2748365"/>
            <a:ext cx="2533288" cy="2021056"/>
          </a:xfrm>
          <a:custGeom>
            <a:avLst/>
            <a:gdLst>
              <a:gd name="connsiteX0" fmla="*/ 2174780 w 2533288"/>
              <a:gd name="connsiteY0" fmla="*/ 432985 h 2021056"/>
              <a:gd name="connsiteX1" fmla="*/ 1749330 w 2533288"/>
              <a:gd name="connsiteY1" fmla="*/ 382185 h 2021056"/>
              <a:gd name="connsiteX2" fmla="*/ 892080 w 2533288"/>
              <a:gd name="connsiteY2" fmla="*/ 1023535 h 2021056"/>
              <a:gd name="connsiteX3" fmla="*/ 1298480 w 2533288"/>
              <a:gd name="connsiteY3" fmla="*/ 636185 h 2021056"/>
              <a:gd name="connsiteX4" fmla="*/ 682530 w 2533288"/>
              <a:gd name="connsiteY4" fmla="*/ 1341035 h 2021056"/>
              <a:gd name="connsiteX5" fmla="*/ 1006380 w 2533288"/>
              <a:gd name="connsiteY5" fmla="*/ 1080685 h 2021056"/>
              <a:gd name="connsiteX6" fmla="*/ 472980 w 2533288"/>
              <a:gd name="connsiteY6" fmla="*/ 1791885 h 2021056"/>
              <a:gd name="connsiteX7" fmla="*/ 625380 w 2533288"/>
              <a:gd name="connsiteY7" fmla="*/ 1537885 h 2021056"/>
              <a:gd name="connsiteX8" fmla="*/ 9430 w 2533288"/>
              <a:gd name="connsiteY8" fmla="*/ 2020485 h 2021056"/>
              <a:gd name="connsiteX9" fmla="*/ 238030 w 2533288"/>
              <a:gd name="connsiteY9" fmla="*/ 1423585 h 2021056"/>
              <a:gd name="connsiteX10" fmla="*/ 41180 w 2533288"/>
              <a:gd name="connsiteY10" fmla="*/ 1887135 h 2021056"/>
              <a:gd name="connsiteX11" fmla="*/ 244380 w 2533288"/>
              <a:gd name="connsiteY11" fmla="*/ 1023535 h 2021056"/>
              <a:gd name="connsiteX12" fmla="*/ 276130 w 2533288"/>
              <a:gd name="connsiteY12" fmla="*/ 1321985 h 2021056"/>
              <a:gd name="connsiteX13" fmla="*/ 549180 w 2533288"/>
              <a:gd name="connsiteY13" fmla="*/ 515535 h 2021056"/>
              <a:gd name="connsiteX14" fmla="*/ 663480 w 2533288"/>
              <a:gd name="connsiteY14" fmla="*/ 775885 h 2021056"/>
              <a:gd name="connsiteX15" fmla="*/ 1050830 w 2533288"/>
              <a:gd name="connsiteY15" fmla="*/ 147235 h 2021056"/>
              <a:gd name="connsiteX16" fmla="*/ 1590580 w 2533288"/>
              <a:gd name="connsiteY16" fmla="*/ 71035 h 2021056"/>
              <a:gd name="connsiteX17" fmla="*/ 511080 w 2533288"/>
              <a:gd name="connsiteY17" fmla="*/ 572685 h 2021056"/>
              <a:gd name="connsiteX18" fmla="*/ 1419130 w 2533288"/>
              <a:gd name="connsiteY18" fmla="*/ 39285 h 2021056"/>
              <a:gd name="connsiteX19" fmla="*/ 1552480 w 2533288"/>
              <a:gd name="connsiteY19" fmla="*/ 64685 h 2021056"/>
              <a:gd name="connsiteX20" fmla="*/ 1368330 w 2533288"/>
              <a:gd name="connsiteY20" fmla="*/ 261535 h 2021056"/>
              <a:gd name="connsiteX21" fmla="*/ 2530380 w 2533288"/>
              <a:gd name="connsiteY21" fmla="*/ 191685 h 2021056"/>
              <a:gd name="connsiteX22" fmla="*/ 974630 w 2533288"/>
              <a:gd name="connsiteY22" fmla="*/ 388535 h 2021056"/>
              <a:gd name="connsiteX23" fmla="*/ 1673130 w 2533288"/>
              <a:gd name="connsiteY23" fmla="*/ 312335 h 2021056"/>
              <a:gd name="connsiteX24" fmla="*/ 2174780 w 2533288"/>
              <a:gd name="connsiteY24" fmla="*/ 432985 h 2021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533288" h="2021056">
                <a:moveTo>
                  <a:pt x="2174780" y="432985"/>
                </a:moveTo>
                <a:cubicBezTo>
                  <a:pt x="2187480" y="444627"/>
                  <a:pt x="1963113" y="283760"/>
                  <a:pt x="1749330" y="382185"/>
                </a:cubicBezTo>
                <a:cubicBezTo>
                  <a:pt x="1535547" y="480610"/>
                  <a:pt x="967222" y="981202"/>
                  <a:pt x="892080" y="1023535"/>
                </a:cubicBezTo>
                <a:cubicBezTo>
                  <a:pt x="816938" y="1065868"/>
                  <a:pt x="1333405" y="583268"/>
                  <a:pt x="1298480" y="636185"/>
                </a:cubicBezTo>
                <a:cubicBezTo>
                  <a:pt x="1263555" y="689102"/>
                  <a:pt x="731213" y="1266952"/>
                  <a:pt x="682530" y="1341035"/>
                </a:cubicBezTo>
                <a:cubicBezTo>
                  <a:pt x="633847" y="1415118"/>
                  <a:pt x="1041305" y="1005543"/>
                  <a:pt x="1006380" y="1080685"/>
                </a:cubicBezTo>
                <a:cubicBezTo>
                  <a:pt x="971455" y="1155827"/>
                  <a:pt x="536480" y="1715685"/>
                  <a:pt x="472980" y="1791885"/>
                </a:cubicBezTo>
                <a:cubicBezTo>
                  <a:pt x="409480" y="1868085"/>
                  <a:pt x="702638" y="1499785"/>
                  <a:pt x="625380" y="1537885"/>
                </a:cubicBezTo>
                <a:cubicBezTo>
                  <a:pt x="548122" y="1575985"/>
                  <a:pt x="73988" y="2039535"/>
                  <a:pt x="9430" y="2020485"/>
                </a:cubicBezTo>
                <a:cubicBezTo>
                  <a:pt x="-55128" y="2001435"/>
                  <a:pt x="232738" y="1445810"/>
                  <a:pt x="238030" y="1423585"/>
                </a:cubicBezTo>
                <a:cubicBezTo>
                  <a:pt x="243322" y="1401360"/>
                  <a:pt x="40122" y="1953810"/>
                  <a:pt x="41180" y="1887135"/>
                </a:cubicBezTo>
                <a:cubicBezTo>
                  <a:pt x="42238" y="1820460"/>
                  <a:pt x="205222" y="1117727"/>
                  <a:pt x="244380" y="1023535"/>
                </a:cubicBezTo>
                <a:cubicBezTo>
                  <a:pt x="283538" y="929343"/>
                  <a:pt x="225330" y="1406652"/>
                  <a:pt x="276130" y="1321985"/>
                </a:cubicBezTo>
                <a:cubicBezTo>
                  <a:pt x="326930" y="1237318"/>
                  <a:pt x="484622" y="606552"/>
                  <a:pt x="549180" y="515535"/>
                </a:cubicBezTo>
                <a:cubicBezTo>
                  <a:pt x="613738" y="424518"/>
                  <a:pt x="579872" y="837268"/>
                  <a:pt x="663480" y="775885"/>
                </a:cubicBezTo>
                <a:cubicBezTo>
                  <a:pt x="747088" y="714502"/>
                  <a:pt x="896313" y="264710"/>
                  <a:pt x="1050830" y="147235"/>
                </a:cubicBezTo>
                <a:cubicBezTo>
                  <a:pt x="1205347" y="29760"/>
                  <a:pt x="1680538" y="127"/>
                  <a:pt x="1590580" y="71035"/>
                </a:cubicBezTo>
                <a:cubicBezTo>
                  <a:pt x="1500622" y="141943"/>
                  <a:pt x="539655" y="577977"/>
                  <a:pt x="511080" y="572685"/>
                </a:cubicBezTo>
                <a:cubicBezTo>
                  <a:pt x="482505" y="567393"/>
                  <a:pt x="1245563" y="123952"/>
                  <a:pt x="1419130" y="39285"/>
                </a:cubicBezTo>
                <a:cubicBezTo>
                  <a:pt x="1592697" y="-45382"/>
                  <a:pt x="1560947" y="27643"/>
                  <a:pt x="1552480" y="64685"/>
                </a:cubicBezTo>
                <a:cubicBezTo>
                  <a:pt x="1544013" y="101727"/>
                  <a:pt x="1205347" y="240368"/>
                  <a:pt x="1368330" y="261535"/>
                </a:cubicBezTo>
                <a:cubicBezTo>
                  <a:pt x="1531313" y="282702"/>
                  <a:pt x="2595997" y="170518"/>
                  <a:pt x="2530380" y="191685"/>
                </a:cubicBezTo>
                <a:cubicBezTo>
                  <a:pt x="2464763" y="212852"/>
                  <a:pt x="1117505" y="368427"/>
                  <a:pt x="974630" y="388535"/>
                </a:cubicBezTo>
                <a:cubicBezTo>
                  <a:pt x="831755" y="408643"/>
                  <a:pt x="1476280" y="304927"/>
                  <a:pt x="1673130" y="312335"/>
                </a:cubicBezTo>
                <a:cubicBezTo>
                  <a:pt x="1869980" y="319743"/>
                  <a:pt x="2162080" y="421343"/>
                  <a:pt x="2174780" y="43298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BBF81100-3067-430D-8691-28E221BC10C8}"/>
              </a:ext>
            </a:extLst>
          </p:cNvPr>
          <p:cNvSpPr/>
          <p:nvPr/>
        </p:nvSpPr>
        <p:spPr>
          <a:xfrm>
            <a:off x="1915242" y="2718153"/>
            <a:ext cx="2395009" cy="1681805"/>
          </a:xfrm>
          <a:custGeom>
            <a:avLst/>
            <a:gdLst>
              <a:gd name="connsiteX0" fmla="*/ 2346878 w 2395009"/>
              <a:gd name="connsiteY0" fmla="*/ 329847 h 1681805"/>
              <a:gd name="connsiteX1" fmla="*/ 2296078 w 2395009"/>
              <a:gd name="connsiteY1" fmla="*/ 329847 h 1681805"/>
              <a:gd name="connsiteX2" fmla="*/ 1854118 w 2395009"/>
              <a:gd name="connsiteY2" fmla="*/ 213007 h 1681805"/>
              <a:gd name="connsiteX3" fmla="*/ 939718 w 2395009"/>
              <a:gd name="connsiteY3" fmla="*/ 548287 h 1681805"/>
              <a:gd name="connsiteX4" fmla="*/ 1325798 w 2395009"/>
              <a:gd name="connsiteY4" fmla="*/ 350167 h 1681805"/>
              <a:gd name="connsiteX5" fmla="*/ 685718 w 2395009"/>
              <a:gd name="connsiteY5" fmla="*/ 827687 h 1681805"/>
              <a:gd name="connsiteX6" fmla="*/ 492678 w 2395009"/>
              <a:gd name="connsiteY6" fmla="*/ 1157887 h 1681805"/>
              <a:gd name="connsiteX7" fmla="*/ 756838 w 2395009"/>
              <a:gd name="connsiteY7" fmla="*/ 644807 h 1681805"/>
              <a:gd name="connsiteX8" fmla="*/ 340278 w 2395009"/>
              <a:gd name="connsiteY8" fmla="*/ 1340767 h 1681805"/>
              <a:gd name="connsiteX9" fmla="*/ 213278 w 2395009"/>
              <a:gd name="connsiteY9" fmla="*/ 1630327 h 1681805"/>
              <a:gd name="connsiteX10" fmla="*/ 157398 w 2395009"/>
              <a:gd name="connsiteY10" fmla="*/ 1472847 h 1681805"/>
              <a:gd name="connsiteX11" fmla="*/ 15158 w 2395009"/>
              <a:gd name="connsiteY11" fmla="*/ 1676047 h 1681805"/>
              <a:gd name="connsiteX12" fmla="*/ 60878 w 2395009"/>
              <a:gd name="connsiteY12" fmla="*/ 1198527 h 1681805"/>
              <a:gd name="connsiteX13" fmla="*/ 518078 w 2395009"/>
              <a:gd name="connsiteY13" fmla="*/ 502567 h 1681805"/>
              <a:gd name="connsiteX14" fmla="*/ 1208958 w 2395009"/>
              <a:gd name="connsiteY14" fmla="*/ 45367 h 1681805"/>
              <a:gd name="connsiteX15" fmla="*/ 1716958 w 2395009"/>
              <a:gd name="connsiteY15" fmla="*/ 50447 h 1681805"/>
              <a:gd name="connsiteX16" fmla="*/ 2346878 w 2395009"/>
              <a:gd name="connsiteY16" fmla="*/ 329847 h 1681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95009" h="1681805">
                <a:moveTo>
                  <a:pt x="2346878" y="329847"/>
                </a:moveTo>
                <a:cubicBezTo>
                  <a:pt x="2443398" y="376414"/>
                  <a:pt x="2378205" y="349320"/>
                  <a:pt x="2296078" y="329847"/>
                </a:cubicBezTo>
                <a:cubicBezTo>
                  <a:pt x="2213951" y="310374"/>
                  <a:pt x="2080178" y="176600"/>
                  <a:pt x="1854118" y="213007"/>
                </a:cubicBezTo>
                <a:cubicBezTo>
                  <a:pt x="1628058" y="249414"/>
                  <a:pt x="1027771" y="525427"/>
                  <a:pt x="939718" y="548287"/>
                </a:cubicBezTo>
                <a:cubicBezTo>
                  <a:pt x="851665" y="571147"/>
                  <a:pt x="1368131" y="303600"/>
                  <a:pt x="1325798" y="350167"/>
                </a:cubicBezTo>
                <a:cubicBezTo>
                  <a:pt x="1283465" y="396734"/>
                  <a:pt x="824571" y="693067"/>
                  <a:pt x="685718" y="827687"/>
                </a:cubicBezTo>
                <a:cubicBezTo>
                  <a:pt x="546865" y="962307"/>
                  <a:pt x="480825" y="1188367"/>
                  <a:pt x="492678" y="1157887"/>
                </a:cubicBezTo>
                <a:cubicBezTo>
                  <a:pt x="504531" y="1127407"/>
                  <a:pt x="782238" y="614327"/>
                  <a:pt x="756838" y="644807"/>
                </a:cubicBezTo>
                <a:cubicBezTo>
                  <a:pt x="731438" y="675287"/>
                  <a:pt x="430871" y="1176514"/>
                  <a:pt x="340278" y="1340767"/>
                </a:cubicBezTo>
                <a:cubicBezTo>
                  <a:pt x="249685" y="1505020"/>
                  <a:pt x="243758" y="1608314"/>
                  <a:pt x="213278" y="1630327"/>
                </a:cubicBezTo>
                <a:cubicBezTo>
                  <a:pt x="182798" y="1652340"/>
                  <a:pt x="190418" y="1465227"/>
                  <a:pt x="157398" y="1472847"/>
                </a:cubicBezTo>
                <a:cubicBezTo>
                  <a:pt x="124378" y="1480467"/>
                  <a:pt x="31245" y="1721767"/>
                  <a:pt x="15158" y="1676047"/>
                </a:cubicBezTo>
                <a:cubicBezTo>
                  <a:pt x="-929" y="1630327"/>
                  <a:pt x="-22942" y="1394107"/>
                  <a:pt x="60878" y="1198527"/>
                </a:cubicBezTo>
                <a:cubicBezTo>
                  <a:pt x="144698" y="1002947"/>
                  <a:pt x="326731" y="694760"/>
                  <a:pt x="518078" y="502567"/>
                </a:cubicBezTo>
                <a:cubicBezTo>
                  <a:pt x="709425" y="310374"/>
                  <a:pt x="1009145" y="120720"/>
                  <a:pt x="1208958" y="45367"/>
                </a:cubicBezTo>
                <a:cubicBezTo>
                  <a:pt x="1408771" y="-29986"/>
                  <a:pt x="1523071" y="494"/>
                  <a:pt x="1716958" y="50447"/>
                </a:cubicBezTo>
                <a:cubicBezTo>
                  <a:pt x="1910845" y="100400"/>
                  <a:pt x="2250358" y="283280"/>
                  <a:pt x="2346878" y="32984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DD424602-A548-4E76-895B-BF693E797CEB}"/>
              </a:ext>
            </a:extLst>
          </p:cNvPr>
          <p:cNvSpPr/>
          <p:nvPr/>
        </p:nvSpPr>
        <p:spPr>
          <a:xfrm>
            <a:off x="2885306" y="2688577"/>
            <a:ext cx="2901338" cy="933711"/>
          </a:xfrm>
          <a:custGeom>
            <a:avLst/>
            <a:gdLst>
              <a:gd name="connsiteX0" fmla="*/ 929774 w 2901338"/>
              <a:gd name="connsiteY0" fmla="*/ 400063 h 933711"/>
              <a:gd name="connsiteX1" fmla="*/ 985654 w 2901338"/>
              <a:gd name="connsiteY1" fmla="*/ 389903 h 933711"/>
              <a:gd name="connsiteX2" fmla="*/ 1910214 w 2901338"/>
              <a:gd name="connsiteY2" fmla="*/ 283223 h 933711"/>
              <a:gd name="connsiteX3" fmla="*/ 2748414 w 2901338"/>
              <a:gd name="connsiteY3" fmla="*/ 867423 h 933711"/>
              <a:gd name="connsiteX4" fmla="*/ 2159134 w 2901338"/>
              <a:gd name="connsiteY4" fmla="*/ 405143 h 933711"/>
              <a:gd name="connsiteX5" fmla="*/ 2895734 w 2901338"/>
              <a:gd name="connsiteY5" fmla="*/ 933463 h 933711"/>
              <a:gd name="connsiteX6" fmla="*/ 2514734 w 2901338"/>
              <a:gd name="connsiteY6" fmla="*/ 476263 h 933711"/>
              <a:gd name="connsiteX7" fmla="*/ 2834774 w 2901338"/>
              <a:gd name="connsiteY7" fmla="*/ 618503 h 933711"/>
              <a:gd name="connsiteX8" fmla="*/ 2514734 w 2901338"/>
              <a:gd name="connsiteY8" fmla="*/ 181623 h 933711"/>
              <a:gd name="connsiteX9" fmla="*/ 2082934 w 2901338"/>
              <a:gd name="connsiteY9" fmla="*/ 44463 h 933711"/>
              <a:gd name="connsiteX10" fmla="*/ 1117734 w 2901338"/>
              <a:gd name="connsiteY10" fmla="*/ 3823 h 933711"/>
              <a:gd name="connsiteX11" fmla="*/ 421774 w 2901338"/>
              <a:gd name="connsiteY11" fmla="*/ 125743 h 933711"/>
              <a:gd name="connsiteX12" fmla="*/ 1691774 w 2901338"/>
              <a:gd name="connsiteY12" fmla="*/ 19063 h 933711"/>
              <a:gd name="connsiteX13" fmla="*/ 310014 w 2901338"/>
              <a:gd name="connsiteY13" fmla="*/ 339103 h 933711"/>
              <a:gd name="connsiteX14" fmla="*/ 990734 w 2901338"/>
              <a:gd name="connsiteY14" fmla="*/ 227343 h 933711"/>
              <a:gd name="connsiteX15" fmla="*/ 1036454 w 2901338"/>
              <a:gd name="connsiteY15" fmla="*/ 293383 h 933711"/>
              <a:gd name="connsiteX16" fmla="*/ 134 w 2901338"/>
              <a:gd name="connsiteY16" fmla="*/ 577863 h 933711"/>
              <a:gd name="connsiteX17" fmla="*/ 929774 w 2901338"/>
              <a:gd name="connsiteY17" fmla="*/ 400063 h 933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01338" h="933711">
                <a:moveTo>
                  <a:pt x="929774" y="400063"/>
                </a:moveTo>
                <a:lnTo>
                  <a:pt x="985654" y="389903"/>
                </a:lnTo>
                <a:cubicBezTo>
                  <a:pt x="1149061" y="370430"/>
                  <a:pt x="1616421" y="203636"/>
                  <a:pt x="1910214" y="283223"/>
                </a:cubicBezTo>
                <a:cubicBezTo>
                  <a:pt x="2204007" y="362810"/>
                  <a:pt x="2706927" y="847103"/>
                  <a:pt x="2748414" y="867423"/>
                </a:cubicBezTo>
                <a:cubicBezTo>
                  <a:pt x="2789901" y="887743"/>
                  <a:pt x="2134581" y="394136"/>
                  <a:pt x="2159134" y="405143"/>
                </a:cubicBezTo>
                <a:cubicBezTo>
                  <a:pt x="2183687" y="416150"/>
                  <a:pt x="2836467" y="921610"/>
                  <a:pt x="2895734" y="933463"/>
                </a:cubicBezTo>
                <a:cubicBezTo>
                  <a:pt x="2955001" y="945316"/>
                  <a:pt x="2524894" y="528756"/>
                  <a:pt x="2514734" y="476263"/>
                </a:cubicBezTo>
                <a:cubicBezTo>
                  <a:pt x="2504574" y="423770"/>
                  <a:pt x="2834774" y="667610"/>
                  <a:pt x="2834774" y="618503"/>
                </a:cubicBezTo>
                <a:cubicBezTo>
                  <a:pt x="2834774" y="569396"/>
                  <a:pt x="2640041" y="277296"/>
                  <a:pt x="2514734" y="181623"/>
                </a:cubicBezTo>
                <a:cubicBezTo>
                  <a:pt x="2389427" y="85950"/>
                  <a:pt x="2315767" y="74096"/>
                  <a:pt x="2082934" y="44463"/>
                </a:cubicBezTo>
                <a:cubicBezTo>
                  <a:pt x="1850101" y="14830"/>
                  <a:pt x="1394594" y="-9724"/>
                  <a:pt x="1117734" y="3823"/>
                </a:cubicBezTo>
                <a:cubicBezTo>
                  <a:pt x="840874" y="17370"/>
                  <a:pt x="326101" y="123203"/>
                  <a:pt x="421774" y="125743"/>
                </a:cubicBezTo>
                <a:cubicBezTo>
                  <a:pt x="517447" y="128283"/>
                  <a:pt x="1710401" y="-16497"/>
                  <a:pt x="1691774" y="19063"/>
                </a:cubicBezTo>
                <a:cubicBezTo>
                  <a:pt x="1673147" y="54623"/>
                  <a:pt x="426854" y="304390"/>
                  <a:pt x="310014" y="339103"/>
                </a:cubicBezTo>
                <a:cubicBezTo>
                  <a:pt x="193174" y="373816"/>
                  <a:pt x="869661" y="234963"/>
                  <a:pt x="990734" y="227343"/>
                </a:cubicBezTo>
                <a:cubicBezTo>
                  <a:pt x="1111807" y="219723"/>
                  <a:pt x="1201554" y="234963"/>
                  <a:pt x="1036454" y="293383"/>
                </a:cubicBezTo>
                <a:cubicBezTo>
                  <a:pt x="871354" y="351803"/>
                  <a:pt x="11987" y="565163"/>
                  <a:pt x="134" y="577863"/>
                </a:cubicBezTo>
                <a:cubicBezTo>
                  <a:pt x="-11719" y="590563"/>
                  <a:pt x="765521" y="431390"/>
                  <a:pt x="929774" y="40006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D483D848-AFC4-4212-9F15-4CF170528F6F}"/>
              </a:ext>
            </a:extLst>
          </p:cNvPr>
          <p:cNvSpPr/>
          <p:nvPr/>
        </p:nvSpPr>
        <p:spPr>
          <a:xfrm>
            <a:off x="5741238" y="3024783"/>
            <a:ext cx="1625953" cy="2963440"/>
          </a:xfrm>
          <a:custGeom>
            <a:avLst/>
            <a:gdLst>
              <a:gd name="connsiteX0" fmla="*/ 132512 w 1625953"/>
              <a:gd name="connsiteY0" fmla="*/ 512167 h 2963440"/>
              <a:gd name="connsiteX1" fmla="*/ 11862 w 1625953"/>
              <a:gd name="connsiteY1" fmla="*/ 931267 h 2963440"/>
              <a:gd name="connsiteX2" fmla="*/ 430962 w 1625953"/>
              <a:gd name="connsiteY2" fmla="*/ 1369417 h 2963440"/>
              <a:gd name="connsiteX3" fmla="*/ 799262 w 1625953"/>
              <a:gd name="connsiteY3" fmla="*/ 1725017 h 2963440"/>
              <a:gd name="connsiteX4" fmla="*/ 469062 w 1625953"/>
              <a:gd name="connsiteY4" fmla="*/ 1445617 h 2963440"/>
              <a:gd name="connsiteX5" fmla="*/ 704012 w 1625953"/>
              <a:gd name="connsiteY5" fmla="*/ 1661517 h 2963440"/>
              <a:gd name="connsiteX6" fmla="*/ 888162 w 1625953"/>
              <a:gd name="connsiteY6" fmla="*/ 2106017 h 2963440"/>
              <a:gd name="connsiteX7" fmla="*/ 1186612 w 1625953"/>
              <a:gd name="connsiteY7" fmla="*/ 2487017 h 2963440"/>
              <a:gd name="connsiteX8" fmla="*/ 869112 w 1625953"/>
              <a:gd name="connsiteY8" fmla="*/ 1807567 h 2963440"/>
              <a:gd name="connsiteX9" fmla="*/ 1618412 w 1625953"/>
              <a:gd name="connsiteY9" fmla="*/ 2461617 h 2963440"/>
              <a:gd name="connsiteX10" fmla="*/ 1262812 w 1625953"/>
              <a:gd name="connsiteY10" fmla="*/ 2245717 h 2963440"/>
              <a:gd name="connsiteX11" fmla="*/ 1389812 w 1625953"/>
              <a:gd name="connsiteY11" fmla="*/ 2963267 h 2963440"/>
              <a:gd name="connsiteX12" fmla="*/ 1161212 w 1625953"/>
              <a:gd name="connsiteY12" fmla="*/ 2309217 h 2963440"/>
              <a:gd name="connsiteX13" fmla="*/ 1135812 w 1625953"/>
              <a:gd name="connsiteY13" fmla="*/ 1832967 h 2963440"/>
              <a:gd name="connsiteX14" fmla="*/ 380162 w 1625953"/>
              <a:gd name="connsiteY14" fmla="*/ 1223367 h 2963440"/>
              <a:gd name="connsiteX15" fmla="*/ 361112 w 1625953"/>
              <a:gd name="connsiteY15" fmla="*/ 696317 h 2963440"/>
              <a:gd name="connsiteX16" fmla="*/ 437312 w 1625953"/>
              <a:gd name="connsiteY16" fmla="*/ 10517 h 2963440"/>
              <a:gd name="connsiteX17" fmla="*/ 208712 w 1625953"/>
              <a:gd name="connsiteY17" fmla="*/ 270867 h 2963440"/>
              <a:gd name="connsiteX18" fmla="*/ 265862 w 1625953"/>
              <a:gd name="connsiteY18" fmla="*/ 137517 h 2963440"/>
              <a:gd name="connsiteX19" fmla="*/ 316662 w 1625953"/>
              <a:gd name="connsiteY19" fmla="*/ 150217 h 2963440"/>
              <a:gd name="connsiteX20" fmla="*/ 132512 w 1625953"/>
              <a:gd name="connsiteY20" fmla="*/ 512167 h 296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625953" h="2963440">
                <a:moveTo>
                  <a:pt x="132512" y="512167"/>
                </a:moveTo>
                <a:cubicBezTo>
                  <a:pt x="81712" y="642342"/>
                  <a:pt x="-37880" y="788392"/>
                  <a:pt x="11862" y="931267"/>
                </a:cubicBezTo>
                <a:cubicBezTo>
                  <a:pt x="61604" y="1074142"/>
                  <a:pt x="299729" y="1237125"/>
                  <a:pt x="430962" y="1369417"/>
                </a:cubicBezTo>
                <a:cubicBezTo>
                  <a:pt x="562195" y="1501709"/>
                  <a:pt x="792912" y="1712317"/>
                  <a:pt x="799262" y="1725017"/>
                </a:cubicBezTo>
                <a:cubicBezTo>
                  <a:pt x="805612" y="1737717"/>
                  <a:pt x="484937" y="1456200"/>
                  <a:pt x="469062" y="1445617"/>
                </a:cubicBezTo>
                <a:cubicBezTo>
                  <a:pt x="453187" y="1435034"/>
                  <a:pt x="634162" y="1551450"/>
                  <a:pt x="704012" y="1661517"/>
                </a:cubicBezTo>
                <a:cubicBezTo>
                  <a:pt x="773862" y="1771584"/>
                  <a:pt x="807729" y="1968434"/>
                  <a:pt x="888162" y="2106017"/>
                </a:cubicBezTo>
                <a:cubicBezTo>
                  <a:pt x="968595" y="2243600"/>
                  <a:pt x="1189787" y="2536759"/>
                  <a:pt x="1186612" y="2487017"/>
                </a:cubicBezTo>
                <a:cubicBezTo>
                  <a:pt x="1183437" y="2437275"/>
                  <a:pt x="797145" y="1811800"/>
                  <a:pt x="869112" y="1807567"/>
                </a:cubicBezTo>
                <a:cubicBezTo>
                  <a:pt x="941079" y="1803334"/>
                  <a:pt x="1552795" y="2388592"/>
                  <a:pt x="1618412" y="2461617"/>
                </a:cubicBezTo>
                <a:cubicBezTo>
                  <a:pt x="1684029" y="2534642"/>
                  <a:pt x="1300912" y="2162109"/>
                  <a:pt x="1262812" y="2245717"/>
                </a:cubicBezTo>
                <a:cubicBezTo>
                  <a:pt x="1224712" y="2329325"/>
                  <a:pt x="1406745" y="2952684"/>
                  <a:pt x="1389812" y="2963267"/>
                </a:cubicBezTo>
                <a:cubicBezTo>
                  <a:pt x="1372879" y="2973850"/>
                  <a:pt x="1203545" y="2497600"/>
                  <a:pt x="1161212" y="2309217"/>
                </a:cubicBezTo>
                <a:cubicBezTo>
                  <a:pt x="1118879" y="2120834"/>
                  <a:pt x="1265987" y="2013942"/>
                  <a:pt x="1135812" y="1832967"/>
                </a:cubicBezTo>
                <a:cubicBezTo>
                  <a:pt x="1005637" y="1651992"/>
                  <a:pt x="509279" y="1412809"/>
                  <a:pt x="380162" y="1223367"/>
                </a:cubicBezTo>
                <a:cubicBezTo>
                  <a:pt x="251045" y="1033925"/>
                  <a:pt x="351587" y="898459"/>
                  <a:pt x="361112" y="696317"/>
                </a:cubicBezTo>
                <a:cubicBezTo>
                  <a:pt x="370637" y="494175"/>
                  <a:pt x="462712" y="81425"/>
                  <a:pt x="437312" y="10517"/>
                </a:cubicBezTo>
                <a:cubicBezTo>
                  <a:pt x="411912" y="-60391"/>
                  <a:pt x="237287" y="249700"/>
                  <a:pt x="208712" y="270867"/>
                </a:cubicBezTo>
                <a:cubicBezTo>
                  <a:pt x="180137" y="292034"/>
                  <a:pt x="247870" y="157625"/>
                  <a:pt x="265862" y="137517"/>
                </a:cubicBezTo>
                <a:cubicBezTo>
                  <a:pt x="283854" y="117409"/>
                  <a:pt x="336770" y="94125"/>
                  <a:pt x="316662" y="150217"/>
                </a:cubicBezTo>
                <a:cubicBezTo>
                  <a:pt x="296554" y="206309"/>
                  <a:pt x="183312" y="381992"/>
                  <a:pt x="132512" y="51216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252FE406-E10C-46BE-97FF-9C45248A622F}"/>
              </a:ext>
            </a:extLst>
          </p:cNvPr>
          <p:cNvSpPr/>
          <p:nvPr/>
        </p:nvSpPr>
        <p:spPr>
          <a:xfrm>
            <a:off x="6551267" y="4314512"/>
            <a:ext cx="1113806" cy="3733142"/>
          </a:xfrm>
          <a:custGeom>
            <a:avLst/>
            <a:gdLst>
              <a:gd name="connsiteX0" fmla="*/ 503583 w 1113806"/>
              <a:gd name="connsiteY0" fmla="*/ 530538 h 3733142"/>
              <a:gd name="connsiteX1" fmla="*/ 528983 w 1113806"/>
              <a:gd name="connsiteY1" fmla="*/ 606738 h 3733142"/>
              <a:gd name="connsiteX2" fmla="*/ 979833 w 1113806"/>
              <a:gd name="connsiteY2" fmla="*/ 1406838 h 3733142"/>
              <a:gd name="connsiteX3" fmla="*/ 1113183 w 1113806"/>
              <a:gd name="connsiteY3" fmla="*/ 1933888 h 3733142"/>
              <a:gd name="connsiteX4" fmla="*/ 1030633 w 1113806"/>
              <a:gd name="connsiteY4" fmla="*/ 3057838 h 3733142"/>
              <a:gd name="connsiteX5" fmla="*/ 1049683 w 1113806"/>
              <a:gd name="connsiteY5" fmla="*/ 2321238 h 3733142"/>
              <a:gd name="connsiteX6" fmla="*/ 878233 w 1113806"/>
              <a:gd name="connsiteY6" fmla="*/ 3165788 h 3733142"/>
              <a:gd name="connsiteX7" fmla="*/ 503583 w 1113806"/>
              <a:gd name="connsiteY7" fmla="*/ 3730938 h 3733142"/>
              <a:gd name="connsiteX8" fmla="*/ 605183 w 1113806"/>
              <a:gd name="connsiteY8" fmla="*/ 2962588 h 3733142"/>
              <a:gd name="connsiteX9" fmla="*/ 84483 w 1113806"/>
              <a:gd name="connsiteY9" fmla="*/ 3375338 h 3733142"/>
              <a:gd name="connsiteX10" fmla="*/ 363883 w 1113806"/>
              <a:gd name="connsiteY10" fmla="*/ 2410138 h 3733142"/>
              <a:gd name="connsiteX11" fmla="*/ 255933 w 1113806"/>
              <a:gd name="connsiteY11" fmla="*/ 1387788 h 3733142"/>
              <a:gd name="connsiteX12" fmla="*/ 668683 w 1113806"/>
              <a:gd name="connsiteY12" fmla="*/ 2016438 h 3733142"/>
              <a:gd name="connsiteX13" fmla="*/ 173383 w 1113806"/>
              <a:gd name="connsiteY13" fmla="*/ 676588 h 3733142"/>
              <a:gd name="connsiteX14" fmla="*/ 668683 w 1113806"/>
              <a:gd name="connsiteY14" fmla="*/ 1514788 h 3733142"/>
              <a:gd name="connsiteX15" fmla="*/ 1933 w 1113806"/>
              <a:gd name="connsiteY15" fmla="*/ 28888 h 3733142"/>
              <a:gd name="connsiteX16" fmla="*/ 503583 w 1113806"/>
              <a:gd name="connsiteY16" fmla="*/ 530538 h 3733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13806" h="3733142">
                <a:moveTo>
                  <a:pt x="503583" y="530538"/>
                </a:moveTo>
                <a:cubicBezTo>
                  <a:pt x="591425" y="626846"/>
                  <a:pt x="449608" y="460688"/>
                  <a:pt x="528983" y="606738"/>
                </a:cubicBezTo>
                <a:cubicBezTo>
                  <a:pt x="608358" y="752788"/>
                  <a:pt x="882466" y="1185646"/>
                  <a:pt x="979833" y="1406838"/>
                </a:cubicBezTo>
                <a:cubicBezTo>
                  <a:pt x="1077200" y="1628030"/>
                  <a:pt x="1104716" y="1658721"/>
                  <a:pt x="1113183" y="1933888"/>
                </a:cubicBezTo>
                <a:cubicBezTo>
                  <a:pt x="1121650" y="2209055"/>
                  <a:pt x="1041216" y="2993280"/>
                  <a:pt x="1030633" y="3057838"/>
                </a:cubicBezTo>
                <a:cubicBezTo>
                  <a:pt x="1020050" y="3122396"/>
                  <a:pt x="1075083" y="2303246"/>
                  <a:pt x="1049683" y="2321238"/>
                </a:cubicBezTo>
                <a:cubicBezTo>
                  <a:pt x="1024283" y="2339230"/>
                  <a:pt x="969250" y="2930838"/>
                  <a:pt x="878233" y="3165788"/>
                </a:cubicBezTo>
                <a:cubicBezTo>
                  <a:pt x="787216" y="3400738"/>
                  <a:pt x="549091" y="3764805"/>
                  <a:pt x="503583" y="3730938"/>
                </a:cubicBezTo>
                <a:cubicBezTo>
                  <a:pt x="458075" y="3697071"/>
                  <a:pt x="675033" y="3021855"/>
                  <a:pt x="605183" y="2962588"/>
                </a:cubicBezTo>
                <a:cubicBezTo>
                  <a:pt x="535333" y="2903321"/>
                  <a:pt x="124700" y="3467413"/>
                  <a:pt x="84483" y="3375338"/>
                </a:cubicBezTo>
                <a:cubicBezTo>
                  <a:pt x="44266" y="3283263"/>
                  <a:pt x="335308" y="2741396"/>
                  <a:pt x="363883" y="2410138"/>
                </a:cubicBezTo>
                <a:cubicBezTo>
                  <a:pt x="392458" y="2078880"/>
                  <a:pt x="205133" y="1453405"/>
                  <a:pt x="255933" y="1387788"/>
                </a:cubicBezTo>
                <a:cubicBezTo>
                  <a:pt x="306733" y="1322171"/>
                  <a:pt x="682441" y="2134971"/>
                  <a:pt x="668683" y="2016438"/>
                </a:cubicBezTo>
                <a:cubicBezTo>
                  <a:pt x="654925" y="1897905"/>
                  <a:pt x="173383" y="760196"/>
                  <a:pt x="173383" y="676588"/>
                </a:cubicBezTo>
                <a:cubicBezTo>
                  <a:pt x="173383" y="592980"/>
                  <a:pt x="697258" y="1622738"/>
                  <a:pt x="668683" y="1514788"/>
                </a:cubicBezTo>
                <a:cubicBezTo>
                  <a:pt x="640108" y="1406838"/>
                  <a:pt x="36858" y="190813"/>
                  <a:pt x="1933" y="28888"/>
                </a:cubicBezTo>
                <a:cubicBezTo>
                  <a:pt x="-32992" y="-133037"/>
                  <a:pt x="415741" y="434230"/>
                  <a:pt x="503583" y="53053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ED265C7E-CBC9-45BD-BFFD-6824D430938F}"/>
              </a:ext>
            </a:extLst>
          </p:cNvPr>
          <p:cNvSpPr/>
          <p:nvPr/>
        </p:nvSpPr>
        <p:spPr>
          <a:xfrm>
            <a:off x="5455833" y="6248032"/>
            <a:ext cx="2388816" cy="3433879"/>
          </a:xfrm>
          <a:custGeom>
            <a:avLst/>
            <a:gdLst>
              <a:gd name="connsiteX0" fmla="*/ 2215502 w 2388816"/>
              <a:gd name="connsiteY0" fmla="*/ 1163421 h 3433879"/>
              <a:gd name="connsiteX1" fmla="*/ 1868992 w 2388816"/>
              <a:gd name="connsiteY1" fmla="*/ 2106696 h 3433879"/>
              <a:gd name="connsiteX2" fmla="*/ 1637986 w 2388816"/>
              <a:gd name="connsiteY2" fmla="*/ 2818966 h 3433879"/>
              <a:gd name="connsiteX3" fmla="*/ 1753489 w 2388816"/>
              <a:gd name="connsiteY3" fmla="*/ 2347328 h 3433879"/>
              <a:gd name="connsiteX4" fmla="*/ 1512858 w 2388816"/>
              <a:gd name="connsiteY4" fmla="*/ 3126974 h 3433879"/>
              <a:gd name="connsiteX5" fmla="*/ 1551359 w 2388816"/>
              <a:gd name="connsiteY5" fmla="*/ 2183699 h 3433879"/>
              <a:gd name="connsiteX6" fmla="*/ 925716 w 2388816"/>
              <a:gd name="connsiteY6" fmla="*/ 3203976 h 3433879"/>
              <a:gd name="connsiteX7" fmla="*/ 69068 w 2388816"/>
              <a:gd name="connsiteY7" fmla="*/ 3425357 h 3433879"/>
              <a:gd name="connsiteX8" fmla="*/ 136445 w 2388816"/>
              <a:gd name="connsiteY8" fmla="*/ 3348355 h 3433879"/>
              <a:gd name="connsiteX9" fmla="*/ 810213 w 2388816"/>
              <a:gd name="connsiteY9" fmla="*/ 2982595 h 3433879"/>
              <a:gd name="connsiteX10" fmla="*/ 1532108 w 2388816"/>
              <a:gd name="connsiteY10" fmla="*/ 788035 h 3433879"/>
              <a:gd name="connsiteX11" fmla="*/ 1233725 w 2388816"/>
              <a:gd name="connsiteY11" fmla="*/ 2703463 h 3433879"/>
              <a:gd name="connsiteX12" fmla="*/ 1406980 w 2388816"/>
              <a:gd name="connsiteY12" fmla="*/ 1548431 h 3433879"/>
              <a:gd name="connsiteX13" fmla="*/ 1541733 w 2388816"/>
              <a:gd name="connsiteY13" fmla="*/ 1375176 h 3433879"/>
              <a:gd name="connsiteX14" fmla="*/ 2379131 w 2388816"/>
              <a:gd name="connsiteY14" fmla="*/ 8389 h 3433879"/>
              <a:gd name="connsiteX15" fmla="*/ 2013371 w 2388816"/>
              <a:gd name="connsiteY15" fmla="*/ 816911 h 3433879"/>
              <a:gd name="connsiteX16" fmla="*/ 2215502 w 2388816"/>
              <a:gd name="connsiteY16" fmla="*/ 1163421 h 3433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88816" h="3433879">
                <a:moveTo>
                  <a:pt x="2215502" y="1163421"/>
                </a:moveTo>
                <a:cubicBezTo>
                  <a:pt x="2191439" y="1378385"/>
                  <a:pt x="1965245" y="1830772"/>
                  <a:pt x="1868992" y="2106696"/>
                </a:cubicBezTo>
                <a:cubicBezTo>
                  <a:pt x="1772739" y="2382620"/>
                  <a:pt x="1657236" y="2778861"/>
                  <a:pt x="1637986" y="2818966"/>
                </a:cubicBezTo>
                <a:cubicBezTo>
                  <a:pt x="1618736" y="2859071"/>
                  <a:pt x="1774344" y="2295993"/>
                  <a:pt x="1753489" y="2347328"/>
                </a:cubicBezTo>
                <a:cubicBezTo>
                  <a:pt x="1732634" y="2398663"/>
                  <a:pt x="1546546" y="3154245"/>
                  <a:pt x="1512858" y="3126974"/>
                </a:cubicBezTo>
                <a:cubicBezTo>
                  <a:pt x="1479170" y="3099703"/>
                  <a:pt x="1649216" y="2170865"/>
                  <a:pt x="1551359" y="2183699"/>
                </a:cubicBezTo>
                <a:cubicBezTo>
                  <a:pt x="1453502" y="2196533"/>
                  <a:pt x="1172764" y="2997033"/>
                  <a:pt x="925716" y="3203976"/>
                </a:cubicBezTo>
                <a:cubicBezTo>
                  <a:pt x="678668" y="3410919"/>
                  <a:pt x="200613" y="3401294"/>
                  <a:pt x="69068" y="3425357"/>
                </a:cubicBezTo>
                <a:cubicBezTo>
                  <a:pt x="-62477" y="3449420"/>
                  <a:pt x="12921" y="3422149"/>
                  <a:pt x="136445" y="3348355"/>
                </a:cubicBezTo>
                <a:cubicBezTo>
                  <a:pt x="259969" y="3274561"/>
                  <a:pt x="577603" y="3409315"/>
                  <a:pt x="810213" y="2982595"/>
                </a:cubicBezTo>
                <a:cubicBezTo>
                  <a:pt x="1042823" y="2555875"/>
                  <a:pt x="1461523" y="834557"/>
                  <a:pt x="1532108" y="788035"/>
                </a:cubicBezTo>
                <a:cubicBezTo>
                  <a:pt x="1602693" y="741513"/>
                  <a:pt x="1254580" y="2576730"/>
                  <a:pt x="1233725" y="2703463"/>
                </a:cubicBezTo>
                <a:cubicBezTo>
                  <a:pt x="1212870" y="2830196"/>
                  <a:pt x="1355645" y="1769812"/>
                  <a:pt x="1406980" y="1548431"/>
                </a:cubicBezTo>
                <a:cubicBezTo>
                  <a:pt x="1458315" y="1327050"/>
                  <a:pt x="1379708" y="1631850"/>
                  <a:pt x="1541733" y="1375176"/>
                </a:cubicBezTo>
                <a:cubicBezTo>
                  <a:pt x="1703758" y="1118502"/>
                  <a:pt x="2300525" y="101433"/>
                  <a:pt x="2379131" y="8389"/>
                </a:cubicBezTo>
                <a:cubicBezTo>
                  <a:pt x="2457737" y="-84655"/>
                  <a:pt x="2032621" y="622802"/>
                  <a:pt x="2013371" y="816911"/>
                </a:cubicBezTo>
                <a:cubicBezTo>
                  <a:pt x="1994121" y="1011020"/>
                  <a:pt x="2239565" y="948457"/>
                  <a:pt x="2215502" y="116342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DA868D45-DFDD-481A-9B33-E10C958A652D}"/>
              </a:ext>
            </a:extLst>
          </p:cNvPr>
          <p:cNvSpPr/>
          <p:nvPr/>
        </p:nvSpPr>
        <p:spPr>
          <a:xfrm>
            <a:off x="2269067" y="9329808"/>
            <a:ext cx="4267241" cy="618550"/>
          </a:xfrm>
          <a:custGeom>
            <a:avLst/>
            <a:gdLst>
              <a:gd name="connsiteX0" fmla="*/ 618066 w 4267241"/>
              <a:gd name="connsiteY0" fmla="*/ 457659 h 618550"/>
              <a:gd name="connsiteX1" fmla="*/ 694266 w 4267241"/>
              <a:gd name="connsiteY1" fmla="*/ 457659 h 618550"/>
              <a:gd name="connsiteX2" fmla="*/ 2167466 w 4267241"/>
              <a:gd name="connsiteY2" fmla="*/ 533859 h 618550"/>
              <a:gd name="connsiteX3" fmla="*/ 3039533 w 4267241"/>
              <a:gd name="connsiteY3" fmla="*/ 330659 h 618550"/>
              <a:gd name="connsiteX4" fmla="*/ 4267200 w 4267241"/>
              <a:gd name="connsiteY4" fmla="*/ 459 h 618550"/>
              <a:gd name="connsiteX5" fmla="*/ 2997200 w 4267241"/>
              <a:gd name="connsiteY5" fmla="*/ 406859 h 618550"/>
              <a:gd name="connsiteX6" fmla="*/ 2506133 w 4267241"/>
              <a:gd name="connsiteY6" fmla="*/ 567725 h 618550"/>
              <a:gd name="connsiteX7" fmla="*/ 3649133 w 4267241"/>
              <a:gd name="connsiteY7" fmla="*/ 347592 h 618550"/>
              <a:gd name="connsiteX8" fmla="*/ 2015066 w 4267241"/>
              <a:gd name="connsiteY8" fmla="*/ 618525 h 618550"/>
              <a:gd name="connsiteX9" fmla="*/ 0 w 4267241"/>
              <a:gd name="connsiteY9" fmla="*/ 364525 h 618550"/>
              <a:gd name="connsiteX10" fmla="*/ 702733 w 4267241"/>
              <a:gd name="connsiteY10" fmla="*/ 457659 h 618550"/>
              <a:gd name="connsiteX11" fmla="*/ 618066 w 4267241"/>
              <a:gd name="connsiteY11" fmla="*/ 457659 h 618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67241" h="618550">
                <a:moveTo>
                  <a:pt x="618066" y="457659"/>
                </a:moveTo>
                <a:lnTo>
                  <a:pt x="694266" y="457659"/>
                </a:lnTo>
                <a:cubicBezTo>
                  <a:pt x="952499" y="470359"/>
                  <a:pt x="1776588" y="555026"/>
                  <a:pt x="2167466" y="533859"/>
                </a:cubicBezTo>
                <a:cubicBezTo>
                  <a:pt x="2558344" y="512692"/>
                  <a:pt x="2689577" y="419559"/>
                  <a:pt x="3039533" y="330659"/>
                </a:cubicBezTo>
                <a:cubicBezTo>
                  <a:pt x="3389489" y="241759"/>
                  <a:pt x="4274255" y="-12241"/>
                  <a:pt x="4267200" y="459"/>
                </a:cubicBezTo>
                <a:cubicBezTo>
                  <a:pt x="4260145" y="13159"/>
                  <a:pt x="3290711" y="312315"/>
                  <a:pt x="2997200" y="406859"/>
                </a:cubicBezTo>
                <a:cubicBezTo>
                  <a:pt x="2703689" y="501403"/>
                  <a:pt x="2397478" y="577603"/>
                  <a:pt x="2506133" y="567725"/>
                </a:cubicBezTo>
                <a:cubicBezTo>
                  <a:pt x="2614788" y="557847"/>
                  <a:pt x="3730977" y="339125"/>
                  <a:pt x="3649133" y="347592"/>
                </a:cubicBezTo>
                <a:cubicBezTo>
                  <a:pt x="3567289" y="356059"/>
                  <a:pt x="2623255" y="615703"/>
                  <a:pt x="2015066" y="618525"/>
                </a:cubicBezTo>
                <a:cubicBezTo>
                  <a:pt x="1406877" y="621347"/>
                  <a:pt x="218722" y="391336"/>
                  <a:pt x="0" y="364525"/>
                </a:cubicBezTo>
                <a:lnTo>
                  <a:pt x="702733" y="457659"/>
                </a:lnTo>
                <a:cubicBezTo>
                  <a:pt x="804333" y="468948"/>
                  <a:pt x="619477" y="457659"/>
                  <a:pt x="618066" y="45765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389E1AE0-1E40-424F-8DA6-F57D4ECEE6A3}"/>
              </a:ext>
            </a:extLst>
          </p:cNvPr>
          <p:cNvSpPr/>
          <p:nvPr/>
        </p:nvSpPr>
        <p:spPr>
          <a:xfrm>
            <a:off x="1801721" y="4811259"/>
            <a:ext cx="393579" cy="754307"/>
          </a:xfrm>
          <a:custGeom>
            <a:avLst/>
            <a:gdLst>
              <a:gd name="connsiteX0" fmla="*/ 382679 w 393579"/>
              <a:gd name="connsiteY0" fmla="*/ 4581 h 754307"/>
              <a:gd name="connsiteX1" fmla="*/ 286159 w 393579"/>
              <a:gd name="connsiteY1" fmla="*/ 207781 h 754307"/>
              <a:gd name="connsiteX2" fmla="*/ 194719 w 393579"/>
              <a:gd name="connsiteY2" fmla="*/ 451621 h 754307"/>
              <a:gd name="connsiteX3" fmla="*/ 143919 w 393579"/>
              <a:gd name="connsiteY3" fmla="*/ 751341 h 754307"/>
              <a:gd name="connsiteX4" fmla="*/ 88039 w 393579"/>
              <a:gd name="connsiteY4" fmla="*/ 593861 h 754307"/>
              <a:gd name="connsiteX5" fmla="*/ 11839 w 393579"/>
              <a:gd name="connsiteY5" fmla="*/ 410981 h 754307"/>
              <a:gd name="connsiteX6" fmla="*/ 382679 w 393579"/>
              <a:gd name="connsiteY6" fmla="*/ 4581 h 754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579" h="754307">
                <a:moveTo>
                  <a:pt x="382679" y="4581"/>
                </a:moveTo>
                <a:cubicBezTo>
                  <a:pt x="428399" y="-29286"/>
                  <a:pt x="317486" y="133274"/>
                  <a:pt x="286159" y="207781"/>
                </a:cubicBezTo>
                <a:cubicBezTo>
                  <a:pt x="254832" y="282288"/>
                  <a:pt x="218426" y="361028"/>
                  <a:pt x="194719" y="451621"/>
                </a:cubicBezTo>
                <a:cubicBezTo>
                  <a:pt x="171012" y="542214"/>
                  <a:pt x="161699" y="727634"/>
                  <a:pt x="143919" y="751341"/>
                </a:cubicBezTo>
                <a:cubicBezTo>
                  <a:pt x="126139" y="775048"/>
                  <a:pt x="110052" y="650588"/>
                  <a:pt x="88039" y="593861"/>
                </a:cubicBezTo>
                <a:cubicBezTo>
                  <a:pt x="66026" y="537134"/>
                  <a:pt x="-33881" y="510041"/>
                  <a:pt x="11839" y="410981"/>
                </a:cubicBezTo>
                <a:cubicBezTo>
                  <a:pt x="57559" y="311921"/>
                  <a:pt x="336959" y="38448"/>
                  <a:pt x="382679" y="458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E4EC5BFF-17B3-4373-9D15-E48EA148712D}"/>
              </a:ext>
            </a:extLst>
          </p:cNvPr>
          <p:cNvSpPr/>
          <p:nvPr/>
        </p:nvSpPr>
        <p:spPr>
          <a:xfrm>
            <a:off x="1540409" y="5556264"/>
            <a:ext cx="516370" cy="1567679"/>
          </a:xfrm>
          <a:custGeom>
            <a:avLst/>
            <a:gdLst>
              <a:gd name="connsiteX0" fmla="*/ 496671 w 516370"/>
              <a:gd name="connsiteY0" fmla="*/ 21576 h 1567679"/>
              <a:gd name="connsiteX1" fmla="*/ 400151 w 516370"/>
              <a:gd name="connsiteY1" fmla="*/ 488936 h 1567679"/>
              <a:gd name="connsiteX2" fmla="*/ 207111 w 516370"/>
              <a:gd name="connsiteY2" fmla="*/ 1510016 h 1567679"/>
              <a:gd name="connsiteX3" fmla="*/ 176631 w 516370"/>
              <a:gd name="connsiteY3" fmla="*/ 1408416 h 1567679"/>
              <a:gd name="connsiteX4" fmla="*/ 8991 w 516370"/>
              <a:gd name="connsiteY4" fmla="*/ 1144256 h 1567679"/>
              <a:gd name="connsiteX5" fmla="*/ 496671 w 516370"/>
              <a:gd name="connsiteY5" fmla="*/ 21576 h 1567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6370" h="1567679">
                <a:moveTo>
                  <a:pt x="496671" y="21576"/>
                </a:moveTo>
                <a:cubicBezTo>
                  <a:pt x="561864" y="-87644"/>
                  <a:pt x="448411" y="240863"/>
                  <a:pt x="400151" y="488936"/>
                </a:cubicBezTo>
                <a:cubicBezTo>
                  <a:pt x="351891" y="737009"/>
                  <a:pt x="244364" y="1356769"/>
                  <a:pt x="207111" y="1510016"/>
                </a:cubicBezTo>
                <a:cubicBezTo>
                  <a:pt x="169858" y="1663263"/>
                  <a:pt x="209651" y="1469376"/>
                  <a:pt x="176631" y="1408416"/>
                </a:cubicBezTo>
                <a:cubicBezTo>
                  <a:pt x="143611" y="1347456"/>
                  <a:pt x="-42656" y="1377089"/>
                  <a:pt x="8991" y="1144256"/>
                </a:cubicBezTo>
                <a:cubicBezTo>
                  <a:pt x="60638" y="911423"/>
                  <a:pt x="431478" y="130796"/>
                  <a:pt x="496671" y="2157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6D0FDC5B-6D93-4007-BCC5-9977F7D83DFD}"/>
              </a:ext>
            </a:extLst>
          </p:cNvPr>
          <p:cNvSpPr/>
          <p:nvPr/>
        </p:nvSpPr>
        <p:spPr>
          <a:xfrm>
            <a:off x="1553929" y="6746896"/>
            <a:ext cx="561202" cy="1876307"/>
          </a:xfrm>
          <a:custGeom>
            <a:avLst/>
            <a:gdLst>
              <a:gd name="connsiteX0" fmla="*/ 290111 w 561202"/>
              <a:gd name="connsiteY0" fmla="*/ 304144 h 1876307"/>
              <a:gd name="connsiteX1" fmla="*/ 234231 w 561202"/>
              <a:gd name="connsiteY1" fmla="*/ 492104 h 1876307"/>
              <a:gd name="connsiteX2" fmla="*/ 203751 w 561202"/>
              <a:gd name="connsiteY2" fmla="*/ 700384 h 1876307"/>
              <a:gd name="connsiteX3" fmla="*/ 213911 w 561202"/>
              <a:gd name="connsiteY3" fmla="*/ 1035664 h 1876307"/>
              <a:gd name="connsiteX4" fmla="*/ 554271 w 561202"/>
              <a:gd name="connsiteY4" fmla="*/ 1863704 h 1876307"/>
              <a:gd name="connsiteX5" fmla="*/ 437431 w 561202"/>
              <a:gd name="connsiteY5" fmla="*/ 1543664 h 1876307"/>
              <a:gd name="connsiteX6" fmla="*/ 371391 w 561202"/>
              <a:gd name="connsiteY6" fmla="*/ 1645264 h 1876307"/>
              <a:gd name="connsiteX7" fmla="*/ 112311 w 561202"/>
              <a:gd name="connsiteY7" fmla="*/ 868024 h 1876307"/>
              <a:gd name="connsiteX8" fmla="*/ 551 w 561202"/>
              <a:gd name="connsiteY8" fmla="*/ 4424 h 1876307"/>
              <a:gd name="connsiteX9" fmla="*/ 152951 w 561202"/>
              <a:gd name="connsiteY9" fmla="*/ 522584 h 1876307"/>
              <a:gd name="connsiteX10" fmla="*/ 290111 w 561202"/>
              <a:gd name="connsiteY10" fmla="*/ 304144 h 1876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1202" h="1876307">
                <a:moveTo>
                  <a:pt x="290111" y="304144"/>
                </a:moveTo>
                <a:cubicBezTo>
                  <a:pt x="303658" y="299064"/>
                  <a:pt x="248624" y="426064"/>
                  <a:pt x="234231" y="492104"/>
                </a:cubicBezTo>
                <a:cubicBezTo>
                  <a:pt x="219838" y="558144"/>
                  <a:pt x="207138" y="609791"/>
                  <a:pt x="203751" y="700384"/>
                </a:cubicBezTo>
                <a:cubicBezTo>
                  <a:pt x="200364" y="790977"/>
                  <a:pt x="155491" y="841777"/>
                  <a:pt x="213911" y="1035664"/>
                </a:cubicBezTo>
                <a:cubicBezTo>
                  <a:pt x="272331" y="1229551"/>
                  <a:pt x="517018" y="1779037"/>
                  <a:pt x="554271" y="1863704"/>
                </a:cubicBezTo>
                <a:cubicBezTo>
                  <a:pt x="591524" y="1948371"/>
                  <a:pt x="467911" y="1580071"/>
                  <a:pt x="437431" y="1543664"/>
                </a:cubicBezTo>
                <a:cubicBezTo>
                  <a:pt x="406951" y="1507257"/>
                  <a:pt x="425578" y="1757871"/>
                  <a:pt x="371391" y="1645264"/>
                </a:cubicBezTo>
                <a:cubicBezTo>
                  <a:pt x="317204" y="1532657"/>
                  <a:pt x="174118" y="1141497"/>
                  <a:pt x="112311" y="868024"/>
                </a:cubicBezTo>
                <a:cubicBezTo>
                  <a:pt x="50504" y="594551"/>
                  <a:pt x="-6222" y="61997"/>
                  <a:pt x="551" y="4424"/>
                </a:cubicBezTo>
                <a:cubicBezTo>
                  <a:pt x="7324" y="-53149"/>
                  <a:pt x="103844" y="469244"/>
                  <a:pt x="152951" y="522584"/>
                </a:cubicBezTo>
                <a:cubicBezTo>
                  <a:pt x="202058" y="575924"/>
                  <a:pt x="276564" y="309224"/>
                  <a:pt x="290111" y="30414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BA8406B7-9C1A-4444-905B-DC74F3FF2DA1}"/>
              </a:ext>
            </a:extLst>
          </p:cNvPr>
          <p:cNvSpPr/>
          <p:nvPr/>
        </p:nvSpPr>
        <p:spPr>
          <a:xfrm>
            <a:off x="1600197" y="7261138"/>
            <a:ext cx="1286081" cy="2727975"/>
          </a:xfrm>
          <a:custGeom>
            <a:avLst/>
            <a:gdLst>
              <a:gd name="connsiteX0" fmla="*/ 412753 w 1286081"/>
              <a:gd name="connsiteY0" fmla="*/ 1298662 h 2727975"/>
              <a:gd name="connsiteX1" fmla="*/ 482603 w 1286081"/>
              <a:gd name="connsiteY1" fmla="*/ 1679662 h 2727975"/>
              <a:gd name="connsiteX2" fmla="*/ 704853 w 1286081"/>
              <a:gd name="connsiteY2" fmla="*/ 2047962 h 2727975"/>
              <a:gd name="connsiteX3" fmla="*/ 1282703 w 1286081"/>
              <a:gd name="connsiteY3" fmla="*/ 2530562 h 2727975"/>
              <a:gd name="connsiteX4" fmla="*/ 946153 w 1286081"/>
              <a:gd name="connsiteY4" fmla="*/ 2365462 h 2727975"/>
              <a:gd name="connsiteX5" fmla="*/ 1009653 w 1286081"/>
              <a:gd name="connsiteY5" fmla="*/ 2435312 h 2727975"/>
              <a:gd name="connsiteX6" fmla="*/ 1270003 w 1286081"/>
              <a:gd name="connsiteY6" fmla="*/ 2727412 h 2727975"/>
              <a:gd name="connsiteX7" fmla="*/ 641353 w 1286081"/>
              <a:gd name="connsiteY7" fmla="*/ 2498812 h 2727975"/>
              <a:gd name="connsiteX8" fmla="*/ 374653 w 1286081"/>
              <a:gd name="connsiteY8" fmla="*/ 2136862 h 2727975"/>
              <a:gd name="connsiteX9" fmla="*/ 266703 w 1286081"/>
              <a:gd name="connsiteY9" fmla="*/ 1362162 h 2727975"/>
              <a:gd name="connsiteX10" fmla="*/ 3 w 1286081"/>
              <a:gd name="connsiteY10" fmla="*/ 3262 h 2727975"/>
              <a:gd name="connsiteX11" fmla="*/ 260353 w 1286081"/>
              <a:gd name="connsiteY11" fmla="*/ 968462 h 2727975"/>
              <a:gd name="connsiteX12" fmla="*/ 285753 w 1286081"/>
              <a:gd name="connsiteY12" fmla="*/ 517612 h 2727975"/>
              <a:gd name="connsiteX13" fmla="*/ 412753 w 1286081"/>
              <a:gd name="connsiteY13" fmla="*/ 1298662 h 2727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86081" h="2727975">
                <a:moveTo>
                  <a:pt x="412753" y="1298662"/>
                </a:moveTo>
                <a:cubicBezTo>
                  <a:pt x="445561" y="1492337"/>
                  <a:pt x="433920" y="1554779"/>
                  <a:pt x="482603" y="1679662"/>
                </a:cubicBezTo>
                <a:cubicBezTo>
                  <a:pt x="531286" y="1804545"/>
                  <a:pt x="571503" y="1906145"/>
                  <a:pt x="704853" y="2047962"/>
                </a:cubicBezTo>
                <a:cubicBezTo>
                  <a:pt x="838203" y="2189779"/>
                  <a:pt x="1242486" y="2477645"/>
                  <a:pt x="1282703" y="2530562"/>
                </a:cubicBezTo>
                <a:cubicBezTo>
                  <a:pt x="1322920" y="2583479"/>
                  <a:pt x="991661" y="2381337"/>
                  <a:pt x="946153" y="2365462"/>
                </a:cubicBezTo>
                <a:cubicBezTo>
                  <a:pt x="900645" y="2349587"/>
                  <a:pt x="1009653" y="2435312"/>
                  <a:pt x="1009653" y="2435312"/>
                </a:cubicBezTo>
                <a:cubicBezTo>
                  <a:pt x="1063628" y="2495637"/>
                  <a:pt x="1331386" y="2716829"/>
                  <a:pt x="1270003" y="2727412"/>
                </a:cubicBezTo>
                <a:cubicBezTo>
                  <a:pt x="1208620" y="2737995"/>
                  <a:pt x="790578" y="2597237"/>
                  <a:pt x="641353" y="2498812"/>
                </a:cubicBezTo>
                <a:cubicBezTo>
                  <a:pt x="492128" y="2400387"/>
                  <a:pt x="437095" y="2326304"/>
                  <a:pt x="374653" y="2136862"/>
                </a:cubicBezTo>
                <a:cubicBezTo>
                  <a:pt x="312211" y="1947420"/>
                  <a:pt x="329145" y="1717762"/>
                  <a:pt x="266703" y="1362162"/>
                </a:cubicBezTo>
                <a:cubicBezTo>
                  <a:pt x="204261" y="1006562"/>
                  <a:pt x="1061" y="68879"/>
                  <a:pt x="3" y="3262"/>
                </a:cubicBezTo>
                <a:cubicBezTo>
                  <a:pt x="-1055" y="-62355"/>
                  <a:pt x="212728" y="882737"/>
                  <a:pt x="260353" y="968462"/>
                </a:cubicBezTo>
                <a:cubicBezTo>
                  <a:pt x="307978" y="1054187"/>
                  <a:pt x="262470" y="468929"/>
                  <a:pt x="285753" y="517612"/>
                </a:cubicBezTo>
                <a:cubicBezTo>
                  <a:pt x="309036" y="566295"/>
                  <a:pt x="379945" y="1104987"/>
                  <a:pt x="412753" y="12986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5EBCC262-82E2-4E64-8BDB-BE69D8CE524D}"/>
              </a:ext>
            </a:extLst>
          </p:cNvPr>
          <p:cNvSpPr/>
          <p:nvPr/>
        </p:nvSpPr>
        <p:spPr>
          <a:xfrm>
            <a:off x="2996440" y="4614222"/>
            <a:ext cx="305586" cy="1468312"/>
          </a:xfrm>
          <a:custGeom>
            <a:avLst/>
            <a:gdLst>
              <a:gd name="connsiteX0" fmla="*/ 199727 w 305586"/>
              <a:gd name="connsiteY0" fmla="*/ 343011 h 1468312"/>
              <a:gd name="connsiteX1" fmla="*/ 280160 w 305586"/>
              <a:gd name="connsiteY1" fmla="*/ 677445 h 1468312"/>
              <a:gd name="connsiteX2" fmla="*/ 263227 w 305586"/>
              <a:gd name="connsiteY2" fmla="*/ 931445 h 1468312"/>
              <a:gd name="connsiteX3" fmla="*/ 106593 w 305586"/>
              <a:gd name="connsiteY3" fmla="*/ 1253178 h 1468312"/>
              <a:gd name="connsiteX4" fmla="*/ 55793 w 305586"/>
              <a:gd name="connsiteY4" fmla="*/ 1460611 h 1468312"/>
              <a:gd name="connsiteX5" fmla="*/ 305560 w 305586"/>
              <a:gd name="connsiteY5" fmla="*/ 982245 h 1468312"/>
              <a:gd name="connsiteX6" fmla="*/ 38860 w 305586"/>
              <a:gd name="connsiteY6" fmla="*/ 1430978 h 1468312"/>
              <a:gd name="connsiteX7" fmla="*/ 51560 w 305586"/>
              <a:gd name="connsiteY7" fmla="*/ 1109245 h 1468312"/>
              <a:gd name="connsiteX8" fmla="*/ 760 w 305586"/>
              <a:gd name="connsiteY8" fmla="*/ 867945 h 1468312"/>
              <a:gd name="connsiteX9" fmla="*/ 26160 w 305586"/>
              <a:gd name="connsiteY9" fmla="*/ 694378 h 1468312"/>
              <a:gd name="connsiteX10" fmla="*/ 93893 w 305586"/>
              <a:gd name="connsiteY10" fmla="*/ 111 h 1468312"/>
              <a:gd name="connsiteX11" fmla="*/ 161627 w 305586"/>
              <a:gd name="connsiteY11" fmla="*/ 749411 h 1468312"/>
              <a:gd name="connsiteX12" fmla="*/ 199727 w 305586"/>
              <a:gd name="connsiteY12" fmla="*/ 343011 h 1468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5586" h="1468312">
                <a:moveTo>
                  <a:pt x="199727" y="343011"/>
                </a:moveTo>
                <a:cubicBezTo>
                  <a:pt x="219483" y="331017"/>
                  <a:pt x="269577" y="579373"/>
                  <a:pt x="280160" y="677445"/>
                </a:cubicBezTo>
                <a:cubicBezTo>
                  <a:pt x="290743" y="775517"/>
                  <a:pt x="292155" y="835490"/>
                  <a:pt x="263227" y="931445"/>
                </a:cubicBezTo>
                <a:cubicBezTo>
                  <a:pt x="234299" y="1027400"/>
                  <a:pt x="141165" y="1164984"/>
                  <a:pt x="106593" y="1253178"/>
                </a:cubicBezTo>
                <a:cubicBezTo>
                  <a:pt x="72021" y="1341372"/>
                  <a:pt x="22632" y="1505767"/>
                  <a:pt x="55793" y="1460611"/>
                </a:cubicBezTo>
                <a:cubicBezTo>
                  <a:pt x="88954" y="1415456"/>
                  <a:pt x="308382" y="987184"/>
                  <a:pt x="305560" y="982245"/>
                </a:cubicBezTo>
                <a:cubicBezTo>
                  <a:pt x="302738" y="977306"/>
                  <a:pt x="81193" y="1409811"/>
                  <a:pt x="38860" y="1430978"/>
                </a:cubicBezTo>
                <a:cubicBezTo>
                  <a:pt x="-3473" y="1452145"/>
                  <a:pt x="57910" y="1203084"/>
                  <a:pt x="51560" y="1109245"/>
                </a:cubicBezTo>
                <a:cubicBezTo>
                  <a:pt x="45210" y="1015406"/>
                  <a:pt x="4993" y="937089"/>
                  <a:pt x="760" y="867945"/>
                </a:cubicBezTo>
                <a:cubicBezTo>
                  <a:pt x="-3473" y="798801"/>
                  <a:pt x="10638" y="839017"/>
                  <a:pt x="26160" y="694378"/>
                </a:cubicBezTo>
                <a:cubicBezTo>
                  <a:pt x="41682" y="549739"/>
                  <a:pt x="71315" y="-9061"/>
                  <a:pt x="93893" y="111"/>
                </a:cubicBezTo>
                <a:cubicBezTo>
                  <a:pt x="116471" y="9283"/>
                  <a:pt x="143282" y="688028"/>
                  <a:pt x="161627" y="749411"/>
                </a:cubicBezTo>
                <a:cubicBezTo>
                  <a:pt x="179972" y="810794"/>
                  <a:pt x="179971" y="355005"/>
                  <a:pt x="199727" y="34301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7B512261-CD6A-4029-BBEC-5E3B874F0C6B}"/>
              </a:ext>
            </a:extLst>
          </p:cNvPr>
          <p:cNvSpPr/>
          <p:nvPr/>
        </p:nvSpPr>
        <p:spPr>
          <a:xfrm>
            <a:off x="1969053" y="5074579"/>
            <a:ext cx="1159380" cy="409142"/>
          </a:xfrm>
          <a:custGeom>
            <a:avLst/>
            <a:gdLst>
              <a:gd name="connsiteX0" fmla="*/ 117980 w 1159380"/>
              <a:gd name="connsiteY0" fmla="*/ 102788 h 409142"/>
              <a:gd name="connsiteX1" fmla="*/ 202647 w 1159380"/>
              <a:gd name="connsiteY1" fmla="*/ 90088 h 409142"/>
              <a:gd name="connsiteX2" fmla="*/ 583647 w 1159380"/>
              <a:gd name="connsiteY2" fmla="*/ 13888 h 409142"/>
              <a:gd name="connsiteX3" fmla="*/ 1095880 w 1159380"/>
              <a:gd name="connsiteY3" fmla="*/ 407588 h 409142"/>
              <a:gd name="connsiteX4" fmla="*/ 786847 w 1159380"/>
              <a:gd name="connsiteY4" fmla="*/ 149354 h 409142"/>
              <a:gd name="connsiteX5" fmla="*/ 668314 w 1159380"/>
              <a:gd name="connsiteY5" fmla="*/ 102788 h 409142"/>
              <a:gd name="connsiteX6" fmla="*/ 1159380 w 1159380"/>
              <a:gd name="connsiteY6" fmla="*/ 407588 h 409142"/>
              <a:gd name="connsiteX7" fmla="*/ 668314 w 1159380"/>
              <a:gd name="connsiteY7" fmla="*/ 162054 h 409142"/>
              <a:gd name="connsiteX8" fmla="*/ 198414 w 1159380"/>
              <a:gd name="connsiteY8" fmla="*/ 195921 h 409142"/>
              <a:gd name="connsiteX9" fmla="*/ 7914 w 1159380"/>
              <a:gd name="connsiteY9" fmla="*/ 369488 h 409142"/>
              <a:gd name="connsiteX10" fmla="*/ 439714 w 1159380"/>
              <a:gd name="connsiteY10" fmla="*/ 85854 h 409142"/>
              <a:gd name="connsiteX11" fmla="*/ 24847 w 1159380"/>
              <a:gd name="connsiteY11" fmla="*/ 166288 h 409142"/>
              <a:gd name="connsiteX12" fmla="*/ 117980 w 1159380"/>
              <a:gd name="connsiteY12" fmla="*/ 102788 h 409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9380" h="409142">
                <a:moveTo>
                  <a:pt x="117980" y="102788"/>
                </a:moveTo>
                <a:cubicBezTo>
                  <a:pt x="147613" y="90088"/>
                  <a:pt x="202647" y="90088"/>
                  <a:pt x="202647" y="90088"/>
                </a:cubicBezTo>
                <a:cubicBezTo>
                  <a:pt x="280258" y="75271"/>
                  <a:pt x="434775" y="-39029"/>
                  <a:pt x="583647" y="13888"/>
                </a:cubicBezTo>
                <a:cubicBezTo>
                  <a:pt x="732519" y="66805"/>
                  <a:pt x="1062013" y="385010"/>
                  <a:pt x="1095880" y="407588"/>
                </a:cubicBezTo>
                <a:cubicBezTo>
                  <a:pt x="1129747" y="430166"/>
                  <a:pt x="858108" y="200154"/>
                  <a:pt x="786847" y="149354"/>
                </a:cubicBezTo>
                <a:cubicBezTo>
                  <a:pt x="715586" y="98554"/>
                  <a:pt x="606225" y="59749"/>
                  <a:pt x="668314" y="102788"/>
                </a:cubicBezTo>
                <a:cubicBezTo>
                  <a:pt x="730403" y="145827"/>
                  <a:pt x="1159380" y="397710"/>
                  <a:pt x="1159380" y="407588"/>
                </a:cubicBezTo>
                <a:cubicBezTo>
                  <a:pt x="1159380" y="417466"/>
                  <a:pt x="828475" y="197332"/>
                  <a:pt x="668314" y="162054"/>
                </a:cubicBezTo>
                <a:cubicBezTo>
                  <a:pt x="508153" y="126776"/>
                  <a:pt x="308481" y="161349"/>
                  <a:pt x="198414" y="195921"/>
                </a:cubicBezTo>
                <a:cubicBezTo>
                  <a:pt x="88347" y="230493"/>
                  <a:pt x="-32303" y="387832"/>
                  <a:pt x="7914" y="369488"/>
                </a:cubicBezTo>
                <a:cubicBezTo>
                  <a:pt x="48131" y="351144"/>
                  <a:pt x="436892" y="119721"/>
                  <a:pt x="439714" y="85854"/>
                </a:cubicBezTo>
                <a:cubicBezTo>
                  <a:pt x="442536" y="51987"/>
                  <a:pt x="74941" y="159938"/>
                  <a:pt x="24847" y="166288"/>
                </a:cubicBezTo>
                <a:cubicBezTo>
                  <a:pt x="-25247" y="172638"/>
                  <a:pt x="88347" y="115488"/>
                  <a:pt x="117980" y="10278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5ACE4491-EDD5-4573-A21D-2836098F8BEE}"/>
              </a:ext>
            </a:extLst>
          </p:cNvPr>
          <p:cNvSpPr/>
          <p:nvPr/>
        </p:nvSpPr>
        <p:spPr>
          <a:xfrm>
            <a:off x="3563927" y="6228276"/>
            <a:ext cx="471520" cy="1054663"/>
          </a:xfrm>
          <a:custGeom>
            <a:avLst/>
            <a:gdLst>
              <a:gd name="connsiteX0" fmla="*/ 240993 w 471520"/>
              <a:gd name="connsiteY0" fmla="*/ 223324 h 1054663"/>
              <a:gd name="connsiteX1" fmla="*/ 439113 w 471520"/>
              <a:gd name="connsiteY1" fmla="*/ 523044 h 1054663"/>
              <a:gd name="connsiteX2" fmla="*/ 464513 w 471520"/>
              <a:gd name="connsiteY2" fmla="*/ 711004 h 1054663"/>
              <a:gd name="connsiteX3" fmla="*/ 367993 w 471520"/>
              <a:gd name="connsiteY3" fmla="*/ 1020884 h 1054663"/>
              <a:gd name="connsiteX4" fmla="*/ 129233 w 471520"/>
              <a:gd name="connsiteY4" fmla="*/ 1031044 h 1054663"/>
              <a:gd name="connsiteX5" fmla="*/ 2233 w 471520"/>
              <a:gd name="connsiteY5" fmla="*/ 883724 h 1054663"/>
              <a:gd name="connsiteX6" fmla="*/ 230833 w 471520"/>
              <a:gd name="connsiteY6" fmla="*/ 1015804 h 1054663"/>
              <a:gd name="connsiteX7" fmla="*/ 88593 w 471520"/>
              <a:gd name="connsiteY7" fmla="*/ 853244 h 1054663"/>
              <a:gd name="connsiteX8" fmla="*/ 317193 w 471520"/>
              <a:gd name="connsiteY8" fmla="*/ 909124 h 1054663"/>
              <a:gd name="connsiteX9" fmla="*/ 78433 w 471520"/>
              <a:gd name="connsiteY9" fmla="*/ 812604 h 1054663"/>
              <a:gd name="connsiteX10" fmla="*/ 357833 w 471520"/>
              <a:gd name="connsiteY10" fmla="*/ 807524 h 1054663"/>
              <a:gd name="connsiteX11" fmla="*/ 286713 w 471520"/>
              <a:gd name="connsiteY11" fmla="*/ 629724 h 1054663"/>
              <a:gd name="connsiteX12" fmla="*/ 103833 w 471520"/>
              <a:gd name="connsiteY12" fmla="*/ 335084 h 1054663"/>
              <a:gd name="connsiteX13" fmla="*/ 42873 w 471520"/>
              <a:gd name="connsiteY13" fmla="*/ 4884 h 1054663"/>
              <a:gd name="connsiteX14" fmla="*/ 42873 w 471520"/>
              <a:gd name="connsiteY14" fmla="*/ 147124 h 1054663"/>
              <a:gd name="connsiteX15" fmla="*/ 83513 w 471520"/>
              <a:gd name="connsiteY15" fmla="*/ 279204 h 1054663"/>
              <a:gd name="connsiteX16" fmla="*/ 164793 w 471520"/>
              <a:gd name="connsiteY16" fmla="*/ 50604 h 1054663"/>
              <a:gd name="connsiteX17" fmla="*/ 322273 w 471520"/>
              <a:gd name="connsiteY17" fmla="*/ 482404 h 1054663"/>
              <a:gd name="connsiteX18" fmla="*/ 240993 w 471520"/>
              <a:gd name="connsiteY18" fmla="*/ 223324 h 1054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71520" h="1054663">
                <a:moveTo>
                  <a:pt x="240993" y="223324"/>
                </a:moveTo>
                <a:cubicBezTo>
                  <a:pt x="260466" y="230097"/>
                  <a:pt x="401860" y="441764"/>
                  <a:pt x="439113" y="523044"/>
                </a:cubicBezTo>
                <a:cubicBezTo>
                  <a:pt x="476366" y="604324"/>
                  <a:pt x="476366" y="628031"/>
                  <a:pt x="464513" y="711004"/>
                </a:cubicBezTo>
                <a:cubicBezTo>
                  <a:pt x="452660" y="793977"/>
                  <a:pt x="423873" y="967544"/>
                  <a:pt x="367993" y="1020884"/>
                </a:cubicBezTo>
                <a:cubicBezTo>
                  <a:pt x="312113" y="1074224"/>
                  <a:pt x="190193" y="1053904"/>
                  <a:pt x="129233" y="1031044"/>
                </a:cubicBezTo>
                <a:cubicBezTo>
                  <a:pt x="68273" y="1008184"/>
                  <a:pt x="-14700" y="886264"/>
                  <a:pt x="2233" y="883724"/>
                </a:cubicBezTo>
                <a:cubicBezTo>
                  <a:pt x="19166" y="881184"/>
                  <a:pt x="216440" y="1020884"/>
                  <a:pt x="230833" y="1015804"/>
                </a:cubicBezTo>
                <a:cubicBezTo>
                  <a:pt x="245226" y="1010724"/>
                  <a:pt x="74200" y="871024"/>
                  <a:pt x="88593" y="853244"/>
                </a:cubicBezTo>
                <a:cubicBezTo>
                  <a:pt x="102986" y="835464"/>
                  <a:pt x="318886" y="915897"/>
                  <a:pt x="317193" y="909124"/>
                </a:cubicBezTo>
                <a:cubicBezTo>
                  <a:pt x="315500" y="902351"/>
                  <a:pt x="71660" y="829537"/>
                  <a:pt x="78433" y="812604"/>
                </a:cubicBezTo>
                <a:cubicBezTo>
                  <a:pt x="85206" y="795671"/>
                  <a:pt x="323120" y="838004"/>
                  <a:pt x="357833" y="807524"/>
                </a:cubicBezTo>
                <a:cubicBezTo>
                  <a:pt x="392546" y="777044"/>
                  <a:pt x="329046" y="708464"/>
                  <a:pt x="286713" y="629724"/>
                </a:cubicBezTo>
                <a:cubicBezTo>
                  <a:pt x="244380" y="550984"/>
                  <a:pt x="144473" y="439224"/>
                  <a:pt x="103833" y="335084"/>
                </a:cubicBezTo>
                <a:cubicBezTo>
                  <a:pt x="63193" y="230944"/>
                  <a:pt x="53033" y="36211"/>
                  <a:pt x="42873" y="4884"/>
                </a:cubicBezTo>
                <a:cubicBezTo>
                  <a:pt x="32713" y="-26443"/>
                  <a:pt x="36100" y="101404"/>
                  <a:pt x="42873" y="147124"/>
                </a:cubicBezTo>
                <a:cubicBezTo>
                  <a:pt x="49646" y="192844"/>
                  <a:pt x="63193" y="295291"/>
                  <a:pt x="83513" y="279204"/>
                </a:cubicBezTo>
                <a:cubicBezTo>
                  <a:pt x="103833" y="263117"/>
                  <a:pt x="125000" y="16737"/>
                  <a:pt x="164793" y="50604"/>
                </a:cubicBezTo>
                <a:cubicBezTo>
                  <a:pt x="204586" y="84471"/>
                  <a:pt x="317193" y="455311"/>
                  <a:pt x="322273" y="482404"/>
                </a:cubicBezTo>
                <a:cubicBezTo>
                  <a:pt x="327353" y="509497"/>
                  <a:pt x="221520" y="216551"/>
                  <a:pt x="240993" y="22332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73BF2C38-2B99-4E9F-AE20-B8970CE49D67}"/>
              </a:ext>
            </a:extLst>
          </p:cNvPr>
          <p:cNvSpPr/>
          <p:nvPr/>
        </p:nvSpPr>
        <p:spPr>
          <a:xfrm>
            <a:off x="3122136" y="6905570"/>
            <a:ext cx="514155" cy="298634"/>
          </a:xfrm>
          <a:custGeom>
            <a:avLst/>
            <a:gdLst>
              <a:gd name="connsiteX0" fmla="*/ 2064 w 514155"/>
              <a:gd name="connsiteY0" fmla="*/ 130230 h 298634"/>
              <a:gd name="connsiteX1" fmla="*/ 68739 w 514155"/>
              <a:gd name="connsiteY1" fmla="*/ 34980 h 298634"/>
              <a:gd name="connsiteX2" fmla="*/ 233839 w 514155"/>
              <a:gd name="connsiteY2" fmla="*/ 55 h 298634"/>
              <a:gd name="connsiteX3" fmla="*/ 357664 w 514155"/>
              <a:gd name="connsiteY3" fmla="*/ 41330 h 298634"/>
              <a:gd name="connsiteX4" fmla="*/ 449739 w 514155"/>
              <a:gd name="connsiteY4" fmla="*/ 168330 h 298634"/>
              <a:gd name="connsiteX5" fmla="*/ 513239 w 514155"/>
              <a:gd name="connsiteY5" fmla="*/ 298505 h 298634"/>
              <a:gd name="connsiteX6" fmla="*/ 402114 w 514155"/>
              <a:gd name="connsiteY6" fmla="*/ 193730 h 298634"/>
              <a:gd name="connsiteX7" fmla="*/ 452914 w 514155"/>
              <a:gd name="connsiteY7" fmla="*/ 247705 h 298634"/>
              <a:gd name="connsiteX8" fmla="*/ 303689 w 514155"/>
              <a:gd name="connsiteY8" fmla="*/ 127055 h 298634"/>
              <a:gd name="connsiteX9" fmla="*/ 138589 w 514155"/>
              <a:gd name="connsiteY9" fmla="*/ 120705 h 298634"/>
              <a:gd name="connsiteX10" fmla="*/ 2064 w 514155"/>
              <a:gd name="connsiteY10" fmla="*/ 130230 h 298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4155" h="298634">
                <a:moveTo>
                  <a:pt x="2064" y="130230"/>
                </a:moveTo>
                <a:cubicBezTo>
                  <a:pt x="-9578" y="115943"/>
                  <a:pt x="30110" y="56676"/>
                  <a:pt x="68739" y="34980"/>
                </a:cubicBezTo>
                <a:cubicBezTo>
                  <a:pt x="107368" y="13284"/>
                  <a:pt x="185685" y="-1003"/>
                  <a:pt x="233839" y="55"/>
                </a:cubicBezTo>
                <a:cubicBezTo>
                  <a:pt x="281993" y="1113"/>
                  <a:pt x="321681" y="13284"/>
                  <a:pt x="357664" y="41330"/>
                </a:cubicBezTo>
                <a:cubicBezTo>
                  <a:pt x="393647" y="69376"/>
                  <a:pt x="423810" y="125467"/>
                  <a:pt x="449739" y="168330"/>
                </a:cubicBezTo>
                <a:cubicBezTo>
                  <a:pt x="475668" y="211193"/>
                  <a:pt x="521176" y="294272"/>
                  <a:pt x="513239" y="298505"/>
                </a:cubicBezTo>
                <a:cubicBezTo>
                  <a:pt x="505302" y="302738"/>
                  <a:pt x="412168" y="202197"/>
                  <a:pt x="402114" y="193730"/>
                </a:cubicBezTo>
                <a:cubicBezTo>
                  <a:pt x="392060" y="185263"/>
                  <a:pt x="469318" y="258817"/>
                  <a:pt x="452914" y="247705"/>
                </a:cubicBezTo>
                <a:cubicBezTo>
                  <a:pt x="436510" y="236593"/>
                  <a:pt x="356077" y="148222"/>
                  <a:pt x="303689" y="127055"/>
                </a:cubicBezTo>
                <a:cubicBezTo>
                  <a:pt x="251302" y="105888"/>
                  <a:pt x="138589" y="120705"/>
                  <a:pt x="138589" y="120705"/>
                </a:cubicBezTo>
                <a:cubicBezTo>
                  <a:pt x="92022" y="119647"/>
                  <a:pt x="13706" y="144517"/>
                  <a:pt x="2064" y="13023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B158A54E-B0F7-4851-A24F-03908FB3A5A0}"/>
              </a:ext>
            </a:extLst>
          </p:cNvPr>
          <p:cNvSpPr/>
          <p:nvPr/>
        </p:nvSpPr>
        <p:spPr>
          <a:xfrm>
            <a:off x="2755567" y="6911367"/>
            <a:ext cx="202849" cy="242171"/>
          </a:xfrm>
          <a:custGeom>
            <a:avLst/>
            <a:gdLst>
              <a:gd name="connsiteX0" fmla="*/ 38433 w 202849"/>
              <a:gd name="connsiteY0" fmla="*/ 608 h 242171"/>
              <a:gd name="connsiteX1" fmla="*/ 171783 w 202849"/>
              <a:gd name="connsiteY1" fmla="*/ 133958 h 242171"/>
              <a:gd name="connsiteX2" fmla="*/ 200358 w 202849"/>
              <a:gd name="connsiteY2" fmla="*/ 241908 h 242171"/>
              <a:gd name="connsiteX3" fmla="*/ 127333 w 202849"/>
              <a:gd name="connsiteY3" fmla="*/ 165708 h 242171"/>
              <a:gd name="connsiteX4" fmla="*/ 143208 w 202849"/>
              <a:gd name="connsiteY4" fmla="*/ 210158 h 242171"/>
              <a:gd name="connsiteX5" fmla="*/ 6683 w 202849"/>
              <a:gd name="connsiteY5" fmla="*/ 67283 h 242171"/>
              <a:gd name="connsiteX6" fmla="*/ 22558 w 202849"/>
              <a:gd name="connsiteY6" fmla="*/ 83158 h 242171"/>
              <a:gd name="connsiteX7" fmla="*/ 38433 w 202849"/>
              <a:gd name="connsiteY7" fmla="*/ 608 h 242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849" h="242171">
                <a:moveTo>
                  <a:pt x="38433" y="608"/>
                </a:moveTo>
                <a:cubicBezTo>
                  <a:pt x="63304" y="9075"/>
                  <a:pt x="144796" y="93741"/>
                  <a:pt x="171783" y="133958"/>
                </a:cubicBezTo>
                <a:cubicBezTo>
                  <a:pt x="198770" y="174175"/>
                  <a:pt x="207766" y="236616"/>
                  <a:pt x="200358" y="241908"/>
                </a:cubicBezTo>
                <a:cubicBezTo>
                  <a:pt x="192950" y="247200"/>
                  <a:pt x="136858" y="171000"/>
                  <a:pt x="127333" y="165708"/>
                </a:cubicBezTo>
                <a:cubicBezTo>
                  <a:pt x="117808" y="160416"/>
                  <a:pt x="163316" y="226562"/>
                  <a:pt x="143208" y="210158"/>
                </a:cubicBezTo>
                <a:cubicBezTo>
                  <a:pt x="123100" y="193754"/>
                  <a:pt x="26791" y="88450"/>
                  <a:pt x="6683" y="67283"/>
                </a:cubicBezTo>
                <a:cubicBezTo>
                  <a:pt x="-13425" y="46116"/>
                  <a:pt x="17795" y="91625"/>
                  <a:pt x="22558" y="83158"/>
                </a:cubicBezTo>
                <a:cubicBezTo>
                  <a:pt x="27321" y="74691"/>
                  <a:pt x="13562" y="-7859"/>
                  <a:pt x="38433" y="60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2492D591-7316-4CA5-BEF2-9CFEA7F1BA7C}"/>
              </a:ext>
            </a:extLst>
          </p:cNvPr>
          <p:cNvSpPr/>
          <p:nvPr/>
        </p:nvSpPr>
        <p:spPr>
          <a:xfrm>
            <a:off x="4210939" y="5617168"/>
            <a:ext cx="1453483" cy="424510"/>
          </a:xfrm>
          <a:custGeom>
            <a:avLst/>
            <a:gdLst>
              <a:gd name="connsiteX0" fmla="*/ 9694 w 1453483"/>
              <a:gd name="connsiteY0" fmla="*/ 193082 h 424510"/>
              <a:gd name="connsiteX1" fmla="*/ 496528 w 1453483"/>
              <a:gd name="connsiteY1" fmla="*/ 195199 h 424510"/>
              <a:gd name="connsiteX2" fmla="*/ 229828 w 1453483"/>
              <a:gd name="connsiteY2" fmla="*/ 237532 h 424510"/>
              <a:gd name="connsiteX3" fmla="*/ 1139994 w 1453483"/>
              <a:gd name="connsiteY3" fmla="*/ 169799 h 424510"/>
              <a:gd name="connsiteX4" fmla="*/ 1453261 w 1453483"/>
              <a:gd name="connsiteY4" fmla="*/ 465 h 424510"/>
              <a:gd name="connsiteX5" fmla="*/ 1104011 w 1453483"/>
              <a:gd name="connsiteY5" fmla="*/ 226949 h 424510"/>
              <a:gd name="connsiteX6" fmla="*/ 1381294 w 1453483"/>
              <a:gd name="connsiteY6" fmla="*/ 258699 h 424510"/>
              <a:gd name="connsiteX7" fmla="*/ 394928 w 1453483"/>
              <a:gd name="connsiteY7" fmla="*/ 419565 h 424510"/>
              <a:gd name="connsiteX8" fmla="*/ 1082844 w 1453483"/>
              <a:gd name="connsiteY8" fmla="*/ 381465 h 424510"/>
              <a:gd name="connsiteX9" fmla="*/ 272161 w 1453483"/>
              <a:gd name="connsiteY9" fmla="*/ 362415 h 424510"/>
              <a:gd name="connsiteX10" fmla="*/ 991828 w 1453483"/>
              <a:gd name="connsiteY10" fmla="*/ 341249 h 424510"/>
              <a:gd name="connsiteX11" fmla="*/ 413978 w 1453483"/>
              <a:gd name="connsiteY11" fmla="*/ 273515 h 424510"/>
              <a:gd name="connsiteX12" fmla="*/ 189611 w 1453483"/>
              <a:gd name="connsiteY12" fmla="*/ 224832 h 424510"/>
              <a:gd name="connsiteX13" fmla="*/ 9694 w 1453483"/>
              <a:gd name="connsiteY13" fmla="*/ 193082 h 424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483" h="424510">
                <a:moveTo>
                  <a:pt x="9694" y="193082"/>
                </a:moveTo>
                <a:cubicBezTo>
                  <a:pt x="60847" y="188143"/>
                  <a:pt x="459839" y="187791"/>
                  <a:pt x="496528" y="195199"/>
                </a:cubicBezTo>
                <a:cubicBezTo>
                  <a:pt x="533217" y="202607"/>
                  <a:pt x="122584" y="241765"/>
                  <a:pt x="229828" y="237532"/>
                </a:cubicBezTo>
                <a:cubicBezTo>
                  <a:pt x="337072" y="233299"/>
                  <a:pt x="936089" y="209310"/>
                  <a:pt x="1139994" y="169799"/>
                </a:cubicBezTo>
                <a:cubicBezTo>
                  <a:pt x="1343899" y="130288"/>
                  <a:pt x="1459258" y="-9060"/>
                  <a:pt x="1453261" y="465"/>
                </a:cubicBezTo>
                <a:cubicBezTo>
                  <a:pt x="1447264" y="9990"/>
                  <a:pt x="1116005" y="183910"/>
                  <a:pt x="1104011" y="226949"/>
                </a:cubicBezTo>
                <a:cubicBezTo>
                  <a:pt x="1092017" y="269988"/>
                  <a:pt x="1499474" y="226596"/>
                  <a:pt x="1381294" y="258699"/>
                </a:cubicBezTo>
                <a:cubicBezTo>
                  <a:pt x="1263114" y="290802"/>
                  <a:pt x="444670" y="399104"/>
                  <a:pt x="394928" y="419565"/>
                </a:cubicBezTo>
                <a:cubicBezTo>
                  <a:pt x="345186" y="440026"/>
                  <a:pt x="1103305" y="390990"/>
                  <a:pt x="1082844" y="381465"/>
                </a:cubicBezTo>
                <a:cubicBezTo>
                  <a:pt x="1062383" y="371940"/>
                  <a:pt x="287330" y="369118"/>
                  <a:pt x="272161" y="362415"/>
                </a:cubicBezTo>
                <a:cubicBezTo>
                  <a:pt x="256992" y="355712"/>
                  <a:pt x="968192" y="356066"/>
                  <a:pt x="991828" y="341249"/>
                </a:cubicBezTo>
                <a:cubicBezTo>
                  <a:pt x="1015464" y="326432"/>
                  <a:pt x="547681" y="292918"/>
                  <a:pt x="413978" y="273515"/>
                </a:cubicBezTo>
                <a:cubicBezTo>
                  <a:pt x="280275" y="254112"/>
                  <a:pt x="255933" y="237532"/>
                  <a:pt x="189611" y="224832"/>
                </a:cubicBezTo>
                <a:cubicBezTo>
                  <a:pt x="123289" y="212132"/>
                  <a:pt x="-41459" y="198021"/>
                  <a:pt x="9694" y="19308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33D24685-BA66-4647-9907-A1EADA0A15C2}"/>
              </a:ext>
            </a:extLst>
          </p:cNvPr>
          <p:cNvSpPr/>
          <p:nvPr/>
        </p:nvSpPr>
        <p:spPr>
          <a:xfrm>
            <a:off x="4335372" y="5871862"/>
            <a:ext cx="525574" cy="99368"/>
          </a:xfrm>
          <a:custGeom>
            <a:avLst/>
            <a:gdLst>
              <a:gd name="connsiteX0" fmla="*/ 91 w 525574"/>
              <a:gd name="connsiteY0" fmla="*/ 301 h 99368"/>
              <a:gd name="connsiteX1" fmla="*/ 174716 w 525574"/>
              <a:gd name="connsiteY1" fmla="*/ 63801 h 99368"/>
              <a:gd name="connsiteX2" fmla="*/ 519203 w 525574"/>
              <a:gd name="connsiteY2" fmla="*/ 55863 h 99368"/>
              <a:gd name="connsiteX3" fmla="*/ 390616 w 525574"/>
              <a:gd name="connsiteY3" fmla="*/ 71738 h 99368"/>
              <a:gd name="connsiteX4" fmla="*/ 290603 w 525574"/>
              <a:gd name="connsiteY4" fmla="*/ 87613 h 99368"/>
              <a:gd name="connsiteX5" fmla="*/ 152491 w 525574"/>
              <a:gd name="connsiteY5" fmla="*/ 93963 h 99368"/>
              <a:gd name="connsiteX6" fmla="*/ 91 w 525574"/>
              <a:gd name="connsiteY6" fmla="*/ 301 h 9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5574" h="99368">
                <a:moveTo>
                  <a:pt x="91" y="301"/>
                </a:moveTo>
                <a:cubicBezTo>
                  <a:pt x="3795" y="-4726"/>
                  <a:pt x="88197" y="54541"/>
                  <a:pt x="174716" y="63801"/>
                </a:cubicBezTo>
                <a:cubicBezTo>
                  <a:pt x="261235" y="73061"/>
                  <a:pt x="483220" y="54540"/>
                  <a:pt x="519203" y="55863"/>
                </a:cubicBezTo>
                <a:cubicBezTo>
                  <a:pt x="555186" y="57186"/>
                  <a:pt x="428716" y="66446"/>
                  <a:pt x="390616" y="71738"/>
                </a:cubicBezTo>
                <a:cubicBezTo>
                  <a:pt x="352516" y="77030"/>
                  <a:pt x="330290" y="83909"/>
                  <a:pt x="290603" y="87613"/>
                </a:cubicBezTo>
                <a:cubicBezTo>
                  <a:pt x="250916" y="91317"/>
                  <a:pt x="198529" y="107721"/>
                  <a:pt x="152491" y="93963"/>
                </a:cubicBezTo>
                <a:cubicBezTo>
                  <a:pt x="106454" y="80205"/>
                  <a:pt x="-3613" y="5328"/>
                  <a:pt x="91" y="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6FCE1767-4C60-4211-8578-FED920744741}"/>
              </a:ext>
            </a:extLst>
          </p:cNvPr>
          <p:cNvSpPr/>
          <p:nvPr/>
        </p:nvSpPr>
        <p:spPr>
          <a:xfrm>
            <a:off x="2885353" y="5851525"/>
            <a:ext cx="162675" cy="184483"/>
          </a:xfrm>
          <a:custGeom>
            <a:avLst/>
            <a:gdLst>
              <a:gd name="connsiteX0" fmla="*/ 162647 w 162675"/>
              <a:gd name="connsiteY0" fmla="*/ 0 h 184483"/>
              <a:gd name="connsiteX1" fmla="*/ 26122 w 162675"/>
              <a:gd name="connsiteY1" fmla="*/ 98425 h 184483"/>
              <a:gd name="connsiteX2" fmla="*/ 26122 w 162675"/>
              <a:gd name="connsiteY2" fmla="*/ 184150 h 184483"/>
              <a:gd name="connsiteX3" fmla="*/ 10247 w 162675"/>
              <a:gd name="connsiteY3" fmla="*/ 127000 h 184483"/>
              <a:gd name="connsiteX4" fmla="*/ 13422 w 162675"/>
              <a:gd name="connsiteY4" fmla="*/ 98425 h 184483"/>
              <a:gd name="connsiteX5" fmla="*/ 162647 w 162675"/>
              <a:gd name="connsiteY5" fmla="*/ 0 h 184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675" h="184483">
                <a:moveTo>
                  <a:pt x="162647" y="0"/>
                </a:moveTo>
                <a:cubicBezTo>
                  <a:pt x="164764" y="0"/>
                  <a:pt x="48876" y="67733"/>
                  <a:pt x="26122" y="98425"/>
                </a:cubicBezTo>
                <a:cubicBezTo>
                  <a:pt x="3368" y="129117"/>
                  <a:pt x="28768" y="179388"/>
                  <a:pt x="26122" y="184150"/>
                </a:cubicBezTo>
                <a:cubicBezTo>
                  <a:pt x="23476" y="188912"/>
                  <a:pt x="12364" y="141288"/>
                  <a:pt x="10247" y="127000"/>
                </a:cubicBezTo>
                <a:cubicBezTo>
                  <a:pt x="8130" y="112713"/>
                  <a:pt x="-13566" y="118533"/>
                  <a:pt x="13422" y="98425"/>
                </a:cubicBezTo>
                <a:cubicBezTo>
                  <a:pt x="40409" y="78317"/>
                  <a:pt x="160530" y="0"/>
                  <a:pt x="16264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32C8751F-417F-4B23-B55E-BE5AF26BB578}"/>
              </a:ext>
            </a:extLst>
          </p:cNvPr>
          <p:cNvSpPr/>
          <p:nvPr/>
        </p:nvSpPr>
        <p:spPr>
          <a:xfrm>
            <a:off x="2094819" y="5948461"/>
            <a:ext cx="771166" cy="117233"/>
          </a:xfrm>
          <a:custGeom>
            <a:avLst/>
            <a:gdLst>
              <a:gd name="connsiteX0" fmla="*/ 749981 w 771166"/>
              <a:gd name="connsiteY0" fmla="*/ 7839 h 117233"/>
              <a:gd name="connsiteX1" fmla="*/ 680131 w 771166"/>
              <a:gd name="connsiteY1" fmla="*/ 7839 h 117233"/>
              <a:gd name="connsiteX2" fmla="*/ 419781 w 771166"/>
              <a:gd name="connsiteY2" fmla="*/ 55464 h 117233"/>
              <a:gd name="connsiteX3" fmla="*/ 162606 w 771166"/>
              <a:gd name="connsiteY3" fmla="*/ 115789 h 117233"/>
              <a:gd name="connsiteX4" fmla="*/ 111806 w 771166"/>
              <a:gd name="connsiteY4" fmla="*/ 96739 h 117233"/>
              <a:gd name="connsiteX5" fmla="*/ 29256 w 771166"/>
              <a:gd name="connsiteY5" fmla="*/ 77689 h 117233"/>
              <a:gd name="connsiteX6" fmla="*/ 7031 w 771166"/>
              <a:gd name="connsiteY6" fmla="*/ 36414 h 117233"/>
              <a:gd name="connsiteX7" fmla="*/ 143556 w 771166"/>
              <a:gd name="connsiteY7" fmla="*/ 87214 h 117233"/>
              <a:gd name="connsiteX8" fmla="*/ 334056 w 771166"/>
              <a:gd name="connsiteY8" fmla="*/ 84039 h 117233"/>
              <a:gd name="connsiteX9" fmla="*/ 749981 w 771166"/>
              <a:gd name="connsiteY9" fmla="*/ 7839 h 117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1166" h="117233">
                <a:moveTo>
                  <a:pt x="749981" y="7839"/>
                </a:moveTo>
                <a:cubicBezTo>
                  <a:pt x="807660" y="-4861"/>
                  <a:pt x="735164" y="-98"/>
                  <a:pt x="680131" y="7839"/>
                </a:cubicBezTo>
                <a:cubicBezTo>
                  <a:pt x="625098" y="15776"/>
                  <a:pt x="506035" y="37472"/>
                  <a:pt x="419781" y="55464"/>
                </a:cubicBezTo>
                <a:cubicBezTo>
                  <a:pt x="333527" y="73456"/>
                  <a:pt x="213935" y="108910"/>
                  <a:pt x="162606" y="115789"/>
                </a:cubicBezTo>
                <a:cubicBezTo>
                  <a:pt x="111277" y="122668"/>
                  <a:pt x="134031" y="103089"/>
                  <a:pt x="111806" y="96739"/>
                </a:cubicBezTo>
                <a:cubicBezTo>
                  <a:pt x="89581" y="90389"/>
                  <a:pt x="46718" y="87743"/>
                  <a:pt x="29256" y="77689"/>
                </a:cubicBezTo>
                <a:cubicBezTo>
                  <a:pt x="11794" y="67635"/>
                  <a:pt x="-12019" y="34827"/>
                  <a:pt x="7031" y="36414"/>
                </a:cubicBezTo>
                <a:cubicBezTo>
                  <a:pt x="26081" y="38001"/>
                  <a:pt x="89052" y="79277"/>
                  <a:pt x="143556" y="87214"/>
                </a:cubicBezTo>
                <a:cubicBezTo>
                  <a:pt x="198060" y="95151"/>
                  <a:pt x="230339" y="98856"/>
                  <a:pt x="334056" y="84039"/>
                </a:cubicBezTo>
                <a:cubicBezTo>
                  <a:pt x="437773" y="69222"/>
                  <a:pt x="692302" y="20539"/>
                  <a:pt x="749981" y="78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7DDB46F4-EDA3-4C77-A81C-6FB2FEE3DE77}"/>
              </a:ext>
            </a:extLst>
          </p:cNvPr>
          <p:cNvSpPr/>
          <p:nvPr/>
        </p:nvSpPr>
        <p:spPr>
          <a:xfrm>
            <a:off x="1979996" y="5562431"/>
            <a:ext cx="976786" cy="639301"/>
          </a:xfrm>
          <a:custGeom>
            <a:avLst/>
            <a:gdLst>
              <a:gd name="connsiteX0" fmla="*/ 77404 w 976786"/>
              <a:gd name="connsiteY0" fmla="*/ 235119 h 639301"/>
              <a:gd name="connsiteX1" fmla="*/ 293304 w 976786"/>
              <a:gd name="connsiteY1" fmla="*/ 406569 h 639301"/>
              <a:gd name="connsiteX2" fmla="*/ 960054 w 976786"/>
              <a:gd name="connsiteY2" fmla="*/ 311319 h 639301"/>
              <a:gd name="connsiteX3" fmla="*/ 744154 w 976786"/>
              <a:gd name="connsiteY3" fmla="*/ 355769 h 639301"/>
              <a:gd name="connsiteX4" fmla="*/ 394904 w 976786"/>
              <a:gd name="connsiteY4" fmla="*/ 457369 h 639301"/>
              <a:gd name="connsiteX5" fmla="*/ 934654 w 976786"/>
              <a:gd name="connsiteY5" fmla="*/ 431969 h 639301"/>
              <a:gd name="connsiteX6" fmla="*/ 356804 w 976786"/>
              <a:gd name="connsiteY6" fmla="*/ 482769 h 639301"/>
              <a:gd name="connsiteX7" fmla="*/ 388554 w 976786"/>
              <a:gd name="connsiteY7" fmla="*/ 635169 h 639301"/>
              <a:gd name="connsiteX8" fmla="*/ 39304 w 976786"/>
              <a:gd name="connsiteY8" fmla="*/ 298619 h 639301"/>
              <a:gd name="connsiteX9" fmla="*/ 13904 w 976786"/>
              <a:gd name="connsiteY9" fmla="*/ 169 h 639301"/>
              <a:gd name="connsiteX10" fmla="*/ 77404 w 976786"/>
              <a:gd name="connsiteY10" fmla="*/ 235119 h 639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76786" h="639301">
                <a:moveTo>
                  <a:pt x="77404" y="235119"/>
                </a:moveTo>
                <a:cubicBezTo>
                  <a:pt x="123971" y="302852"/>
                  <a:pt x="146196" y="393869"/>
                  <a:pt x="293304" y="406569"/>
                </a:cubicBezTo>
                <a:cubicBezTo>
                  <a:pt x="440412" y="419269"/>
                  <a:pt x="884912" y="319786"/>
                  <a:pt x="960054" y="311319"/>
                </a:cubicBezTo>
                <a:cubicBezTo>
                  <a:pt x="1035196" y="302852"/>
                  <a:pt x="838346" y="331427"/>
                  <a:pt x="744154" y="355769"/>
                </a:cubicBezTo>
                <a:cubicBezTo>
                  <a:pt x="649962" y="380111"/>
                  <a:pt x="363154" y="444669"/>
                  <a:pt x="394904" y="457369"/>
                </a:cubicBezTo>
                <a:cubicBezTo>
                  <a:pt x="426654" y="470069"/>
                  <a:pt x="941004" y="427736"/>
                  <a:pt x="934654" y="431969"/>
                </a:cubicBezTo>
                <a:cubicBezTo>
                  <a:pt x="928304" y="436202"/>
                  <a:pt x="447821" y="448902"/>
                  <a:pt x="356804" y="482769"/>
                </a:cubicBezTo>
                <a:cubicBezTo>
                  <a:pt x="265787" y="516636"/>
                  <a:pt x="441471" y="665861"/>
                  <a:pt x="388554" y="635169"/>
                </a:cubicBezTo>
                <a:cubicBezTo>
                  <a:pt x="335637" y="604477"/>
                  <a:pt x="101746" y="404452"/>
                  <a:pt x="39304" y="298619"/>
                </a:cubicBezTo>
                <a:cubicBezTo>
                  <a:pt x="-23138" y="192786"/>
                  <a:pt x="5437" y="6519"/>
                  <a:pt x="13904" y="169"/>
                </a:cubicBezTo>
                <a:cubicBezTo>
                  <a:pt x="22371" y="-6181"/>
                  <a:pt x="30837" y="167386"/>
                  <a:pt x="77404" y="23511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F0E3D155-24B5-4B35-8D04-3EA2FCE9F8B8}"/>
              </a:ext>
            </a:extLst>
          </p:cNvPr>
          <p:cNvSpPr/>
          <p:nvPr/>
        </p:nvSpPr>
        <p:spPr>
          <a:xfrm>
            <a:off x="3237538" y="4038150"/>
            <a:ext cx="196604" cy="284937"/>
          </a:xfrm>
          <a:custGeom>
            <a:avLst/>
            <a:gdLst>
              <a:gd name="connsiteX0" fmla="*/ 196542 w 196604"/>
              <a:gd name="connsiteY0" fmla="*/ 450 h 284937"/>
              <a:gd name="connsiteX1" fmla="*/ 33982 w 196604"/>
              <a:gd name="connsiteY1" fmla="*/ 183330 h 284937"/>
              <a:gd name="connsiteX2" fmla="*/ 8582 w 196604"/>
              <a:gd name="connsiteY2" fmla="*/ 284930 h 284937"/>
              <a:gd name="connsiteX3" fmla="*/ 8582 w 196604"/>
              <a:gd name="connsiteY3" fmla="*/ 188410 h 284937"/>
              <a:gd name="connsiteX4" fmla="*/ 13662 w 196604"/>
              <a:gd name="connsiteY4" fmla="*/ 132530 h 284937"/>
              <a:gd name="connsiteX5" fmla="*/ 196542 w 196604"/>
              <a:gd name="connsiteY5" fmla="*/ 450 h 284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604" h="284937">
                <a:moveTo>
                  <a:pt x="196542" y="450"/>
                </a:moveTo>
                <a:cubicBezTo>
                  <a:pt x="199929" y="8917"/>
                  <a:pt x="65309" y="135917"/>
                  <a:pt x="33982" y="183330"/>
                </a:cubicBezTo>
                <a:cubicBezTo>
                  <a:pt x="2655" y="230743"/>
                  <a:pt x="12815" y="284083"/>
                  <a:pt x="8582" y="284930"/>
                </a:cubicBezTo>
                <a:cubicBezTo>
                  <a:pt x="4349" y="285777"/>
                  <a:pt x="7735" y="213810"/>
                  <a:pt x="8582" y="188410"/>
                </a:cubicBezTo>
                <a:cubicBezTo>
                  <a:pt x="9429" y="163010"/>
                  <a:pt x="-14278" y="159623"/>
                  <a:pt x="13662" y="132530"/>
                </a:cubicBezTo>
                <a:cubicBezTo>
                  <a:pt x="41602" y="105437"/>
                  <a:pt x="193155" y="-8017"/>
                  <a:pt x="196542" y="45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463EF946-A76A-45D4-8893-661DF5E737CE}"/>
              </a:ext>
            </a:extLst>
          </p:cNvPr>
          <p:cNvSpPr/>
          <p:nvPr/>
        </p:nvSpPr>
        <p:spPr>
          <a:xfrm>
            <a:off x="3777338" y="3814584"/>
            <a:ext cx="183330" cy="393351"/>
          </a:xfrm>
          <a:custGeom>
            <a:avLst/>
            <a:gdLst>
              <a:gd name="connsiteX0" fmla="*/ 174902 w 183330"/>
              <a:gd name="connsiteY0" fmla="*/ 5576 h 393351"/>
              <a:gd name="connsiteX1" fmla="*/ 73302 w 183330"/>
              <a:gd name="connsiteY1" fmla="*/ 213856 h 393351"/>
              <a:gd name="connsiteX2" fmla="*/ 154582 w 183330"/>
              <a:gd name="connsiteY2" fmla="*/ 391656 h 393351"/>
              <a:gd name="connsiteX3" fmla="*/ 37742 w 183330"/>
              <a:gd name="connsiteY3" fmla="*/ 300216 h 393351"/>
              <a:gd name="connsiteX4" fmla="*/ 7262 w 183330"/>
              <a:gd name="connsiteY4" fmla="*/ 244336 h 393351"/>
              <a:gd name="connsiteX5" fmla="*/ 159662 w 183330"/>
              <a:gd name="connsiteY5" fmla="*/ 71616 h 393351"/>
              <a:gd name="connsiteX6" fmla="*/ 174902 w 183330"/>
              <a:gd name="connsiteY6" fmla="*/ 5576 h 393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330" h="393351">
                <a:moveTo>
                  <a:pt x="174902" y="5576"/>
                </a:moveTo>
                <a:cubicBezTo>
                  <a:pt x="160509" y="29283"/>
                  <a:pt x="76689" y="149509"/>
                  <a:pt x="73302" y="213856"/>
                </a:cubicBezTo>
                <a:cubicBezTo>
                  <a:pt x="69915" y="278203"/>
                  <a:pt x="160509" y="377263"/>
                  <a:pt x="154582" y="391656"/>
                </a:cubicBezTo>
                <a:cubicBezTo>
                  <a:pt x="148655" y="406049"/>
                  <a:pt x="62295" y="324769"/>
                  <a:pt x="37742" y="300216"/>
                </a:cubicBezTo>
                <a:cubicBezTo>
                  <a:pt x="13189" y="275663"/>
                  <a:pt x="-13058" y="282436"/>
                  <a:pt x="7262" y="244336"/>
                </a:cubicBezTo>
                <a:cubicBezTo>
                  <a:pt x="27582" y="206236"/>
                  <a:pt x="159662" y="71616"/>
                  <a:pt x="159662" y="71616"/>
                </a:cubicBezTo>
                <a:cubicBezTo>
                  <a:pt x="185909" y="39443"/>
                  <a:pt x="189295" y="-18131"/>
                  <a:pt x="174902" y="557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0251971D-241D-4EE1-8624-772BBF4E4EB6}"/>
              </a:ext>
            </a:extLst>
          </p:cNvPr>
          <p:cNvSpPr/>
          <p:nvPr/>
        </p:nvSpPr>
        <p:spPr>
          <a:xfrm>
            <a:off x="2728013" y="8845365"/>
            <a:ext cx="4071900" cy="1741417"/>
          </a:xfrm>
          <a:custGeom>
            <a:avLst/>
            <a:gdLst>
              <a:gd name="connsiteX0" fmla="*/ 4041087 w 4071900"/>
              <a:gd name="connsiteY0" fmla="*/ 25585 h 1741417"/>
              <a:gd name="connsiteX1" fmla="*/ 3806137 w 4071900"/>
              <a:gd name="connsiteY1" fmla="*/ 393885 h 1741417"/>
              <a:gd name="connsiteX2" fmla="*/ 2764737 w 4071900"/>
              <a:gd name="connsiteY2" fmla="*/ 787585 h 1741417"/>
              <a:gd name="connsiteX3" fmla="*/ 1335987 w 4071900"/>
              <a:gd name="connsiteY3" fmla="*/ 1105085 h 1741417"/>
              <a:gd name="connsiteX4" fmla="*/ 34237 w 4071900"/>
              <a:gd name="connsiteY4" fmla="*/ 959035 h 1741417"/>
              <a:gd name="connsiteX5" fmla="*/ 2777437 w 4071900"/>
              <a:gd name="connsiteY5" fmla="*/ 787585 h 1741417"/>
              <a:gd name="connsiteX6" fmla="*/ 288237 w 4071900"/>
              <a:gd name="connsiteY6" fmla="*/ 1327335 h 1741417"/>
              <a:gd name="connsiteX7" fmla="*/ 2409137 w 4071900"/>
              <a:gd name="connsiteY7" fmla="*/ 1143185 h 1741417"/>
              <a:gd name="connsiteX8" fmla="*/ 935937 w 4071900"/>
              <a:gd name="connsiteY8" fmla="*/ 1740085 h 1741417"/>
              <a:gd name="connsiteX9" fmla="*/ 2752037 w 4071900"/>
              <a:gd name="connsiteY9" fmla="*/ 1314635 h 1741417"/>
              <a:gd name="connsiteX10" fmla="*/ 1545537 w 4071900"/>
              <a:gd name="connsiteY10" fmla="*/ 1657535 h 1741417"/>
              <a:gd name="connsiteX11" fmla="*/ 3272737 w 4071900"/>
              <a:gd name="connsiteY11" fmla="*/ 1143185 h 1741417"/>
              <a:gd name="connsiteX12" fmla="*/ 4041087 w 4071900"/>
              <a:gd name="connsiteY12" fmla="*/ 25585 h 1741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71900" h="1741417">
                <a:moveTo>
                  <a:pt x="4041087" y="25585"/>
                </a:moveTo>
                <a:cubicBezTo>
                  <a:pt x="4129987" y="-99298"/>
                  <a:pt x="4018862" y="266885"/>
                  <a:pt x="3806137" y="393885"/>
                </a:cubicBezTo>
                <a:cubicBezTo>
                  <a:pt x="3593412" y="520885"/>
                  <a:pt x="3176429" y="669052"/>
                  <a:pt x="2764737" y="787585"/>
                </a:cubicBezTo>
                <a:cubicBezTo>
                  <a:pt x="2353045" y="906118"/>
                  <a:pt x="1791070" y="1076510"/>
                  <a:pt x="1335987" y="1105085"/>
                </a:cubicBezTo>
                <a:cubicBezTo>
                  <a:pt x="880904" y="1133660"/>
                  <a:pt x="-206005" y="1011952"/>
                  <a:pt x="34237" y="959035"/>
                </a:cubicBezTo>
                <a:cubicBezTo>
                  <a:pt x="274479" y="906118"/>
                  <a:pt x="2735104" y="726202"/>
                  <a:pt x="2777437" y="787585"/>
                </a:cubicBezTo>
                <a:cubicBezTo>
                  <a:pt x="2819770" y="848968"/>
                  <a:pt x="349620" y="1268068"/>
                  <a:pt x="288237" y="1327335"/>
                </a:cubicBezTo>
                <a:cubicBezTo>
                  <a:pt x="226854" y="1386602"/>
                  <a:pt x="2301187" y="1074393"/>
                  <a:pt x="2409137" y="1143185"/>
                </a:cubicBezTo>
                <a:cubicBezTo>
                  <a:pt x="2517087" y="1211977"/>
                  <a:pt x="878787" y="1711510"/>
                  <a:pt x="935937" y="1740085"/>
                </a:cubicBezTo>
                <a:cubicBezTo>
                  <a:pt x="993087" y="1768660"/>
                  <a:pt x="2650437" y="1328393"/>
                  <a:pt x="2752037" y="1314635"/>
                </a:cubicBezTo>
                <a:cubicBezTo>
                  <a:pt x="2853637" y="1300877"/>
                  <a:pt x="1458754" y="1686110"/>
                  <a:pt x="1545537" y="1657535"/>
                </a:cubicBezTo>
                <a:cubicBezTo>
                  <a:pt x="1632320" y="1628960"/>
                  <a:pt x="2853637" y="1412002"/>
                  <a:pt x="3272737" y="1143185"/>
                </a:cubicBezTo>
                <a:cubicBezTo>
                  <a:pt x="3691837" y="874368"/>
                  <a:pt x="3952187" y="150468"/>
                  <a:pt x="4041087" y="2558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D05D9C68-092C-4E5C-A407-7081E14F99A9}"/>
              </a:ext>
            </a:extLst>
          </p:cNvPr>
          <p:cNvSpPr/>
          <p:nvPr/>
        </p:nvSpPr>
        <p:spPr>
          <a:xfrm>
            <a:off x="6926572" y="7828992"/>
            <a:ext cx="1395669" cy="3287762"/>
          </a:xfrm>
          <a:custGeom>
            <a:avLst/>
            <a:gdLst>
              <a:gd name="connsiteX0" fmla="*/ 1214128 w 1395669"/>
              <a:gd name="connsiteY0" fmla="*/ 299008 h 3287762"/>
              <a:gd name="connsiteX1" fmla="*/ 1106178 w 1395669"/>
              <a:gd name="connsiteY1" fmla="*/ 368858 h 3287762"/>
              <a:gd name="connsiteX2" fmla="*/ 807728 w 1395669"/>
              <a:gd name="connsiteY2" fmla="*/ 641908 h 3287762"/>
              <a:gd name="connsiteX3" fmla="*/ 725178 w 1395669"/>
              <a:gd name="connsiteY3" fmla="*/ 1683308 h 3287762"/>
              <a:gd name="connsiteX4" fmla="*/ 731528 w 1395669"/>
              <a:gd name="connsiteY4" fmla="*/ 1422958 h 3287762"/>
              <a:gd name="connsiteX5" fmla="*/ 775978 w 1395669"/>
              <a:gd name="connsiteY5" fmla="*/ 2743758 h 3287762"/>
              <a:gd name="connsiteX6" fmla="*/ 610878 w 1395669"/>
              <a:gd name="connsiteY6" fmla="*/ 1778558 h 3287762"/>
              <a:gd name="connsiteX7" fmla="*/ 737878 w 1395669"/>
              <a:gd name="connsiteY7" fmla="*/ 3258108 h 3287762"/>
              <a:gd name="connsiteX8" fmla="*/ 426728 w 1395669"/>
              <a:gd name="connsiteY8" fmla="*/ 2680258 h 3287762"/>
              <a:gd name="connsiteX9" fmla="*/ 433078 w 1395669"/>
              <a:gd name="connsiteY9" fmla="*/ 1626158 h 3287762"/>
              <a:gd name="connsiteX10" fmla="*/ 687078 w 1395669"/>
              <a:gd name="connsiteY10" fmla="*/ 845108 h 3287762"/>
              <a:gd name="connsiteX11" fmla="*/ 490228 w 1395669"/>
              <a:gd name="connsiteY11" fmla="*/ 699058 h 3287762"/>
              <a:gd name="connsiteX12" fmla="*/ 1278 w 1395669"/>
              <a:gd name="connsiteY12" fmla="*/ 1232458 h 3287762"/>
              <a:gd name="connsiteX13" fmla="*/ 350528 w 1395669"/>
              <a:gd name="connsiteY13" fmla="*/ 610158 h 3287762"/>
              <a:gd name="connsiteX14" fmla="*/ 426728 w 1395669"/>
              <a:gd name="connsiteY14" fmla="*/ 419658 h 3287762"/>
              <a:gd name="connsiteX15" fmla="*/ 1353828 w 1395669"/>
              <a:gd name="connsiteY15" fmla="*/ 13258 h 3287762"/>
              <a:gd name="connsiteX16" fmla="*/ 1176028 w 1395669"/>
              <a:gd name="connsiteY16" fmla="*/ 146608 h 3287762"/>
              <a:gd name="connsiteX17" fmla="*/ 636278 w 1395669"/>
              <a:gd name="connsiteY17" fmla="*/ 616508 h 3287762"/>
              <a:gd name="connsiteX18" fmla="*/ 1214128 w 1395669"/>
              <a:gd name="connsiteY18" fmla="*/ 299008 h 3287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95669" h="3287762">
                <a:moveTo>
                  <a:pt x="1214128" y="299008"/>
                </a:moveTo>
                <a:cubicBezTo>
                  <a:pt x="1292445" y="257733"/>
                  <a:pt x="1173911" y="311708"/>
                  <a:pt x="1106178" y="368858"/>
                </a:cubicBezTo>
                <a:cubicBezTo>
                  <a:pt x="1038445" y="426008"/>
                  <a:pt x="871228" y="422833"/>
                  <a:pt x="807728" y="641908"/>
                </a:cubicBezTo>
                <a:cubicBezTo>
                  <a:pt x="744228" y="860983"/>
                  <a:pt x="737878" y="1553133"/>
                  <a:pt x="725178" y="1683308"/>
                </a:cubicBezTo>
                <a:cubicBezTo>
                  <a:pt x="712478" y="1813483"/>
                  <a:pt x="723061" y="1246216"/>
                  <a:pt x="731528" y="1422958"/>
                </a:cubicBezTo>
                <a:cubicBezTo>
                  <a:pt x="739995" y="1599700"/>
                  <a:pt x="796086" y="2684491"/>
                  <a:pt x="775978" y="2743758"/>
                </a:cubicBezTo>
                <a:cubicBezTo>
                  <a:pt x="755870" y="2803025"/>
                  <a:pt x="617228" y="1692833"/>
                  <a:pt x="610878" y="1778558"/>
                </a:cubicBezTo>
                <a:cubicBezTo>
                  <a:pt x="604528" y="1864283"/>
                  <a:pt x="768570" y="3107825"/>
                  <a:pt x="737878" y="3258108"/>
                </a:cubicBezTo>
                <a:cubicBezTo>
                  <a:pt x="707186" y="3408391"/>
                  <a:pt x="477528" y="2952250"/>
                  <a:pt x="426728" y="2680258"/>
                </a:cubicBezTo>
                <a:cubicBezTo>
                  <a:pt x="375928" y="2408266"/>
                  <a:pt x="389686" y="1932016"/>
                  <a:pt x="433078" y="1626158"/>
                </a:cubicBezTo>
                <a:cubicBezTo>
                  <a:pt x="476470" y="1320300"/>
                  <a:pt x="677553" y="999625"/>
                  <a:pt x="687078" y="845108"/>
                </a:cubicBezTo>
                <a:cubicBezTo>
                  <a:pt x="696603" y="690591"/>
                  <a:pt x="604528" y="634500"/>
                  <a:pt x="490228" y="699058"/>
                </a:cubicBezTo>
                <a:cubicBezTo>
                  <a:pt x="375928" y="763616"/>
                  <a:pt x="24561" y="1247275"/>
                  <a:pt x="1278" y="1232458"/>
                </a:cubicBezTo>
                <a:cubicBezTo>
                  <a:pt x="-22005" y="1217641"/>
                  <a:pt x="279620" y="745625"/>
                  <a:pt x="350528" y="610158"/>
                </a:cubicBezTo>
                <a:cubicBezTo>
                  <a:pt x="421436" y="474691"/>
                  <a:pt x="259511" y="519141"/>
                  <a:pt x="426728" y="419658"/>
                </a:cubicBezTo>
                <a:cubicBezTo>
                  <a:pt x="593945" y="320175"/>
                  <a:pt x="1228945" y="58766"/>
                  <a:pt x="1353828" y="13258"/>
                </a:cubicBezTo>
                <a:cubicBezTo>
                  <a:pt x="1478711" y="-32250"/>
                  <a:pt x="1295620" y="46066"/>
                  <a:pt x="1176028" y="146608"/>
                </a:cubicBezTo>
                <a:cubicBezTo>
                  <a:pt x="1056436" y="247150"/>
                  <a:pt x="623578" y="596400"/>
                  <a:pt x="636278" y="616508"/>
                </a:cubicBezTo>
                <a:cubicBezTo>
                  <a:pt x="648978" y="636616"/>
                  <a:pt x="1135811" y="340283"/>
                  <a:pt x="1214128" y="29900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FD9401CB-A643-402C-98B2-6B24D50C1F02}"/>
              </a:ext>
            </a:extLst>
          </p:cNvPr>
          <p:cNvSpPr/>
          <p:nvPr/>
        </p:nvSpPr>
        <p:spPr>
          <a:xfrm>
            <a:off x="2314646" y="9482521"/>
            <a:ext cx="3902005" cy="2304939"/>
          </a:xfrm>
          <a:custGeom>
            <a:avLst/>
            <a:gdLst>
              <a:gd name="connsiteX0" fmla="*/ 1184204 w 3902005"/>
              <a:gd name="connsiteY0" fmla="*/ 283779 h 2304939"/>
              <a:gd name="connsiteX1" fmla="*/ 1254054 w 3902005"/>
              <a:gd name="connsiteY1" fmla="*/ 315529 h 2304939"/>
              <a:gd name="connsiteX2" fmla="*/ 2695504 w 3902005"/>
              <a:gd name="connsiteY2" fmla="*/ 658429 h 2304939"/>
              <a:gd name="connsiteX3" fmla="*/ 3902004 w 3902005"/>
              <a:gd name="connsiteY3" fmla="*/ 620329 h 2304939"/>
              <a:gd name="connsiteX4" fmla="*/ 2689154 w 3902005"/>
              <a:gd name="connsiteY4" fmla="*/ 664779 h 2304939"/>
              <a:gd name="connsiteX5" fmla="*/ 2930454 w 3902005"/>
              <a:gd name="connsiteY5" fmla="*/ 823529 h 2304939"/>
              <a:gd name="connsiteX6" fmla="*/ 3133654 w 3902005"/>
              <a:gd name="connsiteY6" fmla="*/ 887029 h 2304939"/>
              <a:gd name="connsiteX7" fmla="*/ 2530404 w 3902005"/>
              <a:gd name="connsiteY7" fmla="*/ 1769679 h 2304939"/>
              <a:gd name="connsiteX8" fmla="*/ 2460554 w 3902005"/>
              <a:gd name="connsiteY8" fmla="*/ 2182429 h 2304939"/>
              <a:gd name="connsiteX9" fmla="*/ 2384354 w 3902005"/>
              <a:gd name="connsiteY9" fmla="*/ 1820479 h 2304939"/>
              <a:gd name="connsiteX10" fmla="*/ 2257354 w 3902005"/>
              <a:gd name="connsiteY10" fmla="*/ 2271329 h 2304939"/>
              <a:gd name="connsiteX11" fmla="*/ 1831904 w 3902005"/>
              <a:gd name="connsiteY11" fmla="*/ 1934779 h 2304939"/>
              <a:gd name="connsiteX12" fmla="*/ 1317554 w 3902005"/>
              <a:gd name="connsiteY12" fmla="*/ 2290379 h 2304939"/>
              <a:gd name="connsiteX13" fmla="*/ 784154 w 3902005"/>
              <a:gd name="connsiteY13" fmla="*/ 2182429 h 2304939"/>
              <a:gd name="connsiteX14" fmla="*/ 1635054 w 3902005"/>
              <a:gd name="connsiteY14" fmla="*/ 1693479 h 2304939"/>
              <a:gd name="connsiteX15" fmla="*/ 1368354 w 3902005"/>
              <a:gd name="connsiteY15" fmla="*/ 1280729 h 2304939"/>
              <a:gd name="connsiteX16" fmla="*/ 1152454 w 3902005"/>
              <a:gd name="connsiteY16" fmla="*/ 658429 h 2304939"/>
              <a:gd name="connsiteX17" fmla="*/ 15804 w 3902005"/>
              <a:gd name="connsiteY17" fmla="*/ 4379 h 2304939"/>
              <a:gd name="connsiteX18" fmla="*/ 2098604 w 3902005"/>
              <a:gd name="connsiteY18" fmla="*/ 994979 h 2304939"/>
              <a:gd name="connsiteX19" fmla="*/ 1184204 w 3902005"/>
              <a:gd name="connsiteY19" fmla="*/ 283779 h 2304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902005" h="2304939">
                <a:moveTo>
                  <a:pt x="1184204" y="283779"/>
                </a:moveTo>
                <a:cubicBezTo>
                  <a:pt x="1043446" y="170537"/>
                  <a:pt x="1254054" y="315529"/>
                  <a:pt x="1254054" y="315529"/>
                </a:cubicBezTo>
                <a:cubicBezTo>
                  <a:pt x="1505937" y="377971"/>
                  <a:pt x="2254179" y="607629"/>
                  <a:pt x="2695504" y="658429"/>
                </a:cubicBezTo>
                <a:cubicBezTo>
                  <a:pt x="3136829" y="709229"/>
                  <a:pt x="3903062" y="619271"/>
                  <a:pt x="3902004" y="620329"/>
                </a:cubicBezTo>
                <a:cubicBezTo>
                  <a:pt x="3900946" y="621387"/>
                  <a:pt x="2851079" y="630912"/>
                  <a:pt x="2689154" y="664779"/>
                </a:cubicBezTo>
                <a:cubicBezTo>
                  <a:pt x="2527229" y="698646"/>
                  <a:pt x="2856371" y="786487"/>
                  <a:pt x="2930454" y="823529"/>
                </a:cubicBezTo>
                <a:cubicBezTo>
                  <a:pt x="3004537" y="860571"/>
                  <a:pt x="3200329" y="729337"/>
                  <a:pt x="3133654" y="887029"/>
                </a:cubicBezTo>
                <a:cubicBezTo>
                  <a:pt x="3066979" y="1044721"/>
                  <a:pt x="2642587" y="1553779"/>
                  <a:pt x="2530404" y="1769679"/>
                </a:cubicBezTo>
                <a:cubicBezTo>
                  <a:pt x="2418221" y="1985579"/>
                  <a:pt x="2484896" y="2173962"/>
                  <a:pt x="2460554" y="2182429"/>
                </a:cubicBezTo>
                <a:cubicBezTo>
                  <a:pt x="2436212" y="2190896"/>
                  <a:pt x="2418221" y="1805662"/>
                  <a:pt x="2384354" y="1820479"/>
                </a:cubicBezTo>
                <a:cubicBezTo>
                  <a:pt x="2350487" y="1835296"/>
                  <a:pt x="2349429" y="2252279"/>
                  <a:pt x="2257354" y="2271329"/>
                </a:cubicBezTo>
                <a:cubicBezTo>
                  <a:pt x="2165279" y="2290379"/>
                  <a:pt x="1988537" y="1931604"/>
                  <a:pt x="1831904" y="1934779"/>
                </a:cubicBezTo>
                <a:cubicBezTo>
                  <a:pt x="1675271" y="1937954"/>
                  <a:pt x="1492179" y="2249104"/>
                  <a:pt x="1317554" y="2290379"/>
                </a:cubicBezTo>
                <a:cubicBezTo>
                  <a:pt x="1142929" y="2331654"/>
                  <a:pt x="731237" y="2281912"/>
                  <a:pt x="784154" y="2182429"/>
                </a:cubicBezTo>
                <a:cubicBezTo>
                  <a:pt x="837071" y="2082946"/>
                  <a:pt x="1537687" y="1843762"/>
                  <a:pt x="1635054" y="1693479"/>
                </a:cubicBezTo>
                <a:cubicBezTo>
                  <a:pt x="1732421" y="1543196"/>
                  <a:pt x="1448787" y="1453237"/>
                  <a:pt x="1368354" y="1280729"/>
                </a:cubicBezTo>
                <a:cubicBezTo>
                  <a:pt x="1287921" y="1108221"/>
                  <a:pt x="1377879" y="871154"/>
                  <a:pt x="1152454" y="658429"/>
                </a:cubicBezTo>
                <a:cubicBezTo>
                  <a:pt x="927029" y="445704"/>
                  <a:pt x="-141888" y="-51713"/>
                  <a:pt x="15804" y="4379"/>
                </a:cubicBezTo>
                <a:cubicBezTo>
                  <a:pt x="173496" y="60471"/>
                  <a:pt x="1905987" y="950529"/>
                  <a:pt x="2098604" y="994979"/>
                </a:cubicBezTo>
                <a:cubicBezTo>
                  <a:pt x="2291221" y="1039429"/>
                  <a:pt x="1324962" y="397021"/>
                  <a:pt x="1184204" y="28377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A3BB8645-287A-46BB-9ECC-4BF93382D7FA}"/>
              </a:ext>
            </a:extLst>
          </p:cNvPr>
          <p:cNvSpPr/>
          <p:nvPr/>
        </p:nvSpPr>
        <p:spPr>
          <a:xfrm>
            <a:off x="6979741" y="9341474"/>
            <a:ext cx="793323" cy="2260628"/>
          </a:xfrm>
          <a:custGeom>
            <a:avLst/>
            <a:gdLst>
              <a:gd name="connsiteX0" fmla="*/ 566465 w 793323"/>
              <a:gd name="connsiteY0" fmla="*/ 4657 h 2260628"/>
              <a:gd name="connsiteX1" fmla="*/ 219956 w 793323"/>
              <a:gd name="connsiteY1" fmla="*/ 697675 h 2260628"/>
              <a:gd name="connsiteX2" fmla="*/ 94827 w 793323"/>
              <a:gd name="connsiteY2" fmla="*/ 1477322 h 2260628"/>
              <a:gd name="connsiteX3" fmla="*/ 162204 w 793323"/>
              <a:gd name="connsiteY3" fmla="*/ 1111562 h 2260628"/>
              <a:gd name="connsiteX4" fmla="*/ 268082 w 793323"/>
              <a:gd name="connsiteY4" fmla="*/ 1073061 h 2260628"/>
              <a:gd name="connsiteX5" fmla="*/ 191080 w 793323"/>
              <a:gd name="connsiteY5" fmla="*/ 2256968 h 2260628"/>
              <a:gd name="connsiteX6" fmla="*/ 65952 w 793323"/>
              <a:gd name="connsiteY6" fmla="*/ 1467697 h 2260628"/>
              <a:gd name="connsiteX7" fmla="*/ 46701 w 793323"/>
              <a:gd name="connsiteY7" fmla="*/ 2179966 h 2260628"/>
              <a:gd name="connsiteX8" fmla="*/ 691594 w 793323"/>
              <a:gd name="connsiteY8" fmla="*/ 1361819 h 2260628"/>
              <a:gd name="connsiteX9" fmla="*/ 749345 w 793323"/>
              <a:gd name="connsiteY9" fmla="*/ 2179966 h 2260628"/>
              <a:gd name="connsiteX10" fmla="*/ 768596 w 793323"/>
              <a:gd name="connsiteY10" fmla="*/ 1073061 h 2260628"/>
              <a:gd name="connsiteX11" fmla="*/ 778221 w 793323"/>
              <a:gd name="connsiteY11" fmla="*/ 428168 h 2260628"/>
              <a:gd name="connsiteX12" fmla="*/ 566465 w 793323"/>
              <a:gd name="connsiteY12" fmla="*/ 4657 h 2260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3323" h="2260628">
                <a:moveTo>
                  <a:pt x="566465" y="4657"/>
                </a:moveTo>
                <a:cubicBezTo>
                  <a:pt x="473421" y="49575"/>
                  <a:pt x="298562" y="452231"/>
                  <a:pt x="219956" y="697675"/>
                </a:cubicBezTo>
                <a:cubicBezTo>
                  <a:pt x="141350" y="943119"/>
                  <a:pt x="104452" y="1408341"/>
                  <a:pt x="94827" y="1477322"/>
                </a:cubicBezTo>
                <a:cubicBezTo>
                  <a:pt x="85202" y="1546303"/>
                  <a:pt x="133328" y="1178939"/>
                  <a:pt x="162204" y="1111562"/>
                </a:cubicBezTo>
                <a:cubicBezTo>
                  <a:pt x="191080" y="1044185"/>
                  <a:pt x="263269" y="882160"/>
                  <a:pt x="268082" y="1073061"/>
                </a:cubicBezTo>
                <a:cubicBezTo>
                  <a:pt x="272895" y="1263962"/>
                  <a:pt x="224768" y="2191195"/>
                  <a:pt x="191080" y="2256968"/>
                </a:cubicBezTo>
                <a:cubicBezTo>
                  <a:pt x="157392" y="2322741"/>
                  <a:pt x="90015" y="1480531"/>
                  <a:pt x="65952" y="1467697"/>
                </a:cubicBezTo>
                <a:cubicBezTo>
                  <a:pt x="41889" y="1454863"/>
                  <a:pt x="-57572" y="2197612"/>
                  <a:pt x="46701" y="2179966"/>
                </a:cubicBezTo>
                <a:cubicBezTo>
                  <a:pt x="150974" y="2162320"/>
                  <a:pt x="574487" y="1361819"/>
                  <a:pt x="691594" y="1361819"/>
                </a:cubicBezTo>
                <a:cubicBezTo>
                  <a:pt x="808701" y="1361819"/>
                  <a:pt x="736511" y="2228092"/>
                  <a:pt x="749345" y="2179966"/>
                </a:cubicBezTo>
                <a:cubicBezTo>
                  <a:pt x="762179" y="2131840"/>
                  <a:pt x="763783" y="1365027"/>
                  <a:pt x="768596" y="1073061"/>
                </a:cubicBezTo>
                <a:cubicBezTo>
                  <a:pt x="773409" y="781095"/>
                  <a:pt x="815118" y="606235"/>
                  <a:pt x="778221" y="428168"/>
                </a:cubicBezTo>
                <a:cubicBezTo>
                  <a:pt x="741324" y="250101"/>
                  <a:pt x="659509" y="-40261"/>
                  <a:pt x="566465" y="465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C8F6EDA1-C5AF-49E9-A49C-9ED642B0CD95}"/>
              </a:ext>
            </a:extLst>
          </p:cNvPr>
          <p:cNvSpPr/>
          <p:nvPr/>
        </p:nvSpPr>
        <p:spPr>
          <a:xfrm>
            <a:off x="2307661" y="8254928"/>
            <a:ext cx="1381151" cy="345517"/>
          </a:xfrm>
          <a:custGeom>
            <a:avLst/>
            <a:gdLst>
              <a:gd name="connsiteX0" fmla="*/ 8819 w 1381151"/>
              <a:gd name="connsiteY0" fmla="*/ 72 h 345517"/>
              <a:gd name="connsiteX1" fmla="*/ 730179 w 1381151"/>
              <a:gd name="connsiteY1" fmla="*/ 132152 h 345517"/>
              <a:gd name="connsiteX2" fmla="*/ 1380419 w 1381151"/>
              <a:gd name="connsiteY2" fmla="*/ 111832 h 345517"/>
              <a:gd name="connsiteX3" fmla="*/ 603179 w 1381151"/>
              <a:gd name="connsiteY3" fmla="*/ 315032 h 345517"/>
              <a:gd name="connsiteX4" fmla="*/ 1106099 w 1381151"/>
              <a:gd name="connsiteY4" fmla="*/ 203272 h 345517"/>
              <a:gd name="connsiteX5" fmla="*/ 151059 w 1381151"/>
              <a:gd name="connsiteY5" fmla="*/ 345512 h 345517"/>
              <a:gd name="connsiteX6" fmla="*/ 506659 w 1381151"/>
              <a:gd name="connsiteY6" fmla="*/ 208352 h 345517"/>
              <a:gd name="connsiteX7" fmla="*/ 339019 w 1381151"/>
              <a:gd name="connsiteY7" fmla="*/ 152472 h 345517"/>
              <a:gd name="connsiteX8" fmla="*/ 8819 w 1381151"/>
              <a:gd name="connsiteY8" fmla="*/ 72 h 34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1151" h="345517">
                <a:moveTo>
                  <a:pt x="8819" y="72"/>
                </a:moveTo>
                <a:cubicBezTo>
                  <a:pt x="74012" y="-3315"/>
                  <a:pt x="501579" y="113525"/>
                  <a:pt x="730179" y="132152"/>
                </a:cubicBezTo>
                <a:cubicBezTo>
                  <a:pt x="958779" y="150779"/>
                  <a:pt x="1401586" y="81352"/>
                  <a:pt x="1380419" y="111832"/>
                </a:cubicBezTo>
                <a:cubicBezTo>
                  <a:pt x="1359252" y="142312"/>
                  <a:pt x="648899" y="299792"/>
                  <a:pt x="603179" y="315032"/>
                </a:cubicBezTo>
                <a:cubicBezTo>
                  <a:pt x="557459" y="330272"/>
                  <a:pt x="1181452" y="198192"/>
                  <a:pt x="1106099" y="203272"/>
                </a:cubicBezTo>
                <a:cubicBezTo>
                  <a:pt x="1030746" y="208352"/>
                  <a:pt x="250966" y="344665"/>
                  <a:pt x="151059" y="345512"/>
                </a:cubicBezTo>
                <a:cubicBezTo>
                  <a:pt x="51152" y="346359"/>
                  <a:pt x="475332" y="240525"/>
                  <a:pt x="506659" y="208352"/>
                </a:cubicBezTo>
                <a:cubicBezTo>
                  <a:pt x="537986" y="176179"/>
                  <a:pt x="419452" y="187185"/>
                  <a:pt x="339019" y="152472"/>
                </a:cubicBezTo>
                <a:cubicBezTo>
                  <a:pt x="258586" y="117759"/>
                  <a:pt x="-56374" y="3459"/>
                  <a:pt x="8819" y="7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6659941A-A59A-4DC6-8A54-1CFB052B9F5E}"/>
              </a:ext>
            </a:extLst>
          </p:cNvPr>
          <p:cNvSpPr/>
          <p:nvPr/>
        </p:nvSpPr>
        <p:spPr>
          <a:xfrm>
            <a:off x="2748131" y="5948315"/>
            <a:ext cx="481738" cy="582393"/>
          </a:xfrm>
          <a:custGeom>
            <a:avLst/>
            <a:gdLst>
              <a:gd name="connsiteX0" fmla="*/ 386229 w 481738"/>
              <a:gd name="connsiteY0" fmla="*/ 101965 h 582393"/>
              <a:gd name="connsiteX1" fmla="*/ 177949 w 481738"/>
              <a:gd name="connsiteY1" fmla="*/ 284845 h 582393"/>
              <a:gd name="connsiteX2" fmla="*/ 50949 w 481738"/>
              <a:gd name="connsiteY2" fmla="*/ 579485 h 582393"/>
              <a:gd name="connsiteX3" fmla="*/ 56029 w 481738"/>
              <a:gd name="connsiteY3" fmla="*/ 432165 h 582393"/>
              <a:gd name="connsiteX4" fmla="*/ 25549 w 481738"/>
              <a:gd name="connsiteY4" fmla="*/ 376285 h 582393"/>
              <a:gd name="connsiteX5" fmla="*/ 477669 w 481738"/>
              <a:gd name="connsiteY5" fmla="*/ 365 h 582393"/>
              <a:gd name="connsiteX6" fmla="*/ 243989 w 481738"/>
              <a:gd name="connsiteY6" fmla="*/ 310245 h 582393"/>
              <a:gd name="connsiteX7" fmla="*/ 167789 w 481738"/>
              <a:gd name="connsiteY7" fmla="*/ 482965 h 582393"/>
              <a:gd name="connsiteX8" fmla="*/ 30629 w 481738"/>
              <a:gd name="connsiteY8" fmla="*/ 355965 h 582393"/>
              <a:gd name="connsiteX9" fmla="*/ 386229 w 481738"/>
              <a:gd name="connsiteY9" fmla="*/ 101965 h 58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1738" h="582393">
                <a:moveTo>
                  <a:pt x="386229" y="101965"/>
                </a:moveTo>
                <a:cubicBezTo>
                  <a:pt x="410782" y="90112"/>
                  <a:pt x="233829" y="205258"/>
                  <a:pt x="177949" y="284845"/>
                </a:cubicBezTo>
                <a:cubicBezTo>
                  <a:pt x="122069" y="364432"/>
                  <a:pt x="71269" y="554932"/>
                  <a:pt x="50949" y="579485"/>
                </a:cubicBezTo>
                <a:cubicBezTo>
                  <a:pt x="30629" y="604038"/>
                  <a:pt x="60262" y="466032"/>
                  <a:pt x="56029" y="432165"/>
                </a:cubicBezTo>
                <a:cubicBezTo>
                  <a:pt x="51796" y="398298"/>
                  <a:pt x="-44724" y="448252"/>
                  <a:pt x="25549" y="376285"/>
                </a:cubicBezTo>
                <a:cubicBezTo>
                  <a:pt x="95822" y="304318"/>
                  <a:pt x="441263" y="11372"/>
                  <a:pt x="477669" y="365"/>
                </a:cubicBezTo>
                <a:cubicBezTo>
                  <a:pt x="514075" y="-10642"/>
                  <a:pt x="295636" y="229812"/>
                  <a:pt x="243989" y="310245"/>
                </a:cubicBezTo>
                <a:cubicBezTo>
                  <a:pt x="192342" y="390678"/>
                  <a:pt x="203349" y="475345"/>
                  <a:pt x="167789" y="482965"/>
                </a:cubicBezTo>
                <a:cubicBezTo>
                  <a:pt x="132229" y="490585"/>
                  <a:pt x="-698" y="417772"/>
                  <a:pt x="30629" y="355965"/>
                </a:cubicBezTo>
                <a:cubicBezTo>
                  <a:pt x="61956" y="294158"/>
                  <a:pt x="361676" y="113818"/>
                  <a:pt x="386229" y="10196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444CAA91-546B-4367-BAE8-11E62B4B07FC}"/>
              </a:ext>
            </a:extLst>
          </p:cNvPr>
          <p:cNvSpPr/>
          <p:nvPr/>
        </p:nvSpPr>
        <p:spPr>
          <a:xfrm>
            <a:off x="4940557" y="5786139"/>
            <a:ext cx="2502606" cy="3732166"/>
          </a:xfrm>
          <a:custGeom>
            <a:avLst/>
            <a:gdLst>
              <a:gd name="connsiteX0" fmla="*/ 1815843 w 2502606"/>
              <a:gd name="connsiteY0" fmla="*/ 17761 h 3732166"/>
              <a:gd name="connsiteX1" fmla="*/ 12443 w 2502606"/>
              <a:gd name="connsiteY1" fmla="*/ 2633961 h 3732166"/>
              <a:gd name="connsiteX2" fmla="*/ 983993 w 2502606"/>
              <a:gd name="connsiteY2" fmla="*/ 1433811 h 3732166"/>
              <a:gd name="connsiteX3" fmla="*/ 285493 w 2502606"/>
              <a:gd name="connsiteY3" fmla="*/ 3059411 h 3732166"/>
              <a:gd name="connsiteX4" fmla="*/ 1263393 w 2502606"/>
              <a:gd name="connsiteY4" fmla="*/ 2506961 h 3732166"/>
              <a:gd name="connsiteX5" fmla="*/ 63243 w 2502606"/>
              <a:gd name="connsiteY5" fmla="*/ 3707111 h 3732166"/>
              <a:gd name="connsiteX6" fmla="*/ 1257043 w 2502606"/>
              <a:gd name="connsiteY6" fmla="*/ 3332461 h 3732166"/>
              <a:gd name="connsiteX7" fmla="*/ 1123693 w 2502606"/>
              <a:gd name="connsiteY7" fmla="*/ 3465811 h 3732166"/>
              <a:gd name="connsiteX8" fmla="*/ 2171443 w 2502606"/>
              <a:gd name="connsiteY8" fmla="*/ 2653011 h 3732166"/>
              <a:gd name="connsiteX9" fmla="*/ 1765043 w 2502606"/>
              <a:gd name="connsiteY9" fmla="*/ 2780011 h 3732166"/>
              <a:gd name="connsiteX10" fmla="*/ 2501643 w 2502606"/>
              <a:gd name="connsiteY10" fmla="*/ 716261 h 3732166"/>
              <a:gd name="connsiteX11" fmla="*/ 1580893 w 2502606"/>
              <a:gd name="connsiteY11" fmla="*/ 2627611 h 3732166"/>
              <a:gd name="connsiteX12" fmla="*/ 2177793 w 2502606"/>
              <a:gd name="connsiteY12" fmla="*/ 43161 h 3732166"/>
              <a:gd name="connsiteX13" fmla="*/ 1498343 w 2502606"/>
              <a:gd name="connsiteY13" fmla="*/ 1833861 h 3732166"/>
              <a:gd name="connsiteX14" fmla="*/ 2025393 w 2502606"/>
              <a:gd name="connsiteY14" fmla="*/ 144761 h 3732166"/>
              <a:gd name="connsiteX15" fmla="*/ 1371343 w 2502606"/>
              <a:gd name="connsiteY15" fmla="*/ 1421111 h 3732166"/>
              <a:gd name="connsiteX16" fmla="*/ 1815843 w 2502606"/>
              <a:gd name="connsiteY16" fmla="*/ 17761 h 3732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02606" h="3732166">
                <a:moveTo>
                  <a:pt x="1815843" y="17761"/>
                </a:moveTo>
                <a:cubicBezTo>
                  <a:pt x="1589360" y="219903"/>
                  <a:pt x="151085" y="2397953"/>
                  <a:pt x="12443" y="2633961"/>
                </a:cubicBezTo>
                <a:cubicBezTo>
                  <a:pt x="-126199" y="2869969"/>
                  <a:pt x="938485" y="1362903"/>
                  <a:pt x="983993" y="1433811"/>
                </a:cubicBezTo>
                <a:cubicBezTo>
                  <a:pt x="1029501" y="1504719"/>
                  <a:pt x="238926" y="2880553"/>
                  <a:pt x="285493" y="3059411"/>
                </a:cubicBezTo>
                <a:cubicBezTo>
                  <a:pt x="332060" y="3238269"/>
                  <a:pt x="1300435" y="2399011"/>
                  <a:pt x="1263393" y="2506961"/>
                </a:cubicBezTo>
                <a:cubicBezTo>
                  <a:pt x="1226351" y="2614911"/>
                  <a:pt x="64301" y="3569528"/>
                  <a:pt x="63243" y="3707111"/>
                </a:cubicBezTo>
                <a:cubicBezTo>
                  <a:pt x="62185" y="3844694"/>
                  <a:pt x="1080301" y="3372678"/>
                  <a:pt x="1257043" y="3332461"/>
                </a:cubicBezTo>
                <a:cubicBezTo>
                  <a:pt x="1433785" y="3292244"/>
                  <a:pt x="971293" y="3579053"/>
                  <a:pt x="1123693" y="3465811"/>
                </a:cubicBezTo>
                <a:cubicBezTo>
                  <a:pt x="1276093" y="3352569"/>
                  <a:pt x="2064551" y="2767311"/>
                  <a:pt x="2171443" y="2653011"/>
                </a:cubicBezTo>
                <a:cubicBezTo>
                  <a:pt x="2278335" y="2538711"/>
                  <a:pt x="1710010" y="3102803"/>
                  <a:pt x="1765043" y="2780011"/>
                </a:cubicBezTo>
                <a:cubicBezTo>
                  <a:pt x="1820076" y="2457219"/>
                  <a:pt x="2532335" y="741661"/>
                  <a:pt x="2501643" y="716261"/>
                </a:cubicBezTo>
                <a:cubicBezTo>
                  <a:pt x="2470951" y="690861"/>
                  <a:pt x="1634868" y="2739794"/>
                  <a:pt x="1580893" y="2627611"/>
                </a:cubicBezTo>
                <a:cubicBezTo>
                  <a:pt x="1526918" y="2515428"/>
                  <a:pt x="2191551" y="175453"/>
                  <a:pt x="2177793" y="43161"/>
                </a:cubicBezTo>
                <a:cubicBezTo>
                  <a:pt x="2164035" y="-89131"/>
                  <a:pt x="1523743" y="1816928"/>
                  <a:pt x="1498343" y="1833861"/>
                </a:cubicBezTo>
                <a:cubicBezTo>
                  <a:pt x="1472943" y="1850794"/>
                  <a:pt x="2046560" y="213553"/>
                  <a:pt x="2025393" y="144761"/>
                </a:cubicBezTo>
                <a:cubicBezTo>
                  <a:pt x="2004226" y="75969"/>
                  <a:pt x="1405210" y="1436986"/>
                  <a:pt x="1371343" y="1421111"/>
                </a:cubicBezTo>
                <a:cubicBezTo>
                  <a:pt x="1337476" y="1405236"/>
                  <a:pt x="2042326" y="-184381"/>
                  <a:pt x="1815843" y="17761"/>
                </a:cubicBezTo>
                <a:close/>
              </a:path>
            </a:pathLst>
          </a:cu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5D6323D6-EC8C-40F0-BCB8-6413AC2A76B1}"/>
              </a:ext>
            </a:extLst>
          </p:cNvPr>
          <p:cNvSpPr/>
          <p:nvPr/>
        </p:nvSpPr>
        <p:spPr>
          <a:xfrm>
            <a:off x="4253999" y="5853693"/>
            <a:ext cx="987351" cy="565766"/>
          </a:xfrm>
          <a:custGeom>
            <a:avLst/>
            <a:gdLst>
              <a:gd name="connsiteX0" fmla="*/ 501 w 987351"/>
              <a:gd name="connsiteY0" fmla="*/ 5240 h 565766"/>
              <a:gd name="connsiteX1" fmla="*/ 191001 w 987351"/>
              <a:gd name="connsiteY1" fmla="*/ 420107 h 565766"/>
              <a:gd name="connsiteX2" fmla="*/ 343401 w 987351"/>
              <a:gd name="connsiteY2" fmla="*/ 534407 h 565766"/>
              <a:gd name="connsiteX3" fmla="*/ 271434 w 987351"/>
              <a:gd name="connsiteY3" fmla="*/ 538640 h 565766"/>
              <a:gd name="connsiteX4" fmla="*/ 148668 w 987351"/>
              <a:gd name="connsiteY4" fmla="*/ 216907 h 565766"/>
              <a:gd name="connsiteX5" fmla="*/ 360334 w 987351"/>
              <a:gd name="connsiteY5" fmla="*/ 496307 h 565766"/>
              <a:gd name="connsiteX6" fmla="*/ 267201 w 987351"/>
              <a:gd name="connsiteY6" fmla="*/ 280407 h 565766"/>
              <a:gd name="connsiteX7" fmla="*/ 986868 w 987351"/>
              <a:gd name="connsiteY7" fmla="*/ 140707 h 565766"/>
              <a:gd name="connsiteX8" fmla="*/ 144434 w 987351"/>
              <a:gd name="connsiteY8" fmla="*/ 166107 h 565766"/>
              <a:gd name="connsiteX9" fmla="*/ 449234 w 987351"/>
              <a:gd name="connsiteY9" fmla="*/ 166107 h 565766"/>
              <a:gd name="connsiteX10" fmla="*/ 305301 w 987351"/>
              <a:gd name="connsiteY10" fmla="*/ 204207 h 565766"/>
              <a:gd name="connsiteX11" fmla="*/ 296834 w 987351"/>
              <a:gd name="connsiteY11" fmla="*/ 221140 h 565766"/>
              <a:gd name="connsiteX12" fmla="*/ 140201 w 987351"/>
              <a:gd name="connsiteY12" fmla="*/ 187274 h 565766"/>
              <a:gd name="connsiteX13" fmla="*/ 501 w 987351"/>
              <a:gd name="connsiteY13" fmla="*/ 5240 h 565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87351" h="565766">
                <a:moveTo>
                  <a:pt x="501" y="5240"/>
                </a:moveTo>
                <a:cubicBezTo>
                  <a:pt x="8968" y="44046"/>
                  <a:pt x="133851" y="331913"/>
                  <a:pt x="191001" y="420107"/>
                </a:cubicBezTo>
                <a:cubicBezTo>
                  <a:pt x="248151" y="508301"/>
                  <a:pt x="329995" y="514651"/>
                  <a:pt x="343401" y="534407"/>
                </a:cubicBezTo>
                <a:cubicBezTo>
                  <a:pt x="356807" y="554163"/>
                  <a:pt x="303890" y="591557"/>
                  <a:pt x="271434" y="538640"/>
                </a:cubicBezTo>
                <a:cubicBezTo>
                  <a:pt x="238979" y="485723"/>
                  <a:pt x="133851" y="223962"/>
                  <a:pt x="148668" y="216907"/>
                </a:cubicBezTo>
                <a:cubicBezTo>
                  <a:pt x="163485" y="209852"/>
                  <a:pt x="340579" y="485724"/>
                  <a:pt x="360334" y="496307"/>
                </a:cubicBezTo>
                <a:cubicBezTo>
                  <a:pt x="380089" y="506890"/>
                  <a:pt x="162779" y="339674"/>
                  <a:pt x="267201" y="280407"/>
                </a:cubicBezTo>
                <a:cubicBezTo>
                  <a:pt x="371623" y="221140"/>
                  <a:pt x="1007329" y="159757"/>
                  <a:pt x="986868" y="140707"/>
                </a:cubicBezTo>
                <a:cubicBezTo>
                  <a:pt x="966407" y="121657"/>
                  <a:pt x="234040" y="161874"/>
                  <a:pt x="144434" y="166107"/>
                </a:cubicBezTo>
                <a:cubicBezTo>
                  <a:pt x="54828" y="170340"/>
                  <a:pt x="422423" y="159757"/>
                  <a:pt x="449234" y="166107"/>
                </a:cubicBezTo>
                <a:cubicBezTo>
                  <a:pt x="476045" y="172457"/>
                  <a:pt x="330701" y="195035"/>
                  <a:pt x="305301" y="204207"/>
                </a:cubicBezTo>
                <a:cubicBezTo>
                  <a:pt x="279901" y="213379"/>
                  <a:pt x="324351" y="223962"/>
                  <a:pt x="296834" y="221140"/>
                </a:cubicBezTo>
                <a:cubicBezTo>
                  <a:pt x="269317" y="218318"/>
                  <a:pt x="187473" y="219730"/>
                  <a:pt x="140201" y="187274"/>
                </a:cubicBezTo>
                <a:cubicBezTo>
                  <a:pt x="92929" y="154818"/>
                  <a:pt x="-7966" y="-33566"/>
                  <a:pt x="501" y="524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楕円 1157">
            <a:extLst>
              <a:ext uri="{FF2B5EF4-FFF2-40B4-BE49-F238E27FC236}">
                <a16:creationId xmlns:a16="http://schemas.microsoft.com/office/drawing/2014/main" id="{F8451298-2C4C-4468-AF50-326931917CF0}"/>
              </a:ext>
            </a:extLst>
          </p:cNvPr>
          <p:cNvSpPr/>
          <p:nvPr/>
        </p:nvSpPr>
        <p:spPr>
          <a:xfrm>
            <a:off x="4697129" y="6400800"/>
            <a:ext cx="914400" cy="914400"/>
          </a:xfrm>
          <a:prstGeom prst="ellipse">
            <a:avLst/>
          </a:prstGeom>
          <a:solidFill>
            <a:srgbClr val="FF669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楕円 198">
            <a:extLst>
              <a:ext uri="{FF2B5EF4-FFF2-40B4-BE49-F238E27FC236}">
                <a16:creationId xmlns:a16="http://schemas.microsoft.com/office/drawing/2014/main" id="{CB7F3498-7C62-4301-AEF8-F09F761188FB}"/>
              </a:ext>
            </a:extLst>
          </p:cNvPr>
          <p:cNvSpPr/>
          <p:nvPr/>
        </p:nvSpPr>
        <p:spPr>
          <a:xfrm>
            <a:off x="1941096" y="6400800"/>
            <a:ext cx="617620" cy="617620"/>
          </a:xfrm>
          <a:prstGeom prst="ellipse">
            <a:avLst/>
          </a:prstGeom>
          <a:solidFill>
            <a:srgbClr val="FF669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473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私たちはどうかしている（わたどう）怪演&amp;quot;観月ありさ&amp;quot;の「ナースのお仕事」再放送希望！無料視聴できるのは？ - Middle Edge（ミドルエッジ）" hidden="1">
            <a:extLst>
              <a:ext uri="{FF2B5EF4-FFF2-40B4-BE49-F238E27FC236}">
                <a16:creationId xmlns:a16="http://schemas.microsoft.com/office/drawing/2014/main" id="{F2491DDA-0044-4735-AE85-5732F305A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523" y="1743066"/>
            <a:ext cx="7390154" cy="9846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F84BBEDC-1540-4B60-AC56-56E670FA5424}"/>
              </a:ext>
            </a:extLst>
          </p:cNvPr>
          <p:cNvSpPr/>
          <p:nvPr/>
        </p:nvSpPr>
        <p:spPr>
          <a:xfrm>
            <a:off x="4097243" y="5181092"/>
            <a:ext cx="1379491" cy="400817"/>
          </a:xfrm>
          <a:custGeom>
            <a:avLst/>
            <a:gdLst>
              <a:gd name="connsiteX0" fmla="*/ 30257 w 1379491"/>
              <a:gd name="connsiteY0" fmla="*/ 384683 h 400817"/>
              <a:gd name="connsiteX1" fmla="*/ 541432 w 1379491"/>
              <a:gd name="connsiteY1" fmla="*/ 32258 h 400817"/>
              <a:gd name="connsiteX2" fmla="*/ 1033557 w 1379491"/>
              <a:gd name="connsiteY2" fmla="*/ 64008 h 400817"/>
              <a:gd name="connsiteX3" fmla="*/ 1370107 w 1379491"/>
              <a:gd name="connsiteY3" fmla="*/ 181483 h 400817"/>
              <a:gd name="connsiteX4" fmla="*/ 1236757 w 1379491"/>
              <a:gd name="connsiteY4" fmla="*/ 137033 h 400817"/>
              <a:gd name="connsiteX5" fmla="*/ 731932 w 1379491"/>
              <a:gd name="connsiteY5" fmla="*/ 25908 h 400817"/>
              <a:gd name="connsiteX6" fmla="*/ 608107 w 1379491"/>
              <a:gd name="connsiteY6" fmla="*/ 25908 h 400817"/>
              <a:gd name="connsiteX7" fmla="*/ 115982 w 1379491"/>
              <a:gd name="connsiteY7" fmla="*/ 311658 h 400817"/>
              <a:gd name="connsiteX8" fmla="*/ 30257 w 1379491"/>
              <a:gd name="connsiteY8" fmla="*/ 384683 h 400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9491" h="400817">
                <a:moveTo>
                  <a:pt x="30257" y="384683"/>
                </a:moveTo>
                <a:cubicBezTo>
                  <a:pt x="101165" y="338116"/>
                  <a:pt x="374216" y="85704"/>
                  <a:pt x="541432" y="32258"/>
                </a:cubicBezTo>
                <a:cubicBezTo>
                  <a:pt x="708648" y="-21188"/>
                  <a:pt x="895445" y="39137"/>
                  <a:pt x="1033557" y="64008"/>
                </a:cubicBezTo>
                <a:cubicBezTo>
                  <a:pt x="1171669" y="88879"/>
                  <a:pt x="1336240" y="169312"/>
                  <a:pt x="1370107" y="181483"/>
                </a:cubicBezTo>
                <a:cubicBezTo>
                  <a:pt x="1403974" y="193654"/>
                  <a:pt x="1343119" y="162962"/>
                  <a:pt x="1236757" y="137033"/>
                </a:cubicBezTo>
                <a:cubicBezTo>
                  <a:pt x="1130395" y="111104"/>
                  <a:pt x="836707" y="44429"/>
                  <a:pt x="731932" y="25908"/>
                </a:cubicBezTo>
                <a:cubicBezTo>
                  <a:pt x="627157" y="7387"/>
                  <a:pt x="710765" y="-21717"/>
                  <a:pt x="608107" y="25908"/>
                </a:cubicBezTo>
                <a:cubicBezTo>
                  <a:pt x="505449" y="73533"/>
                  <a:pt x="208586" y="255566"/>
                  <a:pt x="115982" y="311658"/>
                </a:cubicBezTo>
                <a:cubicBezTo>
                  <a:pt x="23378" y="367750"/>
                  <a:pt x="-40651" y="431250"/>
                  <a:pt x="30257" y="384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8F14CB4F-34E5-427B-B402-8E06DDF6F9A4}"/>
              </a:ext>
            </a:extLst>
          </p:cNvPr>
          <p:cNvSpPr/>
          <p:nvPr/>
        </p:nvSpPr>
        <p:spPr>
          <a:xfrm>
            <a:off x="4135539" y="5512736"/>
            <a:ext cx="330796" cy="307042"/>
          </a:xfrm>
          <a:custGeom>
            <a:avLst/>
            <a:gdLst>
              <a:gd name="connsiteX0" fmla="*/ 328511 w 330796"/>
              <a:gd name="connsiteY0" fmla="*/ 652 h 307042"/>
              <a:gd name="connsiteX1" fmla="*/ 158649 w 330796"/>
              <a:gd name="connsiteY1" fmla="*/ 116539 h 307042"/>
              <a:gd name="connsiteX2" fmla="*/ 52286 w 330796"/>
              <a:gd name="connsiteY2" fmla="*/ 135589 h 307042"/>
              <a:gd name="connsiteX3" fmla="*/ 15774 w 330796"/>
              <a:gd name="connsiteY3" fmla="*/ 165752 h 307042"/>
              <a:gd name="connsiteX4" fmla="*/ 33236 w 330796"/>
              <a:gd name="connsiteY4" fmla="*/ 227664 h 307042"/>
              <a:gd name="connsiteX5" fmla="*/ 133249 w 330796"/>
              <a:gd name="connsiteY5" fmla="*/ 307039 h 307042"/>
              <a:gd name="connsiteX6" fmla="*/ 25299 w 330796"/>
              <a:gd name="connsiteY6" fmla="*/ 230839 h 307042"/>
              <a:gd name="connsiteX7" fmla="*/ 25299 w 330796"/>
              <a:gd name="connsiteY7" fmla="*/ 175277 h 307042"/>
              <a:gd name="connsiteX8" fmla="*/ 328511 w 330796"/>
              <a:gd name="connsiteY8" fmla="*/ 652 h 307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0796" h="307042">
                <a:moveTo>
                  <a:pt x="328511" y="652"/>
                </a:moveTo>
                <a:cubicBezTo>
                  <a:pt x="350736" y="-9138"/>
                  <a:pt x="204686" y="94050"/>
                  <a:pt x="158649" y="116539"/>
                </a:cubicBezTo>
                <a:cubicBezTo>
                  <a:pt x="112612" y="139028"/>
                  <a:pt x="76098" y="127387"/>
                  <a:pt x="52286" y="135589"/>
                </a:cubicBezTo>
                <a:cubicBezTo>
                  <a:pt x="28474" y="143791"/>
                  <a:pt x="18949" y="150406"/>
                  <a:pt x="15774" y="165752"/>
                </a:cubicBezTo>
                <a:cubicBezTo>
                  <a:pt x="12599" y="181098"/>
                  <a:pt x="13657" y="204116"/>
                  <a:pt x="33236" y="227664"/>
                </a:cubicBezTo>
                <a:cubicBezTo>
                  <a:pt x="52815" y="251212"/>
                  <a:pt x="134572" y="306510"/>
                  <a:pt x="133249" y="307039"/>
                </a:cubicBezTo>
                <a:cubicBezTo>
                  <a:pt x="131926" y="307568"/>
                  <a:pt x="43291" y="252799"/>
                  <a:pt x="25299" y="230839"/>
                </a:cubicBezTo>
                <a:cubicBezTo>
                  <a:pt x="7307" y="208879"/>
                  <a:pt x="-21268" y="214171"/>
                  <a:pt x="25299" y="175277"/>
                </a:cubicBezTo>
                <a:cubicBezTo>
                  <a:pt x="71866" y="136383"/>
                  <a:pt x="306286" y="10442"/>
                  <a:pt x="328511" y="6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719A0743-6A0E-483F-94AE-8BCB687DDC03}"/>
              </a:ext>
            </a:extLst>
          </p:cNvPr>
          <p:cNvSpPr/>
          <p:nvPr/>
        </p:nvSpPr>
        <p:spPr>
          <a:xfrm>
            <a:off x="4297628" y="5555982"/>
            <a:ext cx="169616" cy="180142"/>
          </a:xfrm>
          <a:custGeom>
            <a:avLst/>
            <a:gdLst>
              <a:gd name="connsiteX0" fmla="*/ 169597 w 169616"/>
              <a:gd name="connsiteY0" fmla="*/ 268 h 180142"/>
              <a:gd name="connsiteX1" fmla="*/ 42597 w 169616"/>
              <a:gd name="connsiteY1" fmla="*/ 124093 h 180142"/>
              <a:gd name="connsiteX2" fmla="*/ 1322 w 169616"/>
              <a:gd name="connsiteY2" fmla="*/ 179656 h 180142"/>
              <a:gd name="connsiteX3" fmla="*/ 14022 w 169616"/>
              <a:gd name="connsiteY3" fmla="*/ 147906 h 180142"/>
              <a:gd name="connsiteX4" fmla="*/ 52122 w 169616"/>
              <a:gd name="connsiteY4" fmla="*/ 92343 h 180142"/>
              <a:gd name="connsiteX5" fmla="*/ 169597 w 169616"/>
              <a:gd name="connsiteY5" fmla="*/ 268 h 180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616" h="180142">
                <a:moveTo>
                  <a:pt x="169597" y="268"/>
                </a:moveTo>
                <a:cubicBezTo>
                  <a:pt x="168010" y="5560"/>
                  <a:pt x="70643" y="94195"/>
                  <a:pt x="42597" y="124093"/>
                </a:cubicBezTo>
                <a:cubicBezTo>
                  <a:pt x="14551" y="153991"/>
                  <a:pt x="6084" y="175687"/>
                  <a:pt x="1322" y="179656"/>
                </a:cubicBezTo>
                <a:cubicBezTo>
                  <a:pt x="-3440" y="183625"/>
                  <a:pt x="5555" y="162458"/>
                  <a:pt x="14022" y="147906"/>
                </a:cubicBezTo>
                <a:cubicBezTo>
                  <a:pt x="22489" y="133354"/>
                  <a:pt x="26457" y="115362"/>
                  <a:pt x="52122" y="92343"/>
                </a:cubicBezTo>
                <a:cubicBezTo>
                  <a:pt x="77787" y="69324"/>
                  <a:pt x="171184" y="-5024"/>
                  <a:pt x="169597" y="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9CD6A89C-6E17-4715-90B8-8294445F1BAF}"/>
              </a:ext>
            </a:extLst>
          </p:cNvPr>
          <p:cNvSpPr/>
          <p:nvPr/>
        </p:nvSpPr>
        <p:spPr>
          <a:xfrm>
            <a:off x="4302125" y="5280867"/>
            <a:ext cx="1197086" cy="364290"/>
          </a:xfrm>
          <a:custGeom>
            <a:avLst/>
            <a:gdLst>
              <a:gd name="connsiteX0" fmla="*/ 1047750 w 1197086"/>
              <a:gd name="connsiteY0" fmla="*/ 364283 h 364290"/>
              <a:gd name="connsiteX1" fmla="*/ 1193800 w 1197086"/>
              <a:gd name="connsiteY1" fmla="*/ 278558 h 364290"/>
              <a:gd name="connsiteX2" fmla="*/ 1144588 w 1197086"/>
              <a:gd name="connsiteY2" fmla="*/ 280146 h 364290"/>
              <a:gd name="connsiteX3" fmla="*/ 1087438 w 1197086"/>
              <a:gd name="connsiteY3" fmla="*/ 265858 h 364290"/>
              <a:gd name="connsiteX4" fmla="*/ 1082675 w 1197086"/>
              <a:gd name="connsiteY4" fmla="*/ 175371 h 364290"/>
              <a:gd name="connsiteX5" fmla="*/ 1041400 w 1197086"/>
              <a:gd name="connsiteY5" fmla="*/ 210296 h 364290"/>
              <a:gd name="connsiteX6" fmla="*/ 973138 w 1197086"/>
              <a:gd name="connsiteY6" fmla="*/ 178546 h 364290"/>
              <a:gd name="connsiteX7" fmla="*/ 933450 w 1197086"/>
              <a:gd name="connsiteY7" fmla="*/ 169021 h 364290"/>
              <a:gd name="connsiteX8" fmla="*/ 981075 w 1197086"/>
              <a:gd name="connsiteY8" fmla="*/ 134096 h 364290"/>
              <a:gd name="connsiteX9" fmla="*/ 858838 w 1197086"/>
              <a:gd name="connsiteY9" fmla="*/ 154733 h 364290"/>
              <a:gd name="connsiteX10" fmla="*/ 895350 w 1197086"/>
              <a:gd name="connsiteY10" fmla="*/ 65833 h 364290"/>
              <a:gd name="connsiteX11" fmla="*/ 833438 w 1197086"/>
              <a:gd name="connsiteY11" fmla="*/ 148383 h 364290"/>
              <a:gd name="connsiteX12" fmla="*/ 790575 w 1197086"/>
              <a:gd name="connsiteY12" fmla="*/ 130921 h 364290"/>
              <a:gd name="connsiteX13" fmla="*/ 687388 w 1197086"/>
              <a:gd name="connsiteY13" fmla="*/ 108696 h 364290"/>
              <a:gd name="connsiteX14" fmla="*/ 685800 w 1197086"/>
              <a:gd name="connsiteY14" fmla="*/ 108696 h 364290"/>
              <a:gd name="connsiteX15" fmla="*/ 690563 w 1197086"/>
              <a:gd name="connsiteY15" fmla="*/ 46783 h 364290"/>
              <a:gd name="connsiteX16" fmla="*/ 692150 w 1197086"/>
              <a:gd name="connsiteY16" fmla="*/ 3921 h 364290"/>
              <a:gd name="connsiteX17" fmla="*/ 671513 w 1197086"/>
              <a:gd name="connsiteY17" fmla="*/ 148383 h 364290"/>
              <a:gd name="connsiteX18" fmla="*/ 623888 w 1197086"/>
              <a:gd name="connsiteY18" fmla="*/ 24558 h 364290"/>
              <a:gd name="connsiteX19" fmla="*/ 623888 w 1197086"/>
              <a:gd name="connsiteY19" fmla="*/ 127746 h 364290"/>
              <a:gd name="connsiteX20" fmla="*/ 547688 w 1197086"/>
              <a:gd name="connsiteY20" fmla="*/ 35671 h 364290"/>
              <a:gd name="connsiteX21" fmla="*/ 547688 w 1197086"/>
              <a:gd name="connsiteY21" fmla="*/ 149971 h 364290"/>
              <a:gd name="connsiteX22" fmla="*/ 506413 w 1197086"/>
              <a:gd name="connsiteY22" fmla="*/ 80121 h 364290"/>
              <a:gd name="connsiteX23" fmla="*/ 487363 w 1197086"/>
              <a:gd name="connsiteY23" fmla="*/ 54721 h 364290"/>
              <a:gd name="connsiteX24" fmla="*/ 504825 w 1197086"/>
              <a:gd name="connsiteY24" fmla="*/ 161083 h 364290"/>
              <a:gd name="connsiteX25" fmla="*/ 444500 w 1197086"/>
              <a:gd name="connsiteY25" fmla="*/ 89646 h 364290"/>
              <a:gd name="connsiteX26" fmla="*/ 400050 w 1197086"/>
              <a:gd name="connsiteY26" fmla="*/ 16621 h 364290"/>
              <a:gd name="connsiteX27" fmla="*/ 407988 w 1197086"/>
              <a:gd name="connsiteY27" fmla="*/ 146796 h 364290"/>
              <a:gd name="connsiteX28" fmla="*/ 398463 w 1197086"/>
              <a:gd name="connsiteY28" fmla="*/ 145208 h 364290"/>
              <a:gd name="connsiteX29" fmla="*/ 371475 w 1197086"/>
              <a:gd name="connsiteY29" fmla="*/ 92821 h 364290"/>
              <a:gd name="connsiteX30" fmla="*/ 341313 w 1197086"/>
              <a:gd name="connsiteY30" fmla="*/ 13446 h 364290"/>
              <a:gd name="connsiteX31" fmla="*/ 336550 w 1197086"/>
              <a:gd name="connsiteY31" fmla="*/ 37258 h 364290"/>
              <a:gd name="connsiteX32" fmla="*/ 336550 w 1197086"/>
              <a:gd name="connsiteY32" fmla="*/ 102346 h 364290"/>
              <a:gd name="connsiteX33" fmla="*/ 379413 w 1197086"/>
              <a:gd name="connsiteY33" fmla="*/ 176958 h 364290"/>
              <a:gd name="connsiteX34" fmla="*/ 331788 w 1197086"/>
              <a:gd name="connsiteY34" fmla="*/ 119808 h 364290"/>
              <a:gd name="connsiteX35" fmla="*/ 285750 w 1197086"/>
              <a:gd name="connsiteY35" fmla="*/ 46783 h 364290"/>
              <a:gd name="connsiteX36" fmla="*/ 322263 w 1197086"/>
              <a:gd name="connsiteY36" fmla="*/ 142033 h 364290"/>
              <a:gd name="connsiteX37" fmla="*/ 325438 w 1197086"/>
              <a:gd name="connsiteY37" fmla="*/ 154733 h 364290"/>
              <a:gd name="connsiteX38" fmla="*/ 227013 w 1197086"/>
              <a:gd name="connsiteY38" fmla="*/ 100758 h 364290"/>
              <a:gd name="connsiteX39" fmla="*/ 158750 w 1197086"/>
              <a:gd name="connsiteY39" fmla="*/ 91233 h 364290"/>
              <a:gd name="connsiteX40" fmla="*/ 222250 w 1197086"/>
              <a:gd name="connsiteY40" fmla="*/ 116633 h 364290"/>
              <a:gd name="connsiteX41" fmla="*/ 312738 w 1197086"/>
              <a:gd name="connsiteY41" fmla="*/ 173783 h 364290"/>
              <a:gd name="connsiteX42" fmla="*/ 268288 w 1197086"/>
              <a:gd name="connsiteY42" fmla="*/ 173783 h 364290"/>
              <a:gd name="connsiteX43" fmla="*/ 0 w 1197086"/>
              <a:gd name="connsiteY43" fmla="*/ 186483 h 364290"/>
              <a:gd name="connsiteX44" fmla="*/ 298450 w 1197086"/>
              <a:gd name="connsiteY44" fmla="*/ 186483 h 364290"/>
              <a:gd name="connsiteX45" fmla="*/ 157163 w 1197086"/>
              <a:gd name="connsiteY45" fmla="*/ 235696 h 364290"/>
              <a:gd name="connsiteX46" fmla="*/ 139700 w 1197086"/>
              <a:gd name="connsiteY46" fmla="*/ 270621 h 364290"/>
              <a:gd name="connsiteX47" fmla="*/ 261938 w 1197086"/>
              <a:gd name="connsiteY47" fmla="*/ 227758 h 364290"/>
              <a:gd name="connsiteX48" fmla="*/ 430213 w 1197086"/>
              <a:gd name="connsiteY48" fmla="*/ 176958 h 364290"/>
              <a:gd name="connsiteX49" fmla="*/ 628650 w 1197086"/>
              <a:gd name="connsiteY49" fmla="*/ 181721 h 364290"/>
              <a:gd name="connsiteX50" fmla="*/ 885825 w 1197086"/>
              <a:gd name="connsiteY50" fmla="*/ 234108 h 364290"/>
              <a:gd name="connsiteX51" fmla="*/ 957263 w 1197086"/>
              <a:gd name="connsiteY51" fmla="*/ 292846 h 364290"/>
              <a:gd name="connsiteX52" fmla="*/ 923925 w 1197086"/>
              <a:gd name="connsiteY52" fmla="*/ 248396 h 364290"/>
              <a:gd name="connsiteX53" fmla="*/ 985838 w 1197086"/>
              <a:gd name="connsiteY53" fmla="*/ 283321 h 364290"/>
              <a:gd name="connsiteX54" fmla="*/ 1047750 w 1197086"/>
              <a:gd name="connsiteY54" fmla="*/ 364283 h 36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197086" h="364290">
                <a:moveTo>
                  <a:pt x="1047750" y="364283"/>
                </a:moveTo>
                <a:cubicBezTo>
                  <a:pt x="1082410" y="363489"/>
                  <a:pt x="1177660" y="292581"/>
                  <a:pt x="1193800" y="278558"/>
                </a:cubicBezTo>
                <a:cubicBezTo>
                  <a:pt x="1209940" y="264535"/>
                  <a:pt x="1162315" y="282263"/>
                  <a:pt x="1144588" y="280146"/>
                </a:cubicBezTo>
                <a:cubicBezTo>
                  <a:pt x="1126861" y="278029"/>
                  <a:pt x="1097757" y="283321"/>
                  <a:pt x="1087438" y="265858"/>
                </a:cubicBezTo>
                <a:cubicBezTo>
                  <a:pt x="1077119" y="248395"/>
                  <a:pt x="1090348" y="184631"/>
                  <a:pt x="1082675" y="175371"/>
                </a:cubicBezTo>
                <a:cubicBezTo>
                  <a:pt x="1075002" y="166111"/>
                  <a:pt x="1059656" y="209767"/>
                  <a:pt x="1041400" y="210296"/>
                </a:cubicBezTo>
                <a:cubicBezTo>
                  <a:pt x="1023144" y="210825"/>
                  <a:pt x="991130" y="185425"/>
                  <a:pt x="973138" y="178546"/>
                </a:cubicBezTo>
                <a:cubicBezTo>
                  <a:pt x="955146" y="171667"/>
                  <a:pt x="932127" y="176429"/>
                  <a:pt x="933450" y="169021"/>
                </a:cubicBezTo>
                <a:cubicBezTo>
                  <a:pt x="934773" y="161613"/>
                  <a:pt x="993510" y="136477"/>
                  <a:pt x="981075" y="134096"/>
                </a:cubicBezTo>
                <a:cubicBezTo>
                  <a:pt x="968640" y="131715"/>
                  <a:pt x="873125" y="166110"/>
                  <a:pt x="858838" y="154733"/>
                </a:cubicBezTo>
                <a:cubicBezTo>
                  <a:pt x="844551" y="143356"/>
                  <a:pt x="899583" y="66891"/>
                  <a:pt x="895350" y="65833"/>
                </a:cubicBezTo>
                <a:cubicBezTo>
                  <a:pt x="891117" y="64775"/>
                  <a:pt x="850900" y="137535"/>
                  <a:pt x="833438" y="148383"/>
                </a:cubicBezTo>
                <a:cubicBezTo>
                  <a:pt x="815976" y="159231"/>
                  <a:pt x="814917" y="137535"/>
                  <a:pt x="790575" y="130921"/>
                </a:cubicBezTo>
                <a:cubicBezTo>
                  <a:pt x="766233" y="124306"/>
                  <a:pt x="704850" y="112400"/>
                  <a:pt x="687388" y="108696"/>
                </a:cubicBezTo>
                <a:cubicBezTo>
                  <a:pt x="669926" y="104992"/>
                  <a:pt x="685271" y="119015"/>
                  <a:pt x="685800" y="108696"/>
                </a:cubicBezTo>
                <a:cubicBezTo>
                  <a:pt x="686329" y="98377"/>
                  <a:pt x="689505" y="64245"/>
                  <a:pt x="690563" y="46783"/>
                </a:cubicBezTo>
                <a:cubicBezTo>
                  <a:pt x="691621" y="29321"/>
                  <a:pt x="695325" y="-13012"/>
                  <a:pt x="692150" y="3921"/>
                </a:cubicBezTo>
                <a:cubicBezTo>
                  <a:pt x="688975" y="20854"/>
                  <a:pt x="682890" y="144944"/>
                  <a:pt x="671513" y="148383"/>
                </a:cubicBezTo>
                <a:cubicBezTo>
                  <a:pt x="660136" y="151822"/>
                  <a:pt x="631825" y="27997"/>
                  <a:pt x="623888" y="24558"/>
                </a:cubicBezTo>
                <a:cubicBezTo>
                  <a:pt x="615951" y="21119"/>
                  <a:pt x="636588" y="125894"/>
                  <a:pt x="623888" y="127746"/>
                </a:cubicBezTo>
                <a:cubicBezTo>
                  <a:pt x="611188" y="129598"/>
                  <a:pt x="560388" y="31967"/>
                  <a:pt x="547688" y="35671"/>
                </a:cubicBezTo>
                <a:cubicBezTo>
                  <a:pt x="534988" y="39375"/>
                  <a:pt x="554567" y="142563"/>
                  <a:pt x="547688" y="149971"/>
                </a:cubicBezTo>
                <a:cubicBezTo>
                  <a:pt x="540809" y="157379"/>
                  <a:pt x="516467" y="95996"/>
                  <a:pt x="506413" y="80121"/>
                </a:cubicBezTo>
                <a:cubicBezTo>
                  <a:pt x="496359" y="64246"/>
                  <a:pt x="487628" y="41227"/>
                  <a:pt x="487363" y="54721"/>
                </a:cubicBezTo>
                <a:cubicBezTo>
                  <a:pt x="487098" y="68215"/>
                  <a:pt x="511969" y="155262"/>
                  <a:pt x="504825" y="161083"/>
                </a:cubicBezTo>
                <a:cubicBezTo>
                  <a:pt x="497681" y="166904"/>
                  <a:pt x="461962" y="113723"/>
                  <a:pt x="444500" y="89646"/>
                </a:cubicBezTo>
                <a:cubicBezTo>
                  <a:pt x="427038" y="65569"/>
                  <a:pt x="406135" y="7096"/>
                  <a:pt x="400050" y="16621"/>
                </a:cubicBezTo>
                <a:cubicBezTo>
                  <a:pt x="393965" y="26146"/>
                  <a:pt x="407988" y="146796"/>
                  <a:pt x="407988" y="146796"/>
                </a:cubicBezTo>
                <a:cubicBezTo>
                  <a:pt x="407723" y="168227"/>
                  <a:pt x="404548" y="154204"/>
                  <a:pt x="398463" y="145208"/>
                </a:cubicBezTo>
                <a:cubicBezTo>
                  <a:pt x="392378" y="136212"/>
                  <a:pt x="381000" y="114781"/>
                  <a:pt x="371475" y="92821"/>
                </a:cubicBezTo>
                <a:cubicBezTo>
                  <a:pt x="361950" y="70861"/>
                  <a:pt x="347134" y="22707"/>
                  <a:pt x="341313" y="13446"/>
                </a:cubicBezTo>
                <a:cubicBezTo>
                  <a:pt x="335492" y="4185"/>
                  <a:pt x="337344" y="22441"/>
                  <a:pt x="336550" y="37258"/>
                </a:cubicBezTo>
                <a:cubicBezTo>
                  <a:pt x="335756" y="52075"/>
                  <a:pt x="329406" y="79063"/>
                  <a:pt x="336550" y="102346"/>
                </a:cubicBezTo>
                <a:cubicBezTo>
                  <a:pt x="343694" y="125629"/>
                  <a:pt x="380207" y="174048"/>
                  <a:pt x="379413" y="176958"/>
                </a:cubicBezTo>
                <a:cubicBezTo>
                  <a:pt x="378619" y="179868"/>
                  <a:pt x="347398" y="141504"/>
                  <a:pt x="331788" y="119808"/>
                </a:cubicBezTo>
                <a:cubicBezTo>
                  <a:pt x="316177" y="98112"/>
                  <a:pt x="287337" y="43079"/>
                  <a:pt x="285750" y="46783"/>
                </a:cubicBezTo>
                <a:cubicBezTo>
                  <a:pt x="284163" y="50487"/>
                  <a:pt x="315648" y="124041"/>
                  <a:pt x="322263" y="142033"/>
                </a:cubicBezTo>
                <a:cubicBezTo>
                  <a:pt x="328878" y="160025"/>
                  <a:pt x="341313" y="161612"/>
                  <a:pt x="325438" y="154733"/>
                </a:cubicBezTo>
                <a:cubicBezTo>
                  <a:pt x="309563" y="147854"/>
                  <a:pt x="254794" y="111341"/>
                  <a:pt x="227013" y="100758"/>
                </a:cubicBezTo>
                <a:cubicBezTo>
                  <a:pt x="199232" y="90175"/>
                  <a:pt x="159544" y="88587"/>
                  <a:pt x="158750" y="91233"/>
                </a:cubicBezTo>
                <a:cubicBezTo>
                  <a:pt x="157956" y="93879"/>
                  <a:pt x="196585" y="102875"/>
                  <a:pt x="222250" y="116633"/>
                </a:cubicBezTo>
                <a:cubicBezTo>
                  <a:pt x="247915" y="130391"/>
                  <a:pt x="305065" y="164258"/>
                  <a:pt x="312738" y="173783"/>
                </a:cubicBezTo>
                <a:cubicBezTo>
                  <a:pt x="320411" y="183308"/>
                  <a:pt x="268288" y="173783"/>
                  <a:pt x="268288" y="173783"/>
                </a:cubicBezTo>
                <a:lnTo>
                  <a:pt x="0" y="186483"/>
                </a:lnTo>
                <a:cubicBezTo>
                  <a:pt x="5027" y="188600"/>
                  <a:pt x="272256" y="178281"/>
                  <a:pt x="298450" y="186483"/>
                </a:cubicBezTo>
                <a:cubicBezTo>
                  <a:pt x="324644" y="194685"/>
                  <a:pt x="183621" y="221673"/>
                  <a:pt x="157163" y="235696"/>
                </a:cubicBezTo>
                <a:cubicBezTo>
                  <a:pt x="130705" y="249719"/>
                  <a:pt x="122237" y="271944"/>
                  <a:pt x="139700" y="270621"/>
                </a:cubicBezTo>
                <a:cubicBezTo>
                  <a:pt x="157163" y="269298"/>
                  <a:pt x="213519" y="243369"/>
                  <a:pt x="261938" y="227758"/>
                </a:cubicBezTo>
                <a:cubicBezTo>
                  <a:pt x="310357" y="212147"/>
                  <a:pt x="369094" y="184631"/>
                  <a:pt x="430213" y="176958"/>
                </a:cubicBezTo>
                <a:cubicBezTo>
                  <a:pt x="491332" y="169285"/>
                  <a:pt x="552715" y="172196"/>
                  <a:pt x="628650" y="181721"/>
                </a:cubicBezTo>
                <a:cubicBezTo>
                  <a:pt x="704585" y="191246"/>
                  <a:pt x="831056" y="215587"/>
                  <a:pt x="885825" y="234108"/>
                </a:cubicBezTo>
                <a:cubicBezTo>
                  <a:pt x="940594" y="252629"/>
                  <a:pt x="950913" y="290465"/>
                  <a:pt x="957263" y="292846"/>
                </a:cubicBezTo>
                <a:cubicBezTo>
                  <a:pt x="963613" y="295227"/>
                  <a:pt x="919163" y="249983"/>
                  <a:pt x="923925" y="248396"/>
                </a:cubicBezTo>
                <a:cubicBezTo>
                  <a:pt x="928687" y="246809"/>
                  <a:pt x="964407" y="266652"/>
                  <a:pt x="985838" y="283321"/>
                </a:cubicBezTo>
                <a:cubicBezTo>
                  <a:pt x="1007269" y="299990"/>
                  <a:pt x="1013090" y="365077"/>
                  <a:pt x="1047750" y="364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94437431-5497-460D-8369-B811F3C49EDD}"/>
              </a:ext>
            </a:extLst>
          </p:cNvPr>
          <p:cNvSpPr/>
          <p:nvPr/>
        </p:nvSpPr>
        <p:spPr>
          <a:xfrm>
            <a:off x="4302066" y="5719047"/>
            <a:ext cx="541067" cy="102783"/>
          </a:xfrm>
          <a:custGeom>
            <a:avLst/>
            <a:gdLst>
              <a:gd name="connsiteX0" fmla="*/ 59 w 541067"/>
              <a:gd name="connsiteY0" fmla="*/ 18178 h 102783"/>
              <a:gd name="connsiteX1" fmla="*/ 141347 w 541067"/>
              <a:gd name="connsiteY1" fmla="*/ 24528 h 102783"/>
              <a:gd name="connsiteX2" fmla="*/ 184209 w 541067"/>
              <a:gd name="connsiteY2" fmla="*/ 67391 h 102783"/>
              <a:gd name="connsiteX3" fmla="*/ 268347 w 541067"/>
              <a:gd name="connsiteY3" fmla="*/ 76916 h 102783"/>
              <a:gd name="connsiteX4" fmla="*/ 539809 w 541067"/>
              <a:gd name="connsiteY4" fmla="*/ 95966 h 102783"/>
              <a:gd name="connsiteX5" fmla="*/ 362009 w 541067"/>
              <a:gd name="connsiteY5" fmla="*/ 102316 h 102783"/>
              <a:gd name="connsiteX6" fmla="*/ 181034 w 541067"/>
              <a:gd name="connsiteY6" fmla="*/ 84853 h 102783"/>
              <a:gd name="connsiteX7" fmla="*/ 138172 w 541067"/>
              <a:gd name="connsiteY7" fmla="*/ 37228 h 102783"/>
              <a:gd name="connsiteX8" fmla="*/ 123884 w 541067"/>
              <a:gd name="connsiteY8" fmla="*/ 716 h 102783"/>
              <a:gd name="connsiteX9" fmla="*/ 59 w 541067"/>
              <a:gd name="connsiteY9" fmla="*/ 18178 h 102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1067" h="102783">
                <a:moveTo>
                  <a:pt x="59" y="18178"/>
                </a:moveTo>
                <a:cubicBezTo>
                  <a:pt x="2970" y="22147"/>
                  <a:pt x="110655" y="16326"/>
                  <a:pt x="141347" y="24528"/>
                </a:cubicBezTo>
                <a:cubicBezTo>
                  <a:pt x="172039" y="32730"/>
                  <a:pt x="163042" y="58660"/>
                  <a:pt x="184209" y="67391"/>
                </a:cubicBezTo>
                <a:cubicBezTo>
                  <a:pt x="205376" y="76122"/>
                  <a:pt x="209080" y="72154"/>
                  <a:pt x="268347" y="76916"/>
                </a:cubicBezTo>
                <a:cubicBezTo>
                  <a:pt x="327614" y="81679"/>
                  <a:pt x="524199" y="91733"/>
                  <a:pt x="539809" y="95966"/>
                </a:cubicBezTo>
                <a:cubicBezTo>
                  <a:pt x="555419" y="100199"/>
                  <a:pt x="421805" y="104168"/>
                  <a:pt x="362009" y="102316"/>
                </a:cubicBezTo>
                <a:cubicBezTo>
                  <a:pt x="302213" y="100464"/>
                  <a:pt x="218340" y="95701"/>
                  <a:pt x="181034" y="84853"/>
                </a:cubicBezTo>
                <a:cubicBezTo>
                  <a:pt x="143728" y="74005"/>
                  <a:pt x="147697" y="51251"/>
                  <a:pt x="138172" y="37228"/>
                </a:cubicBezTo>
                <a:cubicBezTo>
                  <a:pt x="128647" y="23205"/>
                  <a:pt x="145315" y="5214"/>
                  <a:pt x="123884" y="716"/>
                </a:cubicBezTo>
                <a:cubicBezTo>
                  <a:pt x="102453" y="-3782"/>
                  <a:pt x="-2852" y="14209"/>
                  <a:pt x="59" y="18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CC5C69A5-F08A-4FFF-A224-C9CA05DFD596}"/>
              </a:ext>
            </a:extLst>
          </p:cNvPr>
          <p:cNvSpPr/>
          <p:nvPr/>
        </p:nvSpPr>
        <p:spPr>
          <a:xfrm>
            <a:off x="4293543" y="5770346"/>
            <a:ext cx="342485" cy="62397"/>
          </a:xfrm>
          <a:custGeom>
            <a:avLst/>
            <a:gdLst>
              <a:gd name="connsiteX0" fmla="*/ 645 w 342485"/>
              <a:gd name="connsiteY0" fmla="*/ 217 h 62397"/>
              <a:gd name="connsiteX1" fmla="*/ 135582 w 342485"/>
              <a:gd name="connsiteY1" fmla="*/ 57367 h 62397"/>
              <a:gd name="connsiteX2" fmla="*/ 341957 w 342485"/>
              <a:gd name="connsiteY2" fmla="*/ 57367 h 62397"/>
              <a:gd name="connsiteX3" fmla="*/ 189557 w 342485"/>
              <a:gd name="connsiteY3" fmla="*/ 38317 h 62397"/>
              <a:gd name="connsiteX4" fmla="*/ 645 w 342485"/>
              <a:gd name="connsiteY4" fmla="*/ 217 h 62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485" h="62397">
                <a:moveTo>
                  <a:pt x="645" y="217"/>
                </a:moveTo>
                <a:cubicBezTo>
                  <a:pt x="-8351" y="3392"/>
                  <a:pt x="78697" y="47842"/>
                  <a:pt x="135582" y="57367"/>
                </a:cubicBezTo>
                <a:cubicBezTo>
                  <a:pt x="192467" y="66892"/>
                  <a:pt x="332961" y="60542"/>
                  <a:pt x="341957" y="57367"/>
                </a:cubicBezTo>
                <a:cubicBezTo>
                  <a:pt x="350953" y="54192"/>
                  <a:pt x="242738" y="47048"/>
                  <a:pt x="189557" y="38317"/>
                </a:cubicBezTo>
                <a:cubicBezTo>
                  <a:pt x="136376" y="29586"/>
                  <a:pt x="9641" y="-2958"/>
                  <a:pt x="645" y="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DD3AF4F3-4EC8-4E26-B7E5-A74C7606CDBA}"/>
              </a:ext>
            </a:extLst>
          </p:cNvPr>
          <p:cNvSpPr/>
          <p:nvPr/>
        </p:nvSpPr>
        <p:spPr>
          <a:xfrm>
            <a:off x="4802633" y="5633912"/>
            <a:ext cx="566667" cy="181723"/>
          </a:xfrm>
          <a:custGeom>
            <a:avLst/>
            <a:gdLst>
              <a:gd name="connsiteX0" fmla="*/ 566292 w 566667"/>
              <a:gd name="connsiteY0" fmla="*/ 126 h 181723"/>
              <a:gd name="connsiteX1" fmla="*/ 464692 w 566667"/>
              <a:gd name="connsiteY1" fmla="*/ 98551 h 181723"/>
              <a:gd name="connsiteX2" fmla="*/ 336105 w 566667"/>
              <a:gd name="connsiteY2" fmla="*/ 139826 h 181723"/>
              <a:gd name="connsiteX3" fmla="*/ 229742 w 566667"/>
              <a:gd name="connsiteY3" fmla="*/ 166813 h 181723"/>
              <a:gd name="connsiteX4" fmla="*/ 97980 w 566667"/>
              <a:gd name="connsiteY4" fmla="*/ 177926 h 181723"/>
              <a:gd name="connsiteX5" fmla="*/ 2730 w 566667"/>
              <a:gd name="connsiteY5" fmla="*/ 181101 h 181723"/>
              <a:gd name="connsiteX6" fmla="*/ 205930 w 566667"/>
              <a:gd name="connsiteY6" fmla="*/ 166813 h 181723"/>
              <a:gd name="connsiteX7" fmla="*/ 428180 w 566667"/>
              <a:gd name="connsiteY7" fmla="*/ 120776 h 181723"/>
              <a:gd name="connsiteX8" fmla="*/ 566292 w 566667"/>
              <a:gd name="connsiteY8" fmla="*/ 126 h 181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6667" h="181723">
                <a:moveTo>
                  <a:pt x="566292" y="126"/>
                </a:moveTo>
                <a:cubicBezTo>
                  <a:pt x="572377" y="-3578"/>
                  <a:pt x="503056" y="75268"/>
                  <a:pt x="464692" y="98551"/>
                </a:cubicBezTo>
                <a:cubicBezTo>
                  <a:pt x="426327" y="121834"/>
                  <a:pt x="375263" y="128449"/>
                  <a:pt x="336105" y="139826"/>
                </a:cubicBezTo>
                <a:cubicBezTo>
                  <a:pt x="296947" y="151203"/>
                  <a:pt x="269429" y="160463"/>
                  <a:pt x="229742" y="166813"/>
                </a:cubicBezTo>
                <a:cubicBezTo>
                  <a:pt x="190055" y="173163"/>
                  <a:pt x="135815" y="175545"/>
                  <a:pt x="97980" y="177926"/>
                </a:cubicBezTo>
                <a:cubicBezTo>
                  <a:pt x="60145" y="180307"/>
                  <a:pt x="-15262" y="182953"/>
                  <a:pt x="2730" y="181101"/>
                </a:cubicBezTo>
                <a:cubicBezTo>
                  <a:pt x="20722" y="179249"/>
                  <a:pt x="135022" y="176867"/>
                  <a:pt x="205930" y="166813"/>
                </a:cubicBezTo>
                <a:cubicBezTo>
                  <a:pt x="276838" y="156759"/>
                  <a:pt x="371030" y="146176"/>
                  <a:pt x="428180" y="120776"/>
                </a:cubicBezTo>
                <a:cubicBezTo>
                  <a:pt x="485330" y="95376"/>
                  <a:pt x="560207" y="3830"/>
                  <a:pt x="566292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80FDDDF6-DB77-4951-8A49-B3AEF0BFBCBB}"/>
              </a:ext>
            </a:extLst>
          </p:cNvPr>
          <p:cNvSpPr/>
          <p:nvPr/>
        </p:nvSpPr>
        <p:spPr>
          <a:xfrm>
            <a:off x="4829121" y="5615120"/>
            <a:ext cx="614158" cy="315360"/>
          </a:xfrm>
          <a:custGeom>
            <a:avLst/>
            <a:gdLst>
              <a:gd name="connsiteX0" fmla="*/ 609654 w 614158"/>
              <a:gd name="connsiteY0" fmla="*/ 1455 h 315360"/>
              <a:gd name="connsiteX1" fmla="*/ 550917 w 614158"/>
              <a:gd name="connsiteY1" fmla="*/ 80830 h 315360"/>
              <a:gd name="connsiteX2" fmla="*/ 593779 w 614158"/>
              <a:gd name="connsiteY2" fmla="*/ 109405 h 315360"/>
              <a:gd name="connsiteX3" fmla="*/ 501704 w 614158"/>
              <a:gd name="connsiteY3" fmla="*/ 91943 h 315360"/>
              <a:gd name="connsiteX4" fmla="*/ 517579 w 614158"/>
              <a:gd name="connsiteY4" fmla="*/ 182430 h 315360"/>
              <a:gd name="connsiteX5" fmla="*/ 531867 w 614158"/>
              <a:gd name="connsiteY5" fmla="*/ 209418 h 315360"/>
              <a:gd name="connsiteX6" fmla="*/ 473129 w 614158"/>
              <a:gd name="connsiteY6" fmla="*/ 141155 h 315360"/>
              <a:gd name="connsiteX7" fmla="*/ 506467 w 614158"/>
              <a:gd name="connsiteY7" fmla="*/ 191955 h 315360"/>
              <a:gd name="connsiteX8" fmla="*/ 506467 w 614158"/>
              <a:gd name="connsiteY8" fmla="*/ 195130 h 315360"/>
              <a:gd name="connsiteX9" fmla="*/ 420742 w 614158"/>
              <a:gd name="connsiteY9" fmla="*/ 195130 h 315360"/>
              <a:gd name="connsiteX10" fmla="*/ 379467 w 614158"/>
              <a:gd name="connsiteY10" fmla="*/ 188780 h 315360"/>
              <a:gd name="connsiteX11" fmla="*/ 541392 w 614158"/>
              <a:gd name="connsiteY11" fmla="*/ 188780 h 315360"/>
              <a:gd name="connsiteX12" fmla="*/ 360417 w 614158"/>
              <a:gd name="connsiteY12" fmla="*/ 190368 h 315360"/>
              <a:gd name="connsiteX13" fmla="*/ 362004 w 614158"/>
              <a:gd name="connsiteY13" fmla="*/ 263393 h 315360"/>
              <a:gd name="connsiteX14" fmla="*/ 354067 w 614158"/>
              <a:gd name="connsiteY14" fmla="*/ 218943 h 315360"/>
              <a:gd name="connsiteX15" fmla="*/ 366767 w 614158"/>
              <a:gd name="connsiteY15" fmla="*/ 255455 h 315360"/>
              <a:gd name="connsiteX16" fmla="*/ 304854 w 614158"/>
              <a:gd name="connsiteY16" fmla="*/ 244343 h 315360"/>
              <a:gd name="connsiteX17" fmla="*/ 192142 w 614158"/>
              <a:gd name="connsiteY17" fmla="*/ 225293 h 315360"/>
              <a:gd name="connsiteX18" fmla="*/ 368354 w 614158"/>
              <a:gd name="connsiteY18" fmla="*/ 249105 h 315360"/>
              <a:gd name="connsiteX19" fmla="*/ 198492 w 614158"/>
              <a:gd name="connsiteY19" fmla="*/ 245930 h 315360"/>
              <a:gd name="connsiteX20" fmla="*/ 331842 w 614158"/>
              <a:gd name="connsiteY20" fmla="*/ 314193 h 315360"/>
              <a:gd name="connsiteX21" fmla="*/ 209604 w 614158"/>
              <a:gd name="connsiteY21" fmla="*/ 288793 h 315360"/>
              <a:gd name="connsiteX22" fmla="*/ 173092 w 614158"/>
              <a:gd name="connsiteY22" fmla="*/ 285618 h 315360"/>
              <a:gd name="connsiteX23" fmla="*/ 171504 w 614158"/>
              <a:gd name="connsiteY23" fmla="*/ 258630 h 315360"/>
              <a:gd name="connsiteX24" fmla="*/ 293742 w 614158"/>
              <a:gd name="connsiteY24" fmla="*/ 274505 h 315360"/>
              <a:gd name="connsiteX25" fmla="*/ 98479 w 614158"/>
              <a:gd name="connsiteY25" fmla="*/ 247518 h 315360"/>
              <a:gd name="connsiteX26" fmla="*/ 98479 w 614158"/>
              <a:gd name="connsiteY26" fmla="*/ 288793 h 315360"/>
              <a:gd name="connsiteX27" fmla="*/ 96892 w 614158"/>
              <a:gd name="connsiteY27" fmla="*/ 247518 h 315360"/>
              <a:gd name="connsiteX28" fmla="*/ 3229 w 614158"/>
              <a:gd name="connsiteY28" fmla="*/ 293555 h 315360"/>
              <a:gd name="connsiteX29" fmla="*/ 38154 w 614158"/>
              <a:gd name="connsiteY29" fmla="*/ 250693 h 315360"/>
              <a:gd name="connsiteX30" fmla="*/ 195317 w 614158"/>
              <a:gd name="connsiteY30" fmla="*/ 211005 h 315360"/>
              <a:gd name="connsiteX31" fmla="*/ 338192 w 614158"/>
              <a:gd name="connsiteY31" fmla="*/ 184018 h 315360"/>
              <a:gd name="connsiteX32" fmla="*/ 406454 w 614158"/>
              <a:gd name="connsiteY32" fmla="*/ 157030 h 315360"/>
              <a:gd name="connsiteX33" fmla="*/ 609654 w 614158"/>
              <a:gd name="connsiteY33" fmla="*/ 1455 h 315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614158" h="315360">
                <a:moveTo>
                  <a:pt x="609654" y="1455"/>
                </a:moveTo>
                <a:cubicBezTo>
                  <a:pt x="633731" y="-11245"/>
                  <a:pt x="553563" y="62838"/>
                  <a:pt x="550917" y="80830"/>
                </a:cubicBezTo>
                <a:cubicBezTo>
                  <a:pt x="548271" y="98822"/>
                  <a:pt x="601981" y="107553"/>
                  <a:pt x="593779" y="109405"/>
                </a:cubicBezTo>
                <a:cubicBezTo>
                  <a:pt x="585577" y="111257"/>
                  <a:pt x="514404" y="79772"/>
                  <a:pt x="501704" y="91943"/>
                </a:cubicBezTo>
                <a:cubicBezTo>
                  <a:pt x="489004" y="104114"/>
                  <a:pt x="512552" y="162851"/>
                  <a:pt x="517579" y="182430"/>
                </a:cubicBezTo>
                <a:cubicBezTo>
                  <a:pt x="522606" y="202009"/>
                  <a:pt x="539275" y="216297"/>
                  <a:pt x="531867" y="209418"/>
                </a:cubicBezTo>
                <a:cubicBezTo>
                  <a:pt x="524459" y="202539"/>
                  <a:pt x="477362" y="144065"/>
                  <a:pt x="473129" y="141155"/>
                </a:cubicBezTo>
                <a:cubicBezTo>
                  <a:pt x="468896" y="138245"/>
                  <a:pt x="506467" y="191955"/>
                  <a:pt x="506467" y="191955"/>
                </a:cubicBezTo>
                <a:cubicBezTo>
                  <a:pt x="512023" y="200951"/>
                  <a:pt x="520754" y="194601"/>
                  <a:pt x="506467" y="195130"/>
                </a:cubicBezTo>
                <a:cubicBezTo>
                  <a:pt x="492179" y="195659"/>
                  <a:pt x="441909" y="196188"/>
                  <a:pt x="420742" y="195130"/>
                </a:cubicBezTo>
                <a:cubicBezTo>
                  <a:pt x="399575" y="194072"/>
                  <a:pt x="359359" y="189838"/>
                  <a:pt x="379467" y="188780"/>
                </a:cubicBezTo>
                <a:cubicBezTo>
                  <a:pt x="399575" y="187722"/>
                  <a:pt x="544567" y="188515"/>
                  <a:pt x="541392" y="188780"/>
                </a:cubicBezTo>
                <a:cubicBezTo>
                  <a:pt x="538217" y="189045"/>
                  <a:pt x="390315" y="177933"/>
                  <a:pt x="360417" y="190368"/>
                </a:cubicBezTo>
                <a:cubicBezTo>
                  <a:pt x="330519" y="202803"/>
                  <a:pt x="363062" y="258631"/>
                  <a:pt x="362004" y="263393"/>
                </a:cubicBezTo>
                <a:cubicBezTo>
                  <a:pt x="360946" y="268155"/>
                  <a:pt x="353273" y="220266"/>
                  <a:pt x="354067" y="218943"/>
                </a:cubicBezTo>
                <a:cubicBezTo>
                  <a:pt x="354861" y="217620"/>
                  <a:pt x="374969" y="251222"/>
                  <a:pt x="366767" y="255455"/>
                </a:cubicBezTo>
                <a:cubicBezTo>
                  <a:pt x="358565" y="259688"/>
                  <a:pt x="304854" y="244343"/>
                  <a:pt x="304854" y="244343"/>
                </a:cubicBezTo>
                <a:lnTo>
                  <a:pt x="192142" y="225293"/>
                </a:lnTo>
                <a:cubicBezTo>
                  <a:pt x="202725" y="226087"/>
                  <a:pt x="367296" y="245666"/>
                  <a:pt x="368354" y="249105"/>
                </a:cubicBezTo>
                <a:cubicBezTo>
                  <a:pt x="369412" y="252544"/>
                  <a:pt x="204577" y="235082"/>
                  <a:pt x="198492" y="245930"/>
                </a:cubicBezTo>
                <a:cubicBezTo>
                  <a:pt x="192407" y="256778"/>
                  <a:pt x="329990" y="307049"/>
                  <a:pt x="331842" y="314193"/>
                </a:cubicBezTo>
                <a:cubicBezTo>
                  <a:pt x="333694" y="321337"/>
                  <a:pt x="236062" y="293555"/>
                  <a:pt x="209604" y="288793"/>
                </a:cubicBezTo>
                <a:cubicBezTo>
                  <a:pt x="183146" y="284031"/>
                  <a:pt x="179442" y="290645"/>
                  <a:pt x="173092" y="285618"/>
                </a:cubicBezTo>
                <a:cubicBezTo>
                  <a:pt x="166742" y="280591"/>
                  <a:pt x="151396" y="260482"/>
                  <a:pt x="171504" y="258630"/>
                </a:cubicBezTo>
                <a:cubicBezTo>
                  <a:pt x="191612" y="256778"/>
                  <a:pt x="293742" y="274505"/>
                  <a:pt x="293742" y="274505"/>
                </a:cubicBezTo>
                <a:cubicBezTo>
                  <a:pt x="281571" y="272653"/>
                  <a:pt x="131023" y="245137"/>
                  <a:pt x="98479" y="247518"/>
                </a:cubicBezTo>
                <a:cubicBezTo>
                  <a:pt x="65935" y="249899"/>
                  <a:pt x="98479" y="288793"/>
                  <a:pt x="98479" y="288793"/>
                </a:cubicBezTo>
                <a:cubicBezTo>
                  <a:pt x="98215" y="288793"/>
                  <a:pt x="112767" y="246724"/>
                  <a:pt x="96892" y="247518"/>
                </a:cubicBezTo>
                <a:cubicBezTo>
                  <a:pt x="81017" y="248312"/>
                  <a:pt x="13019" y="293026"/>
                  <a:pt x="3229" y="293555"/>
                </a:cubicBezTo>
                <a:cubicBezTo>
                  <a:pt x="-6561" y="294084"/>
                  <a:pt x="6139" y="264451"/>
                  <a:pt x="38154" y="250693"/>
                </a:cubicBezTo>
                <a:cubicBezTo>
                  <a:pt x="70169" y="236935"/>
                  <a:pt x="145311" y="222118"/>
                  <a:pt x="195317" y="211005"/>
                </a:cubicBezTo>
                <a:cubicBezTo>
                  <a:pt x="245323" y="199892"/>
                  <a:pt x="303003" y="193014"/>
                  <a:pt x="338192" y="184018"/>
                </a:cubicBezTo>
                <a:cubicBezTo>
                  <a:pt x="373381" y="175022"/>
                  <a:pt x="365444" y="186399"/>
                  <a:pt x="406454" y="157030"/>
                </a:cubicBezTo>
                <a:cubicBezTo>
                  <a:pt x="447464" y="127661"/>
                  <a:pt x="585577" y="14155"/>
                  <a:pt x="609654" y="14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4A371898-71B3-4F21-8D86-14A70287802C}"/>
              </a:ext>
            </a:extLst>
          </p:cNvPr>
          <p:cNvSpPr/>
          <p:nvPr/>
        </p:nvSpPr>
        <p:spPr>
          <a:xfrm>
            <a:off x="5433999" y="5512458"/>
            <a:ext cx="122751" cy="311531"/>
          </a:xfrm>
          <a:custGeom>
            <a:avLst/>
            <a:gdLst>
              <a:gd name="connsiteX0" fmla="*/ 14 w 122751"/>
              <a:gd name="connsiteY0" fmla="*/ 930 h 311531"/>
              <a:gd name="connsiteX1" fmla="*/ 103201 w 122751"/>
              <a:gd name="connsiteY1" fmla="*/ 80305 h 311531"/>
              <a:gd name="connsiteX2" fmla="*/ 82564 w 122751"/>
              <a:gd name="connsiteY2" fmla="*/ 153330 h 311531"/>
              <a:gd name="connsiteX3" fmla="*/ 92089 w 122751"/>
              <a:gd name="connsiteY3" fmla="*/ 310492 h 311531"/>
              <a:gd name="connsiteX4" fmla="*/ 80976 w 122751"/>
              <a:gd name="connsiteY4" fmla="*/ 215242 h 311531"/>
              <a:gd name="connsiteX5" fmla="*/ 114314 w 122751"/>
              <a:gd name="connsiteY5" fmla="*/ 91417 h 311531"/>
              <a:gd name="connsiteX6" fmla="*/ 111139 w 122751"/>
              <a:gd name="connsiteY6" fmla="*/ 42205 h 311531"/>
              <a:gd name="connsiteX7" fmla="*/ 14 w 122751"/>
              <a:gd name="connsiteY7" fmla="*/ 930 h 311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751" h="311531">
                <a:moveTo>
                  <a:pt x="14" y="930"/>
                </a:moveTo>
                <a:cubicBezTo>
                  <a:pt x="-1309" y="7280"/>
                  <a:pt x="89443" y="54905"/>
                  <a:pt x="103201" y="80305"/>
                </a:cubicBezTo>
                <a:cubicBezTo>
                  <a:pt x="116959" y="105705"/>
                  <a:pt x="84416" y="114966"/>
                  <a:pt x="82564" y="153330"/>
                </a:cubicBezTo>
                <a:cubicBezTo>
                  <a:pt x="80712" y="191694"/>
                  <a:pt x="92354" y="300173"/>
                  <a:pt x="92089" y="310492"/>
                </a:cubicBezTo>
                <a:cubicBezTo>
                  <a:pt x="91824" y="320811"/>
                  <a:pt x="77272" y="251754"/>
                  <a:pt x="80976" y="215242"/>
                </a:cubicBezTo>
                <a:cubicBezTo>
                  <a:pt x="84680" y="178730"/>
                  <a:pt x="109287" y="120256"/>
                  <a:pt x="114314" y="91417"/>
                </a:cubicBezTo>
                <a:cubicBezTo>
                  <a:pt x="119341" y="62578"/>
                  <a:pt x="132041" y="62313"/>
                  <a:pt x="111139" y="42205"/>
                </a:cubicBezTo>
                <a:cubicBezTo>
                  <a:pt x="90237" y="22097"/>
                  <a:pt x="1337" y="-5420"/>
                  <a:pt x="14" y="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864491DF-5A2F-4CB0-B836-174E7C3FFFDE}"/>
              </a:ext>
            </a:extLst>
          </p:cNvPr>
          <p:cNvSpPr/>
          <p:nvPr/>
        </p:nvSpPr>
        <p:spPr>
          <a:xfrm>
            <a:off x="4610811" y="5438516"/>
            <a:ext cx="617944" cy="375737"/>
          </a:xfrm>
          <a:custGeom>
            <a:avLst/>
            <a:gdLst>
              <a:gd name="connsiteX0" fmla="*/ 4052 w 617944"/>
              <a:gd name="connsiteY0" fmla="*/ 28834 h 375737"/>
              <a:gd name="connsiteX1" fmla="*/ 105652 w 617944"/>
              <a:gd name="connsiteY1" fmla="*/ 33597 h 375737"/>
              <a:gd name="connsiteX2" fmla="*/ 145339 w 617944"/>
              <a:gd name="connsiteY2" fmla="*/ 46297 h 375737"/>
              <a:gd name="connsiteX3" fmla="*/ 154864 w 617944"/>
              <a:gd name="connsiteY3" fmla="*/ 81222 h 375737"/>
              <a:gd name="connsiteX4" fmla="*/ 104064 w 617944"/>
              <a:gd name="connsiteY4" fmla="*/ 165359 h 375737"/>
              <a:gd name="connsiteX5" fmla="*/ 126289 w 617944"/>
              <a:gd name="connsiteY5" fmla="*/ 290772 h 375737"/>
              <a:gd name="connsiteX6" fmla="*/ 191377 w 617944"/>
              <a:gd name="connsiteY6" fmla="*/ 360622 h 375737"/>
              <a:gd name="connsiteX7" fmla="*/ 315202 w 617944"/>
              <a:gd name="connsiteY7" fmla="*/ 374909 h 375737"/>
              <a:gd name="connsiteX8" fmla="*/ 512052 w 617944"/>
              <a:gd name="connsiteY8" fmla="*/ 365384 h 375737"/>
              <a:gd name="connsiteX9" fmla="*/ 585077 w 617944"/>
              <a:gd name="connsiteY9" fmla="*/ 295534 h 375737"/>
              <a:gd name="connsiteX10" fmla="*/ 615239 w 617944"/>
              <a:gd name="connsiteY10" fmla="*/ 173297 h 375737"/>
              <a:gd name="connsiteX11" fmla="*/ 605714 w 617944"/>
              <a:gd name="connsiteY11" fmla="*/ 51059 h 375737"/>
              <a:gd name="connsiteX12" fmla="*/ 519989 w 617944"/>
              <a:gd name="connsiteY12" fmla="*/ 20897 h 375737"/>
              <a:gd name="connsiteX13" fmla="*/ 259639 w 617944"/>
              <a:gd name="connsiteY13" fmla="*/ 259 h 375737"/>
              <a:gd name="connsiteX14" fmla="*/ 4052 w 617944"/>
              <a:gd name="connsiteY14" fmla="*/ 28834 h 375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17944" h="375737">
                <a:moveTo>
                  <a:pt x="4052" y="28834"/>
                </a:moveTo>
                <a:cubicBezTo>
                  <a:pt x="-21613" y="34390"/>
                  <a:pt x="82104" y="30687"/>
                  <a:pt x="105652" y="33597"/>
                </a:cubicBezTo>
                <a:cubicBezTo>
                  <a:pt x="129200" y="36507"/>
                  <a:pt x="137137" y="38360"/>
                  <a:pt x="145339" y="46297"/>
                </a:cubicBezTo>
                <a:cubicBezTo>
                  <a:pt x="153541" y="54234"/>
                  <a:pt x="161743" y="61378"/>
                  <a:pt x="154864" y="81222"/>
                </a:cubicBezTo>
                <a:cubicBezTo>
                  <a:pt x="147985" y="101066"/>
                  <a:pt x="108827" y="130434"/>
                  <a:pt x="104064" y="165359"/>
                </a:cubicBezTo>
                <a:cubicBezTo>
                  <a:pt x="99302" y="200284"/>
                  <a:pt x="111737" y="258228"/>
                  <a:pt x="126289" y="290772"/>
                </a:cubicBezTo>
                <a:cubicBezTo>
                  <a:pt x="140841" y="323316"/>
                  <a:pt x="159891" y="346599"/>
                  <a:pt x="191377" y="360622"/>
                </a:cubicBezTo>
                <a:cubicBezTo>
                  <a:pt x="222863" y="374645"/>
                  <a:pt x="261756" y="374115"/>
                  <a:pt x="315202" y="374909"/>
                </a:cubicBezTo>
                <a:cubicBezTo>
                  <a:pt x="368648" y="375703"/>
                  <a:pt x="467073" y="378613"/>
                  <a:pt x="512052" y="365384"/>
                </a:cubicBezTo>
                <a:cubicBezTo>
                  <a:pt x="557031" y="352155"/>
                  <a:pt x="567879" y="327548"/>
                  <a:pt x="585077" y="295534"/>
                </a:cubicBezTo>
                <a:cubicBezTo>
                  <a:pt x="602275" y="263520"/>
                  <a:pt x="611800" y="214043"/>
                  <a:pt x="615239" y="173297"/>
                </a:cubicBezTo>
                <a:cubicBezTo>
                  <a:pt x="618678" y="132551"/>
                  <a:pt x="621589" y="76459"/>
                  <a:pt x="605714" y="51059"/>
                </a:cubicBezTo>
                <a:cubicBezTo>
                  <a:pt x="589839" y="25659"/>
                  <a:pt x="577668" y="29364"/>
                  <a:pt x="519989" y="20897"/>
                </a:cubicBezTo>
                <a:cubicBezTo>
                  <a:pt x="462310" y="12430"/>
                  <a:pt x="339543" y="-2122"/>
                  <a:pt x="259639" y="259"/>
                </a:cubicBezTo>
                <a:cubicBezTo>
                  <a:pt x="179735" y="2640"/>
                  <a:pt x="29717" y="23278"/>
                  <a:pt x="4052" y="28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DCAD7D52-F1E9-4A63-9B32-AF0E1630DFFB}"/>
              </a:ext>
            </a:extLst>
          </p:cNvPr>
          <p:cNvSpPr/>
          <p:nvPr/>
        </p:nvSpPr>
        <p:spPr>
          <a:xfrm rot="605561">
            <a:off x="4889501" y="5548313"/>
            <a:ext cx="165100" cy="635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58B400A1-9E85-4A9C-886F-8839B60A471C}"/>
              </a:ext>
            </a:extLst>
          </p:cNvPr>
          <p:cNvSpPr/>
          <p:nvPr/>
        </p:nvSpPr>
        <p:spPr>
          <a:xfrm>
            <a:off x="3953689" y="4883099"/>
            <a:ext cx="598979" cy="40419"/>
          </a:xfrm>
          <a:custGeom>
            <a:avLst/>
            <a:gdLst>
              <a:gd name="connsiteX0" fmla="*/ 244 w 598979"/>
              <a:gd name="connsiteY0" fmla="*/ 14868 h 40419"/>
              <a:gd name="connsiteX1" fmla="*/ 269061 w 598979"/>
              <a:gd name="connsiteY1" fmla="*/ 10634 h 40419"/>
              <a:gd name="connsiteX2" fmla="*/ 588678 w 598979"/>
              <a:gd name="connsiteY2" fmla="*/ 40268 h 40419"/>
              <a:gd name="connsiteX3" fmla="*/ 501894 w 598979"/>
              <a:gd name="connsiteY3" fmla="*/ 21218 h 40419"/>
              <a:gd name="connsiteX4" fmla="*/ 315628 w 598979"/>
              <a:gd name="connsiteY4" fmla="*/ 51 h 40419"/>
              <a:gd name="connsiteX5" fmla="*/ 244 w 598979"/>
              <a:gd name="connsiteY5" fmla="*/ 14868 h 40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8979" h="40419">
                <a:moveTo>
                  <a:pt x="244" y="14868"/>
                </a:moveTo>
                <a:cubicBezTo>
                  <a:pt x="-7517" y="16632"/>
                  <a:pt x="170989" y="6401"/>
                  <a:pt x="269061" y="10634"/>
                </a:cubicBezTo>
                <a:cubicBezTo>
                  <a:pt x="367133" y="14867"/>
                  <a:pt x="549873" y="38504"/>
                  <a:pt x="588678" y="40268"/>
                </a:cubicBezTo>
                <a:cubicBezTo>
                  <a:pt x="627483" y="42032"/>
                  <a:pt x="547402" y="27921"/>
                  <a:pt x="501894" y="21218"/>
                </a:cubicBezTo>
                <a:cubicBezTo>
                  <a:pt x="456386" y="14515"/>
                  <a:pt x="403117" y="-1007"/>
                  <a:pt x="315628" y="51"/>
                </a:cubicBezTo>
                <a:cubicBezTo>
                  <a:pt x="228139" y="1109"/>
                  <a:pt x="8005" y="13104"/>
                  <a:pt x="244" y="14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EEBC2F39-7D8D-4842-854A-17EC1EF1C192}"/>
              </a:ext>
            </a:extLst>
          </p:cNvPr>
          <p:cNvSpPr/>
          <p:nvPr/>
        </p:nvSpPr>
        <p:spPr>
          <a:xfrm>
            <a:off x="4639733" y="4721506"/>
            <a:ext cx="355283" cy="75204"/>
          </a:xfrm>
          <a:custGeom>
            <a:avLst/>
            <a:gdLst>
              <a:gd name="connsiteX0" fmla="*/ 0 w 355283"/>
              <a:gd name="connsiteY0" fmla="*/ 74861 h 75204"/>
              <a:gd name="connsiteX1" fmla="*/ 201084 w 355283"/>
              <a:gd name="connsiteY1" fmla="*/ 30411 h 75204"/>
              <a:gd name="connsiteX2" fmla="*/ 353484 w 355283"/>
              <a:gd name="connsiteY2" fmla="*/ 36761 h 75204"/>
              <a:gd name="connsiteX3" fmla="*/ 279400 w 355283"/>
              <a:gd name="connsiteY3" fmla="*/ 11361 h 75204"/>
              <a:gd name="connsiteX4" fmla="*/ 198967 w 355283"/>
              <a:gd name="connsiteY4" fmla="*/ 2894 h 75204"/>
              <a:gd name="connsiteX5" fmla="*/ 0 w 355283"/>
              <a:gd name="connsiteY5" fmla="*/ 74861 h 75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5283" h="75204">
                <a:moveTo>
                  <a:pt x="0" y="74861"/>
                </a:moveTo>
                <a:cubicBezTo>
                  <a:pt x="353" y="79447"/>
                  <a:pt x="142170" y="36761"/>
                  <a:pt x="201084" y="30411"/>
                </a:cubicBezTo>
                <a:cubicBezTo>
                  <a:pt x="259998" y="24061"/>
                  <a:pt x="340431" y="39936"/>
                  <a:pt x="353484" y="36761"/>
                </a:cubicBezTo>
                <a:cubicBezTo>
                  <a:pt x="366537" y="33586"/>
                  <a:pt x="305153" y="17005"/>
                  <a:pt x="279400" y="11361"/>
                </a:cubicBezTo>
                <a:cubicBezTo>
                  <a:pt x="253647" y="5717"/>
                  <a:pt x="239889" y="-5220"/>
                  <a:pt x="198967" y="2894"/>
                </a:cubicBezTo>
                <a:cubicBezTo>
                  <a:pt x="158045" y="11008"/>
                  <a:pt x="-353" y="70275"/>
                  <a:pt x="0" y="748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5B77B1C6-161A-40DC-8B46-2794421B0924}"/>
              </a:ext>
            </a:extLst>
          </p:cNvPr>
          <p:cNvSpPr/>
          <p:nvPr/>
        </p:nvSpPr>
        <p:spPr>
          <a:xfrm>
            <a:off x="5162226" y="4680181"/>
            <a:ext cx="489691" cy="133438"/>
          </a:xfrm>
          <a:custGeom>
            <a:avLst/>
            <a:gdLst>
              <a:gd name="connsiteX0" fmla="*/ 324 w 489691"/>
              <a:gd name="connsiteY0" fmla="*/ 12469 h 133438"/>
              <a:gd name="connsiteX1" fmla="*/ 267024 w 489691"/>
              <a:gd name="connsiteY1" fmla="*/ 31519 h 133438"/>
              <a:gd name="connsiteX2" fmla="*/ 440591 w 489691"/>
              <a:gd name="connsiteY2" fmla="*/ 109836 h 133438"/>
              <a:gd name="connsiteX3" fmla="*/ 489274 w 489691"/>
              <a:gd name="connsiteY3" fmla="*/ 133119 h 133438"/>
              <a:gd name="connsiteX4" fmla="*/ 421541 w 489691"/>
              <a:gd name="connsiteY4" fmla="*/ 97136 h 133438"/>
              <a:gd name="connsiteX5" fmla="*/ 324174 w 489691"/>
              <a:gd name="connsiteY5" fmla="*/ 6119 h 133438"/>
              <a:gd name="connsiteX6" fmla="*/ 324 w 489691"/>
              <a:gd name="connsiteY6" fmla="*/ 12469 h 13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9691" h="133438">
                <a:moveTo>
                  <a:pt x="324" y="12469"/>
                </a:moveTo>
                <a:cubicBezTo>
                  <a:pt x="-9201" y="16702"/>
                  <a:pt x="193646" y="15291"/>
                  <a:pt x="267024" y="31519"/>
                </a:cubicBezTo>
                <a:cubicBezTo>
                  <a:pt x="340402" y="47747"/>
                  <a:pt x="403549" y="92903"/>
                  <a:pt x="440591" y="109836"/>
                </a:cubicBezTo>
                <a:cubicBezTo>
                  <a:pt x="477633" y="126769"/>
                  <a:pt x="492449" y="135236"/>
                  <a:pt x="489274" y="133119"/>
                </a:cubicBezTo>
                <a:cubicBezTo>
                  <a:pt x="486099" y="131002"/>
                  <a:pt x="449058" y="118303"/>
                  <a:pt x="421541" y="97136"/>
                </a:cubicBezTo>
                <a:cubicBezTo>
                  <a:pt x="394024" y="75969"/>
                  <a:pt x="390849" y="21288"/>
                  <a:pt x="324174" y="6119"/>
                </a:cubicBezTo>
                <a:cubicBezTo>
                  <a:pt x="257499" y="-9050"/>
                  <a:pt x="9849" y="8236"/>
                  <a:pt x="324" y="12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BA5FFA7F-C4BA-44DB-B8EF-FA927FBC45B8}"/>
              </a:ext>
            </a:extLst>
          </p:cNvPr>
          <p:cNvSpPr/>
          <p:nvPr/>
        </p:nvSpPr>
        <p:spPr>
          <a:xfrm>
            <a:off x="5727620" y="4903552"/>
            <a:ext cx="422609" cy="218916"/>
          </a:xfrm>
          <a:custGeom>
            <a:avLst/>
            <a:gdLst>
              <a:gd name="connsiteX0" fmla="*/ 80 w 422609"/>
              <a:gd name="connsiteY0" fmla="*/ 765 h 218916"/>
              <a:gd name="connsiteX1" fmla="*/ 213863 w 422609"/>
              <a:gd name="connsiteY1" fmla="*/ 45215 h 218916"/>
              <a:gd name="connsiteX2" fmla="*/ 296413 w 422609"/>
              <a:gd name="connsiteY2" fmla="*/ 117181 h 218916"/>
              <a:gd name="connsiteX3" fmla="*/ 421297 w 422609"/>
              <a:gd name="connsiteY3" fmla="*/ 218781 h 218916"/>
              <a:gd name="connsiteX4" fmla="*/ 351447 w 422609"/>
              <a:gd name="connsiteY4" fmla="*/ 136231 h 218916"/>
              <a:gd name="connsiteX5" fmla="*/ 190580 w 422609"/>
              <a:gd name="connsiteY5" fmla="*/ 24048 h 218916"/>
              <a:gd name="connsiteX6" fmla="*/ 80 w 422609"/>
              <a:gd name="connsiteY6" fmla="*/ 765 h 21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2609" h="218916">
                <a:moveTo>
                  <a:pt x="80" y="765"/>
                </a:moveTo>
                <a:cubicBezTo>
                  <a:pt x="3960" y="4293"/>
                  <a:pt x="164474" y="25812"/>
                  <a:pt x="213863" y="45215"/>
                </a:cubicBezTo>
                <a:cubicBezTo>
                  <a:pt x="263252" y="64618"/>
                  <a:pt x="261841" y="88253"/>
                  <a:pt x="296413" y="117181"/>
                </a:cubicBezTo>
                <a:cubicBezTo>
                  <a:pt x="330985" y="146109"/>
                  <a:pt x="412125" y="215606"/>
                  <a:pt x="421297" y="218781"/>
                </a:cubicBezTo>
                <a:cubicBezTo>
                  <a:pt x="430469" y="221956"/>
                  <a:pt x="389900" y="168686"/>
                  <a:pt x="351447" y="136231"/>
                </a:cubicBezTo>
                <a:cubicBezTo>
                  <a:pt x="312994" y="103776"/>
                  <a:pt x="248083" y="42040"/>
                  <a:pt x="190580" y="24048"/>
                </a:cubicBezTo>
                <a:cubicBezTo>
                  <a:pt x="133077" y="6056"/>
                  <a:pt x="-3800" y="-2763"/>
                  <a:pt x="80" y="7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741A175E-834E-461C-8942-A165C6354A6F}"/>
              </a:ext>
            </a:extLst>
          </p:cNvPr>
          <p:cNvSpPr/>
          <p:nvPr/>
        </p:nvSpPr>
        <p:spPr>
          <a:xfrm>
            <a:off x="4782534" y="4487077"/>
            <a:ext cx="419968" cy="96610"/>
          </a:xfrm>
          <a:custGeom>
            <a:avLst/>
            <a:gdLst>
              <a:gd name="connsiteX0" fmla="*/ 3249 w 419968"/>
              <a:gd name="connsiteY0" fmla="*/ 256 h 96610"/>
              <a:gd name="connsiteX1" fmla="*/ 407533 w 419968"/>
              <a:gd name="connsiteY1" fmla="*/ 93390 h 96610"/>
              <a:gd name="connsiteX2" fmla="*/ 308049 w 419968"/>
              <a:gd name="connsiteY2" fmla="*/ 74340 h 96610"/>
              <a:gd name="connsiteX3" fmla="*/ 221266 w 419968"/>
              <a:gd name="connsiteY3" fmla="*/ 65873 h 96610"/>
              <a:gd name="connsiteX4" fmla="*/ 3249 w 419968"/>
              <a:gd name="connsiteY4" fmla="*/ 256 h 9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9968" h="96610">
                <a:moveTo>
                  <a:pt x="3249" y="256"/>
                </a:moveTo>
                <a:cubicBezTo>
                  <a:pt x="34294" y="4842"/>
                  <a:pt x="356733" y="81043"/>
                  <a:pt x="407533" y="93390"/>
                </a:cubicBezTo>
                <a:cubicBezTo>
                  <a:pt x="458333" y="105737"/>
                  <a:pt x="339094" y="78926"/>
                  <a:pt x="308049" y="74340"/>
                </a:cubicBezTo>
                <a:cubicBezTo>
                  <a:pt x="277005" y="69754"/>
                  <a:pt x="269949" y="77867"/>
                  <a:pt x="221266" y="65873"/>
                </a:cubicBezTo>
                <a:cubicBezTo>
                  <a:pt x="172583" y="53879"/>
                  <a:pt x="-27796" y="-4330"/>
                  <a:pt x="3249" y="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52357537-5C1C-4A15-A999-DBA383961AD6}"/>
              </a:ext>
            </a:extLst>
          </p:cNvPr>
          <p:cNvSpPr/>
          <p:nvPr/>
        </p:nvSpPr>
        <p:spPr>
          <a:xfrm>
            <a:off x="5573183" y="4584089"/>
            <a:ext cx="182231" cy="102920"/>
          </a:xfrm>
          <a:custGeom>
            <a:avLst/>
            <a:gdLst>
              <a:gd name="connsiteX0" fmla="*/ 0 w 182231"/>
              <a:gd name="connsiteY0" fmla="*/ 611 h 102920"/>
              <a:gd name="connsiteX1" fmla="*/ 158750 w 182231"/>
              <a:gd name="connsiteY1" fmla="*/ 38711 h 102920"/>
              <a:gd name="connsiteX2" fmla="*/ 179917 w 182231"/>
              <a:gd name="connsiteY2" fmla="*/ 102211 h 102920"/>
              <a:gd name="connsiteX3" fmla="*/ 160867 w 182231"/>
              <a:gd name="connsiteY3" fmla="*/ 68344 h 102920"/>
              <a:gd name="connsiteX4" fmla="*/ 0 w 182231"/>
              <a:gd name="connsiteY4" fmla="*/ 611 h 1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231" h="102920">
                <a:moveTo>
                  <a:pt x="0" y="611"/>
                </a:moveTo>
                <a:cubicBezTo>
                  <a:pt x="-353" y="-4328"/>
                  <a:pt x="128764" y="21778"/>
                  <a:pt x="158750" y="38711"/>
                </a:cubicBezTo>
                <a:cubicBezTo>
                  <a:pt x="188736" y="55644"/>
                  <a:pt x="179564" y="97272"/>
                  <a:pt x="179917" y="102211"/>
                </a:cubicBezTo>
                <a:cubicBezTo>
                  <a:pt x="180270" y="107150"/>
                  <a:pt x="191559" y="85277"/>
                  <a:pt x="160867" y="68344"/>
                </a:cubicBezTo>
                <a:cubicBezTo>
                  <a:pt x="130175" y="51411"/>
                  <a:pt x="353" y="5550"/>
                  <a:pt x="0" y="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010F6BB4-03BB-406F-896F-1F0786082FE5}"/>
              </a:ext>
            </a:extLst>
          </p:cNvPr>
          <p:cNvSpPr/>
          <p:nvPr/>
        </p:nvSpPr>
        <p:spPr>
          <a:xfrm>
            <a:off x="5717774" y="4720119"/>
            <a:ext cx="312751" cy="205759"/>
          </a:xfrm>
          <a:custGeom>
            <a:avLst/>
            <a:gdLst>
              <a:gd name="connsiteX0" fmla="*/ 1459 w 312751"/>
              <a:gd name="connsiteY0" fmla="*/ 48 h 205759"/>
              <a:gd name="connsiteX1" fmla="*/ 177143 w 312751"/>
              <a:gd name="connsiteY1" fmla="*/ 84714 h 205759"/>
              <a:gd name="connsiteX2" fmla="*/ 177143 w 312751"/>
              <a:gd name="connsiteY2" fmla="*/ 116464 h 205759"/>
              <a:gd name="connsiteX3" fmla="*/ 270276 w 312751"/>
              <a:gd name="connsiteY3" fmla="*/ 188431 h 205759"/>
              <a:gd name="connsiteX4" fmla="*/ 312609 w 312751"/>
              <a:gd name="connsiteY4" fmla="*/ 205364 h 205759"/>
              <a:gd name="connsiteX5" fmla="*/ 257576 w 312751"/>
              <a:gd name="connsiteY5" fmla="*/ 177848 h 205759"/>
              <a:gd name="connsiteX6" fmla="*/ 103059 w 312751"/>
              <a:gd name="connsiteY6" fmla="*/ 74131 h 205759"/>
              <a:gd name="connsiteX7" fmla="*/ 1459 w 312751"/>
              <a:gd name="connsiteY7" fmla="*/ 48 h 20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751" h="205759">
                <a:moveTo>
                  <a:pt x="1459" y="48"/>
                </a:moveTo>
                <a:cubicBezTo>
                  <a:pt x="13806" y="1812"/>
                  <a:pt x="147862" y="65311"/>
                  <a:pt x="177143" y="84714"/>
                </a:cubicBezTo>
                <a:cubicBezTo>
                  <a:pt x="206424" y="104117"/>
                  <a:pt x="161621" y="99178"/>
                  <a:pt x="177143" y="116464"/>
                </a:cubicBezTo>
                <a:cubicBezTo>
                  <a:pt x="192665" y="133750"/>
                  <a:pt x="247698" y="173614"/>
                  <a:pt x="270276" y="188431"/>
                </a:cubicBezTo>
                <a:cubicBezTo>
                  <a:pt x="292854" y="203248"/>
                  <a:pt x="314726" y="207128"/>
                  <a:pt x="312609" y="205364"/>
                </a:cubicBezTo>
                <a:cubicBezTo>
                  <a:pt x="310492" y="203600"/>
                  <a:pt x="292501" y="199720"/>
                  <a:pt x="257576" y="177848"/>
                </a:cubicBezTo>
                <a:cubicBezTo>
                  <a:pt x="222651" y="155976"/>
                  <a:pt x="148215" y="103059"/>
                  <a:pt x="103059" y="74131"/>
                </a:cubicBezTo>
                <a:cubicBezTo>
                  <a:pt x="57903" y="45203"/>
                  <a:pt x="-10888" y="-1716"/>
                  <a:pt x="1459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1EB5704B-91C8-4A83-B51B-0AE8E3ECB9A5}"/>
              </a:ext>
            </a:extLst>
          </p:cNvPr>
          <p:cNvSpPr/>
          <p:nvPr/>
        </p:nvSpPr>
        <p:spPr>
          <a:xfrm>
            <a:off x="4895108" y="4444964"/>
            <a:ext cx="485086" cy="60377"/>
          </a:xfrm>
          <a:custGeom>
            <a:avLst/>
            <a:gdLst>
              <a:gd name="connsiteX0" fmla="*/ 742 w 485086"/>
              <a:gd name="connsiteY0" fmla="*/ 36 h 60377"/>
              <a:gd name="connsiteX1" fmla="*/ 362692 w 485086"/>
              <a:gd name="connsiteY1" fmla="*/ 48719 h 60377"/>
              <a:gd name="connsiteX2" fmla="*/ 468525 w 485086"/>
              <a:gd name="connsiteY2" fmla="*/ 59303 h 60377"/>
              <a:gd name="connsiteX3" fmla="*/ 479109 w 485086"/>
              <a:gd name="connsiteY3" fmla="*/ 59303 h 60377"/>
              <a:gd name="connsiteX4" fmla="*/ 411375 w 485086"/>
              <a:gd name="connsiteY4" fmla="*/ 52953 h 60377"/>
              <a:gd name="connsiteX5" fmla="*/ 271675 w 485086"/>
              <a:gd name="connsiteY5" fmla="*/ 57186 h 60377"/>
              <a:gd name="connsiteX6" fmla="*/ 742 w 485086"/>
              <a:gd name="connsiteY6" fmla="*/ 36 h 60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5086" h="60377">
                <a:moveTo>
                  <a:pt x="742" y="36"/>
                </a:moveTo>
                <a:cubicBezTo>
                  <a:pt x="15912" y="-1375"/>
                  <a:pt x="284728" y="38841"/>
                  <a:pt x="362692" y="48719"/>
                </a:cubicBezTo>
                <a:cubicBezTo>
                  <a:pt x="440656" y="58597"/>
                  <a:pt x="468525" y="59303"/>
                  <a:pt x="468525" y="59303"/>
                </a:cubicBezTo>
                <a:cubicBezTo>
                  <a:pt x="487928" y="61067"/>
                  <a:pt x="488634" y="60361"/>
                  <a:pt x="479109" y="59303"/>
                </a:cubicBezTo>
                <a:cubicBezTo>
                  <a:pt x="469584" y="58245"/>
                  <a:pt x="445947" y="53306"/>
                  <a:pt x="411375" y="52953"/>
                </a:cubicBezTo>
                <a:cubicBezTo>
                  <a:pt x="376803" y="52600"/>
                  <a:pt x="336233" y="65300"/>
                  <a:pt x="271675" y="57186"/>
                </a:cubicBezTo>
                <a:cubicBezTo>
                  <a:pt x="207117" y="49072"/>
                  <a:pt x="-14428" y="1447"/>
                  <a:pt x="742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FE906022-281D-4974-A2C0-AECF25003D9D}"/>
              </a:ext>
            </a:extLst>
          </p:cNvPr>
          <p:cNvSpPr/>
          <p:nvPr/>
        </p:nvSpPr>
        <p:spPr>
          <a:xfrm>
            <a:off x="4433180" y="4516881"/>
            <a:ext cx="572903" cy="68096"/>
          </a:xfrm>
          <a:custGeom>
            <a:avLst/>
            <a:gdLst>
              <a:gd name="connsiteX0" fmla="*/ 572737 w 572903"/>
              <a:gd name="connsiteY0" fmla="*/ 67819 h 68096"/>
              <a:gd name="connsiteX1" fmla="*/ 168453 w 572903"/>
              <a:gd name="connsiteY1" fmla="*/ 86 h 68096"/>
              <a:gd name="connsiteX2" fmla="*/ 1237 w 572903"/>
              <a:gd name="connsiteY2" fmla="*/ 53002 h 68096"/>
              <a:gd name="connsiteX3" fmla="*/ 117653 w 572903"/>
              <a:gd name="connsiteY3" fmla="*/ 25486 h 68096"/>
              <a:gd name="connsiteX4" fmla="*/ 572737 w 572903"/>
              <a:gd name="connsiteY4" fmla="*/ 67819 h 68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2903" h="68096">
                <a:moveTo>
                  <a:pt x="572737" y="67819"/>
                </a:moveTo>
                <a:cubicBezTo>
                  <a:pt x="581204" y="63586"/>
                  <a:pt x="263703" y="2555"/>
                  <a:pt x="168453" y="86"/>
                </a:cubicBezTo>
                <a:cubicBezTo>
                  <a:pt x="73203" y="-2384"/>
                  <a:pt x="9704" y="48769"/>
                  <a:pt x="1237" y="53002"/>
                </a:cubicBezTo>
                <a:cubicBezTo>
                  <a:pt x="-7230" y="57235"/>
                  <a:pt x="27342" y="24428"/>
                  <a:pt x="117653" y="25486"/>
                </a:cubicBezTo>
                <a:cubicBezTo>
                  <a:pt x="207964" y="26544"/>
                  <a:pt x="564270" y="72052"/>
                  <a:pt x="572737" y="67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EE070FE5-9037-40FC-ACC1-6BAE1693AAB2}"/>
              </a:ext>
            </a:extLst>
          </p:cNvPr>
          <p:cNvSpPr/>
          <p:nvPr/>
        </p:nvSpPr>
        <p:spPr>
          <a:xfrm>
            <a:off x="3928409" y="4571119"/>
            <a:ext cx="64389" cy="354795"/>
          </a:xfrm>
          <a:custGeom>
            <a:avLst/>
            <a:gdLst>
              <a:gd name="connsiteX0" fmla="*/ 124 w 64389"/>
              <a:gd name="connsiteY0" fmla="*/ 881 h 354795"/>
              <a:gd name="connsiteX1" fmla="*/ 46691 w 64389"/>
              <a:gd name="connsiteY1" fmla="*/ 108831 h 354795"/>
              <a:gd name="connsiteX2" fmla="*/ 21291 w 64389"/>
              <a:gd name="connsiteY2" fmla="*/ 348014 h 354795"/>
              <a:gd name="connsiteX3" fmla="*/ 38224 w 64389"/>
              <a:gd name="connsiteY3" fmla="*/ 278164 h 354795"/>
              <a:gd name="connsiteX4" fmla="*/ 63624 w 64389"/>
              <a:gd name="connsiteY4" fmla="*/ 161748 h 354795"/>
              <a:gd name="connsiteX5" fmla="*/ 124 w 64389"/>
              <a:gd name="connsiteY5" fmla="*/ 881 h 354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389" h="354795">
                <a:moveTo>
                  <a:pt x="124" y="881"/>
                </a:moveTo>
                <a:cubicBezTo>
                  <a:pt x="-2698" y="-7938"/>
                  <a:pt x="43163" y="50976"/>
                  <a:pt x="46691" y="108831"/>
                </a:cubicBezTo>
                <a:cubicBezTo>
                  <a:pt x="50219" y="166686"/>
                  <a:pt x="22702" y="319792"/>
                  <a:pt x="21291" y="348014"/>
                </a:cubicBezTo>
                <a:cubicBezTo>
                  <a:pt x="19880" y="376236"/>
                  <a:pt x="31169" y="309208"/>
                  <a:pt x="38224" y="278164"/>
                </a:cubicBezTo>
                <a:cubicBezTo>
                  <a:pt x="45279" y="247120"/>
                  <a:pt x="68916" y="205140"/>
                  <a:pt x="63624" y="161748"/>
                </a:cubicBezTo>
                <a:cubicBezTo>
                  <a:pt x="58332" y="118356"/>
                  <a:pt x="2946" y="9700"/>
                  <a:pt x="124" y="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1E859397-8466-4BB7-A160-48B2D7032265}"/>
              </a:ext>
            </a:extLst>
          </p:cNvPr>
          <p:cNvSpPr/>
          <p:nvPr/>
        </p:nvSpPr>
        <p:spPr>
          <a:xfrm>
            <a:off x="4068565" y="4600415"/>
            <a:ext cx="66741" cy="122894"/>
          </a:xfrm>
          <a:custGeom>
            <a:avLst/>
            <a:gdLst>
              <a:gd name="connsiteX0" fmla="*/ 1785 w 66741"/>
              <a:gd name="connsiteY0" fmla="*/ 121868 h 122894"/>
              <a:gd name="connsiteX1" fmla="*/ 65285 w 66741"/>
              <a:gd name="connsiteY1" fmla="*/ 3335 h 122894"/>
              <a:gd name="connsiteX2" fmla="*/ 44118 w 66741"/>
              <a:gd name="connsiteY2" fmla="*/ 35085 h 122894"/>
              <a:gd name="connsiteX3" fmla="*/ 18718 w 66741"/>
              <a:gd name="connsiteY3" fmla="*/ 60485 h 122894"/>
              <a:gd name="connsiteX4" fmla="*/ 1785 w 66741"/>
              <a:gd name="connsiteY4" fmla="*/ 121868 h 122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41" h="122894">
                <a:moveTo>
                  <a:pt x="1785" y="121868"/>
                </a:moveTo>
                <a:cubicBezTo>
                  <a:pt x="9546" y="112343"/>
                  <a:pt x="58230" y="17799"/>
                  <a:pt x="65285" y="3335"/>
                </a:cubicBezTo>
                <a:cubicBezTo>
                  <a:pt x="72340" y="-11129"/>
                  <a:pt x="51879" y="25560"/>
                  <a:pt x="44118" y="35085"/>
                </a:cubicBezTo>
                <a:cubicBezTo>
                  <a:pt x="36357" y="44610"/>
                  <a:pt x="23657" y="49196"/>
                  <a:pt x="18718" y="60485"/>
                </a:cubicBezTo>
                <a:cubicBezTo>
                  <a:pt x="13779" y="71774"/>
                  <a:pt x="-5976" y="131393"/>
                  <a:pt x="1785" y="121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561A6C72-D31A-4597-BB4F-14A0383D5E0B}"/>
              </a:ext>
            </a:extLst>
          </p:cNvPr>
          <p:cNvSpPr/>
          <p:nvPr/>
        </p:nvSpPr>
        <p:spPr>
          <a:xfrm>
            <a:off x="4273523" y="4561069"/>
            <a:ext cx="242988" cy="70651"/>
          </a:xfrm>
          <a:custGeom>
            <a:avLst/>
            <a:gdLst>
              <a:gd name="connsiteX0" fmla="*/ 241327 w 242988"/>
              <a:gd name="connsiteY0" fmla="*/ 348 h 70651"/>
              <a:gd name="connsiteX1" fmla="*/ 129144 w 242988"/>
              <a:gd name="connsiteY1" fmla="*/ 25748 h 70651"/>
              <a:gd name="connsiteX2" fmla="*/ 33894 w 242988"/>
              <a:gd name="connsiteY2" fmla="*/ 27864 h 70651"/>
              <a:gd name="connsiteX3" fmla="*/ 27 w 242988"/>
              <a:gd name="connsiteY3" fmla="*/ 70198 h 70651"/>
              <a:gd name="connsiteX4" fmla="*/ 38127 w 242988"/>
              <a:gd name="connsiteY4" fmla="*/ 46914 h 70651"/>
              <a:gd name="connsiteX5" fmla="*/ 241327 w 242988"/>
              <a:gd name="connsiteY5" fmla="*/ 348 h 70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988" h="70651">
                <a:moveTo>
                  <a:pt x="241327" y="348"/>
                </a:moveTo>
                <a:cubicBezTo>
                  <a:pt x="256496" y="-3180"/>
                  <a:pt x="163716" y="21162"/>
                  <a:pt x="129144" y="25748"/>
                </a:cubicBezTo>
                <a:cubicBezTo>
                  <a:pt x="94572" y="30334"/>
                  <a:pt x="55413" y="20456"/>
                  <a:pt x="33894" y="27864"/>
                </a:cubicBezTo>
                <a:cubicBezTo>
                  <a:pt x="12375" y="35272"/>
                  <a:pt x="-678" y="67023"/>
                  <a:pt x="27" y="70198"/>
                </a:cubicBezTo>
                <a:cubicBezTo>
                  <a:pt x="732" y="73373"/>
                  <a:pt x="3202" y="59261"/>
                  <a:pt x="38127" y="46914"/>
                </a:cubicBezTo>
                <a:cubicBezTo>
                  <a:pt x="73052" y="34567"/>
                  <a:pt x="226158" y="3876"/>
                  <a:pt x="241327" y="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4C242556-BF50-4A33-9B2E-41842846D8A8}"/>
              </a:ext>
            </a:extLst>
          </p:cNvPr>
          <p:cNvSpPr/>
          <p:nvPr/>
        </p:nvSpPr>
        <p:spPr>
          <a:xfrm>
            <a:off x="4204167" y="4564480"/>
            <a:ext cx="88582" cy="83968"/>
          </a:xfrm>
          <a:custGeom>
            <a:avLst/>
            <a:gdLst>
              <a:gd name="connsiteX0" fmla="*/ 88433 w 88582"/>
              <a:gd name="connsiteY0" fmla="*/ 81603 h 83968"/>
              <a:gd name="connsiteX1" fmla="*/ 3766 w 88582"/>
              <a:gd name="connsiteY1" fmla="*/ 1170 h 83968"/>
              <a:gd name="connsiteX2" fmla="*/ 14350 w 88582"/>
              <a:gd name="connsiteY2" fmla="*/ 37153 h 83968"/>
              <a:gd name="connsiteX3" fmla="*/ 10116 w 88582"/>
              <a:gd name="connsiteY3" fmla="*/ 83720 h 83968"/>
              <a:gd name="connsiteX4" fmla="*/ 24933 w 88582"/>
              <a:gd name="connsiteY4" fmla="*/ 56203 h 83968"/>
              <a:gd name="connsiteX5" fmla="*/ 88433 w 88582"/>
              <a:gd name="connsiteY5" fmla="*/ 81603 h 83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582" h="83968">
                <a:moveTo>
                  <a:pt x="88433" y="81603"/>
                </a:moveTo>
                <a:cubicBezTo>
                  <a:pt x="84905" y="72431"/>
                  <a:pt x="16113" y="8578"/>
                  <a:pt x="3766" y="1170"/>
                </a:cubicBezTo>
                <a:cubicBezTo>
                  <a:pt x="-8581" y="-6238"/>
                  <a:pt x="13292" y="23395"/>
                  <a:pt x="14350" y="37153"/>
                </a:cubicBezTo>
                <a:cubicBezTo>
                  <a:pt x="15408" y="50911"/>
                  <a:pt x="8352" y="80545"/>
                  <a:pt x="10116" y="83720"/>
                </a:cubicBezTo>
                <a:cubicBezTo>
                  <a:pt x="11880" y="86895"/>
                  <a:pt x="17877" y="58672"/>
                  <a:pt x="24933" y="56203"/>
                </a:cubicBezTo>
                <a:cubicBezTo>
                  <a:pt x="31989" y="53734"/>
                  <a:pt x="91961" y="90775"/>
                  <a:pt x="88433" y="81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DE5D55F8-3ADB-4EE6-9844-BAA11175D95C}"/>
              </a:ext>
            </a:extLst>
          </p:cNvPr>
          <p:cNvSpPr/>
          <p:nvPr/>
        </p:nvSpPr>
        <p:spPr>
          <a:xfrm>
            <a:off x="2269379" y="5258305"/>
            <a:ext cx="658660" cy="269128"/>
          </a:xfrm>
          <a:custGeom>
            <a:avLst/>
            <a:gdLst>
              <a:gd name="connsiteX0" fmla="*/ 3921 w 658660"/>
              <a:gd name="connsiteY0" fmla="*/ 20662 h 269128"/>
              <a:gd name="connsiteX1" fmla="*/ 287554 w 658660"/>
              <a:gd name="connsiteY1" fmla="*/ 14312 h 269128"/>
              <a:gd name="connsiteX2" fmla="*/ 602938 w 658660"/>
              <a:gd name="connsiteY2" fmla="*/ 177295 h 269128"/>
              <a:gd name="connsiteX3" fmla="*/ 655854 w 658660"/>
              <a:gd name="connsiteY3" fmla="*/ 268312 h 269128"/>
              <a:gd name="connsiteX4" fmla="*/ 647388 w 658660"/>
              <a:gd name="connsiteY4" fmla="*/ 219628 h 269128"/>
              <a:gd name="connsiteX5" fmla="*/ 613521 w 658660"/>
              <a:gd name="connsiteY5" fmla="*/ 177295 h 269128"/>
              <a:gd name="connsiteX6" fmla="*/ 363754 w 658660"/>
              <a:gd name="connsiteY6" fmla="*/ 69345 h 269128"/>
              <a:gd name="connsiteX7" fmla="*/ 137271 w 658660"/>
              <a:gd name="connsiteY7" fmla="*/ 1612 h 269128"/>
              <a:gd name="connsiteX8" fmla="*/ 3921 w 658660"/>
              <a:gd name="connsiteY8" fmla="*/ 20662 h 26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8660" h="269128">
                <a:moveTo>
                  <a:pt x="3921" y="20662"/>
                </a:moveTo>
                <a:cubicBezTo>
                  <a:pt x="28968" y="22779"/>
                  <a:pt x="187718" y="-11793"/>
                  <a:pt x="287554" y="14312"/>
                </a:cubicBezTo>
                <a:cubicBezTo>
                  <a:pt x="387390" y="40417"/>
                  <a:pt x="541555" y="134962"/>
                  <a:pt x="602938" y="177295"/>
                </a:cubicBezTo>
                <a:cubicBezTo>
                  <a:pt x="664321" y="219628"/>
                  <a:pt x="648446" y="261257"/>
                  <a:pt x="655854" y="268312"/>
                </a:cubicBezTo>
                <a:cubicBezTo>
                  <a:pt x="663262" y="275368"/>
                  <a:pt x="654444" y="234798"/>
                  <a:pt x="647388" y="219628"/>
                </a:cubicBezTo>
                <a:cubicBezTo>
                  <a:pt x="640333" y="204459"/>
                  <a:pt x="660793" y="202342"/>
                  <a:pt x="613521" y="177295"/>
                </a:cubicBezTo>
                <a:cubicBezTo>
                  <a:pt x="566249" y="152248"/>
                  <a:pt x="443129" y="98625"/>
                  <a:pt x="363754" y="69345"/>
                </a:cubicBezTo>
                <a:cubicBezTo>
                  <a:pt x="284379" y="40065"/>
                  <a:pt x="194774" y="9726"/>
                  <a:pt x="137271" y="1612"/>
                </a:cubicBezTo>
                <a:cubicBezTo>
                  <a:pt x="79768" y="-6502"/>
                  <a:pt x="-21126" y="18545"/>
                  <a:pt x="3921" y="20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C92D7347-50AD-4264-A1E9-77401106CD89}"/>
              </a:ext>
            </a:extLst>
          </p:cNvPr>
          <p:cNvSpPr/>
          <p:nvPr/>
        </p:nvSpPr>
        <p:spPr>
          <a:xfrm>
            <a:off x="2728626" y="5472646"/>
            <a:ext cx="267317" cy="420157"/>
          </a:xfrm>
          <a:custGeom>
            <a:avLst/>
            <a:gdLst>
              <a:gd name="connsiteX0" fmla="*/ 173324 w 267317"/>
              <a:gd name="connsiteY0" fmla="*/ 420154 h 420157"/>
              <a:gd name="connsiteX1" fmla="*/ 262224 w 267317"/>
              <a:gd name="connsiteY1" fmla="*/ 282571 h 420157"/>
              <a:gd name="connsiteX2" fmla="*/ 251641 w 267317"/>
              <a:gd name="connsiteY2" fmla="*/ 210604 h 420157"/>
              <a:gd name="connsiteX3" fmla="*/ 211424 w 267317"/>
              <a:gd name="connsiteY3" fmla="*/ 140754 h 420157"/>
              <a:gd name="connsiteX4" fmla="*/ 6107 w 267317"/>
              <a:gd name="connsiteY4" fmla="*/ 5287 h 420157"/>
              <a:gd name="connsiteX5" fmla="*/ 65374 w 267317"/>
              <a:gd name="connsiteY5" fmla="*/ 37037 h 420157"/>
              <a:gd name="connsiteX6" fmla="*/ 181791 w 267317"/>
              <a:gd name="connsiteY6" fmla="*/ 125937 h 420157"/>
              <a:gd name="connsiteX7" fmla="*/ 222007 w 267317"/>
              <a:gd name="connsiteY7" fmla="*/ 202137 h 420157"/>
              <a:gd name="connsiteX8" fmla="*/ 234707 w 267317"/>
              <a:gd name="connsiteY8" fmla="*/ 236004 h 420157"/>
              <a:gd name="connsiteX9" fmla="*/ 234707 w 267317"/>
              <a:gd name="connsiteY9" fmla="*/ 278337 h 420157"/>
              <a:gd name="connsiteX10" fmla="*/ 173324 w 267317"/>
              <a:gd name="connsiteY10" fmla="*/ 420154 h 420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7317" h="420157">
                <a:moveTo>
                  <a:pt x="173324" y="420154"/>
                </a:moveTo>
                <a:cubicBezTo>
                  <a:pt x="177910" y="420860"/>
                  <a:pt x="249171" y="317496"/>
                  <a:pt x="262224" y="282571"/>
                </a:cubicBezTo>
                <a:cubicBezTo>
                  <a:pt x="275277" y="247646"/>
                  <a:pt x="260108" y="234240"/>
                  <a:pt x="251641" y="210604"/>
                </a:cubicBezTo>
                <a:cubicBezTo>
                  <a:pt x="243174" y="186968"/>
                  <a:pt x="252346" y="174973"/>
                  <a:pt x="211424" y="140754"/>
                </a:cubicBezTo>
                <a:cubicBezTo>
                  <a:pt x="170502" y="106534"/>
                  <a:pt x="30449" y="22573"/>
                  <a:pt x="6107" y="5287"/>
                </a:cubicBezTo>
                <a:cubicBezTo>
                  <a:pt x="-18235" y="-11999"/>
                  <a:pt x="36093" y="16929"/>
                  <a:pt x="65374" y="37037"/>
                </a:cubicBezTo>
                <a:cubicBezTo>
                  <a:pt x="94655" y="57145"/>
                  <a:pt x="155685" y="98420"/>
                  <a:pt x="181791" y="125937"/>
                </a:cubicBezTo>
                <a:cubicBezTo>
                  <a:pt x="207897" y="153454"/>
                  <a:pt x="213188" y="183792"/>
                  <a:pt x="222007" y="202137"/>
                </a:cubicBezTo>
                <a:cubicBezTo>
                  <a:pt x="230826" y="220482"/>
                  <a:pt x="232590" y="223304"/>
                  <a:pt x="234707" y="236004"/>
                </a:cubicBezTo>
                <a:cubicBezTo>
                  <a:pt x="236824" y="248704"/>
                  <a:pt x="242468" y="250467"/>
                  <a:pt x="234707" y="278337"/>
                </a:cubicBezTo>
                <a:cubicBezTo>
                  <a:pt x="226946" y="306207"/>
                  <a:pt x="168738" y="419448"/>
                  <a:pt x="173324" y="420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6993D718-6FFF-4D8A-9A53-8EA592B396E8}"/>
              </a:ext>
            </a:extLst>
          </p:cNvPr>
          <p:cNvSpPr/>
          <p:nvPr/>
        </p:nvSpPr>
        <p:spPr>
          <a:xfrm>
            <a:off x="2163266" y="5446159"/>
            <a:ext cx="780323" cy="208137"/>
          </a:xfrm>
          <a:custGeom>
            <a:avLst/>
            <a:gdLst>
              <a:gd name="connsiteX0" fmla="*/ 8434 w 780323"/>
              <a:gd name="connsiteY0" fmla="*/ 97391 h 208137"/>
              <a:gd name="connsiteX1" fmla="*/ 285717 w 780323"/>
              <a:gd name="connsiteY1" fmla="*/ 71991 h 208137"/>
              <a:gd name="connsiteX2" fmla="*/ 374617 w 780323"/>
              <a:gd name="connsiteY2" fmla="*/ 69874 h 208137"/>
              <a:gd name="connsiteX3" fmla="*/ 476217 w 780323"/>
              <a:gd name="connsiteY3" fmla="*/ 74108 h 208137"/>
              <a:gd name="connsiteX4" fmla="*/ 573584 w 780323"/>
              <a:gd name="connsiteY4" fmla="*/ 91041 h 208137"/>
              <a:gd name="connsiteX5" fmla="*/ 772551 w 780323"/>
              <a:gd name="connsiteY5" fmla="*/ 205341 h 208137"/>
              <a:gd name="connsiteX6" fmla="*/ 719634 w 780323"/>
              <a:gd name="connsiteY6" fmla="*/ 163008 h 208137"/>
              <a:gd name="connsiteX7" fmla="*/ 531251 w 780323"/>
              <a:gd name="connsiteY7" fmla="*/ 52941 h 208137"/>
              <a:gd name="connsiteX8" fmla="*/ 349217 w 780323"/>
              <a:gd name="connsiteY8" fmla="*/ 46591 h 208137"/>
              <a:gd name="connsiteX9" fmla="*/ 266667 w 780323"/>
              <a:gd name="connsiteY9" fmla="*/ 24 h 208137"/>
              <a:gd name="connsiteX10" fmla="*/ 190467 w 780323"/>
              <a:gd name="connsiteY10" fmla="*/ 40241 h 208137"/>
              <a:gd name="connsiteX11" fmla="*/ 141784 w 780323"/>
              <a:gd name="connsiteY11" fmla="*/ 46591 h 208137"/>
              <a:gd name="connsiteX12" fmla="*/ 76167 w 780323"/>
              <a:gd name="connsiteY12" fmla="*/ 50824 h 208137"/>
              <a:gd name="connsiteX13" fmla="*/ 8434 w 780323"/>
              <a:gd name="connsiteY13" fmla="*/ 97391 h 208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0323" h="208137">
                <a:moveTo>
                  <a:pt x="8434" y="97391"/>
                </a:moveTo>
                <a:lnTo>
                  <a:pt x="285717" y="71991"/>
                </a:lnTo>
                <a:cubicBezTo>
                  <a:pt x="346747" y="67405"/>
                  <a:pt x="342867" y="69521"/>
                  <a:pt x="374617" y="69874"/>
                </a:cubicBezTo>
                <a:cubicBezTo>
                  <a:pt x="406367" y="70227"/>
                  <a:pt x="443056" y="70580"/>
                  <a:pt x="476217" y="74108"/>
                </a:cubicBezTo>
                <a:cubicBezTo>
                  <a:pt x="509378" y="77636"/>
                  <a:pt x="524195" y="69169"/>
                  <a:pt x="573584" y="91041"/>
                </a:cubicBezTo>
                <a:cubicBezTo>
                  <a:pt x="622973" y="112913"/>
                  <a:pt x="748209" y="193347"/>
                  <a:pt x="772551" y="205341"/>
                </a:cubicBezTo>
                <a:cubicBezTo>
                  <a:pt x="796893" y="217335"/>
                  <a:pt x="759851" y="188408"/>
                  <a:pt x="719634" y="163008"/>
                </a:cubicBezTo>
                <a:cubicBezTo>
                  <a:pt x="679417" y="137608"/>
                  <a:pt x="592987" y="72344"/>
                  <a:pt x="531251" y="52941"/>
                </a:cubicBezTo>
                <a:cubicBezTo>
                  <a:pt x="469515" y="33538"/>
                  <a:pt x="393314" y="55410"/>
                  <a:pt x="349217" y="46591"/>
                </a:cubicBezTo>
                <a:cubicBezTo>
                  <a:pt x="305120" y="37772"/>
                  <a:pt x="293125" y="1082"/>
                  <a:pt x="266667" y="24"/>
                </a:cubicBezTo>
                <a:cubicBezTo>
                  <a:pt x="240209" y="-1034"/>
                  <a:pt x="211281" y="32480"/>
                  <a:pt x="190467" y="40241"/>
                </a:cubicBezTo>
                <a:cubicBezTo>
                  <a:pt x="169653" y="48002"/>
                  <a:pt x="160834" y="44827"/>
                  <a:pt x="141784" y="46591"/>
                </a:cubicBezTo>
                <a:cubicBezTo>
                  <a:pt x="122734" y="48355"/>
                  <a:pt x="95217" y="49766"/>
                  <a:pt x="76167" y="50824"/>
                </a:cubicBezTo>
                <a:cubicBezTo>
                  <a:pt x="57117" y="51882"/>
                  <a:pt x="-26491" y="93863"/>
                  <a:pt x="8434" y="97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00ADBFB3-ACA9-4411-9CBB-BE358D703014}"/>
              </a:ext>
            </a:extLst>
          </p:cNvPr>
          <p:cNvSpPr/>
          <p:nvPr/>
        </p:nvSpPr>
        <p:spPr>
          <a:xfrm>
            <a:off x="1799167" y="5410160"/>
            <a:ext cx="594219" cy="311646"/>
          </a:xfrm>
          <a:custGeom>
            <a:avLst/>
            <a:gdLst>
              <a:gd name="connsiteX0" fmla="*/ 592666 w 594219"/>
              <a:gd name="connsiteY0" fmla="*/ 84707 h 311646"/>
              <a:gd name="connsiteX1" fmla="*/ 455083 w 594219"/>
              <a:gd name="connsiteY1" fmla="*/ 88940 h 311646"/>
              <a:gd name="connsiteX2" fmla="*/ 361950 w 594219"/>
              <a:gd name="connsiteY2" fmla="*/ 65657 h 311646"/>
              <a:gd name="connsiteX3" fmla="*/ 251883 w 594219"/>
              <a:gd name="connsiteY3" fmla="*/ 29673 h 311646"/>
              <a:gd name="connsiteX4" fmla="*/ 224366 w 594219"/>
              <a:gd name="connsiteY4" fmla="*/ 40 h 311646"/>
              <a:gd name="connsiteX5" fmla="*/ 266700 w 594219"/>
              <a:gd name="connsiteY5" fmla="*/ 36023 h 311646"/>
              <a:gd name="connsiteX6" fmla="*/ 321733 w 594219"/>
              <a:gd name="connsiteY6" fmla="*/ 78357 h 311646"/>
              <a:gd name="connsiteX7" fmla="*/ 410633 w 594219"/>
              <a:gd name="connsiteY7" fmla="*/ 116457 h 311646"/>
              <a:gd name="connsiteX8" fmla="*/ 349250 w 594219"/>
              <a:gd name="connsiteY8" fmla="*/ 124923 h 311646"/>
              <a:gd name="connsiteX9" fmla="*/ 279400 w 594219"/>
              <a:gd name="connsiteY9" fmla="*/ 122807 h 311646"/>
              <a:gd name="connsiteX10" fmla="*/ 156633 w 594219"/>
              <a:gd name="connsiteY10" fmla="*/ 59307 h 311646"/>
              <a:gd name="connsiteX11" fmla="*/ 241300 w 594219"/>
              <a:gd name="connsiteY11" fmla="*/ 118573 h 311646"/>
              <a:gd name="connsiteX12" fmla="*/ 302683 w 594219"/>
              <a:gd name="connsiteY12" fmla="*/ 177840 h 311646"/>
              <a:gd name="connsiteX13" fmla="*/ 207433 w 594219"/>
              <a:gd name="connsiteY13" fmla="*/ 182073 h 311646"/>
              <a:gd name="connsiteX14" fmla="*/ 152400 w 594219"/>
              <a:gd name="connsiteY14" fmla="*/ 163023 h 311646"/>
              <a:gd name="connsiteX15" fmla="*/ 93133 w 594219"/>
              <a:gd name="connsiteY15" fmla="*/ 120690 h 311646"/>
              <a:gd name="connsiteX16" fmla="*/ 213783 w 594219"/>
              <a:gd name="connsiteY16" fmla="*/ 184190 h 311646"/>
              <a:gd name="connsiteX17" fmla="*/ 275166 w 594219"/>
              <a:gd name="connsiteY17" fmla="*/ 199007 h 311646"/>
              <a:gd name="connsiteX18" fmla="*/ 211666 w 594219"/>
              <a:gd name="connsiteY18" fmla="*/ 213823 h 311646"/>
              <a:gd name="connsiteX19" fmla="*/ 177800 w 594219"/>
              <a:gd name="connsiteY19" fmla="*/ 230757 h 311646"/>
              <a:gd name="connsiteX20" fmla="*/ 124883 w 594219"/>
              <a:gd name="connsiteY20" fmla="*/ 226523 h 311646"/>
              <a:gd name="connsiteX21" fmla="*/ 0 w 594219"/>
              <a:gd name="connsiteY21" fmla="*/ 169373 h 311646"/>
              <a:gd name="connsiteX22" fmla="*/ 127000 w 594219"/>
              <a:gd name="connsiteY22" fmla="*/ 237107 h 311646"/>
              <a:gd name="connsiteX23" fmla="*/ 218016 w 594219"/>
              <a:gd name="connsiteY23" fmla="*/ 279440 h 311646"/>
              <a:gd name="connsiteX24" fmla="*/ 69850 w 594219"/>
              <a:gd name="connsiteY24" fmla="*/ 239223 h 311646"/>
              <a:gd name="connsiteX25" fmla="*/ 19050 w 594219"/>
              <a:gd name="connsiteY25" fmla="*/ 230757 h 311646"/>
              <a:gd name="connsiteX26" fmla="*/ 86783 w 594219"/>
              <a:gd name="connsiteY26" fmla="*/ 283673 h 311646"/>
              <a:gd name="connsiteX27" fmla="*/ 184150 w 594219"/>
              <a:gd name="connsiteY27" fmla="*/ 311190 h 311646"/>
              <a:gd name="connsiteX28" fmla="*/ 228600 w 594219"/>
              <a:gd name="connsiteY28" fmla="*/ 262507 h 311646"/>
              <a:gd name="connsiteX29" fmla="*/ 287866 w 594219"/>
              <a:gd name="connsiteY29" fmla="*/ 220173 h 311646"/>
              <a:gd name="connsiteX30" fmla="*/ 357716 w 594219"/>
              <a:gd name="connsiteY30" fmla="*/ 173607 h 311646"/>
              <a:gd name="connsiteX31" fmla="*/ 592666 w 594219"/>
              <a:gd name="connsiteY31" fmla="*/ 84707 h 311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594219" h="311646">
                <a:moveTo>
                  <a:pt x="592666" y="84707"/>
                </a:moveTo>
                <a:cubicBezTo>
                  <a:pt x="608894" y="70596"/>
                  <a:pt x="493536" y="92115"/>
                  <a:pt x="455083" y="88940"/>
                </a:cubicBezTo>
                <a:cubicBezTo>
                  <a:pt x="416630" y="85765"/>
                  <a:pt x="395817" y="75535"/>
                  <a:pt x="361950" y="65657"/>
                </a:cubicBezTo>
                <a:cubicBezTo>
                  <a:pt x="328083" y="55779"/>
                  <a:pt x="274814" y="40609"/>
                  <a:pt x="251883" y="29673"/>
                </a:cubicBezTo>
                <a:cubicBezTo>
                  <a:pt x="228952" y="18737"/>
                  <a:pt x="221896" y="-1018"/>
                  <a:pt x="224366" y="40"/>
                </a:cubicBezTo>
                <a:cubicBezTo>
                  <a:pt x="226835" y="1098"/>
                  <a:pt x="250472" y="22970"/>
                  <a:pt x="266700" y="36023"/>
                </a:cubicBezTo>
                <a:cubicBezTo>
                  <a:pt x="282928" y="49076"/>
                  <a:pt x="297744" y="64951"/>
                  <a:pt x="321733" y="78357"/>
                </a:cubicBezTo>
                <a:cubicBezTo>
                  <a:pt x="345722" y="91763"/>
                  <a:pt x="406047" y="108696"/>
                  <a:pt x="410633" y="116457"/>
                </a:cubicBezTo>
                <a:cubicBezTo>
                  <a:pt x="415219" y="124218"/>
                  <a:pt x="371122" y="123865"/>
                  <a:pt x="349250" y="124923"/>
                </a:cubicBezTo>
                <a:cubicBezTo>
                  <a:pt x="327378" y="125981"/>
                  <a:pt x="311503" y="133743"/>
                  <a:pt x="279400" y="122807"/>
                </a:cubicBezTo>
                <a:cubicBezTo>
                  <a:pt x="247297" y="111871"/>
                  <a:pt x="162983" y="60013"/>
                  <a:pt x="156633" y="59307"/>
                </a:cubicBezTo>
                <a:cubicBezTo>
                  <a:pt x="150283" y="58601"/>
                  <a:pt x="216958" y="98818"/>
                  <a:pt x="241300" y="118573"/>
                </a:cubicBezTo>
                <a:cubicBezTo>
                  <a:pt x="265642" y="138328"/>
                  <a:pt x="308327" y="167257"/>
                  <a:pt x="302683" y="177840"/>
                </a:cubicBezTo>
                <a:cubicBezTo>
                  <a:pt x="297039" y="188423"/>
                  <a:pt x="232480" y="184543"/>
                  <a:pt x="207433" y="182073"/>
                </a:cubicBezTo>
                <a:cubicBezTo>
                  <a:pt x="182386" y="179603"/>
                  <a:pt x="171450" y="173253"/>
                  <a:pt x="152400" y="163023"/>
                </a:cubicBezTo>
                <a:cubicBezTo>
                  <a:pt x="133350" y="152793"/>
                  <a:pt x="82902" y="117162"/>
                  <a:pt x="93133" y="120690"/>
                </a:cubicBezTo>
                <a:cubicBezTo>
                  <a:pt x="103364" y="124218"/>
                  <a:pt x="183444" y="171137"/>
                  <a:pt x="213783" y="184190"/>
                </a:cubicBezTo>
                <a:cubicBezTo>
                  <a:pt x="244122" y="197243"/>
                  <a:pt x="275519" y="194068"/>
                  <a:pt x="275166" y="199007"/>
                </a:cubicBezTo>
                <a:cubicBezTo>
                  <a:pt x="274813" y="203946"/>
                  <a:pt x="227894" y="208531"/>
                  <a:pt x="211666" y="213823"/>
                </a:cubicBezTo>
                <a:cubicBezTo>
                  <a:pt x="195438" y="219115"/>
                  <a:pt x="192264" y="228640"/>
                  <a:pt x="177800" y="230757"/>
                </a:cubicBezTo>
                <a:cubicBezTo>
                  <a:pt x="163336" y="232874"/>
                  <a:pt x="154516" y="236754"/>
                  <a:pt x="124883" y="226523"/>
                </a:cubicBezTo>
                <a:cubicBezTo>
                  <a:pt x="95250" y="216292"/>
                  <a:pt x="-353" y="167609"/>
                  <a:pt x="0" y="169373"/>
                </a:cubicBezTo>
                <a:cubicBezTo>
                  <a:pt x="353" y="171137"/>
                  <a:pt x="90664" y="218763"/>
                  <a:pt x="127000" y="237107"/>
                </a:cubicBezTo>
                <a:cubicBezTo>
                  <a:pt x="163336" y="255451"/>
                  <a:pt x="227541" y="279087"/>
                  <a:pt x="218016" y="279440"/>
                </a:cubicBezTo>
                <a:cubicBezTo>
                  <a:pt x="208491" y="279793"/>
                  <a:pt x="103011" y="247337"/>
                  <a:pt x="69850" y="239223"/>
                </a:cubicBezTo>
                <a:cubicBezTo>
                  <a:pt x="36689" y="231109"/>
                  <a:pt x="16228" y="223349"/>
                  <a:pt x="19050" y="230757"/>
                </a:cubicBezTo>
                <a:cubicBezTo>
                  <a:pt x="21872" y="238165"/>
                  <a:pt x="59266" y="270268"/>
                  <a:pt x="86783" y="283673"/>
                </a:cubicBezTo>
                <a:cubicBezTo>
                  <a:pt x="114300" y="297079"/>
                  <a:pt x="160514" y="314718"/>
                  <a:pt x="184150" y="311190"/>
                </a:cubicBezTo>
                <a:cubicBezTo>
                  <a:pt x="207786" y="307662"/>
                  <a:pt x="211314" y="277677"/>
                  <a:pt x="228600" y="262507"/>
                </a:cubicBezTo>
                <a:cubicBezTo>
                  <a:pt x="245886" y="247337"/>
                  <a:pt x="266347" y="234990"/>
                  <a:pt x="287866" y="220173"/>
                </a:cubicBezTo>
                <a:cubicBezTo>
                  <a:pt x="309385" y="205356"/>
                  <a:pt x="310444" y="198301"/>
                  <a:pt x="357716" y="173607"/>
                </a:cubicBezTo>
                <a:cubicBezTo>
                  <a:pt x="404988" y="148913"/>
                  <a:pt x="576438" y="98818"/>
                  <a:pt x="592666" y="847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21410A29-D267-425C-84E2-2250100C0CAF}"/>
              </a:ext>
            </a:extLst>
          </p:cNvPr>
          <p:cNvSpPr/>
          <p:nvPr/>
        </p:nvSpPr>
        <p:spPr>
          <a:xfrm>
            <a:off x="2131483" y="5430287"/>
            <a:ext cx="836059" cy="217905"/>
          </a:xfrm>
          <a:custGeom>
            <a:avLst/>
            <a:gdLst>
              <a:gd name="connsiteX0" fmla="*/ 0 w 836059"/>
              <a:gd name="connsiteY0" fmla="*/ 32830 h 217905"/>
              <a:gd name="connsiteX1" fmla="*/ 325967 w 836059"/>
              <a:gd name="connsiteY1" fmla="*/ 3196 h 217905"/>
              <a:gd name="connsiteX2" fmla="*/ 370417 w 836059"/>
              <a:gd name="connsiteY2" fmla="*/ 3196 h 217905"/>
              <a:gd name="connsiteX3" fmla="*/ 429684 w 836059"/>
              <a:gd name="connsiteY3" fmla="*/ 24363 h 217905"/>
              <a:gd name="connsiteX4" fmla="*/ 611717 w 836059"/>
              <a:gd name="connsiteY4" fmla="*/ 56113 h 217905"/>
              <a:gd name="connsiteX5" fmla="*/ 831850 w 836059"/>
              <a:gd name="connsiteY5" fmla="*/ 212746 h 217905"/>
              <a:gd name="connsiteX6" fmla="*/ 762000 w 836059"/>
              <a:gd name="connsiteY6" fmla="*/ 183113 h 217905"/>
              <a:gd name="connsiteX7" fmla="*/ 488950 w 836059"/>
              <a:gd name="connsiteY7" fmla="*/ 73046 h 217905"/>
              <a:gd name="connsiteX8" fmla="*/ 201084 w 836059"/>
              <a:gd name="connsiteY8" fmla="*/ 64580 h 217905"/>
              <a:gd name="connsiteX9" fmla="*/ 0 w 836059"/>
              <a:gd name="connsiteY9" fmla="*/ 32830 h 21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6059" h="217905">
                <a:moveTo>
                  <a:pt x="0" y="32830"/>
                </a:moveTo>
                <a:lnTo>
                  <a:pt x="325967" y="3196"/>
                </a:lnTo>
                <a:cubicBezTo>
                  <a:pt x="387703" y="-1743"/>
                  <a:pt x="353131" y="-332"/>
                  <a:pt x="370417" y="3196"/>
                </a:cubicBezTo>
                <a:cubicBezTo>
                  <a:pt x="387703" y="6724"/>
                  <a:pt x="389467" y="15543"/>
                  <a:pt x="429684" y="24363"/>
                </a:cubicBezTo>
                <a:cubicBezTo>
                  <a:pt x="469901" y="33183"/>
                  <a:pt x="544689" y="24716"/>
                  <a:pt x="611717" y="56113"/>
                </a:cubicBezTo>
                <a:cubicBezTo>
                  <a:pt x="678745" y="87510"/>
                  <a:pt x="806803" y="191579"/>
                  <a:pt x="831850" y="212746"/>
                </a:cubicBezTo>
                <a:cubicBezTo>
                  <a:pt x="856897" y="233913"/>
                  <a:pt x="762000" y="183113"/>
                  <a:pt x="762000" y="183113"/>
                </a:cubicBezTo>
                <a:cubicBezTo>
                  <a:pt x="704850" y="159830"/>
                  <a:pt x="582436" y="92802"/>
                  <a:pt x="488950" y="73046"/>
                </a:cubicBezTo>
                <a:cubicBezTo>
                  <a:pt x="395464" y="53291"/>
                  <a:pt x="283281" y="66697"/>
                  <a:pt x="201084" y="64580"/>
                </a:cubicBezTo>
                <a:lnTo>
                  <a:pt x="0" y="3283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CA573F95-8AE8-4243-BF97-F6518F9EF18C}"/>
              </a:ext>
            </a:extLst>
          </p:cNvPr>
          <p:cNvSpPr/>
          <p:nvPr/>
        </p:nvSpPr>
        <p:spPr>
          <a:xfrm>
            <a:off x="2150481" y="5517970"/>
            <a:ext cx="279534" cy="308869"/>
          </a:xfrm>
          <a:custGeom>
            <a:avLst/>
            <a:gdLst>
              <a:gd name="connsiteX0" fmla="*/ 279452 w 279534"/>
              <a:gd name="connsiteY0" fmla="*/ 180 h 308869"/>
              <a:gd name="connsiteX1" fmla="*/ 52969 w 279534"/>
              <a:gd name="connsiteY1" fmla="*/ 84847 h 308869"/>
              <a:gd name="connsiteX2" fmla="*/ 29686 w 279534"/>
              <a:gd name="connsiteY2" fmla="*/ 131413 h 308869"/>
              <a:gd name="connsiteX3" fmla="*/ 25452 w 279534"/>
              <a:gd name="connsiteY3" fmla="*/ 304980 h 308869"/>
              <a:gd name="connsiteX4" fmla="*/ 21219 w 279534"/>
              <a:gd name="connsiteY4" fmla="*/ 241480 h 308869"/>
              <a:gd name="connsiteX5" fmla="*/ 2169 w 279534"/>
              <a:gd name="connsiteY5" fmla="*/ 118713 h 308869"/>
              <a:gd name="connsiteX6" fmla="*/ 78369 w 279534"/>
              <a:gd name="connsiteY6" fmla="*/ 63680 h 308869"/>
              <a:gd name="connsiteX7" fmla="*/ 279452 w 279534"/>
              <a:gd name="connsiteY7" fmla="*/ 180 h 30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9534" h="308869">
                <a:moveTo>
                  <a:pt x="279452" y="180"/>
                </a:moveTo>
                <a:cubicBezTo>
                  <a:pt x="275219" y="3708"/>
                  <a:pt x="94597" y="62975"/>
                  <a:pt x="52969" y="84847"/>
                </a:cubicBezTo>
                <a:cubicBezTo>
                  <a:pt x="11341" y="106719"/>
                  <a:pt x="34272" y="94724"/>
                  <a:pt x="29686" y="131413"/>
                </a:cubicBezTo>
                <a:cubicBezTo>
                  <a:pt x="25100" y="168102"/>
                  <a:pt x="26863" y="286636"/>
                  <a:pt x="25452" y="304980"/>
                </a:cubicBezTo>
                <a:cubicBezTo>
                  <a:pt x="24041" y="323324"/>
                  <a:pt x="25099" y="272524"/>
                  <a:pt x="21219" y="241480"/>
                </a:cubicBezTo>
                <a:cubicBezTo>
                  <a:pt x="17339" y="210436"/>
                  <a:pt x="-7356" y="148346"/>
                  <a:pt x="2169" y="118713"/>
                </a:cubicBezTo>
                <a:cubicBezTo>
                  <a:pt x="11694" y="89080"/>
                  <a:pt x="32508" y="81672"/>
                  <a:pt x="78369" y="63680"/>
                </a:cubicBezTo>
                <a:cubicBezTo>
                  <a:pt x="124230" y="45688"/>
                  <a:pt x="283685" y="-3348"/>
                  <a:pt x="279452" y="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F65BAEB1-01E1-406C-BCB6-0A1888C3167F}"/>
              </a:ext>
            </a:extLst>
          </p:cNvPr>
          <p:cNvSpPr/>
          <p:nvPr/>
        </p:nvSpPr>
        <p:spPr>
          <a:xfrm>
            <a:off x="2055280" y="5645126"/>
            <a:ext cx="106385" cy="277733"/>
          </a:xfrm>
          <a:custGeom>
            <a:avLst/>
            <a:gdLst>
              <a:gd name="connsiteX0" fmla="*/ 3 w 106385"/>
              <a:gd name="connsiteY0" fmla="*/ 24 h 277733"/>
              <a:gd name="connsiteX1" fmla="*/ 40220 w 106385"/>
              <a:gd name="connsiteY1" fmla="*/ 177824 h 277733"/>
              <a:gd name="connsiteX2" fmla="*/ 103720 w 106385"/>
              <a:gd name="connsiteY2" fmla="*/ 275191 h 277733"/>
              <a:gd name="connsiteX3" fmla="*/ 91020 w 106385"/>
              <a:gd name="connsiteY3" fmla="*/ 245557 h 277733"/>
              <a:gd name="connsiteX4" fmla="*/ 59270 w 106385"/>
              <a:gd name="connsiteY4" fmla="*/ 205341 h 277733"/>
              <a:gd name="connsiteX5" fmla="*/ 42337 w 106385"/>
              <a:gd name="connsiteY5" fmla="*/ 165124 h 277733"/>
              <a:gd name="connsiteX6" fmla="*/ 3 w 106385"/>
              <a:gd name="connsiteY6" fmla="*/ 24 h 27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385" h="277733">
                <a:moveTo>
                  <a:pt x="3" y="24"/>
                </a:moveTo>
                <a:cubicBezTo>
                  <a:pt x="-350" y="2141"/>
                  <a:pt x="22934" y="131963"/>
                  <a:pt x="40220" y="177824"/>
                </a:cubicBezTo>
                <a:cubicBezTo>
                  <a:pt x="57506" y="223685"/>
                  <a:pt x="95253" y="263902"/>
                  <a:pt x="103720" y="275191"/>
                </a:cubicBezTo>
                <a:cubicBezTo>
                  <a:pt x="112187" y="286480"/>
                  <a:pt x="98428" y="257199"/>
                  <a:pt x="91020" y="245557"/>
                </a:cubicBezTo>
                <a:cubicBezTo>
                  <a:pt x="83612" y="233915"/>
                  <a:pt x="67384" y="218746"/>
                  <a:pt x="59270" y="205341"/>
                </a:cubicBezTo>
                <a:cubicBezTo>
                  <a:pt x="51156" y="191936"/>
                  <a:pt x="50098" y="195110"/>
                  <a:pt x="42337" y="165124"/>
                </a:cubicBezTo>
                <a:cubicBezTo>
                  <a:pt x="34576" y="135138"/>
                  <a:pt x="356" y="-2093"/>
                  <a:pt x="3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6490E2DF-0DB4-4B25-8311-9EF707BC7632}"/>
              </a:ext>
            </a:extLst>
          </p:cNvPr>
          <p:cNvSpPr/>
          <p:nvPr/>
        </p:nvSpPr>
        <p:spPr>
          <a:xfrm>
            <a:off x="2173678" y="5822799"/>
            <a:ext cx="368449" cy="92438"/>
          </a:xfrm>
          <a:custGeom>
            <a:avLst/>
            <a:gdLst>
              <a:gd name="connsiteX0" fmla="*/ 139 w 368449"/>
              <a:gd name="connsiteY0" fmla="*/ 151 h 92438"/>
              <a:gd name="connsiteX1" fmla="*/ 108089 w 368449"/>
              <a:gd name="connsiteY1" fmla="*/ 84818 h 92438"/>
              <a:gd name="connsiteX2" fmla="*/ 237205 w 368449"/>
              <a:gd name="connsiteY2" fmla="*/ 84818 h 92438"/>
              <a:gd name="connsiteX3" fmla="*/ 368439 w 368449"/>
              <a:gd name="connsiteY3" fmla="*/ 53068 h 92438"/>
              <a:gd name="connsiteX4" fmla="*/ 243555 w 368449"/>
              <a:gd name="connsiteY4" fmla="*/ 67884 h 92438"/>
              <a:gd name="connsiteX5" fmla="*/ 89039 w 368449"/>
              <a:gd name="connsiteY5" fmla="*/ 63651 h 92438"/>
              <a:gd name="connsiteX6" fmla="*/ 139 w 368449"/>
              <a:gd name="connsiteY6" fmla="*/ 151 h 9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8449" h="92438">
                <a:moveTo>
                  <a:pt x="139" y="151"/>
                </a:moveTo>
                <a:cubicBezTo>
                  <a:pt x="3314" y="3679"/>
                  <a:pt x="68578" y="70707"/>
                  <a:pt x="108089" y="84818"/>
                </a:cubicBezTo>
                <a:cubicBezTo>
                  <a:pt x="147600" y="98929"/>
                  <a:pt x="193813" y="90110"/>
                  <a:pt x="237205" y="84818"/>
                </a:cubicBezTo>
                <a:cubicBezTo>
                  <a:pt x="280597" y="79526"/>
                  <a:pt x="367381" y="55890"/>
                  <a:pt x="368439" y="53068"/>
                </a:cubicBezTo>
                <a:cubicBezTo>
                  <a:pt x="369497" y="50246"/>
                  <a:pt x="290122" y="66120"/>
                  <a:pt x="243555" y="67884"/>
                </a:cubicBezTo>
                <a:cubicBezTo>
                  <a:pt x="196988" y="69648"/>
                  <a:pt x="129256" y="71412"/>
                  <a:pt x="89039" y="63651"/>
                </a:cubicBezTo>
                <a:cubicBezTo>
                  <a:pt x="48822" y="55890"/>
                  <a:pt x="-3036" y="-3377"/>
                  <a:pt x="139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3970C4F7-2F1F-4348-93C3-455313913DD6}"/>
              </a:ext>
            </a:extLst>
          </p:cNvPr>
          <p:cNvSpPr/>
          <p:nvPr/>
        </p:nvSpPr>
        <p:spPr>
          <a:xfrm>
            <a:off x="2535474" y="5811112"/>
            <a:ext cx="389988" cy="69484"/>
          </a:xfrm>
          <a:custGeom>
            <a:avLst/>
            <a:gdLst>
              <a:gd name="connsiteX0" fmla="*/ 293 w 389988"/>
              <a:gd name="connsiteY0" fmla="*/ 64755 h 69484"/>
              <a:gd name="connsiteX1" fmla="*/ 186559 w 389988"/>
              <a:gd name="connsiteY1" fmla="*/ 62638 h 69484"/>
              <a:gd name="connsiteX2" fmla="*/ 275459 w 389988"/>
              <a:gd name="connsiteY2" fmla="*/ 37238 h 69484"/>
              <a:gd name="connsiteX3" fmla="*/ 389759 w 389988"/>
              <a:gd name="connsiteY3" fmla="*/ 30888 h 69484"/>
              <a:gd name="connsiteX4" fmla="*/ 302976 w 389988"/>
              <a:gd name="connsiteY4" fmla="*/ 5488 h 69484"/>
              <a:gd name="connsiteX5" fmla="*/ 233126 w 389988"/>
              <a:gd name="connsiteY5" fmla="*/ 5488 h 69484"/>
              <a:gd name="connsiteX6" fmla="*/ 293 w 389988"/>
              <a:gd name="connsiteY6" fmla="*/ 64755 h 69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9988" h="69484">
                <a:moveTo>
                  <a:pt x="293" y="64755"/>
                </a:moveTo>
                <a:cubicBezTo>
                  <a:pt x="-7468" y="74280"/>
                  <a:pt x="140698" y="67224"/>
                  <a:pt x="186559" y="62638"/>
                </a:cubicBezTo>
                <a:cubicBezTo>
                  <a:pt x="232420" y="58052"/>
                  <a:pt x="241592" y="42530"/>
                  <a:pt x="275459" y="37238"/>
                </a:cubicBezTo>
                <a:cubicBezTo>
                  <a:pt x="309326" y="31946"/>
                  <a:pt x="385173" y="36180"/>
                  <a:pt x="389759" y="30888"/>
                </a:cubicBezTo>
                <a:cubicBezTo>
                  <a:pt x="394345" y="25596"/>
                  <a:pt x="329082" y="9721"/>
                  <a:pt x="302976" y="5488"/>
                </a:cubicBezTo>
                <a:cubicBezTo>
                  <a:pt x="276870" y="1255"/>
                  <a:pt x="283221" y="-4390"/>
                  <a:pt x="233126" y="5488"/>
                </a:cubicBezTo>
                <a:cubicBezTo>
                  <a:pt x="183032" y="15366"/>
                  <a:pt x="8054" y="55230"/>
                  <a:pt x="293" y="647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FAACB0DA-EC35-4B56-8885-3676905816C1}"/>
              </a:ext>
            </a:extLst>
          </p:cNvPr>
          <p:cNvSpPr/>
          <p:nvPr/>
        </p:nvSpPr>
        <p:spPr>
          <a:xfrm>
            <a:off x="2366424" y="5473182"/>
            <a:ext cx="616079" cy="398451"/>
          </a:xfrm>
          <a:custGeom>
            <a:avLst/>
            <a:gdLst>
              <a:gd name="connsiteX0" fmla="*/ 9 w 616079"/>
              <a:gd name="connsiteY0" fmla="*/ 13218 h 398451"/>
              <a:gd name="connsiteX1" fmla="*/ 110076 w 616079"/>
              <a:gd name="connsiteY1" fmla="*/ 51318 h 398451"/>
              <a:gd name="connsiteX2" fmla="*/ 150293 w 616079"/>
              <a:gd name="connsiteY2" fmla="*/ 51318 h 398451"/>
              <a:gd name="connsiteX3" fmla="*/ 160876 w 616079"/>
              <a:gd name="connsiteY3" fmla="*/ 55551 h 398451"/>
              <a:gd name="connsiteX4" fmla="*/ 95259 w 616079"/>
              <a:gd name="connsiteY4" fmla="*/ 146568 h 398451"/>
              <a:gd name="connsiteX5" fmla="*/ 76209 w 616079"/>
              <a:gd name="connsiteY5" fmla="*/ 207951 h 398451"/>
              <a:gd name="connsiteX6" fmla="*/ 127009 w 616079"/>
              <a:gd name="connsiteY6" fmla="*/ 360351 h 398451"/>
              <a:gd name="connsiteX7" fmla="*/ 160876 w 616079"/>
              <a:gd name="connsiteY7" fmla="*/ 394218 h 398451"/>
              <a:gd name="connsiteX8" fmla="*/ 292109 w 616079"/>
              <a:gd name="connsiteY8" fmla="*/ 394218 h 398451"/>
              <a:gd name="connsiteX9" fmla="*/ 495309 w 616079"/>
              <a:gd name="connsiteY9" fmla="*/ 360351 h 398451"/>
              <a:gd name="connsiteX10" fmla="*/ 571509 w 616079"/>
              <a:gd name="connsiteY10" fmla="*/ 356118 h 398451"/>
              <a:gd name="connsiteX11" fmla="*/ 613843 w 616079"/>
              <a:gd name="connsiteY11" fmla="*/ 239701 h 398451"/>
              <a:gd name="connsiteX12" fmla="*/ 601143 w 616079"/>
              <a:gd name="connsiteY12" fmla="*/ 188901 h 398451"/>
              <a:gd name="connsiteX13" fmla="*/ 524943 w 616079"/>
              <a:gd name="connsiteY13" fmla="*/ 112701 h 398451"/>
              <a:gd name="connsiteX14" fmla="*/ 294226 w 616079"/>
              <a:gd name="connsiteY14" fmla="*/ 19568 h 398451"/>
              <a:gd name="connsiteX15" fmla="*/ 116426 w 616079"/>
              <a:gd name="connsiteY15" fmla="*/ 518 h 398451"/>
              <a:gd name="connsiteX16" fmla="*/ 9 w 616079"/>
              <a:gd name="connsiteY16" fmla="*/ 13218 h 39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16079" h="398451">
                <a:moveTo>
                  <a:pt x="9" y="13218"/>
                </a:moveTo>
                <a:cubicBezTo>
                  <a:pt x="-1049" y="21685"/>
                  <a:pt x="85029" y="44968"/>
                  <a:pt x="110076" y="51318"/>
                </a:cubicBezTo>
                <a:cubicBezTo>
                  <a:pt x="135123" y="57668"/>
                  <a:pt x="150293" y="51318"/>
                  <a:pt x="150293" y="51318"/>
                </a:cubicBezTo>
                <a:cubicBezTo>
                  <a:pt x="158760" y="52024"/>
                  <a:pt x="170048" y="39676"/>
                  <a:pt x="160876" y="55551"/>
                </a:cubicBezTo>
                <a:cubicBezTo>
                  <a:pt x="151704" y="71426"/>
                  <a:pt x="109370" y="121168"/>
                  <a:pt x="95259" y="146568"/>
                </a:cubicBezTo>
                <a:cubicBezTo>
                  <a:pt x="81148" y="171968"/>
                  <a:pt x="70917" y="172321"/>
                  <a:pt x="76209" y="207951"/>
                </a:cubicBezTo>
                <a:cubicBezTo>
                  <a:pt x="81501" y="243581"/>
                  <a:pt x="112898" y="329307"/>
                  <a:pt x="127009" y="360351"/>
                </a:cubicBezTo>
                <a:cubicBezTo>
                  <a:pt x="141120" y="391396"/>
                  <a:pt x="133359" y="388574"/>
                  <a:pt x="160876" y="394218"/>
                </a:cubicBezTo>
                <a:cubicBezTo>
                  <a:pt x="188393" y="399862"/>
                  <a:pt x="236370" y="399863"/>
                  <a:pt x="292109" y="394218"/>
                </a:cubicBezTo>
                <a:cubicBezTo>
                  <a:pt x="347848" y="388574"/>
                  <a:pt x="448742" y="366701"/>
                  <a:pt x="495309" y="360351"/>
                </a:cubicBezTo>
                <a:cubicBezTo>
                  <a:pt x="541876" y="354001"/>
                  <a:pt x="551753" y="376226"/>
                  <a:pt x="571509" y="356118"/>
                </a:cubicBezTo>
                <a:cubicBezTo>
                  <a:pt x="591265" y="336010"/>
                  <a:pt x="608904" y="267571"/>
                  <a:pt x="613843" y="239701"/>
                </a:cubicBezTo>
                <a:cubicBezTo>
                  <a:pt x="618782" y="211832"/>
                  <a:pt x="615960" y="210068"/>
                  <a:pt x="601143" y="188901"/>
                </a:cubicBezTo>
                <a:cubicBezTo>
                  <a:pt x="586326" y="167734"/>
                  <a:pt x="576096" y="140923"/>
                  <a:pt x="524943" y="112701"/>
                </a:cubicBezTo>
                <a:cubicBezTo>
                  <a:pt x="473790" y="84479"/>
                  <a:pt x="362312" y="38265"/>
                  <a:pt x="294226" y="19568"/>
                </a:cubicBezTo>
                <a:cubicBezTo>
                  <a:pt x="226140" y="871"/>
                  <a:pt x="162640" y="2987"/>
                  <a:pt x="116426" y="518"/>
                </a:cubicBezTo>
                <a:cubicBezTo>
                  <a:pt x="70212" y="-1952"/>
                  <a:pt x="1067" y="4751"/>
                  <a:pt x="9" y="132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ECBBF373-1CD6-466B-BB14-EAD34A86FDE6}"/>
              </a:ext>
            </a:extLst>
          </p:cNvPr>
          <p:cNvSpPr/>
          <p:nvPr/>
        </p:nvSpPr>
        <p:spPr>
          <a:xfrm rot="605561">
            <a:off x="2589571" y="5599596"/>
            <a:ext cx="245852" cy="945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07C756B3-19DE-4DE7-9E62-2EEE5BE28F80}"/>
              </a:ext>
            </a:extLst>
          </p:cNvPr>
          <p:cNvSpPr/>
          <p:nvPr/>
        </p:nvSpPr>
        <p:spPr>
          <a:xfrm>
            <a:off x="2219602" y="5419689"/>
            <a:ext cx="692944" cy="186451"/>
          </a:xfrm>
          <a:custGeom>
            <a:avLst/>
            <a:gdLst>
              <a:gd name="connsiteX0" fmla="*/ 1311 w 692944"/>
              <a:gd name="connsiteY0" fmla="*/ 20674 h 186451"/>
              <a:gd name="connsiteX1" fmla="*/ 253723 w 692944"/>
              <a:gd name="connsiteY1" fmla="*/ 36 h 186451"/>
              <a:gd name="connsiteX2" fmla="*/ 402948 w 692944"/>
              <a:gd name="connsiteY2" fmla="*/ 25436 h 186451"/>
              <a:gd name="connsiteX3" fmla="*/ 595036 w 692944"/>
              <a:gd name="connsiteY3" fmla="*/ 79411 h 186451"/>
              <a:gd name="connsiteX4" fmla="*/ 687111 w 692944"/>
              <a:gd name="connsiteY4" fmla="*/ 182599 h 186451"/>
              <a:gd name="connsiteX5" fmla="*/ 649011 w 692944"/>
              <a:gd name="connsiteY5" fmla="*/ 154024 h 186451"/>
              <a:gd name="connsiteX6" fmla="*/ 371198 w 692944"/>
              <a:gd name="connsiteY6" fmla="*/ 55599 h 186451"/>
              <a:gd name="connsiteX7" fmla="*/ 1311 w 692944"/>
              <a:gd name="connsiteY7" fmla="*/ 20674 h 18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2944" h="186451">
                <a:moveTo>
                  <a:pt x="1311" y="20674"/>
                </a:moveTo>
                <a:cubicBezTo>
                  <a:pt x="-18268" y="11413"/>
                  <a:pt x="186784" y="-758"/>
                  <a:pt x="253723" y="36"/>
                </a:cubicBezTo>
                <a:cubicBezTo>
                  <a:pt x="320662" y="830"/>
                  <a:pt x="346063" y="12207"/>
                  <a:pt x="402948" y="25436"/>
                </a:cubicBezTo>
                <a:cubicBezTo>
                  <a:pt x="459833" y="38665"/>
                  <a:pt x="547676" y="53217"/>
                  <a:pt x="595036" y="79411"/>
                </a:cubicBezTo>
                <a:cubicBezTo>
                  <a:pt x="642396" y="105605"/>
                  <a:pt x="678115" y="170164"/>
                  <a:pt x="687111" y="182599"/>
                </a:cubicBezTo>
                <a:cubicBezTo>
                  <a:pt x="696107" y="195035"/>
                  <a:pt x="701663" y="175191"/>
                  <a:pt x="649011" y="154024"/>
                </a:cubicBezTo>
                <a:cubicBezTo>
                  <a:pt x="596359" y="132857"/>
                  <a:pt x="479413" y="78882"/>
                  <a:pt x="371198" y="55599"/>
                </a:cubicBezTo>
                <a:cubicBezTo>
                  <a:pt x="262983" y="32316"/>
                  <a:pt x="20890" y="29935"/>
                  <a:pt x="1311" y="206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8DBB9439-85FC-4042-83C1-D4CB02B04DBE}"/>
              </a:ext>
            </a:extLst>
          </p:cNvPr>
          <p:cNvSpPr/>
          <p:nvPr/>
        </p:nvSpPr>
        <p:spPr>
          <a:xfrm>
            <a:off x="2015880" y="5445027"/>
            <a:ext cx="217736" cy="73575"/>
          </a:xfrm>
          <a:custGeom>
            <a:avLst/>
            <a:gdLst>
              <a:gd name="connsiteX0" fmla="*/ 217733 w 217736"/>
              <a:gd name="connsiteY0" fmla="*/ 73123 h 73575"/>
              <a:gd name="connsiteX1" fmla="*/ 127245 w 217736"/>
              <a:gd name="connsiteY1" fmla="*/ 54073 h 73575"/>
              <a:gd name="connsiteX2" fmla="*/ 55808 w 217736"/>
              <a:gd name="connsiteY2" fmla="*/ 25498 h 73575"/>
              <a:gd name="connsiteX3" fmla="*/ 1833 w 217736"/>
              <a:gd name="connsiteY3" fmla="*/ 98 h 73575"/>
              <a:gd name="connsiteX4" fmla="*/ 124070 w 217736"/>
              <a:gd name="connsiteY4" fmla="*/ 35023 h 73575"/>
              <a:gd name="connsiteX5" fmla="*/ 217733 w 217736"/>
              <a:gd name="connsiteY5" fmla="*/ 73123 h 73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736" h="73575">
                <a:moveTo>
                  <a:pt x="217733" y="73123"/>
                </a:moveTo>
                <a:cubicBezTo>
                  <a:pt x="218262" y="76298"/>
                  <a:pt x="154232" y="62010"/>
                  <a:pt x="127245" y="54073"/>
                </a:cubicBezTo>
                <a:cubicBezTo>
                  <a:pt x="100258" y="46136"/>
                  <a:pt x="76710" y="34494"/>
                  <a:pt x="55808" y="25498"/>
                </a:cubicBezTo>
                <a:cubicBezTo>
                  <a:pt x="34906" y="16502"/>
                  <a:pt x="-9544" y="-1490"/>
                  <a:pt x="1833" y="98"/>
                </a:cubicBezTo>
                <a:cubicBezTo>
                  <a:pt x="13210" y="1685"/>
                  <a:pt x="87293" y="21794"/>
                  <a:pt x="124070" y="35023"/>
                </a:cubicBezTo>
                <a:cubicBezTo>
                  <a:pt x="160847" y="48252"/>
                  <a:pt x="217204" y="69948"/>
                  <a:pt x="217733" y="73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F21826F5-4E35-498E-BFBF-974678E23BE0}"/>
              </a:ext>
            </a:extLst>
          </p:cNvPr>
          <p:cNvSpPr/>
          <p:nvPr/>
        </p:nvSpPr>
        <p:spPr>
          <a:xfrm>
            <a:off x="1966834" y="5492500"/>
            <a:ext cx="217782" cy="66968"/>
          </a:xfrm>
          <a:custGeom>
            <a:avLst/>
            <a:gdLst>
              <a:gd name="connsiteX0" fmla="*/ 79 w 217782"/>
              <a:gd name="connsiteY0" fmla="*/ 250 h 66968"/>
              <a:gd name="connsiteX1" fmla="*/ 90566 w 217782"/>
              <a:gd name="connsiteY1" fmla="*/ 46288 h 66968"/>
              <a:gd name="connsiteX2" fmla="*/ 215979 w 217782"/>
              <a:gd name="connsiteY2" fmla="*/ 66925 h 66968"/>
              <a:gd name="connsiteX3" fmla="*/ 158829 w 217782"/>
              <a:gd name="connsiteY3" fmla="*/ 51050 h 66968"/>
              <a:gd name="connsiteX4" fmla="*/ 76279 w 217782"/>
              <a:gd name="connsiteY4" fmla="*/ 28825 h 66968"/>
              <a:gd name="connsiteX5" fmla="*/ 79 w 217782"/>
              <a:gd name="connsiteY5" fmla="*/ 250 h 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782" h="66968">
                <a:moveTo>
                  <a:pt x="79" y="250"/>
                </a:moveTo>
                <a:cubicBezTo>
                  <a:pt x="2460" y="3160"/>
                  <a:pt x="54583" y="35175"/>
                  <a:pt x="90566" y="46288"/>
                </a:cubicBezTo>
                <a:cubicBezTo>
                  <a:pt x="126549" y="57401"/>
                  <a:pt x="204602" y="66131"/>
                  <a:pt x="215979" y="66925"/>
                </a:cubicBezTo>
                <a:cubicBezTo>
                  <a:pt x="227356" y="67719"/>
                  <a:pt x="182112" y="57400"/>
                  <a:pt x="158829" y="51050"/>
                </a:cubicBezTo>
                <a:cubicBezTo>
                  <a:pt x="135546" y="44700"/>
                  <a:pt x="103002" y="37027"/>
                  <a:pt x="76279" y="28825"/>
                </a:cubicBezTo>
                <a:cubicBezTo>
                  <a:pt x="49556" y="20623"/>
                  <a:pt x="-2302" y="-2660"/>
                  <a:pt x="79" y="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2E43A0C8-B9F6-44E4-839D-8CEDA7CB8608}"/>
              </a:ext>
            </a:extLst>
          </p:cNvPr>
          <p:cNvSpPr/>
          <p:nvPr/>
        </p:nvSpPr>
        <p:spPr>
          <a:xfrm>
            <a:off x="2031772" y="4570479"/>
            <a:ext cx="329038" cy="276166"/>
          </a:xfrm>
          <a:custGeom>
            <a:avLst/>
            <a:gdLst>
              <a:gd name="connsiteX0" fmla="*/ 228 w 329038"/>
              <a:gd name="connsiteY0" fmla="*/ 276159 h 276166"/>
              <a:gd name="connsiteX1" fmla="*/ 141516 w 329038"/>
              <a:gd name="connsiteY1" fmla="*/ 60259 h 276166"/>
              <a:gd name="connsiteX2" fmla="*/ 179616 w 329038"/>
              <a:gd name="connsiteY2" fmla="*/ 53909 h 276166"/>
              <a:gd name="connsiteX3" fmla="*/ 217716 w 329038"/>
              <a:gd name="connsiteY3" fmla="*/ 23746 h 276166"/>
              <a:gd name="connsiteX4" fmla="*/ 328841 w 329038"/>
              <a:gd name="connsiteY4" fmla="*/ 14221 h 276166"/>
              <a:gd name="connsiteX5" fmla="*/ 243116 w 329038"/>
              <a:gd name="connsiteY5" fmla="*/ 1521 h 276166"/>
              <a:gd name="connsiteX6" fmla="*/ 178028 w 329038"/>
              <a:gd name="connsiteY6" fmla="*/ 52321 h 276166"/>
              <a:gd name="connsiteX7" fmla="*/ 228 w 329038"/>
              <a:gd name="connsiteY7" fmla="*/ 276159 h 276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9038" h="276166">
                <a:moveTo>
                  <a:pt x="228" y="276159"/>
                </a:moveTo>
                <a:cubicBezTo>
                  <a:pt x="-5857" y="277482"/>
                  <a:pt x="111618" y="97301"/>
                  <a:pt x="141516" y="60259"/>
                </a:cubicBezTo>
                <a:cubicBezTo>
                  <a:pt x="171414" y="23217"/>
                  <a:pt x="166916" y="59994"/>
                  <a:pt x="179616" y="53909"/>
                </a:cubicBezTo>
                <a:cubicBezTo>
                  <a:pt x="192316" y="47824"/>
                  <a:pt x="192845" y="30361"/>
                  <a:pt x="217716" y="23746"/>
                </a:cubicBezTo>
                <a:cubicBezTo>
                  <a:pt x="242587" y="17131"/>
                  <a:pt x="324608" y="17925"/>
                  <a:pt x="328841" y="14221"/>
                </a:cubicBezTo>
                <a:cubicBezTo>
                  <a:pt x="333074" y="10517"/>
                  <a:pt x="268252" y="-4829"/>
                  <a:pt x="243116" y="1521"/>
                </a:cubicBezTo>
                <a:cubicBezTo>
                  <a:pt x="217980" y="7871"/>
                  <a:pt x="217980" y="10781"/>
                  <a:pt x="178028" y="52321"/>
                </a:cubicBezTo>
                <a:cubicBezTo>
                  <a:pt x="138076" y="93861"/>
                  <a:pt x="6313" y="274836"/>
                  <a:pt x="228" y="276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6B860210-3EF3-4CAD-81C7-8E6C4EDC1806}"/>
              </a:ext>
            </a:extLst>
          </p:cNvPr>
          <p:cNvSpPr/>
          <p:nvPr/>
        </p:nvSpPr>
        <p:spPr>
          <a:xfrm>
            <a:off x="2496971" y="4613675"/>
            <a:ext cx="347964" cy="88513"/>
          </a:xfrm>
          <a:custGeom>
            <a:avLst/>
            <a:gdLst>
              <a:gd name="connsiteX0" fmla="*/ 167 w 347964"/>
              <a:gd name="connsiteY0" fmla="*/ 1188 h 88513"/>
              <a:gd name="connsiteX1" fmla="*/ 122404 w 347964"/>
              <a:gd name="connsiteY1" fmla="*/ 15475 h 88513"/>
              <a:gd name="connsiteX2" fmla="*/ 174792 w 347964"/>
              <a:gd name="connsiteY2" fmla="*/ 36113 h 88513"/>
              <a:gd name="connsiteX3" fmla="*/ 255754 w 347964"/>
              <a:gd name="connsiteY3" fmla="*/ 71038 h 88513"/>
              <a:gd name="connsiteX4" fmla="*/ 347829 w 347964"/>
              <a:gd name="connsiteY4" fmla="*/ 88500 h 88513"/>
              <a:gd name="connsiteX5" fmla="*/ 277979 w 347964"/>
              <a:gd name="connsiteY5" fmla="*/ 74213 h 88513"/>
              <a:gd name="connsiteX6" fmla="*/ 150979 w 347964"/>
              <a:gd name="connsiteY6" fmla="*/ 47225 h 88513"/>
              <a:gd name="connsiteX7" fmla="*/ 167 w 347964"/>
              <a:gd name="connsiteY7" fmla="*/ 1188 h 88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964" h="88513">
                <a:moveTo>
                  <a:pt x="167" y="1188"/>
                </a:moveTo>
                <a:cubicBezTo>
                  <a:pt x="-4596" y="-4104"/>
                  <a:pt x="93300" y="9654"/>
                  <a:pt x="122404" y="15475"/>
                </a:cubicBezTo>
                <a:cubicBezTo>
                  <a:pt x="151508" y="21296"/>
                  <a:pt x="152567" y="26853"/>
                  <a:pt x="174792" y="36113"/>
                </a:cubicBezTo>
                <a:cubicBezTo>
                  <a:pt x="197017" y="45373"/>
                  <a:pt x="226915" y="62307"/>
                  <a:pt x="255754" y="71038"/>
                </a:cubicBezTo>
                <a:cubicBezTo>
                  <a:pt x="284593" y="79769"/>
                  <a:pt x="344125" y="87971"/>
                  <a:pt x="347829" y="88500"/>
                </a:cubicBezTo>
                <a:cubicBezTo>
                  <a:pt x="351533" y="89029"/>
                  <a:pt x="277979" y="74213"/>
                  <a:pt x="277979" y="74213"/>
                </a:cubicBezTo>
                <a:cubicBezTo>
                  <a:pt x="245171" y="67334"/>
                  <a:pt x="197281" y="61512"/>
                  <a:pt x="150979" y="47225"/>
                </a:cubicBezTo>
                <a:cubicBezTo>
                  <a:pt x="104677" y="32938"/>
                  <a:pt x="4930" y="6480"/>
                  <a:pt x="167" y="1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0E921260-3FEC-46AF-98DD-88D3E3A25EA8}"/>
              </a:ext>
            </a:extLst>
          </p:cNvPr>
          <p:cNvSpPr/>
          <p:nvPr/>
        </p:nvSpPr>
        <p:spPr>
          <a:xfrm>
            <a:off x="2044492" y="4787701"/>
            <a:ext cx="150061" cy="104980"/>
          </a:xfrm>
          <a:custGeom>
            <a:avLst/>
            <a:gdLst>
              <a:gd name="connsiteX0" fmla="*/ 208 w 150061"/>
              <a:gd name="connsiteY0" fmla="*/ 104974 h 104980"/>
              <a:gd name="connsiteX1" fmla="*/ 133558 w 150061"/>
              <a:gd name="connsiteY1" fmla="*/ 17662 h 104980"/>
              <a:gd name="connsiteX2" fmla="*/ 144671 w 150061"/>
              <a:gd name="connsiteY2" fmla="*/ 199 h 104980"/>
              <a:gd name="connsiteX3" fmla="*/ 103396 w 150061"/>
              <a:gd name="connsiteY3" fmla="*/ 22424 h 104980"/>
              <a:gd name="connsiteX4" fmla="*/ 208 w 150061"/>
              <a:gd name="connsiteY4" fmla="*/ 104974 h 10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061" h="104980">
                <a:moveTo>
                  <a:pt x="208" y="104974"/>
                </a:moveTo>
                <a:cubicBezTo>
                  <a:pt x="5235" y="104180"/>
                  <a:pt x="109481" y="35124"/>
                  <a:pt x="133558" y="17662"/>
                </a:cubicBezTo>
                <a:cubicBezTo>
                  <a:pt x="157635" y="200"/>
                  <a:pt x="149698" y="-595"/>
                  <a:pt x="144671" y="199"/>
                </a:cubicBezTo>
                <a:cubicBezTo>
                  <a:pt x="139644" y="993"/>
                  <a:pt x="124298" y="6284"/>
                  <a:pt x="103396" y="22424"/>
                </a:cubicBezTo>
                <a:cubicBezTo>
                  <a:pt x="82494" y="38564"/>
                  <a:pt x="-4819" y="105768"/>
                  <a:pt x="208" y="1049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2A41AB25-EE0F-45AA-BDE3-80B40B544D28}"/>
              </a:ext>
            </a:extLst>
          </p:cNvPr>
          <p:cNvSpPr/>
          <p:nvPr/>
        </p:nvSpPr>
        <p:spPr>
          <a:xfrm>
            <a:off x="2206432" y="4827490"/>
            <a:ext cx="345096" cy="49458"/>
          </a:xfrm>
          <a:custGeom>
            <a:avLst/>
            <a:gdLst>
              <a:gd name="connsiteX0" fmla="*/ 193 w 345096"/>
              <a:gd name="connsiteY0" fmla="*/ 98 h 49458"/>
              <a:gd name="connsiteX1" fmla="*/ 181168 w 345096"/>
              <a:gd name="connsiteY1" fmla="*/ 49310 h 49458"/>
              <a:gd name="connsiteX2" fmla="*/ 344681 w 345096"/>
              <a:gd name="connsiteY2" fmla="*/ 15973 h 49458"/>
              <a:gd name="connsiteX3" fmla="*/ 225618 w 345096"/>
              <a:gd name="connsiteY3" fmla="*/ 35023 h 49458"/>
              <a:gd name="connsiteX4" fmla="*/ 147831 w 345096"/>
              <a:gd name="connsiteY4" fmla="*/ 36610 h 49458"/>
              <a:gd name="connsiteX5" fmla="*/ 193 w 345096"/>
              <a:gd name="connsiteY5" fmla="*/ 98 h 4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5096" h="49458">
                <a:moveTo>
                  <a:pt x="193" y="98"/>
                </a:moveTo>
                <a:cubicBezTo>
                  <a:pt x="5749" y="2215"/>
                  <a:pt x="123753" y="46664"/>
                  <a:pt x="181168" y="49310"/>
                </a:cubicBezTo>
                <a:cubicBezTo>
                  <a:pt x="238583" y="51956"/>
                  <a:pt x="337273" y="18354"/>
                  <a:pt x="344681" y="15973"/>
                </a:cubicBezTo>
                <a:cubicBezTo>
                  <a:pt x="352089" y="13592"/>
                  <a:pt x="258426" y="31583"/>
                  <a:pt x="225618" y="35023"/>
                </a:cubicBezTo>
                <a:cubicBezTo>
                  <a:pt x="192810" y="38463"/>
                  <a:pt x="185666" y="42431"/>
                  <a:pt x="147831" y="36610"/>
                </a:cubicBezTo>
                <a:cubicBezTo>
                  <a:pt x="109996" y="30789"/>
                  <a:pt x="-5363" y="-2019"/>
                  <a:pt x="193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47A2AC05-8C66-4AB7-B9B2-451717FDDAA6}"/>
              </a:ext>
            </a:extLst>
          </p:cNvPr>
          <p:cNvSpPr/>
          <p:nvPr/>
        </p:nvSpPr>
        <p:spPr>
          <a:xfrm>
            <a:off x="2746371" y="4825867"/>
            <a:ext cx="283654" cy="92746"/>
          </a:xfrm>
          <a:custGeom>
            <a:avLst/>
            <a:gdLst>
              <a:gd name="connsiteX0" fmla="*/ 4 w 283654"/>
              <a:gd name="connsiteY0" fmla="*/ 133 h 92746"/>
              <a:gd name="connsiteX1" fmla="*/ 92079 w 283654"/>
              <a:gd name="connsiteY1" fmla="*/ 66808 h 92746"/>
              <a:gd name="connsiteX2" fmla="*/ 279404 w 283654"/>
              <a:gd name="connsiteY2" fmla="*/ 92208 h 92746"/>
              <a:gd name="connsiteX3" fmla="*/ 212729 w 283654"/>
              <a:gd name="connsiteY3" fmla="*/ 84271 h 92746"/>
              <a:gd name="connsiteX4" fmla="*/ 95254 w 283654"/>
              <a:gd name="connsiteY4" fmla="*/ 85858 h 92746"/>
              <a:gd name="connsiteX5" fmla="*/ 4 w 283654"/>
              <a:gd name="connsiteY5" fmla="*/ 133 h 92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654" h="92746">
                <a:moveTo>
                  <a:pt x="4" y="133"/>
                </a:moveTo>
                <a:cubicBezTo>
                  <a:pt x="-525" y="-3042"/>
                  <a:pt x="45512" y="51462"/>
                  <a:pt x="92079" y="66808"/>
                </a:cubicBezTo>
                <a:cubicBezTo>
                  <a:pt x="138646" y="82154"/>
                  <a:pt x="259296" y="89298"/>
                  <a:pt x="279404" y="92208"/>
                </a:cubicBezTo>
                <a:cubicBezTo>
                  <a:pt x="299512" y="95118"/>
                  <a:pt x="243421" y="85329"/>
                  <a:pt x="212729" y="84271"/>
                </a:cubicBezTo>
                <a:cubicBezTo>
                  <a:pt x="182037" y="83213"/>
                  <a:pt x="127268" y="95383"/>
                  <a:pt x="95254" y="85858"/>
                </a:cubicBezTo>
                <a:cubicBezTo>
                  <a:pt x="63240" y="76333"/>
                  <a:pt x="533" y="3308"/>
                  <a:pt x="4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A8D77E6F-F20F-471C-87EE-58CD98776BFB}"/>
              </a:ext>
            </a:extLst>
          </p:cNvPr>
          <p:cNvSpPr/>
          <p:nvPr/>
        </p:nvSpPr>
        <p:spPr>
          <a:xfrm>
            <a:off x="2932088" y="4735500"/>
            <a:ext cx="114682" cy="173009"/>
          </a:xfrm>
          <a:custGeom>
            <a:avLst/>
            <a:gdLst>
              <a:gd name="connsiteX0" fmla="*/ 25 w 114682"/>
              <a:gd name="connsiteY0" fmla="*/ 13 h 173009"/>
              <a:gd name="connsiteX1" fmla="*/ 96862 w 114682"/>
              <a:gd name="connsiteY1" fmla="*/ 61925 h 173009"/>
              <a:gd name="connsiteX2" fmla="*/ 114325 w 114682"/>
              <a:gd name="connsiteY2" fmla="*/ 171463 h 173009"/>
              <a:gd name="connsiteX3" fmla="*/ 107975 w 114682"/>
              <a:gd name="connsiteY3" fmla="*/ 123838 h 173009"/>
              <a:gd name="connsiteX4" fmla="*/ 100037 w 114682"/>
              <a:gd name="connsiteY4" fmla="*/ 88913 h 173009"/>
              <a:gd name="connsiteX5" fmla="*/ 87337 w 114682"/>
              <a:gd name="connsiteY5" fmla="*/ 66688 h 173009"/>
              <a:gd name="connsiteX6" fmla="*/ 25 w 114682"/>
              <a:gd name="connsiteY6" fmla="*/ 13 h 173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682" h="173009">
                <a:moveTo>
                  <a:pt x="25" y="13"/>
                </a:moveTo>
                <a:cubicBezTo>
                  <a:pt x="1612" y="-781"/>
                  <a:pt x="77812" y="33350"/>
                  <a:pt x="96862" y="61925"/>
                </a:cubicBezTo>
                <a:cubicBezTo>
                  <a:pt x="115912" y="90500"/>
                  <a:pt x="112473" y="161144"/>
                  <a:pt x="114325" y="171463"/>
                </a:cubicBezTo>
                <a:cubicBezTo>
                  <a:pt x="116177" y="181782"/>
                  <a:pt x="110356" y="137596"/>
                  <a:pt x="107975" y="123838"/>
                </a:cubicBezTo>
                <a:cubicBezTo>
                  <a:pt x="105594" y="110080"/>
                  <a:pt x="103477" y="98438"/>
                  <a:pt x="100037" y="88913"/>
                </a:cubicBezTo>
                <a:cubicBezTo>
                  <a:pt x="96597" y="79388"/>
                  <a:pt x="103476" y="79917"/>
                  <a:pt x="87337" y="66688"/>
                </a:cubicBezTo>
                <a:cubicBezTo>
                  <a:pt x="71198" y="53459"/>
                  <a:pt x="-1562" y="807"/>
                  <a:pt x="25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4096C39B-88EE-496C-9405-F05A069B1EAE}"/>
              </a:ext>
            </a:extLst>
          </p:cNvPr>
          <p:cNvSpPr/>
          <p:nvPr/>
        </p:nvSpPr>
        <p:spPr>
          <a:xfrm>
            <a:off x="2379130" y="5873493"/>
            <a:ext cx="514554" cy="97723"/>
          </a:xfrm>
          <a:custGeom>
            <a:avLst/>
            <a:gdLst>
              <a:gd name="connsiteX0" fmla="*/ 514353 w 514554"/>
              <a:gd name="connsiteY0" fmla="*/ 257 h 97723"/>
              <a:gd name="connsiteX1" fmla="*/ 260353 w 514554"/>
              <a:gd name="connsiteY1" fmla="*/ 36240 h 97723"/>
              <a:gd name="connsiteX2" fmla="*/ 139703 w 514554"/>
              <a:gd name="connsiteY2" fmla="*/ 57407 h 97723"/>
              <a:gd name="connsiteX3" fmla="*/ 3 w 514554"/>
              <a:gd name="connsiteY3" fmla="*/ 97624 h 97723"/>
              <a:gd name="connsiteX4" fmla="*/ 135470 w 514554"/>
              <a:gd name="connsiteY4" fmla="*/ 44707 h 97723"/>
              <a:gd name="connsiteX5" fmla="*/ 215903 w 514554"/>
              <a:gd name="connsiteY5" fmla="*/ 21424 h 97723"/>
              <a:gd name="connsiteX6" fmla="*/ 514353 w 514554"/>
              <a:gd name="connsiteY6" fmla="*/ 257 h 97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4554" h="97723">
                <a:moveTo>
                  <a:pt x="514353" y="257"/>
                </a:moveTo>
                <a:cubicBezTo>
                  <a:pt x="521761" y="2726"/>
                  <a:pt x="322795" y="26715"/>
                  <a:pt x="260353" y="36240"/>
                </a:cubicBezTo>
                <a:cubicBezTo>
                  <a:pt x="197911" y="45765"/>
                  <a:pt x="183095" y="47176"/>
                  <a:pt x="139703" y="57407"/>
                </a:cubicBezTo>
                <a:cubicBezTo>
                  <a:pt x="96311" y="67638"/>
                  <a:pt x="708" y="99741"/>
                  <a:pt x="3" y="97624"/>
                </a:cubicBezTo>
                <a:cubicBezTo>
                  <a:pt x="-703" y="95507"/>
                  <a:pt x="99487" y="57407"/>
                  <a:pt x="135470" y="44707"/>
                </a:cubicBezTo>
                <a:cubicBezTo>
                  <a:pt x="171453" y="32007"/>
                  <a:pt x="148875" y="29185"/>
                  <a:pt x="215903" y="21424"/>
                </a:cubicBezTo>
                <a:cubicBezTo>
                  <a:pt x="282931" y="13663"/>
                  <a:pt x="506945" y="-2212"/>
                  <a:pt x="514353" y="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3262E8A9-462A-49E6-B3B6-6054D529777C}"/>
              </a:ext>
            </a:extLst>
          </p:cNvPr>
          <p:cNvSpPr/>
          <p:nvPr/>
        </p:nvSpPr>
        <p:spPr>
          <a:xfrm>
            <a:off x="1948508" y="5776229"/>
            <a:ext cx="485070" cy="267029"/>
          </a:xfrm>
          <a:custGeom>
            <a:avLst/>
            <a:gdLst>
              <a:gd name="connsiteX0" fmla="*/ 111009 w 485070"/>
              <a:gd name="connsiteY0" fmla="*/ 154 h 267029"/>
              <a:gd name="connsiteX1" fmla="*/ 19992 w 485070"/>
              <a:gd name="connsiteY1" fmla="*/ 76354 h 267029"/>
              <a:gd name="connsiteX2" fmla="*/ 942 w 485070"/>
              <a:gd name="connsiteY2" fmla="*/ 131388 h 267029"/>
              <a:gd name="connsiteX3" fmla="*/ 15759 w 485070"/>
              <a:gd name="connsiteY3" fmla="*/ 105988 h 267029"/>
              <a:gd name="connsiteX4" fmla="*/ 121592 w 485070"/>
              <a:gd name="connsiteY4" fmla="*/ 135621 h 267029"/>
              <a:gd name="connsiteX5" fmla="*/ 146992 w 485070"/>
              <a:gd name="connsiteY5" fmla="*/ 152554 h 267029"/>
              <a:gd name="connsiteX6" fmla="*/ 159692 w 485070"/>
              <a:gd name="connsiteY6" fmla="*/ 171604 h 267029"/>
              <a:gd name="connsiteX7" fmla="*/ 204142 w 485070"/>
              <a:gd name="connsiteY7" fmla="*/ 131388 h 267029"/>
              <a:gd name="connsiteX8" fmla="*/ 273992 w 485070"/>
              <a:gd name="connsiteY8" fmla="*/ 237221 h 267029"/>
              <a:gd name="connsiteX9" fmla="*/ 280342 w 485070"/>
              <a:gd name="connsiteY9" fmla="*/ 169488 h 267029"/>
              <a:gd name="connsiteX10" fmla="*/ 356542 w 485070"/>
              <a:gd name="connsiteY10" fmla="*/ 266854 h 267029"/>
              <a:gd name="connsiteX11" fmla="*/ 360775 w 485070"/>
              <a:gd name="connsiteY11" fmla="*/ 192771 h 267029"/>
              <a:gd name="connsiteX12" fmla="*/ 483542 w 485070"/>
              <a:gd name="connsiteY12" fmla="*/ 169488 h 267029"/>
              <a:gd name="connsiteX13" fmla="*/ 263409 w 485070"/>
              <a:gd name="connsiteY13" fmla="*/ 173721 h 267029"/>
              <a:gd name="connsiteX14" fmla="*/ 146992 w 485070"/>
              <a:gd name="connsiteY14" fmla="*/ 120804 h 267029"/>
              <a:gd name="connsiteX15" fmla="*/ 45392 w 485070"/>
              <a:gd name="connsiteY15" fmla="*/ 97521 h 267029"/>
              <a:gd name="connsiteX16" fmla="*/ 111009 w 485070"/>
              <a:gd name="connsiteY16" fmla="*/ 154 h 267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85070" h="267029">
                <a:moveTo>
                  <a:pt x="111009" y="154"/>
                </a:moveTo>
                <a:cubicBezTo>
                  <a:pt x="106776" y="-3374"/>
                  <a:pt x="38336" y="54482"/>
                  <a:pt x="19992" y="76354"/>
                </a:cubicBezTo>
                <a:cubicBezTo>
                  <a:pt x="1648" y="98226"/>
                  <a:pt x="1647" y="126449"/>
                  <a:pt x="942" y="131388"/>
                </a:cubicBezTo>
                <a:cubicBezTo>
                  <a:pt x="237" y="136327"/>
                  <a:pt x="-4349" y="105283"/>
                  <a:pt x="15759" y="105988"/>
                </a:cubicBezTo>
                <a:cubicBezTo>
                  <a:pt x="35867" y="106694"/>
                  <a:pt x="99720" y="127860"/>
                  <a:pt x="121592" y="135621"/>
                </a:cubicBezTo>
                <a:cubicBezTo>
                  <a:pt x="143464" y="143382"/>
                  <a:pt x="140642" y="146557"/>
                  <a:pt x="146992" y="152554"/>
                </a:cubicBezTo>
                <a:cubicBezTo>
                  <a:pt x="153342" y="158551"/>
                  <a:pt x="150167" y="175132"/>
                  <a:pt x="159692" y="171604"/>
                </a:cubicBezTo>
                <a:cubicBezTo>
                  <a:pt x="169217" y="168076"/>
                  <a:pt x="185092" y="120452"/>
                  <a:pt x="204142" y="131388"/>
                </a:cubicBezTo>
                <a:cubicBezTo>
                  <a:pt x="223192" y="142324"/>
                  <a:pt x="261292" y="230871"/>
                  <a:pt x="273992" y="237221"/>
                </a:cubicBezTo>
                <a:cubicBezTo>
                  <a:pt x="286692" y="243571"/>
                  <a:pt x="266584" y="164549"/>
                  <a:pt x="280342" y="169488"/>
                </a:cubicBezTo>
                <a:cubicBezTo>
                  <a:pt x="294100" y="174427"/>
                  <a:pt x="343137" y="262974"/>
                  <a:pt x="356542" y="266854"/>
                </a:cubicBezTo>
                <a:cubicBezTo>
                  <a:pt x="369947" y="270734"/>
                  <a:pt x="339608" y="208999"/>
                  <a:pt x="360775" y="192771"/>
                </a:cubicBezTo>
                <a:cubicBezTo>
                  <a:pt x="381942" y="176543"/>
                  <a:pt x="499770" y="172663"/>
                  <a:pt x="483542" y="169488"/>
                </a:cubicBezTo>
                <a:cubicBezTo>
                  <a:pt x="467314" y="166313"/>
                  <a:pt x="319501" y="181835"/>
                  <a:pt x="263409" y="173721"/>
                </a:cubicBezTo>
                <a:cubicBezTo>
                  <a:pt x="207317" y="165607"/>
                  <a:pt x="183328" y="133504"/>
                  <a:pt x="146992" y="120804"/>
                </a:cubicBezTo>
                <a:cubicBezTo>
                  <a:pt x="110656" y="108104"/>
                  <a:pt x="52447" y="113749"/>
                  <a:pt x="45392" y="97521"/>
                </a:cubicBezTo>
                <a:cubicBezTo>
                  <a:pt x="38336" y="81293"/>
                  <a:pt x="115242" y="3682"/>
                  <a:pt x="111009" y="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067FD498-94A9-46D9-90AF-B26A23A11FD4}"/>
              </a:ext>
            </a:extLst>
          </p:cNvPr>
          <p:cNvSpPr/>
          <p:nvPr/>
        </p:nvSpPr>
        <p:spPr>
          <a:xfrm>
            <a:off x="1878701" y="5763841"/>
            <a:ext cx="153567" cy="133212"/>
          </a:xfrm>
          <a:custGeom>
            <a:avLst/>
            <a:gdLst>
              <a:gd name="connsiteX0" fmla="*/ 153299 w 153567"/>
              <a:gd name="connsiteY0" fmla="*/ 1959 h 133212"/>
              <a:gd name="connsiteX1" fmla="*/ 17832 w 153567"/>
              <a:gd name="connsiteY1" fmla="*/ 71809 h 133212"/>
              <a:gd name="connsiteX2" fmla="*/ 899 w 153567"/>
              <a:gd name="connsiteY2" fmla="*/ 133192 h 133212"/>
              <a:gd name="connsiteX3" fmla="*/ 11482 w 153567"/>
              <a:gd name="connsiteY3" fmla="*/ 65459 h 133212"/>
              <a:gd name="connsiteX4" fmla="*/ 51699 w 153567"/>
              <a:gd name="connsiteY4" fmla="*/ 23126 h 133212"/>
              <a:gd name="connsiteX5" fmla="*/ 153299 w 153567"/>
              <a:gd name="connsiteY5" fmla="*/ 1959 h 13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567" h="133212">
                <a:moveTo>
                  <a:pt x="153299" y="1959"/>
                </a:moveTo>
                <a:cubicBezTo>
                  <a:pt x="147655" y="10073"/>
                  <a:pt x="43232" y="49937"/>
                  <a:pt x="17832" y="71809"/>
                </a:cubicBezTo>
                <a:cubicBezTo>
                  <a:pt x="-7568" y="93681"/>
                  <a:pt x="1957" y="134250"/>
                  <a:pt x="899" y="133192"/>
                </a:cubicBezTo>
                <a:cubicBezTo>
                  <a:pt x="-159" y="132134"/>
                  <a:pt x="3015" y="83803"/>
                  <a:pt x="11482" y="65459"/>
                </a:cubicBezTo>
                <a:cubicBezTo>
                  <a:pt x="19949" y="47115"/>
                  <a:pt x="29474" y="33356"/>
                  <a:pt x="51699" y="23126"/>
                </a:cubicBezTo>
                <a:cubicBezTo>
                  <a:pt x="73924" y="12896"/>
                  <a:pt x="158943" y="-6155"/>
                  <a:pt x="153299" y="1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5EB5EFC3-36F3-4228-915A-3ED6B658B5B2}"/>
              </a:ext>
            </a:extLst>
          </p:cNvPr>
          <p:cNvSpPr/>
          <p:nvPr/>
        </p:nvSpPr>
        <p:spPr>
          <a:xfrm>
            <a:off x="2045674" y="5547671"/>
            <a:ext cx="361266" cy="396465"/>
          </a:xfrm>
          <a:custGeom>
            <a:avLst/>
            <a:gdLst>
              <a:gd name="connsiteX0" fmla="*/ 202226 w 361266"/>
              <a:gd name="connsiteY0" fmla="*/ 112 h 396465"/>
              <a:gd name="connsiteX1" fmla="*/ 121793 w 361266"/>
              <a:gd name="connsiteY1" fmla="*/ 80546 h 396465"/>
              <a:gd name="connsiteX2" fmla="*/ 104859 w 361266"/>
              <a:gd name="connsiteY2" fmla="*/ 154629 h 396465"/>
              <a:gd name="connsiteX3" fmla="*/ 126026 w 361266"/>
              <a:gd name="connsiteY3" fmla="*/ 264696 h 396465"/>
              <a:gd name="connsiteX4" fmla="*/ 181059 w 361266"/>
              <a:gd name="connsiteY4" fmla="*/ 326079 h 396465"/>
              <a:gd name="connsiteX5" fmla="*/ 272076 w 361266"/>
              <a:gd name="connsiteY5" fmla="*/ 357829 h 396465"/>
              <a:gd name="connsiteX6" fmla="*/ 360976 w 361266"/>
              <a:gd name="connsiteY6" fmla="*/ 372646 h 396465"/>
              <a:gd name="connsiteX7" fmla="*/ 293243 w 361266"/>
              <a:gd name="connsiteY7" fmla="*/ 364179 h 396465"/>
              <a:gd name="connsiteX8" fmla="*/ 106976 w 361266"/>
              <a:gd name="connsiteY8" fmla="*/ 393812 h 396465"/>
              <a:gd name="connsiteX9" fmla="*/ 60409 w 361266"/>
              <a:gd name="connsiteY9" fmla="*/ 285862 h 396465"/>
              <a:gd name="connsiteX10" fmla="*/ 1143 w 361266"/>
              <a:gd name="connsiteY10" fmla="*/ 93246 h 396465"/>
              <a:gd name="connsiteX11" fmla="*/ 37126 w 361266"/>
              <a:gd name="connsiteY11" fmla="*/ 63612 h 396465"/>
              <a:gd name="connsiteX12" fmla="*/ 202226 w 361266"/>
              <a:gd name="connsiteY12" fmla="*/ 112 h 396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1266" h="396465">
                <a:moveTo>
                  <a:pt x="202226" y="112"/>
                </a:moveTo>
                <a:cubicBezTo>
                  <a:pt x="216337" y="2934"/>
                  <a:pt x="138021" y="54793"/>
                  <a:pt x="121793" y="80546"/>
                </a:cubicBezTo>
                <a:cubicBezTo>
                  <a:pt x="105565" y="106299"/>
                  <a:pt x="104153" y="123937"/>
                  <a:pt x="104859" y="154629"/>
                </a:cubicBezTo>
                <a:cubicBezTo>
                  <a:pt x="105564" y="185321"/>
                  <a:pt x="113326" y="236121"/>
                  <a:pt x="126026" y="264696"/>
                </a:cubicBezTo>
                <a:cubicBezTo>
                  <a:pt x="138726" y="293271"/>
                  <a:pt x="156717" y="310557"/>
                  <a:pt x="181059" y="326079"/>
                </a:cubicBezTo>
                <a:cubicBezTo>
                  <a:pt x="205401" y="341601"/>
                  <a:pt x="242090" y="350068"/>
                  <a:pt x="272076" y="357829"/>
                </a:cubicBezTo>
                <a:cubicBezTo>
                  <a:pt x="302062" y="365590"/>
                  <a:pt x="357448" y="371588"/>
                  <a:pt x="360976" y="372646"/>
                </a:cubicBezTo>
                <a:cubicBezTo>
                  <a:pt x="364504" y="373704"/>
                  <a:pt x="335576" y="360651"/>
                  <a:pt x="293243" y="364179"/>
                </a:cubicBezTo>
                <a:cubicBezTo>
                  <a:pt x="250910" y="367707"/>
                  <a:pt x="145782" y="406865"/>
                  <a:pt x="106976" y="393812"/>
                </a:cubicBezTo>
                <a:cubicBezTo>
                  <a:pt x="68170" y="380759"/>
                  <a:pt x="78048" y="335956"/>
                  <a:pt x="60409" y="285862"/>
                </a:cubicBezTo>
                <a:cubicBezTo>
                  <a:pt x="42770" y="235768"/>
                  <a:pt x="5023" y="130288"/>
                  <a:pt x="1143" y="93246"/>
                </a:cubicBezTo>
                <a:cubicBezTo>
                  <a:pt x="-2738" y="56204"/>
                  <a:pt x="1848" y="78781"/>
                  <a:pt x="37126" y="63612"/>
                </a:cubicBezTo>
                <a:cubicBezTo>
                  <a:pt x="72404" y="48443"/>
                  <a:pt x="188115" y="-2710"/>
                  <a:pt x="202226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37E99684-44E1-4170-9D59-EACC1607ECD5}"/>
              </a:ext>
            </a:extLst>
          </p:cNvPr>
          <p:cNvSpPr/>
          <p:nvPr/>
        </p:nvSpPr>
        <p:spPr>
          <a:xfrm>
            <a:off x="3248019" y="5219608"/>
            <a:ext cx="76427" cy="394274"/>
          </a:xfrm>
          <a:custGeom>
            <a:avLst/>
            <a:gdLst>
              <a:gd name="connsiteX0" fmla="*/ 15881 w 76427"/>
              <a:gd name="connsiteY0" fmla="*/ 92 h 394274"/>
              <a:gd name="connsiteX1" fmla="*/ 47631 w 76427"/>
              <a:gd name="connsiteY1" fmla="*/ 247742 h 394274"/>
              <a:gd name="connsiteX2" fmla="*/ 6 w 76427"/>
              <a:gd name="connsiteY2" fmla="*/ 393792 h 394274"/>
              <a:gd name="connsiteX3" fmla="*/ 44456 w 76427"/>
              <a:gd name="connsiteY3" fmla="*/ 292192 h 394274"/>
              <a:gd name="connsiteX4" fmla="*/ 76206 w 76427"/>
              <a:gd name="connsiteY4" fmla="*/ 219167 h 394274"/>
              <a:gd name="connsiteX5" fmla="*/ 15881 w 76427"/>
              <a:gd name="connsiteY5" fmla="*/ 92 h 394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427" h="394274">
                <a:moveTo>
                  <a:pt x="15881" y="92"/>
                </a:moveTo>
                <a:cubicBezTo>
                  <a:pt x="11119" y="4854"/>
                  <a:pt x="50277" y="182125"/>
                  <a:pt x="47631" y="247742"/>
                </a:cubicBezTo>
                <a:cubicBezTo>
                  <a:pt x="44985" y="313359"/>
                  <a:pt x="535" y="386384"/>
                  <a:pt x="6" y="393792"/>
                </a:cubicBezTo>
                <a:cubicBezTo>
                  <a:pt x="-523" y="401200"/>
                  <a:pt x="31756" y="321296"/>
                  <a:pt x="44456" y="292192"/>
                </a:cubicBezTo>
                <a:cubicBezTo>
                  <a:pt x="57156" y="263088"/>
                  <a:pt x="78852" y="263088"/>
                  <a:pt x="76206" y="219167"/>
                </a:cubicBezTo>
                <a:cubicBezTo>
                  <a:pt x="73560" y="175246"/>
                  <a:pt x="20643" y="-4670"/>
                  <a:pt x="15881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C2CE7A02-009F-4A03-96C5-67CF34E64775}"/>
              </a:ext>
            </a:extLst>
          </p:cNvPr>
          <p:cNvSpPr/>
          <p:nvPr/>
        </p:nvSpPr>
        <p:spPr>
          <a:xfrm>
            <a:off x="3088346" y="5668288"/>
            <a:ext cx="154664" cy="356230"/>
          </a:xfrm>
          <a:custGeom>
            <a:avLst/>
            <a:gdLst>
              <a:gd name="connsiteX0" fmla="*/ 154387 w 154664"/>
              <a:gd name="connsiteY0" fmla="*/ 145 h 356230"/>
              <a:gd name="connsiteX1" fmla="*/ 95121 w 154664"/>
              <a:gd name="connsiteY1" fmla="*/ 158895 h 356230"/>
              <a:gd name="connsiteX2" fmla="*/ 1987 w 154664"/>
              <a:gd name="connsiteY2" fmla="*/ 351512 h 356230"/>
              <a:gd name="connsiteX3" fmla="*/ 37971 w 154664"/>
              <a:gd name="connsiteY3" fmla="*/ 288012 h 356230"/>
              <a:gd name="connsiteX4" fmla="*/ 114171 w 154664"/>
              <a:gd name="connsiteY4" fmla="*/ 186412 h 356230"/>
              <a:gd name="connsiteX5" fmla="*/ 154387 w 154664"/>
              <a:gd name="connsiteY5" fmla="*/ 145 h 356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4664" h="356230">
                <a:moveTo>
                  <a:pt x="154387" y="145"/>
                </a:moveTo>
                <a:cubicBezTo>
                  <a:pt x="151212" y="-4441"/>
                  <a:pt x="120521" y="100334"/>
                  <a:pt x="95121" y="158895"/>
                </a:cubicBezTo>
                <a:cubicBezTo>
                  <a:pt x="69721" y="217456"/>
                  <a:pt x="11512" y="329993"/>
                  <a:pt x="1987" y="351512"/>
                </a:cubicBezTo>
                <a:cubicBezTo>
                  <a:pt x="-7538" y="373031"/>
                  <a:pt x="19274" y="315529"/>
                  <a:pt x="37971" y="288012"/>
                </a:cubicBezTo>
                <a:cubicBezTo>
                  <a:pt x="56668" y="260495"/>
                  <a:pt x="95474" y="230157"/>
                  <a:pt x="114171" y="186412"/>
                </a:cubicBezTo>
                <a:cubicBezTo>
                  <a:pt x="132868" y="142668"/>
                  <a:pt x="157562" y="4731"/>
                  <a:pt x="154387" y="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238EF4EF-6269-408D-A9F1-07DB7F994C01}"/>
              </a:ext>
            </a:extLst>
          </p:cNvPr>
          <p:cNvSpPr/>
          <p:nvPr/>
        </p:nvSpPr>
        <p:spPr>
          <a:xfrm>
            <a:off x="2717162" y="6022049"/>
            <a:ext cx="371447" cy="633260"/>
          </a:xfrm>
          <a:custGeom>
            <a:avLst/>
            <a:gdLst>
              <a:gd name="connsiteX0" fmla="*/ 368938 w 371447"/>
              <a:gd name="connsiteY0" fmla="*/ 926 h 633260"/>
              <a:gd name="connsiteX1" fmla="*/ 286388 w 371447"/>
              <a:gd name="connsiteY1" fmla="*/ 210476 h 633260"/>
              <a:gd name="connsiteX2" fmla="*/ 165738 w 371447"/>
              <a:gd name="connsiteY2" fmla="*/ 315251 h 633260"/>
              <a:gd name="connsiteX3" fmla="*/ 22863 w 371447"/>
              <a:gd name="connsiteY3" fmla="*/ 512101 h 633260"/>
              <a:gd name="connsiteX4" fmla="*/ 638 w 371447"/>
              <a:gd name="connsiteY4" fmla="*/ 632751 h 633260"/>
              <a:gd name="connsiteX5" fmla="*/ 26038 w 371447"/>
              <a:gd name="connsiteY5" fmla="*/ 550201 h 633260"/>
              <a:gd name="connsiteX6" fmla="*/ 114938 w 371447"/>
              <a:gd name="connsiteY6" fmla="*/ 426376 h 633260"/>
              <a:gd name="connsiteX7" fmla="*/ 273688 w 371447"/>
              <a:gd name="connsiteY7" fmla="*/ 232701 h 633260"/>
              <a:gd name="connsiteX8" fmla="*/ 343538 w 371447"/>
              <a:gd name="connsiteY8" fmla="*/ 137451 h 633260"/>
              <a:gd name="connsiteX9" fmla="*/ 368938 w 371447"/>
              <a:gd name="connsiteY9" fmla="*/ 926 h 633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1447" h="633260">
                <a:moveTo>
                  <a:pt x="368938" y="926"/>
                </a:moveTo>
                <a:cubicBezTo>
                  <a:pt x="359413" y="13097"/>
                  <a:pt x="320255" y="158089"/>
                  <a:pt x="286388" y="210476"/>
                </a:cubicBezTo>
                <a:cubicBezTo>
                  <a:pt x="252521" y="262863"/>
                  <a:pt x="209659" y="264980"/>
                  <a:pt x="165738" y="315251"/>
                </a:cubicBezTo>
                <a:cubicBezTo>
                  <a:pt x="121817" y="365522"/>
                  <a:pt x="50380" y="459184"/>
                  <a:pt x="22863" y="512101"/>
                </a:cubicBezTo>
                <a:cubicBezTo>
                  <a:pt x="-4654" y="565018"/>
                  <a:pt x="109" y="626401"/>
                  <a:pt x="638" y="632751"/>
                </a:cubicBezTo>
                <a:cubicBezTo>
                  <a:pt x="1167" y="639101"/>
                  <a:pt x="6988" y="584597"/>
                  <a:pt x="26038" y="550201"/>
                </a:cubicBezTo>
                <a:cubicBezTo>
                  <a:pt x="45088" y="515805"/>
                  <a:pt x="73663" y="479293"/>
                  <a:pt x="114938" y="426376"/>
                </a:cubicBezTo>
                <a:cubicBezTo>
                  <a:pt x="156213" y="373459"/>
                  <a:pt x="235588" y="280855"/>
                  <a:pt x="273688" y="232701"/>
                </a:cubicBezTo>
                <a:cubicBezTo>
                  <a:pt x="311788" y="184547"/>
                  <a:pt x="328192" y="175022"/>
                  <a:pt x="343538" y="137451"/>
                </a:cubicBezTo>
                <a:cubicBezTo>
                  <a:pt x="358884" y="99880"/>
                  <a:pt x="378463" y="-11245"/>
                  <a:pt x="368938" y="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4FC7CC57-B171-4C04-8E1E-8807365B9D90}"/>
              </a:ext>
            </a:extLst>
          </p:cNvPr>
          <p:cNvSpPr/>
          <p:nvPr/>
        </p:nvSpPr>
        <p:spPr>
          <a:xfrm>
            <a:off x="2628859" y="6729457"/>
            <a:ext cx="131274" cy="480090"/>
          </a:xfrm>
          <a:custGeom>
            <a:avLst/>
            <a:gdLst>
              <a:gd name="connsiteX0" fmla="*/ 86824 w 131274"/>
              <a:gd name="connsiteY0" fmla="*/ 1543 h 480090"/>
              <a:gd name="connsiteX1" fmla="*/ 21208 w 131274"/>
              <a:gd name="connsiteY1" fmla="*/ 172993 h 480090"/>
              <a:gd name="connsiteX2" fmla="*/ 41 w 131274"/>
              <a:gd name="connsiteY2" fmla="*/ 272476 h 480090"/>
              <a:gd name="connsiteX3" fmla="*/ 16974 w 131274"/>
              <a:gd name="connsiteY3" fmla="*/ 376193 h 480090"/>
              <a:gd name="connsiteX4" fmla="*/ 55074 w 131274"/>
              <a:gd name="connsiteY4" fmla="*/ 433343 h 480090"/>
              <a:gd name="connsiteX5" fmla="*/ 131274 w 131274"/>
              <a:gd name="connsiteY5" fmla="*/ 479910 h 480090"/>
              <a:gd name="connsiteX6" fmla="*/ 55074 w 131274"/>
              <a:gd name="connsiteY6" fmla="*/ 441810 h 480090"/>
              <a:gd name="connsiteX7" fmla="*/ 14858 w 131274"/>
              <a:gd name="connsiteY7" fmla="*/ 280943 h 480090"/>
              <a:gd name="connsiteX8" fmla="*/ 86824 w 131274"/>
              <a:gd name="connsiteY8" fmla="*/ 1543 h 48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274" h="480090">
                <a:moveTo>
                  <a:pt x="86824" y="1543"/>
                </a:moveTo>
                <a:cubicBezTo>
                  <a:pt x="87882" y="-16448"/>
                  <a:pt x="35672" y="127838"/>
                  <a:pt x="21208" y="172993"/>
                </a:cubicBezTo>
                <a:cubicBezTo>
                  <a:pt x="6744" y="218148"/>
                  <a:pt x="747" y="238609"/>
                  <a:pt x="41" y="272476"/>
                </a:cubicBezTo>
                <a:cubicBezTo>
                  <a:pt x="-665" y="306343"/>
                  <a:pt x="7802" y="349382"/>
                  <a:pt x="16974" y="376193"/>
                </a:cubicBezTo>
                <a:cubicBezTo>
                  <a:pt x="26146" y="403004"/>
                  <a:pt x="36024" y="416057"/>
                  <a:pt x="55074" y="433343"/>
                </a:cubicBezTo>
                <a:cubicBezTo>
                  <a:pt x="74124" y="450629"/>
                  <a:pt x="131274" y="478499"/>
                  <a:pt x="131274" y="479910"/>
                </a:cubicBezTo>
                <a:cubicBezTo>
                  <a:pt x="131274" y="481321"/>
                  <a:pt x="74477" y="474971"/>
                  <a:pt x="55074" y="441810"/>
                </a:cubicBezTo>
                <a:cubicBezTo>
                  <a:pt x="35671" y="408649"/>
                  <a:pt x="11683" y="352910"/>
                  <a:pt x="14858" y="280943"/>
                </a:cubicBezTo>
                <a:cubicBezTo>
                  <a:pt x="18033" y="208976"/>
                  <a:pt x="85766" y="19534"/>
                  <a:pt x="86824" y="1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B8DB87D9-2A14-4A99-BA4D-64C2CFA4D51C}"/>
              </a:ext>
            </a:extLst>
          </p:cNvPr>
          <p:cNvSpPr/>
          <p:nvPr/>
        </p:nvSpPr>
        <p:spPr>
          <a:xfrm>
            <a:off x="3708304" y="6552751"/>
            <a:ext cx="229100" cy="670243"/>
          </a:xfrm>
          <a:custGeom>
            <a:avLst/>
            <a:gdLst>
              <a:gd name="connsiteX0" fmla="*/ 96 w 229100"/>
              <a:gd name="connsiteY0" fmla="*/ 449 h 670243"/>
              <a:gd name="connsiteX1" fmla="*/ 167313 w 229100"/>
              <a:gd name="connsiteY1" fmla="*/ 110516 h 670243"/>
              <a:gd name="connsiteX2" fmla="*/ 207529 w 229100"/>
              <a:gd name="connsiteY2" fmla="*/ 188832 h 670243"/>
              <a:gd name="connsiteX3" fmla="*/ 228696 w 229100"/>
              <a:gd name="connsiteY3" fmla="*/ 466116 h 670243"/>
              <a:gd name="connsiteX4" fmla="*/ 220229 w 229100"/>
              <a:gd name="connsiteY4" fmla="*/ 514799 h 670243"/>
              <a:gd name="connsiteX5" fmla="*/ 205413 w 229100"/>
              <a:gd name="connsiteY5" fmla="*/ 546549 h 670243"/>
              <a:gd name="connsiteX6" fmla="*/ 114396 w 229100"/>
              <a:gd name="connsiteY6" fmla="*/ 665082 h 670243"/>
              <a:gd name="connsiteX7" fmla="*/ 135563 w 229100"/>
              <a:gd name="connsiteY7" fmla="*/ 633332 h 670243"/>
              <a:gd name="connsiteX8" fmla="*/ 213879 w 229100"/>
              <a:gd name="connsiteY8" fmla="*/ 493632 h 670243"/>
              <a:gd name="connsiteX9" fmla="*/ 220229 w 229100"/>
              <a:gd name="connsiteY9" fmla="*/ 444949 h 670243"/>
              <a:gd name="connsiteX10" fmla="*/ 192713 w 229100"/>
              <a:gd name="connsiteY10" fmla="*/ 154966 h 670243"/>
              <a:gd name="connsiteX11" fmla="*/ 96 w 229100"/>
              <a:gd name="connsiteY11" fmla="*/ 449 h 670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9100" h="670243">
                <a:moveTo>
                  <a:pt x="96" y="449"/>
                </a:moveTo>
                <a:cubicBezTo>
                  <a:pt x="-4137" y="-6959"/>
                  <a:pt x="132741" y="79119"/>
                  <a:pt x="167313" y="110516"/>
                </a:cubicBezTo>
                <a:cubicBezTo>
                  <a:pt x="201885" y="141913"/>
                  <a:pt x="197299" y="129565"/>
                  <a:pt x="207529" y="188832"/>
                </a:cubicBezTo>
                <a:cubicBezTo>
                  <a:pt x="217760" y="248099"/>
                  <a:pt x="226579" y="411788"/>
                  <a:pt x="228696" y="466116"/>
                </a:cubicBezTo>
                <a:cubicBezTo>
                  <a:pt x="230813" y="520444"/>
                  <a:pt x="224109" y="501394"/>
                  <a:pt x="220229" y="514799"/>
                </a:cubicBezTo>
                <a:cubicBezTo>
                  <a:pt x="216349" y="528204"/>
                  <a:pt x="223052" y="521502"/>
                  <a:pt x="205413" y="546549"/>
                </a:cubicBezTo>
                <a:cubicBezTo>
                  <a:pt x="187774" y="571596"/>
                  <a:pt x="126038" y="650618"/>
                  <a:pt x="114396" y="665082"/>
                </a:cubicBezTo>
                <a:cubicBezTo>
                  <a:pt x="102754" y="679546"/>
                  <a:pt x="118983" y="661907"/>
                  <a:pt x="135563" y="633332"/>
                </a:cubicBezTo>
                <a:cubicBezTo>
                  <a:pt x="152143" y="604757"/>
                  <a:pt x="199768" y="525029"/>
                  <a:pt x="213879" y="493632"/>
                </a:cubicBezTo>
                <a:cubicBezTo>
                  <a:pt x="227990" y="462235"/>
                  <a:pt x="223757" y="501393"/>
                  <a:pt x="220229" y="444949"/>
                </a:cubicBezTo>
                <a:cubicBezTo>
                  <a:pt x="216701" y="388505"/>
                  <a:pt x="227991" y="227638"/>
                  <a:pt x="192713" y="154966"/>
                </a:cubicBezTo>
                <a:cubicBezTo>
                  <a:pt x="157435" y="82294"/>
                  <a:pt x="4329" y="7857"/>
                  <a:pt x="96" y="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EC1495DE-C059-400A-B96E-84EEA9CB0933}"/>
              </a:ext>
            </a:extLst>
          </p:cNvPr>
          <p:cNvSpPr/>
          <p:nvPr/>
        </p:nvSpPr>
        <p:spPr>
          <a:xfrm>
            <a:off x="2736850" y="6900705"/>
            <a:ext cx="192993" cy="151755"/>
          </a:xfrm>
          <a:custGeom>
            <a:avLst/>
            <a:gdLst>
              <a:gd name="connsiteX0" fmla="*/ 0 w 192993"/>
              <a:gd name="connsiteY0" fmla="*/ 52545 h 151755"/>
              <a:gd name="connsiteX1" fmla="*/ 42863 w 192993"/>
              <a:gd name="connsiteY1" fmla="*/ 12858 h 151755"/>
              <a:gd name="connsiteX2" fmla="*/ 73025 w 192993"/>
              <a:gd name="connsiteY2" fmla="*/ 35083 h 151755"/>
              <a:gd name="connsiteX3" fmla="*/ 188913 w 192993"/>
              <a:gd name="connsiteY3" fmla="*/ 149383 h 151755"/>
              <a:gd name="connsiteX4" fmla="*/ 161925 w 192993"/>
              <a:gd name="connsiteY4" fmla="*/ 108108 h 151755"/>
              <a:gd name="connsiteX5" fmla="*/ 114300 w 192993"/>
              <a:gd name="connsiteY5" fmla="*/ 55720 h 151755"/>
              <a:gd name="connsiteX6" fmla="*/ 42863 w 192993"/>
              <a:gd name="connsiteY6" fmla="*/ 158 h 151755"/>
              <a:gd name="connsiteX7" fmla="*/ 0 w 192993"/>
              <a:gd name="connsiteY7" fmla="*/ 52545 h 151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993" h="151755">
                <a:moveTo>
                  <a:pt x="0" y="52545"/>
                </a:moveTo>
                <a:cubicBezTo>
                  <a:pt x="0" y="54662"/>
                  <a:pt x="30692" y="15768"/>
                  <a:pt x="42863" y="12858"/>
                </a:cubicBezTo>
                <a:cubicBezTo>
                  <a:pt x="55034" y="9948"/>
                  <a:pt x="48683" y="12329"/>
                  <a:pt x="73025" y="35083"/>
                </a:cubicBezTo>
                <a:cubicBezTo>
                  <a:pt x="97367" y="57837"/>
                  <a:pt x="174096" y="137212"/>
                  <a:pt x="188913" y="149383"/>
                </a:cubicBezTo>
                <a:cubicBezTo>
                  <a:pt x="203730" y="161554"/>
                  <a:pt x="174360" y="123718"/>
                  <a:pt x="161925" y="108108"/>
                </a:cubicBezTo>
                <a:cubicBezTo>
                  <a:pt x="149490" y="92498"/>
                  <a:pt x="134144" y="73712"/>
                  <a:pt x="114300" y="55720"/>
                </a:cubicBezTo>
                <a:cubicBezTo>
                  <a:pt x="94456" y="37728"/>
                  <a:pt x="60325" y="3597"/>
                  <a:pt x="42863" y="158"/>
                </a:cubicBezTo>
                <a:cubicBezTo>
                  <a:pt x="25401" y="-3281"/>
                  <a:pt x="0" y="50428"/>
                  <a:pt x="0" y="52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C15534B9-EB7A-4889-9E7F-DF1618C5AB6E}"/>
              </a:ext>
            </a:extLst>
          </p:cNvPr>
          <p:cNvSpPr/>
          <p:nvPr/>
        </p:nvSpPr>
        <p:spPr>
          <a:xfrm>
            <a:off x="3155274" y="6875460"/>
            <a:ext cx="461197" cy="273317"/>
          </a:xfrm>
          <a:custGeom>
            <a:avLst/>
            <a:gdLst>
              <a:gd name="connsiteX0" fmla="*/ 2264 w 461197"/>
              <a:gd name="connsiteY0" fmla="*/ 61915 h 273317"/>
              <a:gd name="connsiteX1" fmla="*/ 161014 w 461197"/>
              <a:gd name="connsiteY1" fmla="*/ 3 h 273317"/>
              <a:gd name="connsiteX2" fmla="*/ 303889 w 461197"/>
              <a:gd name="connsiteY2" fmla="*/ 65090 h 273317"/>
              <a:gd name="connsiteX3" fmla="*/ 394376 w 461197"/>
              <a:gd name="connsiteY3" fmla="*/ 133353 h 273317"/>
              <a:gd name="connsiteX4" fmla="*/ 453114 w 461197"/>
              <a:gd name="connsiteY4" fmla="*/ 230190 h 273317"/>
              <a:gd name="connsiteX5" fmla="*/ 456289 w 461197"/>
              <a:gd name="connsiteY5" fmla="*/ 254003 h 273317"/>
              <a:gd name="connsiteX6" fmla="*/ 411839 w 461197"/>
              <a:gd name="connsiteY6" fmla="*/ 273053 h 273317"/>
              <a:gd name="connsiteX7" fmla="*/ 448351 w 461197"/>
              <a:gd name="connsiteY7" fmla="*/ 239715 h 273317"/>
              <a:gd name="connsiteX8" fmla="*/ 440414 w 461197"/>
              <a:gd name="connsiteY8" fmla="*/ 161928 h 273317"/>
              <a:gd name="connsiteX9" fmla="*/ 270551 w 461197"/>
              <a:gd name="connsiteY9" fmla="*/ 34928 h 273317"/>
              <a:gd name="connsiteX10" fmla="*/ 80051 w 461197"/>
              <a:gd name="connsiteY10" fmla="*/ 9528 h 273317"/>
              <a:gd name="connsiteX11" fmla="*/ 2264 w 461197"/>
              <a:gd name="connsiteY11" fmla="*/ 61915 h 273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1197" h="273317">
                <a:moveTo>
                  <a:pt x="2264" y="61915"/>
                </a:moveTo>
                <a:cubicBezTo>
                  <a:pt x="15758" y="60328"/>
                  <a:pt x="110743" y="-526"/>
                  <a:pt x="161014" y="3"/>
                </a:cubicBezTo>
                <a:cubicBezTo>
                  <a:pt x="211285" y="532"/>
                  <a:pt x="264995" y="42865"/>
                  <a:pt x="303889" y="65090"/>
                </a:cubicBezTo>
                <a:cubicBezTo>
                  <a:pt x="342783" y="87315"/>
                  <a:pt x="369505" y="105836"/>
                  <a:pt x="394376" y="133353"/>
                </a:cubicBezTo>
                <a:cubicBezTo>
                  <a:pt x="419247" y="160870"/>
                  <a:pt x="442795" y="210082"/>
                  <a:pt x="453114" y="230190"/>
                </a:cubicBezTo>
                <a:cubicBezTo>
                  <a:pt x="463433" y="250298"/>
                  <a:pt x="463168" y="246859"/>
                  <a:pt x="456289" y="254003"/>
                </a:cubicBezTo>
                <a:cubicBezTo>
                  <a:pt x="449410" y="261147"/>
                  <a:pt x="413162" y="275434"/>
                  <a:pt x="411839" y="273053"/>
                </a:cubicBezTo>
                <a:cubicBezTo>
                  <a:pt x="410516" y="270672"/>
                  <a:pt x="443588" y="258236"/>
                  <a:pt x="448351" y="239715"/>
                </a:cubicBezTo>
                <a:cubicBezTo>
                  <a:pt x="453114" y="221194"/>
                  <a:pt x="470047" y="196059"/>
                  <a:pt x="440414" y="161928"/>
                </a:cubicBezTo>
                <a:cubicBezTo>
                  <a:pt x="410781" y="127797"/>
                  <a:pt x="330612" y="60328"/>
                  <a:pt x="270551" y="34928"/>
                </a:cubicBezTo>
                <a:cubicBezTo>
                  <a:pt x="210491" y="9528"/>
                  <a:pt x="121855" y="4766"/>
                  <a:pt x="80051" y="9528"/>
                </a:cubicBezTo>
                <a:cubicBezTo>
                  <a:pt x="38247" y="14290"/>
                  <a:pt x="-11230" y="63502"/>
                  <a:pt x="2264" y="61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F7A282B4-3F16-4CF8-AF21-3C75E637C163}"/>
              </a:ext>
            </a:extLst>
          </p:cNvPr>
          <p:cNvSpPr/>
          <p:nvPr/>
        </p:nvSpPr>
        <p:spPr>
          <a:xfrm>
            <a:off x="3078209" y="6194037"/>
            <a:ext cx="343079" cy="537421"/>
          </a:xfrm>
          <a:custGeom>
            <a:avLst/>
            <a:gdLst>
              <a:gd name="connsiteX0" fmla="*/ 335551 w 343079"/>
              <a:gd name="connsiteY0" fmla="*/ 28963 h 537421"/>
              <a:gd name="connsiteX1" fmla="*/ 223791 w 343079"/>
              <a:gd name="connsiteY1" fmla="*/ 486163 h 537421"/>
              <a:gd name="connsiteX2" fmla="*/ 152671 w 343079"/>
              <a:gd name="connsiteY2" fmla="*/ 506483 h 537421"/>
              <a:gd name="connsiteX3" fmla="*/ 271 w 343079"/>
              <a:gd name="connsiteY3" fmla="*/ 536963 h 537421"/>
              <a:gd name="connsiteX4" fmla="*/ 193311 w 343079"/>
              <a:gd name="connsiteY4" fmla="*/ 481083 h 537421"/>
              <a:gd name="connsiteX5" fmla="*/ 223791 w 343079"/>
              <a:gd name="connsiteY5" fmla="*/ 420123 h 537421"/>
              <a:gd name="connsiteX6" fmla="*/ 320311 w 343079"/>
              <a:gd name="connsiteY6" fmla="*/ 84843 h 537421"/>
              <a:gd name="connsiteX7" fmla="*/ 335551 w 343079"/>
              <a:gd name="connsiteY7" fmla="*/ 28963 h 537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079" h="537421">
                <a:moveTo>
                  <a:pt x="335551" y="28963"/>
                </a:moveTo>
                <a:cubicBezTo>
                  <a:pt x="319464" y="95850"/>
                  <a:pt x="254271" y="406576"/>
                  <a:pt x="223791" y="486163"/>
                </a:cubicBezTo>
                <a:cubicBezTo>
                  <a:pt x="193311" y="565750"/>
                  <a:pt x="189924" y="498016"/>
                  <a:pt x="152671" y="506483"/>
                </a:cubicBezTo>
                <a:cubicBezTo>
                  <a:pt x="115418" y="514950"/>
                  <a:pt x="-6502" y="541196"/>
                  <a:pt x="271" y="536963"/>
                </a:cubicBezTo>
                <a:cubicBezTo>
                  <a:pt x="7044" y="532730"/>
                  <a:pt x="156058" y="500556"/>
                  <a:pt x="193311" y="481083"/>
                </a:cubicBezTo>
                <a:cubicBezTo>
                  <a:pt x="230564" y="461610"/>
                  <a:pt x="202624" y="486163"/>
                  <a:pt x="223791" y="420123"/>
                </a:cubicBezTo>
                <a:cubicBezTo>
                  <a:pt x="244958" y="354083"/>
                  <a:pt x="300838" y="145803"/>
                  <a:pt x="320311" y="84843"/>
                </a:cubicBezTo>
                <a:cubicBezTo>
                  <a:pt x="339784" y="23883"/>
                  <a:pt x="351638" y="-37924"/>
                  <a:pt x="335551" y="289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A1D1D4A4-AE33-4126-989D-CB572D05632B}"/>
              </a:ext>
            </a:extLst>
          </p:cNvPr>
          <p:cNvSpPr/>
          <p:nvPr/>
        </p:nvSpPr>
        <p:spPr>
          <a:xfrm>
            <a:off x="2846586" y="6431037"/>
            <a:ext cx="100252" cy="289803"/>
          </a:xfrm>
          <a:custGeom>
            <a:avLst/>
            <a:gdLst>
              <a:gd name="connsiteX0" fmla="*/ 99814 w 100252"/>
              <a:gd name="connsiteY0" fmla="*/ 243 h 289803"/>
              <a:gd name="connsiteX1" fmla="*/ 3294 w 100252"/>
              <a:gd name="connsiteY1" fmla="*/ 208523 h 289803"/>
              <a:gd name="connsiteX2" fmla="*/ 28694 w 100252"/>
              <a:gd name="connsiteY2" fmla="*/ 244083 h 289803"/>
              <a:gd name="connsiteX3" fmla="*/ 89654 w 100252"/>
              <a:gd name="connsiteY3" fmla="*/ 289803 h 289803"/>
              <a:gd name="connsiteX4" fmla="*/ 28694 w 100252"/>
              <a:gd name="connsiteY4" fmla="*/ 244083 h 289803"/>
              <a:gd name="connsiteX5" fmla="*/ 38854 w 100252"/>
              <a:gd name="connsiteY5" fmla="*/ 167883 h 289803"/>
              <a:gd name="connsiteX6" fmla="*/ 99814 w 100252"/>
              <a:gd name="connsiteY6" fmla="*/ 243 h 289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252" h="289803">
                <a:moveTo>
                  <a:pt x="99814" y="243"/>
                </a:moveTo>
                <a:cubicBezTo>
                  <a:pt x="93887" y="7016"/>
                  <a:pt x="15147" y="167883"/>
                  <a:pt x="3294" y="208523"/>
                </a:cubicBezTo>
                <a:cubicBezTo>
                  <a:pt x="-8559" y="249163"/>
                  <a:pt x="14301" y="230536"/>
                  <a:pt x="28694" y="244083"/>
                </a:cubicBezTo>
                <a:cubicBezTo>
                  <a:pt x="43087" y="257630"/>
                  <a:pt x="89654" y="289803"/>
                  <a:pt x="89654" y="289803"/>
                </a:cubicBezTo>
                <a:cubicBezTo>
                  <a:pt x="89654" y="289803"/>
                  <a:pt x="37161" y="264403"/>
                  <a:pt x="28694" y="244083"/>
                </a:cubicBezTo>
                <a:cubicBezTo>
                  <a:pt x="20227" y="223763"/>
                  <a:pt x="27847" y="205983"/>
                  <a:pt x="38854" y="167883"/>
                </a:cubicBezTo>
                <a:cubicBezTo>
                  <a:pt x="49861" y="129783"/>
                  <a:pt x="105741" y="-6530"/>
                  <a:pt x="99814" y="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A3232572-9723-44C8-B687-1768832814EA}"/>
              </a:ext>
            </a:extLst>
          </p:cNvPr>
          <p:cNvSpPr/>
          <p:nvPr/>
        </p:nvSpPr>
        <p:spPr>
          <a:xfrm>
            <a:off x="3198512" y="5907748"/>
            <a:ext cx="189852" cy="577838"/>
          </a:xfrm>
          <a:custGeom>
            <a:avLst/>
            <a:gdLst>
              <a:gd name="connsiteX0" fmla="*/ 189848 w 189852"/>
              <a:gd name="connsiteY0" fmla="*/ 292 h 577838"/>
              <a:gd name="connsiteX1" fmla="*/ 47608 w 189852"/>
              <a:gd name="connsiteY1" fmla="*/ 340652 h 577838"/>
              <a:gd name="connsiteX2" fmla="*/ 1888 w 189852"/>
              <a:gd name="connsiteY2" fmla="*/ 574332 h 577838"/>
              <a:gd name="connsiteX3" fmla="*/ 12048 w 189852"/>
              <a:gd name="connsiteY3" fmla="*/ 467652 h 577838"/>
              <a:gd name="connsiteX4" fmla="*/ 42528 w 189852"/>
              <a:gd name="connsiteY4" fmla="*/ 284772 h 577838"/>
              <a:gd name="connsiteX5" fmla="*/ 189848 w 189852"/>
              <a:gd name="connsiteY5" fmla="*/ 292 h 577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852" h="577838">
                <a:moveTo>
                  <a:pt x="189848" y="292"/>
                </a:moveTo>
                <a:cubicBezTo>
                  <a:pt x="190695" y="9605"/>
                  <a:pt x="78935" y="244979"/>
                  <a:pt x="47608" y="340652"/>
                </a:cubicBezTo>
                <a:cubicBezTo>
                  <a:pt x="16281" y="436325"/>
                  <a:pt x="7815" y="553165"/>
                  <a:pt x="1888" y="574332"/>
                </a:cubicBezTo>
                <a:cubicBezTo>
                  <a:pt x="-4039" y="595499"/>
                  <a:pt x="5275" y="515912"/>
                  <a:pt x="12048" y="467652"/>
                </a:cubicBezTo>
                <a:cubicBezTo>
                  <a:pt x="18821" y="419392"/>
                  <a:pt x="6968" y="362665"/>
                  <a:pt x="42528" y="284772"/>
                </a:cubicBezTo>
                <a:cubicBezTo>
                  <a:pt x="78088" y="206879"/>
                  <a:pt x="189001" y="-9021"/>
                  <a:pt x="189848" y="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B7E870A4-592E-489B-858F-E3552502D83E}"/>
              </a:ext>
            </a:extLst>
          </p:cNvPr>
          <p:cNvSpPr/>
          <p:nvPr/>
        </p:nvSpPr>
        <p:spPr>
          <a:xfrm>
            <a:off x="3359034" y="6668444"/>
            <a:ext cx="410042" cy="94416"/>
          </a:xfrm>
          <a:custGeom>
            <a:avLst/>
            <a:gdLst>
              <a:gd name="connsiteX0" fmla="*/ 116 w 410042"/>
              <a:gd name="connsiteY0" fmla="*/ 94306 h 94416"/>
              <a:gd name="connsiteX1" fmla="*/ 219191 w 410042"/>
              <a:gd name="connsiteY1" fmla="*/ 2231 h 94416"/>
              <a:gd name="connsiteX2" fmla="*/ 406516 w 410042"/>
              <a:gd name="connsiteY2" fmla="*/ 27631 h 94416"/>
              <a:gd name="connsiteX3" fmla="*/ 330316 w 410042"/>
              <a:gd name="connsiteY3" fmla="*/ 18106 h 94416"/>
              <a:gd name="connsiteX4" fmla="*/ 190616 w 410042"/>
              <a:gd name="connsiteY4" fmla="*/ 21281 h 94416"/>
              <a:gd name="connsiteX5" fmla="*/ 116 w 410042"/>
              <a:gd name="connsiteY5" fmla="*/ 94306 h 9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0042" h="94416">
                <a:moveTo>
                  <a:pt x="116" y="94306"/>
                </a:moveTo>
                <a:cubicBezTo>
                  <a:pt x="4878" y="91131"/>
                  <a:pt x="151458" y="13344"/>
                  <a:pt x="219191" y="2231"/>
                </a:cubicBezTo>
                <a:cubicBezTo>
                  <a:pt x="286924" y="-8882"/>
                  <a:pt x="387995" y="24985"/>
                  <a:pt x="406516" y="27631"/>
                </a:cubicBezTo>
                <a:cubicBezTo>
                  <a:pt x="425037" y="30277"/>
                  <a:pt x="366299" y="19164"/>
                  <a:pt x="330316" y="18106"/>
                </a:cubicBezTo>
                <a:cubicBezTo>
                  <a:pt x="294333" y="17048"/>
                  <a:pt x="243004" y="11227"/>
                  <a:pt x="190616" y="21281"/>
                </a:cubicBezTo>
                <a:cubicBezTo>
                  <a:pt x="138229" y="31335"/>
                  <a:pt x="-4646" y="97481"/>
                  <a:pt x="116" y="94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D0E5C1FF-4773-4F49-9DB3-70D0A96F5B93}"/>
              </a:ext>
            </a:extLst>
          </p:cNvPr>
          <p:cNvSpPr/>
          <p:nvPr/>
        </p:nvSpPr>
        <p:spPr>
          <a:xfrm>
            <a:off x="2957871" y="7029449"/>
            <a:ext cx="348230" cy="140282"/>
          </a:xfrm>
          <a:custGeom>
            <a:avLst/>
            <a:gdLst>
              <a:gd name="connsiteX0" fmla="*/ 162096 w 348230"/>
              <a:gd name="connsiteY0" fmla="*/ 1 h 140282"/>
              <a:gd name="connsiteX1" fmla="*/ 221362 w 348230"/>
              <a:gd name="connsiteY1" fmla="*/ 82551 h 140282"/>
              <a:gd name="connsiteX2" fmla="*/ 346246 w 348230"/>
              <a:gd name="connsiteY2" fmla="*/ 101601 h 140282"/>
              <a:gd name="connsiteX3" fmla="*/ 291212 w 348230"/>
              <a:gd name="connsiteY3" fmla="*/ 116418 h 140282"/>
              <a:gd name="connsiteX4" fmla="*/ 200196 w 348230"/>
              <a:gd name="connsiteY4" fmla="*/ 129118 h 140282"/>
              <a:gd name="connsiteX5" fmla="*/ 3346 w 348230"/>
              <a:gd name="connsiteY5" fmla="*/ 137584 h 140282"/>
              <a:gd name="connsiteX6" fmla="*/ 90129 w 348230"/>
              <a:gd name="connsiteY6" fmla="*/ 137584 h 140282"/>
              <a:gd name="connsiteX7" fmla="*/ 267929 w 348230"/>
              <a:gd name="connsiteY7" fmla="*/ 105834 h 140282"/>
              <a:gd name="connsiteX8" fmla="*/ 219246 w 348230"/>
              <a:gd name="connsiteY8" fmla="*/ 80434 h 140282"/>
              <a:gd name="connsiteX9" fmla="*/ 162096 w 348230"/>
              <a:gd name="connsiteY9" fmla="*/ 1 h 140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8230" h="140282">
                <a:moveTo>
                  <a:pt x="162096" y="1"/>
                </a:moveTo>
                <a:cubicBezTo>
                  <a:pt x="162449" y="354"/>
                  <a:pt x="190670" y="65618"/>
                  <a:pt x="221362" y="82551"/>
                </a:cubicBezTo>
                <a:cubicBezTo>
                  <a:pt x="252054" y="99484"/>
                  <a:pt x="334604" y="95957"/>
                  <a:pt x="346246" y="101601"/>
                </a:cubicBezTo>
                <a:cubicBezTo>
                  <a:pt x="357888" y="107245"/>
                  <a:pt x="315554" y="111832"/>
                  <a:pt x="291212" y="116418"/>
                </a:cubicBezTo>
                <a:cubicBezTo>
                  <a:pt x="266870" y="121004"/>
                  <a:pt x="248174" y="125590"/>
                  <a:pt x="200196" y="129118"/>
                </a:cubicBezTo>
                <a:cubicBezTo>
                  <a:pt x="152218" y="132646"/>
                  <a:pt x="21690" y="136173"/>
                  <a:pt x="3346" y="137584"/>
                </a:cubicBezTo>
                <a:cubicBezTo>
                  <a:pt x="-14998" y="138995"/>
                  <a:pt x="46032" y="142876"/>
                  <a:pt x="90129" y="137584"/>
                </a:cubicBezTo>
                <a:cubicBezTo>
                  <a:pt x="134226" y="132292"/>
                  <a:pt x="246410" y="115359"/>
                  <a:pt x="267929" y="105834"/>
                </a:cubicBezTo>
                <a:cubicBezTo>
                  <a:pt x="289448" y="96309"/>
                  <a:pt x="236179" y="93487"/>
                  <a:pt x="219246" y="80434"/>
                </a:cubicBezTo>
                <a:cubicBezTo>
                  <a:pt x="202313" y="67381"/>
                  <a:pt x="161743" y="-352"/>
                  <a:pt x="16209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DB337602-FE6E-4CA3-9D93-F7DC8D654951}"/>
              </a:ext>
            </a:extLst>
          </p:cNvPr>
          <p:cNvSpPr/>
          <p:nvPr/>
        </p:nvSpPr>
        <p:spPr>
          <a:xfrm>
            <a:off x="3574704" y="5134424"/>
            <a:ext cx="256492" cy="489260"/>
          </a:xfrm>
          <a:custGeom>
            <a:avLst/>
            <a:gdLst>
              <a:gd name="connsiteX0" fmla="*/ 256463 w 256492"/>
              <a:gd name="connsiteY0" fmla="*/ 609 h 489260"/>
              <a:gd name="connsiteX1" fmla="*/ 104063 w 256492"/>
              <a:gd name="connsiteY1" fmla="*/ 237676 h 489260"/>
              <a:gd name="connsiteX2" fmla="*/ 2463 w 256492"/>
              <a:gd name="connsiteY2" fmla="*/ 483209 h 489260"/>
              <a:gd name="connsiteX3" fmla="*/ 36329 w 256492"/>
              <a:gd name="connsiteY3" fmla="*/ 398543 h 489260"/>
              <a:gd name="connsiteX4" fmla="*/ 91363 w 256492"/>
              <a:gd name="connsiteY4" fmla="*/ 224976 h 489260"/>
              <a:gd name="connsiteX5" fmla="*/ 116763 w 256492"/>
              <a:gd name="connsiteY5" fmla="*/ 169943 h 489260"/>
              <a:gd name="connsiteX6" fmla="*/ 256463 w 256492"/>
              <a:gd name="connsiteY6" fmla="*/ 609 h 489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6492" h="489260">
                <a:moveTo>
                  <a:pt x="256463" y="609"/>
                </a:moveTo>
                <a:cubicBezTo>
                  <a:pt x="254346" y="11898"/>
                  <a:pt x="146396" y="157243"/>
                  <a:pt x="104063" y="237676"/>
                </a:cubicBezTo>
                <a:cubicBezTo>
                  <a:pt x="61730" y="318109"/>
                  <a:pt x="13752" y="456398"/>
                  <a:pt x="2463" y="483209"/>
                </a:cubicBezTo>
                <a:cubicBezTo>
                  <a:pt x="-8826" y="510020"/>
                  <a:pt x="21512" y="441582"/>
                  <a:pt x="36329" y="398543"/>
                </a:cubicBezTo>
                <a:cubicBezTo>
                  <a:pt x="51146" y="355504"/>
                  <a:pt x="77957" y="263076"/>
                  <a:pt x="91363" y="224976"/>
                </a:cubicBezTo>
                <a:cubicBezTo>
                  <a:pt x="104769" y="186876"/>
                  <a:pt x="89246" y="201693"/>
                  <a:pt x="116763" y="169943"/>
                </a:cubicBezTo>
                <a:cubicBezTo>
                  <a:pt x="144280" y="138193"/>
                  <a:pt x="258580" y="-10680"/>
                  <a:pt x="256463" y="6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140C8B07-E975-4625-9D21-640ADBC71B0B}"/>
              </a:ext>
            </a:extLst>
          </p:cNvPr>
          <p:cNvSpPr/>
          <p:nvPr/>
        </p:nvSpPr>
        <p:spPr>
          <a:xfrm>
            <a:off x="3162295" y="7247867"/>
            <a:ext cx="85730" cy="254665"/>
          </a:xfrm>
          <a:custGeom>
            <a:avLst/>
            <a:gdLst>
              <a:gd name="connsiteX0" fmla="*/ 53980 w 85730"/>
              <a:gd name="connsiteY0" fmla="*/ 658 h 254665"/>
              <a:gd name="connsiteX1" fmla="*/ 47630 w 85730"/>
              <a:gd name="connsiteY1" fmla="*/ 184808 h 254665"/>
              <a:gd name="connsiteX2" fmla="*/ 5 w 85730"/>
              <a:gd name="connsiteY2" fmla="*/ 254658 h 254665"/>
              <a:gd name="connsiteX3" fmla="*/ 50805 w 85730"/>
              <a:gd name="connsiteY3" fmla="*/ 181633 h 254665"/>
              <a:gd name="connsiteX4" fmla="*/ 85730 w 85730"/>
              <a:gd name="connsiteY4" fmla="*/ 124483 h 254665"/>
              <a:gd name="connsiteX5" fmla="*/ 53980 w 85730"/>
              <a:gd name="connsiteY5" fmla="*/ 658 h 254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730" h="254665">
                <a:moveTo>
                  <a:pt x="53980" y="658"/>
                </a:moveTo>
                <a:cubicBezTo>
                  <a:pt x="47630" y="10712"/>
                  <a:pt x="56626" y="142475"/>
                  <a:pt x="47630" y="184808"/>
                </a:cubicBezTo>
                <a:cubicBezTo>
                  <a:pt x="38634" y="227141"/>
                  <a:pt x="-524" y="255187"/>
                  <a:pt x="5" y="254658"/>
                </a:cubicBezTo>
                <a:cubicBezTo>
                  <a:pt x="534" y="254129"/>
                  <a:pt x="36517" y="203329"/>
                  <a:pt x="50805" y="181633"/>
                </a:cubicBezTo>
                <a:cubicBezTo>
                  <a:pt x="65093" y="159937"/>
                  <a:pt x="85730" y="150412"/>
                  <a:pt x="85730" y="124483"/>
                </a:cubicBezTo>
                <a:cubicBezTo>
                  <a:pt x="85730" y="98554"/>
                  <a:pt x="60330" y="-9396"/>
                  <a:pt x="53980" y="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6EA7DF62-83F2-432C-9177-B8B23D3BF364}"/>
              </a:ext>
            </a:extLst>
          </p:cNvPr>
          <p:cNvSpPr/>
          <p:nvPr/>
        </p:nvSpPr>
        <p:spPr>
          <a:xfrm>
            <a:off x="2920978" y="7242084"/>
            <a:ext cx="184979" cy="273617"/>
          </a:xfrm>
          <a:custGeom>
            <a:avLst/>
            <a:gdLst>
              <a:gd name="connsiteX0" fmla="*/ 184172 w 184979"/>
              <a:gd name="connsiteY0" fmla="*/ 91 h 273617"/>
              <a:gd name="connsiteX1" fmla="*/ 133372 w 184979"/>
              <a:gd name="connsiteY1" fmla="*/ 171541 h 273617"/>
              <a:gd name="connsiteX2" fmla="*/ 117497 w 184979"/>
              <a:gd name="connsiteY2" fmla="*/ 193766 h 273617"/>
              <a:gd name="connsiteX3" fmla="*/ 22 w 184979"/>
              <a:gd name="connsiteY3" fmla="*/ 273141 h 273617"/>
              <a:gd name="connsiteX4" fmla="*/ 107972 w 184979"/>
              <a:gd name="connsiteY4" fmla="*/ 225516 h 273617"/>
              <a:gd name="connsiteX5" fmla="*/ 161947 w 184979"/>
              <a:gd name="connsiteY5" fmla="*/ 196941 h 273617"/>
              <a:gd name="connsiteX6" fmla="*/ 184172 w 184979"/>
              <a:gd name="connsiteY6" fmla="*/ 91 h 273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979" h="273617">
                <a:moveTo>
                  <a:pt x="184172" y="91"/>
                </a:moveTo>
                <a:cubicBezTo>
                  <a:pt x="179410" y="-4142"/>
                  <a:pt x="144484" y="139262"/>
                  <a:pt x="133372" y="171541"/>
                </a:cubicBezTo>
                <a:cubicBezTo>
                  <a:pt x="122259" y="203820"/>
                  <a:pt x="139722" y="176833"/>
                  <a:pt x="117497" y="193766"/>
                </a:cubicBezTo>
                <a:cubicBezTo>
                  <a:pt x="95272" y="210699"/>
                  <a:pt x="1609" y="267849"/>
                  <a:pt x="22" y="273141"/>
                </a:cubicBezTo>
                <a:cubicBezTo>
                  <a:pt x="-1565" y="278433"/>
                  <a:pt x="80985" y="238216"/>
                  <a:pt x="107972" y="225516"/>
                </a:cubicBezTo>
                <a:cubicBezTo>
                  <a:pt x="134959" y="212816"/>
                  <a:pt x="152422" y="232395"/>
                  <a:pt x="161947" y="196941"/>
                </a:cubicBezTo>
                <a:cubicBezTo>
                  <a:pt x="171472" y="161487"/>
                  <a:pt x="188934" y="4324"/>
                  <a:pt x="184172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2E4478FC-0848-4651-8256-5F75828186CF}"/>
              </a:ext>
            </a:extLst>
          </p:cNvPr>
          <p:cNvSpPr/>
          <p:nvPr/>
        </p:nvSpPr>
        <p:spPr>
          <a:xfrm>
            <a:off x="3452695" y="7856602"/>
            <a:ext cx="611312" cy="438853"/>
          </a:xfrm>
          <a:custGeom>
            <a:avLst/>
            <a:gdLst>
              <a:gd name="connsiteX0" fmla="*/ 1705 w 611312"/>
              <a:gd name="connsiteY0" fmla="*/ 1523 h 438853"/>
              <a:gd name="connsiteX1" fmla="*/ 211255 w 611312"/>
              <a:gd name="connsiteY1" fmla="*/ 125348 h 438853"/>
              <a:gd name="connsiteX2" fmla="*/ 347780 w 611312"/>
              <a:gd name="connsiteY2" fmla="*/ 236473 h 438853"/>
              <a:gd name="connsiteX3" fmla="*/ 468430 w 611312"/>
              <a:gd name="connsiteY3" fmla="*/ 290448 h 438853"/>
              <a:gd name="connsiteX4" fmla="*/ 538280 w 611312"/>
              <a:gd name="connsiteY4" fmla="*/ 325373 h 438853"/>
              <a:gd name="connsiteX5" fmla="*/ 589080 w 611312"/>
              <a:gd name="connsiteY5" fmla="*/ 379348 h 438853"/>
              <a:gd name="connsiteX6" fmla="*/ 576380 w 611312"/>
              <a:gd name="connsiteY6" fmla="*/ 401573 h 438853"/>
              <a:gd name="connsiteX7" fmla="*/ 401755 w 611312"/>
              <a:gd name="connsiteY7" fmla="*/ 436498 h 438853"/>
              <a:gd name="connsiteX8" fmla="*/ 547805 w 611312"/>
              <a:gd name="connsiteY8" fmla="*/ 433323 h 438853"/>
              <a:gd name="connsiteX9" fmla="*/ 611305 w 611312"/>
              <a:gd name="connsiteY9" fmla="*/ 414273 h 438853"/>
              <a:gd name="connsiteX10" fmla="*/ 544630 w 611312"/>
              <a:gd name="connsiteY10" fmla="*/ 322198 h 438853"/>
              <a:gd name="connsiteX11" fmla="*/ 316030 w 611312"/>
              <a:gd name="connsiteY11" fmla="*/ 207898 h 438853"/>
              <a:gd name="connsiteX12" fmla="*/ 122355 w 611312"/>
              <a:gd name="connsiteY12" fmla="*/ 65023 h 438853"/>
              <a:gd name="connsiteX13" fmla="*/ 1705 w 611312"/>
              <a:gd name="connsiteY13" fmla="*/ 1523 h 438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11312" h="438853">
                <a:moveTo>
                  <a:pt x="1705" y="1523"/>
                </a:moveTo>
                <a:cubicBezTo>
                  <a:pt x="16522" y="11577"/>
                  <a:pt x="153576" y="86190"/>
                  <a:pt x="211255" y="125348"/>
                </a:cubicBezTo>
                <a:cubicBezTo>
                  <a:pt x="268934" y="164506"/>
                  <a:pt x="304918" y="208956"/>
                  <a:pt x="347780" y="236473"/>
                </a:cubicBezTo>
                <a:cubicBezTo>
                  <a:pt x="390642" y="263990"/>
                  <a:pt x="468430" y="290448"/>
                  <a:pt x="468430" y="290448"/>
                </a:cubicBezTo>
                <a:cubicBezTo>
                  <a:pt x="500180" y="305265"/>
                  <a:pt x="518172" y="310556"/>
                  <a:pt x="538280" y="325373"/>
                </a:cubicBezTo>
                <a:cubicBezTo>
                  <a:pt x="558388" y="340190"/>
                  <a:pt x="582730" y="366648"/>
                  <a:pt x="589080" y="379348"/>
                </a:cubicBezTo>
                <a:cubicBezTo>
                  <a:pt x="595430" y="392048"/>
                  <a:pt x="607601" y="392048"/>
                  <a:pt x="576380" y="401573"/>
                </a:cubicBezTo>
                <a:cubicBezTo>
                  <a:pt x="545159" y="411098"/>
                  <a:pt x="406518" y="431206"/>
                  <a:pt x="401755" y="436498"/>
                </a:cubicBezTo>
                <a:cubicBezTo>
                  <a:pt x="396993" y="441790"/>
                  <a:pt x="512880" y="437027"/>
                  <a:pt x="547805" y="433323"/>
                </a:cubicBezTo>
                <a:cubicBezTo>
                  <a:pt x="582730" y="429619"/>
                  <a:pt x="611834" y="432794"/>
                  <a:pt x="611305" y="414273"/>
                </a:cubicBezTo>
                <a:cubicBezTo>
                  <a:pt x="610776" y="395752"/>
                  <a:pt x="593842" y="356594"/>
                  <a:pt x="544630" y="322198"/>
                </a:cubicBezTo>
                <a:cubicBezTo>
                  <a:pt x="495418" y="287802"/>
                  <a:pt x="386409" y="250760"/>
                  <a:pt x="316030" y="207898"/>
                </a:cubicBezTo>
                <a:cubicBezTo>
                  <a:pt x="245651" y="165036"/>
                  <a:pt x="172626" y="96773"/>
                  <a:pt x="122355" y="65023"/>
                </a:cubicBezTo>
                <a:cubicBezTo>
                  <a:pt x="72084" y="33273"/>
                  <a:pt x="-13112" y="-8531"/>
                  <a:pt x="1705" y="15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F57DD7F2-965C-428D-92C6-200A766BF1F0}"/>
              </a:ext>
            </a:extLst>
          </p:cNvPr>
          <p:cNvSpPr/>
          <p:nvPr/>
        </p:nvSpPr>
        <p:spPr>
          <a:xfrm>
            <a:off x="2828783" y="7696186"/>
            <a:ext cx="76878" cy="194508"/>
          </a:xfrm>
          <a:custGeom>
            <a:avLst/>
            <a:gdLst>
              <a:gd name="connsiteX0" fmla="*/ 76342 w 76878"/>
              <a:gd name="connsiteY0" fmla="*/ 14 h 194508"/>
              <a:gd name="connsiteX1" fmla="*/ 35067 w 76878"/>
              <a:gd name="connsiteY1" fmla="*/ 82564 h 194508"/>
              <a:gd name="connsiteX2" fmla="*/ 54117 w 76878"/>
              <a:gd name="connsiteY2" fmla="*/ 193689 h 194508"/>
              <a:gd name="connsiteX3" fmla="*/ 41417 w 76878"/>
              <a:gd name="connsiteY3" fmla="*/ 130189 h 194508"/>
              <a:gd name="connsiteX4" fmla="*/ 142 w 76878"/>
              <a:gd name="connsiteY4" fmla="*/ 76214 h 194508"/>
              <a:gd name="connsiteX5" fmla="*/ 76342 w 76878"/>
              <a:gd name="connsiteY5" fmla="*/ 14 h 19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878" h="194508">
                <a:moveTo>
                  <a:pt x="76342" y="14"/>
                </a:moveTo>
                <a:cubicBezTo>
                  <a:pt x="82163" y="1072"/>
                  <a:pt x="38771" y="50285"/>
                  <a:pt x="35067" y="82564"/>
                </a:cubicBezTo>
                <a:cubicBezTo>
                  <a:pt x="31363" y="114843"/>
                  <a:pt x="53059" y="185752"/>
                  <a:pt x="54117" y="193689"/>
                </a:cubicBezTo>
                <a:cubicBezTo>
                  <a:pt x="55175" y="201626"/>
                  <a:pt x="50413" y="149768"/>
                  <a:pt x="41417" y="130189"/>
                </a:cubicBezTo>
                <a:cubicBezTo>
                  <a:pt x="32421" y="110610"/>
                  <a:pt x="-2504" y="95793"/>
                  <a:pt x="142" y="76214"/>
                </a:cubicBezTo>
                <a:cubicBezTo>
                  <a:pt x="2788" y="56635"/>
                  <a:pt x="70521" y="-1044"/>
                  <a:pt x="76342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3A998CF2-99CE-447B-BAFE-45BC56B2AD53}"/>
              </a:ext>
            </a:extLst>
          </p:cNvPr>
          <p:cNvSpPr/>
          <p:nvPr/>
        </p:nvSpPr>
        <p:spPr>
          <a:xfrm>
            <a:off x="2355530" y="7989480"/>
            <a:ext cx="571869" cy="275050"/>
          </a:xfrm>
          <a:custGeom>
            <a:avLst/>
            <a:gdLst>
              <a:gd name="connsiteX0" fmla="*/ 320 w 571869"/>
              <a:gd name="connsiteY0" fmla="*/ 275045 h 275050"/>
              <a:gd name="connsiteX1" fmla="*/ 162245 w 571869"/>
              <a:gd name="connsiteY1" fmla="*/ 94070 h 275050"/>
              <a:gd name="connsiteX2" fmla="*/ 381320 w 571869"/>
              <a:gd name="connsiteY2" fmla="*/ 17870 h 275050"/>
              <a:gd name="connsiteX3" fmla="*/ 568645 w 571869"/>
              <a:gd name="connsiteY3" fmla="*/ 1995 h 275050"/>
              <a:gd name="connsiteX4" fmla="*/ 486095 w 571869"/>
              <a:gd name="connsiteY4" fmla="*/ 5170 h 275050"/>
              <a:gd name="connsiteX5" fmla="*/ 311470 w 571869"/>
              <a:gd name="connsiteY5" fmla="*/ 46445 h 275050"/>
              <a:gd name="connsiteX6" fmla="*/ 203520 w 571869"/>
              <a:gd name="connsiteY6" fmla="*/ 100420 h 275050"/>
              <a:gd name="connsiteX7" fmla="*/ 320 w 571869"/>
              <a:gd name="connsiteY7" fmla="*/ 275045 h 27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1869" h="275050">
                <a:moveTo>
                  <a:pt x="320" y="275045"/>
                </a:moveTo>
                <a:cubicBezTo>
                  <a:pt x="-6559" y="273987"/>
                  <a:pt x="98745" y="136932"/>
                  <a:pt x="162245" y="94070"/>
                </a:cubicBezTo>
                <a:cubicBezTo>
                  <a:pt x="225745" y="51207"/>
                  <a:pt x="313587" y="33216"/>
                  <a:pt x="381320" y="17870"/>
                </a:cubicBezTo>
                <a:cubicBezTo>
                  <a:pt x="449053" y="2524"/>
                  <a:pt x="551183" y="4112"/>
                  <a:pt x="568645" y="1995"/>
                </a:cubicBezTo>
                <a:cubicBezTo>
                  <a:pt x="586107" y="-122"/>
                  <a:pt x="528957" y="-2238"/>
                  <a:pt x="486095" y="5170"/>
                </a:cubicBezTo>
                <a:cubicBezTo>
                  <a:pt x="443233" y="12578"/>
                  <a:pt x="358566" y="30570"/>
                  <a:pt x="311470" y="46445"/>
                </a:cubicBezTo>
                <a:cubicBezTo>
                  <a:pt x="264374" y="62320"/>
                  <a:pt x="252733" y="64966"/>
                  <a:pt x="203520" y="100420"/>
                </a:cubicBezTo>
                <a:cubicBezTo>
                  <a:pt x="154307" y="135874"/>
                  <a:pt x="7199" y="276103"/>
                  <a:pt x="320" y="2750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E1AD0204-60F2-436E-9950-142C6B7500DD}"/>
              </a:ext>
            </a:extLst>
          </p:cNvPr>
          <p:cNvSpPr/>
          <p:nvPr/>
        </p:nvSpPr>
        <p:spPr>
          <a:xfrm>
            <a:off x="2839619" y="7979474"/>
            <a:ext cx="997141" cy="241380"/>
          </a:xfrm>
          <a:custGeom>
            <a:avLst/>
            <a:gdLst>
              <a:gd name="connsiteX0" fmla="*/ 84556 w 997141"/>
              <a:gd name="connsiteY0" fmla="*/ 12001 h 241380"/>
              <a:gd name="connsiteX1" fmla="*/ 500481 w 997141"/>
              <a:gd name="connsiteY1" fmla="*/ 62801 h 241380"/>
              <a:gd name="connsiteX2" fmla="*/ 690981 w 997141"/>
              <a:gd name="connsiteY2" fmla="*/ 139001 h 241380"/>
              <a:gd name="connsiteX3" fmla="*/ 821156 w 997141"/>
              <a:gd name="connsiteY3" fmla="*/ 183451 h 241380"/>
              <a:gd name="connsiteX4" fmla="*/ 992606 w 997141"/>
              <a:gd name="connsiteY4" fmla="*/ 240601 h 241380"/>
              <a:gd name="connsiteX5" fmla="*/ 932281 w 997141"/>
              <a:gd name="connsiteY5" fmla="*/ 212026 h 241380"/>
              <a:gd name="connsiteX6" fmla="*/ 770356 w 997141"/>
              <a:gd name="connsiteY6" fmla="*/ 148526 h 241380"/>
              <a:gd name="connsiteX7" fmla="*/ 662406 w 997141"/>
              <a:gd name="connsiteY7" fmla="*/ 94551 h 241380"/>
              <a:gd name="connsiteX8" fmla="*/ 411581 w 997141"/>
              <a:gd name="connsiteY8" fmla="*/ 69151 h 241380"/>
              <a:gd name="connsiteX9" fmla="*/ 27406 w 997141"/>
              <a:gd name="connsiteY9" fmla="*/ 5651 h 241380"/>
              <a:gd name="connsiteX10" fmla="*/ 84556 w 997141"/>
              <a:gd name="connsiteY10" fmla="*/ 12001 h 241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7141" h="241380">
                <a:moveTo>
                  <a:pt x="84556" y="12001"/>
                </a:moveTo>
                <a:cubicBezTo>
                  <a:pt x="163402" y="21526"/>
                  <a:pt x="399410" y="41634"/>
                  <a:pt x="500481" y="62801"/>
                </a:cubicBezTo>
                <a:cubicBezTo>
                  <a:pt x="601552" y="83968"/>
                  <a:pt x="637535" y="118893"/>
                  <a:pt x="690981" y="139001"/>
                </a:cubicBezTo>
                <a:cubicBezTo>
                  <a:pt x="744427" y="159109"/>
                  <a:pt x="770885" y="166518"/>
                  <a:pt x="821156" y="183451"/>
                </a:cubicBezTo>
                <a:lnTo>
                  <a:pt x="992606" y="240601"/>
                </a:lnTo>
                <a:cubicBezTo>
                  <a:pt x="1011127" y="245364"/>
                  <a:pt x="969323" y="227372"/>
                  <a:pt x="932281" y="212026"/>
                </a:cubicBezTo>
                <a:cubicBezTo>
                  <a:pt x="895239" y="196680"/>
                  <a:pt x="815335" y="168105"/>
                  <a:pt x="770356" y="148526"/>
                </a:cubicBezTo>
                <a:cubicBezTo>
                  <a:pt x="725377" y="128947"/>
                  <a:pt x="722202" y="107780"/>
                  <a:pt x="662406" y="94551"/>
                </a:cubicBezTo>
                <a:cubicBezTo>
                  <a:pt x="602610" y="81322"/>
                  <a:pt x="517414" y="83968"/>
                  <a:pt x="411581" y="69151"/>
                </a:cubicBezTo>
                <a:cubicBezTo>
                  <a:pt x="305748" y="54334"/>
                  <a:pt x="82968" y="17293"/>
                  <a:pt x="27406" y="5651"/>
                </a:cubicBezTo>
                <a:cubicBezTo>
                  <a:pt x="-28156" y="-5991"/>
                  <a:pt x="5710" y="2476"/>
                  <a:pt x="84556" y="120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C458532B-1371-46D4-AC14-7AF85B45C3E1}"/>
              </a:ext>
            </a:extLst>
          </p:cNvPr>
          <p:cNvSpPr/>
          <p:nvPr/>
        </p:nvSpPr>
        <p:spPr>
          <a:xfrm>
            <a:off x="2415924" y="7709621"/>
            <a:ext cx="397481" cy="234233"/>
          </a:xfrm>
          <a:custGeom>
            <a:avLst/>
            <a:gdLst>
              <a:gd name="connsiteX0" fmla="*/ 397126 w 397481"/>
              <a:gd name="connsiteY0" fmla="*/ 2454 h 234233"/>
              <a:gd name="connsiteX1" fmla="*/ 136776 w 397481"/>
              <a:gd name="connsiteY1" fmla="*/ 104054 h 234233"/>
              <a:gd name="connsiteX2" fmla="*/ 57401 w 397481"/>
              <a:gd name="connsiteY2" fmla="*/ 170729 h 234233"/>
              <a:gd name="connsiteX3" fmla="*/ 251 w 397481"/>
              <a:gd name="connsiteY3" fmla="*/ 234229 h 234233"/>
              <a:gd name="connsiteX4" fmla="*/ 79626 w 397481"/>
              <a:gd name="connsiteY4" fmla="*/ 167554 h 234233"/>
              <a:gd name="connsiteX5" fmla="*/ 190751 w 397481"/>
              <a:gd name="connsiteY5" fmla="*/ 43729 h 234233"/>
              <a:gd name="connsiteX6" fmla="*/ 397126 w 397481"/>
              <a:gd name="connsiteY6" fmla="*/ 2454 h 234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7481" h="234233">
                <a:moveTo>
                  <a:pt x="397126" y="2454"/>
                </a:moveTo>
                <a:cubicBezTo>
                  <a:pt x="388130" y="12508"/>
                  <a:pt x="193397" y="76008"/>
                  <a:pt x="136776" y="104054"/>
                </a:cubicBezTo>
                <a:cubicBezTo>
                  <a:pt x="80155" y="132100"/>
                  <a:pt x="80155" y="149033"/>
                  <a:pt x="57401" y="170729"/>
                </a:cubicBezTo>
                <a:cubicBezTo>
                  <a:pt x="34647" y="192425"/>
                  <a:pt x="-3453" y="234758"/>
                  <a:pt x="251" y="234229"/>
                </a:cubicBezTo>
                <a:cubicBezTo>
                  <a:pt x="3955" y="233700"/>
                  <a:pt x="47876" y="199304"/>
                  <a:pt x="79626" y="167554"/>
                </a:cubicBezTo>
                <a:cubicBezTo>
                  <a:pt x="111376" y="135804"/>
                  <a:pt x="139422" y="72833"/>
                  <a:pt x="190751" y="43729"/>
                </a:cubicBezTo>
                <a:cubicBezTo>
                  <a:pt x="242080" y="14625"/>
                  <a:pt x="406122" y="-7600"/>
                  <a:pt x="397126" y="2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54E0AFB9-2515-4B09-A11D-19D649805491}"/>
              </a:ext>
            </a:extLst>
          </p:cNvPr>
          <p:cNvSpPr/>
          <p:nvPr/>
        </p:nvSpPr>
        <p:spPr>
          <a:xfrm>
            <a:off x="2974506" y="7694142"/>
            <a:ext cx="420259" cy="114201"/>
          </a:xfrm>
          <a:custGeom>
            <a:avLst/>
            <a:gdLst>
              <a:gd name="connsiteX0" fmla="*/ 469 w 420259"/>
              <a:gd name="connsiteY0" fmla="*/ 2058 h 114201"/>
              <a:gd name="connsiteX1" fmla="*/ 213194 w 420259"/>
              <a:gd name="connsiteY1" fmla="*/ 24283 h 114201"/>
              <a:gd name="connsiteX2" fmla="*/ 413219 w 420259"/>
              <a:gd name="connsiteY2" fmla="*/ 110008 h 114201"/>
              <a:gd name="connsiteX3" fmla="*/ 365594 w 420259"/>
              <a:gd name="connsiteY3" fmla="*/ 97308 h 114201"/>
              <a:gd name="connsiteX4" fmla="*/ 273519 w 420259"/>
              <a:gd name="connsiteY4" fmla="*/ 65558 h 114201"/>
              <a:gd name="connsiteX5" fmla="*/ 469 w 420259"/>
              <a:gd name="connsiteY5" fmla="*/ 2058 h 114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0259" h="114201">
                <a:moveTo>
                  <a:pt x="469" y="2058"/>
                </a:moveTo>
                <a:cubicBezTo>
                  <a:pt x="-9585" y="-4821"/>
                  <a:pt x="144402" y="6291"/>
                  <a:pt x="213194" y="24283"/>
                </a:cubicBezTo>
                <a:cubicBezTo>
                  <a:pt x="281986" y="42275"/>
                  <a:pt x="387819" y="97837"/>
                  <a:pt x="413219" y="110008"/>
                </a:cubicBezTo>
                <a:cubicBezTo>
                  <a:pt x="438619" y="122179"/>
                  <a:pt x="388877" y="104716"/>
                  <a:pt x="365594" y="97308"/>
                </a:cubicBezTo>
                <a:cubicBezTo>
                  <a:pt x="342311" y="89900"/>
                  <a:pt x="329611" y="80375"/>
                  <a:pt x="273519" y="65558"/>
                </a:cubicBezTo>
                <a:cubicBezTo>
                  <a:pt x="217427" y="50741"/>
                  <a:pt x="10523" y="8937"/>
                  <a:pt x="469" y="2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A6E75C69-D284-47A8-A773-444EAC334547}"/>
              </a:ext>
            </a:extLst>
          </p:cNvPr>
          <p:cNvSpPr/>
          <p:nvPr/>
        </p:nvSpPr>
        <p:spPr>
          <a:xfrm>
            <a:off x="2363126" y="7970403"/>
            <a:ext cx="73158" cy="174532"/>
          </a:xfrm>
          <a:custGeom>
            <a:avLst/>
            <a:gdLst>
              <a:gd name="connsiteX0" fmla="*/ 73157 w 73158"/>
              <a:gd name="connsiteY0" fmla="*/ 964 h 174532"/>
              <a:gd name="connsiteX1" fmla="*/ 7541 w 73158"/>
              <a:gd name="connsiteY1" fmla="*/ 121614 h 174532"/>
              <a:gd name="connsiteX2" fmla="*/ 1191 w 73158"/>
              <a:gd name="connsiteY2" fmla="*/ 174530 h 174532"/>
              <a:gd name="connsiteX3" fmla="*/ 5424 w 73158"/>
              <a:gd name="connsiteY3" fmla="*/ 123730 h 174532"/>
              <a:gd name="connsiteX4" fmla="*/ 5424 w 73158"/>
              <a:gd name="connsiteY4" fmla="*/ 68697 h 174532"/>
              <a:gd name="connsiteX5" fmla="*/ 73157 w 73158"/>
              <a:gd name="connsiteY5" fmla="*/ 964 h 17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158" h="174532">
                <a:moveTo>
                  <a:pt x="73157" y="964"/>
                </a:moveTo>
                <a:cubicBezTo>
                  <a:pt x="73510" y="9783"/>
                  <a:pt x="19535" y="92686"/>
                  <a:pt x="7541" y="121614"/>
                </a:cubicBezTo>
                <a:cubicBezTo>
                  <a:pt x="-4453" y="150542"/>
                  <a:pt x="1544" y="174177"/>
                  <a:pt x="1191" y="174530"/>
                </a:cubicBezTo>
                <a:cubicBezTo>
                  <a:pt x="838" y="174883"/>
                  <a:pt x="4719" y="141369"/>
                  <a:pt x="5424" y="123730"/>
                </a:cubicBezTo>
                <a:cubicBezTo>
                  <a:pt x="6129" y="106091"/>
                  <a:pt x="-1632" y="91275"/>
                  <a:pt x="5424" y="68697"/>
                </a:cubicBezTo>
                <a:cubicBezTo>
                  <a:pt x="12479" y="46119"/>
                  <a:pt x="72804" y="-7855"/>
                  <a:pt x="73157" y="9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98424183-0EE1-4F73-956C-92B655303A89}"/>
              </a:ext>
            </a:extLst>
          </p:cNvPr>
          <p:cNvSpPr/>
          <p:nvPr/>
        </p:nvSpPr>
        <p:spPr>
          <a:xfrm>
            <a:off x="2579598" y="8273956"/>
            <a:ext cx="1034180" cy="23480"/>
          </a:xfrm>
          <a:custGeom>
            <a:avLst/>
            <a:gdLst>
              <a:gd name="connsiteX0" fmla="*/ 4852 w 1034180"/>
              <a:gd name="connsiteY0" fmla="*/ 10677 h 23480"/>
              <a:gd name="connsiteX1" fmla="*/ 284252 w 1034180"/>
              <a:gd name="connsiteY1" fmla="*/ 23377 h 23480"/>
              <a:gd name="connsiteX2" fmla="*/ 578469 w 1034180"/>
              <a:gd name="connsiteY2" fmla="*/ 17027 h 23480"/>
              <a:gd name="connsiteX3" fmla="*/ 1012385 w 1034180"/>
              <a:gd name="connsiteY3" fmla="*/ 14911 h 23480"/>
              <a:gd name="connsiteX4" fmla="*/ 953119 w 1034180"/>
              <a:gd name="connsiteY4" fmla="*/ 10677 h 23480"/>
              <a:gd name="connsiteX5" fmla="*/ 811302 w 1034180"/>
              <a:gd name="connsiteY5" fmla="*/ 8561 h 23480"/>
              <a:gd name="connsiteX6" fmla="*/ 654669 w 1034180"/>
              <a:gd name="connsiteY6" fmla="*/ 8561 h 23480"/>
              <a:gd name="connsiteX7" fmla="*/ 527669 w 1034180"/>
              <a:gd name="connsiteY7" fmla="*/ 94 h 23480"/>
              <a:gd name="connsiteX8" fmla="*/ 4852 w 1034180"/>
              <a:gd name="connsiteY8" fmla="*/ 10677 h 23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4180" h="23480">
                <a:moveTo>
                  <a:pt x="4852" y="10677"/>
                </a:moveTo>
                <a:cubicBezTo>
                  <a:pt x="-35717" y="14557"/>
                  <a:pt x="188649" y="22319"/>
                  <a:pt x="284252" y="23377"/>
                </a:cubicBezTo>
                <a:cubicBezTo>
                  <a:pt x="379855" y="24435"/>
                  <a:pt x="578469" y="17027"/>
                  <a:pt x="578469" y="17027"/>
                </a:cubicBezTo>
                <a:lnTo>
                  <a:pt x="1012385" y="14911"/>
                </a:lnTo>
                <a:cubicBezTo>
                  <a:pt x="1074827" y="13853"/>
                  <a:pt x="986633" y="11735"/>
                  <a:pt x="953119" y="10677"/>
                </a:cubicBezTo>
                <a:cubicBezTo>
                  <a:pt x="919605" y="9619"/>
                  <a:pt x="811302" y="8561"/>
                  <a:pt x="811302" y="8561"/>
                </a:cubicBezTo>
                <a:cubicBezTo>
                  <a:pt x="761560" y="8208"/>
                  <a:pt x="701941" y="9972"/>
                  <a:pt x="654669" y="8561"/>
                </a:cubicBezTo>
                <a:cubicBezTo>
                  <a:pt x="607397" y="7150"/>
                  <a:pt x="634913" y="-964"/>
                  <a:pt x="527669" y="94"/>
                </a:cubicBezTo>
                <a:cubicBezTo>
                  <a:pt x="420425" y="1152"/>
                  <a:pt x="45421" y="6797"/>
                  <a:pt x="4852" y="10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802E3DF6-2401-4090-A2F7-F94B5846ABA6}"/>
              </a:ext>
            </a:extLst>
          </p:cNvPr>
          <p:cNvSpPr/>
          <p:nvPr/>
        </p:nvSpPr>
        <p:spPr>
          <a:xfrm>
            <a:off x="1933169" y="4882684"/>
            <a:ext cx="146857" cy="593620"/>
          </a:xfrm>
          <a:custGeom>
            <a:avLst/>
            <a:gdLst>
              <a:gd name="connsiteX0" fmla="*/ 145398 w 146857"/>
              <a:gd name="connsiteY0" fmla="*/ 466 h 593620"/>
              <a:gd name="connsiteX1" fmla="*/ 58614 w 146857"/>
              <a:gd name="connsiteY1" fmla="*/ 171916 h 593620"/>
              <a:gd name="connsiteX2" fmla="*/ 1464 w 146857"/>
              <a:gd name="connsiteY2" fmla="*/ 584666 h 593620"/>
              <a:gd name="connsiteX3" fmla="*/ 24748 w 146857"/>
              <a:gd name="connsiteY3" fmla="*/ 430149 h 593620"/>
              <a:gd name="connsiteX4" fmla="*/ 107298 w 146857"/>
              <a:gd name="connsiteY4" fmla="*/ 131699 h 593620"/>
              <a:gd name="connsiteX5" fmla="*/ 145398 w 146857"/>
              <a:gd name="connsiteY5" fmla="*/ 466 h 593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857" h="593620">
                <a:moveTo>
                  <a:pt x="145398" y="466"/>
                </a:moveTo>
                <a:cubicBezTo>
                  <a:pt x="137284" y="7169"/>
                  <a:pt x="82603" y="74549"/>
                  <a:pt x="58614" y="171916"/>
                </a:cubicBezTo>
                <a:cubicBezTo>
                  <a:pt x="34625" y="269283"/>
                  <a:pt x="7108" y="541627"/>
                  <a:pt x="1464" y="584666"/>
                </a:cubicBezTo>
                <a:cubicBezTo>
                  <a:pt x="-4180" y="627705"/>
                  <a:pt x="7109" y="505644"/>
                  <a:pt x="24748" y="430149"/>
                </a:cubicBezTo>
                <a:cubicBezTo>
                  <a:pt x="42387" y="354655"/>
                  <a:pt x="88601" y="202960"/>
                  <a:pt x="107298" y="131699"/>
                </a:cubicBezTo>
                <a:cubicBezTo>
                  <a:pt x="125995" y="60438"/>
                  <a:pt x="153512" y="-6237"/>
                  <a:pt x="145398" y="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35BAA1A2-2A0A-4685-8804-6E384D27EE4D}"/>
              </a:ext>
            </a:extLst>
          </p:cNvPr>
          <p:cNvSpPr/>
          <p:nvPr/>
        </p:nvSpPr>
        <p:spPr>
          <a:xfrm>
            <a:off x="1609857" y="5953046"/>
            <a:ext cx="299535" cy="1146977"/>
          </a:xfrm>
          <a:custGeom>
            <a:avLst/>
            <a:gdLst>
              <a:gd name="connsiteX0" fmla="*/ 293026 w 299535"/>
              <a:gd name="connsiteY0" fmla="*/ 28654 h 1146977"/>
              <a:gd name="connsiteX1" fmla="*/ 227410 w 299535"/>
              <a:gd name="connsiteY1" fmla="*/ 233971 h 1146977"/>
              <a:gd name="connsiteX2" fmla="*/ 146976 w 299535"/>
              <a:gd name="connsiteY2" fmla="*/ 517604 h 1146977"/>
              <a:gd name="connsiteX3" fmla="*/ 47493 w 299535"/>
              <a:gd name="connsiteY3" fmla="*/ 816054 h 1146977"/>
              <a:gd name="connsiteX4" fmla="*/ 926 w 299535"/>
              <a:gd name="connsiteY4" fmla="*/ 951521 h 1146977"/>
              <a:gd name="connsiteX5" fmla="*/ 15743 w 299535"/>
              <a:gd name="connsiteY5" fmla="*/ 1146254 h 1146977"/>
              <a:gd name="connsiteX6" fmla="*/ 7276 w 299535"/>
              <a:gd name="connsiteY6" fmla="*/ 1012904 h 1146977"/>
              <a:gd name="connsiteX7" fmla="*/ 60193 w 299535"/>
              <a:gd name="connsiteY7" fmla="*/ 890137 h 1146977"/>
              <a:gd name="connsiteX8" fmla="*/ 293026 w 299535"/>
              <a:gd name="connsiteY8" fmla="*/ 28654 h 1146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9535" h="1146977">
                <a:moveTo>
                  <a:pt x="293026" y="28654"/>
                </a:moveTo>
                <a:cubicBezTo>
                  <a:pt x="320896" y="-80707"/>
                  <a:pt x="251752" y="152479"/>
                  <a:pt x="227410" y="233971"/>
                </a:cubicBezTo>
                <a:cubicBezTo>
                  <a:pt x="203068" y="315463"/>
                  <a:pt x="176962" y="420590"/>
                  <a:pt x="146976" y="517604"/>
                </a:cubicBezTo>
                <a:cubicBezTo>
                  <a:pt x="116990" y="614618"/>
                  <a:pt x="71835" y="743735"/>
                  <a:pt x="47493" y="816054"/>
                </a:cubicBezTo>
                <a:cubicBezTo>
                  <a:pt x="23151" y="888373"/>
                  <a:pt x="6218" y="896488"/>
                  <a:pt x="926" y="951521"/>
                </a:cubicBezTo>
                <a:cubicBezTo>
                  <a:pt x="-4366" y="1006554"/>
                  <a:pt x="14685" y="1136024"/>
                  <a:pt x="15743" y="1146254"/>
                </a:cubicBezTo>
                <a:cubicBezTo>
                  <a:pt x="16801" y="1156485"/>
                  <a:pt x="-132" y="1055590"/>
                  <a:pt x="7276" y="1012904"/>
                </a:cubicBezTo>
                <a:cubicBezTo>
                  <a:pt x="14684" y="970218"/>
                  <a:pt x="13626" y="1050651"/>
                  <a:pt x="60193" y="890137"/>
                </a:cubicBezTo>
                <a:cubicBezTo>
                  <a:pt x="106760" y="729623"/>
                  <a:pt x="265156" y="138015"/>
                  <a:pt x="293026" y="28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5CB529E9-0C71-436B-B09A-4920B29043BE}"/>
              </a:ext>
            </a:extLst>
          </p:cNvPr>
          <p:cNvSpPr/>
          <p:nvPr/>
        </p:nvSpPr>
        <p:spPr>
          <a:xfrm>
            <a:off x="1630608" y="7013639"/>
            <a:ext cx="356543" cy="1936174"/>
          </a:xfrm>
          <a:custGeom>
            <a:avLst/>
            <a:gdLst>
              <a:gd name="connsiteX0" fmla="*/ 72 w 356543"/>
              <a:gd name="connsiteY0" fmla="*/ 1841 h 1936174"/>
              <a:gd name="connsiteX1" fmla="*/ 55952 w 356543"/>
              <a:gd name="connsiteY1" fmla="*/ 743521 h 1936174"/>
              <a:gd name="connsiteX2" fmla="*/ 340432 w 356543"/>
              <a:gd name="connsiteY2" fmla="*/ 1896681 h 1936174"/>
              <a:gd name="connsiteX3" fmla="*/ 315032 w 356543"/>
              <a:gd name="connsiteY3" fmla="*/ 1632521 h 1936174"/>
              <a:gd name="connsiteX4" fmla="*/ 264232 w 356543"/>
              <a:gd name="connsiteY4" fmla="*/ 1276921 h 1936174"/>
              <a:gd name="connsiteX5" fmla="*/ 50872 w 356543"/>
              <a:gd name="connsiteY5" fmla="*/ 555561 h 1936174"/>
              <a:gd name="connsiteX6" fmla="*/ 72 w 356543"/>
              <a:gd name="connsiteY6" fmla="*/ 1841 h 193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6543" h="1936174">
                <a:moveTo>
                  <a:pt x="72" y="1841"/>
                </a:moveTo>
                <a:cubicBezTo>
                  <a:pt x="919" y="33168"/>
                  <a:pt x="-775" y="427714"/>
                  <a:pt x="55952" y="743521"/>
                </a:cubicBezTo>
                <a:cubicBezTo>
                  <a:pt x="112679" y="1059328"/>
                  <a:pt x="297252" y="1748514"/>
                  <a:pt x="340432" y="1896681"/>
                </a:cubicBezTo>
                <a:cubicBezTo>
                  <a:pt x="383612" y="2044848"/>
                  <a:pt x="327732" y="1735814"/>
                  <a:pt x="315032" y="1632521"/>
                </a:cubicBezTo>
                <a:cubicBezTo>
                  <a:pt x="302332" y="1529228"/>
                  <a:pt x="308259" y="1456414"/>
                  <a:pt x="264232" y="1276921"/>
                </a:cubicBezTo>
                <a:cubicBezTo>
                  <a:pt x="220205" y="1097428"/>
                  <a:pt x="96592" y="764688"/>
                  <a:pt x="50872" y="555561"/>
                </a:cubicBezTo>
                <a:cubicBezTo>
                  <a:pt x="5152" y="346434"/>
                  <a:pt x="-775" y="-29486"/>
                  <a:pt x="72" y="1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D23E94D1-9917-48D4-A699-80A7BF175A76}"/>
              </a:ext>
            </a:extLst>
          </p:cNvPr>
          <p:cNvSpPr/>
          <p:nvPr/>
        </p:nvSpPr>
        <p:spPr>
          <a:xfrm>
            <a:off x="1953013" y="8940303"/>
            <a:ext cx="1156357" cy="1011858"/>
          </a:xfrm>
          <a:custGeom>
            <a:avLst/>
            <a:gdLst>
              <a:gd name="connsiteX0" fmla="*/ 94227 w 1156357"/>
              <a:gd name="connsiteY0" fmla="*/ 86857 h 1011858"/>
              <a:gd name="connsiteX1" fmla="*/ 414267 w 1156357"/>
              <a:gd name="connsiteY1" fmla="*/ 691377 h 1011858"/>
              <a:gd name="connsiteX2" fmla="*/ 1140707 w 1156357"/>
              <a:gd name="connsiteY2" fmla="*/ 1006337 h 1011858"/>
              <a:gd name="connsiteX3" fmla="*/ 881627 w 1156357"/>
              <a:gd name="connsiteY3" fmla="*/ 879337 h 1011858"/>
              <a:gd name="connsiteX4" fmla="*/ 515867 w 1156357"/>
              <a:gd name="connsiteY4" fmla="*/ 716777 h 1011858"/>
              <a:gd name="connsiteX5" fmla="*/ 23107 w 1156357"/>
              <a:gd name="connsiteY5" fmla="*/ 25897 h 1011858"/>
              <a:gd name="connsiteX6" fmla="*/ 78987 w 1156357"/>
              <a:gd name="connsiteY6" fmla="*/ 137657 h 1011858"/>
              <a:gd name="connsiteX7" fmla="*/ 94227 w 1156357"/>
              <a:gd name="connsiteY7" fmla="*/ 86857 h 1011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6357" h="1011858">
                <a:moveTo>
                  <a:pt x="94227" y="86857"/>
                </a:moveTo>
                <a:cubicBezTo>
                  <a:pt x="150107" y="179144"/>
                  <a:pt x="239854" y="538130"/>
                  <a:pt x="414267" y="691377"/>
                </a:cubicBezTo>
                <a:cubicBezTo>
                  <a:pt x="588680" y="844624"/>
                  <a:pt x="1062814" y="975010"/>
                  <a:pt x="1140707" y="1006337"/>
                </a:cubicBezTo>
                <a:cubicBezTo>
                  <a:pt x="1218600" y="1037664"/>
                  <a:pt x="985767" y="927597"/>
                  <a:pt x="881627" y="879337"/>
                </a:cubicBezTo>
                <a:cubicBezTo>
                  <a:pt x="777487" y="831077"/>
                  <a:pt x="658954" y="859017"/>
                  <a:pt x="515867" y="716777"/>
                </a:cubicBezTo>
                <a:cubicBezTo>
                  <a:pt x="372780" y="574537"/>
                  <a:pt x="95920" y="122417"/>
                  <a:pt x="23107" y="25897"/>
                </a:cubicBezTo>
                <a:cubicBezTo>
                  <a:pt x="-49706" y="-70623"/>
                  <a:pt x="72214" y="133424"/>
                  <a:pt x="78987" y="137657"/>
                </a:cubicBezTo>
                <a:cubicBezTo>
                  <a:pt x="85760" y="141890"/>
                  <a:pt x="38347" y="-5430"/>
                  <a:pt x="94227" y="868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30EBB514-C315-4BB9-A30B-764AB88444F3}"/>
              </a:ext>
            </a:extLst>
          </p:cNvPr>
          <p:cNvSpPr/>
          <p:nvPr/>
        </p:nvSpPr>
        <p:spPr>
          <a:xfrm>
            <a:off x="7602743" y="6191754"/>
            <a:ext cx="819009" cy="234464"/>
          </a:xfrm>
          <a:custGeom>
            <a:avLst/>
            <a:gdLst>
              <a:gd name="connsiteX0" fmla="*/ 324 w 819009"/>
              <a:gd name="connsiteY0" fmla="*/ 234446 h 234464"/>
              <a:gd name="connsiteX1" fmla="*/ 241624 w 819009"/>
              <a:gd name="connsiteY1" fmla="*/ 27013 h 234464"/>
              <a:gd name="connsiteX2" fmla="*/ 542190 w 819009"/>
              <a:gd name="connsiteY2" fmla="*/ 22779 h 234464"/>
              <a:gd name="connsiteX3" fmla="*/ 817357 w 819009"/>
              <a:gd name="connsiteY3" fmla="*/ 213279 h 234464"/>
              <a:gd name="connsiteX4" fmla="*/ 639557 w 819009"/>
              <a:gd name="connsiteY4" fmla="*/ 111679 h 234464"/>
              <a:gd name="connsiteX5" fmla="*/ 292424 w 819009"/>
              <a:gd name="connsiteY5" fmla="*/ 39713 h 234464"/>
              <a:gd name="connsiteX6" fmla="*/ 324 w 819009"/>
              <a:gd name="connsiteY6" fmla="*/ 234446 h 234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9009" h="234464">
                <a:moveTo>
                  <a:pt x="324" y="234446"/>
                </a:moveTo>
                <a:cubicBezTo>
                  <a:pt x="-8143" y="232329"/>
                  <a:pt x="151313" y="62291"/>
                  <a:pt x="241624" y="27013"/>
                </a:cubicBezTo>
                <a:cubicBezTo>
                  <a:pt x="331935" y="-8265"/>
                  <a:pt x="446235" y="-8265"/>
                  <a:pt x="542190" y="22779"/>
                </a:cubicBezTo>
                <a:cubicBezTo>
                  <a:pt x="638145" y="53823"/>
                  <a:pt x="801129" y="198462"/>
                  <a:pt x="817357" y="213279"/>
                </a:cubicBezTo>
                <a:cubicBezTo>
                  <a:pt x="833585" y="228096"/>
                  <a:pt x="727046" y="140607"/>
                  <a:pt x="639557" y="111679"/>
                </a:cubicBezTo>
                <a:cubicBezTo>
                  <a:pt x="552068" y="82751"/>
                  <a:pt x="406724" y="22074"/>
                  <a:pt x="292424" y="39713"/>
                </a:cubicBezTo>
                <a:cubicBezTo>
                  <a:pt x="178124" y="57352"/>
                  <a:pt x="8791" y="236563"/>
                  <a:pt x="324" y="2344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F077D8F7-CEE4-454E-8C64-ECA8B85FFCBA}"/>
              </a:ext>
            </a:extLst>
          </p:cNvPr>
          <p:cNvSpPr/>
          <p:nvPr/>
        </p:nvSpPr>
        <p:spPr>
          <a:xfrm>
            <a:off x="8447319" y="6531604"/>
            <a:ext cx="185854" cy="954155"/>
          </a:xfrm>
          <a:custGeom>
            <a:avLst/>
            <a:gdLst>
              <a:gd name="connsiteX0" fmla="*/ 57448 w 185854"/>
              <a:gd name="connsiteY0" fmla="*/ 429 h 954155"/>
              <a:gd name="connsiteX1" fmla="*/ 133648 w 185854"/>
              <a:gd name="connsiteY1" fmla="*/ 351796 h 954155"/>
              <a:gd name="connsiteX2" fmla="*/ 133648 w 185854"/>
              <a:gd name="connsiteY2" fmla="*/ 550763 h 954155"/>
              <a:gd name="connsiteX3" fmla="*/ 2414 w 185854"/>
              <a:gd name="connsiteY3" fmla="*/ 940229 h 954155"/>
              <a:gd name="connsiteX4" fmla="*/ 57448 w 185854"/>
              <a:gd name="connsiteY4" fmla="*/ 834396 h 954155"/>
              <a:gd name="connsiteX5" fmla="*/ 167514 w 185854"/>
              <a:gd name="connsiteY5" fmla="*/ 516896 h 954155"/>
              <a:gd name="connsiteX6" fmla="*/ 171748 w 185854"/>
              <a:gd name="connsiteY6" fmla="*/ 427996 h 954155"/>
              <a:gd name="connsiteX7" fmla="*/ 57448 w 185854"/>
              <a:gd name="connsiteY7" fmla="*/ 429 h 954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854" h="954155">
                <a:moveTo>
                  <a:pt x="57448" y="429"/>
                </a:moveTo>
                <a:cubicBezTo>
                  <a:pt x="51098" y="-12271"/>
                  <a:pt x="120948" y="260074"/>
                  <a:pt x="133648" y="351796"/>
                </a:cubicBezTo>
                <a:cubicBezTo>
                  <a:pt x="146348" y="443518"/>
                  <a:pt x="155520" y="452691"/>
                  <a:pt x="133648" y="550763"/>
                </a:cubicBezTo>
                <a:cubicBezTo>
                  <a:pt x="111776" y="648835"/>
                  <a:pt x="15114" y="892957"/>
                  <a:pt x="2414" y="940229"/>
                </a:cubicBezTo>
                <a:cubicBezTo>
                  <a:pt x="-10286" y="987501"/>
                  <a:pt x="29931" y="904951"/>
                  <a:pt x="57448" y="834396"/>
                </a:cubicBezTo>
                <a:cubicBezTo>
                  <a:pt x="84965" y="763841"/>
                  <a:pt x="148464" y="584629"/>
                  <a:pt x="167514" y="516896"/>
                </a:cubicBezTo>
                <a:cubicBezTo>
                  <a:pt x="186564" y="449163"/>
                  <a:pt x="195031" y="519718"/>
                  <a:pt x="171748" y="427996"/>
                </a:cubicBezTo>
                <a:cubicBezTo>
                  <a:pt x="148465" y="336274"/>
                  <a:pt x="63798" y="13129"/>
                  <a:pt x="57448" y="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16B4C843-013F-48E9-A0E5-2DE29977168B}"/>
              </a:ext>
            </a:extLst>
          </p:cNvPr>
          <p:cNvSpPr/>
          <p:nvPr/>
        </p:nvSpPr>
        <p:spPr>
          <a:xfrm>
            <a:off x="8228980" y="6481153"/>
            <a:ext cx="189366" cy="1159345"/>
          </a:xfrm>
          <a:custGeom>
            <a:avLst/>
            <a:gdLst>
              <a:gd name="connsiteX0" fmla="*/ 161487 w 189366"/>
              <a:gd name="connsiteY0" fmla="*/ 80 h 1159345"/>
              <a:gd name="connsiteX1" fmla="*/ 119153 w 189366"/>
              <a:gd name="connsiteY1" fmla="*/ 300647 h 1159345"/>
              <a:gd name="connsiteX2" fmla="*/ 182653 w 189366"/>
              <a:gd name="connsiteY2" fmla="*/ 846747 h 1159345"/>
              <a:gd name="connsiteX3" fmla="*/ 178420 w 189366"/>
              <a:gd name="connsiteY3" fmla="*/ 922947 h 1159345"/>
              <a:gd name="connsiteX4" fmla="*/ 102220 w 189366"/>
              <a:gd name="connsiteY4" fmla="*/ 1011847 h 1159345"/>
              <a:gd name="connsiteX5" fmla="*/ 620 w 189366"/>
              <a:gd name="connsiteY5" fmla="*/ 1155780 h 1159345"/>
              <a:gd name="connsiteX6" fmla="*/ 153020 w 189366"/>
              <a:gd name="connsiteY6" fmla="*/ 850980 h 1159345"/>
              <a:gd name="connsiteX7" fmla="*/ 89520 w 189366"/>
              <a:gd name="connsiteY7" fmla="*/ 508080 h 1159345"/>
              <a:gd name="connsiteX8" fmla="*/ 72587 w 189366"/>
              <a:gd name="connsiteY8" fmla="*/ 326047 h 1159345"/>
              <a:gd name="connsiteX9" fmla="*/ 161487 w 189366"/>
              <a:gd name="connsiteY9" fmla="*/ 80 h 1159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366" h="1159345">
                <a:moveTo>
                  <a:pt x="161487" y="80"/>
                </a:moveTo>
                <a:cubicBezTo>
                  <a:pt x="169248" y="-4153"/>
                  <a:pt x="115625" y="159536"/>
                  <a:pt x="119153" y="300647"/>
                </a:cubicBezTo>
                <a:cubicBezTo>
                  <a:pt x="122681" y="441758"/>
                  <a:pt x="172775" y="743030"/>
                  <a:pt x="182653" y="846747"/>
                </a:cubicBezTo>
                <a:cubicBezTo>
                  <a:pt x="192531" y="950464"/>
                  <a:pt x="191826" y="895430"/>
                  <a:pt x="178420" y="922947"/>
                </a:cubicBezTo>
                <a:cubicBezTo>
                  <a:pt x="165015" y="950464"/>
                  <a:pt x="131853" y="973042"/>
                  <a:pt x="102220" y="1011847"/>
                </a:cubicBezTo>
                <a:cubicBezTo>
                  <a:pt x="72587" y="1050652"/>
                  <a:pt x="-7847" y="1182591"/>
                  <a:pt x="620" y="1155780"/>
                </a:cubicBezTo>
                <a:cubicBezTo>
                  <a:pt x="9087" y="1128969"/>
                  <a:pt x="138203" y="958930"/>
                  <a:pt x="153020" y="850980"/>
                </a:cubicBezTo>
                <a:cubicBezTo>
                  <a:pt x="167837" y="743030"/>
                  <a:pt x="102925" y="595569"/>
                  <a:pt x="89520" y="508080"/>
                </a:cubicBezTo>
                <a:cubicBezTo>
                  <a:pt x="76115" y="420591"/>
                  <a:pt x="61298" y="409303"/>
                  <a:pt x="72587" y="326047"/>
                </a:cubicBezTo>
                <a:cubicBezTo>
                  <a:pt x="83876" y="242792"/>
                  <a:pt x="153726" y="4313"/>
                  <a:pt x="161487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8167B013-46BE-470A-801E-166778AD5523}"/>
              </a:ext>
            </a:extLst>
          </p:cNvPr>
          <p:cNvSpPr/>
          <p:nvPr/>
        </p:nvSpPr>
        <p:spPr>
          <a:xfrm>
            <a:off x="7288667" y="7583538"/>
            <a:ext cx="1140532" cy="934133"/>
          </a:xfrm>
          <a:custGeom>
            <a:avLst/>
            <a:gdLst>
              <a:gd name="connsiteX0" fmla="*/ 1114500 w 1140532"/>
              <a:gd name="connsiteY0" fmla="*/ 23762 h 934133"/>
              <a:gd name="connsiteX1" fmla="*/ 1076400 w 1140532"/>
              <a:gd name="connsiteY1" fmla="*/ 57629 h 934133"/>
              <a:gd name="connsiteX2" fmla="*/ 797000 w 1140532"/>
              <a:gd name="connsiteY2" fmla="*/ 341262 h 934133"/>
              <a:gd name="connsiteX3" fmla="*/ 581100 w 1140532"/>
              <a:gd name="connsiteY3" fmla="*/ 519062 h 934133"/>
              <a:gd name="connsiteX4" fmla="*/ 424466 w 1140532"/>
              <a:gd name="connsiteY4" fmla="*/ 637595 h 934133"/>
              <a:gd name="connsiteX5" fmla="*/ 123900 w 1140532"/>
              <a:gd name="connsiteY5" fmla="*/ 713795 h 934133"/>
              <a:gd name="connsiteX6" fmla="*/ 1133 w 1140532"/>
              <a:gd name="connsiteY6" fmla="*/ 933929 h 934133"/>
              <a:gd name="connsiteX7" fmla="*/ 68866 w 1140532"/>
              <a:gd name="connsiteY7" fmla="*/ 751895 h 934133"/>
              <a:gd name="connsiteX8" fmla="*/ 170466 w 1140532"/>
              <a:gd name="connsiteY8" fmla="*/ 662995 h 934133"/>
              <a:gd name="connsiteX9" fmla="*/ 471033 w 1140532"/>
              <a:gd name="connsiteY9" fmla="*/ 591029 h 934133"/>
              <a:gd name="connsiteX10" fmla="*/ 750433 w 1140532"/>
              <a:gd name="connsiteY10" fmla="*/ 337029 h 934133"/>
              <a:gd name="connsiteX11" fmla="*/ 1114500 w 1140532"/>
              <a:gd name="connsiteY11" fmla="*/ 23762 h 934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40532" h="934133">
                <a:moveTo>
                  <a:pt x="1114500" y="23762"/>
                </a:moveTo>
                <a:cubicBezTo>
                  <a:pt x="1168828" y="-22805"/>
                  <a:pt x="1129317" y="4712"/>
                  <a:pt x="1076400" y="57629"/>
                </a:cubicBezTo>
                <a:cubicBezTo>
                  <a:pt x="1023483" y="110546"/>
                  <a:pt x="879550" y="264357"/>
                  <a:pt x="797000" y="341262"/>
                </a:cubicBezTo>
                <a:cubicBezTo>
                  <a:pt x="714450" y="418167"/>
                  <a:pt x="643189" y="469673"/>
                  <a:pt x="581100" y="519062"/>
                </a:cubicBezTo>
                <a:cubicBezTo>
                  <a:pt x="519011" y="568451"/>
                  <a:pt x="500666" y="605140"/>
                  <a:pt x="424466" y="637595"/>
                </a:cubicBezTo>
                <a:cubicBezTo>
                  <a:pt x="348266" y="670051"/>
                  <a:pt x="194455" y="664406"/>
                  <a:pt x="123900" y="713795"/>
                </a:cubicBezTo>
                <a:cubicBezTo>
                  <a:pt x="53345" y="763184"/>
                  <a:pt x="10305" y="927579"/>
                  <a:pt x="1133" y="933929"/>
                </a:cubicBezTo>
                <a:cubicBezTo>
                  <a:pt x="-8039" y="940279"/>
                  <a:pt x="40644" y="797051"/>
                  <a:pt x="68866" y="751895"/>
                </a:cubicBezTo>
                <a:cubicBezTo>
                  <a:pt x="97088" y="706739"/>
                  <a:pt x="103438" y="689806"/>
                  <a:pt x="170466" y="662995"/>
                </a:cubicBezTo>
                <a:cubicBezTo>
                  <a:pt x="237494" y="636184"/>
                  <a:pt x="374372" y="645357"/>
                  <a:pt x="471033" y="591029"/>
                </a:cubicBezTo>
                <a:cubicBezTo>
                  <a:pt x="567694" y="536701"/>
                  <a:pt x="642483" y="428046"/>
                  <a:pt x="750433" y="337029"/>
                </a:cubicBezTo>
                <a:cubicBezTo>
                  <a:pt x="858383" y="246012"/>
                  <a:pt x="1060172" y="70329"/>
                  <a:pt x="1114500" y="23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EC202ACA-3745-4287-BA13-79A32E5BFD7A}"/>
              </a:ext>
            </a:extLst>
          </p:cNvPr>
          <p:cNvSpPr/>
          <p:nvPr/>
        </p:nvSpPr>
        <p:spPr>
          <a:xfrm>
            <a:off x="7440580" y="6595355"/>
            <a:ext cx="160192" cy="914636"/>
          </a:xfrm>
          <a:custGeom>
            <a:avLst/>
            <a:gdLst>
              <a:gd name="connsiteX0" fmla="*/ 111687 w 160192"/>
              <a:gd name="connsiteY0" fmla="*/ 178 h 914636"/>
              <a:gd name="connsiteX1" fmla="*/ 124387 w 160192"/>
              <a:gd name="connsiteY1" fmla="*/ 389645 h 914636"/>
              <a:gd name="connsiteX2" fmla="*/ 1620 w 160192"/>
              <a:gd name="connsiteY2" fmla="*/ 901878 h 914636"/>
              <a:gd name="connsiteX3" fmla="*/ 60887 w 160192"/>
              <a:gd name="connsiteY3" fmla="*/ 732545 h 914636"/>
              <a:gd name="connsiteX4" fmla="*/ 158253 w 160192"/>
              <a:gd name="connsiteY4" fmla="*/ 436212 h 914636"/>
              <a:gd name="connsiteX5" fmla="*/ 111687 w 160192"/>
              <a:gd name="connsiteY5" fmla="*/ 178 h 914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192" h="914636">
                <a:moveTo>
                  <a:pt x="111687" y="178"/>
                </a:moveTo>
                <a:cubicBezTo>
                  <a:pt x="106043" y="-7583"/>
                  <a:pt x="142731" y="239362"/>
                  <a:pt x="124387" y="389645"/>
                </a:cubicBezTo>
                <a:cubicBezTo>
                  <a:pt x="106043" y="539928"/>
                  <a:pt x="12203" y="844728"/>
                  <a:pt x="1620" y="901878"/>
                </a:cubicBezTo>
                <a:cubicBezTo>
                  <a:pt x="-8963" y="959028"/>
                  <a:pt x="34782" y="810156"/>
                  <a:pt x="60887" y="732545"/>
                </a:cubicBezTo>
                <a:cubicBezTo>
                  <a:pt x="86992" y="654934"/>
                  <a:pt x="145553" y="554745"/>
                  <a:pt x="158253" y="436212"/>
                </a:cubicBezTo>
                <a:cubicBezTo>
                  <a:pt x="170953" y="317679"/>
                  <a:pt x="117331" y="7939"/>
                  <a:pt x="111687" y="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40E26AA2-66B1-466B-829F-31ECBA826D4F}"/>
              </a:ext>
            </a:extLst>
          </p:cNvPr>
          <p:cNvSpPr/>
          <p:nvPr/>
        </p:nvSpPr>
        <p:spPr>
          <a:xfrm>
            <a:off x="7540561" y="6784709"/>
            <a:ext cx="185814" cy="706474"/>
          </a:xfrm>
          <a:custGeom>
            <a:avLst/>
            <a:gdLst>
              <a:gd name="connsiteX0" fmla="*/ 128652 w 185814"/>
              <a:gd name="connsiteY0" fmla="*/ 266 h 706474"/>
              <a:gd name="connsiteX1" fmla="*/ 160402 w 185814"/>
              <a:gd name="connsiteY1" fmla="*/ 271729 h 706474"/>
              <a:gd name="connsiteX2" fmla="*/ 185802 w 185814"/>
              <a:gd name="connsiteY2" fmla="*/ 357454 h 706474"/>
              <a:gd name="connsiteX3" fmla="*/ 157227 w 185814"/>
              <a:gd name="connsiteY3" fmla="*/ 414604 h 706474"/>
              <a:gd name="connsiteX4" fmla="*/ 98489 w 185814"/>
              <a:gd name="connsiteY4" fmla="*/ 447941 h 706474"/>
              <a:gd name="connsiteX5" fmla="*/ 8002 w 185814"/>
              <a:gd name="connsiteY5" fmla="*/ 689241 h 706474"/>
              <a:gd name="connsiteX6" fmla="*/ 12764 w 185814"/>
              <a:gd name="connsiteY6" fmla="*/ 660666 h 706474"/>
              <a:gd name="connsiteX7" fmla="*/ 81027 w 185814"/>
              <a:gd name="connsiteY7" fmla="*/ 449529 h 706474"/>
              <a:gd name="connsiteX8" fmla="*/ 166752 w 185814"/>
              <a:gd name="connsiteY8" fmla="*/ 373329 h 706474"/>
              <a:gd name="connsiteX9" fmla="*/ 155639 w 185814"/>
              <a:gd name="connsiteY9" fmla="*/ 325704 h 706474"/>
              <a:gd name="connsiteX10" fmla="*/ 128652 w 185814"/>
              <a:gd name="connsiteY10" fmla="*/ 266 h 70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814" h="706474">
                <a:moveTo>
                  <a:pt x="128652" y="266"/>
                </a:moveTo>
                <a:cubicBezTo>
                  <a:pt x="129446" y="-8730"/>
                  <a:pt x="150877" y="212198"/>
                  <a:pt x="160402" y="271729"/>
                </a:cubicBezTo>
                <a:cubicBezTo>
                  <a:pt x="169927" y="331260"/>
                  <a:pt x="186331" y="333642"/>
                  <a:pt x="185802" y="357454"/>
                </a:cubicBezTo>
                <a:cubicBezTo>
                  <a:pt x="185273" y="381266"/>
                  <a:pt x="171779" y="399523"/>
                  <a:pt x="157227" y="414604"/>
                </a:cubicBezTo>
                <a:cubicBezTo>
                  <a:pt x="142675" y="429685"/>
                  <a:pt x="123360" y="402168"/>
                  <a:pt x="98489" y="447941"/>
                </a:cubicBezTo>
                <a:cubicBezTo>
                  <a:pt x="73618" y="493714"/>
                  <a:pt x="22289" y="653787"/>
                  <a:pt x="8002" y="689241"/>
                </a:cubicBezTo>
                <a:cubicBezTo>
                  <a:pt x="-6286" y="724695"/>
                  <a:pt x="593" y="700618"/>
                  <a:pt x="12764" y="660666"/>
                </a:cubicBezTo>
                <a:cubicBezTo>
                  <a:pt x="24935" y="620714"/>
                  <a:pt x="55362" y="497418"/>
                  <a:pt x="81027" y="449529"/>
                </a:cubicBezTo>
                <a:cubicBezTo>
                  <a:pt x="106692" y="401640"/>
                  <a:pt x="154317" y="393966"/>
                  <a:pt x="166752" y="373329"/>
                </a:cubicBezTo>
                <a:cubicBezTo>
                  <a:pt x="179187" y="352692"/>
                  <a:pt x="161195" y="386823"/>
                  <a:pt x="155639" y="325704"/>
                </a:cubicBezTo>
                <a:cubicBezTo>
                  <a:pt x="150083" y="264585"/>
                  <a:pt x="127858" y="9262"/>
                  <a:pt x="128652" y="2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21343A61-3023-4DB3-8543-F52FABBE9D93}"/>
              </a:ext>
            </a:extLst>
          </p:cNvPr>
          <p:cNvSpPr/>
          <p:nvPr/>
        </p:nvSpPr>
        <p:spPr>
          <a:xfrm>
            <a:off x="7568287" y="7380555"/>
            <a:ext cx="754446" cy="114619"/>
          </a:xfrm>
          <a:custGeom>
            <a:avLst/>
            <a:gdLst>
              <a:gd name="connsiteX0" fmla="*/ 53830 w 754446"/>
              <a:gd name="connsiteY0" fmla="*/ 114562 h 114619"/>
              <a:gd name="connsiteX1" fmla="*/ 259146 w 754446"/>
              <a:gd name="connsiteY1" fmla="*/ 93395 h 114619"/>
              <a:gd name="connsiteX2" fmla="*/ 352280 w 754446"/>
              <a:gd name="connsiteY2" fmla="*/ 27778 h 114619"/>
              <a:gd name="connsiteX3" fmla="*/ 553363 w 754446"/>
              <a:gd name="connsiteY3" fmla="*/ 19312 h 114619"/>
              <a:gd name="connsiteX4" fmla="*/ 754446 w 754446"/>
              <a:gd name="connsiteY4" fmla="*/ 21428 h 114619"/>
              <a:gd name="connsiteX5" fmla="*/ 555480 w 754446"/>
              <a:gd name="connsiteY5" fmla="*/ 262 h 114619"/>
              <a:gd name="connsiteX6" fmla="*/ 233746 w 754446"/>
              <a:gd name="connsiteY6" fmla="*/ 38362 h 114619"/>
              <a:gd name="connsiteX7" fmla="*/ 123680 w 754446"/>
              <a:gd name="connsiteY7" fmla="*/ 95512 h 114619"/>
              <a:gd name="connsiteX8" fmla="*/ 3030 w 754446"/>
              <a:gd name="connsiteY8" fmla="*/ 99745 h 114619"/>
              <a:gd name="connsiteX9" fmla="*/ 53830 w 754446"/>
              <a:gd name="connsiteY9" fmla="*/ 114562 h 114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4446" h="114619">
                <a:moveTo>
                  <a:pt x="53830" y="114562"/>
                </a:moveTo>
                <a:cubicBezTo>
                  <a:pt x="96516" y="113504"/>
                  <a:pt x="209404" y="107859"/>
                  <a:pt x="259146" y="93395"/>
                </a:cubicBezTo>
                <a:cubicBezTo>
                  <a:pt x="308888" y="78931"/>
                  <a:pt x="303244" y="40125"/>
                  <a:pt x="352280" y="27778"/>
                </a:cubicBezTo>
                <a:cubicBezTo>
                  <a:pt x="401316" y="15431"/>
                  <a:pt x="553363" y="19312"/>
                  <a:pt x="553363" y="19312"/>
                </a:cubicBezTo>
                <a:cubicBezTo>
                  <a:pt x="620391" y="18254"/>
                  <a:pt x="754093" y="24603"/>
                  <a:pt x="754446" y="21428"/>
                </a:cubicBezTo>
                <a:cubicBezTo>
                  <a:pt x="754799" y="18253"/>
                  <a:pt x="642263" y="-2560"/>
                  <a:pt x="555480" y="262"/>
                </a:cubicBezTo>
                <a:cubicBezTo>
                  <a:pt x="468697" y="3084"/>
                  <a:pt x="305713" y="22487"/>
                  <a:pt x="233746" y="38362"/>
                </a:cubicBezTo>
                <a:cubicBezTo>
                  <a:pt x="161779" y="54237"/>
                  <a:pt x="162133" y="85282"/>
                  <a:pt x="123680" y="95512"/>
                </a:cubicBezTo>
                <a:cubicBezTo>
                  <a:pt x="85227" y="105742"/>
                  <a:pt x="13966" y="97628"/>
                  <a:pt x="3030" y="99745"/>
                </a:cubicBezTo>
                <a:cubicBezTo>
                  <a:pt x="-7906" y="101862"/>
                  <a:pt x="11144" y="115620"/>
                  <a:pt x="53830" y="114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C6027BB3-4D0E-4B30-9684-776DA1A933A3}"/>
              </a:ext>
            </a:extLst>
          </p:cNvPr>
          <p:cNvSpPr/>
          <p:nvPr/>
        </p:nvSpPr>
        <p:spPr>
          <a:xfrm>
            <a:off x="8038514" y="7581893"/>
            <a:ext cx="205950" cy="275922"/>
          </a:xfrm>
          <a:custGeom>
            <a:avLst/>
            <a:gdLst>
              <a:gd name="connsiteX0" fmla="*/ 205903 w 205950"/>
              <a:gd name="connsiteY0" fmla="*/ 7 h 275922"/>
              <a:gd name="connsiteX1" fmla="*/ 51386 w 205950"/>
              <a:gd name="connsiteY1" fmla="*/ 97374 h 275922"/>
              <a:gd name="connsiteX2" fmla="*/ 4819 w 205950"/>
              <a:gd name="connsiteY2" fmla="*/ 273057 h 275922"/>
              <a:gd name="connsiteX3" fmla="*/ 4819 w 205950"/>
              <a:gd name="connsiteY3" fmla="*/ 198974 h 275922"/>
              <a:gd name="connsiteX4" fmla="*/ 34453 w 205950"/>
              <a:gd name="connsiteY4" fmla="*/ 101607 h 275922"/>
              <a:gd name="connsiteX5" fmla="*/ 205903 w 205950"/>
              <a:gd name="connsiteY5" fmla="*/ 7 h 275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950" h="275922">
                <a:moveTo>
                  <a:pt x="205903" y="7"/>
                </a:moveTo>
                <a:cubicBezTo>
                  <a:pt x="208725" y="-698"/>
                  <a:pt x="84900" y="51866"/>
                  <a:pt x="51386" y="97374"/>
                </a:cubicBezTo>
                <a:cubicBezTo>
                  <a:pt x="17872" y="142882"/>
                  <a:pt x="12580" y="256124"/>
                  <a:pt x="4819" y="273057"/>
                </a:cubicBezTo>
                <a:cubicBezTo>
                  <a:pt x="-2942" y="289990"/>
                  <a:pt x="-120" y="227549"/>
                  <a:pt x="4819" y="198974"/>
                </a:cubicBezTo>
                <a:cubicBezTo>
                  <a:pt x="9758" y="170399"/>
                  <a:pt x="3056" y="134768"/>
                  <a:pt x="34453" y="101607"/>
                </a:cubicBezTo>
                <a:cubicBezTo>
                  <a:pt x="65850" y="68446"/>
                  <a:pt x="203081" y="712"/>
                  <a:pt x="205903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3BD04AD4-C278-4B55-AC5A-7C0D2903989D}"/>
              </a:ext>
            </a:extLst>
          </p:cNvPr>
          <p:cNvSpPr/>
          <p:nvPr/>
        </p:nvSpPr>
        <p:spPr>
          <a:xfrm>
            <a:off x="7883595" y="6350000"/>
            <a:ext cx="337482" cy="353911"/>
          </a:xfrm>
          <a:custGeom>
            <a:avLst/>
            <a:gdLst>
              <a:gd name="connsiteX0" fmla="*/ 166088 w 337482"/>
              <a:gd name="connsiteY0" fmla="*/ 0 h 353911"/>
              <a:gd name="connsiteX1" fmla="*/ 307905 w 337482"/>
              <a:gd name="connsiteY1" fmla="*/ 152400 h 353911"/>
              <a:gd name="connsiteX2" fmla="*/ 335422 w 337482"/>
              <a:gd name="connsiteY2" fmla="*/ 332317 h 353911"/>
              <a:gd name="connsiteX3" fmla="*/ 274038 w 337482"/>
              <a:gd name="connsiteY3" fmla="*/ 306917 h 353911"/>
              <a:gd name="connsiteX4" fmla="*/ 988 w 337482"/>
              <a:gd name="connsiteY4" fmla="*/ 237067 h 353911"/>
              <a:gd name="connsiteX5" fmla="*/ 187255 w 337482"/>
              <a:gd name="connsiteY5" fmla="*/ 281517 h 353911"/>
              <a:gd name="connsiteX6" fmla="*/ 316372 w 337482"/>
              <a:gd name="connsiteY6" fmla="*/ 353483 h 353911"/>
              <a:gd name="connsiteX7" fmla="*/ 316372 w 337482"/>
              <a:gd name="connsiteY7" fmla="*/ 245533 h 353911"/>
              <a:gd name="connsiteX8" fmla="*/ 293088 w 337482"/>
              <a:gd name="connsiteY8" fmla="*/ 152400 h 353911"/>
              <a:gd name="connsiteX9" fmla="*/ 166088 w 337482"/>
              <a:gd name="connsiteY9" fmla="*/ 0 h 353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7482" h="353911">
                <a:moveTo>
                  <a:pt x="166088" y="0"/>
                </a:moveTo>
                <a:cubicBezTo>
                  <a:pt x="168557" y="0"/>
                  <a:pt x="279683" y="97014"/>
                  <a:pt x="307905" y="152400"/>
                </a:cubicBezTo>
                <a:cubicBezTo>
                  <a:pt x="336127" y="207786"/>
                  <a:pt x="341066" y="306564"/>
                  <a:pt x="335422" y="332317"/>
                </a:cubicBezTo>
                <a:cubicBezTo>
                  <a:pt x="329778" y="358070"/>
                  <a:pt x="329777" y="322792"/>
                  <a:pt x="274038" y="306917"/>
                </a:cubicBezTo>
                <a:cubicBezTo>
                  <a:pt x="218299" y="291042"/>
                  <a:pt x="15452" y="241300"/>
                  <a:pt x="988" y="237067"/>
                </a:cubicBezTo>
                <a:cubicBezTo>
                  <a:pt x="-13476" y="232834"/>
                  <a:pt x="134691" y="262114"/>
                  <a:pt x="187255" y="281517"/>
                </a:cubicBezTo>
                <a:cubicBezTo>
                  <a:pt x="239819" y="300920"/>
                  <a:pt x="294853" y="359480"/>
                  <a:pt x="316372" y="353483"/>
                </a:cubicBezTo>
                <a:cubicBezTo>
                  <a:pt x="337892" y="347486"/>
                  <a:pt x="320253" y="279047"/>
                  <a:pt x="316372" y="245533"/>
                </a:cubicBezTo>
                <a:cubicBezTo>
                  <a:pt x="312491" y="212019"/>
                  <a:pt x="315666" y="192264"/>
                  <a:pt x="293088" y="152400"/>
                </a:cubicBezTo>
                <a:cubicBezTo>
                  <a:pt x="270510" y="112536"/>
                  <a:pt x="163619" y="0"/>
                  <a:pt x="16608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5B76DABE-3C87-47FA-85D6-CCFF786233DF}"/>
              </a:ext>
            </a:extLst>
          </p:cNvPr>
          <p:cNvSpPr/>
          <p:nvPr/>
        </p:nvSpPr>
        <p:spPr>
          <a:xfrm>
            <a:off x="7829236" y="6701200"/>
            <a:ext cx="331368" cy="608972"/>
          </a:xfrm>
          <a:custGeom>
            <a:avLst/>
            <a:gdLst>
              <a:gd name="connsiteX0" fmla="*/ 61697 w 331368"/>
              <a:gd name="connsiteY0" fmla="*/ 167 h 608972"/>
              <a:gd name="connsiteX1" fmla="*/ 70164 w 331368"/>
              <a:gd name="connsiteY1" fmla="*/ 182200 h 608972"/>
              <a:gd name="connsiteX2" fmla="*/ 108264 w 331368"/>
              <a:gd name="connsiteY2" fmla="*/ 311317 h 608972"/>
              <a:gd name="connsiteX3" fmla="*/ 330514 w 331368"/>
              <a:gd name="connsiteY3" fmla="*/ 603417 h 608972"/>
              <a:gd name="connsiteX4" fmla="*/ 180231 w 331368"/>
              <a:gd name="connsiteY4" fmla="*/ 487000 h 608972"/>
              <a:gd name="connsiteX5" fmla="*/ 61697 w 331368"/>
              <a:gd name="connsiteY5" fmla="*/ 290150 h 608972"/>
              <a:gd name="connsiteX6" fmla="*/ 314 w 331368"/>
              <a:gd name="connsiteY6" fmla="*/ 152567 h 608972"/>
              <a:gd name="connsiteX7" fmla="*/ 61697 w 331368"/>
              <a:gd name="connsiteY7" fmla="*/ 167 h 60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368" h="608972">
                <a:moveTo>
                  <a:pt x="61697" y="167"/>
                </a:moveTo>
                <a:cubicBezTo>
                  <a:pt x="73339" y="5106"/>
                  <a:pt x="62403" y="130342"/>
                  <a:pt x="70164" y="182200"/>
                </a:cubicBezTo>
                <a:cubicBezTo>
                  <a:pt x="77925" y="234058"/>
                  <a:pt x="64872" y="241114"/>
                  <a:pt x="108264" y="311317"/>
                </a:cubicBezTo>
                <a:cubicBezTo>
                  <a:pt x="151656" y="381520"/>
                  <a:pt x="318520" y="574137"/>
                  <a:pt x="330514" y="603417"/>
                </a:cubicBezTo>
                <a:cubicBezTo>
                  <a:pt x="342508" y="632697"/>
                  <a:pt x="225034" y="539211"/>
                  <a:pt x="180231" y="487000"/>
                </a:cubicBezTo>
                <a:cubicBezTo>
                  <a:pt x="135428" y="434789"/>
                  <a:pt x="91683" y="345889"/>
                  <a:pt x="61697" y="290150"/>
                </a:cubicBezTo>
                <a:cubicBezTo>
                  <a:pt x="31711" y="234411"/>
                  <a:pt x="5253" y="204425"/>
                  <a:pt x="314" y="152567"/>
                </a:cubicBezTo>
                <a:cubicBezTo>
                  <a:pt x="-4625" y="100709"/>
                  <a:pt x="50055" y="-4772"/>
                  <a:pt x="61697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DB26E3E6-E3D2-4A70-8A5E-9E6F6FBC95CD}"/>
              </a:ext>
            </a:extLst>
          </p:cNvPr>
          <p:cNvSpPr/>
          <p:nvPr/>
        </p:nvSpPr>
        <p:spPr>
          <a:xfrm>
            <a:off x="3282675" y="9083686"/>
            <a:ext cx="2642658" cy="338019"/>
          </a:xfrm>
          <a:custGeom>
            <a:avLst/>
            <a:gdLst>
              <a:gd name="connsiteX0" fmla="*/ 74358 w 2642658"/>
              <a:gd name="connsiteY0" fmla="*/ 322781 h 338019"/>
              <a:gd name="connsiteX1" fmla="*/ 150558 w 2642658"/>
              <a:gd name="connsiteY1" fmla="*/ 318547 h 338019"/>
              <a:gd name="connsiteX2" fmla="*/ 1107292 w 2642658"/>
              <a:gd name="connsiteY2" fmla="*/ 314314 h 338019"/>
              <a:gd name="connsiteX3" fmla="*/ 2576258 w 2642658"/>
              <a:gd name="connsiteY3" fmla="*/ 9514 h 338019"/>
              <a:gd name="connsiteX4" fmla="*/ 2288392 w 2642658"/>
              <a:gd name="connsiteY4" fmla="*/ 98414 h 338019"/>
              <a:gd name="connsiteX5" fmla="*/ 1373992 w 2642658"/>
              <a:gd name="connsiteY5" fmla="*/ 314314 h 338019"/>
              <a:gd name="connsiteX6" fmla="*/ 74358 w 2642658"/>
              <a:gd name="connsiteY6" fmla="*/ 322781 h 338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2658" h="338019">
                <a:moveTo>
                  <a:pt x="74358" y="322781"/>
                </a:moveTo>
                <a:cubicBezTo>
                  <a:pt x="-129548" y="323486"/>
                  <a:pt x="150558" y="318547"/>
                  <a:pt x="150558" y="318547"/>
                </a:cubicBezTo>
                <a:cubicBezTo>
                  <a:pt x="322714" y="317136"/>
                  <a:pt x="703009" y="365819"/>
                  <a:pt x="1107292" y="314314"/>
                </a:cubicBezTo>
                <a:cubicBezTo>
                  <a:pt x="1511575" y="262809"/>
                  <a:pt x="2379408" y="45497"/>
                  <a:pt x="2576258" y="9514"/>
                </a:cubicBezTo>
                <a:cubicBezTo>
                  <a:pt x="2773108" y="-26469"/>
                  <a:pt x="2488770" y="47614"/>
                  <a:pt x="2288392" y="98414"/>
                </a:cubicBezTo>
                <a:cubicBezTo>
                  <a:pt x="2088014" y="149214"/>
                  <a:pt x="1740175" y="275509"/>
                  <a:pt x="1373992" y="314314"/>
                </a:cubicBezTo>
                <a:cubicBezTo>
                  <a:pt x="1007809" y="353119"/>
                  <a:pt x="278264" y="322076"/>
                  <a:pt x="74358" y="3227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D4B8813D-1888-4653-B89A-0499817A31EE}"/>
              </a:ext>
            </a:extLst>
          </p:cNvPr>
          <p:cNvSpPr/>
          <p:nvPr/>
        </p:nvSpPr>
        <p:spPr>
          <a:xfrm>
            <a:off x="6979276" y="5720051"/>
            <a:ext cx="269987" cy="1135007"/>
          </a:xfrm>
          <a:custGeom>
            <a:avLst/>
            <a:gdLst>
              <a:gd name="connsiteX0" fmla="*/ 127644 w 269987"/>
              <a:gd name="connsiteY0" fmla="*/ 29 h 1135007"/>
              <a:gd name="connsiteX1" fmla="*/ 208924 w 269987"/>
              <a:gd name="connsiteY1" fmla="*/ 472469 h 1135007"/>
              <a:gd name="connsiteX2" fmla="*/ 644 w 269987"/>
              <a:gd name="connsiteY2" fmla="*/ 1127789 h 1135007"/>
              <a:gd name="connsiteX3" fmla="*/ 147964 w 269987"/>
              <a:gd name="connsiteY3" fmla="*/ 802669 h 1135007"/>
              <a:gd name="connsiteX4" fmla="*/ 269884 w 269987"/>
              <a:gd name="connsiteY4" fmla="*/ 492789 h 1135007"/>
              <a:gd name="connsiteX5" fmla="*/ 127644 w 269987"/>
              <a:gd name="connsiteY5" fmla="*/ 29 h 1135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987" h="1135007">
                <a:moveTo>
                  <a:pt x="127644" y="29"/>
                </a:moveTo>
                <a:cubicBezTo>
                  <a:pt x="117484" y="-3358"/>
                  <a:pt x="230091" y="284509"/>
                  <a:pt x="208924" y="472469"/>
                </a:cubicBezTo>
                <a:cubicBezTo>
                  <a:pt x="187757" y="660429"/>
                  <a:pt x="10804" y="1072756"/>
                  <a:pt x="644" y="1127789"/>
                </a:cubicBezTo>
                <a:cubicBezTo>
                  <a:pt x="-9516" y="1182822"/>
                  <a:pt x="103091" y="908502"/>
                  <a:pt x="147964" y="802669"/>
                </a:cubicBezTo>
                <a:cubicBezTo>
                  <a:pt x="192837" y="696836"/>
                  <a:pt x="273271" y="622329"/>
                  <a:pt x="269884" y="492789"/>
                </a:cubicBezTo>
                <a:cubicBezTo>
                  <a:pt x="266497" y="363249"/>
                  <a:pt x="137804" y="3416"/>
                  <a:pt x="127644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6C562121-96F3-4EAD-AC84-8D99160826D6}"/>
              </a:ext>
            </a:extLst>
          </p:cNvPr>
          <p:cNvSpPr/>
          <p:nvPr/>
        </p:nvSpPr>
        <p:spPr>
          <a:xfrm>
            <a:off x="6658260" y="7365826"/>
            <a:ext cx="330611" cy="1281826"/>
          </a:xfrm>
          <a:custGeom>
            <a:avLst/>
            <a:gdLst>
              <a:gd name="connsiteX0" fmla="*/ 326740 w 330611"/>
              <a:gd name="connsiteY0" fmla="*/ 174 h 1281826"/>
              <a:gd name="connsiteX1" fmla="*/ 282290 w 330611"/>
              <a:gd name="connsiteY1" fmla="*/ 679624 h 1281826"/>
              <a:gd name="connsiteX2" fmla="*/ 2890 w 330611"/>
              <a:gd name="connsiteY2" fmla="*/ 1276524 h 1281826"/>
              <a:gd name="connsiteX3" fmla="*/ 142590 w 330611"/>
              <a:gd name="connsiteY3" fmla="*/ 952674 h 1281826"/>
              <a:gd name="connsiteX4" fmla="*/ 237840 w 330611"/>
              <a:gd name="connsiteY4" fmla="*/ 616124 h 1281826"/>
              <a:gd name="connsiteX5" fmla="*/ 326740 w 330611"/>
              <a:gd name="connsiteY5" fmla="*/ 174 h 1281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611" h="1281826">
                <a:moveTo>
                  <a:pt x="326740" y="174"/>
                </a:moveTo>
                <a:cubicBezTo>
                  <a:pt x="334148" y="10757"/>
                  <a:pt x="336265" y="466899"/>
                  <a:pt x="282290" y="679624"/>
                </a:cubicBezTo>
                <a:cubicBezTo>
                  <a:pt x="228315" y="892349"/>
                  <a:pt x="26173" y="1231016"/>
                  <a:pt x="2890" y="1276524"/>
                </a:cubicBezTo>
                <a:cubicBezTo>
                  <a:pt x="-20393" y="1322032"/>
                  <a:pt x="103432" y="1062741"/>
                  <a:pt x="142590" y="952674"/>
                </a:cubicBezTo>
                <a:cubicBezTo>
                  <a:pt x="181748" y="842607"/>
                  <a:pt x="205032" y="768524"/>
                  <a:pt x="237840" y="616124"/>
                </a:cubicBezTo>
                <a:cubicBezTo>
                  <a:pt x="270648" y="463724"/>
                  <a:pt x="319332" y="-10409"/>
                  <a:pt x="326740" y="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400B07FF-63A0-4229-943E-DA8E0142426B}"/>
              </a:ext>
            </a:extLst>
          </p:cNvPr>
          <p:cNvSpPr/>
          <p:nvPr/>
        </p:nvSpPr>
        <p:spPr>
          <a:xfrm>
            <a:off x="3225744" y="10045347"/>
            <a:ext cx="332256" cy="1538172"/>
          </a:xfrm>
          <a:custGeom>
            <a:avLst/>
            <a:gdLst>
              <a:gd name="connsiteX0" fmla="*/ 56 w 332256"/>
              <a:gd name="connsiteY0" fmla="*/ 6703 h 1538172"/>
              <a:gd name="connsiteX1" fmla="*/ 209606 w 332256"/>
              <a:gd name="connsiteY1" fmla="*/ 343253 h 1538172"/>
              <a:gd name="connsiteX2" fmla="*/ 273106 w 332256"/>
              <a:gd name="connsiteY2" fmla="*/ 1492603 h 1538172"/>
              <a:gd name="connsiteX3" fmla="*/ 273106 w 332256"/>
              <a:gd name="connsiteY3" fmla="*/ 1225903 h 1538172"/>
              <a:gd name="connsiteX4" fmla="*/ 330256 w 332256"/>
              <a:gd name="connsiteY4" fmla="*/ 457553 h 1538172"/>
              <a:gd name="connsiteX5" fmla="*/ 190556 w 332256"/>
              <a:gd name="connsiteY5" fmla="*/ 146403 h 1538172"/>
              <a:gd name="connsiteX6" fmla="*/ 56 w 332256"/>
              <a:gd name="connsiteY6" fmla="*/ 6703 h 153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2256" h="1538172">
                <a:moveTo>
                  <a:pt x="56" y="6703"/>
                </a:moveTo>
                <a:cubicBezTo>
                  <a:pt x="3231" y="39511"/>
                  <a:pt x="164098" y="95603"/>
                  <a:pt x="209606" y="343253"/>
                </a:cubicBezTo>
                <a:cubicBezTo>
                  <a:pt x="255114" y="590903"/>
                  <a:pt x="262523" y="1345495"/>
                  <a:pt x="273106" y="1492603"/>
                </a:cubicBezTo>
                <a:cubicBezTo>
                  <a:pt x="283689" y="1639711"/>
                  <a:pt x="263581" y="1398411"/>
                  <a:pt x="273106" y="1225903"/>
                </a:cubicBezTo>
                <a:cubicBezTo>
                  <a:pt x="282631" y="1053395"/>
                  <a:pt x="344014" y="637470"/>
                  <a:pt x="330256" y="457553"/>
                </a:cubicBezTo>
                <a:cubicBezTo>
                  <a:pt x="316498" y="277636"/>
                  <a:pt x="251939" y="224720"/>
                  <a:pt x="190556" y="146403"/>
                </a:cubicBezTo>
                <a:cubicBezTo>
                  <a:pt x="129173" y="68086"/>
                  <a:pt x="-3119" y="-26105"/>
                  <a:pt x="56" y="67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52811B97-4D8C-4672-A44A-E7C22CC24F88}"/>
              </a:ext>
            </a:extLst>
          </p:cNvPr>
          <p:cNvSpPr/>
          <p:nvPr/>
        </p:nvSpPr>
        <p:spPr>
          <a:xfrm>
            <a:off x="7553460" y="8272257"/>
            <a:ext cx="284081" cy="1871547"/>
          </a:xfrm>
          <a:custGeom>
            <a:avLst/>
            <a:gdLst>
              <a:gd name="connsiteX0" fmla="*/ 282440 w 284081"/>
              <a:gd name="connsiteY0" fmla="*/ 8143 h 1871547"/>
              <a:gd name="connsiteX1" fmla="*/ 117340 w 284081"/>
              <a:gd name="connsiteY1" fmla="*/ 560593 h 1871547"/>
              <a:gd name="connsiteX2" fmla="*/ 91940 w 284081"/>
              <a:gd name="connsiteY2" fmla="*/ 1138443 h 1871547"/>
              <a:gd name="connsiteX3" fmla="*/ 136390 w 284081"/>
              <a:gd name="connsiteY3" fmla="*/ 1849643 h 1871547"/>
              <a:gd name="connsiteX4" fmla="*/ 130040 w 284081"/>
              <a:gd name="connsiteY4" fmla="*/ 1627393 h 1871547"/>
              <a:gd name="connsiteX5" fmla="*/ 3040 w 284081"/>
              <a:gd name="connsiteY5" fmla="*/ 998743 h 1871547"/>
              <a:gd name="connsiteX6" fmla="*/ 282440 w 284081"/>
              <a:gd name="connsiteY6" fmla="*/ 8143 h 1871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4081" h="1871547">
                <a:moveTo>
                  <a:pt x="282440" y="8143"/>
                </a:moveTo>
                <a:cubicBezTo>
                  <a:pt x="301490" y="-64882"/>
                  <a:pt x="149090" y="372210"/>
                  <a:pt x="117340" y="560593"/>
                </a:cubicBezTo>
                <a:cubicBezTo>
                  <a:pt x="85590" y="748976"/>
                  <a:pt x="88765" y="923601"/>
                  <a:pt x="91940" y="1138443"/>
                </a:cubicBezTo>
                <a:cubicBezTo>
                  <a:pt x="95115" y="1353285"/>
                  <a:pt x="130040" y="1768151"/>
                  <a:pt x="136390" y="1849643"/>
                </a:cubicBezTo>
                <a:cubicBezTo>
                  <a:pt x="142740" y="1931135"/>
                  <a:pt x="152265" y="1769210"/>
                  <a:pt x="130040" y="1627393"/>
                </a:cubicBezTo>
                <a:cubicBezTo>
                  <a:pt x="107815" y="1485576"/>
                  <a:pt x="-21302" y="1262268"/>
                  <a:pt x="3040" y="998743"/>
                </a:cubicBezTo>
                <a:cubicBezTo>
                  <a:pt x="27382" y="735218"/>
                  <a:pt x="263390" y="81168"/>
                  <a:pt x="282440" y="8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E57A378F-5669-46B0-BFE7-2353B4B1CE4C}"/>
              </a:ext>
            </a:extLst>
          </p:cNvPr>
          <p:cNvSpPr/>
          <p:nvPr/>
        </p:nvSpPr>
        <p:spPr>
          <a:xfrm>
            <a:off x="7583021" y="9782364"/>
            <a:ext cx="113652" cy="1918085"/>
          </a:xfrm>
          <a:custGeom>
            <a:avLst/>
            <a:gdLst>
              <a:gd name="connsiteX0" fmla="*/ 113179 w 113652"/>
              <a:gd name="connsiteY0" fmla="*/ 79186 h 1918085"/>
              <a:gd name="connsiteX1" fmla="*/ 62379 w 113652"/>
              <a:gd name="connsiteY1" fmla="*/ 142686 h 1918085"/>
              <a:gd name="connsiteX2" fmla="*/ 87779 w 113652"/>
              <a:gd name="connsiteY2" fmla="*/ 1279336 h 1918085"/>
              <a:gd name="connsiteX3" fmla="*/ 5229 w 113652"/>
              <a:gd name="connsiteY3" fmla="*/ 1901636 h 1918085"/>
              <a:gd name="connsiteX4" fmla="*/ 11579 w 113652"/>
              <a:gd name="connsiteY4" fmla="*/ 1692086 h 1918085"/>
              <a:gd name="connsiteX5" fmla="*/ 36979 w 113652"/>
              <a:gd name="connsiteY5" fmla="*/ 1203136 h 1918085"/>
              <a:gd name="connsiteX6" fmla="*/ 30629 w 113652"/>
              <a:gd name="connsiteY6" fmla="*/ 669736 h 1918085"/>
              <a:gd name="connsiteX7" fmla="*/ 87779 w 113652"/>
              <a:gd name="connsiteY7" fmla="*/ 28386 h 1918085"/>
              <a:gd name="connsiteX8" fmla="*/ 62379 w 113652"/>
              <a:gd name="connsiteY8" fmla="*/ 104586 h 1918085"/>
              <a:gd name="connsiteX9" fmla="*/ 87779 w 113652"/>
              <a:gd name="connsiteY9" fmla="*/ 28386 h 1918085"/>
              <a:gd name="connsiteX10" fmla="*/ 113179 w 113652"/>
              <a:gd name="connsiteY10" fmla="*/ 79186 h 191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3652" h="1918085">
                <a:moveTo>
                  <a:pt x="113179" y="79186"/>
                </a:moveTo>
                <a:cubicBezTo>
                  <a:pt x="108946" y="98236"/>
                  <a:pt x="66612" y="-57339"/>
                  <a:pt x="62379" y="142686"/>
                </a:cubicBezTo>
                <a:cubicBezTo>
                  <a:pt x="58146" y="342711"/>
                  <a:pt x="97304" y="986178"/>
                  <a:pt x="87779" y="1279336"/>
                </a:cubicBezTo>
                <a:cubicBezTo>
                  <a:pt x="78254" y="1572494"/>
                  <a:pt x="17929" y="1832844"/>
                  <a:pt x="5229" y="1901636"/>
                </a:cubicBezTo>
                <a:cubicBezTo>
                  <a:pt x="-7471" y="1970428"/>
                  <a:pt x="6287" y="1808503"/>
                  <a:pt x="11579" y="1692086"/>
                </a:cubicBezTo>
                <a:cubicBezTo>
                  <a:pt x="16871" y="1575669"/>
                  <a:pt x="33804" y="1373528"/>
                  <a:pt x="36979" y="1203136"/>
                </a:cubicBezTo>
                <a:cubicBezTo>
                  <a:pt x="40154" y="1032744"/>
                  <a:pt x="22162" y="865528"/>
                  <a:pt x="30629" y="669736"/>
                </a:cubicBezTo>
                <a:cubicBezTo>
                  <a:pt x="39096" y="473944"/>
                  <a:pt x="82487" y="122578"/>
                  <a:pt x="87779" y="28386"/>
                </a:cubicBezTo>
                <a:cubicBezTo>
                  <a:pt x="93071" y="-65806"/>
                  <a:pt x="62379" y="104586"/>
                  <a:pt x="62379" y="104586"/>
                </a:cubicBezTo>
                <a:cubicBezTo>
                  <a:pt x="62379" y="104586"/>
                  <a:pt x="83546" y="30503"/>
                  <a:pt x="87779" y="28386"/>
                </a:cubicBezTo>
                <a:cubicBezTo>
                  <a:pt x="92012" y="26269"/>
                  <a:pt x="117412" y="60136"/>
                  <a:pt x="113179" y="79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C89C5070-9B8E-4B7E-8421-DEA75E78FA7D}"/>
              </a:ext>
            </a:extLst>
          </p:cNvPr>
          <p:cNvSpPr/>
          <p:nvPr/>
        </p:nvSpPr>
        <p:spPr>
          <a:xfrm>
            <a:off x="2008576" y="2790892"/>
            <a:ext cx="2050971" cy="2156453"/>
          </a:xfrm>
          <a:custGeom>
            <a:avLst/>
            <a:gdLst>
              <a:gd name="connsiteX0" fmla="*/ 2050344 w 2050971"/>
              <a:gd name="connsiteY0" fmla="*/ 165668 h 2156453"/>
              <a:gd name="connsiteX1" fmla="*/ 1603304 w 2050971"/>
              <a:gd name="connsiteY1" fmla="*/ 69148 h 2156453"/>
              <a:gd name="connsiteX2" fmla="*/ 1054664 w 2050971"/>
              <a:gd name="connsiteY2" fmla="*/ 231708 h 2156453"/>
              <a:gd name="connsiteX3" fmla="*/ 506024 w 2050971"/>
              <a:gd name="connsiteY3" fmla="*/ 724468 h 2156453"/>
              <a:gd name="connsiteX4" fmla="*/ 135184 w 2050971"/>
              <a:gd name="connsiteY4" fmla="*/ 1318828 h 2156453"/>
              <a:gd name="connsiteX5" fmla="*/ 8184 w 2050971"/>
              <a:gd name="connsiteY5" fmla="*/ 2106228 h 2156453"/>
              <a:gd name="connsiteX6" fmla="*/ 13264 w 2050971"/>
              <a:gd name="connsiteY6" fmla="*/ 2030028 h 2156453"/>
              <a:gd name="connsiteX7" fmla="*/ 18344 w 2050971"/>
              <a:gd name="connsiteY7" fmla="*/ 1649028 h 2156453"/>
              <a:gd name="connsiteX8" fmla="*/ 165664 w 2050971"/>
              <a:gd name="connsiteY8" fmla="*/ 1110548 h 2156453"/>
              <a:gd name="connsiteX9" fmla="*/ 724464 w 2050971"/>
              <a:gd name="connsiteY9" fmla="*/ 348548 h 2156453"/>
              <a:gd name="connsiteX10" fmla="*/ 1506784 w 2050971"/>
              <a:gd name="connsiteY10" fmla="*/ 3108 h 2156453"/>
              <a:gd name="connsiteX11" fmla="*/ 2050344 w 2050971"/>
              <a:gd name="connsiteY11" fmla="*/ 165668 h 2156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50971" h="2156453">
                <a:moveTo>
                  <a:pt x="2050344" y="165668"/>
                </a:moveTo>
                <a:cubicBezTo>
                  <a:pt x="2066431" y="176675"/>
                  <a:pt x="1769251" y="58141"/>
                  <a:pt x="1603304" y="69148"/>
                </a:cubicBezTo>
                <a:cubicBezTo>
                  <a:pt x="1437357" y="80155"/>
                  <a:pt x="1237544" y="122488"/>
                  <a:pt x="1054664" y="231708"/>
                </a:cubicBezTo>
                <a:cubicBezTo>
                  <a:pt x="871784" y="340928"/>
                  <a:pt x="659271" y="543281"/>
                  <a:pt x="506024" y="724468"/>
                </a:cubicBezTo>
                <a:cubicBezTo>
                  <a:pt x="352777" y="905655"/>
                  <a:pt x="218157" y="1088535"/>
                  <a:pt x="135184" y="1318828"/>
                </a:cubicBezTo>
                <a:cubicBezTo>
                  <a:pt x="52211" y="1549121"/>
                  <a:pt x="28504" y="1987695"/>
                  <a:pt x="8184" y="2106228"/>
                </a:cubicBezTo>
                <a:cubicBezTo>
                  <a:pt x="-12136" y="2224761"/>
                  <a:pt x="11571" y="2106228"/>
                  <a:pt x="13264" y="2030028"/>
                </a:cubicBezTo>
                <a:cubicBezTo>
                  <a:pt x="14957" y="1953828"/>
                  <a:pt x="-7056" y="1802275"/>
                  <a:pt x="18344" y="1649028"/>
                </a:cubicBezTo>
                <a:cubicBezTo>
                  <a:pt x="43744" y="1495781"/>
                  <a:pt x="47977" y="1327295"/>
                  <a:pt x="165664" y="1110548"/>
                </a:cubicBezTo>
                <a:cubicBezTo>
                  <a:pt x="283351" y="893801"/>
                  <a:pt x="500944" y="533121"/>
                  <a:pt x="724464" y="348548"/>
                </a:cubicBezTo>
                <a:cubicBezTo>
                  <a:pt x="947984" y="163975"/>
                  <a:pt x="1283264" y="31895"/>
                  <a:pt x="1506784" y="3108"/>
                </a:cubicBezTo>
                <a:cubicBezTo>
                  <a:pt x="1730304" y="-25679"/>
                  <a:pt x="2034257" y="154661"/>
                  <a:pt x="2050344" y="1656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BB9F8AD7-7CAB-4D7E-8D91-7AE8A95D7E72}"/>
              </a:ext>
            </a:extLst>
          </p:cNvPr>
          <p:cNvSpPr/>
          <p:nvPr/>
        </p:nvSpPr>
        <p:spPr>
          <a:xfrm>
            <a:off x="4054533" y="2783805"/>
            <a:ext cx="1830430" cy="932564"/>
          </a:xfrm>
          <a:custGeom>
            <a:avLst/>
            <a:gdLst>
              <a:gd name="connsiteX0" fmla="*/ 39947 w 1830430"/>
              <a:gd name="connsiteY0" fmla="*/ 157515 h 932564"/>
              <a:gd name="connsiteX1" fmla="*/ 90747 w 1830430"/>
              <a:gd name="connsiteY1" fmla="*/ 152435 h 932564"/>
              <a:gd name="connsiteX2" fmla="*/ 1091507 w 1830430"/>
              <a:gd name="connsiteY2" fmla="*/ 111795 h 932564"/>
              <a:gd name="connsiteX3" fmla="*/ 1807787 w 1830430"/>
              <a:gd name="connsiteY3" fmla="*/ 909355 h 932564"/>
              <a:gd name="connsiteX4" fmla="*/ 1624907 w 1830430"/>
              <a:gd name="connsiteY4" fmla="*/ 670595 h 932564"/>
              <a:gd name="connsiteX5" fmla="*/ 1355667 w 1830430"/>
              <a:gd name="connsiteY5" fmla="*/ 172755 h 932564"/>
              <a:gd name="connsiteX6" fmla="*/ 771467 w 1830430"/>
              <a:gd name="connsiteY6" fmla="*/ 35 h 932564"/>
              <a:gd name="connsiteX7" fmla="*/ 39947 w 1830430"/>
              <a:gd name="connsiteY7" fmla="*/ 157515 h 93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0430" h="932564">
                <a:moveTo>
                  <a:pt x="39947" y="157515"/>
                </a:moveTo>
                <a:cubicBezTo>
                  <a:pt x="-73506" y="182915"/>
                  <a:pt x="90747" y="152435"/>
                  <a:pt x="90747" y="152435"/>
                </a:cubicBezTo>
                <a:cubicBezTo>
                  <a:pt x="266007" y="144815"/>
                  <a:pt x="805334" y="-14358"/>
                  <a:pt x="1091507" y="111795"/>
                </a:cubicBezTo>
                <a:cubicBezTo>
                  <a:pt x="1377680" y="237948"/>
                  <a:pt x="1718887" y="816222"/>
                  <a:pt x="1807787" y="909355"/>
                </a:cubicBezTo>
                <a:cubicBezTo>
                  <a:pt x="1896687" y="1002488"/>
                  <a:pt x="1700260" y="793362"/>
                  <a:pt x="1624907" y="670595"/>
                </a:cubicBezTo>
                <a:cubicBezTo>
                  <a:pt x="1549554" y="547828"/>
                  <a:pt x="1497907" y="284515"/>
                  <a:pt x="1355667" y="172755"/>
                </a:cubicBezTo>
                <a:cubicBezTo>
                  <a:pt x="1213427" y="60995"/>
                  <a:pt x="991600" y="2575"/>
                  <a:pt x="771467" y="35"/>
                </a:cubicBezTo>
                <a:cubicBezTo>
                  <a:pt x="551334" y="-2505"/>
                  <a:pt x="153400" y="132115"/>
                  <a:pt x="39947" y="157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118E1F6F-45A5-4689-86EE-82887013C65C}"/>
              </a:ext>
            </a:extLst>
          </p:cNvPr>
          <p:cNvSpPr/>
          <p:nvPr/>
        </p:nvSpPr>
        <p:spPr>
          <a:xfrm>
            <a:off x="5823561" y="3611878"/>
            <a:ext cx="1408134" cy="1886979"/>
          </a:xfrm>
          <a:custGeom>
            <a:avLst/>
            <a:gdLst>
              <a:gd name="connsiteX0" fmla="*/ 18439 w 1408134"/>
              <a:gd name="connsiteY0" fmla="*/ 2 h 1886979"/>
              <a:gd name="connsiteX1" fmla="*/ 130199 w 1408134"/>
              <a:gd name="connsiteY1" fmla="*/ 416562 h 1886979"/>
              <a:gd name="connsiteX2" fmla="*/ 551839 w 1408134"/>
              <a:gd name="connsiteY2" fmla="*/ 924562 h 1886979"/>
              <a:gd name="connsiteX3" fmla="*/ 1349399 w 1408134"/>
              <a:gd name="connsiteY3" fmla="*/ 1828802 h 1886979"/>
              <a:gd name="connsiteX4" fmla="*/ 1212239 w 1408134"/>
              <a:gd name="connsiteY4" fmla="*/ 1645922 h 1886979"/>
              <a:gd name="connsiteX5" fmla="*/ 130199 w 1408134"/>
              <a:gd name="connsiteY5" fmla="*/ 421642 h 1886979"/>
              <a:gd name="connsiteX6" fmla="*/ 18439 w 1408134"/>
              <a:gd name="connsiteY6" fmla="*/ 2 h 188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8134" h="1886979">
                <a:moveTo>
                  <a:pt x="18439" y="2"/>
                </a:moveTo>
                <a:cubicBezTo>
                  <a:pt x="18439" y="-845"/>
                  <a:pt x="41299" y="262469"/>
                  <a:pt x="130199" y="416562"/>
                </a:cubicBezTo>
                <a:cubicBezTo>
                  <a:pt x="219099" y="570655"/>
                  <a:pt x="348639" y="689189"/>
                  <a:pt x="551839" y="924562"/>
                </a:cubicBezTo>
                <a:cubicBezTo>
                  <a:pt x="755039" y="1159935"/>
                  <a:pt x="1239332" y="1708575"/>
                  <a:pt x="1349399" y="1828802"/>
                </a:cubicBezTo>
                <a:cubicBezTo>
                  <a:pt x="1459466" y="1949029"/>
                  <a:pt x="1415439" y="1880449"/>
                  <a:pt x="1212239" y="1645922"/>
                </a:cubicBezTo>
                <a:cubicBezTo>
                  <a:pt x="1009039" y="1411395"/>
                  <a:pt x="327472" y="691729"/>
                  <a:pt x="130199" y="421642"/>
                </a:cubicBezTo>
                <a:cubicBezTo>
                  <a:pt x="-67074" y="151555"/>
                  <a:pt x="18439" y="849"/>
                  <a:pt x="18439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29EBC7A1-6B42-4365-B098-F4275B464F13}"/>
              </a:ext>
            </a:extLst>
          </p:cNvPr>
          <p:cNvSpPr/>
          <p:nvPr/>
        </p:nvSpPr>
        <p:spPr>
          <a:xfrm>
            <a:off x="3554248" y="2137245"/>
            <a:ext cx="1697350" cy="130017"/>
          </a:xfrm>
          <a:custGeom>
            <a:avLst/>
            <a:gdLst>
              <a:gd name="connsiteX0" fmla="*/ 1697202 w 1697350"/>
              <a:gd name="connsiteY0" fmla="*/ 59855 h 130017"/>
              <a:gd name="connsiteX1" fmla="*/ 871702 w 1697350"/>
              <a:gd name="connsiteY1" fmla="*/ 59855 h 130017"/>
              <a:gd name="connsiteX2" fmla="*/ 20802 w 1697350"/>
              <a:gd name="connsiteY2" fmla="*/ 2705 h 130017"/>
              <a:gd name="connsiteX3" fmla="*/ 306552 w 1697350"/>
              <a:gd name="connsiteY3" fmla="*/ 21755 h 130017"/>
              <a:gd name="connsiteX4" fmla="*/ 808202 w 1697350"/>
              <a:gd name="connsiteY4" fmla="*/ 129705 h 130017"/>
              <a:gd name="connsiteX5" fmla="*/ 1697202 w 1697350"/>
              <a:gd name="connsiteY5" fmla="*/ 59855 h 130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7350" h="130017">
                <a:moveTo>
                  <a:pt x="1697202" y="59855"/>
                </a:moveTo>
                <a:cubicBezTo>
                  <a:pt x="1707785" y="48213"/>
                  <a:pt x="1151102" y="69380"/>
                  <a:pt x="871702" y="59855"/>
                </a:cubicBezTo>
                <a:cubicBezTo>
                  <a:pt x="592302" y="50330"/>
                  <a:pt x="114994" y="9055"/>
                  <a:pt x="20802" y="2705"/>
                </a:cubicBezTo>
                <a:cubicBezTo>
                  <a:pt x="-73390" y="-3645"/>
                  <a:pt x="175319" y="588"/>
                  <a:pt x="306552" y="21755"/>
                </a:cubicBezTo>
                <a:cubicBezTo>
                  <a:pt x="437785" y="42922"/>
                  <a:pt x="578544" y="124413"/>
                  <a:pt x="808202" y="129705"/>
                </a:cubicBezTo>
                <a:cubicBezTo>
                  <a:pt x="1037860" y="134997"/>
                  <a:pt x="1686619" y="71497"/>
                  <a:pt x="1697202" y="598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601576D0-9573-43AB-AD6D-77CD453937E4}"/>
              </a:ext>
            </a:extLst>
          </p:cNvPr>
          <p:cNvSpPr/>
          <p:nvPr/>
        </p:nvSpPr>
        <p:spPr>
          <a:xfrm>
            <a:off x="2313447" y="2244809"/>
            <a:ext cx="1884389" cy="631300"/>
          </a:xfrm>
          <a:custGeom>
            <a:avLst/>
            <a:gdLst>
              <a:gd name="connsiteX0" fmla="*/ 1833103 w 1884389"/>
              <a:gd name="connsiteY0" fmla="*/ 53891 h 631300"/>
              <a:gd name="connsiteX1" fmla="*/ 1769603 w 1884389"/>
              <a:gd name="connsiteY1" fmla="*/ 47541 h 631300"/>
              <a:gd name="connsiteX2" fmla="*/ 988553 w 1884389"/>
              <a:gd name="connsiteY2" fmla="*/ 41191 h 631300"/>
              <a:gd name="connsiteX3" fmla="*/ 29703 w 1884389"/>
              <a:gd name="connsiteY3" fmla="*/ 619041 h 631300"/>
              <a:gd name="connsiteX4" fmla="*/ 302753 w 1884389"/>
              <a:gd name="connsiteY4" fmla="*/ 403141 h 631300"/>
              <a:gd name="connsiteX5" fmla="*/ 899653 w 1884389"/>
              <a:gd name="connsiteY5" fmla="*/ 22141 h 631300"/>
              <a:gd name="connsiteX6" fmla="*/ 1833103 w 1884389"/>
              <a:gd name="connsiteY6" fmla="*/ 53891 h 63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4389" h="631300">
                <a:moveTo>
                  <a:pt x="1833103" y="53891"/>
                </a:moveTo>
                <a:cubicBezTo>
                  <a:pt x="1978095" y="58124"/>
                  <a:pt x="1769603" y="47541"/>
                  <a:pt x="1769603" y="47541"/>
                </a:cubicBezTo>
                <a:cubicBezTo>
                  <a:pt x="1628845" y="45424"/>
                  <a:pt x="1278536" y="-54059"/>
                  <a:pt x="988553" y="41191"/>
                </a:cubicBezTo>
                <a:cubicBezTo>
                  <a:pt x="698570" y="136441"/>
                  <a:pt x="144003" y="558716"/>
                  <a:pt x="29703" y="619041"/>
                </a:cubicBezTo>
                <a:cubicBezTo>
                  <a:pt x="-84597" y="679366"/>
                  <a:pt x="157761" y="502624"/>
                  <a:pt x="302753" y="403141"/>
                </a:cubicBezTo>
                <a:cubicBezTo>
                  <a:pt x="447745" y="303658"/>
                  <a:pt x="638245" y="83524"/>
                  <a:pt x="899653" y="22141"/>
                </a:cubicBezTo>
                <a:cubicBezTo>
                  <a:pt x="1161061" y="-39242"/>
                  <a:pt x="1688111" y="49658"/>
                  <a:pt x="1833103" y="538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FCFC93E4-9742-4D15-B301-A8BB4F9DEDDB}"/>
              </a:ext>
            </a:extLst>
          </p:cNvPr>
          <p:cNvSpPr/>
          <p:nvPr/>
        </p:nvSpPr>
        <p:spPr>
          <a:xfrm>
            <a:off x="1782765" y="2924371"/>
            <a:ext cx="575010" cy="1003728"/>
          </a:xfrm>
          <a:custGeom>
            <a:avLst/>
            <a:gdLst>
              <a:gd name="connsiteX0" fmla="*/ 573085 w 575010"/>
              <a:gd name="connsiteY0" fmla="*/ 2979 h 1003728"/>
              <a:gd name="connsiteX1" fmla="*/ 211135 w 575010"/>
              <a:gd name="connsiteY1" fmla="*/ 447479 h 1003728"/>
              <a:gd name="connsiteX2" fmla="*/ 14285 w 575010"/>
              <a:gd name="connsiteY2" fmla="*/ 987229 h 1003728"/>
              <a:gd name="connsiteX3" fmla="*/ 26985 w 575010"/>
              <a:gd name="connsiteY3" fmla="*/ 847529 h 1003728"/>
              <a:gd name="connsiteX4" fmla="*/ 39685 w 575010"/>
              <a:gd name="connsiteY4" fmla="*/ 669729 h 1003728"/>
              <a:gd name="connsiteX5" fmla="*/ 573085 w 575010"/>
              <a:gd name="connsiteY5" fmla="*/ 2979 h 1003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5010" h="1003728">
                <a:moveTo>
                  <a:pt x="573085" y="2979"/>
                </a:moveTo>
                <a:cubicBezTo>
                  <a:pt x="601660" y="-34063"/>
                  <a:pt x="304268" y="283437"/>
                  <a:pt x="211135" y="447479"/>
                </a:cubicBezTo>
                <a:cubicBezTo>
                  <a:pt x="118002" y="611521"/>
                  <a:pt x="44977" y="920554"/>
                  <a:pt x="14285" y="987229"/>
                </a:cubicBezTo>
                <a:cubicBezTo>
                  <a:pt x="-16407" y="1053904"/>
                  <a:pt x="22752" y="900446"/>
                  <a:pt x="26985" y="847529"/>
                </a:cubicBezTo>
                <a:cubicBezTo>
                  <a:pt x="31218" y="794612"/>
                  <a:pt x="-43923" y="810487"/>
                  <a:pt x="39685" y="669729"/>
                </a:cubicBezTo>
                <a:cubicBezTo>
                  <a:pt x="123293" y="528971"/>
                  <a:pt x="544510" y="40021"/>
                  <a:pt x="573085" y="29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2777BEE4-5162-4507-9F7E-1FF0B1D590D0}"/>
              </a:ext>
            </a:extLst>
          </p:cNvPr>
          <p:cNvSpPr/>
          <p:nvPr/>
        </p:nvSpPr>
        <p:spPr>
          <a:xfrm>
            <a:off x="1631491" y="3929621"/>
            <a:ext cx="240214" cy="1661642"/>
          </a:xfrm>
          <a:custGeom>
            <a:avLst/>
            <a:gdLst>
              <a:gd name="connsiteX0" fmla="*/ 127459 w 240214"/>
              <a:gd name="connsiteY0" fmla="*/ 7379 h 1661642"/>
              <a:gd name="connsiteX1" fmla="*/ 63959 w 240214"/>
              <a:gd name="connsiteY1" fmla="*/ 426479 h 1661642"/>
              <a:gd name="connsiteX2" fmla="*/ 76659 w 240214"/>
              <a:gd name="connsiteY2" fmla="*/ 864629 h 1661642"/>
              <a:gd name="connsiteX3" fmla="*/ 235409 w 240214"/>
              <a:gd name="connsiteY3" fmla="*/ 1632979 h 1661642"/>
              <a:gd name="connsiteX4" fmla="*/ 184609 w 240214"/>
              <a:gd name="connsiteY4" fmla="*/ 1455179 h 1661642"/>
              <a:gd name="connsiteX5" fmla="*/ 38559 w 240214"/>
              <a:gd name="connsiteY5" fmla="*/ 1048779 h 1661642"/>
              <a:gd name="connsiteX6" fmla="*/ 6809 w 240214"/>
              <a:gd name="connsiteY6" fmla="*/ 794779 h 1661642"/>
              <a:gd name="connsiteX7" fmla="*/ 127459 w 240214"/>
              <a:gd name="connsiteY7" fmla="*/ 7379 h 1661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214" h="1661642">
                <a:moveTo>
                  <a:pt x="127459" y="7379"/>
                </a:moveTo>
                <a:cubicBezTo>
                  <a:pt x="136984" y="-54004"/>
                  <a:pt x="72426" y="283604"/>
                  <a:pt x="63959" y="426479"/>
                </a:cubicBezTo>
                <a:cubicBezTo>
                  <a:pt x="55492" y="569354"/>
                  <a:pt x="48084" y="663546"/>
                  <a:pt x="76659" y="864629"/>
                </a:cubicBezTo>
                <a:cubicBezTo>
                  <a:pt x="105234" y="1065712"/>
                  <a:pt x="217417" y="1534554"/>
                  <a:pt x="235409" y="1632979"/>
                </a:cubicBezTo>
                <a:cubicBezTo>
                  <a:pt x="253401" y="1731404"/>
                  <a:pt x="217417" y="1552546"/>
                  <a:pt x="184609" y="1455179"/>
                </a:cubicBezTo>
                <a:cubicBezTo>
                  <a:pt x="151801" y="1357812"/>
                  <a:pt x="68192" y="1158846"/>
                  <a:pt x="38559" y="1048779"/>
                </a:cubicBezTo>
                <a:cubicBezTo>
                  <a:pt x="8926" y="938712"/>
                  <a:pt x="-11183" y="967287"/>
                  <a:pt x="6809" y="794779"/>
                </a:cubicBezTo>
                <a:cubicBezTo>
                  <a:pt x="24801" y="622271"/>
                  <a:pt x="117934" y="68762"/>
                  <a:pt x="127459" y="73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8C3CA95E-31BF-40DD-BC3B-2135ACC55187}"/>
              </a:ext>
            </a:extLst>
          </p:cNvPr>
          <p:cNvSpPr/>
          <p:nvPr/>
        </p:nvSpPr>
        <p:spPr>
          <a:xfrm>
            <a:off x="5141900" y="2202704"/>
            <a:ext cx="2130576" cy="455737"/>
          </a:xfrm>
          <a:custGeom>
            <a:avLst/>
            <a:gdLst>
              <a:gd name="connsiteX0" fmla="*/ 82033 w 2130576"/>
              <a:gd name="connsiteY0" fmla="*/ 15563 h 455737"/>
              <a:gd name="connsiteX1" fmla="*/ 183633 w 2130576"/>
              <a:gd name="connsiteY1" fmla="*/ 15563 h 455737"/>
              <a:gd name="connsiteX2" fmla="*/ 1098033 w 2130576"/>
              <a:gd name="connsiteY2" fmla="*/ 108696 h 455737"/>
              <a:gd name="connsiteX3" fmla="*/ 2105567 w 2130576"/>
              <a:gd name="connsiteY3" fmla="*/ 447363 h 455737"/>
              <a:gd name="connsiteX4" fmla="*/ 1766900 w 2130576"/>
              <a:gd name="connsiteY4" fmla="*/ 337296 h 455737"/>
              <a:gd name="connsiteX5" fmla="*/ 1131900 w 2130576"/>
              <a:gd name="connsiteY5" fmla="*/ 167963 h 455737"/>
              <a:gd name="connsiteX6" fmla="*/ 82033 w 2130576"/>
              <a:gd name="connsiteY6" fmla="*/ 15563 h 455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0576" h="455737">
                <a:moveTo>
                  <a:pt x="82033" y="15563"/>
                </a:moveTo>
                <a:cubicBezTo>
                  <a:pt x="-76012" y="-9837"/>
                  <a:pt x="14300" y="41"/>
                  <a:pt x="183633" y="15563"/>
                </a:cubicBezTo>
                <a:cubicBezTo>
                  <a:pt x="352966" y="31085"/>
                  <a:pt x="777711" y="36729"/>
                  <a:pt x="1098033" y="108696"/>
                </a:cubicBezTo>
                <a:cubicBezTo>
                  <a:pt x="1418355" y="180663"/>
                  <a:pt x="1994089" y="409263"/>
                  <a:pt x="2105567" y="447363"/>
                </a:cubicBezTo>
                <a:cubicBezTo>
                  <a:pt x="2217045" y="485463"/>
                  <a:pt x="1929178" y="383863"/>
                  <a:pt x="1766900" y="337296"/>
                </a:cubicBezTo>
                <a:cubicBezTo>
                  <a:pt x="1604622" y="290729"/>
                  <a:pt x="1418355" y="221585"/>
                  <a:pt x="1131900" y="167963"/>
                </a:cubicBezTo>
                <a:cubicBezTo>
                  <a:pt x="845445" y="114341"/>
                  <a:pt x="240078" y="40963"/>
                  <a:pt x="82033" y="15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82FC8600-BE02-4EC5-8BCE-ADF0FB59B72A}"/>
              </a:ext>
            </a:extLst>
          </p:cNvPr>
          <p:cNvSpPr/>
          <p:nvPr/>
        </p:nvSpPr>
        <p:spPr>
          <a:xfrm>
            <a:off x="7137084" y="2658345"/>
            <a:ext cx="1264417" cy="1253674"/>
          </a:xfrm>
          <a:custGeom>
            <a:avLst/>
            <a:gdLst>
              <a:gd name="connsiteX0" fmla="*/ 316 w 1264417"/>
              <a:gd name="connsiteY0" fmla="*/ 188 h 1253674"/>
              <a:gd name="connsiteX1" fmla="*/ 618383 w 1264417"/>
              <a:gd name="connsiteY1" fmla="*/ 474322 h 1253674"/>
              <a:gd name="connsiteX2" fmla="*/ 1244916 w 1264417"/>
              <a:gd name="connsiteY2" fmla="*/ 1227855 h 1253674"/>
              <a:gd name="connsiteX3" fmla="*/ 1117916 w 1264417"/>
              <a:gd name="connsiteY3" fmla="*/ 1092388 h 1253674"/>
              <a:gd name="connsiteX4" fmla="*/ 542183 w 1264417"/>
              <a:gd name="connsiteY4" fmla="*/ 525122 h 1253674"/>
              <a:gd name="connsiteX5" fmla="*/ 316 w 1264417"/>
              <a:gd name="connsiteY5" fmla="*/ 188 h 1253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4417" h="1253674">
                <a:moveTo>
                  <a:pt x="316" y="188"/>
                </a:moveTo>
                <a:cubicBezTo>
                  <a:pt x="13016" y="-8279"/>
                  <a:pt x="410950" y="269711"/>
                  <a:pt x="618383" y="474322"/>
                </a:cubicBezTo>
                <a:cubicBezTo>
                  <a:pt x="825816" y="678933"/>
                  <a:pt x="1161661" y="1124844"/>
                  <a:pt x="1244916" y="1227855"/>
                </a:cubicBezTo>
                <a:cubicBezTo>
                  <a:pt x="1328171" y="1330866"/>
                  <a:pt x="1117916" y="1092388"/>
                  <a:pt x="1117916" y="1092388"/>
                </a:cubicBezTo>
                <a:cubicBezTo>
                  <a:pt x="1000794" y="975266"/>
                  <a:pt x="724216" y="712800"/>
                  <a:pt x="542183" y="525122"/>
                </a:cubicBezTo>
                <a:cubicBezTo>
                  <a:pt x="360150" y="337444"/>
                  <a:pt x="-12384" y="8655"/>
                  <a:pt x="316" y="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09C37CE9-5526-4628-B2C9-99F58234AB34}"/>
              </a:ext>
            </a:extLst>
          </p:cNvPr>
          <p:cNvSpPr/>
          <p:nvPr/>
        </p:nvSpPr>
        <p:spPr>
          <a:xfrm>
            <a:off x="8467172" y="3946083"/>
            <a:ext cx="591069" cy="2679092"/>
          </a:xfrm>
          <a:custGeom>
            <a:avLst/>
            <a:gdLst>
              <a:gd name="connsiteX0" fmla="*/ 3060 w 591069"/>
              <a:gd name="connsiteY0" fmla="*/ 19525 h 2679092"/>
              <a:gd name="connsiteX1" fmla="*/ 320693 w 591069"/>
              <a:gd name="connsiteY1" fmla="*/ 616292 h 2679092"/>
              <a:gd name="connsiteX2" fmla="*/ 590201 w 591069"/>
              <a:gd name="connsiteY2" fmla="*/ 1376688 h 2679092"/>
              <a:gd name="connsiteX3" fmla="*/ 407321 w 591069"/>
              <a:gd name="connsiteY3" fmla="*/ 2637597 h 2679092"/>
              <a:gd name="connsiteX4" fmla="*/ 426571 w 591069"/>
              <a:gd name="connsiteY4" fmla="*/ 2300713 h 2679092"/>
              <a:gd name="connsiteX5" fmla="*/ 522824 w 591069"/>
              <a:gd name="connsiteY5" fmla="*/ 1559568 h 2679092"/>
              <a:gd name="connsiteX6" fmla="*/ 522824 w 591069"/>
              <a:gd name="connsiteY6" fmla="*/ 1357437 h 2679092"/>
              <a:gd name="connsiteX7" fmla="*/ 3060 w 591069"/>
              <a:gd name="connsiteY7" fmla="*/ 19525 h 2679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1069" h="2679092">
                <a:moveTo>
                  <a:pt x="3060" y="19525"/>
                </a:moveTo>
                <a:cubicBezTo>
                  <a:pt x="-30628" y="-103999"/>
                  <a:pt x="222836" y="390098"/>
                  <a:pt x="320693" y="616292"/>
                </a:cubicBezTo>
                <a:cubicBezTo>
                  <a:pt x="418550" y="842486"/>
                  <a:pt x="575763" y="1039804"/>
                  <a:pt x="590201" y="1376688"/>
                </a:cubicBezTo>
                <a:cubicBezTo>
                  <a:pt x="604639" y="1713572"/>
                  <a:pt x="434593" y="2483593"/>
                  <a:pt x="407321" y="2637597"/>
                </a:cubicBezTo>
                <a:cubicBezTo>
                  <a:pt x="380049" y="2791601"/>
                  <a:pt x="407321" y="2480384"/>
                  <a:pt x="426571" y="2300713"/>
                </a:cubicBezTo>
                <a:cubicBezTo>
                  <a:pt x="445821" y="2121042"/>
                  <a:pt x="506782" y="1716781"/>
                  <a:pt x="522824" y="1559568"/>
                </a:cubicBezTo>
                <a:cubicBezTo>
                  <a:pt x="538866" y="1402355"/>
                  <a:pt x="604639" y="1615715"/>
                  <a:pt x="522824" y="1357437"/>
                </a:cubicBezTo>
                <a:cubicBezTo>
                  <a:pt x="441009" y="1099159"/>
                  <a:pt x="36748" y="143049"/>
                  <a:pt x="3060" y="19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F9498553-84AA-4988-A269-95A89F938B60}"/>
              </a:ext>
            </a:extLst>
          </p:cNvPr>
          <p:cNvSpPr/>
          <p:nvPr/>
        </p:nvSpPr>
        <p:spPr>
          <a:xfrm>
            <a:off x="8512207" y="6809933"/>
            <a:ext cx="432807" cy="835498"/>
          </a:xfrm>
          <a:custGeom>
            <a:avLst/>
            <a:gdLst>
              <a:gd name="connsiteX0" fmla="*/ 429662 w 432807"/>
              <a:gd name="connsiteY0" fmla="*/ 33629 h 835498"/>
              <a:gd name="connsiteX1" fmla="*/ 6151 w 432807"/>
              <a:gd name="connsiteY1" fmla="*/ 822901 h 835498"/>
              <a:gd name="connsiteX2" fmla="*/ 179406 w 432807"/>
              <a:gd name="connsiteY2" fmla="*/ 495642 h 835498"/>
              <a:gd name="connsiteX3" fmla="*/ 198656 w 432807"/>
              <a:gd name="connsiteY3" fmla="*/ 178008 h 835498"/>
              <a:gd name="connsiteX4" fmla="*/ 429662 w 432807"/>
              <a:gd name="connsiteY4" fmla="*/ 33629 h 835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2807" h="835498">
                <a:moveTo>
                  <a:pt x="429662" y="33629"/>
                </a:moveTo>
                <a:cubicBezTo>
                  <a:pt x="397578" y="141111"/>
                  <a:pt x="47860" y="745899"/>
                  <a:pt x="6151" y="822901"/>
                </a:cubicBezTo>
                <a:cubicBezTo>
                  <a:pt x="-35558" y="899903"/>
                  <a:pt x="147322" y="603124"/>
                  <a:pt x="179406" y="495642"/>
                </a:cubicBezTo>
                <a:cubicBezTo>
                  <a:pt x="211490" y="388160"/>
                  <a:pt x="158551" y="251802"/>
                  <a:pt x="198656" y="178008"/>
                </a:cubicBezTo>
                <a:cubicBezTo>
                  <a:pt x="238761" y="104214"/>
                  <a:pt x="461746" y="-73853"/>
                  <a:pt x="429662" y="336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06D43F33-056F-47F7-BC16-547E08F5B6F8}"/>
              </a:ext>
            </a:extLst>
          </p:cNvPr>
          <p:cNvSpPr/>
          <p:nvPr/>
        </p:nvSpPr>
        <p:spPr>
          <a:xfrm>
            <a:off x="7812230" y="7833917"/>
            <a:ext cx="551624" cy="1763900"/>
          </a:xfrm>
          <a:custGeom>
            <a:avLst/>
            <a:gdLst>
              <a:gd name="connsiteX0" fmla="*/ 550720 w 551624"/>
              <a:gd name="connsiteY0" fmla="*/ 1983 h 1763900"/>
              <a:gd name="connsiteX1" fmla="*/ 137970 w 551624"/>
              <a:gd name="connsiteY1" fmla="*/ 535383 h 1763900"/>
              <a:gd name="connsiteX2" fmla="*/ 87170 w 551624"/>
              <a:gd name="connsiteY2" fmla="*/ 795733 h 1763900"/>
              <a:gd name="connsiteX3" fmla="*/ 195120 w 551624"/>
              <a:gd name="connsiteY3" fmla="*/ 1716483 h 1763900"/>
              <a:gd name="connsiteX4" fmla="*/ 195120 w 551624"/>
              <a:gd name="connsiteY4" fmla="*/ 1538683 h 1763900"/>
              <a:gd name="connsiteX5" fmla="*/ 10970 w 551624"/>
              <a:gd name="connsiteY5" fmla="*/ 744933 h 1763900"/>
              <a:gd name="connsiteX6" fmla="*/ 550720 w 551624"/>
              <a:gd name="connsiteY6" fmla="*/ 1983 h 176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1624" h="1763900">
                <a:moveTo>
                  <a:pt x="550720" y="1983"/>
                </a:moveTo>
                <a:cubicBezTo>
                  <a:pt x="571887" y="-32942"/>
                  <a:pt x="215228" y="403091"/>
                  <a:pt x="137970" y="535383"/>
                </a:cubicBezTo>
                <a:cubicBezTo>
                  <a:pt x="60712" y="667675"/>
                  <a:pt x="77645" y="598883"/>
                  <a:pt x="87170" y="795733"/>
                </a:cubicBezTo>
                <a:cubicBezTo>
                  <a:pt x="96695" y="992583"/>
                  <a:pt x="177128" y="1592658"/>
                  <a:pt x="195120" y="1716483"/>
                </a:cubicBezTo>
                <a:cubicBezTo>
                  <a:pt x="213112" y="1840308"/>
                  <a:pt x="225812" y="1700608"/>
                  <a:pt x="195120" y="1538683"/>
                </a:cubicBezTo>
                <a:cubicBezTo>
                  <a:pt x="164428" y="1376758"/>
                  <a:pt x="-50413" y="999991"/>
                  <a:pt x="10970" y="744933"/>
                </a:cubicBezTo>
                <a:cubicBezTo>
                  <a:pt x="72353" y="489875"/>
                  <a:pt x="529553" y="36908"/>
                  <a:pt x="550720" y="19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BFB5FFBD-3933-4FFD-81A4-560A38B2E92C}"/>
              </a:ext>
            </a:extLst>
          </p:cNvPr>
          <p:cNvSpPr/>
          <p:nvPr/>
        </p:nvSpPr>
        <p:spPr>
          <a:xfrm>
            <a:off x="8616950" y="7740258"/>
            <a:ext cx="400722" cy="1837541"/>
          </a:xfrm>
          <a:custGeom>
            <a:avLst/>
            <a:gdLst>
              <a:gd name="connsiteX0" fmla="*/ 0 w 400722"/>
              <a:gd name="connsiteY0" fmla="*/ 392 h 1837541"/>
              <a:gd name="connsiteX1" fmla="*/ 387350 w 400722"/>
              <a:gd name="connsiteY1" fmla="*/ 819542 h 1837541"/>
              <a:gd name="connsiteX2" fmla="*/ 266700 w 400722"/>
              <a:gd name="connsiteY2" fmla="*/ 1810142 h 1837541"/>
              <a:gd name="connsiteX3" fmla="*/ 304800 w 400722"/>
              <a:gd name="connsiteY3" fmla="*/ 1505342 h 1837541"/>
              <a:gd name="connsiteX4" fmla="*/ 387350 w 400722"/>
              <a:gd name="connsiteY4" fmla="*/ 921142 h 1837541"/>
              <a:gd name="connsiteX5" fmla="*/ 0 w 400722"/>
              <a:gd name="connsiteY5" fmla="*/ 392 h 1837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0722" h="1837541">
                <a:moveTo>
                  <a:pt x="0" y="392"/>
                </a:moveTo>
                <a:cubicBezTo>
                  <a:pt x="0" y="-16541"/>
                  <a:pt x="342900" y="517917"/>
                  <a:pt x="387350" y="819542"/>
                </a:cubicBezTo>
                <a:cubicBezTo>
                  <a:pt x="431800" y="1121167"/>
                  <a:pt x="280458" y="1695842"/>
                  <a:pt x="266700" y="1810142"/>
                </a:cubicBezTo>
                <a:cubicBezTo>
                  <a:pt x="252942" y="1924442"/>
                  <a:pt x="284692" y="1653509"/>
                  <a:pt x="304800" y="1505342"/>
                </a:cubicBezTo>
                <a:cubicBezTo>
                  <a:pt x="324908" y="1357175"/>
                  <a:pt x="439208" y="1170909"/>
                  <a:pt x="387350" y="921142"/>
                </a:cubicBezTo>
                <a:cubicBezTo>
                  <a:pt x="335492" y="671375"/>
                  <a:pt x="0" y="17325"/>
                  <a:pt x="0" y="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F9F6E914-24E4-4766-A35F-CA2E04036177}"/>
              </a:ext>
            </a:extLst>
          </p:cNvPr>
          <p:cNvSpPr/>
          <p:nvPr/>
        </p:nvSpPr>
        <p:spPr>
          <a:xfrm>
            <a:off x="8584744" y="8286704"/>
            <a:ext cx="486465" cy="1874074"/>
          </a:xfrm>
          <a:custGeom>
            <a:avLst/>
            <a:gdLst>
              <a:gd name="connsiteX0" fmla="*/ 456 w 486465"/>
              <a:gd name="connsiteY0" fmla="*/ 46 h 1874074"/>
              <a:gd name="connsiteX1" fmla="*/ 254456 w 486465"/>
              <a:gd name="connsiteY1" fmla="*/ 647746 h 1874074"/>
              <a:gd name="connsiteX2" fmla="*/ 210006 w 486465"/>
              <a:gd name="connsiteY2" fmla="*/ 1250996 h 1874074"/>
              <a:gd name="connsiteX3" fmla="*/ 483056 w 486465"/>
              <a:gd name="connsiteY3" fmla="*/ 1854246 h 1874074"/>
              <a:gd name="connsiteX4" fmla="*/ 349706 w 486465"/>
              <a:gd name="connsiteY4" fmla="*/ 1676446 h 1874074"/>
              <a:gd name="connsiteX5" fmla="*/ 152856 w 486465"/>
              <a:gd name="connsiteY5" fmla="*/ 1162096 h 1874074"/>
              <a:gd name="connsiteX6" fmla="*/ 190956 w 486465"/>
              <a:gd name="connsiteY6" fmla="*/ 679496 h 1874074"/>
              <a:gd name="connsiteX7" fmla="*/ 456 w 486465"/>
              <a:gd name="connsiteY7" fmla="*/ 46 h 1874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6465" h="1874074">
                <a:moveTo>
                  <a:pt x="456" y="46"/>
                </a:moveTo>
                <a:cubicBezTo>
                  <a:pt x="11039" y="-5246"/>
                  <a:pt x="219531" y="439254"/>
                  <a:pt x="254456" y="647746"/>
                </a:cubicBezTo>
                <a:cubicBezTo>
                  <a:pt x="289381" y="856238"/>
                  <a:pt x="171906" y="1049913"/>
                  <a:pt x="210006" y="1250996"/>
                </a:cubicBezTo>
                <a:cubicBezTo>
                  <a:pt x="248106" y="1452079"/>
                  <a:pt x="459773" y="1783338"/>
                  <a:pt x="483056" y="1854246"/>
                </a:cubicBezTo>
                <a:cubicBezTo>
                  <a:pt x="506339" y="1925154"/>
                  <a:pt x="404739" y="1791804"/>
                  <a:pt x="349706" y="1676446"/>
                </a:cubicBezTo>
                <a:cubicBezTo>
                  <a:pt x="294673" y="1561088"/>
                  <a:pt x="179314" y="1328254"/>
                  <a:pt x="152856" y="1162096"/>
                </a:cubicBezTo>
                <a:cubicBezTo>
                  <a:pt x="126398" y="995938"/>
                  <a:pt x="215298" y="866821"/>
                  <a:pt x="190956" y="679496"/>
                </a:cubicBezTo>
                <a:cubicBezTo>
                  <a:pt x="166614" y="492171"/>
                  <a:pt x="-10127" y="5338"/>
                  <a:pt x="456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05561082-7409-41AA-A929-F945F842CDAA}"/>
              </a:ext>
            </a:extLst>
          </p:cNvPr>
          <p:cNvSpPr/>
          <p:nvPr/>
        </p:nvSpPr>
        <p:spPr>
          <a:xfrm>
            <a:off x="8259051" y="8023771"/>
            <a:ext cx="365401" cy="1500797"/>
          </a:xfrm>
          <a:custGeom>
            <a:avLst/>
            <a:gdLst>
              <a:gd name="connsiteX0" fmla="*/ 332499 w 365401"/>
              <a:gd name="connsiteY0" fmla="*/ 47079 h 1500797"/>
              <a:gd name="connsiteX1" fmla="*/ 288049 w 365401"/>
              <a:gd name="connsiteY1" fmla="*/ 104229 h 1500797"/>
              <a:gd name="connsiteX2" fmla="*/ 78499 w 365401"/>
              <a:gd name="connsiteY2" fmla="*/ 618579 h 1500797"/>
              <a:gd name="connsiteX3" fmla="*/ 262649 w 365401"/>
              <a:gd name="connsiteY3" fmla="*/ 1342479 h 1500797"/>
              <a:gd name="connsiteX4" fmla="*/ 364249 w 365401"/>
              <a:gd name="connsiteY4" fmla="*/ 1494879 h 1500797"/>
              <a:gd name="connsiteX5" fmla="*/ 199149 w 365401"/>
              <a:gd name="connsiteY5" fmla="*/ 1221829 h 1500797"/>
              <a:gd name="connsiteX6" fmla="*/ 2299 w 365401"/>
              <a:gd name="connsiteY6" fmla="*/ 650329 h 1500797"/>
              <a:gd name="connsiteX7" fmla="*/ 332499 w 365401"/>
              <a:gd name="connsiteY7" fmla="*/ 47079 h 1500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401" h="1500797">
                <a:moveTo>
                  <a:pt x="332499" y="47079"/>
                </a:moveTo>
                <a:cubicBezTo>
                  <a:pt x="380124" y="-43938"/>
                  <a:pt x="330382" y="8979"/>
                  <a:pt x="288049" y="104229"/>
                </a:cubicBezTo>
                <a:cubicBezTo>
                  <a:pt x="245716" y="199479"/>
                  <a:pt x="82732" y="412204"/>
                  <a:pt x="78499" y="618579"/>
                </a:cubicBezTo>
                <a:cubicBezTo>
                  <a:pt x="74266" y="824954"/>
                  <a:pt x="215024" y="1196429"/>
                  <a:pt x="262649" y="1342479"/>
                </a:cubicBezTo>
                <a:cubicBezTo>
                  <a:pt x="310274" y="1488529"/>
                  <a:pt x="374832" y="1514987"/>
                  <a:pt x="364249" y="1494879"/>
                </a:cubicBezTo>
                <a:cubicBezTo>
                  <a:pt x="353666" y="1474771"/>
                  <a:pt x="259474" y="1362587"/>
                  <a:pt x="199149" y="1221829"/>
                </a:cubicBezTo>
                <a:cubicBezTo>
                  <a:pt x="138824" y="1081071"/>
                  <a:pt x="-20984" y="844004"/>
                  <a:pt x="2299" y="650329"/>
                </a:cubicBezTo>
                <a:cubicBezTo>
                  <a:pt x="25582" y="456654"/>
                  <a:pt x="284874" y="138096"/>
                  <a:pt x="332499" y="47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180A9F3B-351A-4D08-A469-20906078F5C5}"/>
              </a:ext>
            </a:extLst>
          </p:cNvPr>
          <p:cNvSpPr/>
          <p:nvPr/>
        </p:nvSpPr>
        <p:spPr>
          <a:xfrm>
            <a:off x="7267354" y="8125955"/>
            <a:ext cx="1252816" cy="2215302"/>
          </a:xfrm>
          <a:custGeom>
            <a:avLst/>
            <a:gdLst>
              <a:gd name="connsiteX0" fmla="*/ 1013046 w 1252816"/>
              <a:gd name="connsiteY0" fmla="*/ 59195 h 2215302"/>
              <a:gd name="connsiteX1" fmla="*/ 924146 w 1252816"/>
              <a:gd name="connsiteY1" fmla="*/ 135395 h 2215302"/>
              <a:gd name="connsiteX2" fmla="*/ 854296 w 1252816"/>
              <a:gd name="connsiteY2" fmla="*/ 916445 h 2215302"/>
              <a:gd name="connsiteX3" fmla="*/ 1247996 w 1252816"/>
              <a:gd name="connsiteY3" fmla="*/ 1703845 h 2215302"/>
              <a:gd name="connsiteX4" fmla="*/ 1000346 w 1252816"/>
              <a:gd name="connsiteY4" fmla="*/ 1926095 h 2215302"/>
              <a:gd name="connsiteX5" fmla="*/ 9746 w 1252816"/>
              <a:gd name="connsiteY5" fmla="*/ 2211845 h 2215302"/>
              <a:gd name="connsiteX6" fmla="*/ 530446 w 1252816"/>
              <a:gd name="connsiteY6" fmla="*/ 2059445 h 2215302"/>
              <a:gd name="connsiteX7" fmla="*/ 1120996 w 1252816"/>
              <a:gd name="connsiteY7" fmla="*/ 1697495 h 2215302"/>
              <a:gd name="connsiteX8" fmla="*/ 866996 w 1252816"/>
              <a:gd name="connsiteY8" fmla="*/ 1151395 h 2215302"/>
              <a:gd name="connsiteX9" fmla="*/ 752696 w 1252816"/>
              <a:gd name="connsiteY9" fmla="*/ 757695 h 2215302"/>
              <a:gd name="connsiteX10" fmla="*/ 1013046 w 1252816"/>
              <a:gd name="connsiteY10" fmla="*/ 59195 h 221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52816" h="2215302">
                <a:moveTo>
                  <a:pt x="1013046" y="59195"/>
                </a:moveTo>
                <a:cubicBezTo>
                  <a:pt x="1041621" y="-44522"/>
                  <a:pt x="950604" y="-7480"/>
                  <a:pt x="924146" y="135395"/>
                </a:cubicBezTo>
                <a:cubicBezTo>
                  <a:pt x="897688" y="278270"/>
                  <a:pt x="800321" y="655037"/>
                  <a:pt x="854296" y="916445"/>
                </a:cubicBezTo>
                <a:cubicBezTo>
                  <a:pt x="908271" y="1177853"/>
                  <a:pt x="1223654" y="1535570"/>
                  <a:pt x="1247996" y="1703845"/>
                </a:cubicBezTo>
                <a:cubicBezTo>
                  <a:pt x="1272338" y="1872120"/>
                  <a:pt x="1206721" y="1841428"/>
                  <a:pt x="1000346" y="1926095"/>
                </a:cubicBezTo>
                <a:cubicBezTo>
                  <a:pt x="793971" y="2010762"/>
                  <a:pt x="88063" y="2189620"/>
                  <a:pt x="9746" y="2211845"/>
                </a:cubicBezTo>
                <a:cubicBezTo>
                  <a:pt x="-68571" y="2234070"/>
                  <a:pt x="345238" y="2145170"/>
                  <a:pt x="530446" y="2059445"/>
                </a:cubicBezTo>
                <a:cubicBezTo>
                  <a:pt x="715654" y="1973720"/>
                  <a:pt x="1064904" y="1848837"/>
                  <a:pt x="1120996" y="1697495"/>
                </a:cubicBezTo>
                <a:cubicBezTo>
                  <a:pt x="1177088" y="1546153"/>
                  <a:pt x="928379" y="1308028"/>
                  <a:pt x="866996" y="1151395"/>
                </a:cubicBezTo>
                <a:cubicBezTo>
                  <a:pt x="805613" y="994762"/>
                  <a:pt x="734704" y="943962"/>
                  <a:pt x="752696" y="757695"/>
                </a:cubicBezTo>
                <a:cubicBezTo>
                  <a:pt x="770688" y="571428"/>
                  <a:pt x="984471" y="162912"/>
                  <a:pt x="1013046" y="59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789F1B5B-3CA9-496B-AF53-D93D90814C06}"/>
              </a:ext>
            </a:extLst>
          </p:cNvPr>
          <p:cNvSpPr/>
          <p:nvPr/>
        </p:nvSpPr>
        <p:spPr>
          <a:xfrm>
            <a:off x="1439883" y="5952595"/>
            <a:ext cx="395389" cy="971190"/>
          </a:xfrm>
          <a:custGeom>
            <a:avLst/>
            <a:gdLst>
              <a:gd name="connsiteX0" fmla="*/ 395267 w 395389"/>
              <a:gd name="connsiteY0" fmla="*/ 3705 h 971190"/>
              <a:gd name="connsiteX1" fmla="*/ 242867 w 395389"/>
              <a:gd name="connsiteY1" fmla="*/ 213255 h 971190"/>
              <a:gd name="connsiteX2" fmla="*/ 134917 w 395389"/>
              <a:gd name="connsiteY2" fmla="*/ 759355 h 971190"/>
              <a:gd name="connsiteX3" fmla="*/ 1567 w 395389"/>
              <a:gd name="connsiteY3" fmla="*/ 968905 h 971190"/>
              <a:gd name="connsiteX4" fmla="*/ 230167 w 395389"/>
              <a:gd name="connsiteY4" fmla="*/ 645055 h 971190"/>
              <a:gd name="connsiteX5" fmla="*/ 268267 w 395389"/>
              <a:gd name="connsiteY5" fmla="*/ 365655 h 971190"/>
              <a:gd name="connsiteX6" fmla="*/ 395267 w 395389"/>
              <a:gd name="connsiteY6" fmla="*/ 3705 h 971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5389" h="971190">
                <a:moveTo>
                  <a:pt x="395267" y="3705"/>
                </a:moveTo>
                <a:cubicBezTo>
                  <a:pt x="391034" y="-21695"/>
                  <a:pt x="286259" y="87313"/>
                  <a:pt x="242867" y="213255"/>
                </a:cubicBezTo>
                <a:cubicBezTo>
                  <a:pt x="199475" y="339197"/>
                  <a:pt x="175134" y="633413"/>
                  <a:pt x="134917" y="759355"/>
                </a:cubicBezTo>
                <a:cubicBezTo>
                  <a:pt x="94700" y="885297"/>
                  <a:pt x="-14308" y="987955"/>
                  <a:pt x="1567" y="968905"/>
                </a:cubicBezTo>
                <a:cubicBezTo>
                  <a:pt x="17442" y="949855"/>
                  <a:pt x="185717" y="745597"/>
                  <a:pt x="230167" y="645055"/>
                </a:cubicBezTo>
                <a:cubicBezTo>
                  <a:pt x="274617" y="544513"/>
                  <a:pt x="243925" y="465138"/>
                  <a:pt x="268267" y="365655"/>
                </a:cubicBezTo>
                <a:cubicBezTo>
                  <a:pt x="292609" y="266172"/>
                  <a:pt x="399500" y="29105"/>
                  <a:pt x="395267" y="3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2902A8CE-A3CA-4BE1-BB4C-878313D8B644}"/>
              </a:ext>
            </a:extLst>
          </p:cNvPr>
          <p:cNvSpPr/>
          <p:nvPr/>
        </p:nvSpPr>
        <p:spPr>
          <a:xfrm>
            <a:off x="294905" y="7047378"/>
            <a:ext cx="1451557" cy="551810"/>
          </a:xfrm>
          <a:custGeom>
            <a:avLst/>
            <a:gdLst>
              <a:gd name="connsiteX0" fmla="*/ 1362445 w 1451557"/>
              <a:gd name="connsiteY0" fmla="*/ 102722 h 551810"/>
              <a:gd name="connsiteX1" fmla="*/ 829045 w 1451557"/>
              <a:gd name="connsiteY1" fmla="*/ 20172 h 551810"/>
              <a:gd name="connsiteX2" fmla="*/ 22595 w 1451557"/>
              <a:gd name="connsiteY2" fmla="*/ 540872 h 551810"/>
              <a:gd name="connsiteX3" fmla="*/ 270245 w 1451557"/>
              <a:gd name="connsiteY3" fmla="*/ 356722 h 551810"/>
              <a:gd name="connsiteX4" fmla="*/ 765545 w 1451557"/>
              <a:gd name="connsiteY4" fmla="*/ 147172 h 551810"/>
              <a:gd name="connsiteX5" fmla="*/ 1425945 w 1451557"/>
              <a:gd name="connsiteY5" fmla="*/ 90022 h 551810"/>
              <a:gd name="connsiteX6" fmla="*/ 1324345 w 1451557"/>
              <a:gd name="connsiteY6" fmla="*/ 64622 h 551810"/>
              <a:gd name="connsiteX7" fmla="*/ 1362445 w 1451557"/>
              <a:gd name="connsiteY7" fmla="*/ 102722 h 551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51557" h="551810">
                <a:moveTo>
                  <a:pt x="1362445" y="102722"/>
                </a:moveTo>
                <a:cubicBezTo>
                  <a:pt x="1279895" y="95314"/>
                  <a:pt x="1052353" y="-52853"/>
                  <a:pt x="829045" y="20172"/>
                </a:cubicBezTo>
                <a:cubicBezTo>
                  <a:pt x="605737" y="93197"/>
                  <a:pt x="115728" y="484780"/>
                  <a:pt x="22595" y="540872"/>
                </a:cubicBezTo>
                <a:cubicBezTo>
                  <a:pt x="-70538" y="596964"/>
                  <a:pt x="146420" y="422339"/>
                  <a:pt x="270245" y="356722"/>
                </a:cubicBezTo>
                <a:cubicBezTo>
                  <a:pt x="394070" y="291105"/>
                  <a:pt x="572928" y="191622"/>
                  <a:pt x="765545" y="147172"/>
                </a:cubicBezTo>
                <a:cubicBezTo>
                  <a:pt x="958162" y="102722"/>
                  <a:pt x="1332812" y="103780"/>
                  <a:pt x="1425945" y="90022"/>
                </a:cubicBezTo>
                <a:cubicBezTo>
                  <a:pt x="1519078" y="76264"/>
                  <a:pt x="1328578" y="61447"/>
                  <a:pt x="1324345" y="64622"/>
                </a:cubicBezTo>
                <a:cubicBezTo>
                  <a:pt x="1320112" y="67797"/>
                  <a:pt x="1444995" y="110130"/>
                  <a:pt x="1362445" y="1027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E77D2842-EF01-402D-A92A-7B3F9F1824F5}"/>
              </a:ext>
            </a:extLst>
          </p:cNvPr>
          <p:cNvSpPr/>
          <p:nvPr/>
        </p:nvSpPr>
        <p:spPr>
          <a:xfrm>
            <a:off x="1095030" y="7517580"/>
            <a:ext cx="565812" cy="819182"/>
          </a:xfrm>
          <a:custGeom>
            <a:avLst/>
            <a:gdLst>
              <a:gd name="connsiteX0" fmla="*/ 562320 w 565812"/>
              <a:gd name="connsiteY0" fmla="*/ 820 h 819182"/>
              <a:gd name="connsiteX1" fmla="*/ 244820 w 565812"/>
              <a:gd name="connsiteY1" fmla="*/ 216720 h 819182"/>
              <a:gd name="connsiteX2" fmla="*/ 136870 w 565812"/>
              <a:gd name="connsiteY2" fmla="*/ 400870 h 819182"/>
              <a:gd name="connsiteX3" fmla="*/ 174970 w 565812"/>
              <a:gd name="connsiteY3" fmla="*/ 813620 h 819182"/>
              <a:gd name="connsiteX4" fmla="*/ 149570 w 565812"/>
              <a:gd name="connsiteY4" fmla="*/ 616770 h 819182"/>
              <a:gd name="connsiteX5" fmla="*/ 16220 w 565812"/>
              <a:gd name="connsiteY5" fmla="*/ 299270 h 819182"/>
              <a:gd name="connsiteX6" fmla="*/ 562320 w 565812"/>
              <a:gd name="connsiteY6" fmla="*/ 820 h 819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5812" h="819182">
                <a:moveTo>
                  <a:pt x="562320" y="820"/>
                </a:moveTo>
                <a:cubicBezTo>
                  <a:pt x="600420" y="-12938"/>
                  <a:pt x="315728" y="150045"/>
                  <a:pt x="244820" y="216720"/>
                </a:cubicBezTo>
                <a:cubicBezTo>
                  <a:pt x="173912" y="283395"/>
                  <a:pt x="148512" y="301387"/>
                  <a:pt x="136870" y="400870"/>
                </a:cubicBezTo>
                <a:cubicBezTo>
                  <a:pt x="125228" y="500353"/>
                  <a:pt x="172853" y="777637"/>
                  <a:pt x="174970" y="813620"/>
                </a:cubicBezTo>
                <a:cubicBezTo>
                  <a:pt x="177087" y="849603"/>
                  <a:pt x="176028" y="702495"/>
                  <a:pt x="149570" y="616770"/>
                </a:cubicBezTo>
                <a:cubicBezTo>
                  <a:pt x="123112" y="531045"/>
                  <a:pt x="-53630" y="398753"/>
                  <a:pt x="16220" y="299270"/>
                </a:cubicBezTo>
                <a:cubicBezTo>
                  <a:pt x="86070" y="199787"/>
                  <a:pt x="524220" y="14578"/>
                  <a:pt x="562320" y="8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226B0239-C726-451B-BFCE-50CBA1313FF6}"/>
              </a:ext>
            </a:extLst>
          </p:cNvPr>
          <p:cNvSpPr/>
          <p:nvPr/>
        </p:nvSpPr>
        <p:spPr>
          <a:xfrm>
            <a:off x="1612787" y="7962814"/>
            <a:ext cx="237420" cy="1082160"/>
          </a:xfrm>
          <a:custGeom>
            <a:avLst/>
            <a:gdLst>
              <a:gd name="connsiteX0" fmla="*/ 120763 w 237420"/>
              <a:gd name="connsiteY0" fmla="*/ 86 h 1082160"/>
              <a:gd name="connsiteX1" fmla="*/ 113 w 237420"/>
              <a:gd name="connsiteY1" fmla="*/ 336636 h 1082160"/>
              <a:gd name="connsiteX2" fmla="*/ 146163 w 237420"/>
              <a:gd name="connsiteY2" fmla="*/ 469986 h 1082160"/>
              <a:gd name="connsiteX3" fmla="*/ 114413 w 237420"/>
              <a:gd name="connsiteY3" fmla="*/ 717636 h 1082160"/>
              <a:gd name="connsiteX4" fmla="*/ 203313 w 237420"/>
              <a:gd name="connsiteY4" fmla="*/ 1079586 h 1082160"/>
              <a:gd name="connsiteX5" fmla="*/ 152513 w 237420"/>
              <a:gd name="connsiteY5" fmla="*/ 870036 h 1082160"/>
              <a:gd name="connsiteX6" fmla="*/ 158863 w 237420"/>
              <a:gd name="connsiteY6" fmla="*/ 685886 h 1082160"/>
              <a:gd name="connsiteX7" fmla="*/ 235063 w 237420"/>
              <a:gd name="connsiteY7" fmla="*/ 438236 h 1082160"/>
              <a:gd name="connsiteX8" fmla="*/ 57263 w 237420"/>
              <a:gd name="connsiteY8" fmla="*/ 304886 h 1082160"/>
              <a:gd name="connsiteX9" fmla="*/ 120763 w 237420"/>
              <a:gd name="connsiteY9" fmla="*/ 86 h 108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7420" h="1082160">
                <a:moveTo>
                  <a:pt x="120763" y="86"/>
                </a:moveTo>
                <a:cubicBezTo>
                  <a:pt x="111238" y="5378"/>
                  <a:pt x="-4120" y="258319"/>
                  <a:pt x="113" y="336636"/>
                </a:cubicBezTo>
                <a:cubicBezTo>
                  <a:pt x="4346" y="414953"/>
                  <a:pt x="127113" y="406486"/>
                  <a:pt x="146163" y="469986"/>
                </a:cubicBezTo>
                <a:cubicBezTo>
                  <a:pt x="165213" y="533486"/>
                  <a:pt x="104888" y="616036"/>
                  <a:pt x="114413" y="717636"/>
                </a:cubicBezTo>
                <a:cubicBezTo>
                  <a:pt x="123938" y="819236"/>
                  <a:pt x="196963" y="1054186"/>
                  <a:pt x="203313" y="1079586"/>
                </a:cubicBezTo>
                <a:cubicBezTo>
                  <a:pt x="209663" y="1104986"/>
                  <a:pt x="159921" y="935652"/>
                  <a:pt x="152513" y="870036"/>
                </a:cubicBezTo>
                <a:cubicBezTo>
                  <a:pt x="145105" y="804420"/>
                  <a:pt x="145105" y="757853"/>
                  <a:pt x="158863" y="685886"/>
                </a:cubicBezTo>
                <a:cubicBezTo>
                  <a:pt x="172621" y="613919"/>
                  <a:pt x="251996" y="501736"/>
                  <a:pt x="235063" y="438236"/>
                </a:cubicBezTo>
                <a:cubicBezTo>
                  <a:pt x="218130" y="374736"/>
                  <a:pt x="73138" y="374736"/>
                  <a:pt x="57263" y="304886"/>
                </a:cubicBezTo>
                <a:cubicBezTo>
                  <a:pt x="41388" y="235036"/>
                  <a:pt x="130288" y="-5206"/>
                  <a:pt x="120763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B3C04CBD-AD5C-41A3-B506-6D352A540C4A}"/>
              </a:ext>
            </a:extLst>
          </p:cNvPr>
          <p:cNvSpPr/>
          <p:nvPr/>
        </p:nvSpPr>
        <p:spPr>
          <a:xfrm>
            <a:off x="949951" y="7385327"/>
            <a:ext cx="714713" cy="382711"/>
          </a:xfrm>
          <a:custGeom>
            <a:avLst/>
            <a:gdLst>
              <a:gd name="connsiteX0" fmla="*/ 618499 w 714713"/>
              <a:gd name="connsiteY0" fmla="*/ 12423 h 382711"/>
              <a:gd name="connsiteX1" fmla="*/ 186699 w 714713"/>
              <a:gd name="connsiteY1" fmla="*/ 82273 h 382711"/>
              <a:gd name="connsiteX2" fmla="*/ 2549 w 714713"/>
              <a:gd name="connsiteY2" fmla="*/ 380723 h 382711"/>
              <a:gd name="connsiteX3" fmla="*/ 123199 w 714713"/>
              <a:gd name="connsiteY3" fmla="*/ 202923 h 382711"/>
              <a:gd name="connsiteX4" fmla="*/ 675649 w 714713"/>
              <a:gd name="connsiteY4" fmla="*/ 18773 h 382711"/>
              <a:gd name="connsiteX5" fmla="*/ 618499 w 714713"/>
              <a:gd name="connsiteY5" fmla="*/ 12423 h 382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4713" h="382711">
                <a:moveTo>
                  <a:pt x="618499" y="12423"/>
                </a:moveTo>
                <a:cubicBezTo>
                  <a:pt x="537007" y="23006"/>
                  <a:pt x="289357" y="20890"/>
                  <a:pt x="186699" y="82273"/>
                </a:cubicBezTo>
                <a:cubicBezTo>
                  <a:pt x="84041" y="143656"/>
                  <a:pt x="13132" y="360615"/>
                  <a:pt x="2549" y="380723"/>
                </a:cubicBezTo>
                <a:cubicBezTo>
                  <a:pt x="-8034" y="400831"/>
                  <a:pt x="11016" y="263248"/>
                  <a:pt x="123199" y="202923"/>
                </a:cubicBezTo>
                <a:cubicBezTo>
                  <a:pt x="235382" y="142598"/>
                  <a:pt x="595216" y="49465"/>
                  <a:pt x="675649" y="18773"/>
                </a:cubicBezTo>
                <a:cubicBezTo>
                  <a:pt x="756082" y="-11919"/>
                  <a:pt x="699991" y="1840"/>
                  <a:pt x="618499" y="12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B080C653-3F2A-4984-B06B-3E9E1D0E2164}"/>
              </a:ext>
            </a:extLst>
          </p:cNvPr>
          <p:cNvSpPr/>
          <p:nvPr/>
        </p:nvSpPr>
        <p:spPr>
          <a:xfrm>
            <a:off x="1222994" y="8285770"/>
            <a:ext cx="630284" cy="555956"/>
          </a:xfrm>
          <a:custGeom>
            <a:avLst/>
            <a:gdLst>
              <a:gd name="connsiteX0" fmla="*/ 15256 w 630284"/>
              <a:gd name="connsiteY0" fmla="*/ 980 h 555956"/>
              <a:gd name="connsiteX1" fmla="*/ 78756 w 630284"/>
              <a:gd name="connsiteY1" fmla="*/ 191480 h 555956"/>
              <a:gd name="connsiteX2" fmla="*/ 586756 w 630284"/>
              <a:gd name="connsiteY2" fmla="*/ 540730 h 555956"/>
              <a:gd name="connsiteX3" fmla="*/ 561356 w 630284"/>
              <a:gd name="connsiteY3" fmla="*/ 470880 h 555956"/>
              <a:gd name="connsiteX4" fmla="*/ 218456 w 630284"/>
              <a:gd name="connsiteY4" fmla="*/ 267680 h 555956"/>
              <a:gd name="connsiteX5" fmla="*/ 15256 w 630284"/>
              <a:gd name="connsiteY5" fmla="*/ 980 h 555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0284" h="555956">
                <a:moveTo>
                  <a:pt x="15256" y="980"/>
                </a:moveTo>
                <a:cubicBezTo>
                  <a:pt x="-8027" y="-11720"/>
                  <a:pt x="-16494" y="101522"/>
                  <a:pt x="78756" y="191480"/>
                </a:cubicBezTo>
                <a:cubicBezTo>
                  <a:pt x="174006" y="281438"/>
                  <a:pt x="506323" y="494163"/>
                  <a:pt x="586756" y="540730"/>
                </a:cubicBezTo>
                <a:cubicBezTo>
                  <a:pt x="667189" y="587297"/>
                  <a:pt x="622739" y="516388"/>
                  <a:pt x="561356" y="470880"/>
                </a:cubicBezTo>
                <a:cubicBezTo>
                  <a:pt x="499973" y="425372"/>
                  <a:pt x="312648" y="341763"/>
                  <a:pt x="218456" y="267680"/>
                </a:cubicBezTo>
                <a:cubicBezTo>
                  <a:pt x="124264" y="193597"/>
                  <a:pt x="38539" y="13680"/>
                  <a:pt x="15256" y="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A66AA612-E6AF-49C0-BA3C-6F3C0E07D4E4}"/>
              </a:ext>
            </a:extLst>
          </p:cNvPr>
          <p:cNvSpPr/>
          <p:nvPr/>
        </p:nvSpPr>
        <p:spPr>
          <a:xfrm>
            <a:off x="1408829" y="8934449"/>
            <a:ext cx="625495" cy="823321"/>
          </a:xfrm>
          <a:custGeom>
            <a:avLst/>
            <a:gdLst>
              <a:gd name="connsiteX0" fmla="*/ 508871 w 625495"/>
              <a:gd name="connsiteY0" fmla="*/ 19051 h 823321"/>
              <a:gd name="connsiteX1" fmla="*/ 458071 w 625495"/>
              <a:gd name="connsiteY1" fmla="*/ 44451 h 823321"/>
              <a:gd name="connsiteX2" fmla="*/ 197721 w 625495"/>
              <a:gd name="connsiteY2" fmla="*/ 215901 h 823321"/>
              <a:gd name="connsiteX3" fmla="*/ 146921 w 625495"/>
              <a:gd name="connsiteY3" fmla="*/ 355601 h 823321"/>
              <a:gd name="connsiteX4" fmla="*/ 610471 w 625495"/>
              <a:gd name="connsiteY4" fmla="*/ 806451 h 823321"/>
              <a:gd name="connsiteX5" fmla="*/ 477121 w 625495"/>
              <a:gd name="connsiteY5" fmla="*/ 704851 h 823321"/>
              <a:gd name="connsiteX6" fmla="*/ 127871 w 625495"/>
              <a:gd name="connsiteY6" fmla="*/ 488951 h 823321"/>
              <a:gd name="connsiteX7" fmla="*/ 19921 w 625495"/>
              <a:gd name="connsiteY7" fmla="*/ 292101 h 823321"/>
              <a:gd name="connsiteX8" fmla="*/ 508871 w 625495"/>
              <a:gd name="connsiteY8" fmla="*/ 19051 h 823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5495" h="823321">
                <a:moveTo>
                  <a:pt x="508871" y="19051"/>
                </a:moveTo>
                <a:cubicBezTo>
                  <a:pt x="581896" y="-22224"/>
                  <a:pt x="509929" y="11643"/>
                  <a:pt x="458071" y="44451"/>
                </a:cubicBezTo>
                <a:cubicBezTo>
                  <a:pt x="406213" y="77259"/>
                  <a:pt x="249579" y="164043"/>
                  <a:pt x="197721" y="215901"/>
                </a:cubicBezTo>
                <a:cubicBezTo>
                  <a:pt x="145863" y="267759"/>
                  <a:pt x="78129" y="257176"/>
                  <a:pt x="146921" y="355601"/>
                </a:cubicBezTo>
                <a:cubicBezTo>
                  <a:pt x="215713" y="454026"/>
                  <a:pt x="555438" y="748243"/>
                  <a:pt x="610471" y="806451"/>
                </a:cubicBezTo>
                <a:cubicBezTo>
                  <a:pt x="665504" y="864659"/>
                  <a:pt x="557554" y="757768"/>
                  <a:pt x="477121" y="704851"/>
                </a:cubicBezTo>
                <a:cubicBezTo>
                  <a:pt x="396688" y="651934"/>
                  <a:pt x="204071" y="557743"/>
                  <a:pt x="127871" y="488951"/>
                </a:cubicBezTo>
                <a:cubicBezTo>
                  <a:pt x="51671" y="420159"/>
                  <a:pt x="-41462" y="368301"/>
                  <a:pt x="19921" y="292101"/>
                </a:cubicBezTo>
                <a:cubicBezTo>
                  <a:pt x="81304" y="215901"/>
                  <a:pt x="435846" y="60326"/>
                  <a:pt x="508871" y="190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E1BE90B9-D1E7-4252-9815-DF5FF7A146CD}"/>
              </a:ext>
            </a:extLst>
          </p:cNvPr>
          <p:cNvSpPr/>
          <p:nvPr/>
        </p:nvSpPr>
        <p:spPr>
          <a:xfrm>
            <a:off x="1961680" y="9786293"/>
            <a:ext cx="1327909" cy="827098"/>
          </a:xfrm>
          <a:custGeom>
            <a:avLst/>
            <a:gdLst>
              <a:gd name="connsiteX0" fmla="*/ 1321270 w 1327909"/>
              <a:gd name="connsiteY0" fmla="*/ 310207 h 827098"/>
              <a:gd name="connsiteX1" fmla="*/ 1213320 w 1327909"/>
              <a:gd name="connsiteY1" fmla="*/ 557857 h 827098"/>
              <a:gd name="connsiteX2" fmla="*/ 984720 w 1327909"/>
              <a:gd name="connsiteY2" fmla="*/ 742007 h 827098"/>
              <a:gd name="connsiteX3" fmla="*/ 489420 w 1327909"/>
              <a:gd name="connsiteY3" fmla="*/ 824557 h 827098"/>
              <a:gd name="connsiteX4" fmla="*/ 25870 w 1327909"/>
              <a:gd name="connsiteY4" fmla="*/ 653107 h 827098"/>
              <a:gd name="connsiteX5" fmla="*/ 70320 w 1327909"/>
              <a:gd name="connsiteY5" fmla="*/ 11757 h 827098"/>
              <a:gd name="connsiteX6" fmla="*/ 25870 w 1327909"/>
              <a:gd name="connsiteY6" fmla="*/ 246707 h 827098"/>
              <a:gd name="connsiteX7" fmla="*/ 19520 w 1327909"/>
              <a:gd name="connsiteY7" fmla="*/ 361007 h 827098"/>
              <a:gd name="connsiteX8" fmla="*/ 286220 w 1327909"/>
              <a:gd name="connsiteY8" fmla="*/ 653107 h 827098"/>
              <a:gd name="connsiteX9" fmla="*/ 851370 w 1327909"/>
              <a:gd name="connsiteY9" fmla="*/ 684857 h 827098"/>
              <a:gd name="connsiteX10" fmla="*/ 1029170 w 1327909"/>
              <a:gd name="connsiteY10" fmla="*/ 583257 h 827098"/>
              <a:gd name="connsiteX11" fmla="*/ 1321270 w 1327909"/>
              <a:gd name="connsiteY11" fmla="*/ 310207 h 827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27909" h="827098">
                <a:moveTo>
                  <a:pt x="1321270" y="310207"/>
                </a:moveTo>
                <a:cubicBezTo>
                  <a:pt x="1351962" y="305974"/>
                  <a:pt x="1269412" y="485890"/>
                  <a:pt x="1213320" y="557857"/>
                </a:cubicBezTo>
                <a:cubicBezTo>
                  <a:pt x="1157228" y="629824"/>
                  <a:pt x="1105370" y="697557"/>
                  <a:pt x="984720" y="742007"/>
                </a:cubicBezTo>
                <a:cubicBezTo>
                  <a:pt x="864070" y="786457"/>
                  <a:pt x="649228" y="839374"/>
                  <a:pt x="489420" y="824557"/>
                </a:cubicBezTo>
                <a:cubicBezTo>
                  <a:pt x="329612" y="809740"/>
                  <a:pt x="95720" y="788574"/>
                  <a:pt x="25870" y="653107"/>
                </a:cubicBezTo>
                <a:cubicBezTo>
                  <a:pt x="-43980" y="517640"/>
                  <a:pt x="70320" y="79490"/>
                  <a:pt x="70320" y="11757"/>
                </a:cubicBezTo>
                <a:cubicBezTo>
                  <a:pt x="70320" y="-55976"/>
                  <a:pt x="34337" y="188499"/>
                  <a:pt x="25870" y="246707"/>
                </a:cubicBezTo>
                <a:cubicBezTo>
                  <a:pt x="17403" y="304915"/>
                  <a:pt x="-23872" y="293274"/>
                  <a:pt x="19520" y="361007"/>
                </a:cubicBezTo>
                <a:cubicBezTo>
                  <a:pt x="62912" y="428740"/>
                  <a:pt x="147578" y="599132"/>
                  <a:pt x="286220" y="653107"/>
                </a:cubicBezTo>
                <a:cubicBezTo>
                  <a:pt x="424862" y="707082"/>
                  <a:pt x="727545" y="696499"/>
                  <a:pt x="851370" y="684857"/>
                </a:cubicBezTo>
                <a:cubicBezTo>
                  <a:pt x="975195" y="673215"/>
                  <a:pt x="955087" y="643582"/>
                  <a:pt x="1029170" y="583257"/>
                </a:cubicBezTo>
                <a:cubicBezTo>
                  <a:pt x="1103253" y="522932"/>
                  <a:pt x="1290578" y="314440"/>
                  <a:pt x="1321270" y="310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8DAE37A8-9D86-4A41-B314-751516566998}"/>
              </a:ext>
            </a:extLst>
          </p:cNvPr>
          <p:cNvSpPr/>
          <p:nvPr/>
        </p:nvSpPr>
        <p:spPr>
          <a:xfrm>
            <a:off x="2115622" y="9631510"/>
            <a:ext cx="520061" cy="1307648"/>
          </a:xfrm>
          <a:custGeom>
            <a:avLst/>
            <a:gdLst>
              <a:gd name="connsiteX0" fmla="*/ 157678 w 520061"/>
              <a:gd name="connsiteY0" fmla="*/ 26840 h 1307648"/>
              <a:gd name="connsiteX1" fmla="*/ 125928 w 520061"/>
              <a:gd name="connsiteY1" fmla="*/ 109390 h 1307648"/>
              <a:gd name="connsiteX2" fmla="*/ 37028 w 520061"/>
              <a:gd name="connsiteY2" fmla="*/ 331640 h 1307648"/>
              <a:gd name="connsiteX3" fmla="*/ 94178 w 520061"/>
              <a:gd name="connsiteY3" fmla="*/ 674540 h 1307648"/>
              <a:gd name="connsiteX4" fmla="*/ 506928 w 520061"/>
              <a:gd name="connsiteY4" fmla="*/ 1290490 h 1307648"/>
              <a:gd name="connsiteX5" fmla="*/ 379928 w 520061"/>
              <a:gd name="connsiteY5" fmla="*/ 1087290 h 1307648"/>
              <a:gd name="connsiteX6" fmla="*/ 5278 w 520061"/>
              <a:gd name="connsiteY6" fmla="*/ 572940 h 1307648"/>
              <a:gd name="connsiteX7" fmla="*/ 157678 w 520061"/>
              <a:gd name="connsiteY7" fmla="*/ 26840 h 1307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0061" h="1307648">
                <a:moveTo>
                  <a:pt x="157678" y="26840"/>
                </a:moveTo>
                <a:cubicBezTo>
                  <a:pt x="177786" y="-50418"/>
                  <a:pt x="146036" y="58590"/>
                  <a:pt x="125928" y="109390"/>
                </a:cubicBezTo>
                <a:cubicBezTo>
                  <a:pt x="105820" y="160190"/>
                  <a:pt x="42320" y="237448"/>
                  <a:pt x="37028" y="331640"/>
                </a:cubicBezTo>
                <a:cubicBezTo>
                  <a:pt x="31736" y="425832"/>
                  <a:pt x="15861" y="514732"/>
                  <a:pt x="94178" y="674540"/>
                </a:cubicBezTo>
                <a:cubicBezTo>
                  <a:pt x="172495" y="834348"/>
                  <a:pt x="459303" y="1221698"/>
                  <a:pt x="506928" y="1290490"/>
                </a:cubicBezTo>
                <a:cubicBezTo>
                  <a:pt x="554553" y="1359282"/>
                  <a:pt x="463536" y="1206882"/>
                  <a:pt x="379928" y="1087290"/>
                </a:cubicBezTo>
                <a:cubicBezTo>
                  <a:pt x="296320" y="967698"/>
                  <a:pt x="42320" y="747565"/>
                  <a:pt x="5278" y="572940"/>
                </a:cubicBezTo>
                <a:cubicBezTo>
                  <a:pt x="-31764" y="398315"/>
                  <a:pt x="137570" y="104098"/>
                  <a:pt x="157678" y="26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239E0269-4D82-4BFD-B7F8-9D1BB7AAB8F5}"/>
              </a:ext>
            </a:extLst>
          </p:cNvPr>
          <p:cNvSpPr/>
          <p:nvPr/>
        </p:nvSpPr>
        <p:spPr>
          <a:xfrm>
            <a:off x="2050409" y="9283688"/>
            <a:ext cx="641610" cy="1548747"/>
          </a:xfrm>
          <a:custGeom>
            <a:avLst/>
            <a:gdLst>
              <a:gd name="connsiteX0" fmla="*/ 641 w 641610"/>
              <a:gd name="connsiteY0" fmla="*/ 12 h 1548747"/>
              <a:gd name="connsiteX1" fmla="*/ 337191 w 641610"/>
              <a:gd name="connsiteY1" fmla="*/ 463562 h 1548747"/>
              <a:gd name="connsiteX2" fmla="*/ 508641 w 641610"/>
              <a:gd name="connsiteY2" fmla="*/ 819162 h 1548747"/>
              <a:gd name="connsiteX3" fmla="*/ 635641 w 641610"/>
              <a:gd name="connsiteY3" fmla="*/ 1517662 h 1548747"/>
              <a:gd name="connsiteX4" fmla="*/ 616591 w 641610"/>
              <a:gd name="connsiteY4" fmla="*/ 1390662 h 1548747"/>
              <a:gd name="connsiteX5" fmla="*/ 578491 w 641610"/>
              <a:gd name="connsiteY5" fmla="*/ 1066812 h 1548747"/>
              <a:gd name="connsiteX6" fmla="*/ 260991 w 641610"/>
              <a:gd name="connsiteY6" fmla="*/ 450862 h 1548747"/>
              <a:gd name="connsiteX7" fmla="*/ 641 w 641610"/>
              <a:gd name="connsiteY7" fmla="*/ 12 h 1548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1610" h="1548747">
                <a:moveTo>
                  <a:pt x="641" y="12"/>
                </a:moveTo>
                <a:cubicBezTo>
                  <a:pt x="13341" y="2129"/>
                  <a:pt x="252524" y="327037"/>
                  <a:pt x="337191" y="463562"/>
                </a:cubicBezTo>
                <a:cubicBezTo>
                  <a:pt x="421858" y="600087"/>
                  <a:pt x="458899" y="643479"/>
                  <a:pt x="508641" y="819162"/>
                </a:cubicBezTo>
                <a:cubicBezTo>
                  <a:pt x="558383" y="994845"/>
                  <a:pt x="617649" y="1422412"/>
                  <a:pt x="635641" y="1517662"/>
                </a:cubicBezTo>
                <a:cubicBezTo>
                  <a:pt x="653633" y="1612912"/>
                  <a:pt x="626116" y="1465804"/>
                  <a:pt x="616591" y="1390662"/>
                </a:cubicBezTo>
                <a:cubicBezTo>
                  <a:pt x="607066" y="1315520"/>
                  <a:pt x="637758" y="1223445"/>
                  <a:pt x="578491" y="1066812"/>
                </a:cubicBezTo>
                <a:cubicBezTo>
                  <a:pt x="519224" y="910179"/>
                  <a:pt x="355183" y="629720"/>
                  <a:pt x="260991" y="450862"/>
                </a:cubicBezTo>
                <a:cubicBezTo>
                  <a:pt x="166799" y="272004"/>
                  <a:pt x="-12059" y="-2105"/>
                  <a:pt x="641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26644C32-6FE0-4472-A19B-83D7953518FF}"/>
              </a:ext>
            </a:extLst>
          </p:cNvPr>
          <p:cNvSpPr/>
          <p:nvPr/>
        </p:nvSpPr>
        <p:spPr>
          <a:xfrm>
            <a:off x="2241758" y="2524478"/>
            <a:ext cx="1961944" cy="1012830"/>
          </a:xfrm>
          <a:custGeom>
            <a:avLst/>
            <a:gdLst>
              <a:gd name="connsiteX0" fmla="*/ 1961942 w 1961944"/>
              <a:gd name="connsiteY0" fmla="*/ 301272 h 1012830"/>
              <a:gd name="connsiteX1" fmla="*/ 1434892 w 1961944"/>
              <a:gd name="connsiteY1" fmla="*/ 85372 h 1012830"/>
              <a:gd name="connsiteX2" fmla="*/ 799892 w 1961944"/>
              <a:gd name="connsiteY2" fmla="*/ 218722 h 1012830"/>
              <a:gd name="connsiteX3" fmla="*/ 31542 w 1961944"/>
              <a:gd name="connsiteY3" fmla="*/ 980722 h 1012830"/>
              <a:gd name="connsiteX4" fmla="*/ 196642 w 1961944"/>
              <a:gd name="connsiteY4" fmla="*/ 802922 h 1012830"/>
              <a:gd name="connsiteX5" fmla="*/ 647492 w 1961944"/>
              <a:gd name="connsiteY5" fmla="*/ 186972 h 1012830"/>
              <a:gd name="connsiteX6" fmla="*/ 1441242 w 1961944"/>
              <a:gd name="connsiteY6" fmla="*/ 2822 h 1012830"/>
              <a:gd name="connsiteX7" fmla="*/ 1961942 w 1961944"/>
              <a:gd name="connsiteY7" fmla="*/ 301272 h 1012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1944" h="1012830">
                <a:moveTo>
                  <a:pt x="1961942" y="301272"/>
                </a:moveTo>
                <a:cubicBezTo>
                  <a:pt x="1960884" y="315030"/>
                  <a:pt x="1628567" y="99130"/>
                  <a:pt x="1434892" y="85372"/>
                </a:cubicBezTo>
                <a:cubicBezTo>
                  <a:pt x="1241217" y="71614"/>
                  <a:pt x="1033784" y="69497"/>
                  <a:pt x="799892" y="218722"/>
                </a:cubicBezTo>
                <a:cubicBezTo>
                  <a:pt x="566000" y="367947"/>
                  <a:pt x="132084" y="883355"/>
                  <a:pt x="31542" y="980722"/>
                </a:cubicBezTo>
                <a:cubicBezTo>
                  <a:pt x="-69000" y="1078089"/>
                  <a:pt x="93984" y="935214"/>
                  <a:pt x="196642" y="802922"/>
                </a:cubicBezTo>
                <a:cubicBezTo>
                  <a:pt x="299300" y="670630"/>
                  <a:pt x="440059" y="320322"/>
                  <a:pt x="647492" y="186972"/>
                </a:cubicBezTo>
                <a:cubicBezTo>
                  <a:pt x="854925" y="53622"/>
                  <a:pt x="1221109" y="-15170"/>
                  <a:pt x="1441242" y="2822"/>
                </a:cubicBezTo>
                <a:cubicBezTo>
                  <a:pt x="1661375" y="20814"/>
                  <a:pt x="1963000" y="287514"/>
                  <a:pt x="1961942" y="301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8B28E278-2D2B-4937-B2CF-D7ADEEBCA473}"/>
              </a:ext>
            </a:extLst>
          </p:cNvPr>
          <p:cNvSpPr/>
          <p:nvPr/>
        </p:nvSpPr>
        <p:spPr>
          <a:xfrm>
            <a:off x="1795404" y="3555374"/>
            <a:ext cx="491879" cy="1356076"/>
          </a:xfrm>
          <a:custGeom>
            <a:avLst/>
            <a:gdLst>
              <a:gd name="connsiteX0" fmla="*/ 490596 w 491879"/>
              <a:gd name="connsiteY0" fmla="*/ 626 h 1356076"/>
              <a:gd name="connsiteX1" fmla="*/ 154046 w 491879"/>
              <a:gd name="connsiteY1" fmla="*/ 495926 h 1356076"/>
              <a:gd name="connsiteX2" fmla="*/ 134996 w 491879"/>
              <a:gd name="connsiteY2" fmla="*/ 1334126 h 1356076"/>
              <a:gd name="connsiteX3" fmla="*/ 122296 w 491879"/>
              <a:gd name="connsiteY3" fmla="*/ 1067426 h 1356076"/>
              <a:gd name="connsiteX4" fmla="*/ 14346 w 491879"/>
              <a:gd name="connsiteY4" fmla="*/ 591176 h 1356076"/>
              <a:gd name="connsiteX5" fmla="*/ 490596 w 491879"/>
              <a:gd name="connsiteY5" fmla="*/ 626 h 1356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1879" h="1356076">
                <a:moveTo>
                  <a:pt x="490596" y="626"/>
                </a:moveTo>
                <a:cubicBezTo>
                  <a:pt x="513879" y="-15249"/>
                  <a:pt x="213313" y="273676"/>
                  <a:pt x="154046" y="495926"/>
                </a:cubicBezTo>
                <a:cubicBezTo>
                  <a:pt x="94779" y="718176"/>
                  <a:pt x="140288" y="1238876"/>
                  <a:pt x="134996" y="1334126"/>
                </a:cubicBezTo>
                <a:cubicBezTo>
                  <a:pt x="129704" y="1429376"/>
                  <a:pt x="142404" y="1191251"/>
                  <a:pt x="122296" y="1067426"/>
                </a:cubicBezTo>
                <a:cubicBezTo>
                  <a:pt x="102188" y="943601"/>
                  <a:pt x="-45979" y="766859"/>
                  <a:pt x="14346" y="591176"/>
                </a:cubicBezTo>
                <a:cubicBezTo>
                  <a:pt x="74671" y="415493"/>
                  <a:pt x="467313" y="16501"/>
                  <a:pt x="490596" y="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8925C3F0-D34A-428F-88FD-A77D150E19FE}"/>
              </a:ext>
            </a:extLst>
          </p:cNvPr>
          <p:cNvSpPr/>
          <p:nvPr/>
        </p:nvSpPr>
        <p:spPr>
          <a:xfrm>
            <a:off x="3319055" y="2351006"/>
            <a:ext cx="1068355" cy="290775"/>
          </a:xfrm>
          <a:custGeom>
            <a:avLst/>
            <a:gdLst>
              <a:gd name="connsiteX0" fmla="*/ 1062445 w 1068355"/>
              <a:gd name="connsiteY0" fmla="*/ 290594 h 290775"/>
              <a:gd name="connsiteX1" fmla="*/ 636995 w 1068355"/>
              <a:gd name="connsiteY1" fmla="*/ 4844 h 290775"/>
              <a:gd name="connsiteX2" fmla="*/ 8345 w 1068355"/>
              <a:gd name="connsiteY2" fmla="*/ 106444 h 290775"/>
              <a:gd name="connsiteX3" fmla="*/ 325845 w 1068355"/>
              <a:gd name="connsiteY3" fmla="*/ 49294 h 290775"/>
              <a:gd name="connsiteX4" fmla="*/ 1062445 w 1068355"/>
              <a:gd name="connsiteY4" fmla="*/ 290594 h 29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8355" h="290775">
                <a:moveTo>
                  <a:pt x="1062445" y="290594"/>
                </a:moveTo>
                <a:cubicBezTo>
                  <a:pt x="1114303" y="283186"/>
                  <a:pt x="812678" y="35536"/>
                  <a:pt x="636995" y="4844"/>
                </a:cubicBezTo>
                <a:cubicBezTo>
                  <a:pt x="461312" y="-25848"/>
                  <a:pt x="60203" y="99036"/>
                  <a:pt x="8345" y="106444"/>
                </a:cubicBezTo>
                <a:cubicBezTo>
                  <a:pt x="-43513" y="113852"/>
                  <a:pt x="156512" y="21777"/>
                  <a:pt x="325845" y="49294"/>
                </a:cubicBezTo>
                <a:cubicBezTo>
                  <a:pt x="495178" y="76811"/>
                  <a:pt x="1010587" y="298002"/>
                  <a:pt x="1062445" y="290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A2765FB2-0660-4BA6-9BE6-111B5A90BCB7}"/>
              </a:ext>
            </a:extLst>
          </p:cNvPr>
          <p:cNvSpPr/>
          <p:nvPr/>
        </p:nvSpPr>
        <p:spPr>
          <a:xfrm>
            <a:off x="1961009" y="2450773"/>
            <a:ext cx="1283859" cy="1266599"/>
          </a:xfrm>
          <a:custGeom>
            <a:avLst/>
            <a:gdLst>
              <a:gd name="connsiteX0" fmla="*/ 1283841 w 1283859"/>
              <a:gd name="connsiteY0" fmla="*/ 327 h 1266599"/>
              <a:gd name="connsiteX1" fmla="*/ 699641 w 1283859"/>
              <a:gd name="connsiteY1" fmla="*/ 260677 h 1266599"/>
              <a:gd name="connsiteX2" fmla="*/ 26541 w 1283859"/>
              <a:gd name="connsiteY2" fmla="*/ 1225877 h 1266599"/>
              <a:gd name="connsiteX3" fmla="*/ 153541 w 1283859"/>
              <a:gd name="connsiteY3" fmla="*/ 1041727 h 1266599"/>
              <a:gd name="connsiteX4" fmla="*/ 324991 w 1283859"/>
              <a:gd name="connsiteY4" fmla="*/ 628977 h 1266599"/>
              <a:gd name="connsiteX5" fmla="*/ 718691 w 1283859"/>
              <a:gd name="connsiteY5" fmla="*/ 216227 h 1266599"/>
              <a:gd name="connsiteX6" fmla="*/ 1283841 w 1283859"/>
              <a:gd name="connsiteY6" fmla="*/ 327 h 126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3859" h="1266599">
                <a:moveTo>
                  <a:pt x="1283841" y="327"/>
                </a:moveTo>
                <a:cubicBezTo>
                  <a:pt x="1280666" y="7735"/>
                  <a:pt x="909191" y="56419"/>
                  <a:pt x="699641" y="260677"/>
                </a:cubicBezTo>
                <a:cubicBezTo>
                  <a:pt x="490091" y="464935"/>
                  <a:pt x="117558" y="1095702"/>
                  <a:pt x="26541" y="1225877"/>
                </a:cubicBezTo>
                <a:cubicBezTo>
                  <a:pt x="-64476" y="1356052"/>
                  <a:pt x="103799" y="1141210"/>
                  <a:pt x="153541" y="1041727"/>
                </a:cubicBezTo>
                <a:cubicBezTo>
                  <a:pt x="203283" y="942244"/>
                  <a:pt x="230799" y="766560"/>
                  <a:pt x="324991" y="628977"/>
                </a:cubicBezTo>
                <a:cubicBezTo>
                  <a:pt x="419183" y="491394"/>
                  <a:pt x="563116" y="319944"/>
                  <a:pt x="718691" y="216227"/>
                </a:cubicBezTo>
                <a:cubicBezTo>
                  <a:pt x="874266" y="112510"/>
                  <a:pt x="1287016" y="-7081"/>
                  <a:pt x="1283841" y="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076C3E8A-7189-478C-B6D3-98C33E559644}"/>
              </a:ext>
            </a:extLst>
          </p:cNvPr>
          <p:cNvSpPr/>
          <p:nvPr/>
        </p:nvSpPr>
        <p:spPr>
          <a:xfrm>
            <a:off x="3368569" y="2135731"/>
            <a:ext cx="1255817" cy="270955"/>
          </a:xfrm>
          <a:custGeom>
            <a:avLst/>
            <a:gdLst>
              <a:gd name="connsiteX0" fmla="*/ 1254231 w 1255817"/>
              <a:gd name="connsiteY0" fmla="*/ 270919 h 270955"/>
              <a:gd name="connsiteX1" fmla="*/ 593831 w 1255817"/>
              <a:gd name="connsiteY1" fmla="*/ 10569 h 270955"/>
              <a:gd name="connsiteX2" fmla="*/ 3281 w 1255817"/>
              <a:gd name="connsiteY2" fmla="*/ 48669 h 270955"/>
              <a:gd name="connsiteX3" fmla="*/ 396981 w 1255817"/>
              <a:gd name="connsiteY3" fmla="*/ 29619 h 270955"/>
              <a:gd name="connsiteX4" fmla="*/ 1254231 w 1255817"/>
              <a:gd name="connsiteY4" fmla="*/ 270919 h 27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817" h="270955">
                <a:moveTo>
                  <a:pt x="1254231" y="270919"/>
                </a:moveTo>
                <a:cubicBezTo>
                  <a:pt x="1287039" y="267744"/>
                  <a:pt x="802323" y="47611"/>
                  <a:pt x="593831" y="10569"/>
                </a:cubicBezTo>
                <a:cubicBezTo>
                  <a:pt x="385339" y="-26473"/>
                  <a:pt x="36089" y="45494"/>
                  <a:pt x="3281" y="48669"/>
                </a:cubicBezTo>
                <a:cubicBezTo>
                  <a:pt x="-29527" y="51844"/>
                  <a:pt x="189548" y="-10598"/>
                  <a:pt x="396981" y="29619"/>
                </a:cubicBezTo>
                <a:cubicBezTo>
                  <a:pt x="604414" y="69836"/>
                  <a:pt x="1221423" y="274094"/>
                  <a:pt x="1254231" y="2709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500CB8B3-B7E9-4277-BB6C-E6820B3BCDC9}"/>
              </a:ext>
            </a:extLst>
          </p:cNvPr>
          <p:cNvSpPr/>
          <p:nvPr/>
        </p:nvSpPr>
        <p:spPr>
          <a:xfrm>
            <a:off x="3879811" y="2584255"/>
            <a:ext cx="2133734" cy="667121"/>
          </a:xfrm>
          <a:custGeom>
            <a:avLst/>
            <a:gdLst>
              <a:gd name="connsiteX0" fmla="*/ 39 w 2133734"/>
              <a:gd name="connsiteY0" fmla="*/ 298645 h 667121"/>
              <a:gd name="connsiteX1" fmla="*/ 552489 w 2133734"/>
              <a:gd name="connsiteY1" fmla="*/ 82745 h 667121"/>
              <a:gd name="connsiteX2" fmla="*/ 1079539 w 2133734"/>
              <a:gd name="connsiteY2" fmla="*/ 25595 h 667121"/>
              <a:gd name="connsiteX3" fmla="*/ 1905039 w 2133734"/>
              <a:gd name="connsiteY3" fmla="*/ 393895 h 667121"/>
              <a:gd name="connsiteX4" fmla="*/ 2133639 w 2133734"/>
              <a:gd name="connsiteY4" fmla="*/ 666945 h 667121"/>
              <a:gd name="connsiteX5" fmla="*/ 1930439 w 2133734"/>
              <a:gd name="connsiteY5" fmla="*/ 431995 h 667121"/>
              <a:gd name="connsiteX6" fmla="*/ 1714539 w 2133734"/>
              <a:gd name="connsiteY6" fmla="*/ 216095 h 667121"/>
              <a:gd name="connsiteX7" fmla="*/ 1358939 w 2133734"/>
              <a:gd name="connsiteY7" fmla="*/ 195 h 667121"/>
              <a:gd name="connsiteX8" fmla="*/ 25439 w 2133734"/>
              <a:gd name="connsiteY8" fmla="*/ 254195 h 667121"/>
              <a:gd name="connsiteX9" fmla="*/ 520739 w 2133734"/>
              <a:gd name="connsiteY9" fmla="*/ 6545 h 667121"/>
              <a:gd name="connsiteX10" fmla="*/ 39 w 2133734"/>
              <a:gd name="connsiteY10" fmla="*/ 298645 h 66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33734" h="667121">
                <a:moveTo>
                  <a:pt x="39" y="298645"/>
                </a:moveTo>
                <a:cubicBezTo>
                  <a:pt x="5331" y="311345"/>
                  <a:pt x="372572" y="128253"/>
                  <a:pt x="552489" y="82745"/>
                </a:cubicBezTo>
                <a:cubicBezTo>
                  <a:pt x="732406" y="37237"/>
                  <a:pt x="854114" y="-26263"/>
                  <a:pt x="1079539" y="25595"/>
                </a:cubicBezTo>
                <a:cubicBezTo>
                  <a:pt x="1304964" y="77453"/>
                  <a:pt x="1729356" y="287003"/>
                  <a:pt x="1905039" y="393895"/>
                </a:cubicBezTo>
                <a:cubicBezTo>
                  <a:pt x="2080722" y="500787"/>
                  <a:pt x="2133639" y="666945"/>
                  <a:pt x="2133639" y="666945"/>
                </a:cubicBezTo>
                <a:cubicBezTo>
                  <a:pt x="2137872" y="673295"/>
                  <a:pt x="2000289" y="507137"/>
                  <a:pt x="1930439" y="431995"/>
                </a:cubicBezTo>
                <a:cubicBezTo>
                  <a:pt x="1860589" y="356853"/>
                  <a:pt x="1809789" y="288062"/>
                  <a:pt x="1714539" y="216095"/>
                </a:cubicBezTo>
                <a:cubicBezTo>
                  <a:pt x="1619289" y="144128"/>
                  <a:pt x="1640456" y="-6155"/>
                  <a:pt x="1358939" y="195"/>
                </a:cubicBezTo>
                <a:cubicBezTo>
                  <a:pt x="1077422" y="6545"/>
                  <a:pt x="165139" y="253137"/>
                  <a:pt x="25439" y="254195"/>
                </a:cubicBezTo>
                <a:cubicBezTo>
                  <a:pt x="-114261" y="255253"/>
                  <a:pt x="522856" y="195"/>
                  <a:pt x="520739" y="6545"/>
                </a:cubicBezTo>
                <a:cubicBezTo>
                  <a:pt x="518622" y="12895"/>
                  <a:pt x="-5253" y="285945"/>
                  <a:pt x="39" y="2986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E0D2E431-7630-436F-95E4-61CB16C82177}"/>
              </a:ext>
            </a:extLst>
          </p:cNvPr>
          <p:cNvSpPr/>
          <p:nvPr/>
        </p:nvSpPr>
        <p:spPr>
          <a:xfrm>
            <a:off x="4221711" y="2292077"/>
            <a:ext cx="2677819" cy="1137246"/>
          </a:xfrm>
          <a:custGeom>
            <a:avLst/>
            <a:gdLst>
              <a:gd name="connsiteX0" fmla="*/ 1039 w 2677819"/>
              <a:gd name="connsiteY0" fmla="*/ 254273 h 1137246"/>
              <a:gd name="connsiteX1" fmla="*/ 699539 w 2677819"/>
              <a:gd name="connsiteY1" fmla="*/ 127273 h 1137246"/>
              <a:gd name="connsiteX2" fmla="*/ 1201189 w 2677819"/>
              <a:gd name="connsiteY2" fmla="*/ 209823 h 1137246"/>
              <a:gd name="connsiteX3" fmla="*/ 2604539 w 2677819"/>
              <a:gd name="connsiteY3" fmla="*/ 1092473 h 1137246"/>
              <a:gd name="connsiteX4" fmla="*/ 2388639 w 2677819"/>
              <a:gd name="connsiteY4" fmla="*/ 933723 h 1137246"/>
              <a:gd name="connsiteX5" fmla="*/ 1607589 w 2677819"/>
              <a:gd name="connsiteY5" fmla="*/ 298723 h 1137246"/>
              <a:gd name="connsiteX6" fmla="*/ 864639 w 2677819"/>
              <a:gd name="connsiteY6" fmla="*/ 273 h 1137246"/>
              <a:gd name="connsiteX7" fmla="*/ 1039 w 2677819"/>
              <a:gd name="connsiteY7" fmla="*/ 254273 h 1137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77819" h="1137246">
                <a:moveTo>
                  <a:pt x="1039" y="254273"/>
                </a:moveTo>
                <a:cubicBezTo>
                  <a:pt x="-26478" y="275440"/>
                  <a:pt x="499514" y="134681"/>
                  <a:pt x="699539" y="127273"/>
                </a:cubicBezTo>
                <a:cubicBezTo>
                  <a:pt x="899564" y="119865"/>
                  <a:pt x="883689" y="48956"/>
                  <a:pt x="1201189" y="209823"/>
                </a:cubicBezTo>
                <a:cubicBezTo>
                  <a:pt x="1518689" y="370690"/>
                  <a:pt x="2406631" y="971823"/>
                  <a:pt x="2604539" y="1092473"/>
                </a:cubicBezTo>
                <a:cubicBezTo>
                  <a:pt x="2802447" y="1213123"/>
                  <a:pt x="2554797" y="1066015"/>
                  <a:pt x="2388639" y="933723"/>
                </a:cubicBezTo>
                <a:cubicBezTo>
                  <a:pt x="2222481" y="801431"/>
                  <a:pt x="1861589" y="454298"/>
                  <a:pt x="1607589" y="298723"/>
                </a:cubicBezTo>
                <a:cubicBezTo>
                  <a:pt x="1353589" y="143148"/>
                  <a:pt x="1126047" y="9798"/>
                  <a:pt x="864639" y="273"/>
                </a:cubicBezTo>
                <a:cubicBezTo>
                  <a:pt x="603231" y="-9252"/>
                  <a:pt x="28556" y="233106"/>
                  <a:pt x="1039" y="254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CFC95850-D305-4234-97A5-FF9716141E69}"/>
              </a:ext>
            </a:extLst>
          </p:cNvPr>
          <p:cNvSpPr/>
          <p:nvPr/>
        </p:nvSpPr>
        <p:spPr>
          <a:xfrm>
            <a:off x="5697852" y="2331723"/>
            <a:ext cx="2611817" cy="1843519"/>
          </a:xfrm>
          <a:custGeom>
            <a:avLst/>
            <a:gdLst>
              <a:gd name="connsiteX0" fmla="*/ 74298 w 2611817"/>
              <a:gd name="connsiteY0" fmla="*/ 17777 h 1843519"/>
              <a:gd name="connsiteX1" fmla="*/ 169548 w 2611817"/>
              <a:gd name="connsiteY1" fmla="*/ 55877 h 1843519"/>
              <a:gd name="connsiteX2" fmla="*/ 1147448 w 2611817"/>
              <a:gd name="connsiteY2" fmla="*/ 265427 h 1843519"/>
              <a:gd name="connsiteX3" fmla="*/ 2519048 w 2611817"/>
              <a:gd name="connsiteY3" fmla="*/ 1738627 h 1843519"/>
              <a:gd name="connsiteX4" fmla="*/ 2385698 w 2611817"/>
              <a:gd name="connsiteY4" fmla="*/ 1624327 h 1843519"/>
              <a:gd name="connsiteX5" fmla="*/ 1560198 w 2611817"/>
              <a:gd name="connsiteY5" fmla="*/ 824227 h 1843519"/>
              <a:gd name="connsiteX6" fmla="*/ 950598 w 2611817"/>
              <a:gd name="connsiteY6" fmla="*/ 303527 h 1843519"/>
              <a:gd name="connsiteX7" fmla="*/ 74298 w 2611817"/>
              <a:gd name="connsiteY7" fmla="*/ 17777 h 1843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1817" h="1843519">
                <a:moveTo>
                  <a:pt x="74298" y="17777"/>
                </a:moveTo>
                <a:cubicBezTo>
                  <a:pt x="-55877" y="-23498"/>
                  <a:pt x="-9310" y="14602"/>
                  <a:pt x="169548" y="55877"/>
                </a:cubicBezTo>
                <a:cubicBezTo>
                  <a:pt x="348406" y="97152"/>
                  <a:pt x="755865" y="-15031"/>
                  <a:pt x="1147448" y="265427"/>
                </a:cubicBezTo>
                <a:cubicBezTo>
                  <a:pt x="1539031" y="545885"/>
                  <a:pt x="2312673" y="1512144"/>
                  <a:pt x="2519048" y="1738627"/>
                </a:cubicBezTo>
                <a:cubicBezTo>
                  <a:pt x="2725423" y="1965110"/>
                  <a:pt x="2545506" y="1776727"/>
                  <a:pt x="2385698" y="1624327"/>
                </a:cubicBezTo>
                <a:cubicBezTo>
                  <a:pt x="2225890" y="1471927"/>
                  <a:pt x="1799381" y="1044360"/>
                  <a:pt x="1560198" y="824227"/>
                </a:cubicBezTo>
                <a:cubicBezTo>
                  <a:pt x="1321015" y="604094"/>
                  <a:pt x="1196131" y="438994"/>
                  <a:pt x="950598" y="303527"/>
                </a:cubicBezTo>
                <a:cubicBezTo>
                  <a:pt x="705065" y="168060"/>
                  <a:pt x="204473" y="59052"/>
                  <a:pt x="74298" y="177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629CF0EA-2939-4A71-9F40-6A4F42E6F8F4}"/>
              </a:ext>
            </a:extLst>
          </p:cNvPr>
          <p:cNvSpPr/>
          <p:nvPr/>
        </p:nvSpPr>
        <p:spPr>
          <a:xfrm>
            <a:off x="5946951" y="3241252"/>
            <a:ext cx="973967" cy="1754380"/>
          </a:xfrm>
          <a:custGeom>
            <a:avLst/>
            <a:gdLst>
              <a:gd name="connsiteX0" fmla="*/ 41099 w 973967"/>
              <a:gd name="connsiteY0" fmla="*/ 48048 h 1754380"/>
              <a:gd name="connsiteX1" fmla="*/ 2999 w 973967"/>
              <a:gd name="connsiteY1" fmla="*/ 359198 h 1754380"/>
              <a:gd name="connsiteX2" fmla="*/ 129999 w 973967"/>
              <a:gd name="connsiteY2" fmla="*/ 638598 h 1754380"/>
              <a:gd name="connsiteX3" fmla="*/ 923749 w 973967"/>
              <a:gd name="connsiteY3" fmla="*/ 1686348 h 1754380"/>
              <a:gd name="connsiteX4" fmla="*/ 834849 w 973967"/>
              <a:gd name="connsiteY4" fmla="*/ 1578398 h 1754380"/>
              <a:gd name="connsiteX5" fmla="*/ 364949 w 973967"/>
              <a:gd name="connsiteY5" fmla="*/ 981498 h 1754380"/>
              <a:gd name="connsiteX6" fmla="*/ 53799 w 973967"/>
              <a:gd name="connsiteY6" fmla="*/ 98848 h 1754380"/>
              <a:gd name="connsiteX7" fmla="*/ 41099 w 973967"/>
              <a:gd name="connsiteY7" fmla="*/ 48048 h 175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3967" h="1754380">
                <a:moveTo>
                  <a:pt x="41099" y="48048"/>
                </a:moveTo>
                <a:cubicBezTo>
                  <a:pt x="32632" y="91440"/>
                  <a:pt x="-11818" y="260773"/>
                  <a:pt x="2999" y="359198"/>
                </a:cubicBezTo>
                <a:cubicBezTo>
                  <a:pt x="17816" y="457623"/>
                  <a:pt x="-23459" y="417406"/>
                  <a:pt x="129999" y="638598"/>
                </a:cubicBezTo>
                <a:cubicBezTo>
                  <a:pt x="283457" y="859790"/>
                  <a:pt x="806274" y="1529715"/>
                  <a:pt x="923749" y="1686348"/>
                </a:cubicBezTo>
                <a:cubicBezTo>
                  <a:pt x="1041224" y="1842981"/>
                  <a:pt x="927982" y="1695873"/>
                  <a:pt x="834849" y="1578398"/>
                </a:cubicBezTo>
                <a:cubicBezTo>
                  <a:pt x="741716" y="1460923"/>
                  <a:pt x="495124" y="1228089"/>
                  <a:pt x="364949" y="981498"/>
                </a:cubicBezTo>
                <a:cubicBezTo>
                  <a:pt x="234774" y="734907"/>
                  <a:pt x="106716" y="251248"/>
                  <a:pt x="53799" y="98848"/>
                </a:cubicBezTo>
                <a:cubicBezTo>
                  <a:pt x="882" y="-53552"/>
                  <a:pt x="49566" y="4656"/>
                  <a:pt x="41099" y="480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BCBE866A-13EE-4C36-B2E3-D8028F7BBD29}"/>
              </a:ext>
            </a:extLst>
          </p:cNvPr>
          <p:cNvSpPr/>
          <p:nvPr/>
        </p:nvSpPr>
        <p:spPr>
          <a:xfrm>
            <a:off x="5775877" y="2438172"/>
            <a:ext cx="2682067" cy="2488412"/>
          </a:xfrm>
          <a:custGeom>
            <a:avLst/>
            <a:gdLst>
              <a:gd name="connsiteX0" fmla="*/ 116923 w 2682067"/>
              <a:gd name="connsiteY0" fmla="*/ 25628 h 2488412"/>
              <a:gd name="connsiteX1" fmla="*/ 201590 w 2682067"/>
              <a:gd name="connsiteY1" fmla="*/ 144161 h 2488412"/>
              <a:gd name="connsiteX2" fmla="*/ 1353056 w 2682067"/>
              <a:gd name="connsiteY2" fmla="*/ 702961 h 2488412"/>
              <a:gd name="connsiteX3" fmla="*/ 2597656 w 2682067"/>
              <a:gd name="connsiteY3" fmla="*/ 2396295 h 2488412"/>
              <a:gd name="connsiteX4" fmla="*/ 2462190 w 2682067"/>
              <a:gd name="connsiteY4" fmla="*/ 2150761 h 2488412"/>
              <a:gd name="connsiteX5" fmla="*/ 1590123 w 2682067"/>
              <a:gd name="connsiteY5" fmla="*/ 1194028 h 2488412"/>
              <a:gd name="connsiteX6" fmla="*/ 1099056 w 2682067"/>
              <a:gd name="connsiteY6" fmla="*/ 652161 h 2488412"/>
              <a:gd name="connsiteX7" fmla="*/ 66123 w 2682067"/>
              <a:gd name="connsiteY7" fmla="*/ 59495 h 2488412"/>
              <a:gd name="connsiteX8" fmla="*/ 116923 w 2682067"/>
              <a:gd name="connsiteY8" fmla="*/ 25628 h 2488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82067" h="2488412">
                <a:moveTo>
                  <a:pt x="116923" y="25628"/>
                </a:moveTo>
                <a:cubicBezTo>
                  <a:pt x="139501" y="39739"/>
                  <a:pt x="-4432" y="31272"/>
                  <a:pt x="201590" y="144161"/>
                </a:cubicBezTo>
                <a:cubicBezTo>
                  <a:pt x="407612" y="257050"/>
                  <a:pt x="953712" y="327605"/>
                  <a:pt x="1353056" y="702961"/>
                </a:cubicBezTo>
                <a:cubicBezTo>
                  <a:pt x="1752400" y="1078317"/>
                  <a:pt x="2412800" y="2154995"/>
                  <a:pt x="2597656" y="2396295"/>
                </a:cubicBezTo>
                <a:cubicBezTo>
                  <a:pt x="2782512" y="2637595"/>
                  <a:pt x="2630112" y="2351139"/>
                  <a:pt x="2462190" y="2150761"/>
                </a:cubicBezTo>
                <a:cubicBezTo>
                  <a:pt x="2294268" y="1950383"/>
                  <a:pt x="1817312" y="1443795"/>
                  <a:pt x="1590123" y="1194028"/>
                </a:cubicBezTo>
                <a:cubicBezTo>
                  <a:pt x="1362934" y="944261"/>
                  <a:pt x="1353056" y="841250"/>
                  <a:pt x="1099056" y="652161"/>
                </a:cubicBezTo>
                <a:cubicBezTo>
                  <a:pt x="845056" y="463072"/>
                  <a:pt x="231223" y="158273"/>
                  <a:pt x="66123" y="59495"/>
                </a:cubicBezTo>
                <a:cubicBezTo>
                  <a:pt x="-98977" y="-39283"/>
                  <a:pt x="94345" y="11517"/>
                  <a:pt x="116923" y="25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79CD54EA-B286-48F7-BF18-DAF64396B2E4}"/>
              </a:ext>
            </a:extLst>
          </p:cNvPr>
          <p:cNvSpPr/>
          <p:nvPr/>
        </p:nvSpPr>
        <p:spPr>
          <a:xfrm>
            <a:off x="6365140" y="3320490"/>
            <a:ext cx="1356863" cy="2061752"/>
          </a:xfrm>
          <a:custGeom>
            <a:avLst/>
            <a:gdLst>
              <a:gd name="connsiteX0" fmla="*/ 196527 w 1356863"/>
              <a:gd name="connsiteY0" fmla="*/ 49243 h 2061752"/>
              <a:gd name="connsiteX1" fmla="*/ 196527 w 1356863"/>
              <a:gd name="connsiteY1" fmla="*/ 116977 h 2061752"/>
              <a:gd name="connsiteX2" fmla="*/ 145727 w 1356863"/>
              <a:gd name="connsiteY2" fmla="*/ 565710 h 2061752"/>
              <a:gd name="connsiteX3" fmla="*/ 255793 w 1356863"/>
              <a:gd name="connsiteY3" fmla="*/ 878977 h 2061752"/>
              <a:gd name="connsiteX4" fmla="*/ 1297193 w 1356863"/>
              <a:gd name="connsiteY4" fmla="*/ 2005043 h 2061752"/>
              <a:gd name="connsiteX5" fmla="*/ 1102460 w 1356863"/>
              <a:gd name="connsiteY5" fmla="*/ 1776443 h 2061752"/>
              <a:gd name="connsiteX6" fmla="*/ 44127 w 1356863"/>
              <a:gd name="connsiteY6" fmla="*/ 760443 h 2061752"/>
              <a:gd name="connsiteX7" fmla="*/ 196527 w 1356863"/>
              <a:gd name="connsiteY7" fmla="*/ 49243 h 2061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6863" h="2061752">
                <a:moveTo>
                  <a:pt x="196527" y="49243"/>
                </a:moveTo>
                <a:cubicBezTo>
                  <a:pt x="221927" y="-58001"/>
                  <a:pt x="204994" y="30899"/>
                  <a:pt x="196527" y="116977"/>
                </a:cubicBezTo>
                <a:cubicBezTo>
                  <a:pt x="188060" y="203055"/>
                  <a:pt x="135849" y="438710"/>
                  <a:pt x="145727" y="565710"/>
                </a:cubicBezTo>
                <a:cubicBezTo>
                  <a:pt x="155605" y="692710"/>
                  <a:pt x="63882" y="639088"/>
                  <a:pt x="255793" y="878977"/>
                </a:cubicBezTo>
                <a:cubicBezTo>
                  <a:pt x="447704" y="1118866"/>
                  <a:pt x="1156082" y="1855465"/>
                  <a:pt x="1297193" y="2005043"/>
                </a:cubicBezTo>
                <a:cubicBezTo>
                  <a:pt x="1438304" y="2154621"/>
                  <a:pt x="1311304" y="1983876"/>
                  <a:pt x="1102460" y="1776443"/>
                </a:cubicBezTo>
                <a:cubicBezTo>
                  <a:pt x="893616" y="1569010"/>
                  <a:pt x="193705" y="1044076"/>
                  <a:pt x="44127" y="760443"/>
                </a:cubicBezTo>
                <a:cubicBezTo>
                  <a:pt x="-105451" y="476810"/>
                  <a:pt x="171127" y="156487"/>
                  <a:pt x="196527" y="49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CEDB1FE8-BCF9-48A2-8C66-C5A664D6826C}"/>
              </a:ext>
            </a:extLst>
          </p:cNvPr>
          <p:cNvSpPr/>
          <p:nvPr/>
        </p:nvSpPr>
        <p:spPr>
          <a:xfrm>
            <a:off x="8408748" y="4097135"/>
            <a:ext cx="506696" cy="2267586"/>
          </a:xfrm>
          <a:custGeom>
            <a:avLst/>
            <a:gdLst>
              <a:gd name="connsiteX0" fmla="*/ 40985 w 506696"/>
              <a:gd name="connsiteY0" fmla="*/ 76932 h 2267586"/>
              <a:gd name="connsiteX1" fmla="*/ 57919 w 506696"/>
              <a:gd name="connsiteY1" fmla="*/ 178532 h 2267586"/>
              <a:gd name="connsiteX2" fmla="*/ 371185 w 506696"/>
              <a:gd name="connsiteY2" fmla="*/ 982865 h 2267586"/>
              <a:gd name="connsiteX3" fmla="*/ 405052 w 506696"/>
              <a:gd name="connsiteY3" fmla="*/ 2218998 h 2267586"/>
              <a:gd name="connsiteX4" fmla="*/ 405052 w 506696"/>
              <a:gd name="connsiteY4" fmla="*/ 1931132 h 2267586"/>
              <a:gd name="connsiteX5" fmla="*/ 489719 w 506696"/>
              <a:gd name="connsiteY5" fmla="*/ 1118332 h 2267586"/>
              <a:gd name="connsiteX6" fmla="*/ 40985 w 506696"/>
              <a:gd name="connsiteY6" fmla="*/ 76932 h 2267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6696" h="2267586">
                <a:moveTo>
                  <a:pt x="40985" y="76932"/>
                </a:moveTo>
                <a:cubicBezTo>
                  <a:pt x="-30982" y="-79701"/>
                  <a:pt x="2886" y="27543"/>
                  <a:pt x="57919" y="178532"/>
                </a:cubicBezTo>
                <a:cubicBezTo>
                  <a:pt x="112952" y="329521"/>
                  <a:pt x="313330" y="642787"/>
                  <a:pt x="371185" y="982865"/>
                </a:cubicBezTo>
                <a:cubicBezTo>
                  <a:pt x="429040" y="1322943"/>
                  <a:pt x="399408" y="2060954"/>
                  <a:pt x="405052" y="2218998"/>
                </a:cubicBezTo>
                <a:cubicBezTo>
                  <a:pt x="410696" y="2377042"/>
                  <a:pt x="390941" y="2114576"/>
                  <a:pt x="405052" y="1931132"/>
                </a:cubicBezTo>
                <a:cubicBezTo>
                  <a:pt x="419163" y="1747688"/>
                  <a:pt x="553219" y="1425954"/>
                  <a:pt x="489719" y="1118332"/>
                </a:cubicBezTo>
                <a:cubicBezTo>
                  <a:pt x="426219" y="810710"/>
                  <a:pt x="112952" y="233565"/>
                  <a:pt x="40985" y="769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6EA4DBAF-52D6-44FD-9D02-3EDDC68A615E}"/>
              </a:ext>
            </a:extLst>
          </p:cNvPr>
          <p:cNvSpPr/>
          <p:nvPr/>
        </p:nvSpPr>
        <p:spPr>
          <a:xfrm>
            <a:off x="8021619" y="4008254"/>
            <a:ext cx="698140" cy="2883388"/>
          </a:xfrm>
          <a:custGeom>
            <a:avLst/>
            <a:gdLst>
              <a:gd name="connsiteX0" fmla="*/ 47114 w 698140"/>
              <a:gd name="connsiteY0" fmla="*/ 72679 h 2883388"/>
              <a:gd name="connsiteX1" fmla="*/ 80981 w 698140"/>
              <a:gd name="connsiteY1" fmla="*/ 140413 h 2883388"/>
              <a:gd name="connsiteX2" fmla="*/ 588981 w 698140"/>
              <a:gd name="connsiteY2" fmla="*/ 953213 h 2883388"/>
              <a:gd name="connsiteX3" fmla="*/ 690581 w 698140"/>
              <a:gd name="connsiteY3" fmla="*/ 2773546 h 2883388"/>
              <a:gd name="connsiteX4" fmla="*/ 673648 w 698140"/>
              <a:gd name="connsiteY4" fmla="*/ 2587279 h 2883388"/>
              <a:gd name="connsiteX5" fmla="*/ 538181 w 698140"/>
              <a:gd name="connsiteY5" fmla="*/ 1825279 h 2883388"/>
              <a:gd name="connsiteX6" fmla="*/ 538181 w 698140"/>
              <a:gd name="connsiteY6" fmla="*/ 893946 h 2883388"/>
              <a:gd name="connsiteX7" fmla="*/ 47114 w 698140"/>
              <a:gd name="connsiteY7" fmla="*/ 72679 h 288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8140" h="2883388">
                <a:moveTo>
                  <a:pt x="47114" y="72679"/>
                </a:moveTo>
                <a:cubicBezTo>
                  <a:pt x="-29086" y="-52910"/>
                  <a:pt x="-9330" y="-6343"/>
                  <a:pt x="80981" y="140413"/>
                </a:cubicBezTo>
                <a:cubicBezTo>
                  <a:pt x="171292" y="287169"/>
                  <a:pt x="487381" y="514357"/>
                  <a:pt x="588981" y="953213"/>
                </a:cubicBezTo>
                <a:cubicBezTo>
                  <a:pt x="690581" y="1392069"/>
                  <a:pt x="676470" y="2501202"/>
                  <a:pt x="690581" y="2773546"/>
                </a:cubicBezTo>
                <a:cubicBezTo>
                  <a:pt x="704692" y="3045890"/>
                  <a:pt x="699048" y="2745324"/>
                  <a:pt x="673648" y="2587279"/>
                </a:cubicBezTo>
                <a:cubicBezTo>
                  <a:pt x="648248" y="2429234"/>
                  <a:pt x="560759" y="2107501"/>
                  <a:pt x="538181" y="1825279"/>
                </a:cubicBezTo>
                <a:cubicBezTo>
                  <a:pt x="515603" y="1543057"/>
                  <a:pt x="624259" y="1183224"/>
                  <a:pt x="538181" y="893946"/>
                </a:cubicBezTo>
                <a:cubicBezTo>
                  <a:pt x="452103" y="604668"/>
                  <a:pt x="123314" y="198268"/>
                  <a:pt x="47114" y="726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1FA4B9A1-14FE-4D4B-90D6-E2B7FDFB7040}"/>
              </a:ext>
            </a:extLst>
          </p:cNvPr>
          <p:cNvSpPr/>
          <p:nvPr/>
        </p:nvSpPr>
        <p:spPr>
          <a:xfrm>
            <a:off x="6933422" y="3555910"/>
            <a:ext cx="1470212" cy="1820488"/>
          </a:xfrm>
          <a:custGeom>
            <a:avLst/>
            <a:gdLst>
              <a:gd name="connsiteX0" fmla="*/ 778 w 1470212"/>
              <a:gd name="connsiteY0" fmla="*/ 90 h 1820488"/>
              <a:gd name="connsiteX1" fmla="*/ 796645 w 1470212"/>
              <a:gd name="connsiteY1" fmla="*/ 685890 h 1820488"/>
              <a:gd name="connsiteX2" fmla="*/ 1457045 w 1470212"/>
              <a:gd name="connsiteY2" fmla="*/ 1795023 h 1820488"/>
              <a:gd name="connsiteX3" fmla="*/ 1253845 w 1470212"/>
              <a:gd name="connsiteY3" fmla="*/ 1490223 h 1820488"/>
              <a:gd name="connsiteX4" fmla="*/ 661178 w 1470212"/>
              <a:gd name="connsiteY4" fmla="*/ 643557 h 1820488"/>
              <a:gd name="connsiteX5" fmla="*/ 778 w 1470212"/>
              <a:gd name="connsiteY5" fmla="*/ 90 h 182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0212" h="1820488">
                <a:moveTo>
                  <a:pt x="778" y="90"/>
                </a:moveTo>
                <a:cubicBezTo>
                  <a:pt x="23356" y="7146"/>
                  <a:pt x="553934" y="386735"/>
                  <a:pt x="796645" y="685890"/>
                </a:cubicBezTo>
                <a:cubicBezTo>
                  <a:pt x="1039356" y="985046"/>
                  <a:pt x="1380845" y="1660968"/>
                  <a:pt x="1457045" y="1795023"/>
                </a:cubicBezTo>
                <a:cubicBezTo>
                  <a:pt x="1533245" y="1929078"/>
                  <a:pt x="1253845" y="1490223"/>
                  <a:pt x="1253845" y="1490223"/>
                </a:cubicBezTo>
                <a:cubicBezTo>
                  <a:pt x="1121201" y="1298312"/>
                  <a:pt x="870022" y="889090"/>
                  <a:pt x="661178" y="643557"/>
                </a:cubicBezTo>
                <a:cubicBezTo>
                  <a:pt x="452334" y="398024"/>
                  <a:pt x="-21800" y="-6966"/>
                  <a:pt x="778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9098E218-2229-4DE6-B595-F2A1F85D4882}"/>
              </a:ext>
            </a:extLst>
          </p:cNvPr>
          <p:cNvSpPr/>
          <p:nvPr/>
        </p:nvSpPr>
        <p:spPr>
          <a:xfrm>
            <a:off x="6664581" y="3555980"/>
            <a:ext cx="1156634" cy="1392073"/>
          </a:xfrm>
          <a:custGeom>
            <a:avLst/>
            <a:gdLst>
              <a:gd name="connsiteX0" fmla="*/ 184952 w 1156634"/>
              <a:gd name="connsiteY0" fmla="*/ 20 h 1392073"/>
              <a:gd name="connsiteX1" fmla="*/ 176486 w 1156634"/>
              <a:gd name="connsiteY1" fmla="*/ 491087 h 1392073"/>
              <a:gd name="connsiteX2" fmla="*/ 1107819 w 1156634"/>
              <a:gd name="connsiteY2" fmla="*/ 1354687 h 1392073"/>
              <a:gd name="connsiteX3" fmla="*/ 921552 w 1156634"/>
              <a:gd name="connsiteY3" fmla="*/ 1159953 h 1392073"/>
              <a:gd name="connsiteX4" fmla="*/ 32552 w 1156634"/>
              <a:gd name="connsiteY4" fmla="*/ 474153 h 1392073"/>
              <a:gd name="connsiteX5" fmla="*/ 184952 w 1156634"/>
              <a:gd name="connsiteY5" fmla="*/ 20 h 1392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6634" h="1392073">
                <a:moveTo>
                  <a:pt x="184952" y="20"/>
                </a:moveTo>
                <a:cubicBezTo>
                  <a:pt x="208941" y="2842"/>
                  <a:pt x="22675" y="265309"/>
                  <a:pt x="176486" y="491087"/>
                </a:cubicBezTo>
                <a:cubicBezTo>
                  <a:pt x="330297" y="716865"/>
                  <a:pt x="983641" y="1243209"/>
                  <a:pt x="1107819" y="1354687"/>
                </a:cubicBezTo>
                <a:cubicBezTo>
                  <a:pt x="1231997" y="1466165"/>
                  <a:pt x="1100763" y="1306709"/>
                  <a:pt x="921552" y="1159953"/>
                </a:cubicBezTo>
                <a:cubicBezTo>
                  <a:pt x="742341" y="1013197"/>
                  <a:pt x="152496" y="666064"/>
                  <a:pt x="32552" y="474153"/>
                </a:cubicBezTo>
                <a:cubicBezTo>
                  <a:pt x="-87392" y="282242"/>
                  <a:pt x="160963" y="-2802"/>
                  <a:pt x="184952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813D6B68-3906-448E-89AC-5264E8A8149B}"/>
              </a:ext>
            </a:extLst>
          </p:cNvPr>
          <p:cNvSpPr/>
          <p:nvPr/>
        </p:nvSpPr>
        <p:spPr>
          <a:xfrm>
            <a:off x="7016191" y="4951499"/>
            <a:ext cx="1620258" cy="806306"/>
          </a:xfrm>
          <a:custGeom>
            <a:avLst/>
            <a:gdLst>
              <a:gd name="connsiteX0" fmla="*/ 559 w 1620258"/>
              <a:gd name="connsiteY0" fmla="*/ 1501 h 806306"/>
              <a:gd name="connsiteX1" fmla="*/ 451409 w 1620258"/>
              <a:gd name="connsiteY1" fmla="*/ 598401 h 806306"/>
              <a:gd name="connsiteX2" fmla="*/ 845109 w 1620258"/>
              <a:gd name="connsiteY2" fmla="*/ 693651 h 806306"/>
              <a:gd name="connsiteX3" fmla="*/ 1607109 w 1620258"/>
              <a:gd name="connsiteY3" fmla="*/ 325351 h 806306"/>
              <a:gd name="connsiteX4" fmla="*/ 1270559 w 1620258"/>
              <a:gd name="connsiteY4" fmla="*/ 471401 h 806306"/>
              <a:gd name="connsiteX5" fmla="*/ 546659 w 1620258"/>
              <a:gd name="connsiteY5" fmla="*/ 795251 h 806306"/>
              <a:gd name="connsiteX6" fmla="*/ 559 w 1620258"/>
              <a:gd name="connsiteY6" fmla="*/ 1501 h 80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0258" h="806306">
                <a:moveTo>
                  <a:pt x="559" y="1501"/>
                </a:moveTo>
                <a:cubicBezTo>
                  <a:pt x="-15316" y="-31307"/>
                  <a:pt x="310651" y="483043"/>
                  <a:pt x="451409" y="598401"/>
                </a:cubicBezTo>
                <a:cubicBezTo>
                  <a:pt x="592167" y="713759"/>
                  <a:pt x="652492" y="739159"/>
                  <a:pt x="845109" y="693651"/>
                </a:cubicBezTo>
                <a:cubicBezTo>
                  <a:pt x="1037726" y="648143"/>
                  <a:pt x="1536201" y="362393"/>
                  <a:pt x="1607109" y="325351"/>
                </a:cubicBezTo>
                <a:cubicBezTo>
                  <a:pt x="1678017" y="288309"/>
                  <a:pt x="1447301" y="393084"/>
                  <a:pt x="1270559" y="471401"/>
                </a:cubicBezTo>
                <a:cubicBezTo>
                  <a:pt x="1093817" y="549718"/>
                  <a:pt x="754092" y="869334"/>
                  <a:pt x="546659" y="795251"/>
                </a:cubicBezTo>
                <a:cubicBezTo>
                  <a:pt x="339226" y="721168"/>
                  <a:pt x="16434" y="34309"/>
                  <a:pt x="559" y="1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2BB7A91E-49AF-4BD9-A3AB-B5B94E0FD453}"/>
              </a:ext>
            </a:extLst>
          </p:cNvPr>
          <p:cNvSpPr/>
          <p:nvPr/>
        </p:nvSpPr>
        <p:spPr>
          <a:xfrm>
            <a:off x="7441876" y="5843553"/>
            <a:ext cx="1099805" cy="606113"/>
          </a:xfrm>
          <a:custGeom>
            <a:avLst/>
            <a:gdLst>
              <a:gd name="connsiteX0" fmla="*/ 324 w 1099805"/>
              <a:gd name="connsiteY0" fmla="*/ 4797 h 606113"/>
              <a:gd name="connsiteX1" fmla="*/ 736924 w 1099805"/>
              <a:gd name="connsiteY1" fmla="*/ 157197 h 606113"/>
              <a:gd name="connsiteX2" fmla="*/ 1092524 w 1099805"/>
              <a:gd name="connsiteY2" fmla="*/ 601697 h 606113"/>
              <a:gd name="connsiteX3" fmla="*/ 965524 w 1099805"/>
              <a:gd name="connsiteY3" fmla="*/ 366747 h 606113"/>
              <a:gd name="connsiteX4" fmla="*/ 832174 w 1099805"/>
              <a:gd name="connsiteY4" fmla="*/ 68297 h 606113"/>
              <a:gd name="connsiteX5" fmla="*/ 324 w 1099805"/>
              <a:gd name="connsiteY5" fmla="*/ 4797 h 606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9805" h="606113">
                <a:moveTo>
                  <a:pt x="324" y="4797"/>
                </a:moveTo>
                <a:cubicBezTo>
                  <a:pt x="-15551" y="19614"/>
                  <a:pt x="554891" y="57714"/>
                  <a:pt x="736924" y="157197"/>
                </a:cubicBezTo>
                <a:cubicBezTo>
                  <a:pt x="918957" y="256680"/>
                  <a:pt x="1054424" y="566772"/>
                  <a:pt x="1092524" y="601697"/>
                </a:cubicBezTo>
                <a:cubicBezTo>
                  <a:pt x="1130624" y="636622"/>
                  <a:pt x="1008916" y="455647"/>
                  <a:pt x="965524" y="366747"/>
                </a:cubicBezTo>
                <a:cubicBezTo>
                  <a:pt x="922132" y="277847"/>
                  <a:pt x="994099" y="127564"/>
                  <a:pt x="832174" y="68297"/>
                </a:cubicBezTo>
                <a:cubicBezTo>
                  <a:pt x="670249" y="9030"/>
                  <a:pt x="16199" y="-10020"/>
                  <a:pt x="324" y="47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81E25586-AF2B-4A8D-A3A6-01D0F24B0C32}"/>
              </a:ext>
            </a:extLst>
          </p:cNvPr>
          <p:cNvSpPr/>
          <p:nvPr/>
        </p:nvSpPr>
        <p:spPr>
          <a:xfrm>
            <a:off x="7289675" y="4682301"/>
            <a:ext cx="971957" cy="725537"/>
          </a:xfrm>
          <a:custGeom>
            <a:avLst/>
            <a:gdLst>
              <a:gd name="connsiteX0" fmla="*/ 25525 w 971957"/>
              <a:gd name="connsiteY0" fmla="*/ 42099 h 725537"/>
              <a:gd name="connsiteX1" fmla="*/ 139825 w 971957"/>
              <a:gd name="connsiteY1" fmla="*/ 118299 h 725537"/>
              <a:gd name="connsiteX2" fmla="*/ 673225 w 971957"/>
              <a:gd name="connsiteY2" fmla="*/ 658049 h 725537"/>
              <a:gd name="connsiteX3" fmla="*/ 971675 w 971957"/>
              <a:gd name="connsiteY3" fmla="*/ 658049 h 725537"/>
              <a:gd name="connsiteX4" fmla="*/ 724025 w 971957"/>
              <a:gd name="connsiteY4" fmla="*/ 721549 h 725537"/>
              <a:gd name="connsiteX5" fmla="*/ 539875 w 971957"/>
              <a:gd name="connsiteY5" fmla="*/ 645349 h 725537"/>
              <a:gd name="connsiteX6" fmla="*/ 25525 w 971957"/>
              <a:gd name="connsiteY6" fmla="*/ 42099 h 72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1957" h="725537">
                <a:moveTo>
                  <a:pt x="25525" y="42099"/>
                </a:moveTo>
                <a:cubicBezTo>
                  <a:pt x="-41150" y="-45743"/>
                  <a:pt x="31875" y="15641"/>
                  <a:pt x="139825" y="118299"/>
                </a:cubicBezTo>
                <a:cubicBezTo>
                  <a:pt x="247775" y="220957"/>
                  <a:pt x="534583" y="568091"/>
                  <a:pt x="673225" y="658049"/>
                </a:cubicBezTo>
                <a:cubicBezTo>
                  <a:pt x="811867" y="748007"/>
                  <a:pt x="963208" y="647466"/>
                  <a:pt x="971675" y="658049"/>
                </a:cubicBezTo>
                <a:cubicBezTo>
                  <a:pt x="980142" y="668632"/>
                  <a:pt x="795992" y="723666"/>
                  <a:pt x="724025" y="721549"/>
                </a:cubicBezTo>
                <a:cubicBezTo>
                  <a:pt x="652058" y="719432"/>
                  <a:pt x="656292" y="755416"/>
                  <a:pt x="539875" y="645349"/>
                </a:cubicBezTo>
                <a:cubicBezTo>
                  <a:pt x="423458" y="535282"/>
                  <a:pt x="92200" y="129941"/>
                  <a:pt x="25525" y="420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409CD455-6F92-407D-A061-3CC5AF313D79}"/>
              </a:ext>
            </a:extLst>
          </p:cNvPr>
          <p:cNvSpPr/>
          <p:nvPr/>
        </p:nvSpPr>
        <p:spPr>
          <a:xfrm>
            <a:off x="7156422" y="5425561"/>
            <a:ext cx="406680" cy="2823699"/>
          </a:xfrm>
          <a:custGeom>
            <a:avLst/>
            <a:gdLst>
              <a:gd name="connsiteX0" fmla="*/ 28 w 406680"/>
              <a:gd name="connsiteY0" fmla="*/ 10039 h 2823699"/>
              <a:gd name="connsiteX1" fmla="*/ 323878 w 406680"/>
              <a:gd name="connsiteY1" fmla="*/ 587889 h 2823699"/>
              <a:gd name="connsiteX2" fmla="*/ 368328 w 406680"/>
              <a:gd name="connsiteY2" fmla="*/ 924439 h 2823699"/>
              <a:gd name="connsiteX3" fmla="*/ 406428 w 406680"/>
              <a:gd name="connsiteY3" fmla="*/ 1387989 h 2823699"/>
              <a:gd name="connsiteX4" fmla="*/ 349278 w 406680"/>
              <a:gd name="connsiteY4" fmla="*/ 1762639 h 2823699"/>
              <a:gd name="connsiteX5" fmla="*/ 120678 w 406680"/>
              <a:gd name="connsiteY5" fmla="*/ 2772289 h 2823699"/>
              <a:gd name="connsiteX6" fmla="*/ 177828 w 406680"/>
              <a:gd name="connsiteY6" fmla="*/ 2562739 h 2823699"/>
              <a:gd name="connsiteX7" fmla="*/ 336578 w 406680"/>
              <a:gd name="connsiteY7" fmla="*/ 1591189 h 2823699"/>
              <a:gd name="connsiteX8" fmla="*/ 342928 w 406680"/>
              <a:gd name="connsiteY8" fmla="*/ 1114939 h 2823699"/>
              <a:gd name="connsiteX9" fmla="*/ 28 w 406680"/>
              <a:gd name="connsiteY9" fmla="*/ 10039 h 28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6680" h="2823699">
                <a:moveTo>
                  <a:pt x="28" y="10039"/>
                </a:moveTo>
                <a:cubicBezTo>
                  <a:pt x="-3147" y="-77803"/>
                  <a:pt x="262495" y="435489"/>
                  <a:pt x="323878" y="587889"/>
                </a:cubicBezTo>
                <a:cubicBezTo>
                  <a:pt x="385261" y="740289"/>
                  <a:pt x="354570" y="791089"/>
                  <a:pt x="368328" y="924439"/>
                </a:cubicBezTo>
                <a:cubicBezTo>
                  <a:pt x="382086" y="1057789"/>
                  <a:pt x="409603" y="1248289"/>
                  <a:pt x="406428" y="1387989"/>
                </a:cubicBezTo>
                <a:cubicBezTo>
                  <a:pt x="403253" y="1527689"/>
                  <a:pt x="396903" y="1531922"/>
                  <a:pt x="349278" y="1762639"/>
                </a:cubicBezTo>
                <a:cubicBezTo>
                  <a:pt x="301653" y="1993356"/>
                  <a:pt x="149253" y="2638939"/>
                  <a:pt x="120678" y="2772289"/>
                </a:cubicBezTo>
                <a:cubicBezTo>
                  <a:pt x="92103" y="2905639"/>
                  <a:pt x="141845" y="2759589"/>
                  <a:pt x="177828" y="2562739"/>
                </a:cubicBezTo>
                <a:cubicBezTo>
                  <a:pt x="213811" y="2365889"/>
                  <a:pt x="309061" y="1832489"/>
                  <a:pt x="336578" y="1591189"/>
                </a:cubicBezTo>
                <a:cubicBezTo>
                  <a:pt x="364095" y="1349889"/>
                  <a:pt x="394786" y="1375289"/>
                  <a:pt x="342928" y="1114939"/>
                </a:cubicBezTo>
                <a:cubicBezTo>
                  <a:pt x="291070" y="854589"/>
                  <a:pt x="3203" y="97881"/>
                  <a:pt x="28" y="100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2D9F1705-0A4D-477E-80E8-B0C9E54B8C24}"/>
              </a:ext>
            </a:extLst>
          </p:cNvPr>
          <p:cNvSpPr/>
          <p:nvPr/>
        </p:nvSpPr>
        <p:spPr>
          <a:xfrm>
            <a:off x="7106239" y="6438876"/>
            <a:ext cx="324130" cy="1435213"/>
          </a:xfrm>
          <a:custGeom>
            <a:avLst/>
            <a:gdLst>
              <a:gd name="connsiteX0" fmla="*/ 323261 w 324130"/>
              <a:gd name="connsiteY0" fmla="*/ 24 h 1435213"/>
              <a:gd name="connsiteX1" fmla="*/ 101011 w 324130"/>
              <a:gd name="connsiteY1" fmla="*/ 533424 h 1435213"/>
              <a:gd name="connsiteX2" fmla="*/ 132761 w 324130"/>
              <a:gd name="connsiteY2" fmla="*/ 1409724 h 1435213"/>
              <a:gd name="connsiteX3" fmla="*/ 126411 w 324130"/>
              <a:gd name="connsiteY3" fmla="*/ 1143024 h 1435213"/>
              <a:gd name="connsiteX4" fmla="*/ 5761 w 324130"/>
              <a:gd name="connsiteY4" fmla="*/ 552474 h 1435213"/>
              <a:gd name="connsiteX5" fmla="*/ 323261 w 324130"/>
              <a:gd name="connsiteY5" fmla="*/ 24 h 1435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130" h="1435213">
                <a:moveTo>
                  <a:pt x="323261" y="24"/>
                </a:moveTo>
                <a:cubicBezTo>
                  <a:pt x="339136" y="-3151"/>
                  <a:pt x="132761" y="298474"/>
                  <a:pt x="101011" y="533424"/>
                </a:cubicBezTo>
                <a:cubicBezTo>
                  <a:pt x="69261" y="768374"/>
                  <a:pt x="128528" y="1308124"/>
                  <a:pt x="132761" y="1409724"/>
                </a:cubicBezTo>
                <a:cubicBezTo>
                  <a:pt x="136994" y="1511324"/>
                  <a:pt x="147578" y="1285899"/>
                  <a:pt x="126411" y="1143024"/>
                </a:cubicBezTo>
                <a:cubicBezTo>
                  <a:pt x="105244" y="1000149"/>
                  <a:pt x="-29164" y="747207"/>
                  <a:pt x="5761" y="552474"/>
                </a:cubicBezTo>
                <a:cubicBezTo>
                  <a:pt x="40686" y="357741"/>
                  <a:pt x="307386" y="3199"/>
                  <a:pt x="323261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6840B77C-50A0-4AD0-9E98-22A4399E0085}"/>
              </a:ext>
            </a:extLst>
          </p:cNvPr>
          <p:cNvSpPr/>
          <p:nvPr/>
        </p:nvSpPr>
        <p:spPr>
          <a:xfrm>
            <a:off x="2107628" y="5266668"/>
            <a:ext cx="296254" cy="159426"/>
          </a:xfrm>
          <a:custGeom>
            <a:avLst/>
            <a:gdLst>
              <a:gd name="connsiteX0" fmla="*/ 572 w 296254"/>
              <a:gd name="connsiteY0" fmla="*/ 159407 h 159426"/>
              <a:gd name="connsiteX1" fmla="*/ 146622 w 296254"/>
              <a:gd name="connsiteY1" fmla="*/ 41932 h 159426"/>
              <a:gd name="connsiteX2" fmla="*/ 295847 w 296254"/>
              <a:gd name="connsiteY2" fmla="*/ 13357 h 159426"/>
              <a:gd name="connsiteX3" fmla="*/ 187897 w 296254"/>
              <a:gd name="connsiteY3" fmla="*/ 657 h 159426"/>
              <a:gd name="connsiteX4" fmla="*/ 98997 w 296254"/>
              <a:gd name="connsiteY4" fmla="*/ 32407 h 159426"/>
              <a:gd name="connsiteX5" fmla="*/ 572 w 296254"/>
              <a:gd name="connsiteY5" fmla="*/ 159407 h 159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6254" h="159426">
                <a:moveTo>
                  <a:pt x="572" y="159407"/>
                </a:moveTo>
                <a:cubicBezTo>
                  <a:pt x="8510" y="160995"/>
                  <a:pt x="97410" y="66274"/>
                  <a:pt x="146622" y="41932"/>
                </a:cubicBezTo>
                <a:cubicBezTo>
                  <a:pt x="195834" y="17590"/>
                  <a:pt x="288968" y="20236"/>
                  <a:pt x="295847" y="13357"/>
                </a:cubicBezTo>
                <a:cubicBezTo>
                  <a:pt x="302726" y="6478"/>
                  <a:pt x="220705" y="-2518"/>
                  <a:pt x="187897" y="657"/>
                </a:cubicBezTo>
                <a:cubicBezTo>
                  <a:pt x="155089" y="3832"/>
                  <a:pt x="128630" y="10711"/>
                  <a:pt x="98997" y="32407"/>
                </a:cubicBezTo>
                <a:cubicBezTo>
                  <a:pt x="69364" y="54103"/>
                  <a:pt x="-7366" y="157819"/>
                  <a:pt x="572" y="159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ACB38CAA-D40F-42A8-9DFF-85888FF0D2B9}"/>
              </a:ext>
            </a:extLst>
          </p:cNvPr>
          <p:cNvSpPr/>
          <p:nvPr/>
        </p:nvSpPr>
        <p:spPr>
          <a:xfrm>
            <a:off x="3272206" y="1911319"/>
            <a:ext cx="1571032" cy="332417"/>
          </a:xfrm>
          <a:custGeom>
            <a:avLst/>
            <a:gdLst>
              <a:gd name="connsiteX0" fmla="*/ 1515694 w 1571032"/>
              <a:gd name="connsiteY0" fmla="*/ 317531 h 332417"/>
              <a:gd name="connsiteX1" fmla="*/ 1471244 w 1571032"/>
              <a:gd name="connsiteY1" fmla="*/ 273081 h 332417"/>
              <a:gd name="connsiteX2" fmla="*/ 963244 w 1571032"/>
              <a:gd name="connsiteY2" fmla="*/ 31 h 332417"/>
              <a:gd name="connsiteX3" fmla="*/ 10744 w 1571032"/>
              <a:gd name="connsiteY3" fmla="*/ 254031 h 332417"/>
              <a:gd name="connsiteX4" fmla="*/ 474294 w 1571032"/>
              <a:gd name="connsiteY4" fmla="*/ 127031 h 332417"/>
              <a:gd name="connsiteX5" fmla="*/ 855294 w 1571032"/>
              <a:gd name="connsiteY5" fmla="*/ 76231 h 332417"/>
              <a:gd name="connsiteX6" fmla="*/ 1515694 w 1571032"/>
              <a:gd name="connsiteY6" fmla="*/ 317531 h 332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1032" h="332417">
                <a:moveTo>
                  <a:pt x="1515694" y="317531"/>
                </a:moveTo>
                <a:cubicBezTo>
                  <a:pt x="1618352" y="350339"/>
                  <a:pt x="1563319" y="325998"/>
                  <a:pt x="1471244" y="273081"/>
                </a:cubicBezTo>
                <a:cubicBezTo>
                  <a:pt x="1379169" y="220164"/>
                  <a:pt x="1206661" y="3206"/>
                  <a:pt x="963244" y="31"/>
                </a:cubicBezTo>
                <a:cubicBezTo>
                  <a:pt x="719827" y="-3144"/>
                  <a:pt x="92236" y="232864"/>
                  <a:pt x="10744" y="254031"/>
                </a:cubicBezTo>
                <a:cubicBezTo>
                  <a:pt x="-70748" y="275198"/>
                  <a:pt x="333536" y="156664"/>
                  <a:pt x="474294" y="127031"/>
                </a:cubicBezTo>
                <a:cubicBezTo>
                  <a:pt x="615052" y="97398"/>
                  <a:pt x="683844" y="51889"/>
                  <a:pt x="855294" y="76231"/>
                </a:cubicBezTo>
                <a:cubicBezTo>
                  <a:pt x="1026744" y="100573"/>
                  <a:pt x="1413036" y="284723"/>
                  <a:pt x="1515694" y="317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5216172B-A122-473A-9E85-ACDE6F59ACA4}"/>
              </a:ext>
            </a:extLst>
          </p:cNvPr>
          <p:cNvSpPr/>
          <p:nvPr/>
        </p:nvSpPr>
        <p:spPr>
          <a:xfrm>
            <a:off x="4104291" y="1885834"/>
            <a:ext cx="1768245" cy="355217"/>
          </a:xfrm>
          <a:custGeom>
            <a:avLst/>
            <a:gdLst>
              <a:gd name="connsiteX0" fmla="*/ 35909 w 1768245"/>
              <a:gd name="connsiteY0" fmla="*/ 298566 h 355217"/>
              <a:gd name="connsiteX1" fmla="*/ 118459 w 1768245"/>
              <a:gd name="connsiteY1" fmla="*/ 298566 h 355217"/>
              <a:gd name="connsiteX2" fmla="*/ 556609 w 1768245"/>
              <a:gd name="connsiteY2" fmla="*/ 116 h 355217"/>
              <a:gd name="connsiteX3" fmla="*/ 1667859 w 1768245"/>
              <a:gd name="connsiteY3" fmla="*/ 336666 h 355217"/>
              <a:gd name="connsiteX4" fmla="*/ 1598009 w 1768245"/>
              <a:gd name="connsiteY4" fmla="*/ 285866 h 355217"/>
              <a:gd name="connsiteX5" fmla="*/ 626459 w 1768245"/>
              <a:gd name="connsiteY5" fmla="*/ 69966 h 355217"/>
              <a:gd name="connsiteX6" fmla="*/ 35909 w 1768245"/>
              <a:gd name="connsiteY6" fmla="*/ 298566 h 355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8245" h="355217">
                <a:moveTo>
                  <a:pt x="35909" y="298566"/>
                </a:moveTo>
                <a:cubicBezTo>
                  <a:pt x="-48758" y="336666"/>
                  <a:pt x="31676" y="348308"/>
                  <a:pt x="118459" y="298566"/>
                </a:cubicBezTo>
                <a:cubicBezTo>
                  <a:pt x="205242" y="248824"/>
                  <a:pt x="298376" y="-6234"/>
                  <a:pt x="556609" y="116"/>
                </a:cubicBezTo>
                <a:cubicBezTo>
                  <a:pt x="814842" y="6466"/>
                  <a:pt x="1494292" y="289041"/>
                  <a:pt x="1667859" y="336666"/>
                </a:cubicBezTo>
                <a:cubicBezTo>
                  <a:pt x="1841426" y="384291"/>
                  <a:pt x="1771576" y="330316"/>
                  <a:pt x="1598009" y="285866"/>
                </a:cubicBezTo>
                <a:cubicBezTo>
                  <a:pt x="1424442" y="241416"/>
                  <a:pt x="882576" y="64674"/>
                  <a:pt x="626459" y="69966"/>
                </a:cubicBezTo>
                <a:cubicBezTo>
                  <a:pt x="370342" y="75258"/>
                  <a:pt x="120576" y="260466"/>
                  <a:pt x="35909" y="2985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C37E4235-12A9-46CB-8391-7FBD6866A24B}"/>
              </a:ext>
            </a:extLst>
          </p:cNvPr>
          <p:cNvSpPr/>
          <p:nvPr/>
        </p:nvSpPr>
        <p:spPr>
          <a:xfrm>
            <a:off x="4298840" y="1999114"/>
            <a:ext cx="1291334" cy="191881"/>
          </a:xfrm>
          <a:custGeom>
            <a:avLst/>
            <a:gdLst>
              <a:gd name="connsiteX0" fmla="*/ 14080 w 1291334"/>
              <a:gd name="connsiteY0" fmla="*/ 159886 h 191881"/>
              <a:gd name="connsiteX1" fmla="*/ 146160 w 1291334"/>
              <a:gd name="connsiteY1" fmla="*/ 88766 h 191881"/>
              <a:gd name="connsiteX2" fmla="*/ 466200 w 1291334"/>
              <a:gd name="connsiteY2" fmla="*/ 2406 h 191881"/>
              <a:gd name="connsiteX3" fmla="*/ 1279000 w 1291334"/>
              <a:gd name="connsiteY3" fmla="*/ 190366 h 191881"/>
              <a:gd name="connsiteX4" fmla="*/ 923400 w 1291334"/>
              <a:gd name="connsiteY4" fmla="*/ 88766 h 191881"/>
              <a:gd name="connsiteX5" fmla="*/ 466200 w 1291334"/>
              <a:gd name="connsiteY5" fmla="*/ 48126 h 191881"/>
              <a:gd name="connsiteX6" fmla="*/ 14080 w 1291334"/>
              <a:gd name="connsiteY6" fmla="*/ 159886 h 19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1334" h="191881">
                <a:moveTo>
                  <a:pt x="14080" y="159886"/>
                </a:moveTo>
                <a:cubicBezTo>
                  <a:pt x="-39260" y="166659"/>
                  <a:pt x="70807" y="115013"/>
                  <a:pt x="146160" y="88766"/>
                </a:cubicBezTo>
                <a:cubicBezTo>
                  <a:pt x="221513" y="62519"/>
                  <a:pt x="277393" y="-14527"/>
                  <a:pt x="466200" y="2406"/>
                </a:cubicBezTo>
                <a:cubicBezTo>
                  <a:pt x="655007" y="19339"/>
                  <a:pt x="1202800" y="175973"/>
                  <a:pt x="1279000" y="190366"/>
                </a:cubicBezTo>
                <a:cubicBezTo>
                  <a:pt x="1355200" y="204759"/>
                  <a:pt x="1058867" y="112473"/>
                  <a:pt x="923400" y="88766"/>
                </a:cubicBezTo>
                <a:cubicBezTo>
                  <a:pt x="787933" y="65059"/>
                  <a:pt x="624527" y="34579"/>
                  <a:pt x="466200" y="48126"/>
                </a:cubicBezTo>
                <a:cubicBezTo>
                  <a:pt x="307873" y="61673"/>
                  <a:pt x="67420" y="153113"/>
                  <a:pt x="14080" y="1598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8E9063DD-5014-4AAD-8171-9EF0C2EE7934}"/>
              </a:ext>
            </a:extLst>
          </p:cNvPr>
          <p:cNvSpPr/>
          <p:nvPr/>
        </p:nvSpPr>
        <p:spPr>
          <a:xfrm>
            <a:off x="2868674" y="2036311"/>
            <a:ext cx="1756586" cy="247908"/>
          </a:xfrm>
          <a:custGeom>
            <a:avLst/>
            <a:gdLst>
              <a:gd name="connsiteX0" fmla="*/ 1728726 w 1756586"/>
              <a:gd name="connsiteY0" fmla="*/ 193809 h 247908"/>
              <a:gd name="connsiteX1" fmla="*/ 1662686 w 1756586"/>
              <a:gd name="connsiteY1" fmla="*/ 168409 h 247908"/>
              <a:gd name="connsiteX2" fmla="*/ 1164846 w 1756586"/>
              <a:gd name="connsiteY2" fmla="*/ 769 h 247908"/>
              <a:gd name="connsiteX3" fmla="*/ 16766 w 1756586"/>
              <a:gd name="connsiteY3" fmla="*/ 244609 h 247908"/>
              <a:gd name="connsiteX4" fmla="*/ 524766 w 1756586"/>
              <a:gd name="connsiteY4" fmla="*/ 137929 h 247908"/>
              <a:gd name="connsiteX5" fmla="*/ 1124206 w 1756586"/>
              <a:gd name="connsiteY5" fmla="*/ 82049 h 247908"/>
              <a:gd name="connsiteX6" fmla="*/ 1728726 w 1756586"/>
              <a:gd name="connsiteY6" fmla="*/ 193809 h 24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6586" h="247908">
                <a:moveTo>
                  <a:pt x="1728726" y="193809"/>
                </a:moveTo>
                <a:cubicBezTo>
                  <a:pt x="1818473" y="208202"/>
                  <a:pt x="1662686" y="168409"/>
                  <a:pt x="1662686" y="168409"/>
                </a:cubicBezTo>
                <a:cubicBezTo>
                  <a:pt x="1568706" y="136236"/>
                  <a:pt x="1439166" y="-11931"/>
                  <a:pt x="1164846" y="769"/>
                </a:cubicBezTo>
                <a:cubicBezTo>
                  <a:pt x="890526" y="13469"/>
                  <a:pt x="16766" y="244609"/>
                  <a:pt x="16766" y="244609"/>
                </a:cubicBezTo>
                <a:cubicBezTo>
                  <a:pt x="-89914" y="267469"/>
                  <a:pt x="340193" y="165022"/>
                  <a:pt x="524766" y="137929"/>
                </a:cubicBezTo>
                <a:cubicBezTo>
                  <a:pt x="709339" y="110836"/>
                  <a:pt x="929473" y="72736"/>
                  <a:pt x="1124206" y="82049"/>
                </a:cubicBezTo>
                <a:cubicBezTo>
                  <a:pt x="1318939" y="91362"/>
                  <a:pt x="1638979" y="179416"/>
                  <a:pt x="1728726" y="193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948642D4-20D5-432C-A002-E79F27F7334C}"/>
              </a:ext>
            </a:extLst>
          </p:cNvPr>
          <p:cNvSpPr/>
          <p:nvPr/>
        </p:nvSpPr>
        <p:spPr>
          <a:xfrm>
            <a:off x="1965420" y="2748365"/>
            <a:ext cx="2533288" cy="2021056"/>
          </a:xfrm>
          <a:custGeom>
            <a:avLst/>
            <a:gdLst>
              <a:gd name="connsiteX0" fmla="*/ 2174780 w 2533288"/>
              <a:gd name="connsiteY0" fmla="*/ 432985 h 2021056"/>
              <a:gd name="connsiteX1" fmla="*/ 1749330 w 2533288"/>
              <a:gd name="connsiteY1" fmla="*/ 382185 h 2021056"/>
              <a:gd name="connsiteX2" fmla="*/ 892080 w 2533288"/>
              <a:gd name="connsiteY2" fmla="*/ 1023535 h 2021056"/>
              <a:gd name="connsiteX3" fmla="*/ 1298480 w 2533288"/>
              <a:gd name="connsiteY3" fmla="*/ 636185 h 2021056"/>
              <a:gd name="connsiteX4" fmla="*/ 682530 w 2533288"/>
              <a:gd name="connsiteY4" fmla="*/ 1341035 h 2021056"/>
              <a:gd name="connsiteX5" fmla="*/ 1006380 w 2533288"/>
              <a:gd name="connsiteY5" fmla="*/ 1080685 h 2021056"/>
              <a:gd name="connsiteX6" fmla="*/ 472980 w 2533288"/>
              <a:gd name="connsiteY6" fmla="*/ 1791885 h 2021056"/>
              <a:gd name="connsiteX7" fmla="*/ 625380 w 2533288"/>
              <a:gd name="connsiteY7" fmla="*/ 1537885 h 2021056"/>
              <a:gd name="connsiteX8" fmla="*/ 9430 w 2533288"/>
              <a:gd name="connsiteY8" fmla="*/ 2020485 h 2021056"/>
              <a:gd name="connsiteX9" fmla="*/ 238030 w 2533288"/>
              <a:gd name="connsiteY9" fmla="*/ 1423585 h 2021056"/>
              <a:gd name="connsiteX10" fmla="*/ 41180 w 2533288"/>
              <a:gd name="connsiteY10" fmla="*/ 1887135 h 2021056"/>
              <a:gd name="connsiteX11" fmla="*/ 244380 w 2533288"/>
              <a:gd name="connsiteY11" fmla="*/ 1023535 h 2021056"/>
              <a:gd name="connsiteX12" fmla="*/ 276130 w 2533288"/>
              <a:gd name="connsiteY12" fmla="*/ 1321985 h 2021056"/>
              <a:gd name="connsiteX13" fmla="*/ 549180 w 2533288"/>
              <a:gd name="connsiteY13" fmla="*/ 515535 h 2021056"/>
              <a:gd name="connsiteX14" fmla="*/ 663480 w 2533288"/>
              <a:gd name="connsiteY14" fmla="*/ 775885 h 2021056"/>
              <a:gd name="connsiteX15" fmla="*/ 1050830 w 2533288"/>
              <a:gd name="connsiteY15" fmla="*/ 147235 h 2021056"/>
              <a:gd name="connsiteX16" fmla="*/ 1590580 w 2533288"/>
              <a:gd name="connsiteY16" fmla="*/ 71035 h 2021056"/>
              <a:gd name="connsiteX17" fmla="*/ 511080 w 2533288"/>
              <a:gd name="connsiteY17" fmla="*/ 572685 h 2021056"/>
              <a:gd name="connsiteX18" fmla="*/ 1419130 w 2533288"/>
              <a:gd name="connsiteY18" fmla="*/ 39285 h 2021056"/>
              <a:gd name="connsiteX19" fmla="*/ 1552480 w 2533288"/>
              <a:gd name="connsiteY19" fmla="*/ 64685 h 2021056"/>
              <a:gd name="connsiteX20" fmla="*/ 1368330 w 2533288"/>
              <a:gd name="connsiteY20" fmla="*/ 261535 h 2021056"/>
              <a:gd name="connsiteX21" fmla="*/ 2530380 w 2533288"/>
              <a:gd name="connsiteY21" fmla="*/ 191685 h 2021056"/>
              <a:gd name="connsiteX22" fmla="*/ 974630 w 2533288"/>
              <a:gd name="connsiteY22" fmla="*/ 388535 h 2021056"/>
              <a:gd name="connsiteX23" fmla="*/ 1673130 w 2533288"/>
              <a:gd name="connsiteY23" fmla="*/ 312335 h 2021056"/>
              <a:gd name="connsiteX24" fmla="*/ 2174780 w 2533288"/>
              <a:gd name="connsiteY24" fmla="*/ 432985 h 2021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533288" h="2021056">
                <a:moveTo>
                  <a:pt x="2174780" y="432985"/>
                </a:moveTo>
                <a:cubicBezTo>
                  <a:pt x="2187480" y="444627"/>
                  <a:pt x="1963113" y="283760"/>
                  <a:pt x="1749330" y="382185"/>
                </a:cubicBezTo>
                <a:cubicBezTo>
                  <a:pt x="1535547" y="480610"/>
                  <a:pt x="967222" y="981202"/>
                  <a:pt x="892080" y="1023535"/>
                </a:cubicBezTo>
                <a:cubicBezTo>
                  <a:pt x="816938" y="1065868"/>
                  <a:pt x="1333405" y="583268"/>
                  <a:pt x="1298480" y="636185"/>
                </a:cubicBezTo>
                <a:cubicBezTo>
                  <a:pt x="1263555" y="689102"/>
                  <a:pt x="731213" y="1266952"/>
                  <a:pt x="682530" y="1341035"/>
                </a:cubicBezTo>
                <a:cubicBezTo>
                  <a:pt x="633847" y="1415118"/>
                  <a:pt x="1041305" y="1005543"/>
                  <a:pt x="1006380" y="1080685"/>
                </a:cubicBezTo>
                <a:cubicBezTo>
                  <a:pt x="971455" y="1155827"/>
                  <a:pt x="536480" y="1715685"/>
                  <a:pt x="472980" y="1791885"/>
                </a:cubicBezTo>
                <a:cubicBezTo>
                  <a:pt x="409480" y="1868085"/>
                  <a:pt x="702638" y="1499785"/>
                  <a:pt x="625380" y="1537885"/>
                </a:cubicBezTo>
                <a:cubicBezTo>
                  <a:pt x="548122" y="1575985"/>
                  <a:pt x="73988" y="2039535"/>
                  <a:pt x="9430" y="2020485"/>
                </a:cubicBezTo>
                <a:cubicBezTo>
                  <a:pt x="-55128" y="2001435"/>
                  <a:pt x="232738" y="1445810"/>
                  <a:pt x="238030" y="1423585"/>
                </a:cubicBezTo>
                <a:cubicBezTo>
                  <a:pt x="243322" y="1401360"/>
                  <a:pt x="40122" y="1953810"/>
                  <a:pt x="41180" y="1887135"/>
                </a:cubicBezTo>
                <a:cubicBezTo>
                  <a:pt x="42238" y="1820460"/>
                  <a:pt x="205222" y="1117727"/>
                  <a:pt x="244380" y="1023535"/>
                </a:cubicBezTo>
                <a:cubicBezTo>
                  <a:pt x="283538" y="929343"/>
                  <a:pt x="225330" y="1406652"/>
                  <a:pt x="276130" y="1321985"/>
                </a:cubicBezTo>
                <a:cubicBezTo>
                  <a:pt x="326930" y="1237318"/>
                  <a:pt x="484622" y="606552"/>
                  <a:pt x="549180" y="515535"/>
                </a:cubicBezTo>
                <a:cubicBezTo>
                  <a:pt x="613738" y="424518"/>
                  <a:pt x="579872" y="837268"/>
                  <a:pt x="663480" y="775885"/>
                </a:cubicBezTo>
                <a:cubicBezTo>
                  <a:pt x="747088" y="714502"/>
                  <a:pt x="896313" y="264710"/>
                  <a:pt x="1050830" y="147235"/>
                </a:cubicBezTo>
                <a:cubicBezTo>
                  <a:pt x="1205347" y="29760"/>
                  <a:pt x="1680538" y="127"/>
                  <a:pt x="1590580" y="71035"/>
                </a:cubicBezTo>
                <a:cubicBezTo>
                  <a:pt x="1500622" y="141943"/>
                  <a:pt x="539655" y="577977"/>
                  <a:pt x="511080" y="572685"/>
                </a:cubicBezTo>
                <a:cubicBezTo>
                  <a:pt x="482505" y="567393"/>
                  <a:pt x="1245563" y="123952"/>
                  <a:pt x="1419130" y="39285"/>
                </a:cubicBezTo>
                <a:cubicBezTo>
                  <a:pt x="1592697" y="-45382"/>
                  <a:pt x="1560947" y="27643"/>
                  <a:pt x="1552480" y="64685"/>
                </a:cubicBezTo>
                <a:cubicBezTo>
                  <a:pt x="1544013" y="101727"/>
                  <a:pt x="1205347" y="240368"/>
                  <a:pt x="1368330" y="261535"/>
                </a:cubicBezTo>
                <a:cubicBezTo>
                  <a:pt x="1531313" y="282702"/>
                  <a:pt x="2595997" y="170518"/>
                  <a:pt x="2530380" y="191685"/>
                </a:cubicBezTo>
                <a:cubicBezTo>
                  <a:pt x="2464763" y="212852"/>
                  <a:pt x="1117505" y="368427"/>
                  <a:pt x="974630" y="388535"/>
                </a:cubicBezTo>
                <a:cubicBezTo>
                  <a:pt x="831755" y="408643"/>
                  <a:pt x="1476280" y="304927"/>
                  <a:pt x="1673130" y="312335"/>
                </a:cubicBezTo>
                <a:cubicBezTo>
                  <a:pt x="1869980" y="319743"/>
                  <a:pt x="2162080" y="421343"/>
                  <a:pt x="2174780" y="43298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BBF81100-3067-430D-8691-28E221BC10C8}"/>
              </a:ext>
            </a:extLst>
          </p:cNvPr>
          <p:cNvSpPr/>
          <p:nvPr/>
        </p:nvSpPr>
        <p:spPr>
          <a:xfrm>
            <a:off x="1915242" y="2718153"/>
            <a:ext cx="2395009" cy="1681805"/>
          </a:xfrm>
          <a:custGeom>
            <a:avLst/>
            <a:gdLst>
              <a:gd name="connsiteX0" fmla="*/ 2346878 w 2395009"/>
              <a:gd name="connsiteY0" fmla="*/ 329847 h 1681805"/>
              <a:gd name="connsiteX1" fmla="*/ 2296078 w 2395009"/>
              <a:gd name="connsiteY1" fmla="*/ 329847 h 1681805"/>
              <a:gd name="connsiteX2" fmla="*/ 1854118 w 2395009"/>
              <a:gd name="connsiteY2" fmla="*/ 213007 h 1681805"/>
              <a:gd name="connsiteX3" fmla="*/ 939718 w 2395009"/>
              <a:gd name="connsiteY3" fmla="*/ 548287 h 1681805"/>
              <a:gd name="connsiteX4" fmla="*/ 1325798 w 2395009"/>
              <a:gd name="connsiteY4" fmla="*/ 350167 h 1681805"/>
              <a:gd name="connsiteX5" fmla="*/ 685718 w 2395009"/>
              <a:gd name="connsiteY5" fmla="*/ 827687 h 1681805"/>
              <a:gd name="connsiteX6" fmla="*/ 492678 w 2395009"/>
              <a:gd name="connsiteY6" fmla="*/ 1157887 h 1681805"/>
              <a:gd name="connsiteX7" fmla="*/ 756838 w 2395009"/>
              <a:gd name="connsiteY7" fmla="*/ 644807 h 1681805"/>
              <a:gd name="connsiteX8" fmla="*/ 340278 w 2395009"/>
              <a:gd name="connsiteY8" fmla="*/ 1340767 h 1681805"/>
              <a:gd name="connsiteX9" fmla="*/ 213278 w 2395009"/>
              <a:gd name="connsiteY9" fmla="*/ 1630327 h 1681805"/>
              <a:gd name="connsiteX10" fmla="*/ 157398 w 2395009"/>
              <a:gd name="connsiteY10" fmla="*/ 1472847 h 1681805"/>
              <a:gd name="connsiteX11" fmla="*/ 15158 w 2395009"/>
              <a:gd name="connsiteY11" fmla="*/ 1676047 h 1681805"/>
              <a:gd name="connsiteX12" fmla="*/ 60878 w 2395009"/>
              <a:gd name="connsiteY12" fmla="*/ 1198527 h 1681805"/>
              <a:gd name="connsiteX13" fmla="*/ 518078 w 2395009"/>
              <a:gd name="connsiteY13" fmla="*/ 502567 h 1681805"/>
              <a:gd name="connsiteX14" fmla="*/ 1208958 w 2395009"/>
              <a:gd name="connsiteY14" fmla="*/ 45367 h 1681805"/>
              <a:gd name="connsiteX15" fmla="*/ 1716958 w 2395009"/>
              <a:gd name="connsiteY15" fmla="*/ 50447 h 1681805"/>
              <a:gd name="connsiteX16" fmla="*/ 2346878 w 2395009"/>
              <a:gd name="connsiteY16" fmla="*/ 329847 h 1681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95009" h="1681805">
                <a:moveTo>
                  <a:pt x="2346878" y="329847"/>
                </a:moveTo>
                <a:cubicBezTo>
                  <a:pt x="2443398" y="376414"/>
                  <a:pt x="2378205" y="349320"/>
                  <a:pt x="2296078" y="329847"/>
                </a:cubicBezTo>
                <a:cubicBezTo>
                  <a:pt x="2213951" y="310374"/>
                  <a:pt x="2080178" y="176600"/>
                  <a:pt x="1854118" y="213007"/>
                </a:cubicBezTo>
                <a:cubicBezTo>
                  <a:pt x="1628058" y="249414"/>
                  <a:pt x="1027771" y="525427"/>
                  <a:pt x="939718" y="548287"/>
                </a:cubicBezTo>
                <a:cubicBezTo>
                  <a:pt x="851665" y="571147"/>
                  <a:pt x="1368131" y="303600"/>
                  <a:pt x="1325798" y="350167"/>
                </a:cubicBezTo>
                <a:cubicBezTo>
                  <a:pt x="1283465" y="396734"/>
                  <a:pt x="824571" y="693067"/>
                  <a:pt x="685718" y="827687"/>
                </a:cubicBezTo>
                <a:cubicBezTo>
                  <a:pt x="546865" y="962307"/>
                  <a:pt x="480825" y="1188367"/>
                  <a:pt x="492678" y="1157887"/>
                </a:cubicBezTo>
                <a:cubicBezTo>
                  <a:pt x="504531" y="1127407"/>
                  <a:pt x="782238" y="614327"/>
                  <a:pt x="756838" y="644807"/>
                </a:cubicBezTo>
                <a:cubicBezTo>
                  <a:pt x="731438" y="675287"/>
                  <a:pt x="430871" y="1176514"/>
                  <a:pt x="340278" y="1340767"/>
                </a:cubicBezTo>
                <a:cubicBezTo>
                  <a:pt x="249685" y="1505020"/>
                  <a:pt x="243758" y="1608314"/>
                  <a:pt x="213278" y="1630327"/>
                </a:cubicBezTo>
                <a:cubicBezTo>
                  <a:pt x="182798" y="1652340"/>
                  <a:pt x="190418" y="1465227"/>
                  <a:pt x="157398" y="1472847"/>
                </a:cubicBezTo>
                <a:cubicBezTo>
                  <a:pt x="124378" y="1480467"/>
                  <a:pt x="31245" y="1721767"/>
                  <a:pt x="15158" y="1676047"/>
                </a:cubicBezTo>
                <a:cubicBezTo>
                  <a:pt x="-929" y="1630327"/>
                  <a:pt x="-22942" y="1394107"/>
                  <a:pt x="60878" y="1198527"/>
                </a:cubicBezTo>
                <a:cubicBezTo>
                  <a:pt x="144698" y="1002947"/>
                  <a:pt x="326731" y="694760"/>
                  <a:pt x="518078" y="502567"/>
                </a:cubicBezTo>
                <a:cubicBezTo>
                  <a:pt x="709425" y="310374"/>
                  <a:pt x="1009145" y="120720"/>
                  <a:pt x="1208958" y="45367"/>
                </a:cubicBezTo>
                <a:cubicBezTo>
                  <a:pt x="1408771" y="-29986"/>
                  <a:pt x="1523071" y="494"/>
                  <a:pt x="1716958" y="50447"/>
                </a:cubicBezTo>
                <a:cubicBezTo>
                  <a:pt x="1910845" y="100400"/>
                  <a:pt x="2250358" y="283280"/>
                  <a:pt x="2346878" y="32984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DD424602-A548-4E76-895B-BF693E797CEB}"/>
              </a:ext>
            </a:extLst>
          </p:cNvPr>
          <p:cNvSpPr/>
          <p:nvPr/>
        </p:nvSpPr>
        <p:spPr>
          <a:xfrm>
            <a:off x="2885306" y="2688577"/>
            <a:ext cx="2901338" cy="933711"/>
          </a:xfrm>
          <a:custGeom>
            <a:avLst/>
            <a:gdLst>
              <a:gd name="connsiteX0" fmla="*/ 929774 w 2901338"/>
              <a:gd name="connsiteY0" fmla="*/ 400063 h 933711"/>
              <a:gd name="connsiteX1" fmla="*/ 985654 w 2901338"/>
              <a:gd name="connsiteY1" fmla="*/ 389903 h 933711"/>
              <a:gd name="connsiteX2" fmla="*/ 1910214 w 2901338"/>
              <a:gd name="connsiteY2" fmla="*/ 283223 h 933711"/>
              <a:gd name="connsiteX3" fmla="*/ 2748414 w 2901338"/>
              <a:gd name="connsiteY3" fmla="*/ 867423 h 933711"/>
              <a:gd name="connsiteX4" fmla="*/ 2159134 w 2901338"/>
              <a:gd name="connsiteY4" fmla="*/ 405143 h 933711"/>
              <a:gd name="connsiteX5" fmla="*/ 2895734 w 2901338"/>
              <a:gd name="connsiteY5" fmla="*/ 933463 h 933711"/>
              <a:gd name="connsiteX6" fmla="*/ 2514734 w 2901338"/>
              <a:gd name="connsiteY6" fmla="*/ 476263 h 933711"/>
              <a:gd name="connsiteX7" fmla="*/ 2834774 w 2901338"/>
              <a:gd name="connsiteY7" fmla="*/ 618503 h 933711"/>
              <a:gd name="connsiteX8" fmla="*/ 2514734 w 2901338"/>
              <a:gd name="connsiteY8" fmla="*/ 181623 h 933711"/>
              <a:gd name="connsiteX9" fmla="*/ 2082934 w 2901338"/>
              <a:gd name="connsiteY9" fmla="*/ 44463 h 933711"/>
              <a:gd name="connsiteX10" fmla="*/ 1117734 w 2901338"/>
              <a:gd name="connsiteY10" fmla="*/ 3823 h 933711"/>
              <a:gd name="connsiteX11" fmla="*/ 421774 w 2901338"/>
              <a:gd name="connsiteY11" fmla="*/ 125743 h 933711"/>
              <a:gd name="connsiteX12" fmla="*/ 1691774 w 2901338"/>
              <a:gd name="connsiteY12" fmla="*/ 19063 h 933711"/>
              <a:gd name="connsiteX13" fmla="*/ 310014 w 2901338"/>
              <a:gd name="connsiteY13" fmla="*/ 339103 h 933711"/>
              <a:gd name="connsiteX14" fmla="*/ 990734 w 2901338"/>
              <a:gd name="connsiteY14" fmla="*/ 227343 h 933711"/>
              <a:gd name="connsiteX15" fmla="*/ 1036454 w 2901338"/>
              <a:gd name="connsiteY15" fmla="*/ 293383 h 933711"/>
              <a:gd name="connsiteX16" fmla="*/ 134 w 2901338"/>
              <a:gd name="connsiteY16" fmla="*/ 577863 h 933711"/>
              <a:gd name="connsiteX17" fmla="*/ 929774 w 2901338"/>
              <a:gd name="connsiteY17" fmla="*/ 400063 h 933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01338" h="933711">
                <a:moveTo>
                  <a:pt x="929774" y="400063"/>
                </a:moveTo>
                <a:lnTo>
                  <a:pt x="985654" y="389903"/>
                </a:lnTo>
                <a:cubicBezTo>
                  <a:pt x="1149061" y="370430"/>
                  <a:pt x="1616421" y="203636"/>
                  <a:pt x="1910214" y="283223"/>
                </a:cubicBezTo>
                <a:cubicBezTo>
                  <a:pt x="2204007" y="362810"/>
                  <a:pt x="2706927" y="847103"/>
                  <a:pt x="2748414" y="867423"/>
                </a:cubicBezTo>
                <a:cubicBezTo>
                  <a:pt x="2789901" y="887743"/>
                  <a:pt x="2134581" y="394136"/>
                  <a:pt x="2159134" y="405143"/>
                </a:cubicBezTo>
                <a:cubicBezTo>
                  <a:pt x="2183687" y="416150"/>
                  <a:pt x="2836467" y="921610"/>
                  <a:pt x="2895734" y="933463"/>
                </a:cubicBezTo>
                <a:cubicBezTo>
                  <a:pt x="2955001" y="945316"/>
                  <a:pt x="2524894" y="528756"/>
                  <a:pt x="2514734" y="476263"/>
                </a:cubicBezTo>
                <a:cubicBezTo>
                  <a:pt x="2504574" y="423770"/>
                  <a:pt x="2834774" y="667610"/>
                  <a:pt x="2834774" y="618503"/>
                </a:cubicBezTo>
                <a:cubicBezTo>
                  <a:pt x="2834774" y="569396"/>
                  <a:pt x="2640041" y="277296"/>
                  <a:pt x="2514734" y="181623"/>
                </a:cubicBezTo>
                <a:cubicBezTo>
                  <a:pt x="2389427" y="85950"/>
                  <a:pt x="2315767" y="74096"/>
                  <a:pt x="2082934" y="44463"/>
                </a:cubicBezTo>
                <a:cubicBezTo>
                  <a:pt x="1850101" y="14830"/>
                  <a:pt x="1394594" y="-9724"/>
                  <a:pt x="1117734" y="3823"/>
                </a:cubicBezTo>
                <a:cubicBezTo>
                  <a:pt x="840874" y="17370"/>
                  <a:pt x="326101" y="123203"/>
                  <a:pt x="421774" y="125743"/>
                </a:cubicBezTo>
                <a:cubicBezTo>
                  <a:pt x="517447" y="128283"/>
                  <a:pt x="1710401" y="-16497"/>
                  <a:pt x="1691774" y="19063"/>
                </a:cubicBezTo>
                <a:cubicBezTo>
                  <a:pt x="1673147" y="54623"/>
                  <a:pt x="426854" y="304390"/>
                  <a:pt x="310014" y="339103"/>
                </a:cubicBezTo>
                <a:cubicBezTo>
                  <a:pt x="193174" y="373816"/>
                  <a:pt x="869661" y="234963"/>
                  <a:pt x="990734" y="227343"/>
                </a:cubicBezTo>
                <a:cubicBezTo>
                  <a:pt x="1111807" y="219723"/>
                  <a:pt x="1201554" y="234963"/>
                  <a:pt x="1036454" y="293383"/>
                </a:cubicBezTo>
                <a:cubicBezTo>
                  <a:pt x="871354" y="351803"/>
                  <a:pt x="11987" y="565163"/>
                  <a:pt x="134" y="577863"/>
                </a:cubicBezTo>
                <a:cubicBezTo>
                  <a:pt x="-11719" y="590563"/>
                  <a:pt x="765521" y="431390"/>
                  <a:pt x="929774" y="40006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D483D848-AFC4-4212-9F15-4CF170528F6F}"/>
              </a:ext>
            </a:extLst>
          </p:cNvPr>
          <p:cNvSpPr/>
          <p:nvPr/>
        </p:nvSpPr>
        <p:spPr>
          <a:xfrm>
            <a:off x="5741238" y="3024783"/>
            <a:ext cx="1625953" cy="2963440"/>
          </a:xfrm>
          <a:custGeom>
            <a:avLst/>
            <a:gdLst>
              <a:gd name="connsiteX0" fmla="*/ 132512 w 1625953"/>
              <a:gd name="connsiteY0" fmla="*/ 512167 h 2963440"/>
              <a:gd name="connsiteX1" fmla="*/ 11862 w 1625953"/>
              <a:gd name="connsiteY1" fmla="*/ 931267 h 2963440"/>
              <a:gd name="connsiteX2" fmla="*/ 430962 w 1625953"/>
              <a:gd name="connsiteY2" fmla="*/ 1369417 h 2963440"/>
              <a:gd name="connsiteX3" fmla="*/ 799262 w 1625953"/>
              <a:gd name="connsiteY3" fmla="*/ 1725017 h 2963440"/>
              <a:gd name="connsiteX4" fmla="*/ 469062 w 1625953"/>
              <a:gd name="connsiteY4" fmla="*/ 1445617 h 2963440"/>
              <a:gd name="connsiteX5" fmla="*/ 704012 w 1625953"/>
              <a:gd name="connsiteY5" fmla="*/ 1661517 h 2963440"/>
              <a:gd name="connsiteX6" fmla="*/ 888162 w 1625953"/>
              <a:gd name="connsiteY6" fmla="*/ 2106017 h 2963440"/>
              <a:gd name="connsiteX7" fmla="*/ 1186612 w 1625953"/>
              <a:gd name="connsiteY7" fmla="*/ 2487017 h 2963440"/>
              <a:gd name="connsiteX8" fmla="*/ 869112 w 1625953"/>
              <a:gd name="connsiteY8" fmla="*/ 1807567 h 2963440"/>
              <a:gd name="connsiteX9" fmla="*/ 1618412 w 1625953"/>
              <a:gd name="connsiteY9" fmla="*/ 2461617 h 2963440"/>
              <a:gd name="connsiteX10" fmla="*/ 1262812 w 1625953"/>
              <a:gd name="connsiteY10" fmla="*/ 2245717 h 2963440"/>
              <a:gd name="connsiteX11" fmla="*/ 1389812 w 1625953"/>
              <a:gd name="connsiteY11" fmla="*/ 2963267 h 2963440"/>
              <a:gd name="connsiteX12" fmla="*/ 1161212 w 1625953"/>
              <a:gd name="connsiteY12" fmla="*/ 2309217 h 2963440"/>
              <a:gd name="connsiteX13" fmla="*/ 1135812 w 1625953"/>
              <a:gd name="connsiteY13" fmla="*/ 1832967 h 2963440"/>
              <a:gd name="connsiteX14" fmla="*/ 380162 w 1625953"/>
              <a:gd name="connsiteY14" fmla="*/ 1223367 h 2963440"/>
              <a:gd name="connsiteX15" fmla="*/ 361112 w 1625953"/>
              <a:gd name="connsiteY15" fmla="*/ 696317 h 2963440"/>
              <a:gd name="connsiteX16" fmla="*/ 437312 w 1625953"/>
              <a:gd name="connsiteY16" fmla="*/ 10517 h 2963440"/>
              <a:gd name="connsiteX17" fmla="*/ 208712 w 1625953"/>
              <a:gd name="connsiteY17" fmla="*/ 270867 h 2963440"/>
              <a:gd name="connsiteX18" fmla="*/ 265862 w 1625953"/>
              <a:gd name="connsiteY18" fmla="*/ 137517 h 2963440"/>
              <a:gd name="connsiteX19" fmla="*/ 316662 w 1625953"/>
              <a:gd name="connsiteY19" fmla="*/ 150217 h 2963440"/>
              <a:gd name="connsiteX20" fmla="*/ 132512 w 1625953"/>
              <a:gd name="connsiteY20" fmla="*/ 512167 h 296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625953" h="2963440">
                <a:moveTo>
                  <a:pt x="132512" y="512167"/>
                </a:moveTo>
                <a:cubicBezTo>
                  <a:pt x="81712" y="642342"/>
                  <a:pt x="-37880" y="788392"/>
                  <a:pt x="11862" y="931267"/>
                </a:cubicBezTo>
                <a:cubicBezTo>
                  <a:pt x="61604" y="1074142"/>
                  <a:pt x="299729" y="1237125"/>
                  <a:pt x="430962" y="1369417"/>
                </a:cubicBezTo>
                <a:cubicBezTo>
                  <a:pt x="562195" y="1501709"/>
                  <a:pt x="792912" y="1712317"/>
                  <a:pt x="799262" y="1725017"/>
                </a:cubicBezTo>
                <a:cubicBezTo>
                  <a:pt x="805612" y="1737717"/>
                  <a:pt x="484937" y="1456200"/>
                  <a:pt x="469062" y="1445617"/>
                </a:cubicBezTo>
                <a:cubicBezTo>
                  <a:pt x="453187" y="1435034"/>
                  <a:pt x="634162" y="1551450"/>
                  <a:pt x="704012" y="1661517"/>
                </a:cubicBezTo>
                <a:cubicBezTo>
                  <a:pt x="773862" y="1771584"/>
                  <a:pt x="807729" y="1968434"/>
                  <a:pt x="888162" y="2106017"/>
                </a:cubicBezTo>
                <a:cubicBezTo>
                  <a:pt x="968595" y="2243600"/>
                  <a:pt x="1189787" y="2536759"/>
                  <a:pt x="1186612" y="2487017"/>
                </a:cubicBezTo>
                <a:cubicBezTo>
                  <a:pt x="1183437" y="2437275"/>
                  <a:pt x="797145" y="1811800"/>
                  <a:pt x="869112" y="1807567"/>
                </a:cubicBezTo>
                <a:cubicBezTo>
                  <a:pt x="941079" y="1803334"/>
                  <a:pt x="1552795" y="2388592"/>
                  <a:pt x="1618412" y="2461617"/>
                </a:cubicBezTo>
                <a:cubicBezTo>
                  <a:pt x="1684029" y="2534642"/>
                  <a:pt x="1300912" y="2162109"/>
                  <a:pt x="1262812" y="2245717"/>
                </a:cubicBezTo>
                <a:cubicBezTo>
                  <a:pt x="1224712" y="2329325"/>
                  <a:pt x="1406745" y="2952684"/>
                  <a:pt x="1389812" y="2963267"/>
                </a:cubicBezTo>
                <a:cubicBezTo>
                  <a:pt x="1372879" y="2973850"/>
                  <a:pt x="1203545" y="2497600"/>
                  <a:pt x="1161212" y="2309217"/>
                </a:cubicBezTo>
                <a:cubicBezTo>
                  <a:pt x="1118879" y="2120834"/>
                  <a:pt x="1265987" y="2013942"/>
                  <a:pt x="1135812" y="1832967"/>
                </a:cubicBezTo>
                <a:cubicBezTo>
                  <a:pt x="1005637" y="1651992"/>
                  <a:pt x="509279" y="1412809"/>
                  <a:pt x="380162" y="1223367"/>
                </a:cubicBezTo>
                <a:cubicBezTo>
                  <a:pt x="251045" y="1033925"/>
                  <a:pt x="351587" y="898459"/>
                  <a:pt x="361112" y="696317"/>
                </a:cubicBezTo>
                <a:cubicBezTo>
                  <a:pt x="370637" y="494175"/>
                  <a:pt x="462712" y="81425"/>
                  <a:pt x="437312" y="10517"/>
                </a:cubicBezTo>
                <a:cubicBezTo>
                  <a:pt x="411912" y="-60391"/>
                  <a:pt x="237287" y="249700"/>
                  <a:pt x="208712" y="270867"/>
                </a:cubicBezTo>
                <a:cubicBezTo>
                  <a:pt x="180137" y="292034"/>
                  <a:pt x="247870" y="157625"/>
                  <a:pt x="265862" y="137517"/>
                </a:cubicBezTo>
                <a:cubicBezTo>
                  <a:pt x="283854" y="117409"/>
                  <a:pt x="336770" y="94125"/>
                  <a:pt x="316662" y="150217"/>
                </a:cubicBezTo>
                <a:cubicBezTo>
                  <a:pt x="296554" y="206309"/>
                  <a:pt x="183312" y="381992"/>
                  <a:pt x="132512" y="51216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252FE406-E10C-46BE-97FF-9C45248A622F}"/>
              </a:ext>
            </a:extLst>
          </p:cNvPr>
          <p:cNvSpPr/>
          <p:nvPr/>
        </p:nvSpPr>
        <p:spPr>
          <a:xfrm>
            <a:off x="6551267" y="4314512"/>
            <a:ext cx="1113806" cy="3733142"/>
          </a:xfrm>
          <a:custGeom>
            <a:avLst/>
            <a:gdLst>
              <a:gd name="connsiteX0" fmla="*/ 503583 w 1113806"/>
              <a:gd name="connsiteY0" fmla="*/ 530538 h 3733142"/>
              <a:gd name="connsiteX1" fmla="*/ 528983 w 1113806"/>
              <a:gd name="connsiteY1" fmla="*/ 606738 h 3733142"/>
              <a:gd name="connsiteX2" fmla="*/ 979833 w 1113806"/>
              <a:gd name="connsiteY2" fmla="*/ 1406838 h 3733142"/>
              <a:gd name="connsiteX3" fmla="*/ 1113183 w 1113806"/>
              <a:gd name="connsiteY3" fmla="*/ 1933888 h 3733142"/>
              <a:gd name="connsiteX4" fmla="*/ 1030633 w 1113806"/>
              <a:gd name="connsiteY4" fmla="*/ 3057838 h 3733142"/>
              <a:gd name="connsiteX5" fmla="*/ 1049683 w 1113806"/>
              <a:gd name="connsiteY5" fmla="*/ 2321238 h 3733142"/>
              <a:gd name="connsiteX6" fmla="*/ 878233 w 1113806"/>
              <a:gd name="connsiteY6" fmla="*/ 3165788 h 3733142"/>
              <a:gd name="connsiteX7" fmla="*/ 503583 w 1113806"/>
              <a:gd name="connsiteY7" fmla="*/ 3730938 h 3733142"/>
              <a:gd name="connsiteX8" fmla="*/ 605183 w 1113806"/>
              <a:gd name="connsiteY8" fmla="*/ 2962588 h 3733142"/>
              <a:gd name="connsiteX9" fmla="*/ 84483 w 1113806"/>
              <a:gd name="connsiteY9" fmla="*/ 3375338 h 3733142"/>
              <a:gd name="connsiteX10" fmla="*/ 363883 w 1113806"/>
              <a:gd name="connsiteY10" fmla="*/ 2410138 h 3733142"/>
              <a:gd name="connsiteX11" fmla="*/ 255933 w 1113806"/>
              <a:gd name="connsiteY11" fmla="*/ 1387788 h 3733142"/>
              <a:gd name="connsiteX12" fmla="*/ 668683 w 1113806"/>
              <a:gd name="connsiteY12" fmla="*/ 2016438 h 3733142"/>
              <a:gd name="connsiteX13" fmla="*/ 173383 w 1113806"/>
              <a:gd name="connsiteY13" fmla="*/ 676588 h 3733142"/>
              <a:gd name="connsiteX14" fmla="*/ 668683 w 1113806"/>
              <a:gd name="connsiteY14" fmla="*/ 1514788 h 3733142"/>
              <a:gd name="connsiteX15" fmla="*/ 1933 w 1113806"/>
              <a:gd name="connsiteY15" fmla="*/ 28888 h 3733142"/>
              <a:gd name="connsiteX16" fmla="*/ 503583 w 1113806"/>
              <a:gd name="connsiteY16" fmla="*/ 530538 h 3733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13806" h="3733142">
                <a:moveTo>
                  <a:pt x="503583" y="530538"/>
                </a:moveTo>
                <a:cubicBezTo>
                  <a:pt x="591425" y="626846"/>
                  <a:pt x="449608" y="460688"/>
                  <a:pt x="528983" y="606738"/>
                </a:cubicBezTo>
                <a:cubicBezTo>
                  <a:pt x="608358" y="752788"/>
                  <a:pt x="882466" y="1185646"/>
                  <a:pt x="979833" y="1406838"/>
                </a:cubicBezTo>
                <a:cubicBezTo>
                  <a:pt x="1077200" y="1628030"/>
                  <a:pt x="1104716" y="1658721"/>
                  <a:pt x="1113183" y="1933888"/>
                </a:cubicBezTo>
                <a:cubicBezTo>
                  <a:pt x="1121650" y="2209055"/>
                  <a:pt x="1041216" y="2993280"/>
                  <a:pt x="1030633" y="3057838"/>
                </a:cubicBezTo>
                <a:cubicBezTo>
                  <a:pt x="1020050" y="3122396"/>
                  <a:pt x="1075083" y="2303246"/>
                  <a:pt x="1049683" y="2321238"/>
                </a:cubicBezTo>
                <a:cubicBezTo>
                  <a:pt x="1024283" y="2339230"/>
                  <a:pt x="969250" y="2930838"/>
                  <a:pt x="878233" y="3165788"/>
                </a:cubicBezTo>
                <a:cubicBezTo>
                  <a:pt x="787216" y="3400738"/>
                  <a:pt x="549091" y="3764805"/>
                  <a:pt x="503583" y="3730938"/>
                </a:cubicBezTo>
                <a:cubicBezTo>
                  <a:pt x="458075" y="3697071"/>
                  <a:pt x="675033" y="3021855"/>
                  <a:pt x="605183" y="2962588"/>
                </a:cubicBezTo>
                <a:cubicBezTo>
                  <a:pt x="535333" y="2903321"/>
                  <a:pt x="124700" y="3467413"/>
                  <a:pt x="84483" y="3375338"/>
                </a:cubicBezTo>
                <a:cubicBezTo>
                  <a:pt x="44266" y="3283263"/>
                  <a:pt x="335308" y="2741396"/>
                  <a:pt x="363883" y="2410138"/>
                </a:cubicBezTo>
                <a:cubicBezTo>
                  <a:pt x="392458" y="2078880"/>
                  <a:pt x="205133" y="1453405"/>
                  <a:pt x="255933" y="1387788"/>
                </a:cubicBezTo>
                <a:cubicBezTo>
                  <a:pt x="306733" y="1322171"/>
                  <a:pt x="682441" y="2134971"/>
                  <a:pt x="668683" y="2016438"/>
                </a:cubicBezTo>
                <a:cubicBezTo>
                  <a:pt x="654925" y="1897905"/>
                  <a:pt x="173383" y="760196"/>
                  <a:pt x="173383" y="676588"/>
                </a:cubicBezTo>
                <a:cubicBezTo>
                  <a:pt x="173383" y="592980"/>
                  <a:pt x="697258" y="1622738"/>
                  <a:pt x="668683" y="1514788"/>
                </a:cubicBezTo>
                <a:cubicBezTo>
                  <a:pt x="640108" y="1406838"/>
                  <a:pt x="36858" y="190813"/>
                  <a:pt x="1933" y="28888"/>
                </a:cubicBezTo>
                <a:cubicBezTo>
                  <a:pt x="-32992" y="-133037"/>
                  <a:pt x="415741" y="434230"/>
                  <a:pt x="503583" y="53053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ED265C7E-CBC9-45BD-BFFD-6824D430938F}"/>
              </a:ext>
            </a:extLst>
          </p:cNvPr>
          <p:cNvSpPr/>
          <p:nvPr/>
        </p:nvSpPr>
        <p:spPr>
          <a:xfrm>
            <a:off x="5455833" y="6248032"/>
            <a:ext cx="2388816" cy="3433879"/>
          </a:xfrm>
          <a:custGeom>
            <a:avLst/>
            <a:gdLst>
              <a:gd name="connsiteX0" fmla="*/ 2215502 w 2388816"/>
              <a:gd name="connsiteY0" fmla="*/ 1163421 h 3433879"/>
              <a:gd name="connsiteX1" fmla="*/ 1868992 w 2388816"/>
              <a:gd name="connsiteY1" fmla="*/ 2106696 h 3433879"/>
              <a:gd name="connsiteX2" fmla="*/ 1637986 w 2388816"/>
              <a:gd name="connsiteY2" fmla="*/ 2818966 h 3433879"/>
              <a:gd name="connsiteX3" fmla="*/ 1753489 w 2388816"/>
              <a:gd name="connsiteY3" fmla="*/ 2347328 h 3433879"/>
              <a:gd name="connsiteX4" fmla="*/ 1512858 w 2388816"/>
              <a:gd name="connsiteY4" fmla="*/ 3126974 h 3433879"/>
              <a:gd name="connsiteX5" fmla="*/ 1551359 w 2388816"/>
              <a:gd name="connsiteY5" fmla="*/ 2183699 h 3433879"/>
              <a:gd name="connsiteX6" fmla="*/ 925716 w 2388816"/>
              <a:gd name="connsiteY6" fmla="*/ 3203976 h 3433879"/>
              <a:gd name="connsiteX7" fmla="*/ 69068 w 2388816"/>
              <a:gd name="connsiteY7" fmla="*/ 3425357 h 3433879"/>
              <a:gd name="connsiteX8" fmla="*/ 136445 w 2388816"/>
              <a:gd name="connsiteY8" fmla="*/ 3348355 h 3433879"/>
              <a:gd name="connsiteX9" fmla="*/ 810213 w 2388816"/>
              <a:gd name="connsiteY9" fmla="*/ 2982595 h 3433879"/>
              <a:gd name="connsiteX10" fmla="*/ 1532108 w 2388816"/>
              <a:gd name="connsiteY10" fmla="*/ 788035 h 3433879"/>
              <a:gd name="connsiteX11" fmla="*/ 1233725 w 2388816"/>
              <a:gd name="connsiteY11" fmla="*/ 2703463 h 3433879"/>
              <a:gd name="connsiteX12" fmla="*/ 1406980 w 2388816"/>
              <a:gd name="connsiteY12" fmla="*/ 1548431 h 3433879"/>
              <a:gd name="connsiteX13" fmla="*/ 1541733 w 2388816"/>
              <a:gd name="connsiteY13" fmla="*/ 1375176 h 3433879"/>
              <a:gd name="connsiteX14" fmla="*/ 2379131 w 2388816"/>
              <a:gd name="connsiteY14" fmla="*/ 8389 h 3433879"/>
              <a:gd name="connsiteX15" fmla="*/ 2013371 w 2388816"/>
              <a:gd name="connsiteY15" fmla="*/ 816911 h 3433879"/>
              <a:gd name="connsiteX16" fmla="*/ 2215502 w 2388816"/>
              <a:gd name="connsiteY16" fmla="*/ 1163421 h 3433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88816" h="3433879">
                <a:moveTo>
                  <a:pt x="2215502" y="1163421"/>
                </a:moveTo>
                <a:cubicBezTo>
                  <a:pt x="2191439" y="1378385"/>
                  <a:pt x="1965245" y="1830772"/>
                  <a:pt x="1868992" y="2106696"/>
                </a:cubicBezTo>
                <a:cubicBezTo>
                  <a:pt x="1772739" y="2382620"/>
                  <a:pt x="1657236" y="2778861"/>
                  <a:pt x="1637986" y="2818966"/>
                </a:cubicBezTo>
                <a:cubicBezTo>
                  <a:pt x="1618736" y="2859071"/>
                  <a:pt x="1774344" y="2295993"/>
                  <a:pt x="1753489" y="2347328"/>
                </a:cubicBezTo>
                <a:cubicBezTo>
                  <a:pt x="1732634" y="2398663"/>
                  <a:pt x="1546546" y="3154245"/>
                  <a:pt x="1512858" y="3126974"/>
                </a:cubicBezTo>
                <a:cubicBezTo>
                  <a:pt x="1479170" y="3099703"/>
                  <a:pt x="1649216" y="2170865"/>
                  <a:pt x="1551359" y="2183699"/>
                </a:cubicBezTo>
                <a:cubicBezTo>
                  <a:pt x="1453502" y="2196533"/>
                  <a:pt x="1172764" y="2997033"/>
                  <a:pt x="925716" y="3203976"/>
                </a:cubicBezTo>
                <a:cubicBezTo>
                  <a:pt x="678668" y="3410919"/>
                  <a:pt x="200613" y="3401294"/>
                  <a:pt x="69068" y="3425357"/>
                </a:cubicBezTo>
                <a:cubicBezTo>
                  <a:pt x="-62477" y="3449420"/>
                  <a:pt x="12921" y="3422149"/>
                  <a:pt x="136445" y="3348355"/>
                </a:cubicBezTo>
                <a:cubicBezTo>
                  <a:pt x="259969" y="3274561"/>
                  <a:pt x="577603" y="3409315"/>
                  <a:pt x="810213" y="2982595"/>
                </a:cubicBezTo>
                <a:cubicBezTo>
                  <a:pt x="1042823" y="2555875"/>
                  <a:pt x="1461523" y="834557"/>
                  <a:pt x="1532108" y="788035"/>
                </a:cubicBezTo>
                <a:cubicBezTo>
                  <a:pt x="1602693" y="741513"/>
                  <a:pt x="1254580" y="2576730"/>
                  <a:pt x="1233725" y="2703463"/>
                </a:cubicBezTo>
                <a:cubicBezTo>
                  <a:pt x="1212870" y="2830196"/>
                  <a:pt x="1355645" y="1769812"/>
                  <a:pt x="1406980" y="1548431"/>
                </a:cubicBezTo>
                <a:cubicBezTo>
                  <a:pt x="1458315" y="1327050"/>
                  <a:pt x="1379708" y="1631850"/>
                  <a:pt x="1541733" y="1375176"/>
                </a:cubicBezTo>
                <a:cubicBezTo>
                  <a:pt x="1703758" y="1118502"/>
                  <a:pt x="2300525" y="101433"/>
                  <a:pt x="2379131" y="8389"/>
                </a:cubicBezTo>
                <a:cubicBezTo>
                  <a:pt x="2457737" y="-84655"/>
                  <a:pt x="2032621" y="622802"/>
                  <a:pt x="2013371" y="816911"/>
                </a:cubicBezTo>
                <a:cubicBezTo>
                  <a:pt x="1994121" y="1011020"/>
                  <a:pt x="2239565" y="948457"/>
                  <a:pt x="2215502" y="116342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DA868D45-DFDD-481A-9B33-E10C958A652D}"/>
              </a:ext>
            </a:extLst>
          </p:cNvPr>
          <p:cNvSpPr/>
          <p:nvPr/>
        </p:nvSpPr>
        <p:spPr>
          <a:xfrm>
            <a:off x="2269067" y="9329808"/>
            <a:ext cx="4267241" cy="618550"/>
          </a:xfrm>
          <a:custGeom>
            <a:avLst/>
            <a:gdLst>
              <a:gd name="connsiteX0" fmla="*/ 618066 w 4267241"/>
              <a:gd name="connsiteY0" fmla="*/ 457659 h 618550"/>
              <a:gd name="connsiteX1" fmla="*/ 694266 w 4267241"/>
              <a:gd name="connsiteY1" fmla="*/ 457659 h 618550"/>
              <a:gd name="connsiteX2" fmla="*/ 2167466 w 4267241"/>
              <a:gd name="connsiteY2" fmla="*/ 533859 h 618550"/>
              <a:gd name="connsiteX3" fmla="*/ 3039533 w 4267241"/>
              <a:gd name="connsiteY3" fmla="*/ 330659 h 618550"/>
              <a:gd name="connsiteX4" fmla="*/ 4267200 w 4267241"/>
              <a:gd name="connsiteY4" fmla="*/ 459 h 618550"/>
              <a:gd name="connsiteX5" fmla="*/ 2997200 w 4267241"/>
              <a:gd name="connsiteY5" fmla="*/ 406859 h 618550"/>
              <a:gd name="connsiteX6" fmla="*/ 2506133 w 4267241"/>
              <a:gd name="connsiteY6" fmla="*/ 567725 h 618550"/>
              <a:gd name="connsiteX7" fmla="*/ 3649133 w 4267241"/>
              <a:gd name="connsiteY7" fmla="*/ 347592 h 618550"/>
              <a:gd name="connsiteX8" fmla="*/ 2015066 w 4267241"/>
              <a:gd name="connsiteY8" fmla="*/ 618525 h 618550"/>
              <a:gd name="connsiteX9" fmla="*/ 0 w 4267241"/>
              <a:gd name="connsiteY9" fmla="*/ 364525 h 618550"/>
              <a:gd name="connsiteX10" fmla="*/ 702733 w 4267241"/>
              <a:gd name="connsiteY10" fmla="*/ 457659 h 618550"/>
              <a:gd name="connsiteX11" fmla="*/ 618066 w 4267241"/>
              <a:gd name="connsiteY11" fmla="*/ 457659 h 618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67241" h="618550">
                <a:moveTo>
                  <a:pt x="618066" y="457659"/>
                </a:moveTo>
                <a:lnTo>
                  <a:pt x="694266" y="457659"/>
                </a:lnTo>
                <a:cubicBezTo>
                  <a:pt x="952499" y="470359"/>
                  <a:pt x="1776588" y="555026"/>
                  <a:pt x="2167466" y="533859"/>
                </a:cubicBezTo>
                <a:cubicBezTo>
                  <a:pt x="2558344" y="512692"/>
                  <a:pt x="2689577" y="419559"/>
                  <a:pt x="3039533" y="330659"/>
                </a:cubicBezTo>
                <a:cubicBezTo>
                  <a:pt x="3389489" y="241759"/>
                  <a:pt x="4274255" y="-12241"/>
                  <a:pt x="4267200" y="459"/>
                </a:cubicBezTo>
                <a:cubicBezTo>
                  <a:pt x="4260145" y="13159"/>
                  <a:pt x="3290711" y="312315"/>
                  <a:pt x="2997200" y="406859"/>
                </a:cubicBezTo>
                <a:cubicBezTo>
                  <a:pt x="2703689" y="501403"/>
                  <a:pt x="2397478" y="577603"/>
                  <a:pt x="2506133" y="567725"/>
                </a:cubicBezTo>
                <a:cubicBezTo>
                  <a:pt x="2614788" y="557847"/>
                  <a:pt x="3730977" y="339125"/>
                  <a:pt x="3649133" y="347592"/>
                </a:cubicBezTo>
                <a:cubicBezTo>
                  <a:pt x="3567289" y="356059"/>
                  <a:pt x="2623255" y="615703"/>
                  <a:pt x="2015066" y="618525"/>
                </a:cubicBezTo>
                <a:cubicBezTo>
                  <a:pt x="1406877" y="621347"/>
                  <a:pt x="218722" y="391336"/>
                  <a:pt x="0" y="364525"/>
                </a:cubicBezTo>
                <a:lnTo>
                  <a:pt x="702733" y="457659"/>
                </a:lnTo>
                <a:cubicBezTo>
                  <a:pt x="804333" y="468948"/>
                  <a:pt x="619477" y="457659"/>
                  <a:pt x="618066" y="45765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389E1AE0-1E40-424F-8DA6-F57D4ECEE6A3}"/>
              </a:ext>
            </a:extLst>
          </p:cNvPr>
          <p:cNvSpPr/>
          <p:nvPr/>
        </p:nvSpPr>
        <p:spPr>
          <a:xfrm>
            <a:off x="1801721" y="4811259"/>
            <a:ext cx="393579" cy="754307"/>
          </a:xfrm>
          <a:custGeom>
            <a:avLst/>
            <a:gdLst>
              <a:gd name="connsiteX0" fmla="*/ 382679 w 393579"/>
              <a:gd name="connsiteY0" fmla="*/ 4581 h 754307"/>
              <a:gd name="connsiteX1" fmla="*/ 286159 w 393579"/>
              <a:gd name="connsiteY1" fmla="*/ 207781 h 754307"/>
              <a:gd name="connsiteX2" fmla="*/ 194719 w 393579"/>
              <a:gd name="connsiteY2" fmla="*/ 451621 h 754307"/>
              <a:gd name="connsiteX3" fmla="*/ 143919 w 393579"/>
              <a:gd name="connsiteY3" fmla="*/ 751341 h 754307"/>
              <a:gd name="connsiteX4" fmla="*/ 88039 w 393579"/>
              <a:gd name="connsiteY4" fmla="*/ 593861 h 754307"/>
              <a:gd name="connsiteX5" fmla="*/ 11839 w 393579"/>
              <a:gd name="connsiteY5" fmla="*/ 410981 h 754307"/>
              <a:gd name="connsiteX6" fmla="*/ 382679 w 393579"/>
              <a:gd name="connsiteY6" fmla="*/ 4581 h 754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579" h="754307">
                <a:moveTo>
                  <a:pt x="382679" y="4581"/>
                </a:moveTo>
                <a:cubicBezTo>
                  <a:pt x="428399" y="-29286"/>
                  <a:pt x="317486" y="133274"/>
                  <a:pt x="286159" y="207781"/>
                </a:cubicBezTo>
                <a:cubicBezTo>
                  <a:pt x="254832" y="282288"/>
                  <a:pt x="218426" y="361028"/>
                  <a:pt x="194719" y="451621"/>
                </a:cubicBezTo>
                <a:cubicBezTo>
                  <a:pt x="171012" y="542214"/>
                  <a:pt x="161699" y="727634"/>
                  <a:pt x="143919" y="751341"/>
                </a:cubicBezTo>
                <a:cubicBezTo>
                  <a:pt x="126139" y="775048"/>
                  <a:pt x="110052" y="650588"/>
                  <a:pt x="88039" y="593861"/>
                </a:cubicBezTo>
                <a:cubicBezTo>
                  <a:pt x="66026" y="537134"/>
                  <a:pt x="-33881" y="510041"/>
                  <a:pt x="11839" y="410981"/>
                </a:cubicBezTo>
                <a:cubicBezTo>
                  <a:pt x="57559" y="311921"/>
                  <a:pt x="336959" y="38448"/>
                  <a:pt x="382679" y="458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E4EC5BFF-17B3-4373-9D15-E48EA148712D}"/>
              </a:ext>
            </a:extLst>
          </p:cNvPr>
          <p:cNvSpPr/>
          <p:nvPr/>
        </p:nvSpPr>
        <p:spPr>
          <a:xfrm>
            <a:off x="1540409" y="5556264"/>
            <a:ext cx="516370" cy="1567679"/>
          </a:xfrm>
          <a:custGeom>
            <a:avLst/>
            <a:gdLst>
              <a:gd name="connsiteX0" fmla="*/ 496671 w 516370"/>
              <a:gd name="connsiteY0" fmla="*/ 21576 h 1567679"/>
              <a:gd name="connsiteX1" fmla="*/ 400151 w 516370"/>
              <a:gd name="connsiteY1" fmla="*/ 488936 h 1567679"/>
              <a:gd name="connsiteX2" fmla="*/ 207111 w 516370"/>
              <a:gd name="connsiteY2" fmla="*/ 1510016 h 1567679"/>
              <a:gd name="connsiteX3" fmla="*/ 176631 w 516370"/>
              <a:gd name="connsiteY3" fmla="*/ 1408416 h 1567679"/>
              <a:gd name="connsiteX4" fmla="*/ 8991 w 516370"/>
              <a:gd name="connsiteY4" fmla="*/ 1144256 h 1567679"/>
              <a:gd name="connsiteX5" fmla="*/ 496671 w 516370"/>
              <a:gd name="connsiteY5" fmla="*/ 21576 h 1567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6370" h="1567679">
                <a:moveTo>
                  <a:pt x="496671" y="21576"/>
                </a:moveTo>
                <a:cubicBezTo>
                  <a:pt x="561864" y="-87644"/>
                  <a:pt x="448411" y="240863"/>
                  <a:pt x="400151" y="488936"/>
                </a:cubicBezTo>
                <a:cubicBezTo>
                  <a:pt x="351891" y="737009"/>
                  <a:pt x="244364" y="1356769"/>
                  <a:pt x="207111" y="1510016"/>
                </a:cubicBezTo>
                <a:cubicBezTo>
                  <a:pt x="169858" y="1663263"/>
                  <a:pt x="209651" y="1469376"/>
                  <a:pt x="176631" y="1408416"/>
                </a:cubicBezTo>
                <a:cubicBezTo>
                  <a:pt x="143611" y="1347456"/>
                  <a:pt x="-42656" y="1377089"/>
                  <a:pt x="8991" y="1144256"/>
                </a:cubicBezTo>
                <a:cubicBezTo>
                  <a:pt x="60638" y="911423"/>
                  <a:pt x="431478" y="130796"/>
                  <a:pt x="496671" y="2157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6D0FDC5B-6D93-4007-BCC5-9977F7D83DFD}"/>
              </a:ext>
            </a:extLst>
          </p:cNvPr>
          <p:cNvSpPr/>
          <p:nvPr/>
        </p:nvSpPr>
        <p:spPr>
          <a:xfrm>
            <a:off x="1553929" y="6746896"/>
            <a:ext cx="561202" cy="1876307"/>
          </a:xfrm>
          <a:custGeom>
            <a:avLst/>
            <a:gdLst>
              <a:gd name="connsiteX0" fmla="*/ 290111 w 561202"/>
              <a:gd name="connsiteY0" fmla="*/ 304144 h 1876307"/>
              <a:gd name="connsiteX1" fmla="*/ 234231 w 561202"/>
              <a:gd name="connsiteY1" fmla="*/ 492104 h 1876307"/>
              <a:gd name="connsiteX2" fmla="*/ 203751 w 561202"/>
              <a:gd name="connsiteY2" fmla="*/ 700384 h 1876307"/>
              <a:gd name="connsiteX3" fmla="*/ 213911 w 561202"/>
              <a:gd name="connsiteY3" fmla="*/ 1035664 h 1876307"/>
              <a:gd name="connsiteX4" fmla="*/ 554271 w 561202"/>
              <a:gd name="connsiteY4" fmla="*/ 1863704 h 1876307"/>
              <a:gd name="connsiteX5" fmla="*/ 437431 w 561202"/>
              <a:gd name="connsiteY5" fmla="*/ 1543664 h 1876307"/>
              <a:gd name="connsiteX6" fmla="*/ 371391 w 561202"/>
              <a:gd name="connsiteY6" fmla="*/ 1645264 h 1876307"/>
              <a:gd name="connsiteX7" fmla="*/ 112311 w 561202"/>
              <a:gd name="connsiteY7" fmla="*/ 868024 h 1876307"/>
              <a:gd name="connsiteX8" fmla="*/ 551 w 561202"/>
              <a:gd name="connsiteY8" fmla="*/ 4424 h 1876307"/>
              <a:gd name="connsiteX9" fmla="*/ 152951 w 561202"/>
              <a:gd name="connsiteY9" fmla="*/ 522584 h 1876307"/>
              <a:gd name="connsiteX10" fmla="*/ 290111 w 561202"/>
              <a:gd name="connsiteY10" fmla="*/ 304144 h 1876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1202" h="1876307">
                <a:moveTo>
                  <a:pt x="290111" y="304144"/>
                </a:moveTo>
                <a:cubicBezTo>
                  <a:pt x="303658" y="299064"/>
                  <a:pt x="248624" y="426064"/>
                  <a:pt x="234231" y="492104"/>
                </a:cubicBezTo>
                <a:cubicBezTo>
                  <a:pt x="219838" y="558144"/>
                  <a:pt x="207138" y="609791"/>
                  <a:pt x="203751" y="700384"/>
                </a:cubicBezTo>
                <a:cubicBezTo>
                  <a:pt x="200364" y="790977"/>
                  <a:pt x="155491" y="841777"/>
                  <a:pt x="213911" y="1035664"/>
                </a:cubicBezTo>
                <a:cubicBezTo>
                  <a:pt x="272331" y="1229551"/>
                  <a:pt x="517018" y="1779037"/>
                  <a:pt x="554271" y="1863704"/>
                </a:cubicBezTo>
                <a:cubicBezTo>
                  <a:pt x="591524" y="1948371"/>
                  <a:pt x="467911" y="1580071"/>
                  <a:pt x="437431" y="1543664"/>
                </a:cubicBezTo>
                <a:cubicBezTo>
                  <a:pt x="406951" y="1507257"/>
                  <a:pt x="425578" y="1757871"/>
                  <a:pt x="371391" y="1645264"/>
                </a:cubicBezTo>
                <a:cubicBezTo>
                  <a:pt x="317204" y="1532657"/>
                  <a:pt x="174118" y="1141497"/>
                  <a:pt x="112311" y="868024"/>
                </a:cubicBezTo>
                <a:cubicBezTo>
                  <a:pt x="50504" y="594551"/>
                  <a:pt x="-6222" y="61997"/>
                  <a:pt x="551" y="4424"/>
                </a:cubicBezTo>
                <a:cubicBezTo>
                  <a:pt x="7324" y="-53149"/>
                  <a:pt x="103844" y="469244"/>
                  <a:pt x="152951" y="522584"/>
                </a:cubicBezTo>
                <a:cubicBezTo>
                  <a:pt x="202058" y="575924"/>
                  <a:pt x="276564" y="309224"/>
                  <a:pt x="290111" y="30414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BA8406B7-9C1A-4444-905B-DC74F3FF2DA1}"/>
              </a:ext>
            </a:extLst>
          </p:cNvPr>
          <p:cNvSpPr/>
          <p:nvPr/>
        </p:nvSpPr>
        <p:spPr>
          <a:xfrm>
            <a:off x="1600197" y="7261138"/>
            <a:ext cx="1286081" cy="2727975"/>
          </a:xfrm>
          <a:custGeom>
            <a:avLst/>
            <a:gdLst>
              <a:gd name="connsiteX0" fmla="*/ 412753 w 1286081"/>
              <a:gd name="connsiteY0" fmla="*/ 1298662 h 2727975"/>
              <a:gd name="connsiteX1" fmla="*/ 482603 w 1286081"/>
              <a:gd name="connsiteY1" fmla="*/ 1679662 h 2727975"/>
              <a:gd name="connsiteX2" fmla="*/ 704853 w 1286081"/>
              <a:gd name="connsiteY2" fmla="*/ 2047962 h 2727975"/>
              <a:gd name="connsiteX3" fmla="*/ 1282703 w 1286081"/>
              <a:gd name="connsiteY3" fmla="*/ 2530562 h 2727975"/>
              <a:gd name="connsiteX4" fmla="*/ 946153 w 1286081"/>
              <a:gd name="connsiteY4" fmla="*/ 2365462 h 2727975"/>
              <a:gd name="connsiteX5" fmla="*/ 1009653 w 1286081"/>
              <a:gd name="connsiteY5" fmla="*/ 2435312 h 2727975"/>
              <a:gd name="connsiteX6" fmla="*/ 1270003 w 1286081"/>
              <a:gd name="connsiteY6" fmla="*/ 2727412 h 2727975"/>
              <a:gd name="connsiteX7" fmla="*/ 641353 w 1286081"/>
              <a:gd name="connsiteY7" fmla="*/ 2498812 h 2727975"/>
              <a:gd name="connsiteX8" fmla="*/ 374653 w 1286081"/>
              <a:gd name="connsiteY8" fmla="*/ 2136862 h 2727975"/>
              <a:gd name="connsiteX9" fmla="*/ 266703 w 1286081"/>
              <a:gd name="connsiteY9" fmla="*/ 1362162 h 2727975"/>
              <a:gd name="connsiteX10" fmla="*/ 3 w 1286081"/>
              <a:gd name="connsiteY10" fmla="*/ 3262 h 2727975"/>
              <a:gd name="connsiteX11" fmla="*/ 260353 w 1286081"/>
              <a:gd name="connsiteY11" fmla="*/ 968462 h 2727975"/>
              <a:gd name="connsiteX12" fmla="*/ 285753 w 1286081"/>
              <a:gd name="connsiteY12" fmla="*/ 517612 h 2727975"/>
              <a:gd name="connsiteX13" fmla="*/ 412753 w 1286081"/>
              <a:gd name="connsiteY13" fmla="*/ 1298662 h 2727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86081" h="2727975">
                <a:moveTo>
                  <a:pt x="412753" y="1298662"/>
                </a:moveTo>
                <a:cubicBezTo>
                  <a:pt x="445561" y="1492337"/>
                  <a:pt x="433920" y="1554779"/>
                  <a:pt x="482603" y="1679662"/>
                </a:cubicBezTo>
                <a:cubicBezTo>
                  <a:pt x="531286" y="1804545"/>
                  <a:pt x="571503" y="1906145"/>
                  <a:pt x="704853" y="2047962"/>
                </a:cubicBezTo>
                <a:cubicBezTo>
                  <a:pt x="838203" y="2189779"/>
                  <a:pt x="1242486" y="2477645"/>
                  <a:pt x="1282703" y="2530562"/>
                </a:cubicBezTo>
                <a:cubicBezTo>
                  <a:pt x="1322920" y="2583479"/>
                  <a:pt x="991661" y="2381337"/>
                  <a:pt x="946153" y="2365462"/>
                </a:cubicBezTo>
                <a:cubicBezTo>
                  <a:pt x="900645" y="2349587"/>
                  <a:pt x="1009653" y="2435312"/>
                  <a:pt x="1009653" y="2435312"/>
                </a:cubicBezTo>
                <a:cubicBezTo>
                  <a:pt x="1063628" y="2495637"/>
                  <a:pt x="1331386" y="2716829"/>
                  <a:pt x="1270003" y="2727412"/>
                </a:cubicBezTo>
                <a:cubicBezTo>
                  <a:pt x="1208620" y="2737995"/>
                  <a:pt x="790578" y="2597237"/>
                  <a:pt x="641353" y="2498812"/>
                </a:cubicBezTo>
                <a:cubicBezTo>
                  <a:pt x="492128" y="2400387"/>
                  <a:pt x="437095" y="2326304"/>
                  <a:pt x="374653" y="2136862"/>
                </a:cubicBezTo>
                <a:cubicBezTo>
                  <a:pt x="312211" y="1947420"/>
                  <a:pt x="329145" y="1717762"/>
                  <a:pt x="266703" y="1362162"/>
                </a:cubicBezTo>
                <a:cubicBezTo>
                  <a:pt x="204261" y="1006562"/>
                  <a:pt x="1061" y="68879"/>
                  <a:pt x="3" y="3262"/>
                </a:cubicBezTo>
                <a:cubicBezTo>
                  <a:pt x="-1055" y="-62355"/>
                  <a:pt x="212728" y="882737"/>
                  <a:pt x="260353" y="968462"/>
                </a:cubicBezTo>
                <a:cubicBezTo>
                  <a:pt x="307978" y="1054187"/>
                  <a:pt x="262470" y="468929"/>
                  <a:pt x="285753" y="517612"/>
                </a:cubicBezTo>
                <a:cubicBezTo>
                  <a:pt x="309036" y="566295"/>
                  <a:pt x="379945" y="1104987"/>
                  <a:pt x="412753" y="12986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5EBCC262-82E2-4E64-8BDB-BE69D8CE524D}"/>
              </a:ext>
            </a:extLst>
          </p:cNvPr>
          <p:cNvSpPr/>
          <p:nvPr/>
        </p:nvSpPr>
        <p:spPr>
          <a:xfrm>
            <a:off x="2996440" y="4614222"/>
            <a:ext cx="305586" cy="1468312"/>
          </a:xfrm>
          <a:custGeom>
            <a:avLst/>
            <a:gdLst>
              <a:gd name="connsiteX0" fmla="*/ 199727 w 305586"/>
              <a:gd name="connsiteY0" fmla="*/ 343011 h 1468312"/>
              <a:gd name="connsiteX1" fmla="*/ 280160 w 305586"/>
              <a:gd name="connsiteY1" fmla="*/ 677445 h 1468312"/>
              <a:gd name="connsiteX2" fmla="*/ 263227 w 305586"/>
              <a:gd name="connsiteY2" fmla="*/ 931445 h 1468312"/>
              <a:gd name="connsiteX3" fmla="*/ 106593 w 305586"/>
              <a:gd name="connsiteY3" fmla="*/ 1253178 h 1468312"/>
              <a:gd name="connsiteX4" fmla="*/ 55793 w 305586"/>
              <a:gd name="connsiteY4" fmla="*/ 1460611 h 1468312"/>
              <a:gd name="connsiteX5" fmla="*/ 305560 w 305586"/>
              <a:gd name="connsiteY5" fmla="*/ 982245 h 1468312"/>
              <a:gd name="connsiteX6" fmla="*/ 38860 w 305586"/>
              <a:gd name="connsiteY6" fmla="*/ 1430978 h 1468312"/>
              <a:gd name="connsiteX7" fmla="*/ 51560 w 305586"/>
              <a:gd name="connsiteY7" fmla="*/ 1109245 h 1468312"/>
              <a:gd name="connsiteX8" fmla="*/ 760 w 305586"/>
              <a:gd name="connsiteY8" fmla="*/ 867945 h 1468312"/>
              <a:gd name="connsiteX9" fmla="*/ 26160 w 305586"/>
              <a:gd name="connsiteY9" fmla="*/ 694378 h 1468312"/>
              <a:gd name="connsiteX10" fmla="*/ 93893 w 305586"/>
              <a:gd name="connsiteY10" fmla="*/ 111 h 1468312"/>
              <a:gd name="connsiteX11" fmla="*/ 161627 w 305586"/>
              <a:gd name="connsiteY11" fmla="*/ 749411 h 1468312"/>
              <a:gd name="connsiteX12" fmla="*/ 199727 w 305586"/>
              <a:gd name="connsiteY12" fmla="*/ 343011 h 1468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5586" h="1468312">
                <a:moveTo>
                  <a:pt x="199727" y="343011"/>
                </a:moveTo>
                <a:cubicBezTo>
                  <a:pt x="219483" y="331017"/>
                  <a:pt x="269577" y="579373"/>
                  <a:pt x="280160" y="677445"/>
                </a:cubicBezTo>
                <a:cubicBezTo>
                  <a:pt x="290743" y="775517"/>
                  <a:pt x="292155" y="835490"/>
                  <a:pt x="263227" y="931445"/>
                </a:cubicBezTo>
                <a:cubicBezTo>
                  <a:pt x="234299" y="1027400"/>
                  <a:pt x="141165" y="1164984"/>
                  <a:pt x="106593" y="1253178"/>
                </a:cubicBezTo>
                <a:cubicBezTo>
                  <a:pt x="72021" y="1341372"/>
                  <a:pt x="22632" y="1505767"/>
                  <a:pt x="55793" y="1460611"/>
                </a:cubicBezTo>
                <a:cubicBezTo>
                  <a:pt x="88954" y="1415456"/>
                  <a:pt x="308382" y="987184"/>
                  <a:pt x="305560" y="982245"/>
                </a:cubicBezTo>
                <a:cubicBezTo>
                  <a:pt x="302738" y="977306"/>
                  <a:pt x="81193" y="1409811"/>
                  <a:pt x="38860" y="1430978"/>
                </a:cubicBezTo>
                <a:cubicBezTo>
                  <a:pt x="-3473" y="1452145"/>
                  <a:pt x="57910" y="1203084"/>
                  <a:pt x="51560" y="1109245"/>
                </a:cubicBezTo>
                <a:cubicBezTo>
                  <a:pt x="45210" y="1015406"/>
                  <a:pt x="4993" y="937089"/>
                  <a:pt x="760" y="867945"/>
                </a:cubicBezTo>
                <a:cubicBezTo>
                  <a:pt x="-3473" y="798801"/>
                  <a:pt x="10638" y="839017"/>
                  <a:pt x="26160" y="694378"/>
                </a:cubicBezTo>
                <a:cubicBezTo>
                  <a:pt x="41682" y="549739"/>
                  <a:pt x="71315" y="-9061"/>
                  <a:pt x="93893" y="111"/>
                </a:cubicBezTo>
                <a:cubicBezTo>
                  <a:pt x="116471" y="9283"/>
                  <a:pt x="143282" y="688028"/>
                  <a:pt x="161627" y="749411"/>
                </a:cubicBezTo>
                <a:cubicBezTo>
                  <a:pt x="179972" y="810794"/>
                  <a:pt x="179971" y="355005"/>
                  <a:pt x="199727" y="34301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7B512261-CD6A-4029-BBEC-5E3B874F0C6B}"/>
              </a:ext>
            </a:extLst>
          </p:cNvPr>
          <p:cNvSpPr/>
          <p:nvPr/>
        </p:nvSpPr>
        <p:spPr>
          <a:xfrm>
            <a:off x="1969053" y="5074579"/>
            <a:ext cx="1159380" cy="409142"/>
          </a:xfrm>
          <a:custGeom>
            <a:avLst/>
            <a:gdLst>
              <a:gd name="connsiteX0" fmla="*/ 117980 w 1159380"/>
              <a:gd name="connsiteY0" fmla="*/ 102788 h 409142"/>
              <a:gd name="connsiteX1" fmla="*/ 202647 w 1159380"/>
              <a:gd name="connsiteY1" fmla="*/ 90088 h 409142"/>
              <a:gd name="connsiteX2" fmla="*/ 583647 w 1159380"/>
              <a:gd name="connsiteY2" fmla="*/ 13888 h 409142"/>
              <a:gd name="connsiteX3" fmla="*/ 1095880 w 1159380"/>
              <a:gd name="connsiteY3" fmla="*/ 407588 h 409142"/>
              <a:gd name="connsiteX4" fmla="*/ 786847 w 1159380"/>
              <a:gd name="connsiteY4" fmla="*/ 149354 h 409142"/>
              <a:gd name="connsiteX5" fmla="*/ 668314 w 1159380"/>
              <a:gd name="connsiteY5" fmla="*/ 102788 h 409142"/>
              <a:gd name="connsiteX6" fmla="*/ 1159380 w 1159380"/>
              <a:gd name="connsiteY6" fmla="*/ 407588 h 409142"/>
              <a:gd name="connsiteX7" fmla="*/ 668314 w 1159380"/>
              <a:gd name="connsiteY7" fmla="*/ 162054 h 409142"/>
              <a:gd name="connsiteX8" fmla="*/ 198414 w 1159380"/>
              <a:gd name="connsiteY8" fmla="*/ 195921 h 409142"/>
              <a:gd name="connsiteX9" fmla="*/ 7914 w 1159380"/>
              <a:gd name="connsiteY9" fmla="*/ 369488 h 409142"/>
              <a:gd name="connsiteX10" fmla="*/ 439714 w 1159380"/>
              <a:gd name="connsiteY10" fmla="*/ 85854 h 409142"/>
              <a:gd name="connsiteX11" fmla="*/ 24847 w 1159380"/>
              <a:gd name="connsiteY11" fmla="*/ 166288 h 409142"/>
              <a:gd name="connsiteX12" fmla="*/ 117980 w 1159380"/>
              <a:gd name="connsiteY12" fmla="*/ 102788 h 409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9380" h="409142">
                <a:moveTo>
                  <a:pt x="117980" y="102788"/>
                </a:moveTo>
                <a:cubicBezTo>
                  <a:pt x="147613" y="90088"/>
                  <a:pt x="202647" y="90088"/>
                  <a:pt x="202647" y="90088"/>
                </a:cubicBezTo>
                <a:cubicBezTo>
                  <a:pt x="280258" y="75271"/>
                  <a:pt x="434775" y="-39029"/>
                  <a:pt x="583647" y="13888"/>
                </a:cubicBezTo>
                <a:cubicBezTo>
                  <a:pt x="732519" y="66805"/>
                  <a:pt x="1062013" y="385010"/>
                  <a:pt x="1095880" y="407588"/>
                </a:cubicBezTo>
                <a:cubicBezTo>
                  <a:pt x="1129747" y="430166"/>
                  <a:pt x="858108" y="200154"/>
                  <a:pt x="786847" y="149354"/>
                </a:cubicBezTo>
                <a:cubicBezTo>
                  <a:pt x="715586" y="98554"/>
                  <a:pt x="606225" y="59749"/>
                  <a:pt x="668314" y="102788"/>
                </a:cubicBezTo>
                <a:cubicBezTo>
                  <a:pt x="730403" y="145827"/>
                  <a:pt x="1159380" y="397710"/>
                  <a:pt x="1159380" y="407588"/>
                </a:cubicBezTo>
                <a:cubicBezTo>
                  <a:pt x="1159380" y="417466"/>
                  <a:pt x="828475" y="197332"/>
                  <a:pt x="668314" y="162054"/>
                </a:cubicBezTo>
                <a:cubicBezTo>
                  <a:pt x="508153" y="126776"/>
                  <a:pt x="308481" y="161349"/>
                  <a:pt x="198414" y="195921"/>
                </a:cubicBezTo>
                <a:cubicBezTo>
                  <a:pt x="88347" y="230493"/>
                  <a:pt x="-32303" y="387832"/>
                  <a:pt x="7914" y="369488"/>
                </a:cubicBezTo>
                <a:cubicBezTo>
                  <a:pt x="48131" y="351144"/>
                  <a:pt x="436892" y="119721"/>
                  <a:pt x="439714" y="85854"/>
                </a:cubicBezTo>
                <a:cubicBezTo>
                  <a:pt x="442536" y="51987"/>
                  <a:pt x="74941" y="159938"/>
                  <a:pt x="24847" y="166288"/>
                </a:cubicBezTo>
                <a:cubicBezTo>
                  <a:pt x="-25247" y="172638"/>
                  <a:pt x="88347" y="115488"/>
                  <a:pt x="117980" y="10278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5ACE4491-EDD5-4573-A21D-2836098F8BEE}"/>
              </a:ext>
            </a:extLst>
          </p:cNvPr>
          <p:cNvSpPr/>
          <p:nvPr/>
        </p:nvSpPr>
        <p:spPr>
          <a:xfrm>
            <a:off x="3563927" y="6228276"/>
            <a:ext cx="471520" cy="1054663"/>
          </a:xfrm>
          <a:custGeom>
            <a:avLst/>
            <a:gdLst>
              <a:gd name="connsiteX0" fmla="*/ 240993 w 471520"/>
              <a:gd name="connsiteY0" fmla="*/ 223324 h 1054663"/>
              <a:gd name="connsiteX1" fmla="*/ 439113 w 471520"/>
              <a:gd name="connsiteY1" fmla="*/ 523044 h 1054663"/>
              <a:gd name="connsiteX2" fmla="*/ 464513 w 471520"/>
              <a:gd name="connsiteY2" fmla="*/ 711004 h 1054663"/>
              <a:gd name="connsiteX3" fmla="*/ 367993 w 471520"/>
              <a:gd name="connsiteY3" fmla="*/ 1020884 h 1054663"/>
              <a:gd name="connsiteX4" fmla="*/ 129233 w 471520"/>
              <a:gd name="connsiteY4" fmla="*/ 1031044 h 1054663"/>
              <a:gd name="connsiteX5" fmla="*/ 2233 w 471520"/>
              <a:gd name="connsiteY5" fmla="*/ 883724 h 1054663"/>
              <a:gd name="connsiteX6" fmla="*/ 230833 w 471520"/>
              <a:gd name="connsiteY6" fmla="*/ 1015804 h 1054663"/>
              <a:gd name="connsiteX7" fmla="*/ 88593 w 471520"/>
              <a:gd name="connsiteY7" fmla="*/ 853244 h 1054663"/>
              <a:gd name="connsiteX8" fmla="*/ 317193 w 471520"/>
              <a:gd name="connsiteY8" fmla="*/ 909124 h 1054663"/>
              <a:gd name="connsiteX9" fmla="*/ 78433 w 471520"/>
              <a:gd name="connsiteY9" fmla="*/ 812604 h 1054663"/>
              <a:gd name="connsiteX10" fmla="*/ 357833 w 471520"/>
              <a:gd name="connsiteY10" fmla="*/ 807524 h 1054663"/>
              <a:gd name="connsiteX11" fmla="*/ 286713 w 471520"/>
              <a:gd name="connsiteY11" fmla="*/ 629724 h 1054663"/>
              <a:gd name="connsiteX12" fmla="*/ 103833 w 471520"/>
              <a:gd name="connsiteY12" fmla="*/ 335084 h 1054663"/>
              <a:gd name="connsiteX13" fmla="*/ 42873 w 471520"/>
              <a:gd name="connsiteY13" fmla="*/ 4884 h 1054663"/>
              <a:gd name="connsiteX14" fmla="*/ 42873 w 471520"/>
              <a:gd name="connsiteY14" fmla="*/ 147124 h 1054663"/>
              <a:gd name="connsiteX15" fmla="*/ 83513 w 471520"/>
              <a:gd name="connsiteY15" fmla="*/ 279204 h 1054663"/>
              <a:gd name="connsiteX16" fmla="*/ 164793 w 471520"/>
              <a:gd name="connsiteY16" fmla="*/ 50604 h 1054663"/>
              <a:gd name="connsiteX17" fmla="*/ 322273 w 471520"/>
              <a:gd name="connsiteY17" fmla="*/ 482404 h 1054663"/>
              <a:gd name="connsiteX18" fmla="*/ 240993 w 471520"/>
              <a:gd name="connsiteY18" fmla="*/ 223324 h 1054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71520" h="1054663">
                <a:moveTo>
                  <a:pt x="240993" y="223324"/>
                </a:moveTo>
                <a:cubicBezTo>
                  <a:pt x="260466" y="230097"/>
                  <a:pt x="401860" y="441764"/>
                  <a:pt x="439113" y="523044"/>
                </a:cubicBezTo>
                <a:cubicBezTo>
                  <a:pt x="476366" y="604324"/>
                  <a:pt x="476366" y="628031"/>
                  <a:pt x="464513" y="711004"/>
                </a:cubicBezTo>
                <a:cubicBezTo>
                  <a:pt x="452660" y="793977"/>
                  <a:pt x="423873" y="967544"/>
                  <a:pt x="367993" y="1020884"/>
                </a:cubicBezTo>
                <a:cubicBezTo>
                  <a:pt x="312113" y="1074224"/>
                  <a:pt x="190193" y="1053904"/>
                  <a:pt x="129233" y="1031044"/>
                </a:cubicBezTo>
                <a:cubicBezTo>
                  <a:pt x="68273" y="1008184"/>
                  <a:pt x="-14700" y="886264"/>
                  <a:pt x="2233" y="883724"/>
                </a:cubicBezTo>
                <a:cubicBezTo>
                  <a:pt x="19166" y="881184"/>
                  <a:pt x="216440" y="1020884"/>
                  <a:pt x="230833" y="1015804"/>
                </a:cubicBezTo>
                <a:cubicBezTo>
                  <a:pt x="245226" y="1010724"/>
                  <a:pt x="74200" y="871024"/>
                  <a:pt x="88593" y="853244"/>
                </a:cubicBezTo>
                <a:cubicBezTo>
                  <a:pt x="102986" y="835464"/>
                  <a:pt x="318886" y="915897"/>
                  <a:pt x="317193" y="909124"/>
                </a:cubicBezTo>
                <a:cubicBezTo>
                  <a:pt x="315500" y="902351"/>
                  <a:pt x="71660" y="829537"/>
                  <a:pt x="78433" y="812604"/>
                </a:cubicBezTo>
                <a:cubicBezTo>
                  <a:pt x="85206" y="795671"/>
                  <a:pt x="323120" y="838004"/>
                  <a:pt x="357833" y="807524"/>
                </a:cubicBezTo>
                <a:cubicBezTo>
                  <a:pt x="392546" y="777044"/>
                  <a:pt x="329046" y="708464"/>
                  <a:pt x="286713" y="629724"/>
                </a:cubicBezTo>
                <a:cubicBezTo>
                  <a:pt x="244380" y="550984"/>
                  <a:pt x="144473" y="439224"/>
                  <a:pt x="103833" y="335084"/>
                </a:cubicBezTo>
                <a:cubicBezTo>
                  <a:pt x="63193" y="230944"/>
                  <a:pt x="53033" y="36211"/>
                  <a:pt x="42873" y="4884"/>
                </a:cubicBezTo>
                <a:cubicBezTo>
                  <a:pt x="32713" y="-26443"/>
                  <a:pt x="36100" y="101404"/>
                  <a:pt x="42873" y="147124"/>
                </a:cubicBezTo>
                <a:cubicBezTo>
                  <a:pt x="49646" y="192844"/>
                  <a:pt x="63193" y="295291"/>
                  <a:pt x="83513" y="279204"/>
                </a:cubicBezTo>
                <a:cubicBezTo>
                  <a:pt x="103833" y="263117"/>
                  <a:pt x="125000" y="16737"/>
                  <a:pt x="164793" y="50604"/>
                </a:cubicBezTo>
                <a:cubicBezTo>
                  <a:pt x="204586" y="84471"/>
                  <a:pt x="317193" y="455311"/>
                  <a:pt x="322273" y="482404"/>
                </a:cubicBezTo>
                <a:cubicBezTo>
                  <a:pt x="327353" y="509497"/>
                  <a:pt x="221520" y="216551"/>
                  <a:pt x="240993" y="22332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73BF2C38-2B99-4E9F-AE20-B8970CE49D67}"/>
              </a:ext>
            </a:extLst>
          </p:cNvPr>
          <p:cNvSpPr/>
          <p:nvPr/>
        </p:nvSpPr>
        <p:spPr>
          <a:xfrm>
            <a:off x="3122136" y="6905570"/>
            <a:ext cx="514155" cy="298634"/>
          </a:xfrm>
          <a:custGeom>
            <a:avLst/>
            <a:gdLst>
              <a:gd name="connsiteX0" fmla="*/ 2064 w 514155"/>
              <a:gd name="connsiteY0" fmla="*/ 130230 h 298634"/>
              <a:gd name="connsiteX1" fmla="*/ 68739 w 514155"/>
              <a:gd name="connsiteY1" fmla="*/ 34980 h 298634"/>
              <a:gd name="connsiteX2" fmla="*/ 233839 w 514155"/>
              <a:gd name="connsiteY2" fmla="*/ 55 h 298634"/>
              <a:gd name="connsiteX3" fmla="*/ 357664 w 514155"/>
              <a:gd name="connsiteY3" fmla="*/ 41330 h 298634"/>
              <a:gd name="connsiteX4" fmla="*/ 449739 w 514155"/>
              <a:gd name="connsiteY4" fmla="*/ 168330 h 298634"/>
              <a:gd name="connsiteX5" fmla="*/ 513239 w 514155"/>
              <a:gd name="connsiteY5" fmla="*/ 298505 h 298634"/>
              <a:gd name="connsiteX6" fmla="*/ 402114 w 514155"/>
              <a:gd name="connsiteY6" fmla="*/ 193730 h 298634"/>
              <a:gd name="connsiteX7" fmla="*/ 452914 w 514155"/>
              <a:gd name="connsiteY7" fmla="*/ 247705 h 298634"/>
              <a:gd name="connsiteX8" fmla="*/ 303689 w 514155"/>
              <a:gd name="connsiteY8" fmla="*/ 127055 h 298634"/>
              <a:gd name="connsiteX9" fmla="*/ 138589 w 514155"/>
              <a:gd name="connsiteY9" fmla="*/ 120705 h 298634"/>
              <a:gd name="connsiteX10" fmla="*/ 2064 w 514155"/>
              <a:gd name="connsiteY10" fmla="*/ 130230 h 298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4155" h="298634">
                <a:moveTo>
                  <a:pt x="2064" y="130230"/>
                </a:moveTo>
                <a:cubicBezTo>
                  <a:pt x="-9578" y="115943"/>
                  <a:pt x="30110" y="56676"/>
                  <a:pt x="68739" y="34980"/>
                </a:cubicBezTo>
                <a:cubicBezTo>
                  <a:pt x="107368" y="13284"/>
                  <a:pt x="185685" y="-1003"/>
                  <a:pt x="233839" y="55"/>
                </a:cubicBezTo>
                <a:cubicBezTo>
                  <a:pt x="281993" y="1113"/>
                  <a:pt x="321681" y="13284"/>
                  <a:pt x="357664" y="41330"/>
                </a:cubicBezTo>
                <a:cubicBezTo>
                  <a:pt x="393647" y="69376"/>
                  <a:pt x="423810" y="125467"/>
                  <a:pt x="449739" y="168330"/>
                </a:cubicBezTo>
                <a:cubicBezTo>
                  <a:pt x="475668" y="211193"/>
                  <a:pt x="521176" y="294272"/>
                  <a:pt x="513239" y="298505"/>
                </a:cubicBezTo>
                <a:cubicBezTo>
                  <a:pt x="505302" y="302738"/>
                  <a:pt x="412168" y="202197"/>
                  <a:pt x="402114" y="193730"/>
                </a:cubicBezTo>
                <a:cubicBezTo>
                  <a:pt x="392060" y="185263"/>
                  <a:pt x="469318" y="258817"/>
                  <a:pt x="452914" y="247705"/>
                </a:cubicBezTo>
                <a:cubicBezTo>
                  <a:pt x="436510" y="236593"/>
                  <a:pt x="356077" y="148222"/>
                  <a:pt x="303689" y="127055"/>
                </a:cubicBezTo>
                <a:cubicBezTo>
                  <a:pt x="251302" y="105888"/>
                  <a:pt x="138589" y="120705"/>
                  <a:pt x="138589" y="120705"/>
                </a:cubicBezTo>
                <a:cubicBezTo>
                  <a:pt x="92022" y="119647"/>
                  <a:pt x="13706" y="144517"/>
                  <a:pt x="2064" y="13023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B158A54E-B0F7-4851-A24F-03908FB3A5A0}"/>
              </a:ext>
            </a:extLst>
          </p:cNvPr>
          <p:cNvSpPr/>
          <p:nvPr/>
        </p:nvSpPr>
        <p:spPr>
          <a:xfrm>
            <a:off x="2755567" y="6911367"/>
            <a:ext cx="202849" cy="242171"/>
          </a:xfrm>
          <a:custGeom>
            <a:avLst/>
            <a:gdLst>
              <a:gd name="connsiteX0" fmla="*/ 38433 w 202849"/>
              <a:gd name="connsiteY0" fmla="*/ 608 h 242171"/>
              <a:gd name="connsiteX1" fmla="*/ 171783 w 202849"/>
              <a:gd name="connsiteY1" fmla="*/ 133958 h 242171"/>
              <a:gd name="connsiteX2" fmla="*/ 200358 w 202849"/>
              <a:gd name="connsiteY2" fmla="*/ 241908 h 242171"/>
              <a:gd name="connsiteX3" fmla="*/ 127333 w 202849"/>
              <a:gd name="connsiteY3" fmla="*/ 165708 h 242171"/>
              <a:gd name="connsiteX4" fmla="*/ 143208 w 202849"/>
              <a:gd name="connsiteY4" fmla="*/ 210158 h 242171"/>
              <a:gd name="connsiteX5" fmla="*/ 6683 w 202849"/>
              <a:gd name="connsiteY5" fmla="*/ 67283 h 242171"/>
              <a:gd name="connsiteX6" fmla="*/ 22558 w 202849"/>
              <a:gd name="connsiteY6" fmla="*/ 83158 h 242171"/>
              <a:gd name="connsiteX7" fmla="*/ 38433 w 202849"/>
              <a:gd name="connsiteY7" fmla="*/ 608 h 242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849" h="242171">
                <a:moveTo>
                  <a:pt x="38433" y="608"/>
                </a:moveTo>
                <a:cubicBezTo>
                  <a:pt x="63304" y="9075"/>
                  <a:pt x="144796" y="93741"/>
                  <a:pt x="171783" y="133958"/>
                </a:cubicBezTo>
                <a:cubicBezTo>
                  <a:pt x="198770" y="174175"/>
                  <a:pt x="207766" y="236616"/>
                  <a:pt x="200358" y="241908"/>
                </a:cubicBezTo>
                <a:cubicBezTo>
                  <a:pt x="192950" y="247200"/>
                  <a:pt x="136858" y="171000"/>
                  <a:pt x="127333" y="165708"/>
                </a:cubicBezTo>
                <a:cubicBezTo>
                  <a:pt x="117808" y="160416"/>
                  <a:pt x="163316" y="226562"/>
                  <a:pt x="143208" y="210158"/>
                </a:cubicBezTo>
                <a:cubicBezTo>
                  <a:pt x="123100" y="193754"/>
                  <a:pt x="26791" y="88450"/>
                  <a:pt x="6683" y="67283"/>
                </a:cubicBezTo>
                <a:cubicBezTo>
                  <a:pt x="-13425" y="46116"/>
                  <a:pt x="17795" y="91625"/>
                  <a:pt x="22558" y="83158"/>
                </a:cubicBezTo>
                <a:cubicBezTo>
                  <a:pt x="27321" y="74691"/>
                  <a:pt x="13562" y="-7859"/>
                  <a:pt x="38433" y="60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2492D591-7316-4CA5-BEF2-9CFEA7F1BA7C}"/>
              </a:ext>
            </a:extLst>
          </p:cNvPr>
          <p:cNvSpPr/>
          <p:nvPr/>
        </p:nvSpPr>
        <p:spPr>
          <a:xfrm>
            <a:off x="4210939" y="5617168"/>
            <a:ext cx="1453483" cy="424510"/>
          </a:xfrm>
          <a:custGeom>
            <a:avLst/>
            <a:gdLst>
              <a:gd name="connsiteX0" fmla="*/ 9694 w 1453483"/>
              <a:gd name="connsiteY0" fmla="*/ 193082 h 424510"/>
              <a:gd name="connsiteX1" fmla="*/ 496528 w 1453483"/>
              <a:gd name="connsiteY1" fmla="*/ 195199 h 424510"/>
              <a:gd name="connsiteX2" fmla="*/ 229828 w 1453483"/>
              <a:gd name="connsiteY2" fmla="*/ 237532 h 424510"/>
              <a:gd name="connsiteX3" fmla="*/ 1139994 w 1453483"/>
              <a:gd name="connsiteY3" fmla="*/ 169799 h 424510"/>
              <a:gd name="connsiteX4" fmla="*/ 1453261 w 1453483"/>
              <a:gd name="connsiteY4" fmla="*/ 465 h 424510"/>
              <a:gd name="connsiteX5" fmla="*/ 1104011 w 1453483"/>
              <a:gd name="connsiteY5" fmla="*/ 226949 h 424510"/>
              <a:gd name="connsiteX6" fmla="*/ 1381294 w 1453483"/>
              <a:gd name="connsiteY6" fmla="*/ 258699 h 424510"/>
              <a:gd name="connsiteX7" fmla="*/ 394928 w 1453483"/>
              <a:gd name="connsiteY7" fmla="*/ 419565 h 424510"/>
              <a:gd name="connsiteX8" fmla="*/ 1082844 w 1453483"/>
              <a:gd name="connsiteY8" fmla="*/ 381465 h 424510"/>
              <a:gd name="connsiteX9" fmla="*/ 272161 w 1453483"/>
              <a:gd name="connsiteY9" fmla="*/ 362415 h 424510"/>
              <a:gd name="connsiteX10" fmla="*/ 991828 w 1453483"/>
              <a:gd name="connsiteY10" fmla="*/ 341249 h 424510"/>
              <a:gd name="connsiteX11" fmla="*/ 413978 w 1453483"/>
              <a:gd name="connsiteY11" fmla="*/ 273515 h 424510"/>
              <a:gd name="connsiteX12" fmla="*/ 189611 w 1453483"/>
              <a:gd name="connsiteY12" fmla="*/ 224832 h 424510"/>
              <a:gd name="connsiteX13" fmla="*/ 9694 w 1453483"/>
              <a:gd name="connsiteY13" fmla="*/ 193082 h 424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483" h="424510">
                <a:moveTo>
                  <a:pt x="9694" y="193082"/>
                </a:moveTo>
                <a:cubicBezTo>
                  <a:pt x="60847" y="188143"/>
                  <a:pt x="459839" y="187791"/>
                  <a:pt x="496528" y="195199"/>
                </a:cubicBezTo>
                <a:cubicBezTo>
                  <a:pt x="533217" y="202607"/>
                  <a:pt x="122584" y="241765"/>
                  <a:pt x="229828" y="237532"/>
                </a:cubicBezTo>
                <a:cubicBezTo>
                  <a:pt x="337072" y="233299"/>
                  <a:pt x="936089" y="209310"/>
                  <a:pt x="1139994" y="169799"/>
                </a:cubicBezTo>
                <a:cubicBezTo>
                  <a:pt x="1343899" y="130288"/>
                  <a:pt x="1459258" y="-9060"/>
                  <a:pt x="1453261" y="465"/>
                </a:cubicBezTo>
                <a:cubicBezTo>
                  <a:pt x="1447264" y="9990"/>
                  <a:pt x="1116005" y="183910"/>
                  <a:pt x="1104011" y="226949"/>
                </a:cubicBezTo>
                <a:cubicBezTo>
                  <a:pt x="1092017" y="269988"/>
                  <a:pt x="1499474" y="226596"/>
                  <a:pt x="1381294" y="258699"/>
                </a:cubicBezTo>
                <a:cubicBezTo>
                  <a:pt x="1263114" y="290802"/>
                  <a:pt x="444670" y="399104"/>
                  <a:pt x="394928" y="419565"/>
                </a:cubicBezTo>
                <a:cubicBezTo>
                  <a:pt x="345186" y="440026"/>
                  <a:pt x="1103305" y="390990"/>
                  <a:pt x="1082844" y="381465"/>
                </a:cubicBezTo>
                <a:cubicBezTo>
                  <a:pt x="1062383" y="371940"/>
                  <a:pt x="287330" y="369118"/>
                  <a:pt x="272161" y="362415"/>
                </a:cubicBezTo>
                <a:cubicBezTo>
                  <a:pt x="256992" y="355712"/>
                  <a:pt x="968192" y="356066"/>
                  <a:pt x="991828" y="341249"/>
                </a:cubicBezTo>
                <a:cubicBezTo>
                  <a:pt x="1015464" y="326432"/>
                  <a:pt x="547681" y="292918"/>
                  <a:pt x="413978" y="273515"/>
                </a:cubicBezTo>
                <a:cubicBezTo>
                  <a:pt x="280275" y="254112"/>
                  <a:pt x="255933" y="237532"/>
                  <a:pt x="189611" y="224832"/>
                </a:cubicBezTo>
                <a:cubicBezTo>
                  <a:pt x="123289" y="212132"/>
                  <a:pt x="-41459" y="198021"/>
                  <a:pt x="9694" y="19308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33D24685-BA66-4647-9907-A1EADA0A15C2}"/>
              </a:ext>
            </a:extLst>
          </p:cNvPr>
          <p:cNvSpPr/>
          <p:nvPr/>
        </p:nvSpPr>
        <p:spPr>
          <a:xfrm>
            <a:off x="4335372" y="5871862"/>
            <a:ext cx="525574" cy="99368"/>
          </a:xfrm>
          <a:custGeom>
            <a:avLst/>
            <a:gdLst>
              <a:gd name="connsiteX0" fmla="*/ 91 w 525574"/>
              <a:gd name="connsiteY0" fmla="*/ 301 h 99368"/>
              <a:gd name="connsiteX1" fmla="*/ 174716 w 525574"/>
              <a:gd name="connsiteY1" fmla="*/ 63801 h 99368"/>
              <a:gd name="connsiteX2" fmla="*/ 519203 w 525574"/>
              <a:gd name="connsiteY2" fmla="*/ 55863 h 99368"/>
              <a:gd name="connsiteX3" fmla="*/ 390616 w 525574"/>
              <a:gd name="connsiteY3" fmla="*/ 71738 h 99368"/>
              <a:gd name="connsiteX4" fmla="*/ 290603 w 525574"/>
              <a:gd name="connsiteY4" fmla="*/ 87613 h 99368"/>
              <a:gd name="connsiteX5" fmla="*/ 152491 w 525574"/>
              <a:gd name="connsiteY5" fmla="*/ 93963 h 99368"/>
              <a:gd name="connsiteX6" fmla="*/ 91 w 525574"/>
              <a:gd name="connsiteY6" fmla="*/ 301 h 9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5574" h="99368">
                <a:moveTo>
                  <a:pt x="91" y="301"/>
                </a:moveTo>
                <a:cubicBezTo>
                  <a:pt x="3795" y="-4726"/>
                  <a:pt x="88197" y="54541"/>
                  <a:pt x="174716" y="63801"/>
                </a:cubicBezTo>
                <a:cubicBezTo>
                  <a:pt x="261235" y="73061"/>
                  <a:pt x="483220" y="54540"/>
                  <a:pt x="519203" y="55863"/>
                </a:cubicBezTo>
                <a:cubicBezTo>
                  <a:pt x="555186" y="57186"/>
                  <a:pt x="428716" y="66446"/>
                  <a:pt x="390616" y="71738"/>
                </a:cubicBezTo>
                <a:cubicBezTo>
                  <a:pt x="352516" y="77030"/>
                  <a:pt x="330290" y="83909"/>
                  <a:pt x="290603" y="87613"/>
                </a:cubicBezTo>
                <a:cubicBezTo>
                  <a:pt x="250916" y="91317"/>
                  <a:pt x="198529" y="107721"/>
                  <a:pt x="152491" y="93963"/>
                </a:cubicBezTo>
                <a:cubicBezTo>
                  <a:pt x="106454" y="80205"/>
                  <a:pt x="-3613" y="5328"/>
                  <a:pt x="91" y="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6FCE1767-4C60-4211-8578-FED920744741}"/>
              </a:ext>
            </a:extLst>
          </p:cNvPr>
          <p:cNvSpPr/>
          <p:nvPr/>
        </p:nvSpPr>
        <p:spPr>
          <a:xfrm>
            <a:off x="2885353" y="5851525"/>
            <a:ext cx="162675" cy="184483"/>
          </a:xfrm>
          <a:custGeom>
            <a:avLst/>
            <a:gdLst>
              <a:gd name="connsiteX0" fmla="*/ 162647 w 162675"/>
              <a:gd name="connsiteY0" fmla="*/ 0 h 184483"/>
              <a:gd name="connsiteX1" fmla="*/ 26122 w 162675"/>
              <a:gd name="connsiteY1" fmla="*/ 98425 h 184483"/>
              <a:gd name="connsiteX2" fmla="*/ 26122 w 162675"/>
              <a:gd name="connsiteY2" fmla="*/ 184150 h 184483"/>
              <a:gd name="connsiteX3" fmla="*/ 10247 w 162675"/>
              <a:gd name="connsiteY3" fmla="*/ 127000 h 184483"/>
              <a:gd name="connsiteX4" fmla="*/ 13422 w 162675"/>
              <a:gd name="connsiteY4" fmla="*/ 98425 h 184483"/>
              <a:gd name="connsiteX5" fmla="*/ 162647 w 162675"/>
              <a:gd name="connsiteY5" fmla="*/ 0 h 184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675" h="184483">
                <a:moveTo>
                  <a:pt x="162647" y="0"/>
                </a:moveTo>
                <a:cubicBezTo>
                  <a:pt x="164764" y="0"/>
                  <a:pt x="48876" y="67733"/>
                  <a:pt x="26122" y="98425"/>
                </a:cubicBezTo>
                <a:cubicBezTo>
                  <a:pt x="3368" y="129117"/>
                  <a:pt x="28768" y="179388"/>
                  <a:pt x="26122" y="184150"/>
                </a:cubicBezTo>
                <a:cubicBezTo>
                  <a:pt x="23476" y="188912"/>
                  <a:pt x="12364" y="141288"/>
                  <a:pt x="10247" y="127000"/>
                </a:cubicBezTo>
                <a:cubicBezTo>
                  <a:pt x="8130" y="112713"/>
                  <a:pt x="-13566" y="118533"/>
                  <a:pt x="13422" y="98425"/>
                </a:cubicBezTo>
                <a:cubicBezTo>
                  <a:pt x="40409" y="78317"/>
                  <a:pt x="160530" y="0"/>
                  <a:pt x="16264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32C8751F-417F-4B23-B55E-BE5AF26BB578}"/>
              </a:ext>
            </a:extLst>
          </p:cNvPr>
          <p:cNvSpPr/>
          <p:nvPr/>
        </p:nvSpPr>
        <p:spPr>
          <a:xfrm>
            <a:off x="2094819" y="5948461"/>
            <a:ext cx="771166" cy="117233"/>
          </a:xfrm>
          <a:custGeom>
            <a:avLst/>
            <a:gdLst>
              <a:gd name="connsiteX0" fmla="*/ 749981 w 771166"/>
              <a:gd name="connsiteY0" fmla="*/ 7839 h 117233"/>
              <a:gd name="connsiteX1" fmla="*/ 680131 w 771166"/>
              <a:gd name="connsiteY1" fmla="*/ 7839 h 117233"/>
              <a:gd name="connsiteX2" fmla="*/ 419781 w 771166"/>
              <a:gd name="connsiteY2" fmla="*/ 55464 h 117233"/>
              <a:gd name="connsiteX3" fmla="*/ 162606 w 771166"/>
              <a:gd name="connsiteY3" fmla="*/ 115789 h 117233"/>
              <a:gd name="connsiteX4" fmla="*/ 111806 w 771166"/>
              <a:gd name="connsiteY4" fmla="*/ 96739 h 117233"/>
              <a:gd name="connsiteX5" fmla="*/ 29256 w 771166"/>
              <a:gd name="connsiteY5" fmla="*/ 77689 h 117233"/>
              <a:gd name="connsiteX6" fmla="*/ 7031 w 771166"/>
              <a:gd name="connsiteY6" fmla="*/ 36414 h 117233"/>
              <a:gd name="connsiteX7" fmla="*/ 143556 w 771166"/>
              <a:gd name="connsiteY7" fmla="*/ 87214 h 117233"/>
              <a:gd name="connsiteX8" fmla="*/ 334056 w 771166"/>
              <a:gd name="connsiteY8" fmla="*/ 84039 h 117233"/>
              <a:gd name="connsiteX9" fmla="*/ 749981 w 771166"/>
              <a:gd name="connsiteY9" fmla="*/ 7839 h 117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1166" h="117233">
                <a:moveTo>
                  <a:pt x="749981" y="7839"/>
                </a:moveTo>
                <a:cubicBezTo>
                  <a:pt x="807660" y="-4861"/>
                  <a:pt x="735164" y="-98"/>
                  <a:pt x="680131" y="7839"/>
                </a:cubicBezTo>
                <a:cubicBezTo>
                  <a:pt x="625098" y="15776"/>
                  <a:pt x="506035" y="37472"/>
                  <a:pt x="419781" y="55464"/>
                </a:cubicBezTo>
                <a:cubicBezTo>
                  <a:pt x="333527" y="73456"/>
                  <a:pt x="213935" y="108910"/>
                  <a:pt x="162606" y="115789"/>
                </a:cubicBezTo>
                <a:cubicBezTo>
                  <a:pt x="111277" y="122668"/>
                  <a:pt x="134031" y="103089"/>
                  <a:pt x="111806" y="96739"/>
                </a:cubicBezTo>
                <a:cubicBezTo>
                  <a:pt x="89581" y="90389"/>
                  <a:pt x="46718" y="87743"/>
                  <a:pt x="29256" y="77689"/>
                </a:cubicBezTo>
                <a:cubicBezTo>
                  <a:pt x="11794" y="67635"/>
                  <a:pt x="-12019" y="34827"/>
                  <a:pt x="7031" y="36414"/>
                </a:cubicBezTo>
                <a:cubicBezTo>
                  <a:pt x="26081" y="38001"/>
                  <a:pt x="89052" y="79277"/>
                  <a:pt x="143556" y="87214"/>
                </a:cubicBezTo>
                <a:cubicBezTo>
                  <a:pt x="198060" y="95151"/>
                  <a:pt x="230339" y="98856"/>
                  <a:pt x="334056" y="84039"/>
                </a:cubicBezTo>
                <a:cubicBezTo>
                  <a:pt x="437773" y="69222"/>
                  <a:pt x="692302" y="20539"/>
                  <a:pt x="749981" y="78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7DDB46F4-EDA3-4C77-A81C-6FB2FEE3DE77}"/>
              </a:ext>
            </a:extLst>
          </p:cNvPr>
          <p:cNvSpPr/>
          <p:nvPr/>
        </p:nvSpPr>
        <p:spPr>
          <a:xfrm>
            <a:off x="1979996" y="5562431"/>
            <a:ext cx="976786" cy="639301"/>
          </a:xfrm>
          <a:custGeom>
            <a:avLst/>
            <a:gdLst>
              <a:gd name="connsiteX0" fmla="*/ 77404 w 976786"/>
              <a:gd name="connsiteY0" fmla="*/ 235119 h 639301"/>
              <a:gd name="connsiteX1" fmla="*/ 293304 w 976786"/>
              <a:gd name="connsiteY1" fmla="*/ 406569 h 639301"/>
              <a:gd name="connsiteX2" fmla="*/ 960054 w 976786"/>
              <a:gd name="connsiteY2" fmla="*/ 311319 h 639301"/>
              <a:gd name="connsiteX3" fmla="*/ 744154 w 976786"/>
              <a:gd name="connsiteY3" fmla="*/ 355769 h 639301"/>
              <a:gd name="connsiteX4" fmla="*/ 394904 w 976786"/>
              <a:gd name="connsiteY4" fmla="*/ 457369 h 639301"/>
              <a:gd name="connsiteX5" fmla="*/ 934654 w 976786"/>
              <a:gd name="connsiteY5" fmla="*/ 431969 h 639301"/>
              <a:gd name="connsiteX6" fmla="*/ 356804 w 976786"/>
              <a:gd name="connsiteY6" fmla="*/ 482769 h 639301"/>
              <a:gd name="connsiteX7" fmla="*/ 388554 w 976786"/>
              <a:gd name="connsiteY7" fmla="*/ 635169 h 639301"/>
              <a:gd name="connsiteX8" fmla="*/ 39304 w 976786"/>
              <a:gd name="connsiteY8" fmla="*/ 298619 h 639301"/>
              <a:gd name="connsiteX9" fmla="*/ 13904 w 976786"/>
              <a:gd name="connsiteY9" fmla="*/ 169 h 639301"/>
              <a:gd name="connsiteX10" fmla="*/ 77404 w 976786"/>
              <a:gd name="connsiteY10" fmla="*/ 235119 h 639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76786" h="639301">
                <a:moveTo>
                  <a:pt x="77404" y="235119"/>
                </a:moveTo>
                <a:cubicBezTo>
                  <a:pt x="123971" y="302852"/>
                  <a:pt x="146196" y="393869"/>
                  <a:pt x="293304" y="406569"/>
                </a:cubicBezTo>
                <a:cubicBezTo>
                  <a:pt x="440412" y="419269"/>
                  <a:pt x="884912" y="319786"/>
                  <a:pt x="960054" y="311319"/>
                </a:cubicBezTo>
                <a:cubicBezTo>
                  <a:pt x="1035196" y="302852"/>
                  <a:pt x="838346" y="331427"/>
                  <a:pt x="744154" y="355769"/>
                </a:cubicBezTo>
                <a:cubicBezTo>
                  <a:pt x="649962" y="380111"/>
                  <a:pt x="363154" y="444669"/>
                  <a:pt x="394904" y="457369"/>
                </a:cubicBezTo>
                <a:cubicBezTo>
                  <a:pt x="426654" y="470069"/>
                  <a:pt x="941004" y="427736"/>
                  <a:pt x="934654" y="431969"/>
                </a:cubicBezTo>
                <a:cubicBezTo>
                  <a:pt x="928304" y="436202"/>
                  <a:pt x="447821" y="448902"/>
                  <a:pt x="356804" y="482769"/>
                </a:cubicBezTo>
                <a:cubicBezTo>
                  <a:pt x="265787" y="516636"/>
                  <a:pt x="441471" y="665861"/>
                  <a:pt x="388554" y="635169"/>
                </a:cubicBezTo>
                <a:cubicBezTo>
                  <a:pt x="335637" y="604477"/>
                  <a:pt x="101746" y="404452"/>
                  <a:pt x="39304" y="298619"/>
                </a:cubicBezTo>
                <a:cubicBezTo>
                  <a:pt x="-23138" y="192786"/>
                  <a:pt x="5437" y="6519"/>
                  <a:pt x="13904" y="169"/>
                </a:cubicBezTo>
                <a:cubicBezTo>
                  <a:pt x="22371" y="-6181"/>
                  <a:pt x="30837" y="167386"/>
                  <a:pt x="77404" y="23511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F0E3D155-24B5-4B35-8D04-3EA2FCE9F8B8}"/>
              </a:ext>
            </a:extLst>
          </p:cNvPr>
          <p:cNvSpPr/>
          <p:nvPr/>
        </p:nvSpPr>
        <p:spPr>
          <a:xfrm>
            <a:off x="3237538" y="4038150"/>
            <a:ext cx="196604" cy="284937"/>
          </a:xfrm>
          <a:custGeom>
            <a:avLst/>
            <a:gdLst>
              <a:gd name="connsiteX0" fmla="*/ 196542 w 196604"/>
              <a:gd name="connsiteY0" fmla="*/ 450 h 284937"/>
              <a:gd name="connsiteX1" fmla="*/ 33982 w 196604"/>
              <a:gd name="connsiteY1" fmla="*/ 183330 h 284937"/>
              <a:gd name="connsiteX2" fmla="*/ 8582 w 196604"/>
              <a:gd name="connsiteY2" fmla="*/ 284930 h 284937"/>
              <a:gd name="connsiteX3" fmla="*/ 8582 w 196604"/>
              <a:gd name="connsiteY3" fmla="*/ 188410 h 284937"/>
              <a:gd name="connsiteX4" fmla="*/ 13662 w 196604"/>
              <a:gd name="connsiteY4" fmla="*/ 132530 h 284937"/>
              <a:gd name="connsiteX5" fmla="*/ 196542 w 196604"/>
              <a:gd name="connsiteY5" fmla="*/ 450 h 284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604" h="284937">
                <a:moveTo>
                  <a:pt x="196542" y="450"/>
                </a:moveTo>
                <a:cubicBezTo>
                  <a:pt x="199929" y="8917"/>
                  <a:pt x="65309" y="135917"/>
                  <a:pt x="33982" y="183330"/>
                </a:cubicBezTo>
                <a:cubicBezTo>
                  <a:pt x="2655" y="230743"/>
                  <a:pt x="12815" y="284083"/>
                  <a:pt x="8582" y="284930"/>
                </a:cubicBezTo>
                <a:cubicBezTo>
                  <a:pt x="4349" y="285777"/>
                  <a:pt x="7735" y="213810"/>
                  <a:pt x="8582" y="188410"/>
                </a:cubicBezTo>
                <a:cubicBezTo>
                  <a:pt x="9429" y="163010"/>
                  <a:pt x="-14278" y="159623"/>
                  <a:pt x="13662" y="132530"/>
                </a:cubicBezTo>
                <a:cubicBezTo>
                  <a:pt x="41602" y="105437"/>
                  <a:pt x="193155" y="-8017"/>
                  <a:pt x="196542" y="45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463EF946-A76A-45D4-8893-661DF5E737CE}"/>
              </a:ext>
            </a:extLst>
          </p:cNvPr>
          <p:cNvSpPr/>
          <p:nvPr/>
        </p:nvSpPr>
        <p:spPr>
          <a:xfrm>
            <a:off x="3777338" y="3814584"/>
            <a:ext cx="183330" cy="393351"/>
          </a:xfrm>
          <a:custGeom>
            <a:avLst/>
            <a:gdLst>
              <a:gd name="connsiteX0" fmla="*/ 174902 w 183330"/>
              <a:gd name="connsiteY0" fmla="*/ 5576 h 393351"/>
              <a:gd name="connsiteX1" fmla="*/ 73302 w 183330"/>
              <a:gd name="connsiteY1" fmla="*/ 213856 h 393351"/>
              <a:gd name="connsiteX2" fmla="*/ 154582 w 183330"/>
              <a:gd name="connsiteY2" fmla="*/ 391656 h 393351"/>
              <a:gd name="connsiteX3" fmla="*/ 37742 w 183330"/>
              <a:gd name="connsiteY3" fmla="*/ 300216 h 393351"/>
              <a:gd name="connsiteX4" fmla="*/ 7262 w 183330"/>
              <a:gd name="connsiteY4" fmla="*/ 244336 h 393351"/>
              <a:gd name="connsiteX5" fmla="*/ 159662 w 183330"/>
              <a:gd name="connsiteY5" fmla="*/ 71616 h 393351"/>
              <a:gd name="connsiteX6" fmla="*/ 174902 w 183330"/>
              <a:gd name="connsiteY6" fmla="*/ 5576 h 393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330" h="393351">
                <a:moveTo>
                  <a:pt x="174902" y="5576"/>
                </a:moveTo>
                <a:cubicBezTo>
                  <a:pt x="160509" y="29283"/>
                  <a:pt x="76689" y="149509"/>
                  <a:pt x="73302" y="213856"/>
                </a:cubicBezTo>
                <a:cubicBezTo>
                  <a:pt x="69915" y="278203"/>
                  <a:pt x="160509" y="377263"/>
                  <a:pt x="154582" y="391656"/>
                </a:cubicBezTo>
                <a:cubicBezTo>
                  <a:pt x="148655" y="406049"/>
                  <a:pt x="62295" y="324769"/>
                  <a:pt x="37742" y="300216"/>
                </a:cubicBezTo>
                <a:cubicBezTo>
                  <a:pt x="13189" y="275663"/>
                  <a:pt x="-13058" y="282436"/>
                  <a:pt x="7262" y="244336"/>
                </a:cubicBezTo>
                <a:cubicBezTo>
                  <a:pt x="27582" y="206236"/>
                  <a:pt x="159662" y="71616"/>
                  <a:pt x="159662" y="71616"/>
                </a:cubicBezTo>
                <a:cubicBezTo>
                  <a:pt x="185909" y="39443"/>
                  <a:pt x="189295" y="-18131"/>
                  <a:pt x="174902" y="557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0251971D-241D-4EE1-8624-772BBF4E4EB6}"/>
              </a:ext>
            </a:extLst>
          </p:cNvPr>
          <p:cNvSpPr/>
          <p:nvPr/>
        </p:nvSpPr>
        <p:spPr>
          <a:xfrm>
            <a:off x="2728013" y="8845365"/>
            <a:ext cx="4071900" cy="1741417"/>
          </a:xfrm>
          <a:custGeom>
            <a:avLst/>
            <a:gdLst>
              <a:gd name="connsiteX0" fmla="*/ 4041087 w 4071900"/>
              <a:gd name="connsiteY0" fmla="*/ 25585 h 1741417"/>
              <a:gd name="connsiteX1" fmla="*/ 3806137 w 4071900"/>
              <a:gd name="connsiteY1" fmla="*/ 393885 h 1741417"/>
              <a:gd name="connsiteX2" fmla="*/ 2764737 w 4071900"/>
              <a:gd name="connsiteY2" fmla="*/ 787585 h 1741417"/>
              <a:gd name="connsiteX3" fmla="*/ 1335987 w 4071900"/>
              <a:gd name="connsiteY3" fmla="*/ 1105085 h 1741417"/>
              <a:gd name="connsiteX4" fmla="*/ 34237 w 4071900"/>
              <a:gd name="connsiteY4" fmla="*/ 959035 h 1741417"/>
              <a:gd name="connsiteX5" fmla="*/ 2777437 w 4071900"/>
              <a:gd name="connsiteY5" fmla="*/ 787585 h 1741417"/>
              <a:gd name="connsiteX6" fmla="*/ 288237 w 4071900"/>
              <a:gd name="connsiteY6" fmla="*/ 1327335 h 1741417"/>
              <a:gd name="connsiteX7" fmla="*/ 2409137 w 4071900"/>
              <a:gd name="connsiteY7" fmla="*/ 1143185 h 1741417"/>
              <a:gd name="connsiteX8" fmla="*/ 935937 w 4071900"/>
              <a:gd name="connsiteY8" fmla="*/ 1740085 h 1741417"/>
              <a:gd name="connsiteX9" fmla="*/ 2752037 w 4071900"/>
              <a:gd name="connsiteY9" fmla="*/ 1314635 h 1741417"/>
              <a:gd name="connsiteX10" fmla="*/ 1545537 w 4071900"/>
              <a:gd name="connsiteY10" fmla="*/ 1657535 h 1741417"/>
              <a:gd name="connsiteX11" fmla="*/ 3272737 w 4071900"/>
              <a:gd name="connsiteY11" fmla="*/ 1143185 h 1741417"/>
              <a:gd name="connsiteX12" fmla="*/ 4041087 w 4071900"/>
              <a:gd name="connsiteY12" fmla="*/ 25585 h 1741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71900" h="1741417">
                <a:moveTo>
                  <a:pt x="4041087" y="25585"/>
                </a:moveTo>
                <a:cubicBezTo>
                  <a:pt x="4129987" y="-99298"/>
                  <a:pt x="4018862" y="266885"/>
                  <a:pt x="3806137" y="393885"/>
                </a:cubicBezTo>
                <a:cubicBezTo>
                  <a:pt x="3593412" y="520885"/>
                  <a:pt x="3176429" y="669052"/>
                  <a:pt x="2764737" y="787585"/>
                </a:cubicBezTo>
                <a:cubicBezTo>
                  <a:pt x="2353045" y="906118"/>
                  <a:pt x="1791070" y="1076510"/>
                  <a:pt x="1335987" y="1105085"/>
                </a:cubicBezTo>
                <a:cubicBezTo>
                  <a:pt x="880904" y="1133660"/>
                  <a:pt x="-206005" y="1011952"/>
                  <a:pt x="34237" y="959035"/>
                </a:cubicBezTo>
                <a:cubicBezTo>
                  <a:pt x="274479" y="906118"/>
                  <a:pt x="2735104" y="726202"/>
                  <a:pt x="2777437" y="787585"/>
                </a:cubicBezTo>
                <a:cubicBezTo>
                  <a:pt x="2819770" y="848968"/>
                  <a:pt x="349620" y="1268068"/>
                  <a:pt x="288237" y="1327335"/>
                </a:cubicBezTo>
                <a:cubicBezTo>
                  <a:pt x="226854" y="1386602"/>
                  <a:pt x="2301187" y="1074393"/>
                  <a:pt x="2409137" y="1143185"/>
                </a:cubicBezTo>
                <a:cubicBezTo>
                  <a:pt x="2517087" y="1211977"/>
                  <a:pt x="878787" y="1711510"/>
                  <a:pt x="935937" y="1740085"/>
                </a:cubicBezTo>
                <a:cubicBezTo>
                  <a:pt x="993087" y="1768660"/>
                  <a:pt x="2650437" y="1328393"/>
                  <a:pt x="2752037" y="1314635"/>
                </a:cubicBezTo>
                <a:cubicBezTo>
                  <a:pt x="2853637" y="1300877"/>
                  <a:pt x="1458754" y="1686110"/>
                  <a:pt x="1545537" y="1657535"/>
                </a:cubicBezTo>
                <a:cubicBezTo>
                  <a:pt x="1632320" y="1628960"/>
                  <a:pt x="2853637" y="1412002"/>
                  <a:pt x="3272737" y="1143185"/>
                </a:cubicBezTo>
                <a:cubicBezTo>
                  <a:pt x="3691837" y="874368"/>
                  <a:pt x="3952187" y="150468"/>
                  <a:pt x="4041087" y="2558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D05D9C68-092C-4E5C-A407-7081E14F99A9}"/>
              </a:ext>
            </a:extLst>
          </p:cNvPr>
          <p:cNvSpPr/>
          <p:nvPr/>
        </p:nvSpPr>
        <p:spPr>
          <a:xfrm>
            <a:off x="6926572" y="7828992"/>
            <a:ext cx="1395669" cy="3287762"/>
          </a:xfrm>
          <a:custGeom>
            <a:avLst/>
            <a:gdLst>
              <a:gd name="connsiteX0" fmla="*/ 1214128 w 1395669"/>
              <a:gd name="connsiteY0" fmla="*/ 299008 h 3287762"/>
              <a:gd name="connsiteX1" fmla="*/ 1106178 w 1395669"/>
              <a:gd name="connsiteY1" fmla="*/ 368858 h 3287762"/>
              <a:gd name="connsiteX2" fmla="*/ 807728 w 1395669"/>
              <a:gd name="connsiteY2" fmla="*/ 641908 h 3287762"/>
              <a:gd name="connsiteX3" fmla="*/ 725178 w 1395669"/>
              <a:gd name="connsiteY3" fmla="*/ 1683308 h 3287762"/>
              <a:gd name="connsiteX4" fmla="*/ 731528 w 1395669"/>
              <a:gd name="connsiteY4" fmla="*/ 1422958 h 3287762"/>
              <a:gd name="connsiteX5" fmla="*/ 775978 w 1395669"/>
              <a:gd name="connsiteY5" fmla="*/ 2743758 h 3287762"/>
              <a:gd name="connsiteX6" fmla="*/ 610878 w 1395669"/>
              <a:gd name="connsiteY6" fmla="*/ 1778558 h 3287762"/>
              <a:gd name="connsiteX7" fmla="*/ 737878 w 1395669"/>
              <a:gd name="connsiteY7" fmla="*/ 3258108 h 3287762"/>
              <a:gd name="connsiteX8" fmla="*/ 426728 w 1395669"/>
              <a:gd name="connsiteY8" fmla="*/ 2680258 h 3287762"/>
              <a:gd name="connsiteX9" fmla="*/ 433078 w 1395669"/>
              <a:gd name="connsiteY9" fmla="*/ 1626158 h 3287762"/>
              <a:gd name="connsiteX10" fmla="*/ 687078 w 1395669"/>
              <a:gd name="connsiteY10" fmla="*/ 845108 h 3287762"/>
              <a:gd name="connsiteX11" fmla="*/ 490228 w 1395669"/>
              <a:gd name="connsiteY11" fmla="*/ 699058 h 3287762"/>
              <a:gd name="connsiteX12" fmla="*/ 1278 w 1395669"/>
              <a:gd name="connsiteY12" fmla="*/ 1232458 h 3287762"/>
              <a:gd name="connsiteX13" fmla="*/ 350528 w 1395669"/>
              <a:gd name="connsiteY13" fmla="*/ 610158 h 3287762"/>
              <a:gd name="connsiteX14" fmla="*/ 426728 w 1395669"/>
              <a:gd name="connsiteY14" fmla="*/ 419658 h 3287762"/>
              <a:gd name="connsiteX15" fmla="*/ 1353828 w 1395669"/>
              <a:gd name="connsiteY15" fmla="*/ 13258 h 3287762"/>
              <a:gd name="connsiteX16" fmla="*/ 1176028 w 1395669"/>
              <a:gd name="connsiteY16" fmla="*/ 146608 h 3287762"/>
              <a:gd name="connsiteX17" fmla="*/ 636278 w 1395669"/>
              <a:gd name="connsiteY17" fmla="*/ 616508 h 3287762"/>
              <a:gd name="connsiteX18" fmla="*/ 1214128 w 1395669"/>
              <a:gd name="connsiteY18" fmla="*/ 299008 h 3287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95669" h="3287762">
                <a:moveTo>
                  <a:pt x="1214128" y="299008"/>
                </a:moveTo>
                <a:cubicBezTo>
                  <a:pt x="1292445" y="257733"/>
                  <a:pt x="1173911" y="311708"/>
                  <a:pt x="1106178" y="368858"/>
                </a:cubicBezTo>
                <a:cubicBezTo>
                  <a:pt x="1038445" y="426008"/>
                  <a:pt x="871228" y="422833"/>
                  <a:pt x="807728" y="641908"/>
                </a:cubicBezTo>
                <a:cubicBezTo>
                  <a:pt x="744228" y="860983"/>
                  <a:pt x="737878" y="1553133"/>
                  <a:pt x="725178" y="1683308"/>
                </a:cubicBezTo>
                <a:cubicBezTo>
                  <a:pt x="712478" y="1813483"/>
                  <a:pt x="723061" y="1246216"/>
                  <a:pt x="731528" y="1422958"/>
                </a:cubicBezTo>
                <a:cubicBezTo>
                  <a:pt x="739995" y="1599700"/>
                  <a:pt x="796086" y="2684491"/>
                  <a:pt x="775978" y="2743758"/>
                </a:cubicBezTo>
                <a:cubicBezTo>
                  <a:pt x="755870" y="2803025"/>
                  <a:pt x="617228" y="1692833"/>
                  <a:pt x="610878" y="1778558"/>
                </a:cubicBezTo>
                <a:cubicBezTo>
                  <a:pt x="604528" y="1864283"/>
                  <a:pt x="768570" y="3107825"/>
                  <a:pt x="737878" y="3258108"/>
                </a:cubicBezTo>
                <a:cubicBezTo>
                  <a:pt x="707186" y="3408391"/>
                  <a:pt x="477528" y="2952250"/>
                  <a:pt x="426728" y="2680258"/>
                </a:cubicBezTo>
                <a:cubicBezTo>
                  <a:pt x="375928" y="2408266"/>
                  <a:pt x="389686" y="1932016"/>
                  <a:pt x="433078" y="1626158"/>
                </a:cubicBezTo>
                <a:cubicBezTo>
                  <a:pt x="476470" y="1320300"/>
                  <a:pt x="677553" y="999625"/>
                  <a:pt x="687078" y="845108"/>
                </a:cubicBezTo>
                <a:cubicBezTo>
                  <a:pt x="696603" y="690591"/>
                  <a:pt x="604528" y="634500"/>
                  <a:pt x="490228" y="699058"/>
                </a:cubicBezTo>
                <a:cubicBezTo>
                  <a:pt x="375928" y="763616"/>
                  <a:pt x="24561" y="1247275"/>
                  <a:pt x="1278" y="1232458"/>
                </a:cubicBezTo>
                <a:cubicBezTo>
                  <a:pt x="-22005" y="1217641"/>
                  <a:pt x="279620" y="745625"/>
                  <a:pt x="350528" y="610158"/>
                </a:cubicBezTo>
                <a:cubicBezTo>
                  <a:pt x="421436" y="474691"/>
                  <a:pt x="259511" y="519141"/>
                  <a:pt x="426728" y="419658"/>
                </a:cubicBezTo>
                <a:cubicBezTo>
                  <a:pt x="593945" y="320175"/>
                  <a:pt x="1228945" y="58766"/>
                  <a:pt x="1353828" y="13258"/>
                </a:cubicBezTo>
                <a:cubicBezTo>
                  <a:pt x="1478711" y="-32250"/>
                  <a:pt x="1295620" y="46066"/>
                  <a:pt x="1176028" y="146608"/>
                </a:cubicBezTo>
                <a:cubicBezTo>
                  <a:pt x="1056436" y="247150"/>
                  <a:pt x="623578" y="596400"/>
                  <a:pt x="636278" y="616508"/>
                </a:cubicBezTo>
                <a:cubicBezTo>
                  <a:pt x="648978" y="636616"/>
                  <a:pt x="1135811" y="340283"/>
                  <a:pt x="1214128" y="29900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FD9401CB-A643-402C-98B2-6B24D50C1F02}"/>
              </a:ext>
            </a:extLst>
          </p:cNvPr>
          <p:cNvSpPr/>
          <p:nvPr/>
        </p:nvSpPr>
        <p:spPr>
          <a:xfrm>
            <a:off x="2314646" y="9482521"/>
            <a:ext cx="3902005" cy="2304939"/>
          </a:xfrm>
          <a:custGeom>
            <a:avLst/>
            <a:gdLst>
              <a:gd name="connsiteX0" fmla="*/ 1184204 w 3902005"/>
              <a:gd name="connsiteY0" fmla="*/ 283779 h 2304939"/>
              <a:gd name="connsiteX1" fmla="*/ 1254054 w 3902005"/>
              <a:gd name="connsiteY1" fmla="*/ 315529 h 2304939"/>
              <a:gd name="connsiteX2" fmla="*/ 2695504 w 3902005"/>
              <a:gd name="connsiteY2" fmla="*/ 658429 h 2304939"/>
              <a:gd name="connsiteX3" fmla="*/ 3902004 w 3902005"/>
              <a:gd name="connsiteY3" fmla="*/ 620329 h 2304939"/>
              <a:gd name="connsiteX4" fmla="*/ 2689154 w 3902005"/>
              <a:gd name="connsiteY4" fmla="*/ 664779 h 2304939"/>
              <a:gd name="connsiteX5" fmla="*/ 2930454 w 3902005"/>
              <a:gd name="connsiteY5" fmla="*/ 823529 h 2304939"/>
              <a:gd name="connsiteX6" fmla="*/ 3133654 w 3902005"/>
              <a:gd name="connsiteY6" fmla="*/ 887029 h 2304939"/>
              <a:gd name="connsiteX7" fmla="*/ 2530404 w 3902005"/>
              <a:gd name="connsiteY7" fmla="*/ 1769679 h 2304939"/>
              <a:gd name="connsiteX8" fmla="*/ 2460554 w 3902005"/>
              <a:gd name="connsiteY8" fmla="*/ 2182429 h 2304939"/>
              <a:gd name="connsiteX9" fmla="*/ 2384354 w 3902005"/>
              <a:gd name="connsiteY9" fmla="*/ 1820479 h 2304939"/>
              <a:gd name="connsiteX10" fmla="*/ 2257354 w 3902005"/>
              <a:gd name="connsiteY10" fmla="*/ 2271329 h 2304939"/>
              <a:gd name="connsiteX11" fmla="*/ 1831904 w 3902005"/>
              <a:gd name="connsiteY11" fmla="*/ 1934779 h 2304939"/>
              <a:gd name="connsiteX12" fmla="*/ 1317554 w 3902005"/>
              <a:gd name="connsiteY12" fmla="*/ 2290379 h 2304939"/>
              <a:gd name="connsiteX13" fmla="*/ 784154 w 3902005"/>
              <a:gd name="connsiteY13" fmla="*/ 2182429 h 2304939"/>
              <a:gd name="connsiteX14" fmla="*/ 1635054 w 3902005"/>
              <a:gd name="connsiteY14" fmla="*/ 1693479 h 2304939"/>
              <a:gd name="connsiteX15" fmla="*/ 1368354 w 3902005"/>
              <a:gd name="connsiteY15" fmla="*/ 1280729 h 2304939"/>
              <a:gd name="connsiteX16" fmla="*/ 1152454 w 3902005"/>
              <a:gd name="connsiteY16" fmla="*/ 658429 h 2304939"/>
              <a:gd name="connsiteX17" fmla="*/ 15804 w 3902005"/>
              <a:gd name="connsiteY17" fmla="*/ 4379 h 2304939"/>
              <a:gd name="connsiteX18" fmla="*/ 2098604 w 3902005"/>
              <a:gd name="connsiteY18" fmla="*/ 994979 h 2304939"/>
              <a:gd name="connsiteX19" fmla="*/ 1184204 w 3902005"/>
              <a:gd name="connsiteY19" fmla="*/ 283779 h 2304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902005" h="2304939">
                <a:moveTo>
                  <a:pt x="1184204" y="283779"/>
                </a:moveTo>
                <a:cubicBezTo>
                  <a:pt x="1043446" y="170537"/>
                  <a:pt x="1254054" y="315529"/>
                  <a:pt x="1254054" y="315529"/>
                </a:cubicBezTo>
                <a:cubicBezTo>
                  <a:pt x="1505937" y="377971"/>
                  <a:pt x="2254179" y="607629"/>
                  <a:pt x="2695504" y="658429"/>
                </a:cubicBezTo>
                <a:cubicBezTo>
                  <a:pt x="3136829" y="709229"/>
                  <a:pt x="3903062" y="619271"/>
                  <a:pt x="3902004" y="620329"/>
                </a:cubicBezTo>
                <a:cubicBezTo>
                  <a:pt x="3900946" y="621387"/>
                  <a:pt x="2851079" y="630912"/>
                  <a:pt x="2689154" y="664779"/>
                </a:cubicBezTo>
                <a:cubicBezTo>
                  <a:pt x="2527229" y="698646"/>
                  <a:pt x="2856371" y="786487"/>
                  <a:pt x="2930454" y="823529"/>
                </a:cubicBezTo>
                <a:cubicBezTo>
                  <a:pt x="3004537" y="860571"/>
                  <a:pt x="3200329" y="729337"/>
                  <a:pt x="3133654" y="887029"/>
                </a:cubicBezTo>
                <a:cubicBezTo>
                  <a:pt x="3066979" y="1044721"/>
                  <a:pt x="2642587" y="1553779"/>
                  <a:pt x="2530404" y="1769679"/>
                </a:cubicBezTo>
                <a:cubicBezTo>
                  <a:pt x="2418221" y="1985579"/>
                  <a:pt x="2484896" y="2173962"/>
                  <a:pt x="2460554" y="2182429"/>
                </a:cubicBezTo>
                <a:cubicBezTo>
                  <a:pt x="2436212" y="2190896"/>
                  <a:pt x="2418221" y="1805662"/>
                  <a:pt x="2384354" y="1820479"/>
                </a:cubicBezTo>
                <a:cubicBezTo>
                  <a:pt x="2350487" y="1835296"/>
                  <a:pt x="2349429" y="2252279"/>
                  <a:pt x="2257354" y="2271329"/>
                </a:cubicBezTo>
                <a:cubicBezTo>
                  <a:pt x="2165279" y="2290379"/>
                  <a:pt x="1988537" y="1931604"/>
                  <a:pt x="1831904" y="1934779"/>
                </a:cubicBezTo>
                <a:cubicBezTo>
                  <a:pt x="1675271" y="1937954"/>
                  <a:pt x="1492179" y="2249104"/>
                  <a:pt x="1317554" y="2290379"/>
                </a:cubicBezTo>
                <a:cubicBezTo>
                  <a:pt x="1142929" y="2331654"/>
                  <a:pt x="731237" y="2281912"/>
                  <a:pt x="784154" y="2182429"/>
                </a:cubicBezTo>
                <a:cubicBezTo>
                  <a:pt x="837071" y="2082946"/>
                  <a:pt x="1537687" y="1843762"/>
                  <a:pt x="1635054" y="1693479"/>
                </a:cubicBezTo>
                <a:cubicBezTo>
                  <a:pt x="1732421" y="1543196"/>
                  <a:pt x="1448787" y="1453237"/>
                  <a:pt x="1368354" y="1280729"/>
                </a:cubicBezTo>
                <a:cubicBezTo>
                  <a:pt x="1287921" y="1108221"/>
                  <a:pt x="1377879" y="871154"/>
                  <a:pt x="1152454" y="658429"/>
                </a:cubicBezTo>
                <a:cubicBezTo>
                  <a:pt x="927029" y="445704"/>
                  <a:pt x="-141888" y="-51713"/>
                  <a:pt x="15804" y="4379"/>
                </a:cubicBezTo>
                <a:cubicBezTo>
                  <a:pt x="173496" y="60471"/>
                  <a:pt x="1905987" y="950529"/>
                  <a:pt x="2098604" y="994979"/>
                </a:cubicBezTo>
                <a:cubicBezTo>
                  <a:pt x="2291221" y="1039429"/>
                  <a:pt x="1324962" y="397021"/>
                  <a:pt x="1184204" y="28377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A3BB8645-287A-46BB-9ECC-4BF93382D7FA}"/>
              </a:ext>
            </a:extLst>
          </p:cNvPr>
          <p:cNvSpPr/>
          <p:nvPr/>
        </p:nvSpPr>
        <p:spPr>
          <a:xfrm>
            <a:off x="6979741" y="9341474"/>
            <a:ext cx="793323" cy="2260628"/>
          </a:xfrm>
          <a:custGeom>
            <a:avLst/>
            <a:gdLst>
              <a:gd name="connsiteX0" fmla="*/ 566465 w 793323"/>
              <a:gd name="connsiteY0" fmla="*/ 4657 h 2260628"/>
              <a:gd name="connsiteX1" fmla="*/ 219956 w 793323"/>
              <a:gd name="connsiteY1" fmla="*/ 697675 h 2260628"/>
              <a:gd name="connsiteX2" fmla="*/ 94827 w 793323"/>
              <a:gd name="connsiteY2" fmla="*/ 1477322 h 2260628"/>
              <a:gd name="connsiteX3" fmla="*/ 162204 w 793323"/>
              <a:gd name="connsiteY3" fmla="*/ 1111562 h 2260628"/>
              <a:gd name="connsiteX4" fmla="*/ 268082 w 793323"/>
              <a:gd name="connsiteY4" fmla="*/ 1073061 h 2260628"/>
              <a:gd name="connsiteX5" fmla="*/ 191080 w 793323"/>
              <a:gd name="connsiteY5" fmla="*/ 2256968 h 2260628"/>
              <a:gd name="connsiteX6" fmla="*/ 65952 w 793323"/>
              <a:gd name="connsiteY6" fmla="*/ 1467697 h 2260628"/>
              <a:gd name="connsiteX7" fmla="*/ 46701 w 793323"/>
              <a:gd name="connsiteY7" fmla="*/ 2179966 h 2260628"/>
              <a:gd name="connsiteX8" fmla="*/ 691594 w 793323"/>
              <a:gd name="connsiteY8" fmla="*/ 1361819 h 2260628"/>
              <a:gd name="connsiteX9" fmla="*/ 749345 w 793323"/>
              <a:gd name="connsiteY9" fmla="*/ 2179966 h 2260628"/>
              <a:gd name="connsiteX10" fmla="*/ 768596 w 793323"/>
              <a:gd name="connsiteY10" fmla="*/ 1073061 h 2260628"/>
              <a:gd name="connsiteX11" fmla="*/ 778221 w 793323"/>
              <a:gd name="connsiteY11" fmla="*/ 428168 h 2260628"/>
              <a:gd name="connsiteX12" fmla="*/ 566465 w 793323"/>
              <a:gd name="connsiteY12" fmla="*/ 4657 h 2260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3323" h="2260628">
                <a:moveTo>
                  <a:pt x="566465" y="4657"/>
                </a:moveTo>
                <a:cubicBezTo>
                  <a:pt x="473421" y="49575"/>
                  <a:pt x="298562" y="452231"/>
                  <a:pt x="219956" y="697675"/>
                </a:cubicBezTo>
                <a:cubicBezTo>
                  <a:pt x="141350" y="943119"/>
                  <a:pt x="104452" y="1408341"/>
                  <a:pt x="94827" y="1477322"/>
                </a:cubicBezTo>
                <a:cubicBezTo>
                  <a:pt x="85202" y="1546303"/>
                  <a:pt x="133328" y="1178939"/>
                  <a:pt x="162204" y="1111562"/>
                </a:cubicBezTo>
                <a:cubicBezTo>
                  <a:pt x="191080" y="1044185"/>
                  <a:pt x="263269" y="882160"/>
                  <a:pt x="268082" y="1073061"/>
                </a:cubicBezTo>
                <a:cubicBezTo>
                  <a:pt x="272895" y="1263962"/>
                  <a:pt x="224768" y="2191195"/>
                  <a:pt x="191080" y="2256968"/>
                </a:cubicBezTo>
                <a:cubicBezTo>
                  <a:pt x="157392" y="2322741"/>
                  <a:pt x="90015" y="1480531"/>
                  <a:pt x="65952" y="1467697"/>
                </a:cubicBezTo>
                <a:cubicBezTo>
                  <a:pt x="41889" y="1454863"/>
                  <a:pt x="-57572" y="2197612"/>
                  <a:pt x="46701" y="2179966"/>
                </a:cubicBezTo>
                <a:cubicBezTo>
                  <a:pt x="150974" y="2162320"/>
                  <a:pt x="574487" y="1361819"/>
                  <a:pt x="691594" y="1361819"/>
                </a:cubicBezTo>
                <a:cubicBezTo>
                  <a:pt x="808701" y="1361819"/>
                  <a:pt x="736511" y="2228092"/>
                  <a:pt x="749345" y="2179966"/>
                </a:cubicBezTo>
                <a:cubicBezTo>
                  <a:pt x="762179" y="2131840"/>
                  <a:pt x="763783" y="1365027"/>
                  <a:pt x="768596" y="1073061"/>
                </a:cubicBezTo>
                <a:cubicBezTo>
                  <a:pt x="773409" y="781095"/>
                  <a:pt x="815118" y="606235"/>
                  <a:pt x="778221" y="428168"/>
                </a:cubicBezTo>
                <a:cubicBezTo>
                  <a:pt x="741324" y="250101"/>
                  <a:pt x="659509" y="-40261"/>
                  <a:pt x="566465" y="465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C8F6EDA1-C5AF-49E9-A49C-9ED642B0CD95}"/>
              </a:ext>
            </a:extLst>
          </p:cNvPr>
          <p:cNvSpPr/>
          <p:nvPr/>
        </p:nvSpPr>
        <p:spPr>
          <a:xfrm>
            <a:off x="2307661" y="8254928"/>
            <a:ext cx="1381151" cy="345517"/>
          </a:xfrm>
          <a:custGeom>
            <a:avLst/>
            <a:gdLst>
              <a:gd name="connsiteX0" fmla="*/ 8819 w 1381151"/>
              <a:gd name="connsiteY0" fmla="*/ 72 h 345517"/>
              <a:gd name="connsiteX1" fmla="*/ 730179 w 1381151"/>
              <a:gd name="connsiteY1" fmla="*/ 132152 h 345517"/>
              <a:gd name="connsiteX2" fmla="*/ 1380419 w 1381151"/>
              <a:gd name="connsiteY2" fmla="*/ 111832 h 345517"/>
              <a:gd name="connsiteX3" fmla="*/ 603179 w 1381151"/>
              <a:gd name="connsiteY3" fmla="*/ 315032 h 345517"/>
              <a:gd name="connsiteX4" fmla="*/ 1106099 w 1381151"/>
              <a:gd name="connsiteY4" fmla="*/ 203272 h 345517"/>
              <a:gd name="connsiteX5" fmla="*/ 151059 w 1381151"/>
              <a:gd name="connsiteY5" fmla="*/ 345512 h 345517"/>
              <a:gd name="connsiteX6" fmla="*/ 506659 w 1381151"/>
              <a:gd name="connsiteY6" fmla="*/ 208352 h 345517"/>
              <a:gd name="connsiteX7" fmla="*/ 339019 w 1381151"/>
              <a:gd name="connsiteY7" fmla="*/ 152472 h 345517"/>
              <a:gd name="connsiteX8" fmla="*/ 8819 w 1381151"/>
              <a:gd name="connsiteY8" fmla="*/ 72 h 34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1151" h="345517">
                <a:moveTo>
                  <a:pt x="8819" y="72"/>
                </a:moveTo>
                <a:cubicBezTo>
                  <a:pt x="74012" y="-3315"/>
                  <a:pt x="501579" y="113525"/>
                  <a:pt x="730179" y="132152"/>
                </a:cubicBezTo>
                <a:cubicBezTo>
                  <a:pt x="958779" y="150779"/>
                  <a:pt x="1401586" y="81352"/>
                  <a:pt x="1380419" y="111832"/>
                </a:cubicBezTo>
                <a:cubicBezTo>
                  <a:pt x="1359252" y="142312"/>
                  <a:pt x="648899" y="299792"/>
                  <a:pt x="603179" y="315032"/>
                </a:cubicBezTo>
                <a:cubicBezTo>
                  <a:pt x="557459" y="330272"/>
                  <a:pt x="1181452" y="198192"/>
                  <a:pt x="1106099" y="203272"/>
                </a:cubicBezTo>
                <a:cubicBezTo>
                  <a:pt x="1030746" y="208352"/>
                  <a:pt x="250966" y="344665"/>
                  <a:pt x="151059" y="345512"/>
                </a:cubicBezTo>
                <a:cubicBezTo>
                  <a:pt x="51152" y="346359"/>
                  <a:pt x="475332" y="240525"/>
                  <a:pt x="506659" y="208352"/>
                </a:cubicBezTo>
                <a:cubicBezTo>
                  <a:pt x="537986" y="176179"/>
                  <a:pt x="419452" y="187185"/>
                  <a:pt x="339019" y="152472"/>
                </a:cubicBezTo>
                <a:cubicBezTo>
                  <a:pt x="258586" y="117759"/>
                  <a:pt x="-56374" y="3459"/>
                  <a:pt x="8819" y="7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6659941A-A59A-4DC6-8A54-1CFB052B9F5E}"/>
              </a:ext>
            </a:extLst>
          </p:cNvPr>
          <p:cNvSpPr/>
          <p:nvPr/>
        </p:nvSpPr>
        <p:spPr>
          <a:xfrm>
            <a:off x="2748131" y="5948315"/>
            <a:ext cx="481738" cy="582393"/>
          </a:xfrm>
          <a:custGeom>
            <a:avLst/>
            <a:gdLst>
              <a:gd name="connsiteX0" fmla="*/ 386229 w 481738"/>
              <a:gd name="connsiteY0" fmla="*/ 101965 h 582393"/>
              <a:gd name="connsiteX1" fmla="*/ 177949 w 481738"/>
              <a:gd name="connsiteY1" fmla="*/ 284845 h 582393"/>
              <a:gd name="connsiteX2" fmla="*/ 50949 w 481738"/>
              <a:gd name="connsiteY2" fmla="*/ 579485 h 582393"/>
              <a:gd name="connsiteX3" fmla="*/ 56029 w 481738"/>
              <a:gd name="connsiteY3" fmla="*/ 432165 h 582393"/>
              <a:gd name="connsiteX4" fmla="*/ 25549 w 481738"/>
              <a:gd name="connsiteY4" fmla="*/ 376285 h 582393"/>
              <a:gd name="connsiteX5" fmla="*/ 477669 w 481738"/>
              <a:gd name="connsiteY5" fmla="*/ 365 h 582393"/>
              <a:gd name="connsiteX6" fmla="*/ 243989 w 481738"/>
              <a:gd name="connsiteY6" fmla="*/ 310245 h 582393"/>
              <a:gd name="connsiteX7" fmla="*/ 167789 w 481738"/>
              <a:gd name="connsiteY7" fmla="*/ 482965 h 582393"/>
              <a:gd name="connsiteX8" fmla="*/ 30629 w 481738"/>
              <a:gd name="connsiteY8" fmla="*/ 355965 h 582393"/>
              <a:gd name="connsiteX9" fmla="*/ 386229 w 481738"/>
              <a:gd name="connsiteY9" fmla="*/ 101965 h 58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1738" h="582393">
                <a:moveTo>
                  <a:pt x="386229" y="101965"/>
                </a:moveTo>
                <a:cubicBezTo>
                  <a:pt x="410782" y="90112"/>
                  <a:pt x="233829" y="205258"/>
                  <a:pt x="177949" y="284845"/>
                </a:cubicBezTo>
                <a:cubicBezTo>
                  <a:pt x="122069" y="364432"/>
                  <a:pt x="71269" y="554932"/>
                  <a:pt x="50949" y="579485"/>
                </a:cubicBezTo>
                <a:cubicBezTo>
                  <a:pt x="30629" y="604038"/>
                  <a:pt x="60262" y="466032"/>
                  <a:pt x="56029" y="432165"/>
                </a:cubicBezTo>
                <a:cubicBezTo>
                  <a:pt x="51796" y="398298"/>
                  <a:pt x="-44724" y="448252"/>
                  <a:pt x="25549" y="376285"/>
                </a:cubicBezTo>
                <a:cubicBezTo>
                  <a:pt x="95822" y="304318"/>
                  <a:pt x="441263" y="11372"/>
                  <a:pt x="477669" y="365"/>
                </a:cubicBezTo>
                <a:cubicBezTo>
                  <a:pt x="514075" y="-10642"/>
                  <a:pt x="295636" y="229812"/>
                  <a:pt x="243989" y="310245"/>
                </a:cubicBezTo>
                <a:cubicBezTo>
                  <a:pt x="192342" y="390678"/>
                  <a:pt x="203349" y="475345"/>
                  <a:pt x="167789" y="482965"/>
                </a:cubicBezTo>
                <a:cubicBezTo>
                  <a:pt x="132229" y="490585"/>
                  <a:pt x="-698" y="417772"/>
                  <a:pt x="30629" y="355965"/>
                </a:cubicBezTo>
                <a:cubicBezTo>
                  <a:pt x="61956" y="294158"/>
                  <a:pt x="361676" y="113818"/>
                  <a:pt x="386229" y="10196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653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私たちはどうかしている（わたどう）怪演&amp;quot;観月ありさ&amp;quot;の「ナースのお仕事」再放送希望！無料視聴できるのは？ - Middle Edge（ミドルエッジ）" hidden="1">
            <a:extLst>
              <a:ext uri="{FF2B5EF4-FFF2-40B4-BE49-F238E27FC236}">
                <a16:creationId xmlns:a16="http://schemas.microsoft.com/office/drawing/2014/main" id="{F2491DDA-0044-4735-AE85-5732F305A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523" y="1743066"/>
            <a:ext cx="7390154" cy="9846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F84BBEDC-1540-4B60-AC56-56E670FA5424}"/>
              </a:ext>
            </a:extLst>
          </p:cNvPr>
          <p:cNvSpPr/>
          <p:nvPr/>
        </p:nvSpPr>
        <p:spPr>
          <a:xfrm>
            <a:off x="4097243" y="5181092"/>
            <a:ext cx="1379491" cy="400817"/>
          </a:xfrm>
          <a:custGeom>
            <a:avLst/>
            <a:gdLst>
              <a:gd name="connsiteX0" fmla="*/ 30257 w 1379491"/>
              <a:gd name="connsiteY0" fmla="*/ 384683 h 400817"/>
              <a:gd name="connsiteX1" fmla="*/ 541432 w 1379491"/>
              <a:gd name="connsiteY1" fmla="*/ 32258 h 400817"/>
              <a:gd name="connsiteX2" fmla="*/ 1033557 w 1379491"/>
              <a:gd name="connsiteY2" fmla="*/ 64008 h 400817"/>
              <a:gd name="connsiteX3" fmla="*/ 1370107 w 1379491"/>
              <a:gd name="connsiteY3" fmla="*/ 181483 h 400817"/>
              <a:gd name="connsiteX4" fmla="*/ 1236757 w 1379491"/>
              <a:gd name="connsiteY4" fmla="*/ 137033 h 400817"/>
              <a:gd name="connsiteX5" fmla="*/ 731932 w 1379491"/>
              <a:gd name="connsiteY5" fmla="*/ 25908 h 400817"/>
              <a:gd name="connsiteX6" fmla="*/ 608107 w 1379491"/>
              <a:gd name="connsiteY6" fmla="*/ 25908 h 400817"/>
              <a:gd name="connsiteX7" fmla="*/ 115982 w 1379491"/>
              <a:gd name="connsiteY7" fmla="*/ 311658 h 400817"/>
              <a:gd name="connsiteX8" fmla="*/ 30257 w 1379491"/>
              <a:gd name="connsiteY8" fmla="*/ 384683 h 400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9491" h="400817">
                <a:moveTo>
                  <a:pt x="30257" y="384683"/>
                </a:moveTo>
                <a:cubicBezTo>
                  <a:pt x="101165" y="338116"/>
                  <a:pt x="374216" y="85704"/>
                  <a:pt x="541432" y="32258"/>
                </a:cubicBezTo>
                <a:cubicBezTo>
                  <a:pt x="708648" y="-21188"/>
                  <a:pt x="895445" y="39137"/>
                  <a:pt x="1033557" y="64008"/>
                </a:cubicBezTo>
                <a:cubicBezTo>
                  <a:pt x="1171669" y="88879"/>
                  <a:pt x="1336240" y="169312"/>
                  <a:pt x="1370107" y="181483"/>
                </a:cubicBezTo>
                <a:cubicBezTo>
                  <a:pt x="1403974" y="193654"/>
                  <a:pt x="1343119" y="162962"/>
                  <a:pt x="1236757" y="137033"/>
                </a:cubicBezTo>
                <a:cubicBezTo>
                  <a:pt x="1130395" y="111104"/>
                  <a:pt x="836707" y="44429"/>
                  <a:pt x="731932" y="25908"/>
                </a:cubicBezTo>
                <a:cubicBezTo>
                  <a:pt x="627157" y="7387"/>
                  <a:pt x="710765" y="-21717"/>
                  <a:pt x="608107" y="25908"/>
                </a:cubicBezTo>
                <a:cubicBezTo>
                  <a:pt x="505449" y="73533"/>
                  <a:pt x="208586" y="255566"/>
                  <a:pt x="115982" y="311658"/>
                </a:cubicBezTo>
                <a:cubicBezTo>
                  <a:pt x="23378" y="367750"/>
                  <a:pt x="-40651" y="431250"/>
                  <a:pt x="30257" y="384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8F14CB4F-34E5-427B-B402-8E06DDF6F9A4}"/>
              </a:ext>
            </a:extLst>
          </p:cNvPr>
          <p:cNvSpPr/>
          <p:nvPr/>
        </p:nvSpPr>
        <p:spPr>
          <a:xfrm>
            <a:off x="4135539" y="5512736"/>
            <a:ext cx="330796" cy="307042"/>
          </a:xfrm>
          <a:custGeom>
            <a:avLst/>
            <a:gdLst>
              <a:gd name="connsiteX0" fmla="*/ 328511 w 330796"/>
              <a:gd name="connsiteY0" fmla="*/ 652 h 307042"/>
              <a:gd name="connsiteX1" fmla="*/ 158649 w 330796"/>
              <a:gd name="connsiteY1" fmla="*/ 116539 h 307042"/>
              <a:gd name="connsiteX2" fmla="*/ 52286 w 330796"/>
              <a:gd name="connsiteY2" fmla="*/ 135589 h 307042"/>
              <a:gd name="connsiteX3" fmla="*/ 15774 w 330796"/>
              <a:gd name="connsiteY3" fmla="*/ 165752 h 307042"/>
              <a:gd name="connsiteX4" fmla="*/ 33236 w 330796"/>
              <a:gd name="connsiteY4" fmla="*/ 227664 h 307042"/>
              <a:gd name="connsiteX5" fmla="*/ 133249 w 330796"/>
              <a:gd name="connsiteY5" fmla="*/ 307039 h 307042"/>
              <a:gd name="connsiteX6" fmla="*/ 25299 w 330796"/>
              <a:gd name="connsiteY6" fmla="*/ 230839 h 307042"/>
              <a:gd name="connsiteX7" fmla="*/ 25299 w 330796"/>
              <a:gd name="connsiteY7" fmla="*/ 175277 h 307042"/>
              <a:gd name="connsiteX8" fmla="*/ 328511 w 330796"/>
              <a:gd name="connsiteY8" fmla="*/ 652 h 307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0796" h="307042">
                <a:moveTo>
                  <a:pt x="328511" y="652"/>
                </a:moveTo>
                <a:cubicBezTo>
                  <a:pt x="350736" y="-9138"/>
                  <a:pt x="204686" y="94050"/>
                  <a:pt x="158649" y="116539"/>
                </a:cubicBezTo>
                <a:cubicBezTo>
                  <a:pt x="112612" y="139028"/>
                  <a:pt x="76098" y="127387"/>
                  <a:pt x="52286" y="135589"/>
                </a:cubicBezTo>
                <a:cubicBezTo>
                  <a:pt x="28474" y="143791"/>
                  <a:pt x="18949" y="150406"/>
                  <a:pt x="15774" y="165752"/>
                </a:cubicBezTo>
                <a:cubicBezTo>
                  <a:pt x="12599" y="181098"/>
                  <a:pt x="13657" y="204116"/>
                  <a:pt x="33236" y="227664"/>
                </a:cubicBezTo>
                <a:cubicBezTo>
                  <a:pt x="52815" y="251212"/>
                  <a:pt x="134572" y="306510"/>
                  <a:pt x="133249" y="307039"/>
                </a:cubicBezTo>
                <a:cubicBezTo>
                  <a:pt x="131926" y="307568"/>
                  <a:pt x="43291" y="252799"/>
                  <a:pt x="25299" y="230839"/>
                </a:cubicBezTo>
                <a:cubicBezTo>
                  <a:pt x="7307" y="208879"/>
                  <a:pt x="-21268" y="214171"/>
                  <a:pt x="25299" y="175277"/>
                </a:cubicBezTo>
                <a:cubicBezTo>
                  <a:pt x="71866" y="136383"/>
                  <a:pt x="306286" y="10442"/>
                  <a:pt x="328511" y="6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719A0743-6A0E-483F-94AE-8BCB687DDC03}"/>
              </a:ext>
            </a:extLst>
          </p:cNvPr>
          <p:cNvSpPr/>
          <p:nvPr/>
        </p:nvSpPr>
        <p:spPr>
          <a:xfrm>
            <a:off x="4297628" y="5555982"/>
            <a:ext cx="169616" cy="180142"/>
          </a:xfrm>
          <a:custGeom>
            <a:avLst/>
            <a:gdLst>
              <a:gd name="connsiteX0" fmla="*/ 169597 w 169616"/>
              <a:gd name="connsiteY0" fmla="*/ 268 h 180142"/>
              <a:gd name="connsiteX1" fmla="*/ 42597 w 169616"/>
              <a:gd name="connsiteY1" fmla="*/ 124093 h 180142"/>
              <a:gd name="connsiteX2" fmla="*/ 1322 w 169616"/>
              <a:gd name="connsiteY2" fmla="*/ 179656 h 180142"/>
              <a:gd name="connsiteX3" fmla="*/ 14022 w 169616"/>
              <a:gd name="connsiteY3" fmla="*/ 147906 h 180142"/>
              <a:gd name="connsiteX4" fmla="*/ 52122 w 169616"/>
              <a:gd name="connsiteY4" fmla="*/ 92343 h 180142"/>
              <a:gd name="connsiteX5" fmla="*/ 169597 w 169616"/>
              <a:gd name="connsiteY5" fmla="*/ 268 h 180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616" h="180142">
                <a:moveTo>
                  <a:pt x="169597" y="268"/>
                </a:moveTo>
                <a:cubicBezTo>
                  <a:pt x="168010" y="5560"/>
                  <a:pt x="70643" y="94195"/>
                  <a:pt x="42597" y="124093"/>
                </a:cubicBezTo>
                <a:cubicBezTo>
                  <a:pt x="14551" y="153991"/>
                  <a:pt x="6084" y="175687"/>
                  <a:pt x="1322" y="179656"/>
                </a:cubicBezTo>
                <a:cubicBezTo>
                  <a:pt x="-3440" y="183625"/>
                  <a:pt x="5555" y="162458"/>
                  <a:pt x="14022" y="147906"/>
                </a:cubicBezTo>
                <a:cubicBezTo>
                  <a:pt x="22489" y="133354"/>
                  <a:pt x="26457" y="115362"/>
                  <a:pt x="52122" y="92343"/>
                </a:cubicBezTo>
                <a:cubicBezTo>
                  <a:pt x="77787" y="69324"/>
                  <a:pt x="171184" y="-5024"/>
                  <a:pt x="169597" y="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9CD6A89C-6E17-4715-90B8-8294445F1BAF}"/>
              </a:ext>
            </a:extLst>
          </p:cNvPr>
          <p:cNvSpPr/>
          <p:nvPr/>
        </p:nvSpPr>
        <p:spPr>
          <a:xfrm>
            <a:off x="4302125" y="5280867"/>
            <a:ext cx="1197086" cy="364290"/>
          </a:xfrm>
          <a:custGeom>
            <a:avLst/>
            <a:gdLst>
              <a:gd name="connsiteX0" fmla="*/ 1047750 w 1197086"/>
              <a:gd name="connsiteY0" fmla="*/ 364283 h 364290"/>
              <a:gd name="connsiteX1" fmla="*/ 1193800 w 1197086"/>
              <a:gd name="connsiteY1" fmla="*/ 278558 h 364290"/>
              <a:gd name="connsiteX2" fmla="*/ 1144588 w 1197086"/>
              <a:gd name="connsiteY2" fmla="*/ 280146 h 364290"/>
              <a:gd name="connsiteX3" fmla="*/ 1087438 w 1197086"/>
              <a:gd name="connsiteY3" fmla="*/ 265858 h 364290"/>
              <a:gd name="connsiteX4" fmla="*/ 1082675 w 1197086"/>
              <a:gd name="connsiteY4" fmla="*/ 175371 h 364290"/>
              <a:gd name="connsiteX5" fmla="*/ 1041400 w 1197086"/>
              <a:gd name="connsiteY5" fmla="*/ 210296 h 364290"/>
              <a:gd name="connsiteX6" fmla="*/ 973138 w 1197086"/>
              <a:gd name="connsiteY6" fmla="*/ 178546 h 364290"/>
              <a:gd name="connsiteX7" fmla="*/ 933450 w 1197086"/>
              <a:gd name="connsiteY7" fmla="*/ 169021 h 364290"/>
              <a:gd name="connsiteX8" fmla="*/ 981075 w 1197086"/>
              <a:gd name="connsiteY8" fmla="*/ 134096 h 364290"/>
              <a:gd name="connsiteX9" fmla="*/ 858838 w 1197086"/>
              <a:gd name="connsiteY9" fmla="*/ 154733 h 364290"/>
              <a:gd name="connsiteX10" fmla="*/ 895350 w 1197086"/>
              <a:gd name="connsiteY10" fmla="*/ 65833 h 364290"/>
              <a:gd name="connsiteX11" fmla="*/ 833438 w 1197086"/>
              <a:gd name="connsiteY11" fmla="*/ 148383 h 364290"/>
              <a:gd name="connsiteX12" fmla="*/ 790575 w 1197086"/>
              <a:gd name="connsiteY12" fmla="*/ 130921 h 364290"/>
              <a:gd name="connsiteX13" fmla="*/ 687388 w 1197086"/>
              <a:gd name="connsiteY13" fmla="*/ 108696 h 364290"/>
              <a:gd name="connsiteX14" fmla="*/ 685800 w 1197086"/>
              <a:gd name="connsiteY14" fmla="*/ 108696 h 364290"/>
              <a:gd name="connsiteX15" fmla="*/ 690563 w 1197086"/>
              <a:gd name="connsiteY15" fmla="*/ 46783 h 364290"/>
              <a:gd name="connsiteX16" fmla="*/ 692150 w 1197086"/>
              <a:gd name="connsiteY16" fmla="*/ 3921 h 364290"/>
              <a:gd name="connsiteX17" fmla="*/ 671513 w 1197086"/>
              <a:gd name="connsiteY17" fmla="*/ 148383 h 364290"/>
              <a:gd name="connsiteX18" fmla="*/ 623888 w 1197086"/>
              <a:gd name="connsiteY18" fmla="*/ 24558 h 364290"/>
              <a:gd name="connsiteX19" fmla="*/ 623888 w 1197086"/>
              <a:gd name="connsiteY19" fmla="*/ 127746 h 364290"/>
              <a:gd name="connsiteX20" fmla="*/ 547688 w 1197086"/>
              <a:gd name="connsiteY20" fmla="*/ 35671 h 364290"/>
              <a:gd name="connsiteX21" fmla="*/ 547688 w 1197086"/>
              <a:gd name="connsiteY21" fmla="*/ 149971 h 364290"/>
              <a:gd name="connsiteX22" fmla="*/ 506413 w 1197086"/>
              <a:gd name="connsiteY22" fmla="*/ 80121 h 364290"/>
              <a:gd name="connsiteX23" fmla="*/ 487363 w 1197086"/>
              <a:gd name="connsiteY23" fmla="*/ 54721 h 364290"/>
              <a:gd name="connsiteX24" fmla="*/ 504825 w 1197086"/>
              <a:gd name="connsiteY24" fmla="*/ 161083 h 364290"/>
              <a:gd name="connsiteX25" fmla="*/ 444500 w 1197086"/>
              <a:gd name="connsiteY25" fmla="*/ 89646 h 364290"/>
              <a:gd name="connsiteX26" fmla="*/ 400050 w 1197086"/>
              <a:gd name="connsiteY26" fmla="*/ 16621 h 364290"/>
              <a:gd name="connsiteX27" fmla="*/ 407988 w 1197086"/>
              <a:gd name="connsiteY27" fmla="*/ 146796 h 364290"/>
              <a:gd name="connsiteX28" fmla="*/ 398463 w 1197086"/>
              <a:gd name="connsiteY28" fmla="*/ 145208 h 364290"/>
              <a:gd name="connsiteX29" fmla="*/ 371475 w 1197086"/>
              <a:gd name="connsiteY29" fmla="*/ 92821 h 364290"/>
              <a:gd name="connsiteX30" fmla="*/ 341313 w 1197086"/>
              <a:gd name="connsiteY30" fmla="*/ 13446 h 364290"/>
              <a:gd name="connsiteX31" fmla="*/ 336550 w 1197086"/>
              <a:gd name="connsiteY31" fmla="*/ 37258 h 364290"/>
              <a:gd name="connsiteX32" fmla="*/ 336550 w 1197086"/>
              <a:gd name="connsiteY32" fmla="*/ 102346 h 364290"/>
              <a:gd name="connsiteX33" fmla="*/ 379413 w 1197086"/>
              <a:gd name="connsiteY33" fmla="*/ 176958 h 364290"/>
              <a:gd name="connsiteX34" fmla="*/ 331788 w 1197086"/>
              <a:gd name="connsiteY34" fmla="*/ 119808 h 364290"/>
              <a:gd name="connsiteX35" fmla="*/ 285750 w 1197086"/>
              <a:gd name="connsiteY35" fmla="*/ 46783 h 364290"/>
              <a:gd name="connsiteX36" fmla="*/ 322263 w 1197086"/>
              <a:gd name="connsiteY36" fmla="*/ 142033 h 364290"/>
              <a:gd name="connsiteX37" fmla="*/ 325438 w 1197086"/>
              <a:gd name="connsiteY37" fmla="*/ 154733 h 364290"/>
              <a:gd name="connsiteX38" fmla="*/ 227013 w 1197086"/>
              <a:gd name="connsiteY38" fmla="*/ 100758 h 364290"/>
              <a:gd name="connsiteX39" fmla="*/ 158750 w 1197086"/>
              <a:gd name="connsiteY39" fmla="*/ 91233 h 364290"/>
              <a:gd name="connsiteX40" fmla="*/ 222250 w 1197086"/>
              <a:gd name="connsiteY40" fmla="*/ 116633 h 364290"/>
              <a:gd name="connsiteX41" fmla="*/ 312738 w 1197086"/>
              <a:gd name="connsiteY41" fmla="*/ 173783 h 364290"/>
              <a:gd name="connsiteX42" fmla="*/ 268288 w 1197086"/>
              <a:gd name="connsiteY42" fmla="*/ 173783 h 364290"/>
              <a:gd name="connsiteX43" fmla="*/ 0 w 1197086"/>
              <a:gd name="connsiteY43" fmla="*/ 186483 h 364290"/>
              <a:gd name="connsiteX44" fmla="*/ 298450 w 1197086"/>
              <a:gd name="connsiteY44" fmla="*/ 186483 h 364290"/>
              <a:gd name="connsiteX45" fmla="*/ 157163 w 1197086"/>
              <a:gd name="connsiteY45" fmla="*/ 235696 h 364290"/>
              <a:gd name="connsiteX46" fmla="*/ 139700 w 1197086"/>
              <a:gd name="connsiteY46" fmla="*/ 270621 h 364290"/>
              <a:gd name="connsiteX47" fmla="*/ 261938 w 1197086"/>
              <a:gd name="connsiteY47" fmla="*/ 227758 h 364290"/>
              <a:gd name="connsiteX48" fmla="*/ 430213 w 1197086"/>
              <a:gd name="connsiteY48" fmla="*/ 176958 h 364290"/>
              <a:gd name="connsiteX49" fmla="*/ 628650 w 1197086"/>
              <a:gd name="connsiteY49" fmla="*/ 181721 h 364290"/>
              <a:gd name="connsiteX50" fmla="*/ 885825 w 1197086"/>
              <a:gd name="connsiteY50" fmla="*/ 234108 h 364290"/>
              <a:gd name="connsiteX51" fmla="*/ 957263 w 1197086"/>
              <a:gd name="connsiteY51" fmla="*/ 292846 h 364290"/>
              <a:gd name="connsiteX52" fmla="*/ 923925 w 1197086"/>
              <a:gd name="connsiteY52" fmla="*/ 248396 h 364290"/>
              <a:gd name="connsiteX53" fmla="*/ 985838 w 1197086"/>
              <a:gd name="connsiteY53" fmla="*/ 283321 h 364290"/>
              <a:gd name="connsiteX54" fmla="*/ 1047750 w 1197086"/>
              <a:gd name="connsiteY54" fmla="*/ 364283 h 36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197086" h="364290">
                <a:moveTo>
                  <a:pt x="1047750" y="364283"/>
                </a:moveTo>
                <a:cubicBezTo>
                  <a:pt x="1082410" y="363489"/>
                  <a:pt x="1177660" y="292581"/>
                  <a:pt x="1193800" y="278558"/>
                </a:cubicBezTo>
                <a:cubicBezTo>
                  <a:pt x="1209940" y="264535"/>
                  <a:pt x="1162315" y="282263"/>
                  <a:pt x="1144588" y="280146"/>
                </a:cubicBezTo>
                <a:cubicBezTo>
                  <a:pt x="1126861" y="278029"/>
                  <a:pt x="1097757" y="283321"/>
                  <a:pt x="1087438" y="265858"/>
                </a:cubicBezTo>
                <a:cubicBezTo>
                  <a:pt x="1077119" y="248395"/>
                  <a:pt x="1090348" y="184631"/>
                  <a:pt x="1082675" y="175371"/>
                </a:cubicBezTo>
                <a:cubicBezTo>
                  <a:pt x="1075002" y="166111"/>
                  <a:pt x="1059656" y="209767"/>
                  <a:pt x="1041400" y="210296"/>
                </a:cubicBezTo>
                <a:cubicBezTo>
                  <a:pt x="1023144" y="210825"/>
                  <a:pt x="991130" y="185425"/>
                  <a:pt x="973138" y="178546"/>
                </a:cubicBezTo>
                <a:cubicBezTo>
                  <a:pt x="955146" y="171667"/>
                  <a:pt x="932127" y="176429"/>
                  <a:pt x="933450" y="169021"/>
                </a:cubicBezTo>
                <a:cubicBezTo>
                  <a:pt x="934773" y="161613"/>
                  <a:pt x="993510" y="136477"/>
                  <a:pt x="981075" y="134096"/>
                </a:cubicBezTo>
                <a:cubicBezTo>
                  <a:pt x="968640" y="131715"/>
                  <a:pt x="873125" y="166110"/>
                  <a:pt x="858838" y="154733"/>
                </a:cubicBezTo>
                <a:cubicBezTo>
                  <a:pt x="844551" y="143356"/>
                  <a:pt x="899583" y="66891"/>
                  <a:pt x="895350" y="65833"/>
                </a:cubicBezTo>
                <a:cubicBezTo>
                  <a:pt x="891117" y="64775"/>
                  <a:pt x="850900" y="137535"/>
                  <a:pt x="833438" y="148383"/>
                </a:cubicBezTo>
                <a:cubicBezTo>
                  <a:pt x="815976" y="159231"/>
                  <a:pt x="814917" y="137535"/>
                  <a:pt x="790575" y="130921"/>
                </a:cubicBezTo>
                <a:cubicBezTo>
                  <a:pt x="766233" y="124306"/>
                  <a:pt x="704850" y="112400"/>
                  <a:pt x="687388" y="108696"/>
                </a:cubicBezTo>
                <a:cubicBezTo>
                  <a:pt x="669926" y="104992"/>
                  <a:pt x="685271" y="119015"/>
                  <a:pt x="685800" y="108696"/>
                </a:cubicBezTo>
                <a:cubicBezTo>
                  <a:pt x="686329" y="98377"/>
                  <a:pt x="689505" y="64245"/>
                  <a:pt x="690563" y="46783"/>
                </a:cubicBezTo>
                <a:cubicBezTo>
                  <a:pt x="691621" y="29321"/>
                  <a:pt x="695325" y="-13012"/>
                  <a:pt x="692150" y="3921"/>
                </a:cubicBezTo>
                <a:cubicBezTo>
                  <a:pt x="688975" y="20854"/>
                  <a:pt x="682890" y="144944"/>
                  <a:pt x="671513" y="148383"/>
                </a:cubicBezTo>
                <a:cubicBezTo>
                  <a:pt x="660136" y="151822"/>
                  <a:pt x="631825" y="27997"/>
                  <a:pt x="623888" y="24558"/>
                </a:cubicBezTo>
                <a:cubicBezTo>
                  <a:pt x="615951" y="21119"/>
                  <a:pt x="636588" y="125894"/>
                  <a:pt x="623888" y="127746"/>
                </a:cubicBezTo>
                <a:cubicBezTo>
                  <a:pt x="611188" y="129598"/>
                  <a:pt x="560388" y="31967"/>
                  <a:pt x="547688" y="35671"/>
                </a:cubicBezTo>
                <a:cubicBezTo>
                  <a:pt x="534988" y="39375"/>
                  <a:pt x="554567" y="142563"/>
                  <a:pt x="547688" y="149971"/>
                </a:cubicBezTo>
                <a:cubicBezTo>
                  <a:pt x="540809" y="157379"/>
                  <a:pt x="516467" y="95996"/>
                  <a:pt x="506413" y="80121"/>
                </a:cubicBezTo>
                <a:cubicBezTo>
                  <a:pt x="496359" y="64246"/>
                  <a:pt x="487628" y="41227"/>
                  <a:pt x="487363" y="54721"/>
                </a:cubicBezTo>
                <a:cubicBezTo>
                  <a:pt x="487098" y="68215"/>
                  <a:pt x="511969" y="155262"/>
                  <a:pt x="504825" y="161083"/>
                </a:cubicBezTo>
                <a:cubicBezTo>
                  <a:pt x="497681" y="166904"/>
                  <a:pt x="461962" y="113723"/>
                  <a:pt x="444500" y="89646"/>
                </a:cubicBezTo>
                <a:cubicBezTo>
                  <a:pt x="427038" y="65569"/>
                  <a:pt x="406135" y="7096"/>
                  <a:pt x="400050" y="16621"/>
                </a:cubicBezTo>
                <a:cubicBezTo>
                  <a:pt x="393965" y="26146"/>
                  <a:pt x="407988" y="146796"/>
                  <a:pt x="407988" y="146796"/>
                </a:cubicBezTo>
                <a:cubicBezTo>
                  <a:pt x="407723" y="168227"/>
                  <a:pt x="404548" y="154204"/>
                  <a:pt x="398463" y="145208"/>
                </a:cubicBezTo>
                <a:cubicBezTo>
                  <a:pt x="392378" y="136212"/>
                  <a:pt x="381000" y="114781"/>
                  <a:pt x="371475" y="92821"/>
                </a:cubicBezTo>
                <a:cubicBezTo>
                  <a:pt x="361950" y="70861"/>
                  <a:pt x="347134" y="22707"/>
                  <a:pt x="341313" y="13446"/>
                </a:cubicBezTo>
                <a:cubicBezTo>
                  <a:pt x="335492" y="4185"/>
                  <a:pt x="337344" y="22441"/>
                  <a:pt x="336550" y="37258"/>
                </a:cubicBezTo>
                <a:cubicBezTo>
                  <a:pt x="335756" y="52075"/>
                  <a:pt x="329406" y="79063"/>
                  <a:pt x="336550" y="102346"/>
                </a:cubicBezTo>
                <a:cubicBezTo>
                  <a:pt x="343694" y="125629"/>
                  <a:pt x="380207" y="174048"/>
                  <a:pt x="379413" y="176958"/>
                </a:cubicBezTo>
                <a:cubicBezTo>
                  <a:pt x="378619" y="179868"/>
                  <a:pt x="347398" y="141504"/>
                  <a:pt x="331788" y="119808"/>
                </a:cubicBezTo>
                <a:cubicBezTo>
                  <a:pt x="316177" y="98112"/>
                  <a:pt x="287337" y="43079"/>
                  <a:pt x="285750" y="46783"/>
                </a:cubicBezTo>
                <a:cubicBezTo>
                  <a:pt x="284163" y="50487"/>
                  <a:pt x="315648" y="124041"/>
                  <a:pt x="322263" y="142033"/>
                </a:cubicBezTo>
                <a:cubicBezTo>
                  <a:pt x="328878" y="160025"/>
                  <a:pt x="341313" y="161612"/>
                  <a:pt x="325438" y="154733"/>
                </a:cubicBezTo>
                <a:cubicBezTo>
                  <a:pt x="309563" y="147854"/>
                  <a:pt x="254794" y="111341"/>
                  <a:pt x="227013" y="100758"/>
                </a:cubicBezTo>
                <a:cubicBezTo>
                  <a:pt x="199232" y="90175"/>
                  <a:pt x="159544" y="88587"/>
                  <a:pt x="158750" y="91233"/>
                </a:cubicBezTo>
                <a:cubicBezTo>
                  <a:pt x="157956" y="93879"/>
                  <a:pt x="196585" y="102875"/>
                  <a:pt x="222250" y="116633"/>
                </a:cubicBezTo>
                <a:cubicBezTo>
                  <a:pt x="247915" y="130391"/>
                  <a:pt x="305065" y="164258"/>
                  <a:pt x="312738" y="173783"/>
                </a:cubicBezTo>
                <a:cubicBezTo>
                  <a:pt x="320411" y="183308"/>
                  <a:pt x="268288" y="173783"/>
                  <a:pt x="268288" y="173783"/>
                </a:cubicBezTo>
                <a:lnTo>
                  <a:pt x="0" y="186483"/>
                </a:lnTo>
                <a:cubicBezTo>
                  <a:pt x="5027" y="188600"/>
                  <a:pt x="272256" y="178281"/>
                  <a:pt x="298450" y="186483"/>
                </a:cubicBezTo>
                <a:cubicBezTo>
                  <a:pt x="324644" y="194685"/>
                  <a:pt x="183621" y="221673"/>
                  <a:pt x="157163" y="235696"/>
                </a:cubicBezTo>
                <a:cubicBezTo>
                  <a:pt x="130705" y="249719"/>
                  <a:pt x="122237" y="271944"/>
                  <a:pt x="139700" y="270621"/>
                </a:cubicBezTo>
                <a:cubicBezTo>
                  <a:pt x="157163" y="269298"/>
                  <a:pt x="213519" y="243369"/>
                  <a:pt x="261938" y="227758"/>
                </a:cubicBezTo>
                <a:cubicBezTo>
                  <a:pt x="310357" y="212147"/>
                  <a:pt x="369094" y="184631"/>
                  <a:pt x="430213" y="176958"/>
                </a:cubicBezTo>
                <a:cubicBezTo>
                  <a:pt x="491332" y="169285"/>
                  <a:pt x="552715" y="172196"/>
                  <a:pt x="628650" y="181721"/>
                </a:cubicBezTo>
                <a:cubicBezTo>
                  <a:pt x="704585" y="191246"/>
                  <a:pt x="831056" y="215587"/>
                  <a:pt x="885825" y="234108"/>
                </a:cubicBezTo>
                <a:cubicBezTo>
                  <a:pt x="940594" y="252629"/>
                  <a:pt x="950913" y="290465"/>
                  <a:pt x="957263" y="292846"/>
                </a:cubicBezTo>
                <a:cubicBezTo>
                  <a:pt x="963613" y="295227"/>
                  <a:pt x="919163" y="249983"/>
                  <a:pt x="923925" y="248396"/>
                </a:cubicBezTo>
                <a:cubicBezTo>
                  <a:pt x="928687" y="246809"/>
                  <a:pt x="964407" y="266652"/>
                  <a:pt x="985838" y="283321"/>
                </a:cubicBezTo>
                <a:cubicBezTo>
                  <a:pt x="1007269" y="299990"/>
                  <a:pt x="1013090" y="365077"/>
                  <a:pt x="1047750" y="364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94437431-5497-460D-8369-B811F3C49EDD}"/>
              </a:ext>
            </a:extLst>
          </p:cNvPr>
          <p:cNvSpPr/>
          <p:nvPr/>
        </p:nvSpPr>
        <p:spPr>
          <a:xfrm>
            <a:off x="4302066" y="5719047"/>
            <a:ext cx="541067" cy="102783"/>
          </a:xfrm>
          <a:custGeom>
            <a:avLst/>
            <a:gdLst>
              <a:gd name="connsiteX0" fmla="*/ 59 w 541067"/>
              <a:gd name="connsiteY0" fmla="*/ 18178 h 102783"/>
              <a:gd name="connsiteX1" fmla="*/ 141347 w 541067"/>
              <a:gd name="connsiteY1" fmla="*/ 24528 h 102783"/>
              <a:gd name="connsiteX2" fmla="*/ 184209 w 541067"/>
              <a:gd name="connsiteY2" fmla="*/ 67391 h 102783"/>
              <a:gd name="connsiteX3" fmla="*/ 268347 w 541067"/>
              <a:gd name="connsiteY3" fmla="*/ 76916 h 102783"/>
              <a:gd name="connsiteX4" fmla="*/ 539809 w 541067"/>
              <a:gd name="connsiteY4" fmla="*/ 95966 h 102783"/>
              <a:gd name="connsiteX5" fmla="*/ 362009 w 541067"/>
              <a:gd name="connsiteY5" fmla="*/ 102316 h 102783"/>
              <a:gd name="connsiteX6" fmla="*/ 181034 w 541067"/>
              <a:gd name="connsiteY6" fmla="*/ 84853 h 102783"/>
              <a:gd name="connsiteX7" fmla="*/ 138172 w 541067"/>
              <a:gd name="connsiteY7" fmla="*/ 37228 h 102783"/>
              <a:gd name="connsiteX8" fmla="*/ 123884 w 541067"/>
              <a:gd name="connsiteY8" fmla="*/ 716 h 102783"/>
              <a:gd name="connsiteX9" fmla="*/ 59 w 541067"/>
              <a:gd name="connsiteY9" fmla="*/ 18178 h 102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1067" h="102783">
                <a:moveTo>
                  <a:pt x="59" y="18178"/>
                </a:moveTo>
                <a:cubicBezTo>
                  <a:pt x="2970" y="22147"/>
                  <a:pt x="110655" y="16326"/>
                  <a:pt x="141347" y="24528"/>
                </a:cubicBezTo>
                <a:cubicBezTo>
                  <a:pt x="172039" y="32730"/>
                  <a:pt x="163042" y="58660"/>
                  <a:pt x="184209" y="67391"/>
                </a:cubicBezTo>
                <a:cubicBezTo>
                  <a:pt x="205376" y="76122"/>
                  <a:pt x="209080" y="72154"/>
                  <a:pt x="268347" y="76916"/>
                </a:cubicBezTo>
                <a:cubicBezTo>
                  <a:pt x="327614" y="81679"/>
                  <a:pt x="524199" y="91733"/>
                  <a:pt x="539809" y="95966"/>
                </a:cubicBezTo>
                <a:cubicBezTo>
                  <a:pt x="555419" y="100199"/>
                  <a:pt x="421805" y="104168"/>
                  <a:pt x="362009" y="102316"/>
                </a:cubicBezTo>
                <a:cubicBezTo>
                  <a:pt x="302213" y="100464"/>
                  <a:pt x="218340" y="95701"/>
                  <a:pt x="181034" y="84853"/>
                </a:cubicBezTo>
                <a:cubicBezTo>
                  <a:pt x="143728" y="74005"/>
                  <a:pt x="147697" y="51251"/>
                  <a:pt x="138172" y="37228"/>
                </a:cubicBezTo>
                <a:cubicBezTo>
                  <a:pt x="128647" y="23205"/>
                  <a:pt x="145315" y="5214"/>
                  <a:pt x="123884" y="716"/>
                </a:cubicBezTo>
                <a:cubicBezTo>
                  <a:pt x="102453" y="-3782"/>
                  <a:pt x="-2852" y="14209"/>
                  <a:pt x="59" y="18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CC5C69A5-F08A-4FFF-A224-C9CA05DFD596}"/>
              </a:ext>
            </a:extLst>
          </p:cNvPr>
          <p:cNvSpPr/>
          <p:nvPr/>
        </p:nvSpPr>
        <p:spPr>
          <a:xfrm>
            <a:off x="4293543" y="5770346"/>
            <a:ext cx="342485" cy="62397"/>
          </a:xfrm>
          <a:custGeom>
            <a:avLst/>
            <a:gdLst>
              <a:gd name="connsiteX0" fmla="*/ 645 w 342485"/>
              <a:gd name="connsiteY0" fmla="*/ 217 h 62397"/>
              <a:gd name="connsiteX1" fmla="*/ 135582 w 342485"/>
              <a:gd name="connsiteY1" fmla="*/ 57367 h 62397"/>
              <a:gd name="connsiteX2" fmla="*/ 341957 w 342485"/>
              <a:gd name="connsiteY2" fmla="*/ 57367 h 62397"/>
              <a:gd name="connsiteX3" fmla="*/ 189557 w 342485"/>
              <a:gd name="connsiteY3" fmla="*/ 38317 h 62397"/>
              <a:gd name="connsiteX4" fmla="*/ 645 w 342485"/>
              <a:gd name="connsiteY4" fmla="*/ 217 h 62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485" h="62397">
                <a:moveTo>
                  <a:pt x="645" y="217"/>
                </a:moveTo>
                <a:cubicBezTo>
                  <a:pt x="-8351" y="3392"/>
                  <a:pt x="78697" y="47842"/>
                  <a:pt x="135582" y="57367"/>
                </a:cubicBezTo>
                <a:cubicBezTo>
                  <a:pt x="192467" y="66892"/>
                  <a:pt x="332961" y="60542"/>
                  <a:pt x="341957" y="57367"/>
                </a:cubicBezTo>
                <a:cubicBezTo>
                  <a:pt x="350953" y="54192"/>
                  <a:pt x="242738" y="47048"/>
                  <a:pt x="189557" y="38317"/>
                </a:cubicBezTo>
                <a:cubicBezTo>
                  <a:pt x="136376" y="29586"/>
                  <a:pt x="9641" y="-2958"/>
                  <a:pt x="645" y="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DD3AF4F3-4EC8-4E26-B7E5-A74C7606CDBA}"/>
              </a:ext>
            </a:extLst>
          </p:cNvPr>
          <p:cNvSpPr/>
          <p:nvPr/>
        </p:nvSpPr>
        <p:spPr>
          <a:xfrm>
            <a:off x="4802633" y="5633912"/>
            <a:ext cx="566667" cy="181723"/>
          </a:xfrm>
          <a:custGeom>
            <a:avLst/>
            <a:gdLst>
              <a:gd name="connsiteX0" fmla="*/ 566292 w 566667"/>
              <a:gd name="connsiteY0" fmla="*/ 126 h 181723"/>
              <a:gd name="connsiteX1" fmla="*/ 464692 w 566667"/>
              <a:gd name="connsiteY1" fmla="*/ 98551 h 181723"/>
              <a:gd name="connsiteX2" fmla="*/ 336105 w 566667"/>
              <a:gd name="connsiteY2" fmla="*/ 139826 h 181723"/>
              <a:gd name="connsiteX3" fmla="*/ 229742 w 566667"/>
              <a:gd name="connsiteY3" fmla="*/ 166813 h 181723"/>
              <a:gd name="connsiteX4" fmla="*/ 97980 w 566667"/>
              <a:gd name="connsiteY4" fmla="*/ 177926 h 181723"/>
              <a:gd name="connsiteX5" fmla="*/ 2730 w 566667"/>
              <a:gd name="connsiteY5" fmla="*/ 181101 h 181723"/>
              <a:gd name="connsiteX6" fmla="*/ 205930 w 566667"/>
              <a:gd name="connsiteY6" fmla="*/ 166813 h 181723"/>
              <a:gd name="connsiteX7" fmla="*/ 428180 w 566667"/>
              <a:gd name="connsiteY7" fmla="*/ 120776 h 181723"/>
              <a:gd name="connsiteX8" fmla="*/ 566292 w 566667"/>
              <a:gd name="connsiteY8" fmla="*/ 126 h 181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6667" h="181723">
                <a:moveTo>
                  <a:pt x="566292" y="126"/>
                </a:moveTo>
                <a:cubicBezTo>
                  <a:pt x="572377" y="-3578"/>
                  <a:pt x="503056" y="75268"/>
                  <a:pt x="464692" y="98551"/>
                </a:cubicBezTo>
                <a:cubicBezTo>
                  <a:pt x="426327" y="121834"/>
                  <a:pt x="375263" y="128449"/>
                  <a:pt x="336105" y="139826"/>
                </a:cubicBezTo>
                <a:cubicBezTo>
                  <a:pt x="296947" y="151203"/>
                  <a:pt x="269429" y="160463"/>
                  <a:pt x="229742" y="166813"/>
                </a:cubicBezTo>
                <a:cubicBezTo>
                  <a:pt x="190055" y="173163"/>
                  <a:pt x="135815" y="175545"/>
                  <a:pt x="97980" y="177926"/>
                </a:cubicBezTo>
                <a:cubicBezTo>
                  <a:pt x="60145" y="180307"/>
                  <a:pt x="-15262" y="182953"/>
                  <a:pt x="2730" y="181101"/>
                </a:cubicBezTo>
                <a:cubicBezTo>
                  <a:pt x="20722" y="179249"/>
                  <a:pt x="135022" y="176867"/>
                  <a:pt x="205930" y="166813"/>
                </a:cubicBezTo>
                <a:cubicBezTo>
                  <a:pt x="276838" y="156759"/>
                  <a:pt x="371030" y="146176"/>
                  <a:pt x="428180" y="120776"/>
                </a:cubicBezTo>
                <a:cubicBezTo>
                  <a:pt x="485330" y="95376"/>
                  <a:pt x="560207" y="3830"/>
                  <a:pt x="566292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80FDDDF6-DB77-4951-8A49-B3AEF0BFBCBB}"/>
              </a:ext>
            </a:extLst>
          </p:cNvPr>
          <p:cNvSpPr/>
          <p:nvPr/>
        </p:nvSpPr>
        <p:spPr>
          <a:xfrm>
            <a:off x="4829121" y="5615120"/>
            <a:ext cx="614158" cy="315360"/>
          </a:xfrm>
          <a:custGeom>
            <a:avLst/>
            <a:gdLst>
              <a:gd name="connsiteX0" fmla="*/ 609654 w 614158"/>
              <a:gd name="connsiteY0" fmla="*/ 1455 h 315360"/>
              <a:gd name="connsiteX1" fmla="*/ 550917 w 614158"/>
              <a:gd name="connsiteY1" fmla="*/ 80830 h 315360"/>
              <a:gd name="connsiteX2" fmla="*/ 593779 w 614158"/>
              <a:gd name="connsiteY2" fmla="*/ 109405 h 315360"/>
              <a:gd name="connsiteX3" fmla="*/ 501704 w 614158"/>
              <a:gd name="connsiteY3" fmla="*/ 91943 h 315360"/>
              <a:gd name="connsiteX4" fmla="*/ 517579 w 614158"/>
              <a:gd name="connsiteY4" fmla="*/ 182430 h 315360"/>
              <a:gd name="connsiteX5" fmla="*/ 531867 w 614158"/>
              <a:gd name="connsiteY5" fmla="*/ 209418 h 315360"/>
              <a:gd name="connsiteX6" fmla="*/ 473129 w 614158"/>
              <a:gd name="connsiteY6" fmla="*/ 141155 h 315360"/>
              <a:gd name="connsiteX7" fmla="*/ 506467 w 614158"/>
              <a:gd name="connsiteY7" fmla="*/ 191955 h 315360"/>
              <a:gd name="connsiteX8" fmla="*/ 506467 w 614158"/>
              <a:gd name="connsiteY8" fmla="*/ 195130 h 315360"/>
              <a:gd name="connsiteX9" fmla="*/ 420742 w 614158"/>
              <a:gd name="connsiteY9" fmla="*/ 195130 h 315360"/>
              <a:gd name="connsiteX10" fmla="*/ 379467 w 614158"/>
              <a:gd name="connsiteY10" fmla="*/ 188780 h 315360"/>
              <a:gd name="connsiteX11" fmla="*/ 541392 w 614158"/>
              <a:gd name="connsiteY11" fmla="*/ 188780 h 315360"/>
              <a:gd name="connsiteX12" fmla="*/ 360417 w 614158"/>
              <a:gd name="connsiteY12" fmla="*/ 190368 h 315360"/>
              <a:gd name="connsiteX13" fmla="*/ 362004 w 614158"/>
              <a:gd name="connsiteY13" fmla="*/ 263393 h 315360"/>
              <a:gd name="connsiteX14" fmla="*/ 354067 w 614158"/>
              <a:gd name="connsiteY14" fmla="*/ 218943 h 315360"/>
              <a:gd name="connsiteX15" fmla="*/ 366767 w 614158"/>
              <a:gd name="connsiteY15" fmla="*/ 255455 h 315360"/>
              <a:gd name="connsiteX16" fmla="*/ 304854 w 614158"/>
              <a:gd name="connsiteY16" fmla="*/ 244343 h 315360"/>
              <a:gd name="connsiteX17" fmla="*/ 192142 w 614158"/>
              <a:gd name="connsiteY17" fmla="*/ 225293 h 315360"/>
              <a:gd name="connsiteX18" fmla="*/ 368354 w 614158"/>
              <a:gd name="connsiteY18" fmla="*/ 249105 h 315360"/>
              <a:gd name="connsiteX19" fmla="*/ 198492 w 614158"/>
              <a:gd name="connsiteY19" fmla="*/ 245930 h 315360"/>
              <a:gd name="connsiteX20" fmla="*/ 331842 w 614158"/>
              <a:gd name="connsiteY20" fmla="*/ 314193 h 315360"/>
              <a:gd name="connsiteX21" fmla="*/ 209604 w 614158"/>
              <a:gd name="connsiteY21" fmla="*/ 288793 h 315360"/>
              <a:gd name="connsiteX22" fmla="*/ 173092 w 614158"/>
              <a:gd name="connsiteY22" fmla="*/ 285618 h 315360"/>
              <a:gd name="connsiteX23" fmla="*/ 171504 w 614158"/>
              <a:gd name="connsiteY23" fmla="*/ 258630 h 315360"/>
              <a:gd name="connsiteX24" fmla="*/ 293742 w 614158"/>
              <a:gd name="connsiteY24" fmla="*/ 274505 h 315360"/>
              <a:gd name="connsiteX25" fmla="*/ 98479 w 614158"/>
              <a:gd name="connsiteY25" fmla="*/ 247518 h 315360"/>
              <a:gd name="connsiteX26" fmla="*/ 98479 w 614158"/>
              <a:gd name="connsiteY26" fmla="*/ 288793 h 315360"/>
              <a:gd name="connsiteX27" fmla="*/ 96892 w 614158"/>
              <a:gd name="connsiteY27" fmla="*/ 247518 h 315360"/>
              <a:gd name="connsiteX28" fmla="*/ 3229 w 614158"/>
              <a:gd name="connsiteY28" fmla="*/ 293555 h 315360"/>
              <a:gd name="connsiteX29" fmla="*/ 38154 w 614158"/>
              <a:gd name="connsiteY29" fmla="*/ 250693 h 315360"/>
              <a:gd name="connsiteX30" fmla="*/ 195317 w 614158"/>
              <a:gd name="connsiteY30" fmla="*/ 211005 h 315360"/>
              <a:gd name="connsiteX31" fmla="*/ 338192 w 614158"/>
              <a:gd name="connsiteY31" fmla="*/ 184018 h 315360"/>
              <a:gd name="connsiteX32" fmla="*/ 406454 w 614158"/>
              <a:gd name="connsiteY32" fmla="*/ 157030 h 315360"/>
              <a:gd name="connsiteX33" fmla="*/ 609654 w 614158"/>
              <a:gd name="connsiteY33" fmla="*/ 1455 h 315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614158" h="315360">
                <a:moveTo>
                  <a:pt x="609654" y="1455"/>
                </a:moveTo>
                <a:cubicBezTo>
                  <a:pt x="633731" y="-11245"/>
                  <a:pt x="553563" y="62838"/>
                  <a:pt x="550917" y="80830"/>
                </a:cubicBezTo>
                <a:cubicBezTo>
                  <a:pt x="548271" y="98822"/>
                  <a:pt x="601981" y="107553"/>
                  <a:pt x="593779" y="109405"/>
                </a:cubicBezTo>
                <a:cubicBezTo>
                  <a:pt x="585577" y="111257"/>
                  <a:pt x="514404" y="79772"/>
                  <a:pt x="501704" y="91943"/>
                </a:cubicBezTo>
                <a:cubicBezTo>
                  <a:pt x="489004" y="104114"/>
                  <a:pt x="512552" y="162851"/>
                  <a:pt x="517579" y="182430"/>
                </a:cubicBezTo>
                <a:cubicBezTo>
                  <a:pt x="522606" y="202009"/>
                  <a:pt x="539275" y="216297"/>
                  <a:pt x="531867" y="209418"/>
                </a:cubicBezTo>
                <a:cubicBezTo>
                  <a:pt x="524459" y="202539"/>
                  <a:pt x="477362" y="144065"/>
                  <a:pt x="473129" y="141155"/>
                </a:cubicBezTo>
                <a:cubicBezTo>
                  <a:pt x="468896" y="138245"/>
                  <a:pt x="506467" y="191955"/>
                  <a:pt x="506467" y="191955"/>
                </a:cubicBezTo>
                <a:cubicBezTo>
                  <a:pt x="512023" y="200951"/>
                  <a:pt x="520754" y="194601"/>
                  <a:pt x="506467" y="195130"/>
                </a:cubicBezTo>
                <a:cubicBezTo>
                  <a:pt x="492179" y="195659"/>
                  <a:pt x="441909" y="196188"/>
                  <a:pt x="420742" y="195130"/>
                </a:cubicBezTo>
                <a:cubicBezTo>
                  <a:pt x="399575" y="194072"/>
                  <a:pt x="359359" y="189838"/>
                  <a:pt x="379467" y="188780"/>
                </a:cubicBezTo>
                <a:cubicBezTo>
                  <a:pt x="399575" y="187722"/>
                  <a:pt x="544567" y="188515"/>
                  <a:pt x="541392" y="188780"/>
                </a:cubicBezTo>
                <a:cubicBezTo>
                  <a:pt x="538217" y="189045"/>
                  <a:pt x="390315" y="177933"/>
                  <a:pt x="360417" y="190368"/>
                </a:cubicBezTo>
                <a:cubicBezTo>
                  <a:pt x="330519" y="202803"/>
                  <a:pt x="363062" y="258631"/>
                  <a:pt x="362004" y="263393"/>
                </a:cubicBezTo>
                <a:cubicBezTo>
                  <a:pt x="360946" y="268155"/>
                  <a:pt x="353273" y="220266"/>
                  <a:pt x="354067" y="218943"/>
                </a:cubicBezTo>
                <a:cubicBezTo>
                  <a:pt x="354861" y="217620"/>
                  <a:pt x="374969" y="251222"/>
                  <a:pt x="366767" y="255455"/>
                </a:cubicBezTo>
                <a:cubicBezTo>
                  <a:pt x="358565" y="259688"/>
                  <a:pt x="304854" y="244343"/>
                  <a:pt x="304854" y="244343"/>
                </a:cubicBezTo>
                <a:lnTo>
                  <a:pt x="192142" y="225293"/>
                </a:lnTo>
                <a:cubicBezTo>
                  <a:pt x="202725" y="226087"/>
                  <a:pt x="367296" y="245666"/>
                  <a:pt x="368354" y="249105"/>
                </a:cubicBezTo>
                <a:cubicBezTo>
                  <a:pt x="369412" y="252544"/>
                  <a:pt x="204577" y="235082"/>
                  <a:pt x="198492" y="245930"/>
                </a:cubicBezTo>
                <a:cubicBezTo>
                  <a:pt x="192407" y="256778"/>
                  <a:pt x="329990" y="307049"/>
                  <a:pt x="331842" y="314193"/>
                </a:cubicBezTo>
                <a:cubicBezTo>
                  <a:pt x="333694" y="321337"/>
                  <a:pt x="236062" y="293555"/>
                  <a:pt x="209604" y="288793"/>
                </a:cubicBezTo>
                <a:cubicBezTo>
                  <a:pt x="183146" y="284031"/>
                  <a:pt x="179442" y="290645"/>
                  <a:pt x="173092" y="285618"/>
                </a:cubicBezTo>
                <a:cubicBezTo>
                  <a:pt x="166742" y="280591"/>
                  <a:pt x="151396" y="260482"/>
                  <a:pt x="171504" y="258630"/>
                </a:cubicBezTo>
                <a:cubicBezTo>
                  <a:pt x="191612" y="256778"/>
                  <a:pt x="293742" y="274505"/>
                  <a:pt x="293742" y="274505"/>
                </a:cubicBezTo>
                <a:cubicBezTo>
                  <a:pt x="281571" y="272653"/>
                  <a:pt x="131023" y="245137"/>
                  <a:pt x="98479" y="247518"/>
                </a:cubicBezTo>
                <a:cubicBezTo>
                  <a:pt x="65935" y="249899"/>
                  <a:pt x="98479" y="288793"/>
                  <a:pt x="98479" y="288793"/>
                </a:cubicBezTo>
                <a:cubicBezTo>
                  <a:pt x="98215" y="288793"/>
                  <a:pt x="112767" y="246724"/>
                  <a:pt x="96892" y="247518"/>
                </a:cubicBezTo>
                <a:cubicBezTo>
                  <a:pt x="81017" y="248312"/>
                  <a:pt x="13019" y="293026"/>
                  <a:pt x="3229" y="293555"/>
                </a:cubicBezTo>
                <a:cubicBezTo>
                  <a:pt x="-6561" y="294084"/>
                  <a:pt x="6139" y="264451"/>
                  <a:pt x="38154" y="250693"/>
                </a:cubicBezTo>
                <a:cubicBezTo>
                  <a:pt x="70169" y="236935"/>
                  <a:pt x="145311" y="222118"/>
                  <a:pt x="195317" y="211005"/>
                </a:cubicBezTo>
                <a:cubicBezTo>
                  <a:pt x="245323" y="199892"/>
                  <a:pt x="303003" y="193014"/>
                  <a:pt x="338192" y="184018"/>
                </a:cubicBezTo>
                <a:cubicBezTo>
                  <a:pt x="373381" y="175022"/>
                  <a:pt x="365444" y="186399"/>
                  <a:pt x="406454" y="157030"/>
                </a:cubicBezTo>
                <a:cubicBezTo>
                  <a:pt x="447464" y="127661"/>
                  <a:pt x="585577" y="14155"/>
                  <a:pt x="609654" y="14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4A371898-71B3-4F21-8D86-14A70287802C}"/>
              </a:ext>
            </a:extLst>
          </p:cNvPr>
          <p:cNvSpPr/>
          <p:nvPr/>
        </p:nvSpPr>
        <p:spPr>
          <a:xfrm>
            <a:off x="5433999" y="5512458"/>
            <a:ext cx="122751" cy="311531"/>
          </a:xfrm>
          <a:custGeom>
            <a:avLst/>
            <a:gdLst>
              <a:gd name="connsiteX0" fmla="*/ 14 w 122751"/>
              <a:gd name="connsiteY0" fmla="*/ 930 h 311531"/>
              <a:gd name="connsiteX1" fmla="*/ 103201 w 122751"/>
              <a:gd name="connsiteY1" fmla="*/ 80305 h 311531"/>
              <a:gd name="connsiteX2" fmla="*/ 82564 w 122751"/>
              <a:gd name="connsiteY2" fmla="*/ 153330 h 311531"/>
              <a:gd name="connsiteX3" fmla="*/ 92089 w 122751"/>
              <a:gd name="connsiteY3" fmla="*/ 310492 h 311531"/>
              <a:gd name="connsiteX4" fmla="*/ 80976 w 122751"/>
              <a:gd name="connsiteY4" fmla="*/ 215242 h 311531"/>
              <a:gd name="connsiteX5" fmla="*/ 114314 w 122751"/>
              <a:gd name="connsiteY5" fmla="*/ 91417 h 311531"/>
              <a:gd name="connsiteX6" fmla="*/ 111139 w 122751"/>
              <a:gd name="connsiteY6" fmla="*/ 42205 h 311531"/>
              <a:gd name="connsiteX7" fmla="*/ 14 w 122751"/>
              <a:gd name="connsiteY7" fmla="*/ 930 h 311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751" h="311531">
                <a:moveTo>
                  <a:pt x="14" y="930"/>
                </a:moveTo>
                <a:cubicBezTo>
                  <a:pt x="-1309" y="7280"/>
                  <a:pt x="89443" y="54905"/>
                  <a:pt x="103201" y="80305"/>
                </a:cubicBezTo>
                <a:cubicBezTo>
                  <a:pt x="116959" y="105705"/>
                  <a:pt x="84416" y="114966"/>
                  <a:pt x="82564" y="153330"/>
                </a:cubicBezTo>
                <a:cubicBezTo>
                  <a:pt x="80712" y="191694"/>
                  <a:pt x="92354" y="300173"/>
                  <a:pt x="92089" y="310492"/>
                </a:cubicBezTo>
                <a:cubicBezTo>
                  <a:pt x="91824" y="320811"/>
                  <a:pt x="77272" y="251754"/>
                  <a:pt x="80976" y="215242"/>
                </a:cubicBezTo>
                <a:cubicBezTo>
                  <a:pt x="84680" y="178730"/>
                  <a:pt x="109287" y="120256"/>
                  <a:pt x="114314" y="91417"/>
                </a:cubicBezTo>
                <a:cubicBezTo>
                  <a:pt x="119341" y="62578"/>
                  <a:pt x="132041" y="62313"/>
                  <a:pt x="111139" y="42205"/>
                </a:cubicBezTo>
                <a:cubicBezTo>
                  <a:pt x="90237" y="22097"/>
                  <a:pt x="1337" y="-5420"/>
                  <a:pt x="14" y="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864491DF-5A2F-4CB0-B836-174E7C3FFFDE}"/>
              </a:ext>
            </a:extLst>
          </p:cNvPr>
          <p:cNvSpPr/>
          <p:nvPr/>
        </p:nvSpPr>
        <p:spPr>
          <a:xfrm>
            <a:off x="4610811" y="5438516"/>
            <a:ext cx="617944" cy="375737"/>
          </a:xfrm>
          <a:custGeom>
            <a:avLst/>
            <a:gdLst>
              <a:gd name="connsiteX0" fmla="*/ 4052 w 617944"/>
              <a:gd name="connsiteY0" fmla="*/ 28834 h 375737"/>
              <a:gd name="connsiteX1" fmla="*/ 105652 w 617944"/>
              <a:gd name="connsiteY1" fmla="*/ 33597 h 375737"/>
              <a:gd name="connsiteX2" fmla="*/ 145339 w 617944"/>
              <a:gd name="connsiteY2" fmla="*/ 46297 h 375737"/>
              <a:gd name="connsiteX3" fmla="*/ 154864 w 617944"/>
              <a:gd name="connsiteY3" fmla="*/ 81222 h 375737"/>
              <a:gd name="connsiteX4" fmla="*/ 104064 w 617944"/>
              <a:gd name="connsiteY4" fmla="*/ 165359 h 375737"/>
              <a:gd name="connsiteX5" fmla="*/ 126289 w 617944"/>
              <a:gd name="connsiteY5" fmla="*/ 290772 h 375737"/>
              <a:gd name="connsiteX6" fmla="*/ 191377 w 617944"/>
              <a:gd name="connsiteY6" fmla="*/ 360622 h 375737"/>
              <a:gd name="connsiteX7" fmla="*/ 315202 w 617944"/>
              <a:gd name="connsiteY7" fmla="*/ 374909 h 375737"/>
              <a:gd name="connsiteX8" fmla="*/ 512052 w 617944"/>
              <a:gd name="connsiteY8" fmla="*/ 365384 h 375737"/>
              <a:gd name="connsiteX9" fmla="*/ 585077 w 617944"/>
              <a:gd name="connsiteY9" fmla="*/ 295534 h 375737"/>
              <a:gd name="connsiteX10" fmla="*/ 615239 w 617944"/>
              <a:gd name="connsiteY10" fmla="*/ 173297 h 375737"/>
              <a:gd name="connsiteX11" fmla="*/ 605714 w 617944"/>
              <a:gd name="connsiteY11" fmla="*/ 51059 h 375737"/>
              <a:gd name="connsiteX12" fmla="*/ 519989 w 617944"/>
              <a:gd name="connsiteY12" fmla="*/ 20897 h 375737"/>
              <a:gd name="connsiteX13" fmla="*/ 259639 w 617944"/>
              <a:gd name="connsiteY13" fmla="*/ 259 h 375737"/>
              <a:gd name="connsiteX14" fmla="*/ 4052 w 617944"/>
              <a:gd name="connsiteY14" fmla="*/ 28834 h 375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17944" h="375737">
                <a:moveTo>
                  <a:pt x="4052" y="28834"/>
                </a:moveTo>
                <a:cubicBezTo>
                  <a:pt x="-21613" y="34390"/>
                  <a:pt x="82104" y="30687"/>
                  <a:pt x="105652" y="33597"/>
                </a:cubicBezTo>
                <a:cubicBezTo>
                  <a:pt x="129200" y="36507"/>
                  <a:pt x="137137" y="38360"/>
                  <a:pt x="145339" y="46297"/>
                </a:cubicBezTo>
                <a:cubicBezTo>
                  <a:pt x="153541" y="54234"/>
                  <a:pt x="161743" y="61378"/>
                  <a:pt x="154864" y="81222"/>
                </a:cubicBezTo>
                <a:cubicBezTo>
                  <a:pt x="147985" y="101066"/>
                  <a:pt x="108827" y="130434"/>
                  <a:pt x="104064" y="165359"/>
                </a:cubicBezTo>
                <a:cubicBezTo>
                  <a:pt x="99302" y="200284"/>
                  <a:pt x="111737" y="258228"/>
                  <a:pt x="126289" y="290772"/>
                </a:cubicBezTo>
                <a:cubicBezTo>
                  <a:pt x="140841" y="323316"/>
                  <a:pt x="159891" y="346599"/>
                  <a:pt x="191377" y="360622"/>
                </a:cubicBezTo>
                <a:cubicBezTo>
                  <a:pt x="222863" y="374645"/>
                  <a:pt x="261756" y="374115"/>
                  <a:pt x="315202" y="374909"/>
                </a:cubicBezTo>
                <a:cubicBezTo>
                  <a:pt x="368648" y="375703"/>
                  <a:pt x="467073" y="378613"/>
                  <a:pt x="512052" y="365384"/>
                </a:cubicBezTo>
                <a:cubicBezTo>
                  <a:pt x="557031" y="352155"/>
                  <a:pt x="567879" y="327548"/>
                  <a:pt x="585077" y="295534"/>
                </a:cubicBezTo>
                <a:cubicBezTo>
                  <a:pt x="602275" y="263520"/>
                  <a:pt x="611800" y="214043"/>
                  <a:pt x="615239" y="173297"/>
                </a:cubicBezTo>
                <a:cubicBezTo>
                  <a:pt x="618678" y="132551"/>
                  <a:pt x="621589" y="76459"/>
                  <a:pt x="605714" y="51059"/>
                </a:cubicBezTo>
                <a:cubicBezTo>
                  <a:pt x="589839" y="25659"/>
                  <a:pt x="577668" y="29364"/>
                  <a:pt x="519989" y="20897"/>
                </a:cubicBezTo>
                <a:cubicBezTo>
                  <a:pt x="462310" y="12430"/>
                  <a:pt x="339543" y="-2122"/>
                  <a:pt x="259639" y="259"/>
                </a:cubicBezTo>
                <a:cubicBezTo>
                  <a:pt x="179735" y="2640"/>
                  <a:pt x="29717" y="23278"/>
                  <a:pt x="4052" y="28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DCAD7D52-F1E9-4A63-9B32-AF0E1630DFFB}"/>
              </a:ext>
            </a:extLst>
          </p:cNvPr>
          <p:cNvSpPr/>
          <p:nvPr/>
        </p:nvSpPr>
        <p:spPr>
          <a:xfrm rot="605561">
            <a:off x="4889501" y="5548313"/>
            <a:ext cx="165100" cy="635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58B400A1-9E85-4A9C-886F-8839B60A471C}"/>
              </a:ext>
            </a:extLst>
          </p:cNvPr>
          <p:cNvSpPr/>
          <p:nvPr/>
        </p:nvSpPr>
        <p:spPr>
          <a:xfrm>
            <a:off x="3953689" y="4883099"/>
            <a:ext cx="598979" cy="40419"/>
          </a:xfrm>
          <a:custGeom>
            <a:avLst/>
            <a:gdLst>
              <a:gd name="connsiteX0" fmla="*/ 244 w 598979"/>
              <a:gd name="connsiteY0" fmla="*/ 14868 h 40419"/>
              <a:gd name="connsiteX1" fmla="*/ 269061 w 598979"/>
              <a:gd name="connsiteY1" fmla="*/ 10634 h 40419"/>
              <a:gd name="connsiteX2" fmla="*/ 588678 w 598979"/>
              <a:gd name="connsiteY2" fmla="*/ 40268 h 40419"/>
              <a:gd name="connsiteX3" fmla="*/ 501894 w 598979"/>
              <a:gd name="connsiteY3" fmla="*/ 21218 h 40419"/>
              <a:gd name="connsiteX4" fmla="*/ 315628 w 598979"/>
              <a:gd name="connsiteY4" fmla="*/ 51 h 40419"/>
              <a:gd name="connsiteX5" fmla="*/ 244 w 598979"/>
              <a:gd name="connsiteY5" fmla="*/ 14868 h 40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8979" h="40419">
                <a:moveTo>
                  <a:pt x="244" y="14868"/>
                </a:moveTo>
                <a:cubicBezTo>
                  <a:pt x="-7517" y="16632"/>
                  <a:pt x="170989" y="6401"/>
                  <a:pt x="269061" y="10634"/>
                </a:cubicBezTo>
                <a:cubicBezTo>
                  <a:pt x="367133" y="14867"/>
                  <a:pt x="549873" y="38504"/>
                  <a:pt x="588678" y="40268"/>
                </a:cubicBezTo>
                <a:cubicBezTo>
                  <a:pt x="627483" y="42032"/>
                  <a:pt x="547402" y="27921"/>
                  <a:pt x="501894" y="21218"/>
                </a:cubicBezTo>
                <a:cubicBezTo>
                  <a:pt x="456386" y="14515"/>
                  <a:pt x="403117" y="-1007"/>
                  <a:pt x="315628" y="51"/>
                </a:cubicBezTo>
                <a:cubicBezTo>
                  <a:pt x="228139" y="1109"/>
                  <a:pt x="8005" y="13104"/>
                  <a:pt x="244" y="14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EEBC2F39-7D8D-4842-854A-17EC1EF1C192}"/>
              </a:ext>
            </a:extLst>
          </p:cNvPr>
          <p:cNvSpPr/>
          <p:nvPr/>
        </p:nvSpPr>
        <p:spPr>
          <a:xfrm>
            <a:off x="4639733" y="4721506"/>
            <a:ext cx="355283" cy="75204"/>
          </a:xfrm>
          <a:custGeom>
            <a:avLst/>
            <a:gdLst>
              <a:gd name="connsiteX0" fmla="*/ 0 w 355283"/>
              <a:gd name="connsiteY0" fmla="*/ 74861 h 75204"/>
              <a:gd name="connsiteX1" fmla="*/ 201084 w 355283"/>
              <a:gd name="connsiteY1" fmla="*/ 30411 h 75204"/>
              <a:gd name="connsiteX2" fmla="*/ 353484 w 355283"/>
              <a:gd name="connsiteY2" fmla="*/ 36761 h 75204"/>
              <a:gd name="connsiteX3" fmla="*/ 279400 w 355283"/>
              <a:gd name="connsiteY3" fmla="*/ 11361 h 75204"/>
              <a:gd name="connsiteX4" fmla="*/ 198967 w 355283"/>
              <a:gd name="connsiteY4" fmla="*/ 2894 h 75204"/>
              <a:gd name="connsiteX5" fmla="*/ 0 w 355283"/>
              <a:gd name="connsiteY5" fmla="*/ 74861 h 75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5283" h="75204">
                <a:moveTo>
                  <a:pt x="0" y="74861"/>
                </a:moveTo>
                <a:cubicBezTo>
                  <a:pt x="353" y="79447"/>
                  <a:pt x="142170" y="36761"/>
                  <a:pt x="201084" y="30411"/>
                </a:cubicBezTo>
                <a:cubicBezTo>
                  <a:pt x="259998" y="24061"/>
                  <a:pt x="340431" y="39936"/>
                  <a:pt x="353484" y="36761"/>
                </a:cubicBezTo>
                <a:cubicBezTo>
                  <a:pt x="366537" y="33586"/>
                  <a:pt x="305153" y="17005"/>
                  <a:pt x="279400" y="11361"/>
                </a:cubicBezTo>
                <a:cubicBezTo>
                  <a:pt x="253647" y="5717"/>
                  <a:pt x="239889" y="-5220"/>
                  <a:pt x="198967" y="2894"/>
                </a:cubicBezTo>
                <a:cubicBezTo>
                  <a:pt x="158045" y="11008"/>
                  <a:pt x="-353" y="70275"/>
                  <a:pt x="0" y="748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5B77B1C6-161A-40DC-8B46-2794421B0924}"/>
              </a:ext>
            </a:extLst>
          </p:cNvPr>
          <p:cNvSpPr/>
          <p:nvPr/>
        </p:nvSpPr>
        <p:spPr>
          <a:xfrm>
            <a:off x="5162226" y="4680181"/>
            <a:ext cx="489691" cy="133438"/>
          </a:xfrm>
          <a:custGeom>
            <a:avLst/>
            <a:gdLst>
              <a:gd name="connsiteX0" fmla="*/ 324 w 489691"/>
              <a:gd name="connsiteY0" fmla="*/ 12469 h 133438"/>
              <a:gd name="connsiteX1" fmla="*/ 267024 w 489691"/>
              <a:gd name="connsiteY1" fmla="*/ 31519 h 133438"/>
              <a:gd name="connsiteX2" fmla="*/ 440591 w 489691"/>
              <a:gd name="connsiteY2" fmla="*/ 109836 h 133438"/>
              <a:gd name="connsiteX3" fmla="*/ 489274 w 489691"/>
              <a:gd name="connsiteY3" fmla="*/ 133119 h 133438"/>
              <a:gd name="connsiteX4" fmla="*/ 421541 w 489691"/>
              <a:gd name="connsiteY4" fmla="*/ 97136 h 133438"/>
              <a:gd name="connsiteX5" fmla="*/ 324174 w 489691"/>
              <a:gd name="connsiteY5" fmla="*/ 6119 h 133438"/>
              <a:gd name="connsiteX6" fmla="*/ 324 w 489691"/>
              <a:gd name="connsiteY6" fmla="*/ 12469 h 13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9691" h="133438">
                <a:moveTo>
                  <a:pt x="324" y="12469"/>
                </a:moveTo>
                <a:cubicBezTo>
                  <a:pt x="-9201" y="16702"/>
                  <a:pt x="193646" y="15291"/>
                  <a:pt x="267024" y="31519"/>
                </a:cubicBezTo>
                <a:cubicBezTo>
                  <a:pt x="340402" y="47747"/>
                  <a:pt x="403549" y="92903"/>
                  <a:pt x="440591" y="109836"/>
                </a:cubicBezTo>
                <a:cubicBezTo>
                  <a:pt x="477633" y="126769"/>
                  <a:pt x="492449" y="135236"/>
                  <a:pt x="489274" y="133119"/>
                </a:cubicBezTo>
                <a:cubicBezTo>
                  <a:pt x="486099" y="131002"/>
                  <a:pt x="449058" y="118303"/>
                  <a:pt x="421541" y="97136"/>
                </a:cubicBezTo>
                <a:cubicBezTo>
                  <a:pt x="394024" y="75969"/>
                  <a:pt x="390849" y="21288"/>
                  <a:pt x="324174" y="6119"/>
                </a:cubicBezTo>
                <a:cubicBezTo>
                  <a:pt x="257499" y="-9050"/>
                  <a:pt x="9849" y="8236"/>
                  <a:pt x="324" y="12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BA5FFA7F-C4BA-44DB-B8EF-FA927FBC45B8}"/>
              </a:ext>
            </a:extLst>
          </p:cNvPr>
          <p:cNvSpPr/>
          <p:nvPr/>
        </p:nvSpPr>
        <p:spPr>
          <a:xfrm>
            <a:off x="5727620" y="4903552"/>
            <a:ext cx="422609" cy="218916"/>
          </a:xfrm>
          <a:custGeom>
            <a:avLst/>
            <a:gdLst>
              <a:gd name="connsiteX0" fmla="*/ 80 w 422609"/>
              <a:gd name="connsiteY0" fmla="*/ 765 h 218916"/>
              <a:gd name="connsiteX1" fmla="*/ 213863 w 422609"/>
              <a:gd name="connsiteY1" fmla="*/ 45215 h 218916"/>
              <a:gd name="connsiteX2" fmla="*/ 296413 w 422609"/>
              <a:gd name="connsiteY2" fmla="*/ 117181 h 218916"/>
              <a:gd name="connsiteX3" fmla="*/ 421297 w 422609"/>
              <a:gd name="connsiteY3" fmla="*/ 218781 h 218916"/>
              <a:gd name="connsiteX4" fmla="*/ 351447 w 422609"/>
              <a:gd name="connsiteY4" fmla="*/ 136231 h 218916"/>
              <a:gd name="connsiteX5" fmla="*/ 190580 w 422609"/>
              <a:gd name="connsiteY5" fmla="*/ 24048 h 218916"/>
              <a:gd name="connsiteX6" fmla="*/ 80 w 422609"/>
              <a:gd name="connsiteY6" fmla="*/ 765 h 21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2609" h="218916">
                <a:moveTo>
                  <a:pt x="80" y="765"/>
                </a:moveTo>
                <a:cubicBezTo>
                  <a:pt x="3960" y="4293"/>
                  <a:pt x="164474" y="25812"/>
                  <a:pt x="213863" y="45215"/>
                </a:cubicBezTo>
                <a:cubicBezTo>
                  <a:pt x="263252" y="64618"/>
                  <a:pt x="261841" y="88253"/>
                  <a:pt x="296413" y="117181"/>
                </a:cubicBezTo>
                <a:cubicBezTo>
                  <a:pt x="330985" y="146109"/>
                  <a:pt x="412125" y="215606"/>
                  <a:pt x="421297" y="218781"/>
                </a:cubicBezTo>
                <a:cubicBezTo>
                  <a:pt x="430469" y="221956"/>
                  <a:pt x="389900" y="168686"/>
                  <a:pt x="351447" y="136231"/>
                </a:cubicBezTo>
                <a:cubicBezTo>
                  <a:pt x="312994" y="103776"/>
                  <a:pt x="248083" y="42040"/>
                  <a:pt x="190580" y="24048"/>
                </a:cubicBezTo>
                <a:cubicBezTo>
                  <a:pt x="133077" y="6056"/>
                  <a:pt x="-3800" y="-2763"/>
                  <a:pt x="80" y="7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741A175E-834E-461C-8942-A165C6354A6F}"/>
              </a:ext>
            </a:extLst>
          </p:cNvPr>
          <p:cNvSpPr/>
          <p:nvPr/>
        </p:nvSpPr>
        <p:spPr>
          <a:xfrm>
            <a:off x="4782534" y="4487077"/>
            <a:ext cx="419968" cy="96610"/>
          </a:xfrm>
          <a:custGeom>
            <a:avLst/>
            <a:gdLst>
              <a:gd name="connsiteX0" fmla="*/ 3249 w 419968"/>
              <a:gd name="connsiteY0" fmla="*/ 256 h 96610"/>
              <a:gd name="connsiteX1" fmla="*/ 407533 w 419968"/>
              <a:gd name="connsiteY1" fmla="*/ 93390 h 96610"/>
              <a:gd name="connsiteX2" fmla="*/ 308049 w 419968"/>
              <a:gd name="connsiteY2" fmla="*/ 74340 h 96610"/>
              <a:gd name="connsiteX3" fmla="*/ 221266 w 419968"/>
              <a:gd name="connsiteY3" fmla="*/ 65873 h 96610"/>
              <a:gd name="connsiteX4" fmla="*/ 3249 w 419968"/>
              <a:gd name="connsiteY4" fmla="*/ 256 h 9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9968" h="96610">
                <a:moveTo>
                  <a:pt x="3249" y="256"/>
                </a:moveTo>
                <a:cubicBezTo>
                  <a:pt x="34294" y="4842"/>
                  <a:pt x="356733" y="81043"/>
                  <a:pt x="407533" y="93390"/>
                </a:cubicBezTo>
                <a:cubicBezTo>
                  <a:pt x="458333" y="105737"/>
                  <a:pt x="339094" y="78926"/>
                  <a:pt x="308049" y="74340"/>
                </a:cubicBezTo>
                <a:cubicBezTo>
                  <a:pt x="277005" y="69754"/>
                  <a:pt x="269949" y="77867"/>
                  <a:pt x="221266" y="65873"/>
                </a:cubicBezTo>
                <a:cubicBezTo>
                  <a:pt x="172583" y="53879"/>
                  <a:pt x="-27796" y="-4330"/>
                  <a:pt x="3249" y="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52357537-5C1C-4A15-A999-DBA383961AD6}"/>
              </a:ext>
            </a:extLst>
          </p:cNvPr>
          <p:cNvSpPr/>
          <p:nvPr/>
        </p:nvSpPr>
        <p:spPr>
          <a:xfrm>
            <a:off x="5573183" y="4584089"/>
            <a:ext cx="182231" cy="102920"/>
          </a:xfrm>
          <a:custGeom>
            <a:avLst/>
            <a:gdLst>
              <a:gd name="connsiteX0" fmla="*/ 0 w 182231"/>
              <a:gd name="connsiteY0" fmla="*/ 611 h 102920"/>
              <a:gd name="connsiteX1" fmla="*/ 158750 w 182231"/>
              <a:gd name="connsiteY1" fmla="*/ 38711 h 102920"/>
              <a:gd name="connsiteX2" fmla="*/ 179917 w 182231"/>
              <a:gd name="connsiteY2" fmla="*/ 102211 h 102920"/>
              <a:gd name="connsiteX3" fmla="*/ 160867 w 182231"/>
              <a:gd name="connsiteY3" fmla="*/ 68344 h 102920"/>
              <a:gd name="connsiteX4" fmla="*/ 0 w 182231"/>
              <a:gd name="connsiteY4" fmla="*/ 611 h 1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231" h="102920">
                <a:moveTo>
                  <a:pt x="0" y="611"/>
                </a:moveTo>
                <a:cubicBezTo>
                  <a:pt x="-353" y="-4328"/>
                  <a:pt x="128764" y="21778"/>
                  <a:pt x="158750" y="38711"/>
                </a:cubicBezTo>
                <a:cubicBezTo>
                  <a:pt x="188736" y="55644"/>
                  <a:pt x="179564" y="97272"/>
                  <a:pt x="179917" y="102211"/>
                </a:cubicBezTo>
                <a:cubicBezTo>
                  <a:pt x="180270" y="107150"/>
                  <a:pt x="191559" y="85277"/>
                  <a:pt x="160867" y="68344"/>
                </a:cubicBezTo>
                <a:cubicBezTo>
                  <a:pt x="130175" y="51411"/>
                  <a:pt x="353" y="5550"/>
                  <a:pt x="0" y="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010F6BB4-03BB-406F-896F-1F0786082FE5}"/>
              </a:ext>
            </a:extLst>
          </p:cNvPr>
          <p:cNvSpPr/>
          <p:nvPr/>
        </p:nvSpPr>
        <p:spPr>
          <a:xfrm>
            <a:off x="5717774" y="4720119"/>
            <a:ext cx="312751" cy="205759"/>
          </a:xfrm>
          <a:custGeom>
            <a:avLst/>
            <a:gdLst>
              <a:gd name="connsiteX0" fmla="*/ 1459 w 312751"/>
              <a:gd name="connsiteY0" fmla="*/ 48 h 205759"/>
              <a:gd name="connsiteX1" fmla="*/ 177143 w 312751"/>
              <a:gd name="connsiteY1" fmla="*/ 84714 h 205759"/>
              <a:gd name="connsiteX2" fmla="*/ 177143 w 312751"/>
              <a:gd name="connsiteY2" fmla="*/ 116464 h 205759"/>
              <a:gd name="connsiteX3" fmla="*/ 270276 w 312751"/>
              <a:gd name="connsiteY3" fmla="*/ 188431 h 205759"/>
              <a:gd name="connsiteX4" fmla="*/ 312609 w 312751"/>
              <a:gd name="connsiteY4" fmla="*/ 205364 h 205759"/>
              <a:gd name="connsiteX5" fmla="*/ 257576 w 312751"/>
              <a:gd name="connsiteY5" fmla="*/ 177848 h 205759"/>
              <a:gd name="connsiteX6" fmla="*/ 103059 w 312751"/>
              <a:gd name="connsiteY6" fmla="*/ 74131 h 205759"/>
              <a:gd name="connsiteX7" fmla="*/ 1459 w 312751"/>
              <a:gd name="connsiteY7" fmla="*/ 48 h 20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751" h="205759">
                <a:moveTo>
                  <a:pt x="1459" y="48"/>
                </a:moveTo>
                <a:cubicBezTo>
                  <a:pt x="13806" y="1812"/>
                  <a:pt x="147862" y="65311"/>
                  <a:pt x="177143" y="84714"/>
                </a:cubicBezTo>
                <a:cubicBezTo>
                  <a:pt x="206424" y="104117"/>
                  <a:pt x="161621" y="99178"/>
                  <a:pt x="177143" y="116464"/>
                </a:cubicBezTo>
                <a:cubicBezTo>
                  <a:pt x="192665" y="133750"/>
                  <a:pt x="247698" y="173614"/>
                  <a:pt x="270276" y="188431"/>
                </a:cubicBezTo>
                <a:cubicBezTo>
                  <a:pt x="292854" y="203248"/>
                  <a:pt x="314726" y="207128"/>
                  <a:pt x="312609" y="205364"/>
                </a:cubicBezTo>
                <a:cubicBezTo>
                  <a:pt x="310492" y="203600"/>
                  <a:pt x="292501" y="199720"/>
                  <a:pt x="257576" y="177848"/>
                </a:cubicBezTo>
                <a:cubicBezTo>
                  <a:pt x="222651" y="155976"/>
                  <a:pt x="148215" y="103059"/>
                  <a:pt x="103059" y="74131"/>
                </a:cubicBezTo>
                <a:cubicBezTo>
                  <a:pt x="57903" y="45203"/>
                  <a:pt x="-10888" y="-1716"/>
                  <a:pt x="1459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1EB5704B-91C8-4A83-B51B-0AE8E3ECB9A5}"/>
              </a:ext>
            </a:extLst>
          </p:cNvPr>
          <p:cNvSpPr/>
          <p:nvPr/>
        </p:nvSpPr>
        <p:spPr>
          <a:xfrm>
            <a:off x="4895108" y="4444964"/>
            <a:ext cx="485086" cy="60377"/>
          </a:xfrm>
          <a:custGeom>
            <a:avLst/>
            <a:gdLst>
              <a:gd name="connsiteX0" fmla="*/ 742 w 485086"/>
              <a:gd name="connsiteY0" fmla="*/ 36 h 60377"/>
              <a:gd name="connsiteX1" fmla="*/ 362692 w 485086"/>
              <a:gd name="connsiteY1" fmla="*/ 48719 h 60377"/>
              <a:gd name="connsiteX2" fmla="*/ 468525 w 485086"/>
              <a:gd name="connsiteY2" fmla="*/ 59303 h 60377"/>
              <a:gd name="connsiteX3" fmla="*/ 479109 w 485086"/>
              <a:gd name="connsiteY3" fmla="*/ 59303 h 60377"/>
              <a:gd name="connsiteX4" fmla="*/ 411375 w 485086"/>
              <a:gd name="connsiteY4" fmla="*/ 52953 h 60377"/>
              <a:gd name="connsiteX5" fmla="*/ 271675 w 485086"/>
              <a:gd name="connsiteY5" fmla="*/ 57186 h 60377"/>
              <a:gd name="connsiteX6" fmla="*/ 742 w 485086"/>
              <a:gd name="connsiteY6" fmla="*/ 36 h 60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5086" h="60377">
                <a:moveTo>
                  <a:pt x="742" y="36"/>
                </a:moveTo>
                <a:cubicBezTo>
                  <a:pt x="15912" y="-1375"/>
                  <a:pt x="284728" y="38841"/>
                  <a:pt x="362692" y="48719"/>
                </a:cubicBezTo>
                <a:cubicBezTo>
                  <a:pt x="440656" y="58597"/>
                  <a:pt x="468525" y="59303"/>
                  <a:pt x="468525" y="59303"/>
                </a:cubicBezTo>
                <a:cubicBezTo>
                  <a:pt x="487928" y="61067"/>
                  <a:pt x="488634" y="60361"/>
                  <a:pt x="479109" y="59303"/>
                </a:cubicBezTo>
                <a:cubicBezTo>
                  <a:pt x="469584" y="58245"/>
                  <a:pt x="445947" y="53306"/>
                  <a:pt x="411375" y="52953"/>
                </a:cubicBezTo>
                <a:cubicBezTo>
                  <a:pt x="376803" y="52600"/>
                  <a:pt x="336233" y="65300"/>
                  <a:pt x="271675" y="57186"/>
                </a:cubicBezTo>
                <a:cubicBezTo>
                  <a:pt x="207117" y="49072"/>
                  <a:pt x="-14428" y="1447"/>
                  <a:pt x="742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FE906022-281D-4974-A2C0-AECF25003D9D}"/>
              </a:ext>
            </a:extLst>
          </p:cNvPr>
          <p:cNvSpPr/>
          <p:nvPr/>
        </p:nvSpPr>
        <p:spPr>
          <a:xfrm>
            <a:off x="4433180" y="4516881"/>
            <a:ext cx="572903" cy="68096"/>
          </a:xfrm>
          <a:custGeom>
            <a:avLst/>
            <a:gdLst>
              <a:gd name="connsiteX0" fmla="*/ 572737 w 572903"/>
              <a:gd name="connsiteY0" fmla="*/ 67819 h 68096"/>
              <a:gd name="connsiteX1" fmla="*/ 168453 w 572903"/>
              <a:gd name="connsiteY1" fmla="*/ 86 h 68096"/>
              <a:gd name="connsiteX2" fmla="*/ 1237 w 572903"/>
              <a:gd name="connsiteY2" fmla="*/ 53002 h 68096"/>
              <a:gd name="connsiteX3" fmla="*/ 117653 w 572903"/>
              <a:gd name="connsiteY3" fmla="*/ 25486 h 68096"/>
              <a:gd name="connsiteX4" fmla="*/ 572737 w 572903"/>
              <a:gd name="connsiteY4" fmla="*/ 67819 h 68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2903" h="68096">
                <a:moveTo>
                  <a:pt x="572737" y="67819"/>
                </a:moveTo>
                <a:cubicBezTo>
                  <a:pt x="581204" y="63586"/>
                  <a:pt x="263703" y="2555"/>
                  <a:pt x="168453" y="86"/>
                </a:cubicBezTo>
                <a:cubicBezTo>
                  <a:pt x="73203" y="-2384"/>
                  <a:pt x="9704" y="48769"/>
                  <a:pt x="1237" y="53002"/>
                </a:cubicBezTo>
                <a:cubicBezTo>
                  <a:pt x="-7230" y="57235"/>
                  <a:pt x="27342" y="24428"/>
                  <a:pt x="117653" y="25486"/>
                </a:cubicBezTo>
                <a:cubicBezTo>
                  <a:pt x="207964" y="26544"/>
                  <a:pt x="564270" y="72052"/>
                  <a:pt x="572737" y="67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EE070FE5-9037-40FC-ACC1-6BAE1693AAB2}"/>
              </a:ext>
            </a:extLst>
          </p:cNvPr>
          <p:cNvSpPr/>
          <p:nvPr/>
        </p:nvSpPr>
        <p:spPr>
          <a:xfrm>
            <a:off x="3928409" y="4571119"/>
            <a:ext cx="64389" cy="354795"/>
          </a:xfrm>
          <a:custGeom>
            <a:avLst/>
            <a:gdLst>
              <a:gd name="connsiteX0" fmla="*/ 124 w 64389"/>
              <a:gd name="connsiteY0" fmla="*/ 881 h 354795"/>
              <a:gd name="connsiteX1" fmla="*/ 46691 w 64389"/>
              <a:gd name="connsiteY1" fmla="*/ 108831 h 354795"/>
              <a:gd name="connsiteX2" fmla="*/ 21291 w 64389"/>
              <a:gd name="connsiteY2" fmla="*/ 348014 h 354795"/>
              <a:gd name="connsiteX3" fmla="*/ 38224 w 64389"/>
              <a:gd name="connsiteY3" fmla="*/ 278164 h 354795"/>
              <a:gd name="connsiteX4" fmla="*/ 63624 w 64389"/>
              <a:gd name="connsiteY4" fmla="*/ 161748 h 354795"/>
              <a:gd name="connsiteX5" fmla="*/ 124 w 64389"/>
              <a:gd name="connsiteY5" fmla="*/ 881 h 354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389" h="354795">
                <a:moveTo>
                  <a:pt x="124" y="881"/>
                </a:moveTo>
                <a:cubicBezTo>
                  <a:pt x="-2698" y="-7938"/>
                  <a:pt x="43163" y="50976"/>
                  <a:pt x="46691" y="108831"/>
                </a:cubicBezTo>
                <a:cubicBezTo>
                  <a:pt x="50219" y="166686"/>
                  <a:pt x="22702" y="319792"/>
                  <a:pt x="21291" y="348014"/>
                </a:cubicBezTo>
                <a:cubicBezTo>
                  <a:pt x="19880" y="376236"/>
                  <a:pt x="31169" y="309208"/>
                  <a:pt x="38224" y="278164"/>
                </a:cubicBezTo>
                <a:cubicBezTo>
                  <a:pt x="45279" y="247120"/>
                  <a:pt x="68916" y="205140"/>
                  <a:pt x="63624" y="161748"/>
                </a:cubicBezTo>
                <a:cubicBezTo>
                  <a:pt x="58332" y="118356"/>
                  <a:pt x="2946" y="9700"/>
                  <a:pt x="124" y="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1E859397-8466-4BB7-A160-48B2D7032265}"/>
              </a:ext>
            </a:extLst>
          </p:cNvPr>
          <p:cNvSpPr/>
          <p:nvPr/>
        </p:nvSpPr>
        <p:spPr>
          <a:xfrm>
            <a:off x="4068565" y="4600415"/>
            <a:ext cx="66741" cy="122894"/>
          </a:xfrm>
          <a:custGeom>
            <a:avLst/>
            <a:gdLst>
              <a:gd name="connsiteX0" fmla="*/ 1785 w 66741"/>
              <a:gd name="connsiteY0" fmla="*/ 121868 h 122894"/>
              <a:gd name="connsiteX1" fmla="*/ 65285 w 66741"/>
              <a:gd name="connsiteY1" fmla="*/ 3335 h 122894"/>
              <a:gd name="connsiteX2" fmla="*/ 44118 w 66741"/>
              <a:gd name="connsiteY2" fmla="*/ 35085 h 122894"/>
              <a:gd name="connsiteX3" fmla="*/ 18718 w 66741"/>
              <a:gd name="connsiteY3" fmla="*/ 60485 h 122894"/>
              <a:gd name="connsiteX4" fmla="*/ 1785 w 66741"/>
              <a:gd name="connsiteY4" fmla="*/ 121868 h 122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41" h="122894">
                <a:moveTo>
                  <a:pt x="1785" y="121868"/>
                </a:moveTo>
                <a:cubicBezTo>
                  <a:pt x="9546" y="112343"/>
                  <a:pt x="58230" y="17799"/>
                  <a:pt x="65285" y="3335"/>
                </a:cubicBezTo>
                <a:cubicBezTo>
                  <a:pt x="72340" y="-11129"/>
                  <a:pt x="51879" y="25560"/>
                  <a:pt x="44118" y="35085"/>
                </a:cubicBezTo>
                <a:cubicBezTo>
                  <a:pt x="36357" y="44610"/>
                  <a:pt x="23657" y="49196"/>
                  <a:pt x="18718" y="60485"/>
                </a:cubicBezTo>
                <a:cubicBezTo>
                  <a:pt x="13779" y="71774"/>
                  <a:pt x="-5976" y="131393"/>
                  <a:pt x="1785" y="121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561A6C72-D31A-4597-BB4F-14A0383D5E0B}"/>
              </a:ext>
            </a:extLst>
          </p:cNvPr>
          <p:cNvSpPr/>
          <p:nvPr/>
        </p:nvSpPr>
        <p:spPr>
          <a:xfrm>
            <a:off x="4273523" y="4561069"/>
            <a:ext cx="242988" cy="70651"/>
          </a:xfrm>
          <a:custGeom>
            <a:avLst/>
            <a:gdLst>
              <a:gd name="connsiteX0" fmla="*/ 241327 w 242988"/>
              <a:gd name="connsiteY0" fmla="*/ 348 h 70651"/>
              <a:gd name="connsiteX1" fmla="*/ 129144 w 242988"/>
              <a:gd name="connsiteY1" fmla="*/ 25748 h 70651"/>
              <a:gd name="connsiteX2" fmla="*/ 33894 w 242988"/>
              <a:gd name="connsiteY2" fmla="*/ 27864 h 70651"/>
              <a:gd name="connsiteX3" fmla="*/ 27 w 242988"/>
              <a:gd name="connsiteY3" fmla="*/ 70198 h 70651"/>
              <a:gd name="connsiteX4" fmla="*/ 38127 w 242988"/>
              <a:gd name="connsiteY4" fmla="*/ 46914 h 70651"/>
              <a:gd name="connsiteX5" fmla="*/ 241327 w 242988"/>
              <a:gd name="connsiteY5" fmla="*/ 348 h 70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988" h="70651">
                <a:moveTo>
                  <a:pt x="241327" y="348"/>
                </a:moveTo>
                <a:cubicBezTo>
                  <a:pt x="256496" y="-3180"/>
                  <a:pt x="163716" y="21162"/>
                  <a:pt x="129144" y="25748"/>
                </a:cubicBezTo>
                <a:cubicBezTo>
                  <a:pt x="94572" y="30334"/>
                  <a:pt x="55413" y="20456"/>
                  <a:pt x="33894" y="27864"/>
                </a:cubicBezTo>
                <a:cubicBezTo>
                  <a:pt x="12375" y="35272"/>
                  <a:pt x="-678" y="67023"/>
                  <a:pt x="27" y="70198"/>
                </a:cubicBezTo>
                <a:cubicBezTo>
                  <a:pt x="732" y="73373"/>
                  <a:pt x="3202" y="59261"/>
                  <a:pt x="38127" y="46914"/>
                </a:cubicBezTo>
                <a:cubicBezTo>
                  <a:pt x="73052" y="34567"/>
                  <a:pt x="226158" y="3876"/>
                  <a:pt x="241327" y="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4C242556-BF50-4A33-9B2E-41842846D8A8}"/>
              </a:ext>
            </a:extLst>
          </p:cNvPr>
          <p:cNvSpPr/>
          <p:nvPr/>
        </p:nvSpPr>
        <p:spPr>
          <a:xfrm>
            <a:off x="4204167" y="4564480"/>
            <a:ext cx="88582" cy="83968"/>
          </a:xfrm>
          <a:custGeom>
            <a:avLst/>
            <a:gdLst>
              <a:gd name="connsiteX0" fmla="*/ 88433 w 88582"/>
              <a:gd name="connsiteY0" fmla="*/ 81603 h 83968"/>
              <a:gd name="connsiteX1" fmla="*/ 3766 w 88582"/>
              <a:gd name="connsiteY1" fmla="*/ 1170 h 83968"/>
              <a:gd name="connsiteX2" fmla="*/ 14350 w 88582"/>
              <a:gd name="connsiteY2" fmla="*/ 37153 h 83968"/>
              <a:gd name="connsiteX3" fmla="*/ 10116 w 88582"/>
              <a:gd name="connsiteY3" fmla="*/ 83720 h 83968"/>
              <a:gd name="connsiteX4" fmla="*/ 24933 w 88582"/>
              <a:gd name="connsiteY4" fmla="*/ 56203 h 83968"/>
              <a:gd name="connsiteX5" fmla="*/ 88433 w 88582"/>
              <a:gd name="connsiteY5" fmla="*/ 81603 h 83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582" h="83968">
                <a:moveTo>
                  <a:pt x="88433" y="81603"/>
                </a:moveTo>
                <a:cubicBezTo>
                  <a:pt x="84905" y="72431"/>
                  <a:pt x="16113" y="8578"/>
                  <a:pt x="3766" y="1170"/>
                </a:cubicBezTo>
                <a:cubicBezTo>
                  <a:pt x="-8581" y="-6238"/>
                  <a:pt x="13292" y="23395"/>
                  <a:pt x="14350" y="37153"/>
                </a:cubicBezTo>
                <a:cubicBezTo>
                  <a:pt x="15408" y="50911"/>
                  <a:pt x="8352" y="80545"/>
                  <a:pt x="10116" y="83720"/>
                </a:cubicBezTo>
                <a:cubicBezTo>
                  <a:pt x="11880" y="86895"/>
                  <a:pt x="17877" y="58672"/>
                  <a:pt x="24933" y="56203"/>
                </a:cubicBezTo>
                <a:cubicBezTo>
                  <a:pt x="31989" y="53734"/>
                  <a:pt x="91961" y="90775"/>
                  <a:pt x="88433" y="81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DE5D55F8-3ADB-4EE6-9844-BAA11175D95C}"/>
              </a:ext>
            </a:extLst>
          </p:cNvPr>
          <p:cNvSpPr/>
          <p:nvPr/>
        </p:nvSpPr>
        <p:spPr>
          <a:xfrm>
            <a:off x="2269379" y="5258305"/>
            <a:ext cx="658660" cy="269128"/>
          </a:xfrm>
          <a:custGeom>
            <a:avLst/>
            <a:gdLst>
              <a:gd name="connsiteX0" fmla="*/ 3921 w 658660"/>
              <a:gd name="connsiteY0" fmla="*/ 20662 h 269128"/>
              <a:gd name="connsiteX1" fmla="*/ 287554 w 658660"/>
              <a:gd name="connsiteY1" fmla="*/ 14312 h 269128"/>
              <a:gd name="connsiteX2" fmla="*/ 602938 w 658660"/>
              <a:gd name="connsiteY2" fmla="*/ 177295 h 269128"/>
              <a:gd name="connsiteX3" fmla="*/ 655854 w 658660"/>
              <a:gd name="connsiteY3" fmla="*/ 268312 h 269128"/>
              <a:gd name="connsiteX4" fmla="*/ 647388 w 658660"/>
              <a:gd name="connsiteY4" fmla="*/ 219628 h 269128"/>
              <a:gd name="connsiteX5" fmla="*/ 613521 w 658660"/>
              <a:gd name="connsiteY5" fmla="*/ 177295 h 269128"/>
              <a:gd name="connsiteX6" fmla="*/ 363754 w 658660"/>
              <a:gd name="connsiteY6" fmla="*/ 69345 h 269128"/>
              <a:gd name="connsiteX7" fmla="*/ 137271 w 658660"/>
              <a:gd name="connsiteY7" fmla="*/ 1612 h 269128"/>
              <a:gd name="connsiteX8" fmla="*/ 3921 w 658660"/>
              <a:gd name="connsiteY8" fmla="*/ 20662 h 26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8660" h="269128">
                <a:moveTo>
                  <a:pt x="3921" y="20662"/>
                </a:moveTo>
                <a:cubicBezTo>
                  <a:pt x="28968" y="22779"/>
                  <a:pt x="187718" y="-11793"/>
                  <a:pt x="287554" y="14312"/>
                </a:cubicBezTo>
                <a:cubicBezTo>
                  <a:pt x="387390" y="40417"/>
                  <a:pt x="541555" y="134962"/>
                  <a:pt x="602938" y="177295"/>
                </a:cubicBezTo>
                <a:cubicBezTo>
                  <a:pt x="664321" y="219628"/>
                  <a:pt x="648446" y="261257"/>
                  <a:pt x="655854" y="268312"/>
                </a:cubicBezTo>
                <a:cubicBezTo>
                  <a:pt x="663262" y="275368"/>
                  <a:pt x="654444" y="234798"/>
                  <a:pt x="647388" y="219628"/>
                </a:cubicBezTo>
                <a:cubicBezTo>
                  <a:pt x="640333" y="204459"/>
                  <a:pt x="660793" y="202342"/>
                  <a:pt x="613521" y="177295"/>
                </a:cubicBezTo>
                <a:cubicBezTo>
                  <a:pt x="566249" y="152248"/>
                  <a:pt x="443129" y="98625"/>
                  <a:pt x="363754" y="69345"/>
                </a:cubicBezTo>
                <a:cubicBezTo>
                  <a:pt x="284379" y="40065"/>
                  <a:pt x="194774" y="9726"/>
                  <a:pt x="137271" y="1612"/>
                </a:cubicBezTo>
                <a:cubicBezTo>
                  <a:pt x="79768" y="-6502"/>
                  <a:pt x="-21126" y="18545"/>
                  <a:pt x="3921" y="20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C92D7347-50AD-4264-A1E9-77401106CD89}"/>
              </a:ext>
            </a:extLst>
          </p:cNvPr>
          <p:cNvSpPr/>
          <p:nvPr/>
        </p:nvSpPr>
        <p:spPr>
          <a:xfrm>
            <a:off x="2728626" y="5472646"/>
            <a:ext cx="267317" cy="420157"/>
          </a:xfrm>
          <a:custGeom>
            <a:avLst/>
            <a:gdLst>
              <a:gd name="connsiteX0" fmla="*/ 173324 w 267317"/>
              <a:gd name="connsiteY0" fmla="*/ 420154 h 420157"/>
              <a:gd name="connsiteX1" fmla="*/ 262224 w 267317"/>
              <a:gd name="connsiteY1" fmla="*/ 282571 h 420157"/>
              <a:gd name="connsiteX2" fmla="*/ 251641 w 267317"/>
              <a:gd name="connsiteY2" fmla="*/ 210604 h 420157"/>
              <a:gd name="connsiteX3" fmla="*/ 211424 w 267317"/>
              <a:gd name="connsiteY3" fmla="*/ 140754 h 420157"/>
              <a:gd name="connsiteX4" fmla="*/ 6107 w 267317"/>
              <a:gd name="connsiteY4" fmla="*/ 5287 h 420157"/>
              <a:gd name="connsiteX5" fmla="*/ 65374 w 267317"/>
              <a:gd name="connsiteY5" fmla="*/ 37037 h 420157"/>
              <a:gd name="connsiteX6" fmla="*/ 181791 w 267317"/>
              <a:gd name="connsiteY6" fmla="*/ 125937 h 420157"/>
              <a:gd name="connsiteX7" fmla="*/ 222007 w 267317"/>
              <a:gd name="connsiteY7" fmla="*/ 202137 h 420157"/>
              <a:gd name="connsiteX8" fmla="*/ 234707 w 267317"/>
              <a:gd name="connsiteY8" fmla="*/ 236004 h 420157"/>
              <a:gd name="connsiteX9" fmla="*/ 234707 w 267317"/>
              <a:gd name="connsiteY9" fmla="*/ 278337 h 420157"/>
              <a:gd name="connsiteX10" fmla="*/ 173324 w 267317"/>
              <a:gd name="connsiteY10" fmla="*/ 420154 h 420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7317" h="420157">
                <a:moveTo>
                  <a:pt x="173324" y="420154"/>
                </a:moveTo>
                <a:cubicBezTo>
                  <a:pt x="177910" y="420860"/>
                  <a:pt x="249171" y="317496"/>
                  <a:pt x="262224" y="282571"/>
                </a:cubicBezTo>
                <a:cubicBezTo>
                  <a:pt x="275277" y="247646"/>
                  <a:pt x="260108" y="234240"/>
                  <a:pt x="251641" y="210604"/>
                </a:cubicBezTo>
                <a:cubicBezTo>
                  <a:pt x="243174" y="186968"/>
                  <a:pt x="252346" y="174973"/>
                  <a:pt x="211424" y="140754"/>
                </a:cubicBezTo>
                <a:cubicBezTo>
                  <a:pt x="170502" y="106534"/>
                  <a:pt x="30449" y="22573"/>
                  <a:pt x="6107" y="5287"/>
                </a:cubicBezTo>
                <a:cubicBezTo>
                  <a:pt x="-18235" y="-11999"/>
                  <a:pt x="36093" y="16929"/>
                  <a:pt x="65374" y="37037"/>
                </a:cubicBezTo>
                <a:cubicBezTo>
                  <a:pt x="94655" y="57145"/>
                  <a:pt x="155685" y="98420"/>
                  <a:pt x="181791" y="125937"/>
                </a:cubicBezTo>
                <a:cubicBezTo>
                  <a:pt x="207897" y="153454"/>
                  <a:pt x="213188" y="183792"/>
                  <a:pt x="222007" y="202137"/>
                </a:cubicBezTo>
                <a:cubicBezTo>
                  <a:pt x="230826" y="220482"/>
                  <a:pt x="232590" y="223304"/>
                  <a:pt x="234707" y="236004"/>
                </a:cubicBezTo>
                <a:cubicBezTo>
                  <a:pt x="236824" y="248704"/>
                  <a:pt x="242468" y="250467"/>
                  <a:pt x="234707" y="278337"/>
                </a:cubicBezTo>
                <a:cubicBezTo>
                  <a:pt x="226946" y="306207"/>
                  <a:pt x="168738" y="419448"/>
                  <a:pt x="173324" y="420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6993D718-6FFF-4D8A-9A53-8EA592B396E8}"/>
              </a:ext>
            </a:extLst>
          </p:cNvPr>
          <p:cNvSpPr/>
          <p:nvPr/>
        </p:nvSpPr>
        <p:spPr>
          <a:xfrm>
            <a:off x="2163266" y="5446159"/>
            <a:ext cx="780323" cy="208137"/>
          </a:xfrm>
          <a:custGeom>
            <a:avLst/>
            <a:gdLst>
              <a:gd name="connsiteX0" fmla="*/ 8434 w 780323"/>
              <a:gd name="connsiteY0" fmla="*/ 97391 h 208137"/>
              <a:gd name="connsiteX1" fmla="*/ 285717 w 780323"/>
              <a:gd name="connsiteY1" fmla="*/ 71991 h 208137"/>
              <a:gd name="connsiteX2" fmla="*/ 374617 w 780323"/>
              <a:gd name="connsiteY2" fmla="*/ 69874 h 208137"/>
              <a:gd name="connsiteX3" fmla="*/ 476217 w 780323"/>
              <a:gd name="connsiteY3" fmla="*/ 74108 h 208137"/>
              <a:gd name="connsiteX4" fmla="*/ 573584 w 780323"/>
              <a:gd name="connsiteY4" fmla="*/ 91041 h 208137"/>
              <a:gd name="connsiteX5" fmla="*/ 772551 w 780323"/>
              <a:gd name="connsiteY5" fmla="*/ 205341 h 208137"/>
              <a:gd name="connsiteX6" fmla="*/ 719634 w 780323"/>
              <a:gd name="connsiteY6" fmla="*/ 163008 h 208137"/>
              <a:gd name="connsiteX7" fmla="*/ 531251 w 780323"/>
              <a:gd name="connsiteY7" fmla="*/ 52941 h 208137"/>
              <a:gd name="connsiteX8" fmla="*/ 349217 w 780323"/>
              <a:gd name="connsiteY8" fmla="*/ 46591 h 208137"/>
              <a:gd name="connsiteX9" fmla="*/ 266667 w 780323"/>
              <a:gd name="connsiteY9" fmla="*/ 24 h 208137"/>
              <a:gd name="connsiteX10" fmla="*/ 190467 w 780323"/>
              <a:gd name="connsiteY10" fmla="*/ 40241 h 208137"/>
              <a:gd name="connsiteX11" fmla="*/ 141784 w 780323"/>
              <a:gd name="connsiteY11" fmla="*/ 46591 h 208137"/>
              <a:gd name="connsiteX12" fmla="*/ 76167 w 780323"/>
              <a:gd name="connsiteY12" fmla="*/ 50824 h 208137"/>
              <a:gd name="connsiteX13" fmla="*/ 8434 w 780323"/>
              <a:gd name="connsiteY13" fmla="*/ 97391 h 208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0323" h="208137">
                <a:moveTo>
                  <a:pt x="8434" y="97391"/>
                </a:moveTo>
                <a:lnTo>
                  <a:pt x="285717" y="71991"/>
                </a:lnTo>
                <a:cubicBezTo>
                  <a:pt x="346747" y="67405"/>
                  <a:pt x="342867" y="69521"/>
                  <a:pt x="374617" y="69874"/>
                </a:cubicBezTo>
                <a:cubicBezTo>
                  <a:pt x="406367" y="70227"/>
                  <a:pt x="443056" y="70580"/>
                  <a:pt x="476217" y="74108"/>
                </a:cubicBezTo>
                <a:cubicBezTo>
                  <a:pt x="509378" y="77636"/>
                  <a:pt x="524195" y="69169"/>
                  <a:pt x="573584" y="91041"/>
                </a:cubicBezTo>
                <a:cubicBezTo>
                  <a:pt x="622973" y="112913"/>
                  <a:pt x="748209" y="193347"/>
                  <a:pt x="772551" y="205341"/>
                </a:cubicBezTo>
                <a:cubicBezTo>
                  <a:pt x="796893" y="217335"/>
                  <a:pt x="759851" y="188408"/>
                  <a:pt x="719634" y="163008"/>
                </a:cubicBezTo>
                <a:cubicBezTo>
                  <a:pt x="679417" y="137608"/>
                  <a:pt x="592987" y="72344"/>
                  <a:pt x="531251" y="52941"/>
                </a:cubicBezTo>
                <a:cubicBezTo>
                  <a:pt x="469515" y="33538"/>
                  <a:pt x="393314" y="55410"/>
                  <a:pt x="349217" y="46591"/>
                </a:cubicBezTo>
                <a:cubicBezTo>
                  <a:pt x="305120" y="37772"/>
                  <a:pt x="293125" y="1082"/>
                  <a:pt x="266667" y="24"/>
                </a:cubicBezTo>
                <a:cubicBezTo>
                  <a:pt x="240209" y="-1034"/>
                  <a:pt x="211281" y="32480"/>
                  <a:pt x="190467" y="40241"/>
                </a:cubicBezTo>
                <a:cubicBezTo>
                  <a:pt x="169653" y="48002"/>
                  <a:pt x="160834" y="44827"/>
                  <a:pt x="141784" y="46591"/>
                </a:cubicBezTo>
                <a:cubicBezTo>
                  <a:pt x="122734" y="48355"/>
                  <a:pt x="95217" y="49766"/>
                  <a:pt x="76167" y="50824"/>
                </a:cubicBezTo>
                <a:cubicBezTo>
                  <a:pt x="57117" y="51882"/>
                  <a:pt x="-26491" y="93863"/>
                  <a:pt x="8434" y="97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00ADBFB3-ACA9-4411-9CBB-BE358D703014}"/>
              </a:ext>
            </a:extLst>
          </p:cNvPr>
          <p:cNvSpPr/>
          <p:nvPr/>
        </p:nvSpPr>
        <p:spPr>
          <a:xfrm>
            <a:off x="1799167" y="5410160"/>
            <a:ext cx="594219" cy="311646"/>
          </a:xfrm>
          <a:custGeom>
            <a:avLst/>
            <a:gdLst>
              <a:gd name="connsiteX0" fmla="*/ 592666 w 594219"/>
              <a:gd name="connsiteY0" fmla="*/ 84707 h 311646"/>
              <a:gd name="connsiteX1" fmla="*/ 455083 w 594219"/>
              <a:gd name="connsiteY1" fmla="*/ 88940 h 311646"/>
              <a:gd name="connsiteX2" fmla="*/ 361950 w 594219"/>
              <a:gd name="connsiteY2" fmla="*/ 65657 h 311646"/>
              <a:gd name="connsiteX3" fmla="*/ 251883 w 594219"/>
              <a:gd name="connsiteY3" fmla="*/ 29673 h 311646"/>
              <a:gd name="connsiteX4" fmla="*/ 224366 w 594219"/>
              <a:gd name="connsiteY4" fmla="*/ 40 h 311646"/>
              <a:gd name="connsiteX5" fmla="*/ 266700 w 594219"/>
              <a:gd name="connsiteY5" fmla="*/ 36023 h 311646"/>
              <a:gd name="connsiteX6" fmla="*/ 321733 w 594219"/>
              <a:gd name="connsiteY6" fmla="*/ 78357 h 311646"/>
              <a:gd name="connsiteX7" fmla="*/ 410633 w 594219"/>
              <a:gd name="connsiteY7" fmla="*/ 116457 h 311646"/>
              <a:gd name="connsiteX8" fmla="*/ 349250 w 594219"/>
              <a:gd name="connsiteY8" fmla="*/ 124923 h 311646"/>
              <a:gd name="connsiteX9" fmla="*/ 279400 w 594219"/>
              <a:gd name="connsiteY9" fmla="*/ 122807 h 311646"/>
              <a:gd name="connsiteX10" fmla="*/ 156633 w 594219"/>
              <a:gd name="connsiteY10" fmla="*/ 59307 h 311646"/>
              <a:gd name="connsiteX11" fmla="*/ 241300 w 594219"/>
              <a:gd name="connsiteY11" fmla="*/ 118573 h 311646"/>
              <a:gd name="connsiteX12" fmla="*/ 302683 w 594219"/>
              <a:gd name="connsiteY12" fmla="*/ 177840 h 311646"/>
              <a:gd name="connsiteX13" fmla="*/ 207433 w 594219"/>
              <a:gd name="connsiteY13" fmla="*/ 182073 h 311646"/>
              <a:gd name="connsiteX14" fmla="*/ 152400 w 594219"/>
              <a:gd name="connsiteY14" fmla="*/ 163023 h 311646"/>
              <a:gd name="connsiteX15" fmla="*/ 93133 w 594219"/>
              <a:gd name="connsiteY15" fmla="*/ 120690 h 311646"/>
              <a:gd name="connsiteX16" fmla="*/ 213783 w 594219"/>
              <a:gd name="connsiteY16" fmla="*/ 184190 h 311646"/>
              <a:gd name="connsiteX17" fmla="*/ 275166 w 594219"/>
              <a:gd name="connsiteY17" fmla="*/ 199007 h 311646"/>
              <a:gd name="connsiteX18" fmla="*/ 211666 w 594219"/>
              <a:gd name="connsiteY18" fmla="*/ 213823 h 311646"/>
              <a:gd name="connsiteX19" fmla="*/ 177800 w 594219"/>
              <a:gd name="connsiteY19" fmla="*/ 230757 h 311646"/>
              <a:gd name="connsiteX20" fmla="*/ 124883 w 594219"/>
              <a:gd name="connsiteY20" fmla="*/ 226523 h 311646"/>
              <a:gd name="connsiteX21" fmla="*/ 0 w 594219"/>
              <a:gd name="connsiteY21" fmla="*/ 169373 h 311646"/>
              <a:gd name="connsiteX22" fmla="*/ 127000 w 594219"/>
              <a:gd name="connsiteY22" fmla="*/ 237107 h 311646"/>
              <a:gd name="connsiteX23" fmla="*/ 218016 w 594219"/>
              <a:gd name="connsiteY23" fmla="*/ 279440 h 311646"/>
              <a:gd name="connsiteX24" fmla="*/ 69850 w 594219"/>
              <a:gd name="connsiteY24" fmla="*/ 239223 h 311646"/>
              <a:gd name="connsiteX25" fmla="*/ 19050 w 594219"/>
              <a:gd name="connsiteY25" fmla="*/ 230757 h 311646"/>
              <a:gd name="connsiteX26" fmla="*/ 86783 w 594219"/>
              <a:gd name="connsiteY26" fmla="*/ 283673 h 311646"/>
              <a:gd name="connsiteX27" fmla="*/ 184150 w 594219"/>
              <a:gd name="connsiteY27" fmla="*/ 311190 h 311646"/>
              <a:gd name="connsiteX28" fmla="*/ 228600 w 594219"/>
              <a:gd name="connsiteY28" fmla="*/ 262507 h 311646"/>
              <a:gd name="connsiteX29" fmla="*/ 287866 w 594219"/>
              <a:gd name="connsiteY29" fmla="*/ 220173 h 311646"/>
              <a:gd name="connsiteX30" fmla="*/ 357716 w 594219"/>
              <a:gd name="connsiteY30" fmla="*/ 173607 h 311646"/>
              <a:gd name="connsiteX31" fmla="*/ 592666 w 594219"/>
              <a:gd name="connsiteY31" fmla="*/ 84707 h 311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594219" h="311646">
                <a:moveTo>
                  <a:pt x="592666" y="84707"/>
                </a:moveTo>
                <a:cubicBezTo>
                  <a:pt x="608894" y="70596"/>
                  <a:pt x="493536" y="92115"/>
                  <a:pt x="455083" y="88940"/>
                </a:cubicBezTo>
                <a:cubicBezTo>
                  <a:pt x="416630" y="85765"/>
                  <a:pt x="395817" y="75535"/>
                  <a:pt x="361950" y="65657"/>
                </a:cubicBezTo>
                <a:cubicBezTo>
                  <a:pt x="328083" y="55779"/>
                  <a:pt x="274814" y="40609"/>
                  <a:pt x="251883" y="29673"/>
                </a:cubicBezTo>
                <a:cubicBezTo>
                  <a:pt x="228952" y="18737"/>
                  <a:pt x="221896" y="-1018"/>
                  <a:pt x="224366" y="40"/>
                </a:cubicBezTo>
                <a:cubicBezTo>
                  <a:pt x="226835" y="1098"/>
                  <a:pt x="250472" y="22970"/>
                  <a:pt x="266700" y="36023"/>
                </a:cubicBezTo>
                <a:cubicBezTo>
                  <a:pt x="282928" y="49076"/>
                  <a:pt x="297744" y="64951"/>
                  <a:pt x="321733" y="78357"/>
                </a:cubicBezTo>
                <a:cubicBezTo>
                  <a:pt x="345722" y="91763"/>
                  <a:pt x="406047" y="108696"/>
                  <a:pt x="410633" y="116457"/>
                </a:cubicBezTo>
                <a:cubicBezTo>
                  <a:pt x="415219" y="124218"/>
                  <a:pt x="371122" y="123865"/>
                  <a:pt x="349250" y="124923"/>
                </a:cubicBezTo>
                <a:cubicBezTo>
                  <a:pt x="327378" y="125981"/>
                  <a:pt x="311503" y="133743"/>
                  <a:pt x="279400" y="122807"/>
                </a:cubicBezTo>
                <a:cubicBezTo>
                  <a:pt x="247297" y="111871"/>
                  <a:pt x="162983" y="60013"/>
                  <a:pt x="156633" y="59307"/>
                </a:cubicBezTo>
                <a:cubicBezTo>
                  <a:pt x="150283" y="58601"/>
                  <a:pt x="216958" y="98818"/>
                  <a:pt x="241300" y="118573"/>
                </a:cubicBezTo>
                <a:cubicBezTo>
                  <a:pt x="265642" y="138328"/>
                  <a:pt x="308327" y="167257"/>
                  <a:pt x="302683" y="177840"/>
                </a:cubicBezTo>
                <a:cubicBezTo>
                  <a:pt x="297039" y="188423"/>
                  <a:pt x="232480" y="184543"/>
                  <a:pt x="207433" y="182073"/>
                </a:cubicBezTo>
                <a:cubicBezTo>
                  <a:pt x="182386" y="179603"/>
                  <a:pt x="171450" y="173253"/>
                  <a:pt x="152400" y="163023"/>
                </a:cubicBezTo>
                <a:cubicBezTo>
                  <a:pt x="133350" y="152793"/>
                  <a:pt x="82902" y="117162"/>
                  <a:pt x="93133" y="120690"/>
                </a:cubicBezTo>
                <a:cubicBezTo>
                  <a:pt x="103364" y="124218"/>
                  <a:pt x="183444" y="171137"/>
                  <a:pt x="213783" y="184190"/>
                </a:cubicBezTo>
                <a:cubicBezTo>
                  <a:pt x="244122" y="197243"/>
                  <a:pt x="275519" y="194068"/>
                  <a:pt x="275166" y="199007"/>
                </a:cubicBezTo>
                <a:cubicBezTo>
                  <a:pt x="274813" y="203946"/>
                  <a:pt x="227894" y="208531"/>
                  <a:pt x="211666" y="213823"/>
                </a:cubicBezTo>
                <a:cubicBezTo>
                  <a:pt x="195438" y="219115"/>
                  <a:pt x="192264" y="228640"/>
                  <a:pt x="177800" y="230757"/>
                </a:cubicBezTo>
                <a:cubicBezTo>
                  <a:pt x="163336" y="232874"/>
                  <a:pt x="154516" y="236754"/>
                  <a:pt x="124883" y="226523"/>
                </a:cubicBezTo>
                <a:cubicBezTo>
                  <a:pt x="95250" y="216292"/>
                  <a:pt x="-353" y="167609"/>
                  <a:pt x="0" y="169373"/>
                </a:cubicBezTo>
                <a:cubicBezTo>
                  <a:pt x="353" y="171137"/>
                  <a:pt x="90664" y="218763"/>
                  <a:pt x="127000" y="237107"/>
                </a:cubicBezTo>
                <a:cubicBezTo>
                  <a:pt x="163336" y="255451"/>
                  <a:pt x="227541" y="279087"/>
                  <a:pt x="218016" y="279440"/>
                </a:cubicBezTo>
                <a:cubicBezTo>
                  <a:pt x="208491" y="279793"/>
                  <a:pt x="103011" y="247337"/>
                  <a:pt x="69850" y="239223"/>
                </a:cubicBezTo>
                <a:cubicBezTo>
                  <a:pt x="36689" y="231109"/>
                  <a:pt x="16228" y="223349"/>
                  <a:pt x="19050" y="230757"/>
                </a:cubicBezTo>
                <a:cubicBezTo>
                  <a:pt x="21872" y="238165"/>
                  <a:pt x="59266" y="270268"/>
                  <a:pt x="86783" y="283673"/>
                </a:cubicBezTo>
                <a:cubicBezTo>
                  <a:pt x="114300" y="297079"/>
                  <a:pt x="160514" y="314718"/>
                  <a:pt x="184150" y="311190"/>
                </a:cubicBezTo>
                <a:cubicBezTo>
                  <a:pt x="207786" y="307662"/>
                  <a:pt x="211314" y="277677"/>
                  <a:pt x="228600" y="262507"/>
                </a:cubicBezTo>
                <a:cubicBezTo>
                  <a:pt x="245886" y="247337"/>
                  <a:pt x="266347" y="234990"/>
                  <a:pt x="287866" y="220173"/>
                </a:cubicBezTo>
                <a:cubicBezTo>
                  <a:pt x="309385" y="205356"/>
                  <a:pt x="310444" y="198301"/>
                  <a:pt x="357716" y="173607"/>
                </a:cubicBezTo>
                <a:cubicBezTo>
                  <a:pt x="404988" y="148913"/>
                  <a:pt x="576438" y="98818"/>
                  <a:pt x="592666" y="847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21410A29-D267-425C-84E2-2250100C0CAF}"/>
              </a:ext>
            </a:extLst>
          </p:cNvPr>
          <p:cNvSpPr/>
          <p:nvPr/>
        </p:nvSpPr>
        <p:spPr>
          <a:xfrm>
            <a:off x="2131483" y="5430287"/>
            <a:ext cx="836059" cy="217905"/>
          </a:xfrm>
          <a:custGeom>
            <a:avLst/>
            <a:gdLst>
              <a:gd name="connsiteX0" fmla="*/ 0 w 836059"/>
              <a:gd name="connsiteY0" fmla="*/ 32830 h 217905"/>
              <a:gd name="connsiteX1" fmla="*/ 325967 w 836059"/>
              <a:gd name="connsiteY1" fmla="*/ 3196 h 217905"/>
              <a:gd name="connsiteX2" fmla="*/ 370417 w 836059"/>
              <a:gd name="connsiteY2" fmla="*/ 3196 h 217905"/>
              <a:gd name="connsiteX3" fmla="*/ 429684 w 836059"/>
              <a:gd name="connsiteY3" fmla="*/ 24363 h 217905"/>
              <a:gd name="connsiteX4" fmla="*/ 611717 w 836059"/>
              <a:gd name="connsiteY4" fmla="*/ 56113 h 217905"/>
              <a:gd name="connsiteX5" fmla="*/ 831850 w 836059"/>
              <a:gd name="connsiteY5" fmla="*/ 212746 h 217905"/>
              <a:gd name="connsiteX6" fmla="*/ 762000 w 836059"/>
              <a:gd name="connsiteY6" fmla="*/ 183113 h 217905"/>
              <a:gd name="connsiteX7" fmla="*/ 488950 w 836059"/>
              <a:gd name="connsiteY7" fmla="*/ 73046 h 217905"/>
              <a:gd name="connsiteX8" fmla="*/ 201084 w 836059"/>
              <a:gd name="connsiteY8" fmla="*/ 64580 h 217905"/>
              <a:gd name="connsiteX9" fmla="*/ 0 w 836059"/>
              <a:gd name="connsiteY9" fmla="*/ 32830 h 21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6059" h="217905">
                <a:moveTo>
                  <a:pt x="0" y="32830"/>
                </a:moveTo>
                <a:lnTo>
                  <a:pt x="325967" y="3196"/>
                </a:lnTo>
                <a:cubicBezTo>
                  <a:pt x="387703" y="-1743"/>
                  <a:pt x="353131" y="-332"/>
                  <a:pt x="370417" y="3196"/>
                </a:cubicBezTo>
                <a:cubicBezTo>
                  <a:pt x="387703" y="6724"/>
                  <a:pt x="389467" y="15543"/>
                  <a:pt x="429684" y="24363"/>
                </a:cubicBezTo>
                <a:cubicBezTo>
                  <a:pt x="469901" y="33183"/>
                  <a:pt x="544689" y="24716"/>
                  <a:pt x="611717" y="56113"/>
                </a:cubicBezTo>
                <a:cubicBezTo>
                  <a:pt x="678745" y="87510"/>
                  <a:pt x="806803" y="191579"/>
                  <a:pt x="831850" y="212746"/>
                </a:cubicBezTo>
                <a:cubicBezTo>
                  <a:pt x="856897" y="233913"/>
                  <a:pt x="762000" y="183113"/>
                  <a:pt x="762000" y="183113"/>
                </a:cubicBezTo>
                <a:cubicBezTo>
                  <a:pt x="704850" y="159830"/>
                  <a:pt x="582436" y="92802"/>
                  <a:pt x="488950" y="73046"/>
                </a:cubicBezTo>
                <a:cubicBezTo>
                  <a:pt x="395464" y="53291"/>
                  <a:pt x="283281" y="66697"/>
                  <a:pt x="201084" y="64580"/>
                </a:cubicBezTo>
                <a:lnTo>
                  <a:pt x="0" y="3283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CA573F95-8AE8-4243-BF97-F6518F9EF18C}"/>
              </a:ext>
            </a:extLst>
          </p:cNvPr>
          <p:cNvSpPr/>
          <p:nvPr/>
        </p:nvSpPr>
        <p:spPr>
          <a:xfrm>
            <a:off x="2150481" y="5517970"/>
            <a:ext cx="279534" cy="308869"/>
          </a:xfrm>
          <a:custGeom>
            <a:avLst/>
            <a:gdLst>
              <a:gd name="connsiteX0" fmla="*/ 279452 w 279534"/>
              <a:gd name="connsiteY0" fmla="*/ 180 h 308869"/>
              <a:gd name="connsiteX1" fmla="*/ 52969 w 279534"/>
              <a:gd name="connsiteY1" fmla="*/ 84847 h 308869"/>
              <a:gd name="connsiteX2" fmla="*/ 29686 w 279534"/>
              <a:gd name="connsiteY2" fmla="*/ 131413 h 308869"/>
              <a:gd name="connsiteX3" fmla="*/ 25452 w 279534"/>
              <a:gd name="connsiteY3" fmla="*/ 304980 h 308869"/>
              <a:gd name="connsiteX4" fmla="*/ 21219 w 279534"/>
              <a:gd name="connsiteY4" fmla="*/ 241480 h 308869"/>
              <a:gd name="connsiteX5" fmla="*/ 2169 w 279534"/>
              <a:gd name="connsiteY5" fmla="*/ 118713 h 308869"/>
              <a:gd name="connsiteX6" fmla="*/ 78369 w 279534"/>
              <a:gd name="connsiteY6" fmla="*/ 63680 h 308869"/>
              <a:gd name="connsiteX7" fmla="*/ 279452 w 279534"/>
              <a:gd name="connsiteY7" fmla="*/ 180 h 30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9534" h="308869">
                <a:moveTo>
                  <a:pt x="279452" y="180"/>
                </a:moveTo>
                <a:cubicBezTo>
                  <a:pt x="275219" y="3708"/>
                  <a:pt x="94597" y="62975"/>
                  <a:pt x="52969" y="84847"/>
                </a:cubicBezTo>
                <a:cubicBezTo>
                  <a:pt x="11341" y="106719"/>
                  <a:pt x="34272" y="94724"/>
                  <a:pt x="29686" y="131413"/>
                </a:cubicBezTo>
                <a:cubicBezTo>
                  <a:pt x="25100" y="168102"/>
                  <a:pt x="26863" y="286636"/>
                  <a:pt x="25452" y="304980"/>
                </a:cubicBezTo>
                <a:cubicBezTo>
                  <a:pt x="24041" y="323324"/>
                  <a:pt x="25099" y="272524"/>
                  <a:pt x="21219" y="241480"/>
                </a:cubicBezTo>
                <a:cubicBezTo>
                  <a:pt x="17339" y="210436"/>
                  <a:pt x="-7356" y="148346"/>
                  <a:pt x="2169" y="118713"/>
                </a:cubicBezTo>
                <a:cubicBezTo>
                  <a:pt x="11694" y="89080"/>
                  <a:pt x="32508" y="81672"/>
                  <a:pt x="78369" y="63680"/>
                </a:cubicBezTo>
                <a:cubicBezTo>
                  <a:pt x="124230" y="45688"/>
                  <a:pt x="283685" y="-3348"/>
                  <a:pt x="279452" y="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F65BAEB1-01E1-406C-BCB6-0A1888C3167F}"/>
              </a:ext>
            </a:extLst>
          </p:cNvPr>
          <p:cNvSpPr/>
          <p:nvPr/>
        </p:nvSpPr>
        <p:spPr>
          <a:xfrm>
            <a:off x="2055280" y="5645126"/>
            <a:ext cx="106385" cy="277733"/>
          </a:xfrm>
          <a:custGeom>
            <a:avLst/>
            <a:gdLst>
              <a:gd name="connsiteX0" fmla="*/ 3 w 106385"/>
              <a:gd name="connsiteY0" fmla="*/ 24 h 277733"/>
              <a:gd name="connsiteX1" fmla="*/ 40220 w 106385"/>
              <a:gd name="connsiteY1" fmla="*/ 177824 h 277733"/>
              <a:gd name="connsiteX2" fmla="*/ 103720 w 106385"/>
              <a:gd name="connsiteY2" fmla="*/ 275191 h 277733"/>
              <a:gd name="connsiteX3" fmla="*/ 91020 w 106385"/>
              <a:gd name="connsiteY3" fmla="*/ 245557 h 277733"/>
              <a:gd name="connsiteX4" fmla="*/ 59270 w 106385"/>
              <a:gd name="connsiteY4" fmla="*/ 205341 h 277733"/>
              <a:gd name="connsiteX5" fmla="*/ 42337 w 106385"/>
              <a:gd name="connsiteY5" fmla="*/ 165124 h 277733"/>
              <a:gd name="connsiteX6" fmla="*/ 3 w 106385"/>
              <a:gd name="connsiteY6" fmla="*/ 24 h 27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385" h="277733">
                <a:moveTo>
                  <a:pt x="3" y="24"/>
                </a:moveTo>
                <a:cubicBezTo>
                  <a:pt x="-350" y="2141"/>
                  <a:pt x="22934" y="131963"/>
                  <a:pt x="40220" y="177824"/>
                </a:cubicBezTo>
                <a:cubicBezTo>
                  <a:pt x="57506" y="223685"/>
                  <a:pt x="95253" y="263902"/>
                  <a:pt x="103720" y="275191"/>
                </a:cubicBezTo>
                <a:cubicBezTo>
                  <a:pt x="112187" y="286480"/>
                  <a:pt x="98428" y="257199"/>
                  <a:pt x="91020" y="245557"/>
                </a:cubicBezTo>
                <a:cubicBezTo>
                  <a:pt x="83612" y="233915"/>
                  <a:pt x="67384" y="218746"/>
                  <a:pt x="59270" y="205341"/>
                </a:cubicBezTo>
                <a:cubicBezTo>
                  <a:pt x="51156" y="191936"/>
                  <a:pt x="50098" y="195110"/>
                  <a:pt x="42337" y="165124"/>
                </a:cubicBezTo>
                <a:cubicBezTo>
                  <a:pt x="34576" y="135138"/>
                  <a:pt x="356" y="-2093"/>
                  <a:pt x="3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6490E2DF-0DB4-4B25-8311-9EF707BC7632}"/>
              </a:ext>
            </a:extLst>
          </p:cNvPr>
          <p:cNvSpPr/>
          <p:nvPr/>
        </p:nvSpPr>
        <p:spPr>
          <a:xfrm>
            <a:off x="2173678" y="5822799"/>
            <a:ext cx="368449" cy="92438"/>
          </a:xfrm>
          <a:custGeom>
            <a:avLst/>
            <a:gdLst>
              <a:gd name="connsiteX0" fmla="*/ 139 w 368449"/>
              <a:gd name="connsiteY0" fmla="*/ 151 h 92438"/>
              <a:gd name="connsiteX1" fmla="*/ 108089 w 368449"/>
              <a:gd name="connsiteY1" fmla="*/ 84818 h 92438"/>
              <a:gd name="connsiteX2" fmla="*/ 237205 w 368449"/>
              <a:gd name="connsiteY2" fmla="*/ 84818 h 92438"/>
              <a:gd name="connsiteX3" fmla="*/ 368439 w 368449"/>
              <a:gd name="connsiteY3" fmla="*/ 53068 h 92438"/>
              <a:gd name="connsiteX4" fmla="*/ 243555 w 368449"/>
              <a:gd name="connsiteY4" fmla="*/ 67884 h 92438"/>
              <a:gd name="connsiteX5" fmla="*/ 89039 w 368449"/>
              <a:gd name="connsiteY5" fmla="*/ 63651 h 92438"/>
              <a:gd name="connsiteX6" fmla="*/ 139 w 368449"/>
              <a:gd name="connsiteY6" fmla="*/ 151 h 9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8449" h="92438">
                <a:moveTo>
                  <a:pt x="139" y="151"/>
                </a:moveTo>
                <a:cubicBezTo>
                  <a:pt x="3314" y="3679"/>
                  <a:pt x="68578" y="70707"/>
                  <a:pt x="108089" y="84818"/>
                </a:cubicBezTo>
                <a:cubicBezTo>
                  <a:pt x="147600" y="98929"/>
                  <a:pt x="193813" y="90110"/>
                  <a:pt x="237205" y="84818"/>
                </a:cubicBezTo>
                <a:cubicBezTo>
                  <a:pt x="280597" y="79526"/>
                  <a:pt x="367381" y="55890"/>
                  <a:pt x="368439" y="53068"/>
                </a:cubicBezTo>
                <a:cubicBezTo>
                  <a:pt x="369497" y="50246"/>
                  <a:pt x="290122" y="66120"/>
                  <a:pt x="243555" y="67884"/>
                </a:cubicBezTo>
                <a:cubicBezTo>
                  <a:pt x="196988" y="69648"/>
                  <a:pt x="129256" y="71412"/>
                  <a:pt x="89039" y="63651"/>
                </a:cubicBezTo>
                <a:cubicBezTo>
                  <a:pt x="48822" y="55890"/>
                  <a:pt x="-3036" y="-3377"/>
                  <a:pt x="139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3970C4F7-2F1F-4348-93C3-455313913DD6}"/>
              </a:ext>
            </a:extLst>
          </p:cNvPr>
          <p:cNvSpPr/>
          <p:nvPr/>
        </p:nvSpPr>
        <p:spPr>
          <a:xfrm>
            <a:off x="2535474" y="5811112"/>
            <a:ext cx="389988" cy="69484"/>
          </a:xfrm>
          <a:custGeom>
            <a:avLst/>
            <a:gdLst>
              <a:gd name="connsiteX0" fmla="*/ 293 w 389988"/>
              <a:gd name="connsiteY0" fmla="*/ 64755 h 69484"/>
              <a:gd name="connsiteX1" fmla="*/ 186559 w 389988"/>
              <a:gd name="connsiteY1" fmla="*/ 62638 h 69484"/>
              <a:gd name="connsiteX2" fmla="*/ 275459 w 389988"/>
              <a:gd name="connsiteY2" fmla="*/ 37238 h 69484"/>
              <a:gd name="connsiteX3" fmla="*/ 389759 w 389988"/>
              <a:gd name="connsiteY3" fmla="*/ 30888 h 69484"/>
              <a:gd name="connsiteX4" fmla="*/ 302976 w 389988"/>
              <a:gd name="connsiteY4" fmla="*/ 5488 h 69484"/>
              <a:gd name="connsiteX5" fmla="*/ 233126 w 389988"/>
              <a:gd name="connsiteY5" fmla="*/ 5488 h 69484"/>
              <a:gd name="connsiteX6" fmla="*/ 293 w 389988"/>
              <a:gd name="connsiteY6" fmla="*/ 64755 h 69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9988" h="69484">
                <a:moveTo>
                  <a:pt x="293" y="64755"/>
                </a:moveTo>
                <a:cubicBezTo>
                  <a:pt x="-7468" y="74280"/>
                  <a:pt x="140698" y="67224"/>
                  <a:pt x="186559" y="62638"/>
                </a:cubicBezTo>
                <a:cubicBezTo>
                  <a:pt x="232420" y="58052"/>
                  <a:pt x="241592" y="42530"/>
                  <a:pt x="275459" y="37238"/>
                </a:cubicBezTo>
                <a:cubicBezTo>
                  <a:pt x="309326" y="31946"/>
                  <a:pt x="385173" y="36180"/>
                  <a:pt x="389759" y="30888"/>
                </a:cubicBezTo>
                <a:cubicBezTo>
                  <a:pt x="394345" y="25596"/>
                  <a:pt x="329082" y="9721"/>
                  <a:pt x="302976" y="5488"/>
                </a:cubicBezTo>
                <a:cubicBezTo>
                  <a:pt x="276870" y="1255"/>
                  <a:pt x="283221" y="-4390"/>
                  <a:pt x="233126" y="5488"/>
                </a:cubicBezTo>
                <a:cubicBezTo>
                  <a:pt x="183032" y="15366"/>
                  <a:pt x="8054" y="55230"/>
                  <a:pt x="293" y="647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FAACB0DA-EC35-4B56-8885-3676905816C1}"/>
              </a:ext>
            </a:extLst>
          </p:cNvPr>
          <p:cNvSpPr/>
          <p:nvPr/>
        </p:nvSpPr>
        <p:spPr>
          <a:xfrm>
            <a:off x="2366424" y="5473182"/>
            <a:ext cx="616079" cy="398451"/>
          </a:xfrm>
          <a:custGeom>
            <a:avLst/>
            <a:gdLst>
              <a:gd name="connsiteX0" fmla="*/ 9 w 616079"/>
              <a:gd name="connsiteY0" fmla="*/ 13218 h 398451"/>
              <a:gd name="connsiteX1" fmla="*/ 110076 w 616079"/>
              <a:gd name="connsiteY1" fmla="*/ 51318 h 398451"/>
              <a:gd name="connsiteX2" fmla="*/ 150293 w 616079"/>
              <a:gd name="connsiteY2" fmla="*/ 51318 h 398451"/>
              <a:gd name="connsiteX3" fmla="*/ 160876 w 616079"/>
              <a:gd name="connsiteY3" fmla="*/ 55551 h 398451"/>
              <a:gd name="connsiteX4" fmla="*/ 95259 w 616079"/>
              <a:gd name="connsiteY4" fmla="*/ 146568 h 398451"/>
              <a:gd name="connsiteX5" fmla="*/ 76209 w 616079"/>
              <a:gd name="connsiteY5" fmla="*/ 207951 h 398451"/>
              <a:gd name="connsiteX6" fmla="*/ 127009 w 616079"/>
              <a:gd name="connsiteY6" fmla="*/ 360351 h 398451"/>
              <a:gd name="connsiteX7" fmla="*/ 160876 w 616079"/>
              <a:gd name="connsiteY7" fmla="*/ 394218 h 398451"/>
              <a:gd name="connsiteX8" fmla="*/ 292109 w 616079"/>
              <a:gd name="connsiteY8" fmla="*/ 394218 h 398451"/>
              <a:gd name="connsiteX9" fmla="*/ 495309 w 616079"/>
              <a:gd name="connsiteY9" fmla="*/ 360351 h 398451"/>
              <a:gd name="connsiteX10" fmla="*/ 571509 w 616079"/>
              <a:gd name="connsiteY10" fmla="*/ 356118 h 398451"/>
              <a:gd name="connsiteX11" fmla="*/ 613843 w 616079"/>
              <a:gd name="connsiteY11" fmla="*/ 239701 h 398451"/>
              <a:gd name="connsiteX12" fmla="*/ 601143 w 616079"/>
              <a:gd name="connsiteY12" fmla="*/ 188901 h 398451"/>
              <a:gd name="connsiteX13" fmla="*/ 524943 w 616079"/>
              <a:gd name="connsiteY13" fmla="*/ 112701 h 398451"/>
              <a:gd name="connsiteX14" fmla="*/ 294226 w 616079"/>
              <a:gd name="connsiteY14" fmla="*/ 19568 h 398451"/>
              <a:gd name="connsiteX15" fmla="*/ 116426 w 616079"/>
              <a:gd name="connsiteY15" fmla="*/ 518 h 398451"/>
              <a:gd name="connsiteX16" fmla="*/ 9 w 616079"/>
              <a:gd name="connsiteY16" fmla="*/ 13218 h 39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16079" h="398451">
                <a:moveTo>
                  <a:pt x="9" y="13218"/>
                </a:moveTo>
                <a:cubicBezTo>
                  <a:pt x="-1049" y="21685"/>
                  <a:pt x="85029" y="44968"/>
                  <a:pt x="110076" y="51318"/>
                </a:cubicBezTo>
                <a:cubicBezTo>
                  <a:pt x="135123" y="57668"/>
                  <a:pt x="150293" y="51318"/>
                  <a:pt x="150293" y="51318"/>
                </a:cubicBezTo>
                <a:cubicBezTo>
                  <a:pt x="158760" y="52024"/>
                  <a:pt x="170048" y="39676"/>
                  <a:pt x="160876" y="55551"/>
                </a:cubicBezTo>
                <a:cubicBezTo>
                  <a:pt x="151704" y="71426"/>
                  <a:pt x="109370" y="121168"/>
                  <a:pt x="95259" y="146568"/>
                </a:cubicBezTo>
                <a:cubicBezTo>
                  <a:pt x="81148" y="171968"/>
                  <a:pt x="70917" y="172321"/>
                  <a:pt x="76209" y="207951"/>
                </a:cubicBezTo>
                <a:cubicBezTo>
                  <a:pt x="81501" y="243581"/>
                  <a:pt x="112898" y="329307"/>
                  <a:pt x="127009" y="360351"/>
                </a:cubicBezTo>
                <a:cubicBezTo>
                  <a:pt x="141120" y="391396"/>
                  <a:pt x="133359" y="388574"/>
                  <a:pt x="160876" y="394218"/>
                </a:cubicBezTo>
                <a:cubicBezTo>
                  <a:pt x="188393" y="399862"/>
                  <a:pt x="236370" y="399863"/>
                  <a:pt x="292109" y="394218"/>
                </a:cubicBezTo>
                <a:cubicBezTo>
                  <a:pt x="347848" y="388574"/>
                  <a:pt x="448742" y="366701"/>
                  <a:pt x="495309" y="360351"/>
                </a:cubicBezTo>
                <a:cubicBezTo>
                  <a:pt x="541876" y="354001"/>
                  <a:pt x="551753" y="376226"/>
                  <a:pt x="571509" y="356118"/>
                </a:cubicBezTo>
                <a:cubicBezTo>
                  <a:pt x="591265" y="336010"/>
                  <a:pt x="608904" y="267571"/>
                  <a:pt x="613843" y="239701"/>
                </a:cubicBezTo>
                <a:cubicBezTo>
                  <a:pt x="618782" y="211832"/>
                  <a:pt x="615960" y="210068"/>
                  <a:pt x="601143" y="188901"/>
                </a:cubicBezTo>
                <a:cubicBezTo>
                  <a:pt x="586326" y="167734"/>
                  <a:pt x="576096" y="140923"/>
                  <a:pt x="524943" y="112701"/>
                </a:cubicBezTo>
                <a:cubicBezTo>
                  <a:pt x="473790" y="84479"/>
                  <a:pt x="362312" y="38265"/>
                  <a:pt x="294226" y="19568"/>
                </a:cubicBezTo>
                <a:cubicBezTo>
                  <a:pt x="226140" y="871"/>
                  <a:pt x="162640" y="2987"/>
                  <a:pt x="116426" y="518"/>
                </a:cubicBezTo>
                <a:cubicBezTo>
                  <a:pt x="70212" y="-1952"/>
                  <a:pt x="1067" y="4751"/>
                  <a:pt x="9" y="132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ECBBF373-1CD6-466B-BB14-EAD34A86FDE6}"/>
              </a:ext>
            </a:extLst>
          </p:cNvPr>
          <p:cNvSpPr/>
          <p:nvPr/>
        </p:nvSpPr>
        <p:spPr>
          <a:xfrm rot="605561">
            <a:off x="2589571" y="5599596"/>
            <a:ext cx="245852" cy="945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07C756B3-19DE-4DE7-9E62-2EEE5BE28F80}"/>
              </a:ext>
            </a:extLst>
          </p:cNvPr>
          <p:cNvSpPr/>
          <p:nvPr/>
        </p:nvSpPr>
        <p:spPr>
          <a:xfrm>
            <a:off x="2219602" y="5419689"/>
            <a:ext cx="692944" cy="186451"/>
          </a:xfrm>
          <a:custGeom>
            <a:avLst/>
            <a:gdLst>
              <a:gd name="connsiteX0" fmla="*/ 1311 w 692944"/>
              <a:gd name="connsiteY0" fmla="*/ 20674 h 186451"/>
              <a:gd name="connsiteX1" fmla="*/ 253723 w 692944"/>
              <a:gd name="connsiteY1" fmla="*/ 36 h 186451"/>
              <a:gd name="connsiteX2" fmla="*/ 402948 w 692944"/>
              <a:gd name="connsiteY2" fmla="*/ 25436 h 186451"/>
              <a:gd name="connsiteX3" fmla="*/ 595036 w 692944"/>
              <a:gd name="connsiteY3" fmla="*/ 79411 h 186451"/>
              <a:gd name="connsiteX4" fmla="*/ 687111 w 692944"/>
              <a:gd name="connsiteY4" fmla="*/ 182599 h 186451"/>
              <a:gd name="connsiteX5" fmla="*/ 649011 w 692944"/>
              <a:gd name="connsiteY5" fmla="*/ 154024 h 186451"/>
              <a:gd name="connsiteX6" fmla="*/ 371198 w 692944"/>
              <a:gd name="connsiteY6" fmla="*/ 55599 h 186451"/>
              <a:gd name="connsiteX7" fmla="*/ 1311 w 692944"/>
              <a:gd name="connsiteY7" fmla="*/ 20674 h 18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2944" h="186451">
                <a:moveTo>
                  <a:pt x="1311" y="20674"/>
                </a:moveTo>
                <a:cubicBezTo>
                  <a:pt x="-18268" y="11413"/>
                  <a:pt x="186784" y="-758"/>
                  <a:pt x="253723" y="36"/>
                </a:cubicBezTo>
                <a:cubicBezTo>
                  <a:pt x="320662" y="830"/>
                  <a:pt x="346063" y="12207"/>
                  <a:pt x="402948" y="25436"/>
                </a:cubicBezTo>
                <a:cubicBezTo>
                  <a:pt x="459833" y="38665"/>
                  <a:pt x="547676" y="53217"/>
                  <a:pt x="595036" y="79411"/>
                </a:cubicBezTo>
                <a:cubicBezTo>
                  <a:pt x="642396" y="105605"/>
                  <a:pt x="678115" y="170164"/>
                  <a:pt x="687111" y="182599"/>
                </a:cubicBezTo>
                <a:cubicBezTo>
                  <a:pt x="696107" y="195035"/>
                  <a:pt x="701663" y="175191"/>
                  <a:pt x="649011" y="154024"/>
                </a:cubicBezTo>
                <a:cubicBezTo>
                  <a:pt x="596359" y="132857"/>
                  <a:pt x="479413" y="78882"/>
                  <a:pt x="371198" y="55599"/>
                </a:cubicBezTo>
                <a:cubicBezTo>
                  <a:pt x="262983" y="32316"/>
                  <a:pt x="20890" y="29935"/>
                  <a:pt x="1311" y="206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8DBB9439-85FC-4042-83C1-D4CB02B04DBE}"/>
              </a:ext>
            </a:extLst>
          </p:cNvPr>
          <p:cNvSpPr/>
          <p:nvPr/>
        </p:nvSpPr>
        <p:spPr>
          <a:xfrm>
            <a:off x="2015880" y="5445027"/>
            <a:ext cx="217736" cy="73575"/>
          </a:xfrm>
          <a:custGeom>
            <a:avLst/>
            <a:gdLst>
              <a:gd name="connsiteX0" fmla="*/ 217733 w 217736"/>
              <a:gd name="connsiteY0" fmla="*/ 73123 h 73575"/>
              <a:gd name="connsiteX1" fmla="*/ 127245 w 217736"/>
              <a:gd name="connsiteY1" fmla="*/ 54073 h 73575"/>
              <a:gd name="connsiteX2" fmla="*/ 55808 w 217736"/>
              <a:gd name="connsiteY2" fmla="*/ 25498 h 73575"/>
              <a:gd name="connsiteX3" fmla="*/ 1833 w 217736"/>
              <a:gd name="connsiteY3" fmla="*/ 98 h 73575"/>
              <a:gd name="connsiteX4" fmla="*/ 124070 w 217736"/>
              <a:gd name="connsiteY4" fmla="*/ 35023 h 73575"/>
              <a:gd name="connsiteX5" fmla="*/ 217733 w 217736"/>
              <a:gd name="connsiteY5" fmla="*/ 73123 h 73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736" h="73575">
                <a:moveTo>
                  <a:pt x="217733" y="73123"/>
                </a:moveTo>
                <a:cubicBezTo>
                  <a:pt x="218262" y="76298"/>
                  <a:pt x="154232" y="62010"/>
                  <a:pt x="127245" y="54073"/>
                </a:cubicBezTo>
                <a:cubicBezTo>
                  <a:pt x="100258" y="46136"/>
                  <a:pt x="76710" y="34494"/>
                  <a:pt x="55808" y="25498"/>
                </a:cubicBezTo>
                <a:cubicBezTo>
                  <a:pt x="34906" y="16502"/>
                  <a:pt x="-9544" y="-1490"/>
                  <a:pt x="1833" y="98"/>
                </a:cubicBezTo>
                <a:cubicBezTo>
                  <a:pt x="13210" y="1685"/>
                  <a:pt x="87293" y="21794"/>
                  <a:pt x="124070" y="35023"/>
                </a:cubicBezTo>
                <a:cubicBezTo>
                  <a:pt x="160847" y="48252"/>
                  <a:pt x="217204" y="69948"/>
                  <a:pt x="217733" y="73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F21826F5-4E35-498E-BFBF-974678E23BE0}"/>
              </a:ext>
            </a:extLst>
          </p:cNvPr>
          <p:cNvSpPr/>
          <p:nvPr/>
        </p:nvSpPr>
        <p:spPr>
          <a:xfrm>
            <a:off x="1966834" y="5492500"/>
            <a:ext cx="217782" cy="66968"/>
          </a:xfrm>
          <a:custGeom>
            <a:avLst/>
            <a:gdLst>
              <a:gd name="connsiteX0" fmla="*/ 79 w 217782"/>
              <a:gd name="connsiteY0" fmla="*/ 250 h 66968"/>
              <a:gd name="connsiteX1" fmla="*/ 90566 w 217782"/>
              <a:gd name="connsiteY1" fmla="*/ 46288 h 66968"/>
              <a:gd name="connsiteX2" fmla="*/ 215979 w 217782"/>
              <a:gd name="connsiteY2" fmla="*/ 66925 h 66968"/>
              <a:gd name="connsiteX3" fmla="*/ 158829 w 217782"/>
              <a:gd name="connsiteY3" fmla="*/ 51050 h 66968"/>
              <a:gd name="connsiteX4" fmla="*/ 76279 w 217782"/>
              <a:gd name="connsiteY4" fmla="*/ 28825 h 66968"/>
              <a:gd name="connsiteX5" fmla="*/ 79 w 217782"/>
              <a:gd name="connsiteY5" fmla="*/ 250 h 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782" h="66968">
                <a:moveTo>
                  <a:pt x="79" y="250"/>
                </a:moveTo>
                <a:cubicBezTo>
                  <a:pt x="2460" y="3160"/>
                  <a:pt x="54583" y="35175"/>
                  <a:pt x="90566" y="46288"/>
                </a:cubicBezTo>
                <a:cubicBezTo>
                  <a:pt x="126549" y="57401"/>
                  <a:pt x="204602" y="66131"/>
                  <a:pt x="215979" y="66925"/>
                </a:cubicBezTo>
                <a:cubicBezTo>
                  <a:pt x="227356" y="67719"/>
                  <a:pt x="182112" y="57400"/>
                  <a:pt x="158829" y="51050"/>
                </a:cubicBezTo>
                <a:cubicBezTo>
                  <a:pt x="135546" y="44700"/>
                  <a:pt x="103002" y="37027"/>
                  <a:pt x="76279" y="28825"/>
                </a:cubicBezTo>
                <a:cubicBezTo>
                  <a:pt x="49556" y="20623"/>
                  <a:pt x="-2302" y="-2660"/>
                  <a:pt x="79" y="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2E43A0C8-B9F6-44E4-839D-8CEDA7CB8608}"/>
              </a:ext>
            </a:extLst>
          </p:cNvPr>
          <p:cNvSpPr/>
          <p:nvPr/>
        </p:nvSpPr>
        <p:spPr>
          <a:xfrm>
            <a:off x="2031772" y="4570479"/>
            <a:ext cx="329038" cy="276166"/>
          </a:xfrm>
          <a:custGeom>
            <a:avLst/>
            <a:gdLst>
              <a:gd name="connsiteX0" fmla="*/ 228 w 329038"/>
              <a:gd name="connsiteY0" fmla="*/ 276159 h 276166"/>
              <a:gd name="connsiteX1" fmla="*/ 141516 w 329038"/>
              <a:gd name="connsiteY1" fmla="*/ 60259 h 276166"/>
              <a:gd name="connsiteX2" fmla="*/ 179616 w 329038"/>
              <a:gd name="connsiteY2" fmla="*/ 53909 h 276166"/>
              <a:gd name="connsiteX3" fmla="*/ 217716 w 329038"/>
              <a:gd name="connsiteY3" fmla="*/ 23746 h 276166"/>
              <a:gd name="connsiteX4" fmla="*/ 328841 w 329038"/>
              <a:gd name="connsiteY4" fmla="*/ 14221 h 276166"/>
              <a:gd name="connsiteX5" fmla="*/ 243116 w 329038"/>
              <a:gd name="connsiteY5" fmla="*/ 1521 h 276166"/>
              <a:gd name="connsiteX6" fmla="*/ 178028 w 329038"/>
              <a:gd name="connsiteY6" fmla="*/ 52321 h 276166"/>
              <a:gd name="connsiteX7" fmla="*/ 228 w 329038"/>
              <a:gd name="connsiteY7" fmla="*/ 276159 h 276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9038" h="276166">
                <a:moveTo>
                  <a:pt x="228" y="276159"/>
                </a:moveTo>
                <a:cubicBezTo>
                  <a:pt x="-5857" y="277482"/>
                  <a:pt x="111618" y="97301"/>
                  <a:pt x="141516" y="60259"/>
                </a:cubicBezTo>
                <a:cubicBezTo>
                  <a:pt x="171414" y="23217"/>
                  <a:pt x="166916" y="59994"/>
                  <a:pt x="179616" y="53909"/>
                </a:cubicBezTo>
                <a:cubicBezTo>
                  <a:pt x="192316" y="47824"/>
                  <a:pt x="192845" y="30361"/>
                  <a:pt x="217716" y="23746"/>
                </a:cubicBezTo>
                <a:cubicBezTo>
                  <a:pt x="242587" y="17131"/>
                  <a:pt x="324608" y="17925"/>
                  <a:pt x="328841" y="14221"/>
                </a:cubicBezTo>
                <a:cubicBezTo>
                  <a:pt x="333074" y="10517"/>
                  <a:pt x="268252" y="-4829"/>
                  <a:pt x="243116" y="1521"/>
                </a:cubicBezTo>
                <a:cubicBezTo>
                  <a:pt x="217980" y="7871"/>
                  <a:pt x="217980" y="10781"/>
                  <a:pt x="178028" y="52321"/>
                </a:cubicBezTo>
                <a:cubicBezTo>
                  <a:pt x="138076" y="93861"/>
                  <a:pt x="6313" y="274836"/>
                  <a:pt x="228" y="276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6B860210-3EF3-4CAD-81C7-8E6C4EDC1806}"/>
              </a:ext>
            </a:extLst>
          </p:cNvPr>
          <p:cNvSpPr/>
          <p:nvPr/>
        </p:nvSpPr>
        <p:spPr>
          <a:xfrm>
            <a:off x="2496971" y="4613675"/>
            <a:ext cx="347964" cy="88513"/>
          </a:xfrm>
          <a:custGeom>
            <a:avLst/>
            <a:gdLst>
              <a:gd name="connsiteX0" fmla="*/ 167 w 347964"/>
              <a:gd name="connsiteY0" fmla="*/ 1188 h 88513"/>
              <a:gd name="connsiteX1" fmla="*/ 122404 w 347964"/>
              <a:gd name="connsiteY1" fmla="*/ 15475 h 88513"/>
              <a:gd name="connsiteX2" fmla="*/ 174792 w 347964"/>
              <a:gd name="connsiteY2" fmla="*/ 36113 h 88513"/>
              <a:gd name="connsiteX3" fmla="*/ 255754 w 347964"/>
              <a:gd name="connsiteY3" fmla="*/ 71038 h 88513"/>
              <a:gd name="connsiteX4" fmla="*/ 347829 w 347964"/>
              <a:gd name="connsiteY4" fmla="*/ 88500 h 88513"/>
              <a:gd name="connsiteX5" fmla="*/ 277979 w 347964"/>
              <a:gd name="connsiteY5" fmla="*/ 74213 h 88513"/>
              <a:gd name="connsiteX6" fmla="*/ 150979 w 347964"/>
              <a:gd name="connsiteY6" fmla="*/ 47225 h 88513"/>
              <a:gd name="connsiteX7" fmla="*/ 167 w 347964"/>
              <a:gd name="connsiteY7" fmla="*/ 1188 h 88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964" h="88513">
                <a:moveTo>
                  <a:pt x="167" y="1188"/>
                </a:moveTo>
                <a:cubicBezTo>
                  <a:pt x="-4596" y="-4104"/>
                  <a:pt x="93300" y="9654"/>
                  <a:pt x="122404" y="15475"/>
                </a:cubicBezTo>
                <a:cubicBezTo>
                  <a:pt x="151508" y="21296"/>
                  <a:pt x="152567" y="26853"/>
                  <a:pt x="174792" y="36113"/>
                </a:cubicBezTo>
                <a:cubicBezTo>
                  <a:pt x="197017" y="45373"/>
                  <a:pt x="226915" y="62307"/>
                  <a:pt x="255754" y="71038"/>
                </a:cubicBezTo>
                <a:cubicBezTo>
                  <a:pt x="284593" y="79769"/>
                  <a:pt x="344125" y="87971"/>
                  <a:pt x="347829" y="88500"/>
                </a:cubicBezTo>
                <a:cubicBezTo>
                  <a:pt x="351533" y="89029"/>
                  <a:pt x="277979" y="74213"/>
                  <a:pt x="277979" y="74213"/>
                </a:cubicBezTo>
                <a:cubicBezTo>
                  <a:pt x="245171" y="67334"/>
                  <a:pt x="197281" y="61512"/>
                  <a:pt x="150979" y="47225"/>
                </a:cubicBezTo>
                <a:cubicBezTo>
                  <a:pt x="104677" y="32938"/>
                  <a:pt x="4930" y="6480"/>
                  <a:pt x="167" y="1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0E921260-3FEC-46AF-98DD-88D3E3A25EA8}"/>
              </a:ext>
            </a:extLst>
          </p:cNvPr>
          <p:cNvSpPr/>
          <p:nvPr/>
        </p:nvSpPr>
        <p:spPr>
          <a:xfrm>
            <a:off x="2044492" y="4787701"/>
            <a:ext cx="150061" cy="104980"/>
          </a:xfrm>
          <a:custGeom>
            <a:avLst/>
            <a:gdLst>
              <a:gd name="connsiteX0" fmla="*/ 208 w 150061"/>
              <a:gd name="connsiteY0" fmla="*/ 104974 h 104980"/>
              <a:gd name="connsiteX1" fmla="*/ 133558 w 150061"/>
              <a:gd name="connsiteY1" fmla="*/ 17662 h 104980"/>
              <a:gd name="connsiteX2" fmla="*/ 144671 w 150061"/>
              <a:gd name="connsiteY2" fmla="*/ 199 h 104980"/>
              <a:gd name="connsiteX3" fmla="*/ 103396 w 150061"/>
              <a:gd name="connsiteY3" fmla="*/ 22424 h 104980"/>
              <a:gd name="connsiteX4" fmla="*/ 208 w 150061"/>
              <a:gd name="connsiteY4" fmla="*/ 104974 h 10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061" h="104980">
                <a:moveTo>
                  <a:pt x="208" y="104974"/>
                </a:moveTo>
                <a:cubicBezTo>
                  <a:pt x="5235" y="104180"/>
                  <a:pt x="109481" y="35124"/>
                  <a:pt x="133558" y="17662"/>
                </a:cubicBezTo>
                <a:cubicBezTo>
                  <a:pt x="157635" y="200"/>
                  <a:pt x="149698" y="-595"/>
                  <a:pt x="144671" y="199"/>
                </a:cubicBezTo>
                <a:cubicBezTo>
                  <a:pt x="139644" y="993"/>
                  <a:pt x="124298" y="6284"/>
                  <a:pt x="103396" y="22424"/>
                </a:cubicBezTo>
                <a:cubicBezTo>
                  <a:pt x="82494" y="38564"/>
                  <a:pt x="-4819" y="105768"/>
                  <a:pt x="208" y="1049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2A41AB25-EE0F-45AA-BDE3-80B40B544D28}"/>
              </a:ext>
            </a:extLst>
          </p:cNvPr>
          <p:cNvSpPr/>
          <p:nvPr/>
        </p:nvSpPr>
        <p:spPr>
          <a:xfrm>
            <a:off x="2206432" y="4827490"/>
            <a:ext cx="345096" cy="49458"/>
          </a:xfrm>
          <a:custGeom>
            <a:avLst/>
            <a:gdLst>
              <a:gd name="connsiteX0" fmla="*/ 193 w 345096"/>
              <a:gd name="connsiteY0" fmla="*/ 98 h 49458"/>
              <a:gd name="connsiteX1" fmla="*/ 181168 w 345096"/>
              <a:gd name="connsiteY1" fmla="*/ 49310 h 49458"/>
              <a:gd name="connsiteX2" fmla="*/ 344681 w 345096"/>
              <a:gd name="connsiteY2" fmla="*/ 15973 h 49458"/>
              <a:gd name="connsiteX3" fmla="*/ 225618 w 345096"/>
              <a:gd name="connsiteY3" fmla="*/ 35023 h 49458"/>
              <a:gd name="connsiteX4" fmla="*/ 147831 w 345096"/>
              <a:gd name="connsiteY4" fmla="*/ 36610 h 49458"/>
              <a:gd name="connsiteX5" fmla="*/ 193 w 345096"/>
              <a:gd name="connsiteY5" fmla="*/ 98 h 4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5096" h="49458">
                <a:moveTo>
                  <a:pt x="193" y="98"/>
                </a:moveTo>
                <a:cubicBezTo>
                  <a:pt x="5749" y="2215"/>
                  <a:pt x="123753" y="46664"/>
                  <a:pt x="181168" y="49310"/>
                </a:cubicBezTo>
                <a:cubicBezTo>
                  <a:pt x="238583" y="51956"/>
                  <a:pt x="337273" y="18354"/>
                  <a:pt x="344681" y="15973"/>
                </a:cubicBezTo>
                <a:cubicBezTo>
                  <a:pt x="352089" y="13592"/>
                  <a:pt x="258426" y="31583"/>
                  <a:pt x="225618" y="35023"/>
                </a:cubicBezTo>
                <a:cubicBezTo>
                  <a:pt x="192810" y="38463"/>
                  <a:pt x="185666" y="42431"/>
                  <a:pt x="147831" y="36610"/>
                </a:cubicBezTo>
                <a:cubicBezTo>
                  <a:pt x="109996" y="30789"/>
                  <a:pt x="-5363" y="-2019"/>
                  <a:pt x="193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47A2AC05-8C66-4AB7-B9B2-451717FDDAA6}"/>
              </a:ext>
            </a:extLst>
          </p:cNvPr>
          <p:cNvSpPr/>
          <p:nvPr/>
        </p:nvSpPr>
        <p:spPr>
          <a:xfrm>
            <a:off x="2746371" y="4825867"/>
            <a:ext cx="283654" cy="92746"/>
          </a:xfrm>
          <a:custGeom>
            <a:avLst/>
            <a:gdLst>
              <a:gd name="connsiteX0" fmla="*/ 4 w 283654"/>
              <a:gd name="connsiteY0" fmla="*/ 133 h 92746"/>
              <a:gd name="connsiteX1" fmla="*/ 92079 w 283654"/>
              <a:gd name="connsiteY1" fmla="*/ 66808 h 92746"/>
              <a:gd name="connsiteX2" fmla="*/ 279404 w 283654"/>
              <a:gd name="connsiteY2" fmla="*/ 92208 h 92746"/>
              <a:gd name="connsiteX3" fmla="*/ 212729 w 283654"/>
              <a:gd name="connsiteY3" fmla="*/ 84271 h 92746"/>
              <a:gd name="connsiteX4" fmla="*/ 95254 w 283654"/>
              <a:gd name="connsiteY4" fmla="*/ 85858 h 92746"/>
              <a:gd name="connsiteX5" fmla="*/ 4 w 283654"/>
              <a:gd name="connsiteY5" fmla="*/ 133 h 92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654" h="92746">
                <a:moveTo>
                  <a:pt x="4" y="133"/>
                </a:moveTo>
                <a:cubicBezTo>
                  <a:pt x="-525" y="-3042"/>
                  <a:pt x="45512" y="51462"/>
                  <a:pt x="92079" y="66808"/>
                </a:cubicBezTo>
                <a:cubicBezTo>
                  <a:pt x="138646" y="82154"/>
                  <a:pt x="259296" y="89298"/>
                  <a:pt x="279404" y="92208"/>
                </a:cubicBezTo>
                <a:cubicBezTo>
                  <a:pt x="299512" y="95118"/>
                  <a:pt x="243421" y="85329"/>
                  <a:pt x="212729" y="84271"/>
                </a:cubicBezTo>
                <a:cubicBezTo>
                  <a:pt x="182037" y="83213"/>
                  <a:pt x="127268" y="95383"/>
                  <a:pt x="95254" y="85858"/>
                </a:cubicBezTo>
                <a:cubicBezTo>
                  <a:pt x="63240" y="76333"/>
                  <a:pt x="533" y="3308"/>
                  <a:pt x="4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A8D77E6F-F20F-471C-87EE-58CD98776BFB}"/>
              </a:ext>
            </a:extLst>
          </p:cNvPr>
          <p:cNvSpPr/>
          <p:nvPr/>
        </p:nvSpPr>
        <p:spPr>
          <a:xfrm>
            <a:off x="2932088" y="4735500"/>
            <a:ext cx="114682" cy="173009"/>
          </a:xfrm>
          <a:custGeom>
            <a:avLst/>
            <a:gdLst>
              <a:gd name="connsiteX0" fmla="*/ 25 w 114682"/>
              <a:gd name="connsiteY0" fmla="*/ 13 h 173009"/>
              <a:gd name="connsiteX1" fmla="*/ 96862 w 114682"/>
              <a:gd name="connsiteY1" fmla="*/ 61925 h 173009"/>
              <a:gd name="connsiteX2" fmla="*/ 114325 w 114682"/>
              <a:gd name="connsiteY2" fmla="*/ 171463 h 173009"/>
              <a:gd name="connsiteX3" fmla="*/ 107975 w 114682"/>
              <a:gd name="connsiteY3" fmla="*/ 123838 h 173009"/>
              <a:gd name="connsiteX4" fmla="*/ 100037 w 114682"/>
              <a:gd name="connsiteY4" fmla="*/ 88913 h 173009"/>
              <a:gd name="connsiteX5" fmla="*/ 87337 w 114682"/>
              <a:gd name="connsiteY5" fmla="*/ 66688 h 173009"/>
              <a:gd name="connsiteX6" fmla="*/ 25 w 114682"/>
              <a:gd name="connsiteY6" fmla="*/ 13 h 173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682" h="173009">
                <a:moveTo>
                  <a:pt x="25" y="13"/>
                </a:moveTo>
                <a:cubicBezTo>
                  <a:pt x="1612" y="-781"/>
                  <a:pt x="77812" y="33350"/>
                  <a:pt x="96862" y="61925"/>
                </a:cubicBezTo>
                <a:cubicBezTo>
                  <a:pt x="115912" y="90500"/>
                  <a:pt x="112473" y="161144"/>
                  <a:pt x="114325" y="171463"/>
                </a:cubicBezTo>
                <a:cubicBezTo>
                  <a:pt x="116177" y="181782"/>
                  <a:pt x="110356" y="137596"/>
                  <a:pt x="107975" y="123838"/>
                </a:cubicBezTo>
                <a:cubicBezTo>
                  <a:pt x="105594" y="110080"/>
                  <a:pt x="103477" y="98438"/>
                  <a:pt x="100037" y="88913"/>
                </a:cubicBezTo>
                <a:cubicBezTo>
                  <a:pt x="96597" y="79388"/>
                  <a:pt x="103476" y="79917"/>
                  <a:pt x="87337" y="66688"/>
                </a:cubicBezTo>
                <a:cubicBezTo>
                  <a:pt x="71198" y="53459"/>
                  <a:pt x="-1562" y="807"/>
                  <a:pt x="25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4096C39B-88EE-496C-9405-F05A069B1EAE}"/>
              </a:ext>
            </a:extLst>
          </p:cNvPr>
          <p:cNvSpPr/>
          <p:nvPr/>
        </p:nvSpPr>
        <p:spPr>
          <a:xfrm>
            <a:off x="2379130" y="5873493"/>
            <a:ext cx="514554" cy="97723"/>
          </a:xfrm>
          <a:custGeom>
            <a:avLst/>
            <a:gdLst>
              <a:gd name="connsiteX0" fmla="*/ 514353 w 514554"/>
              <a:gd name="connsiteY0" fmla="*/ 257 h 97723"/>
              <a:gd name="connsiteX1" fmla="*/ 260353 w 514554"/>
              <a:gd name="connsiteY1" fmla="*/ 36240 h 97723"/>
              <a:gd name="connsiteX2" fmla="*/ 139703 w 514554"/>
              <a:gd name="connsiteY2" fmla="*/ 57407 h 97723"/>
              <a:gd name="connsiteX3" fmla="*/ 3 w 514554"/>
              <a:gd name="connsiteY3" fmla="*/ 97624 h 97723"/>
              <a:gd name="connsiteX4" fmla="*/ 135470 w 514554"/>
              <a:gd name="connsiteY4" fmla="*/ 44707 h 97723"/>
              <a:gd name="connsiteX5" fmla="*/ 215903 w 514554"/>
              <a:gd name="connsiteY5" fmla="*/ 21424 h 97723"/>
              <a:gd name="connsiteX6" fmla="*/ 514353 w 514554"/>
              <a:gd name="connsiteY6" fmla="*/ 257 h 97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4554" h="97723">
                <a:moveTo>
                  <a:pt x="514353" y="257"/>
                </a:moveTo>
                <a:cubicBezTo>
                  <a:pt x="521761" y="2726"/>
                  <a:pt x="322795" y="26715"/>
                  <a:pt x="260353" y="36240"/>
                </a:cubicBezTo>
                <a:cubicBezTo>
                  <a:pt x="197911" y="45765"/>
                  <a:pt x="183095" y="47176"/>
                  <a:pt x="139703" y="57407"/>
                </a:cubicBezTo>
                <a:cubicBezTo>
                  <a:pt x="96311" y="67638"/>
                  <a:pt x="708" y="99741"/>
                  <a:pt x="3" y="97624"/>
                </a:cubicBezTo>
                <a:cubicBezTo>
                  <a:pt x="-703" y="95507"/>
                  <a:pt x="99487" y="57407"/>
                  <a:pt x="135470" y="44707"/>
                </a:cubicBezTo>
                <a:cubicBezTo>
                  <a:pt x="171453" y="32007"/>
                  <a:pt x="148875" y="29185"/>
                  <a:pt x="215903" y="21424"/>
                </a:cubicBezTo>
                <a:cubicBezTo>
                  <a:pt x="282931" y="13663"/>
                  <a:pt x="506945" y="-2212"/>
                  <a:pt x="514353" y="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3262E8A9-462A-49E6-B3B6-6054D529777C}"/>
              </a:ext>
            </a:extLst>
          </p:cNvPr>
          <p:cNvSpPr/>
          <p:nvPr/>
        </p:nvSpPr>
        <p:spPr>
          <a:xfrm>
            <a:off x="1948508" y="5776229"/>
            <a:ext cx="485070" cy="267029"/>
          </a:xfrm>
          <a:custGeom>
            <a:avLst/>
            <a:gdLst>
              <a:gd name="connsiteX0" fmla="*/ 111009 w 485070"/>
              <a:gd name="connsiteY0" fmla="*/ 154 h 267029"/>
              <a:gd name="connsiteX1" fmla="*/ 19992 w 485070"/>
              <a:gd name="connsiteY1" fmla="*/ 76354 h 267029"/>
              <a:gd name="connsiteX2" fmla="*/ 942 w 485070"/>
              <a:gd name="connsiteY2" fmla="*/ 131388 h 267029"/>
              <a:gd name="connsiteX3" fmla="*/ 15759 w 485070"/>
              <a:gd name="connsiteY3" fmla="*/ 105988 h 267029"/>
              <a:gd name="connsiteX4" fmla="*/ 121592 w 485070"/>
              <a:gd name="connsiteY4" fmla="*/ 135621 h 267029"/>
              <a:gd name="connsiteX5" fmla="*/ 146992 w 485070"/>
              <a:gd name="connsiteY5" fmla="*/ 152554 h 267029"/>
              <a:gd name="connsiteX6" fmla="*/ 159692 w 485070"/>
              <a:gd name="connsiteY6" fmla="*/ 171604 h 267029"/>
              <a:gd name="connsiteX7" fmla="*/ 204142 w 485070"/>
              <a:gd name="connsiteY7" fmla="*/ 131388 h 267029"/>
              <a:gd name="connsiteX8" fmla="*/ 273992 w 485070"/>
              <a:gd name="connsiteY8" fmla="*/ 237221 h 267029"/>
              <a:gd name="connsiteX9" fmla="*/ 280342 w 485070"/>
              <a:gd name="connsiteY9" fmla="*/ 169488 h 267029"/>
              <a:gd name="connsiteX10" fmla="*/ 356542 w 485070"/>
              <a:gd name="connsiteY10" fmla="*/ 266854 h 267029"/>
              <a:gd name="connsiteX11" fmla="*/ 360775 w 485070"/>
              <a:gd name="connsiteY11" fmla="*/ 192771 h 267029"/>
              <a:gd name="connsiteX12" fmla="*/ 483542 w 485070"/>
              <a:gd name="connsiteY12" fmla="*/ 169488 h 267029"/>
              <a:gd name="connsiteX13" fmla="*/ 263409 w 485070"/>
              <a:gd name="connsiteY13" fmla="*/ 173721 h 267029"/>
              <a:gd name="connsiteX14" fmla="*/ 146992 w 485070"/>
              <a:gd name="connsiteY14" fmla="*/ 120804 h 267029"/>
              <a:gd name="connsiteX15" fmla="*/ 45392 w 485070"/>
              <a:gd name="connsiteY15" fmla="*/ 97521 h 267029"/>
              <a:gd name="connsiteX16" fmla="*/ 111009 w 485070"/>
              <a:gd name="connsiteY16" fmla="*/ 154 h 267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85070" h="267029">
                <a:moveTo>
                  <a:pt x="111009" y="154"/>
                </a:moveTo>
                <a:cubicBezTo>
                  <a:pt x="106776" y="-3374"/>
                  <a:pt x="38336" y="54482"/>
                  <a:pt x="19992" y="76354"/>
                </a:cubicBezTo>
                <a:cubicBezTo>
                  <a:pt x="1648" y="98226"/>
                  <a:pt x="1647" y="126449"/>
                  <a:pt x="942" y="131388"/>
                </a:cubicBezTo>
                <a:cubicBezTo>
                  <a:pt x="237" y="136327"/>
                  <a:pt x="-4349" y="105283"/>
                  <a:pt x="15759" y="105988"/>
                </a:cubicBezTo>
                <a:cubicBezTo>
                  <a:pt x="35867" y="106694"/>
                  <a:pt x="99720" y="127860"/>
                  <a:pt x="121592" y="135621"/>
                </a:cubicBezTo>
                <a:cubicBezTo>
                  <a:pt x="143464" y="143382"/>
                  <a:pt x="140642" y="146557"/>
                  <a:pt x="146992" y="152554"/>
                </a:cubicBezTo>
                <a:cubicBezTo>
                  <a:pt x="153342" y="158551"/>
                  <a:pt x="150167" y="175132"/>
                  <a:pt x="159692" y="171604"/>
                </a:cubicBezTo>
                <a:cubicBezTo>
                  <a:pt x="169217" y="168076"/>
                  <a:pt x="185092" y="120452"/>
                  <a:pt x="204142" y="131388"/>
                </a:cubicBezTo>
                <a:cubicBezTo>
                  <a:pt x="223192" y="142324"/>
                  <a:pt x="261292" y="230871"/>
                  <a:pt x="273992" y="237221"/>
                </a:cubicBezTo>
                <a:cubicBezTo>
                  <a:pt x="286692" y="243571"/>
                  <a:pt x="266584" y="164549"/>
                  <a:pt x="280342" y="169488"/>
                </a:cubicBezTo>
                <a:cubicBezTo>
                  <a:pt x="294100" y="174427"/>
                  <a:pt x="343137" y="262974"/>
                  <a:pt x="356542" y="266854"/>
                </a:cubicBezTo>
                <a:cubicBezTo>
                  <a:pt x="369947" y="270734"/>
                  <a:pt x="339608" y="208999"/>
                  <a:pt x="360775" y="192771"/>
                </a:cubicBezTo>
                <a:cubicBezTo>
                  <a:pt x="381942" y="176543"/>
                  <a:pt x="499770" y="172663"/>
                  <a:pt x="483542" y="169488"/>
                </a:cubicBezTo>
                <a:cubicBezTo>
                  <a:pt x="467314" y="166313"/>
                  <a:pt x="319501" y="181835"/>
                  <a:pt x="263409" y="173721"/>
                </a:cubicBezTo>
                <a:cubicBezTo>
                  <a:pt x="207317" y="165607"/>
                  <a:pt x="183328" y="133504"/>
                  <a:pt x="146992" y="120804"/>
                </a:cubicBezTo>
                <a:cubicBezTo>
                  <a:pt x="110656" y="108104"/>
                  <a:pt x="52447" y="113749"/>
                  <a:pt x="45392" y="97521"/>
                </a:cubicBezTo>
                <a:cubicBezTo>
                  <a:pt x="38336" y="81293"/>
                  <a:pt x="115242" y="3682"/>
                  <a:pt x="111009" y="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067FD498-94A9-46D9-90AF-B26A23A11FD4}"/>
              </a:ext>
            </a:extLst>
          </p:cNvPr>
          <p:cNvSpPr/>
          <p:nvPr/>
        </p:nvSpPr>
        <p:spPr>
          <a:xfrm>
            <a:off x="1878701" y="5763841"/>
            <a:ext cx="153567" cy="133212"/>
          </a:xfrm>
          <a:custGeom>
            <a:avLst/>
            <a:gdLst>
              <a:gd name="connsiteX0" fmla="*/ 153299 w 153567"/>
              <a:gd name="connsiteY0" fmla="*/ 1959 h 133212"/>
              <a:gd name="connsiteX1" fmla="*/ 17832 w 153567"/>
              <a:gd name="connsiteY1" fmla="*/ 71809 h 133212"/>
              <a:gd name="connsiteX2" fmla="*/ 899 w 153567"/>
              <a:gd name="connsiteY2" fmla="*/ 133192 h 133212"/>
              <a:gd name="connsiteX3" fmla="*/ 11482 w 153567"/>
              <a:gd name="connsiteY3" fmla="*/ 65459 h 133212"/>
              <a:gd name="connsiteX4" fmla="*/ 51699 w 153567"/>
              <a:gd name="connsiteY4" fmla="*/ 23126 h 133212"/>
              <a:gd name="connsiteX5" fmla="*/ 153299 w 153567"/>
              <a:gd name="connsiteY5" fmla="*/ 1959 h 13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567" h="133212">
                <a:moveTo>
                  <a:pt x="153299" y="1959"/>
                </a:moveTo>
                <a:cubicBezTo>
                  <a:pt x="147655" y="10073"/>
                  <a:pt x="43232" y="49937"/>
                  <a:pt x="17832" y="71809"/>
                </a:cubicBezTo>
                <a:cubicBezTo>
                  <a:pt x="-7568" y="93681"/>
                  <a:pt x="1957" y="134250"/>
                  <a:pt x="899" y="133192"/>
                </a:cubicBezTo>
                <a:cubicBezTo>
                  <a:pt x="-159" y="132134"/>
                  <a:pt x="3015" y="83803"/>
                  <a:pt x="11482" y="65459"/>
                </a:cubicBezTo>
                <a:cubicBezTo>
                  <a:pt x="19949" y="47115"/>
                  <a:pt x="29474" y="33356"/>
                  <a:pt x="51699" y="23126"/>
                </a:cubicBezTo>
                <a:cubicBezTo>
                  <a:pt x="73924" y="12896"/>
                  <a:pt x="158943" y="-6155"/>
                  <a:pt x="153299" y="1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5EB5EFC3-36F3-4228-915A-3ED6B658B5B2}"/>
              </a:ext>
            </a:extLst>
          </p:cNvPr>
          <p:cNvSpPr/>
          <p:nvPr/>
        </p:nvSpPr>
        <p:spPr>
          <a:xfrm>
            <a:off x="2045674" y="5547671"/>
            <a:ext cx="361266" cy="396465"/>
          </a:xfrm>
          <a:custGeom>
            <a:avLst/>
            <a:gdLst>
              <a:gd name="connsiteX0" fmla="*/ 202226 w 361266"/>
              <a:gd name="connsiteY0" fmla="*/ 112 h 396465"/>
              <a:gd name="connsiteX1" fmla="*/ 121793 w 361266"/>
              <a:gd name="connsiteY1" fmla="*/ 80546 h 396465"/>
              <a:gd name="connsiteX2" fmla="*/ 104859 w 361266"/>
              <a:gd name="connsiteY2" fmla="*/ 154629 h 396465"/>
              <a:gd name="connsiteX3" fmla="*/ 126026 w 361266"/>
              <a:gd name="connsiteY3" fmla="*/ 264696 h 396465"/>
              <a:gd name="connsiteX4" fmla="*/ 181059 w 361266"/>
              <a:gd name="connsiteY4" fmla="*/ 326079 h 396465"/>
              <a:gd name="connsiteX5" fmla="*/ 272076 w 361266"/>
              <a:gd name="connsiteY5" fmla="*/ 357829 h 396465"/>
              <a:gd name="connsiteX6" fmla="*/ 360976 w 361266"/>
              <a:gd name="connsiteY6" fmla="*/ 372646 h 396465"/>
              <a:gd name="connsiteX7" fmla="*/ 293243 w 361266"/>
              <a:gd name="connsiteY7" fmla="*/ 364179 h 396465"/>
              <a:gd name="connsiteX8" fmla="*/ 106976 w 361266"/>
              <a:gd name="connsiteY8" fmla="*/ 393812 h 396465"/>
              <a:gd name="connsiteX9" fmla="*/ 60409 w 361266"/>
              <a:gd name="connsiteY9" fmla="*/ 285862 h 396465"/>
              <a:gd name="connsiteX10" fmla="*/ 1143 w 361266"/>
              <a:gd name="connsiteY10" fmla="*/ 93246 h 396465"/>
              <a:gd name="connsiteX11" fmla="*/ 37126 w 361266"/>
              <a:gd name="connsiteY11" fmla="*/ 63612 h 396465"/>
              <a:gd name="connsiteX12" fmla="*/ 202226 w 361266"/>
              <a:gd name="connsiteY12" fmla="*/ 112 h 396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1266" h="396465">
                <a:moveTo>
                  <a:pt x="202226" y="112"/>
                </a:moveTo>
                <a:cubicBezTo>
                  <a:pt x="216337" y="2934"/>
                  <a:pt x="138021" y="54793"/>
                  <a:pt x="121793" y="80546"/>
                </a:cubicBezTo>
                <a:cubicBezTo>
                  <a:pt x="105565" y="106299"/>
                  <a:pt x="104153" y="123937"/>
                  <a:pt x="104859" y="154629"/>
                </a:cubicBezTo>
                <a:cubicBezTo>
                  <a:pt x="105564" y="185321"/>
                  <a:pt x="113326" y="236121"/>
                  <a:pt x="126026" y="264696"/>
                </a:cubicBezTo>
                <a:cubicBezTo>
                  <a:pt x="138726" y="293271"/>
                  <a:pt x="156717" y="310557"/>
                  <a:pt x="181059" y="326079"/>
                </a:cubicBezTo>
                <a:cubicBezTo>
                  <a:pt x="205401" y="341601"/>
                  <a:pt x="242090" y="350068"/>
                  <a:pt x="272076" y="357829"/>
                </a:cubicBezTo>
                <a:cubicBezTo>
                  <a:pt x="302062" y="365590"/>
                  <a:pt x="357448" y="371588"/>
                  <a:pt x="360976" y="372646"/>
                </a:cubicBezTo>
                <a:cubicBezTo>
                  <a:pt x="364504" y="373704"/>
                  <a:pt x="335576" y="360651"/>
                  <a:pt x="293243" y="364179"/>
                </a:cubicBezTo>
                <a:cubicBezTo>
                  <a:pt x="250910" y="367707"/>
                  <a:pt x="145782" y="406865"/>
                  <a:pt x="106976" y="393812"/>
                </a:cubicBezTo>
                <a:cubicBezTo>
                  <a:pt x="68170" y="380759"/>
                  <a:pt x="78048" y="335956"/>
                  <a:pt x="60409" y="285862"/>
                </a:cubicBezTo>
                <a:cubicBezTo>
                  <a:pt x="42770" y="235768"/>
                  <a:pt x="5023" y="130288"/>
                  <a:pt x="1143" y="93246"/>
                </a:cubicBezTo>
                <a:cubicBezTo>
                  <a:pt x="-2738" y="56204"/>
                  <a:pt x="1848" y="78781"/>
                  <a:pt x="37126" y="63612"/>
                </a:cubicBezTo>
                <a:cubicBezTo>
                  <a:pt x="72404" y="48443"/>
                  <a:pt x="188115" y="-2710"/>
                  <a:pt x="202226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37E99684-44E1-4170-9D59-EACC1607ECD5}"/>
              </a:ext>
            </a:extLst>
          </p:cNvPr>
          <p:cNvSpPr/>
          <p:nvPr/>
        </p:nvSpPr>
        <p:spPr>
          <a:xfrm>
            <a:off x="3248019" y="5219608"/>
            <a:ext cx="76427" cy="394274"/>
          </a:xfrm>
          <a:custGeom>
            <a:avLst/>
            <a:gdLst>
              <a:gd name="connsiteX0" fmla="*/ 15881 w 76427"/>
              <a:gd name="connsiteY0" fmla="*/ 92 h 394274"/>
              <a:gd name="connsiteX1" fmla="*/ 47631 w 76427"/>
              <a:gd name="connsiteY1" fmla="*/ 247742 h 394274"/>
              <a:gd name="connsiteX2" fmla="*/ 6 w 76427"/>
              <a:gd name="connsiteY2" fmla="*/ 393792 h 394274"/>
              <a:gd name="connsiteX3" fmla="*/ 44456 w 76427"/>
              <a:gd name="connsiteY3" fmla="*/ 292192 h 394274"/>
              <a:gd name="connsiteX4" fmla="*/ 76206 w 76427"/>
              <a:gd name="connsiteY4" fmla="*/ 219167 h 394274"/>
              <a:gd name="connsiteX5" fmla="*/ 15881 w 76427"/>
              <a:gd name="connsiteY5" fmla="*/ 92 h 394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427" h="394274">
                <a:moveTo>
                  <a:pt x="15881" y="92"/>
                </a:moveTo>
                <a:cubicBezTo>
                  <a:pt x="11119" y="4854"/>
                  <a:pt x="50277" y="182125"/>
                  <a:pt x="47631" y="247742"/>
                </a:cubicBezTo>
                <a:cubicBezTo>
                  <a:pt x="44985" y="313359"/>
                  <a:pt x="535" y="386384"/>
                  <a:pt x="6" y="393792"/>
                </a:cubicBezTo>
                <a:cubicBezTo>
                  <a:pt x="-523" y="401200"/>
                  <a:pt x="31756" y="321296"/>
                  <a:pt x="44456" y="292192"/>
                </a:cubicBezTo>
                <a:cubicBezTo>
                  <a:pt x="57156" y="263088"/>
                  <a:pt x="78852" y="263088"/>
                  <a:pt x="76206" y="219167"/>
                </a:cubicBezTo>
                <a:cubicBezTo>
                  <a:pt x="73560" y="175246"/>
                  <a:pt x="20643" y="-4670"/>
                  <a:pt x="15881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C2CE7A02-009F-4A03-96C5-67CF34E64775}"/>
              </a:ext>
            </a:extLst>
          </p:cNvPr>
          <p:cNvSpPr/>
          <p:nvPr/>
        </p:nvSpPr>
        <p:spPr>
          <a:xfrm>
            <a:off x="3088346" y="5668288"/>
            <a:ext cx="154664" cy="356230"/>
          </a:xfrm>
          <a:custGeom>
            <a:avLst/>
            <a:gdLst>
              <a:gd name="connsiteX0" fmla="*/ 154387 w 154664"/>
              <a:gd name="connsiteY0" fmla="*/ 145 h 356230"/>
              <a:gd name="connsiteX1" fmla="*/ 95121 w 154664"/>
              <a:gd name="connsiteY1" fmla="*/ 158895 h 356230"/>
              <a:gd name="connsiteX2" fmla="*/ 1987 w 154664"/>
              <a:gd name="connsiteY2" fmla="*/ 351512 h 356230"/>
              <a:gd name="connsiteX3" fmla="*/ 37971 w 154664"/>
              <a:gd name="connsiteY3" fmla="*/ 288012 h 356230"/>
              <a:gd name="connsiteX4" fmla="*/ 114171 w 154664"/>
              <a:gd name="connsiteY4" fmla="*/ 186412 h 356230"/>
              <a:gd name="connsiteX5" fmla="*/ 154387 w 154664"/>
              <a:gd name="connsiteY5" fmla="*/ 145 h 356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4664" h="356230">
                <a:moveTo>
                  <a:pt x="154387" y="145"/>
                </a:moveTo>
                <a:cubicBezTo>
                  <a:pt x="151212" y="-4441"/>
                  <a:pt x="120521" y="100334"/>
                  <a:pt x="95121" y="158895"/>
                </a:cubicBezTo>
                <a:cubicBezTo>
                  <a:pt x="69721" y="217456"/>
                  <a:pt x="11512" y="329993"/>
                  <a:pt x="1987" y="351512"/>
                </a:cubicBezTo>
                <a:cubicBezTo>
                  <a:pt x="-7538" y="373031"/>
                  <a:pt x="19274" y="315529"/>
                  <a:pt x="37971" y="288012"/>
                </a:cubicBezTo>
                <a:cubicBezTo>
                  <a:pt x="56668" y="260495"/>
                  <a:pt x="95474" y="230157"/>
                  <a:pt x="114171" y="186412"/>
                </a:cubicBezTo>
                <a:cubicBezTo>
                  <a:pt x="132868" y="142668"/>
                  <a:pt x="157562" y="4731"/>
                  <a:pt x="154387" y="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238EF4EF-6269-408D-A9F1-07DB7F994C01}"/>
              </a:ext>
            </a:extLst>
          </p:cNvPr>
          <p:cNvSpPr/>
          <p:nvPr/>
        </p:nvSpPr>
        <p:spPr>
          <a:xfrm>
            <a:off x="2717162" y="6022049"/>
            <a:ext cx="371447" cy="633260"/>
          </a:xfrm>
          <a:custGeom>
            <a:avLst/>
            <a:gdLst>
              <a:gd name="connsiteX0" fmla="*/ 368938 w 371447"/>
              <a:gd name="connsiteY0" fmla="*/ 926 h 633260"/>
              <a:gd name="connsiteX1" fmla="*/ 286388 w 371447"/>
              <a:gd name="connsiteY1" fmla="*/ 210476 h 633260"/>
              <a:gd name="connsiteX2" fmla="*/ 165738 w 371447"/>
              <a:gd name="connsiteY2" fmla="*/ 315251 h 633260"/>
              <a:gd name="connsiteX3" fmla="*/ 22863 w 371447"/>
              <a:gd name="connsiteY3" fmla="*/ 512101 h 633260"/>
              <a:gd name="connsiteX4" fmla="*/ 638 w 371447"/>
              <a:gd name="connsiteY4" fmla="*/ 632751 h 633260"/>
              <a:gd name="connsiteX5" fmla="*/ 26038 w 371447"/>
              <a:gd name="connsiteY5" fmla="*/ 550201 h 633260"/>
              <a:gd name="connsiteX6" fmla="*/ 114938 w 371447"/>
              <a:gd name="connsiteY6" fmla="*/ 426376 h 633260"/>
              <a:gd name="connsiteX7" fmla="*/ 273688 w 371447"/>
              <a:gd name="connsiteY7" fmla="*/ 232701 h 633260"/>
              <a:gd name="connsiteX8" fmla="*/ 343538 w 371447"/>
              <a:gd name="connsiteY8" fmla="*/ 137451 h 633260"/>
              <a:gd name="connsiteX9" fmla="*/ 368938 w 371447"/>
              <a:gd name="connsiteY9" fmla="*/ 926 h 633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1447" h="633260">
                <a:moveTo>
                  <a:pt x="368938" y="926"/>
                </a:moveTo>
                <a:cubicBezTo>
                  <a:pt x="359413" y="13097"/>
                  <a:pt x="320255" y="158089"/>
                  <a:pt x="286388" y="210476"/>
                </a:cubicBezTo>
                <a:cubicBezTo>
                  <a:pt x="252521" y="262863"/>
                  <a:pt x="209659" y="264980"/>
                  <a:pt x="165738" y="315251"/>
                </a:cubicBezTo>
                <a:cubicBezTo>
                  <a:pt x="121817" y="365522"/>
                  <a:pt x="50380" y="459184"/>
                  <a:pt x="22863" y="512101"/>
                </a:cubicBezTo>
                <a:cubicBezTo>
                  <a:pt x="-4654" y="565018"/>
                  <a:pt x="109" y="626401"/>
                  <a:pt x="638" y="632751"/>
                </a:cubicBezTo>
                <a:cubicBezTo>
                  <a:pt x="1167" y="639101"/>
                  <a:pt x="6988" y="584597"/>
                  <a:pt x="26038" y="550201"/>
                </a:cubicBezTo>
                <a:cubicBezTo>
                  <a:pt x="45088" y="515805"/>
                  <a:pt x="73663" y="479293"/>
                  <a:pt x="114938" y="426376"/>
                </a:cubicBezTo>
                <a:cubicBezTo>
                  <a:pt x="156213" y="373459"/>
                  <a:pt x="235588" y="280855"/>
                  <a:pt x="273688" y="232701"/>
                </a:cubicBezTo>
                <a:cubicBezTo>
                  <a:pt x="311788" y="184547"/>
                  <a:pt x="328192" y="175022"/>
                  <a:pt x="343538" y="137451"/>
                </a:cubicBezTo>
                <a:cubicBezTo>
                  <a:pt x="358884" y="99880"/>
                  <a:pt x="378463" y="-11245"/>
                  <a:pt x="368938" y="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4FC7CC57-B171-4C04-8E1E-8807365B9D90}"/>
              </a:ext>
            </a:extLst>
          </p:cNvPr>
          <p:cNvSpPr/>
          <p:nvPr/>
        </p:nvSpPr>
        <p:spPr>
          <a:xfrm>
            <a:off x="2628859" y="6729457"/>
            <a:ext cx="131274" cy="480090"/>
          </a:xfrm>
          <a:custGeom>
            <a:avLst/>
            <a:gdLst>
              <a:gd name="connsiteX0" fmla="*/ 86824 w 131274"/>
              <a:gd name="connsiteY0" fmla="*/ 1543 h 480090"/>
              <a:gd name="connsiteX1" fmla="*/ 21208 w 131274"/>
              <a:gd name="connsiteY1" fmla="*/ 172993 h 480090"/>
              <a:gd name="connsiteX2" fmla="*/ 41 w 131274"/>
              <a:gd name="connsiteY2" fmla="*/ 272476 h 480090"/>
              <a:gd name="connsiteX3" fmla="*/ 16974 w 131274"/>
              <a:gd name="connsiteY3" fmla="*/ 376193 h 480090"/>
              <a:gd name="connsiteX4" fmla="*/ 55074 w 131274"/>
              <a:gd name="connsiteY4" fmla="*/ 433343 h 480090"/>
              <a:gd name="connsiteX5" fmla="*/ 131274 w 131274"/>
              <a:gd name="connsiteY5" fmla="*/ 479910 h 480090"/>
              <a:gd name="connsiteX6" fmla="*/ 55074 w 131274"/>
              <a:gd name="connsiteY6" fmla="*/ 441810 h 480090"/>
              <a:gd name="connsiteX7" fmla="*/ 14858 w 131274"/>
              <a:gd name="connsiteY7" fmla="*/ 280943 h 480090"/>
              <a:gd name="connsiteX8" fmla="*/ 86824 w 131274"/>
              <a:gd name="connsiteY8" fmla="*/ 1543 h 48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274" h="480090">
                <a:moveTo>
                  <a:pt x="86824" y="1543"/>
                </a:moveTo>
                <a:cubicBezTo>
                  <a:pt x="87882" y="-16448"/>
                  <a:pt x="35672" y="127838"/>
                  <a:pt x="21208" y="172993"/>
                </a:cubicBezTo>
                <a:cubicBezTo>
                  <a:pt x="6744" y="218148"/>
                  <a:pt x="747" y="238609"/>
                  <a:pt x="41" y="272476"/>
                </a:cubicBezTo>
                <a:cubicBezTo>
                  <a:pt x="-665" y="306343"/>
                  <a:pt x="7802" y="349382"/>
                  <a:pt x="16974" y="376193"/>
                </a:cubicBezTo>
                <a:cubicBezTo>
                  <a:pt x="26146" y="403004"/>
                  <a:pt x="36024" y="416057"/>
                  <a:pt x="55074" y="433343"/>
                </a:cubicBezTo>
                <a:cubicBezTo>
                  <a:pt x="74124" y="450629"/>
                  <a:pt x="131274" y="478499"/>
                  <a:pt x="131274" y="479910"/>
                </a:cubicBezTo>
                <a:cubicBezTo>
                  <a:pt x="131274" y="481321"/>
                  <a:pt x="74477" y="474971"/>
                  <a:pt x="55074" y="441810"/>
                </a:cubicBezTo>
                <a:cubicBezTo>
                  <a:pt x="35671" y="408649"/>
                  <a:pt x="11683" y="352910"/>
                  <a:pt x="14858" y="280943"/>
                </a:cubicBezTo>
                <a:cubicBezTo>
                  <a:pt x="18033" y="208976"/>
                  <a:pt x="85766" y="19534"/>
                  <a:pt x="86824" y="1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B8DB87D9-2A14-4A99-BA4D-64C2CFA4D51C}"/>
              </a:ext>
            </a:extLst>
          </p:cNvPr>
          <p:cNvSpPr/>
          <p:nvPr/>
        </p:nvSpPr>
        <p:spPr>
          <a:xfrm>
            <a:off x="3708304" y="6552751"/>
            <a:ext cx="229100" cy="670243"/>
          </a:xfrm>
          <a:custGeom>
            <a:avLst/>
            <a:gdLst>
              <a:gd name="connsiteX0" fmla="*/ 96 w 229100"/>
              <a:gd name="connsiteY0" fmla="*/ 449 h 670243"/>
              <a:gd name="connsiteX1" fmla="*/ 167313 w 229100"/>
              <a:gd name="connsiteY1" fmla="*/ 110516 h 670243"/>
              <a:gd name="connsiteX2" fmla="*/ 207529 w 229100"/>
              <a:gd name="connsiteY2" fmla="*/ 188832 h 670243"/>
              <a:gd name="connsiteX3" fmla="*/ 228696 w 229100"/>
              <a:gd name="connsiteY3" fmla="*/ 466116 h 670243"/>
              <a:gd name="connsiteX4" fmla="*/ 220229 w 229100"/>
              <a:gd name="connsiteY4" fmla="*/ 514799 h 670243"/>
              <a:gd name="connsiteX5" fmla="*/ 205413 w 229100"/>
              <a:gd name="connsiteY5" fmla="*/ 546549 h 670243"/>
              <a:gd name="connsiteX6" fmla="*/ 114396 w 229100"/>
              <a:gd name="connsiteY6" fmla="*/ 665082 h 670243"/>
              <a:gd name="connsiteX7" fmla="*/ 135563 w 229100"/>
              <a:gd name="connsiteY7" fmla="*/ 633332 h 670243"/>
              <a:gd name="connsiteX8" fmla="*/ 213879 w 229100"/>
              <a:gd name="connsiteY8" fmla="*/ 493632 h 670243"/>
              <a:gd name="connsiteX9" fmla="*/ 220229 w 229100"/>
              <a:gd name="connsiteY9" fmla="*/ 444949 h 670243"/>
              <a:gd name="connsiteX10" fmla="*/ 192713 w 229100"/>
              <a:gd name="connsiteY10" fmla="*/ 154966 h 670243"/>
              <a:gd name="connsiteX11" fmla="*/ 96 w 229100"/>
              <a:gd name="connsiteY11" fmla="*/ 449 h 670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9100" h="670243">
                <a:moveTo>
                  <a:pt x="96" y="449"/>
                </a:moveTo>
                <a:cubicBezTo>
                  <a:pt x="-4137" y="-6959"/>
                  <a:pt x="132741" y="79119"/>
                  <a:pt x="167313" y="110516"/>
                </a:cubicBezTo>
                <a:cubicBezTo>
                  <a:pt x="201885" y="141913"/>
                  <a:pt x="197299" y="129565"/>
                  <a:pt x="207529" y="188832"/>
                </a:cubicBezTo>
                <a:cubicBezTo>
                  <a:pt x="217760" y="248099"/>
                  <a:pt x="226579" y="411788"/>
                  <a:pt x="228696" y="466116"/>
                </a:cubicBezTo>
                <a:cubicBezTo>
                  <a:pt x="230813" y="520444"/>
                  <a:pt x="224109" y="501394"/>
                  <a:pt x="220229" y="514799"/>
                </a:cubicBezTo>
                <a:cubicBezTo>
                  <a:pt x="216349" y="528204"/>
                  <a:pt x="223052" y="521502"/>
                  <a:pt x="205413" y="546549"/>
                </a:cubicBezTo>
                <a:cubicBezTo>
                  <a:pt x="187774" y="571596"/>
                  <a:pt x="126038" y="650618"/>
                  <a:pt x="114396" y="665082"/>
                </a:cubicBezTo>
                <a:cubicBezTo>
                  <a:pt x="102754" y="679546"/>
                  <a:pt x="118983" y="661907"/>
                  <a:pt x="135563" y="633332"/>
                </a:cubicBezTo>
                <a:cubicBezTo>
                  <a:pt x="152143" y="604757"/>
                  <a:pt x="199768" y="525029"/>
                  <a:pt x="213879" y="493632"/>
                </a:cubicBezTo>
                <a:cubicBezTo>
                  <a:pt x="227990" y="462235"/>
                  <a:pt x="223757" y="501393"/>
                  <a:pt x="220229" y="444949"/>
                </a:cubicBezTo>
                <a:cubicBezTo>
                  <a:pt x="216701" y="388505"/>
                  <a:pt x="227991" y="227638"/>
                  <a:pt x="192713" y="154966"/>
                </a:cubicBezTo>
                <a:cubicBezTo>
                  <a:pt x="157435" y="82294"/>
                  <a:pt x="4329" y="7857"/>
                  <a:pt x="96" y="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EC1495DE-C059-400A-B96E-84EEA9CB0933}"/>
              </a:ext>
            </a:extLst>
          </p:cNvPr>
          <p:cNvSpPr/>
          <p:nvPr/>
        </p:nvSpPr>
        <p:spPr>
          <a:xfrm>
            <a:off x="2736850" y="6900705"/>
            <a:ext cx="192993" cy="151755"/>
          </a:xfrm>
          <a:custGeom>
            <a:avLst/>
            <a:gdLst>
              <a:gd name="connsiteX0" fmla="*/ 0 w 192993"/>
              <a:gd name="connsiteY0" fmla="*/ 52545 h 151755"/>
              <a:gd name="connsiteX1" fmla="*/ 42863 w 192993"/>
              <a:gd name="connsiteY1" fmla="*/ 12858 h 151755"/>
              <a:gd name="connsiteX2" fmla="*/ 73025 w 192993"/>
              <a:gd name="connsiteY2" fmla="*/ 35083 h 151755"/>
              <a:gd name="connsiteX3" fmla="*/ 188913 w 192993"/>
              <a:gd name="connsiteY3" fmla="*/ 149383 h 151755"/>
              <a:gd name="connsiteX4" fmla="*/ 161925 w 192993"/>
              <a:gd name="connsiteY4" fmla="*/ 108108 h 151755"/>
              <a:gd name="connsiteX5" fmla="*/ 114300 w 192993"/>
              <a:gd name="connsiteY5" fmla="*/ 55720 h 151755"/>
              <a:gd name="connsiteX6" fmla="*/ 42863 w 192993"/>
              <a:gd name="connsiteY6" fmla="*/ 158 h 151755"/>
              <a:gd name="connsiteX7" fmla="*/ 0 w 192993"/>
              <a:gd name="connsiteY7" fmla="*/ 52545 h 151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993" h="151755">
                <a:moveTo>
                  <a:pt x="0" y="52545"/>
                </a:moveTo>
                <a:cubicBezTo>
                  <a:pt x="0" y="54662"/>
                  <a:pt x="30692" y="15768"/>
                  <a:pt x="42863" y="12858"/>
                </a:cubicBezTo>
                <a:cubicBezTo>
                  <a:pt x="55034" y="9948"/>
                  <a:pt x="48683" y="12329"/>
                  <a:pt x="73025" y="35083"/>
                </a:cubicBezTo>
                <a:cubicBezTo>
                  <a:pt x="97367" y="57837"/>
                  <a:pt x="174096" y="137212"/>
                  <a:pt x="188913" y="149383"/>
                </a:cubicBezTo>
                <a:cubicBezTo>
                  <a:pt x="203730" y="161554"/>
                  <a:pt x="174360" y="123718"/>
                  <a:pt x="161925" y="108108"/>
                </a:cubicBezTo>
                <a:cubicBezTo>
                  <a:pt x="149490" y="92498"/>
                  <a:pt x="134144" y="73712"/>
                  <a:pt x="114300" y="55720"/>
                </a:cubicBezTo>
                <a:cubicBezTo>
                  <a:pt x="94456" y="37728"/>
                  <a:pt x="60325" y="3597"/>
                  <a:pt x="42863" y="158"/>
                </a:cubicBezTo>
                <a:cubicBezTo>
                  <a:pt x="25401" y="-3281"/>
                  <a:pt x="0" y="50428"/>
                  <a:pt x="0" y="52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C15534B9-EB7A-4889-9E7F-DF1618C5AB6E}"/>
              </a:ext>
            </a:extLst>
          </p:cNvPr>
          <p:cNvSpPr/>
          <p:nvPr/>
        </p:nvSpPr>
        <p:spPr>
          <a:xfrm>
            <a:off x="3155274" y="6875460"/>
            <a:ext cx="461197" cy="273317"/>
          </a:xfrm>
          <a:custGeom>
            <a:avLst/>
            <a:gdLst>
              <a:gd name="connsiteX0" fmla="*/ 2264 w 461197"/>
              <a:gd name="connsiteY0" fmla="*/ 61915 h 273317"/>
              <a:gd name="connsiteX1" fmla="*/ 161014 w 461197"/>
              <a:gd name="connsiteY1" fmla="*/ 3 h 273317"/>
              <a:gd name="connsiteX2" fmla="*/ 303889 w 461197"/>
              <a:gd name="connsiteY2" fmla="*/ 65090 h 273317"/>
              <a:gd name="connsiteX3" fmla="*/ 394376 w 461197"/>
              <a:gd name="connsiteY3" fmla="*/ 133353 h 273317"/>
              <a:gd name="connsiteX4" fmla="*/ 453114 w 461197"/>
              <a:gd name="connsiteY4" fmla="*/ 230190 h 273317"/>
              <a:gd name="connsiteX5" fmla="*/ 456289 w 461197"/>
              <a:gd name="connsiteY5" fmla="*/ 254003 h 273317"/>
              <a:gd name="connsiteX6" fmla="*/ 411839 w 461197"/>
              <a:gd name="connsiteY6" fmla="*/ 273053 h 273317"/>
              <a:gd name="connsiteX7" fmla="*/ 448351 w 461197"/>
              <a:gd name="connsiteY7" fmla="*/ 239715 h 273317"/>
              <a:gd name="connsiteX8" fmla="*/ 440414 w 461197"/>
              <a:gd name="connsiteY8" fmla="*/ 161928 h 273317"/>
              <a:gd name="connsiteX9" fmla="*/ 270551 w 461197"/>
              <a:gd name="connsiteY9" fmla="*/ 34928 h 273317"/>
              <a:gd name="connsiteX10" fmla="*/ 80051 w 461197"/>
              <a:gd name="connsiteY10" fmla="*/ 9528 h 273317"/>
              <a:gd name="connsiteX11" fmla="*/ 2264 w 461197"/>
              <a:gd name="connsiteY11" fmla="*/ 61915 h 273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1197" h="273317">
                <a:moveTo>
                  <a:pt x="2264" y="61915"/>
                </a:moveTo>
                <a:cubicBezTo>
                  <a:pt x="15758" y="60328"/>
                  <a:pt x="110743" y="-526"/>
                  <a:pt x="161014" y="3"/>
                </a:cubicBezTo>
                <a:cubicBezTo>
                  <a:pt x="211285" y="532"/>
                  <a:pt x="264995" y="42865"/>
                  <a:pt x="303889" y="65090"/>
                </a:cubicBezTo>
                <a:cubicBezTo>
                  <a:pt x="342783" y="87315"/>
                  <a:pt x="369505" y="105836"/>
                  <a:pt x="394376" y="133353"/>
                </a:cubicBezTo>
                <a:cubicBezTo>
                  <a:pt x="419247" y="160870"/>
                  <a:pt x="442795" y="210082"/>
                  <a:pt x="453114" y="230190"/>
                </a:cubicBezTo>
                <a:cubicBezTo>
                  <a:pt x="463433" y="250298"/>
                  <a:pt x="463168" y="246859"/>
                  <a:pt x="456289" y="254003"/>
                </a:cubicBezTo>
                <a:cubicBezTo>
                  <a:pt x="449410" y="261147"/>
                  <a:pt x="413162" y="275434"/>
                  <a:pt x="411839" y="273053"/>
                </a:cubicBezTo>
                <a:cubicBezTo>
                  <a:pt x="410516" y="270672"/>
                  <a:pt x="443588" y="258236"/>
                  <a:pt x="448351" y="239715"/>
                </a:cubicBezTo>
                <a:cubicBezTo>
                  <a:pt x="453114" y="221194"/>
                  <a:pt x="470047" y="196059"/>
                  <a:pt x="440414" y="161928"/>
                </a:cubicBezTo>
                <a:cubicBezTo>
                  <a:pt x="410781" y="127797"/>
                  <a:pt x="330612" y="60328"/>
                  <a:pt x="270551" y="34928"/>
                </a:cubicBezTo>
                <a:cubicBezTo>
                  <a:pt x="210491" y="9528"/>
                  <a:pt x="121855" y="4766"/>
                  <a:pt x="80051" y="9528"/>
                </a:cubicBezTo>
                <a:cubicBezTo>
                  <a:pt x="38247" y="14290"/>
                  <a:pt x="-11230" y="63502"/>
                  <a:pt x="2264" y="61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F7A282B4-3F16-4CF8-AF21-3C75E637C163}"/>
              </a:ext>
            </a:extLst>
          </p:cNvPr>
          <p:cNvSpPr/>
          <p:nvPr/>
        </p:nvSpPr>
        <p:spPr>
          <a:xfrm>
            <a:off x="3078209" y="6194037"/>
            <a:ext cx="343079" cy="537421"/>
          </a:xfrm>
          <a:custGeom>
            <a:avLst/>
            <a:gdLst>
              <a:gd name="connsiteX0" fmla="*/ 335551 w 343079"/>
              <a:gd name="connsiteY0" fmla="*/ 28963 h 537421"/>
              <a:gd name="connsiteX1" fmla="*/ 223791 w 343079"/>
              <a:gd name="connsiteY1" fmla="*/ 486163 h 537421"/>
              <a:gd name="connsiteX2" fmla="*/ 152671 w 343079"/>
              <a:gd name="connsiteY2" fmla="*/ 506483 h 537421"/>
              <a:gd name="connsiteX3" fmla="*/ 271 w 343079"/>
              <a:gd name="connsiteY3" fmla="*/ 536963 h 537421"/>
              <a:gd name="connsiteX4" fmla="*/ 193311 w 343079"/>
              <a:gd name="connsiteY4" fmla="*/ 481083 h 537421"/>
              <a:gd name="connsiteX5" fmla="*/ 223791 w 343079"/>
              <a:gd name="connsiteY5" fmla="*/ 420123 h 537421"/>
              <a:gd name="connsiteX6" fmla="*/ 320311 w 343079"/>
              <a:gd name="connsiteY6" fmla="*/ 84843 h 537421"/>
              <a:gd name="connsiteX7" fmla="*/ 335551 w 343079"/>
              <a:gd name="connsiteY7" fmla="*/ 28963 h 537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079" h="537421">
                <a:moveTo>
                  <a:pt x="335551" y="28963"/>
                </a:moveTo>
                <a:cubicBezTo>
                  <a:pt x="319464" y="95850"/>
                  <a:pt x="254271" y="406576"/>
                  <a:pt x="223791" y="486163"/>
                </a:cubicBezTo>
                <a:cubicBezTo>
                  <a:pt x="193311" y="565750"/>
                  <a:pt x="189924" y="498016"/>
                  <a:pt x="152671" y="506483"/>
                </a:cubicBezTo>
                <a:cubicBezTo>
                  <a:pt x="115418" y="514950"/>
                  <a:pt x="-6502" y="541196"/>
                  <a:pt x="271" y="536963"/>
                </a:cubicBezTo>
                <a:cubicBezTo>
                  <a:pt x="7044" y="532730"/>
                  <a:pt x="156058" y="500556"/>
                  <a:pt x="193311" y="481083"/>
                </a:cubicBezTo>
                <a:cubicBezTo>
                  <a:pt x="230564" y="461610"/>
                  <a:pt x="202624" y="486163"/>
                  <a:pt x="223791" y="420123"/>
                </a:cubicBezTo>
                <a:cubicBezTo>
                  <a:pt x="244958" y="354083"/>
                  <a:pt x="300838" y="145803"/>
                  <a:pt x="320311" y="84843"/>
                </a:cubicBezTo>
                <a:cubicBezTo>
                  <a:pt x="339784" y="23883"/>
                  <a:pt x="351638" y="-37924"/>
                  <a:pt x="335551" y="289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A1D1D4A4-AE33-4126-989D-CB572D05632B}"/>
              </a:ext>
            </a:extLst>
          </p:cNvPr>
          <p:cNvSpPr/>
          <p:nvPr/>
        </p:nvSpPr>
        <p:spPr>
          <a:xfrm>
            <a:off x="2846586" y="6431037"/>
            <a:ext cx="100252" cy="289803"/>
          </a:xfrm>
          <a:custGeom>
            <a:avLst/>
            <a:gdLst>
              <a:gd name="connsiteX0" fmla="*/ 99814 w 100252"/>
              <a:gd name="connsiteY0" fmla="*/ 243 h 289803"/>
              <a:gd name="connsiteX1" fmla="*/ 3294 w 100252"/>
              <a:gd name="connsiteY1" fmla="*/ 208523 h 289803"/>
              <a:gd name="connsiteX2" fmla="*/ 28694 w 100252"/>
              <a:gd name="connsiteY2" fmla="*/ 244083 h 289803"/>
              <a:gd name="connsiteX3" fmla="*/ 89654 w 100252"/>
              <a:gd name="connsiteY3" fmla="*/ 289803 h 289803"/>
              <a:gd name="connsiteX4" fmla="*/ 28694 w 100252"/>
              <a:gd name="connsiteY4" fmla="*/ 244083 h 289803"/>
              <a:gd name="connsiteX5" fmla="*/ 38854 w 100252"/>
              <a:gd name="connsiteY5" fmla="*/ 167883 h 289803"/>
              <a:gd name="connsiteX6" fmla="*/ 99814 w 100252"/>
              <a:gd name="connsiteY6" fmla="*/ 243 h 289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252" h="289803">
                <a:moveTo>
                  <a:pt x="99814" y="243"/>
                </a:moveTo>
                <a:cubicBezTo>
                  <a:pt x="93887" y="7016"/>
                  <a:pt x="15147" y="167883"/>
                  <a:pt x="3294" y="208523"/>
                </a:cubicBezTo>
                <a:cubicBezTo>
                  <a:pt x="-8559" y="249163"/>
                  <a:pt x="14301" y="230536"/>
                  <a:pt x="28694" y="244083"/>
                </a:cubicBezTo>
                <a:cubicBezTo>
                  <a:pt x="43087" y="257630"/>
                  <a:pt x="89654" y="289803"/>
                  <a:pt x="89654" y="289803"/>
                </a:cubicBezTo>
                <a:cubicBezTo>
                  <a:pt x="89654" y="289803"/>
                  <a:pt x="37161" y="264403"/>
                  <a:pt x="28694" y="244083"/>
                </a:cubicBezTo>
                <a:cubicBezTo>
                  <a:pt x="20227" y="223763"/>
                  <a:pt x="27847" y="205983"/>
                  <a:pt x="38854" y="167883"/>
                </a:cubicBezTo>
                <a:cubicBezTo>
                  <a:pt x="49861" y="129783"/>
                  <a:pt x="105741" y="-6530"/>
                  <a:pt x="99814" y="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A3232572-9723-44C8-B687-1768832814EA}"/>
              </a:ext>
            </a:extLst>
          </p:cNvPr>
          <p:cNvSpPr/>
          <p:nvPr/>
        </p:nvSpPr>
        <p:spPr>
          <a:xfrm>
            <a:off x="3198512" y="5907748"/>
            <a:ext cx="189852" cy="577838"/>
          </a:xfrm>
          <a:custGeom>
            <a:avLst/>
            <a:gdLst>
              <a:gd name="connsiteX0" fmla="*/ 189848 w 189852"/>
              <a:gd name="connsiteY0" fmla="*/ 292 h 577838"/>
              <a:gd name="connsiteX1" fmla="*/ 47608 w 189852"/>
              <a:gd name="connsiteY1" fmla="*/ 340652 h 577838"/>
              <a:gd name="connsiteX2" fmla="*/ 1888 w 189852"/>
              <a:gd name="connsiteY2" fmla="*/ 574332 h 577838"/>
              <a:gd name="connsiteX3" fmla="*/ 12048 w 189852"/>
              <a:gd name="connsiteY3" fmla="*/ 467652 h 577838"/>
              <a:gd name="connsiteX4" fmla="*/ 42528 w 189852"/>
              <a:gd name="connsiteY4" fmla="*/ 284772 h 577838"/>
              <a:gd name="connsiteX5" fmla="*/ 189848 w 189852"/>
              <a:gd name="connsiteY5" fmla="*/ 292 h 577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852" h="577838">
                <a:moveTo>
                  <a:pt x="189848" y="292"/>
                </a:moveTo>
                <a:cubicBezTo>
                  <a:pt x="190695" y="9605"/>
                  <a:pt x="78935" y="244979"/>
                  <a:pt x="47608" y="340652"/>
                </a:cubicBezTo>
                <a:cubicBezTo>
                  <a:pt x="16281" y="436325"/>
                  <a:pt x="7815" y="553165"/>
                  <a:pt x="1888" y="574332"/>
                </a:cubicBezTo>
                <a:cubicBezTo>
                  <a:pt x="-4039" y="595499"/>
                  <a:pt x="5275" y="515912"/>
                  <a:pt x="12048" y="467652"/>
                </a:cubicBezTo>
                <a:cubicBezTo>
                  <a:pt x="18821" y="419392"/>
                  <a:pt x="6968" y="362665"/>
                  <a:pt x="42528" y="284772"/>
                </a:cubicBezTo>
                <a:cubicBezTo>
                  <a:pt x="78088" y="206879"/>
                  <a:pt x="189001" y="-9021"/>
                  <a:pt x="189848" y="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B7E870A4-592E-489B-858F-E3552502D83E}"/>
              </a:ext>
            </a:extLst>
          </p:cNvPr>
          <p:cNvSpPr/>
          <p:nvPr/>
        </p:nvSpPr>
        <p:spPr>
          <a:xfrm>
            <a:off x="3359034" y="6668444"/>
            <a:ext cx="410042" cy="94416"/>
          </a:xfrm>
          <a:custGeom>
            <a:avLst/>
            <a:gdLst>
              <a:gd name="connsiteX0" fmla="*/ 116 w 410042"/>
              <a:gd name="connsiteY0" fmla="*/ 94306 h 94416"/>
              <a:gd name="connsiteX1" fmla="*/ 219191 w 410042"/>
              <a:gd name="connsiteY1" fmla="*/ 2231 h 94416"/>
              <a:gd name="connsiteX2" fmla="*/ 406516 w 410042"/>
              <a:gd name="connsiteY2" fmla="*/ 27631 h 94416"/>
              <a:gd name="connsiteX3" fmla="*/ 330316 w 410042"/>
              <a:gd name="connsiteY3" fmla="*/ 18106 h 94416"/>
              <a:gd name="connsiteX4" fmla="*/ 190616 w 410042"/>
              <a:gd name="connsiteY4" fmla="*/ 21281 h 94416"/>
              <a:gd name="connsiteX5" fmla="*/ 116 w 410042"/>
              <a:gd name="connsiteY5" fmla="*/ 94306 h 9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0042" h="94416">
                <a:moveTo>
                  <a:pt x="116" y="94306"/>
                </a:moveTo>
                <a:cubicBezTo>
                  <a:pt x="4878" y="91131"/>
                  <a:pt x="151458" y="13344"/>
                  <a:pt x="219191" y="2231"/>
                </a:cubicBezTo>
                <a:cubicBezTo>
                  <a:pt x="286924" y="-8882"/>
                  <a:pt x="387995" y="24985"/>
                  <a:pt x="406516" y="27631"/>
                </a:cubicBezTo>
                <a:cubicBezTo>
                  <a:pt x="425037" y="30277"/>
                  <a:pt x="366299" y="19164"/>
                  <a:pt x="330316" y="18106"/>
                </a:cubicBezTo>
                <a:cubicBezTo>
                  <a:pt x="294333" y="17048"/>
                  <a:pt x="243004" y="11227"/>
                  <a:pt x="190616" y="21281"/>
                </a:cubicBezTo>
                <a:cubicBezTo>
                  <a:pt x="138229" y="31335"/>
                  <a:pt x="-4646" y="97481"/>
                  <a:pt x="116" y="94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D0E5C1FF-4773-4F49-9DB3-70D0A96F5B93}"/>
              </a:ext>
            </a:extLst>
          </p:cNvPr>
          <p:cNvSpPr/>
          <p:nvPr/>
        </p:nvSpPr>
        <p:spPr>
          <a:xfrm>
            <a:off x="2957871" y="7029449"/>
            <a:ext cx="348230" cy="140282"/>
          </a:xfrm>
          <a:custGeom>
            <a:avLst/>
            <a:gdLst>
              <a:gd name="connsiteX0" fmla="*/ 162096 w 348230"/>
              <a:gd name="connsiteY0" fmla="*/ 1 h 140282"/>
              <a:gd name="connsiteX1" fmla="*/ 221362 w 348230"/>
              <a:gd name="connsiteY1" fmla="*/ 82551 h 140282"/>
              <a:gd name="connsiteX2" fmla="*/ 346246 w 348230"/>
              <a:gd name="connsiteY2" fmla="*/ 101601 h 140282"/>
              <a:gd name="connsiteX3" fmla="*/ 291212 w 348230"/>
              <a:gd name="connsiteY3" fmla="*/ 116418 h 140282"/>
              <a:gd name="connsiteX4" fmla="*/ 200196 w 348230"/>
              <a:gd name="connsiteY4" fmla="*/ 129118 h 140282"/>
              <a:gd name="connsiteX5" fmla="*/ 3346 w 348230"/>
              <a:gd name="connsiteY5" fmla="*/ 137584 h 140282"/>
              <a:gd name="connsiteX6" fmla="*/ 90129 w 348230"/>
              <a:gd name="connsiteY6" fmla="*/ 137584 h 140282"/>
              <a:gd name="connsiteX7" fmla="*/ 267929 w 348230"/>
              <a:gd name="connsiteY7" fmla="*/ 105834 h 140282"/>
              <a:gd name="connsiteX8" fmla="*/ 219246 w 348230"/>
              <a:gd name="connsiteY8" fmla="*/ 80434 h 140282"/>
              <a:gd name="connsiteX9" fmla="*/ 162096 w 348230"/>
              <a:gd name="connsiteY9" fmla="*/ 1 h 140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8230" h="140282">
                <a:moveTo>
                  <a:pt x="162096" y="1"/>
                </a:moveTo>
                <a:cubicBezTo>
                  <a:pt x="162449" y="354"/>
                  <a:pt x="190670" y="65618"/>
                  <a:pt x="221362" y="82551"/>
                </a:cubicBezTo>
                <a:cubicBezTo>
                  <a:pt x="252054" y="99484"/>
                  <a:pt x="334604" y="95957"/>
                  <a:pt x="346246" y="101601"/>
                </a:cubicBezTo>
                <a:cubicBezTo>
                  <a:pt x="357888" y="107245"/>
                  <a:pt x="315554" y="111832"/>
                  <a:pt x="291212" y="116418"/>
                </a:cubicBezTo>
                <a:cubicBezTo>
                  <a:pt x="266870" y="121004"/>
                  <a:pt x="248174" y="125590"/>
                  <a:pt x="200196" y="129118"/>
                </a:cubicBezTo>
                <a:cubicBezTo>
                  <a:pt x="152218" y="132646"/>
                  <a:pt x="21690" y="136173"/>
                  <a:pt x="3346" y="137584"/>
                </a:cubicBezTo>
                <a:cubicBezTo>
                  <a:pt x="-14998" y="138995"/>
                  <a:pt x="46032" y="142876"/>
                  <a:pt x="90129" y="137584"/>
                </a:cubicBezTo>
                <a:cubicBezTo>
                  <a:pt x="134226" y="132292"/>
                  <a:pt x="246410" y="115359"/>
                  <a:pt x="267929" y="105834"/>
                </a:cubicBezTo>
                <a:cubicBezTo>
                  <a:pt x="289448" y="96309"/>
                  <a:pt x="236179" y="93487"/>
                  <a:pt x="219246" y="80434"/>
                </a:cubicBezTo>
                <a:cubicBezTo>
                  <a:pt x="202313" y="67381"/>
                  <a:pt x="161743" y="-352"/>
                  <a:pt x="16209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DB337602-FE6E-4CA3-9D93-F7DC8D654951}"/>
              </a:ext>
            </a:extLst>
          </p:cNvPr>
          <p:cNvSpPr/>
          <p:nvPr/>
        </p:nvSpPr>
        <p:spPr>
          <a:xfrm>
            <a:off x="3574704" y="5134424"/>
            <a:ext cx="256492" cy="489260"/>
          </a:xfrm>
          <a:custGeom>
            <a:avLst/>
            <a:gdLst>
              <a:gd name="connsiteX0" fmla="*/ 256463 w 256492"/>
              <a:gd name="connsiteY0" fmla="*/ 609 h 489260"/>
              <a:gd name="connsiteX1" fmla="*/ 104063 w 256492"/>
              <a:gd name="connsiteY1" fmla="*/ 237676 h 489260"/>
              <a:gd name="connsiteX2" fmla="*/ 2463 w 256492"/>
              <a:gd name="connsiteY2" fmla="*/ 483209 h 489260"/>
              <a:gd name="connsiteX3" fmla="*/ 36329 w 256492"/>
              <a:gd name="connsiteY3" fmla="*/ 398543 h 489260"/>
              <a:gd name="connsiteX4" fmla="*/ 91363 w 256492"/>
              <a:gd name="connsiteY4" fmla="*/ 224976 h 489260"/>
              <a:gd name="connsiteX5" fmla="*/ 116763 w 256492"/>
              <a:gd name="connsiteY5" fmla="*/ 169943 h 489260"/>
              <a:gd name="connsiteX6" fmla="*/ 256463 w 256492"/>
              <a:gd name="connsiteY6" fmla="*/ 609 h 489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6492" h="489260">
                <a:moveTo>
                  <a:pt x="256463" y="609"/>
                </a:moveTo>
                <a:cubicBezTo>
                  <a:pt x="254346" y="11898"/>
                  <a:pt x="146396" y="157243"/>
                  <a:pt x="104063" y="237676"/>
                </a:cubicBezTo>
                <a:cubicBezTo>
                  <a:pt x="61730" y="318109"/>
                  <a:pt x="13752" y="456398"/>
                  <a:pt x="2463" y="483209"/>
                </a:cubicBezTo>
                <a:cubicBezTo>
                  <a:pt x="-8826" y="510020"/>
                  <a:pt x="21512" y="441582"/>
                  <a:pt x="36329" y="398543"/>
                </a:cubicBezTo>
                <a:cubicBezTo>
                  <a:pt x="51146" y="355504"/>
                  <a:pt x="77957" y="263076"/>
                  <a:pt x="91363" y="224976"/>
                </a:cubicBezTo>
                <a:cubicBezTo>
                  <a:pt x="104769" y="186876"/>
                  <a:pt x="89246" y="201693"/>
                  <a:pt x="116763" y="169943"/>
                </a:cubicBezTo>
                <a:cubicBezTo>
                  <a:pt x="144280" y="138193"/>
                  <a:pt x="258580" y="-10680"/>
                  <a:pt x="256463" y="6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140C8B07-E975-4625-9D21-640ADBC71B0B}"/>
              </a:ext>
            </a:extLst>
          </p:cNvPr>
          <p:cNvSpPr/>
          <p:nvPr/>
        </p:nvSpPr>
        <p:spPr>
          <a:xfrm>
            <a:off x="3162295" y="7247867"/>
            <a:ext cx="85730" cy="254665"/>
          </a:xfrm>
          <a:custGeom>
            <a:avLst/>
            <a:gdLst>
              <a:gd name="connsiteX0" fmla="*/ 53980 w 85730"/>
              <a:gd name="connsiteY0" fmla="*/ 658 h 254665"/>
              <a:gd name="connsiteX1" fmla="*/ 47630 w 85730"/>
              <a:gd name="connsiteY1" fmla="*/ 184808 h 254665"/>
              <a:gd name="connsiteX2" fmla="*/ 5 w 85730"/>
              <a:gd name="connsiteY2" fmla="*/ 254658 h 254665"/>
              <a:gd name="connsiteX3" fmla="*/ 50805 w 85730"/>
              <a:gd name="connsiteY3" fmla="*/ 181633 h 254665"/>
              <a:gd name="connsiteX4" fmla="*/ 85730 w 85730"/>
              <a:gd name="connsiteY4" fmla="*/ 124483 h 254665"/>
              <a:gd name="connsiteX5" fmla="*/ 53980 w 85730"/>
              <a:gd name="connsiteY5" fmla="*/ 658 h 254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730" h="254665">
                <a:moveTo>
                  <a:pt x="53980" y="658"/>
                </a:moveTo>
                <a:cubicBezTo>
                  <a:pt x="47630" y="10712"/>
                  <a:pt x="56626" y="142475"/>
                  <a:pt x="47630" y="184808"/>
                </a:cubicBezTo>
                <a:cubicBezTo>
                  <a:pt x="38634" y="227141"/>
                  <a:pt x="-524" y="255187"/>
                  <a:pt x="5" y="254658"/>
                </a:cubicBezTo>
                <a:cubicBezTo>
                  <a:pt x="534" y="254129"/>
                  <a:pt x="36517" y="203329"/>
                  <a:pt x="50805" y="181633"/>
                </a:cubicBezTo>
                <a:cubicBezTo>
                  <a:pt x="65093" y="159937"/>
                  <a:pt x="85730" y="150412"/>
                  <a:pt x="85730" y="124483"/>
                </a:cubicBezTo>
                <a:cubicBezTo>
                  <a:pt x="85730" y="98554"/>
                  <a:pt x="60330" y="-9396"/>
                  <a:pt x="53980" y="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6EA7DF62-83F2-432C-9177-B8B23D3BF364}"/>
              </a:ext>
            </a:extLst>
          </p:cNvPr>
          <p:cNvSpPr/>
          <p:nvPr/>
        </p:nvSpPr>
        <p:spPr>
          <a:xfrm>
            <a:off x="2920978" y="7242084"/>
            <a:ext cx="184979" cy="273617"/>
          </a:xfrm>
          <a:custGeom>
            <a:avLst/>
            <a:gdLst>
              <a:gd name="connsiteX0" fmla="*/ 184172 w 184979"/>
              <a:gd name="connsiteY0" fmla="*/ 91 h 273617"/>
              <a:gd name="connsiteX1" fmla="*/ 133372 w 184979"/>
              <a:gd name="connsiteY1" fmla="*/ 171541 h 273617"/>
              <a:gd name="connsiteX2" fmla="*/ 117497 w 184979"/>
              <a:gd name="connsiteY2" fmla="*/ 193766 h 273617"/>
              <a:gd name="connsiteX3" fmla="*/ 22 w 184979"/>
              <a:gd name="connsiteY3" fmla="*/ 273141 h 273617"/>
              <a:gd name="connsiteX4" fmla="*/ 107972 w 184979"/>
              <a:gd name="connsiteY4" fmla="*/ 225516 h 273617"/>
              <a:gd name="connsiteX5" fmla="*/ 161947 w 184979"/>
              <a:gd name="connsiteY5" fmla="*/ 196941 h 273617"/>
              <a:gd name="connsiteX6" fmla="*/ 184172 w 184979"/>
              <a:gd name="connsiteY6" fmla="*/ 91 h 273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979" h="273617">
                <a:moveTo>
                  <a:pt x="184172" y="91"/>
                </a:moveTo>
                <a:cubicBezTo>
                  <a:pt x="179410" y="-4142"/>
                  <a:pt x="144484" y="139262"/>
                  <a:pt x="133372" y="171541"/>
                </a:cubicBezTo>
                <a:cubicBezTo>
                  <a:pt x="122259" y="203820"/>
                  <a:pt x="139722" y="176833"/>
                  <a:pt x="117497" y="193766"/>
                </a:cubicBezTo>
                <a:cubicBezTo>
                  <a:pt x="95272" y="210699"/>
                  <a:pt x="1609" y="267849"/>
                  <a:pt x="22" y="273141"/>
                </a:cubicBezTo>
                <a:cubicBezTo>
                  <a:pt x="-1565" y="278433"/>
                  <a:pt x="80985" y="238216"/>
                  <a:pt x="107972" y="225516"/>
                </a:cubicBezTo>
                <a:cubicBezTo>
                  <a:pt x="134959" y="212816"/>
                  <a:pt x="152422" y="232395"/>
                  <a:pt x="161947" y="196941"/>
                </a:cubicBezTo>
                <a:cubicBezTo>
                  <a:pt x="171472" y="161487"/>
                  <a:pt x="188934" y="4324"/>
                  <a:pt x="184172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2E4478FC-0848-4651-8256-5F75828186CF}"/>
              </a:ext>
            </a:extLst>
          </p:cNvPr>
          <p:cNvSpPr/>
          <p:nvPr/>
        </p:nvSpPr>
        <p:spPr>
          <a:xfrm>
            <a:off x="3452695" y="7856602"/>
            <a:ext cx="611312" cy="438853"/>
          </a:xfrm>
          <a:custGeom>
            <a:avLst/>
            <a:gdLst>
              <a:gd name="connsiteX0" fmla="*/ 1705 w 611312"/>
              <a:gd name="connsiteY0" fmla="*/ 1523 h 438853"/>
              <a:gd name="connsiteX1" fmla="*/ 211255 w 611312"/>
              <a:gd name="connsiteY1" fmla="*/ 125348 h 438853"/>
              <a:gd name="connsiteX2" fmla="*/ 347780 w 611312"/>
              <a:gd name="connsiteY2" fmla="*/ 236473 h 438853"/>
              <a:gd name="connsiteX3" fmla="*/ 468430 w 611312"/>
              <a:gd name="connsiteY3" fmla="*/ 290448 h 438853"/>
              <a:gd name="connsiteX4" fmla="*/ 538280 w 611312"/>
              <a:gd name="connsiteY4" fmla="*/ 325373 h 438853"/>
              <a:gd name="connsiteX5" fmla="*/ 589080 w 611312"/>
              <a:gd name="connsiteY5" fmla="*/ 379348 h 438853"/>
              <a:gd name="connsiteX6" fmla="*/ 576380 w 611312"/>
              <a:gd name="connsiteY6" fmla="*/ 401573 h 438853"/>
              <a:gd name="connsiteX7" fmla="*/ 401755 w 611312"/>
              <a:gd name="connsiteY7" fmla="*/ 436498 h 438853"/>
              <a:gd name="connsiteX8" fmla="*/ 547805 w 611312"/>
              <a:gd name="connsiteY8" fmla="*/ 433323 h 438853"/>
              <a:gd name="connsiteX9" fmla="*/ 611305 w 611312"/>
              <a:gd name="connsiteY9" fmla="*/ 414273 h 438853"/>
              <a:gd name="connsiteX10" fmla="*/ 544630 w 611312"/>
              <a:gd name="connsiteY10" fmla="*/ 322198 h 438853"/>
              <a:gd name="connsiteX11" fmla="*/ 316030 w 611312"/>
              <a:gd name="connsiteY11" fmla="*/ 207898 h 438853"/>
              <a:gd name="connsiteX12" fmla="*/ 122355 w 611312"/>
              <a:gd name="connsiteY12" fmla="*/ 65023 h 438853"/>
              <a:gd name="connsiteX13" fmla="*/ 1705 w 611312"/>
              <a:gd name="connsiteY13" fmla="*/ 1523 h 438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11312" h="438853">
                <a:moveTo>
                  <a:pt x="1705" y="1523"/>
                </a:moveTo>
                <a:cubicBezTo>
                  <a:pt x="16522" y="11577"/>
                  <a:pt x="153576" y="86190"/>
                  <a:pt x="211255" y="125348"/>
                </a:cubicBezTo>
                <a:cubicBezTo>
                  <a:pt x="268934" y="164506"/>
                  <a:pt x="304918" y="208956"/>
                  <a:pt x="347780" y="236473"/>
                </a:cubicBezTo>
                <a:cubicBezTo>
                  <a:pt x="390642" y="263990"/>
                  <a:pt x="468430" y="290448"/>
                  <a:pt x="468430" y="290448"/>
                </a:cubicBezTo>
                <a:cubicBezTo>
                  <a:pt x="500180" y="305265"/>
                  <a:pt x="518172" y="310556"/>
                  <a:pt x="538280" y="325373"/>
                </a:cubicBezTo>
                <a:cubicBezTo>
                  <a:pt x="558388" y="340190"/>
                  <a:pt x="582730" y="366648"/>
                  <a:pt x="589080" y="379348"/>
                </a:cubicBezTo>
                <a:cubicBezTo>
                  <a:pt x="595430" y="392048"/>
                  <a:pt x="607601" y="392048"/>
                  <a:pt x="576380" y="401573"/>
                </a:cubicBezTo>
                <a:cubicBezTo>
                  <a:pt x="545159" y="411098"/>
                  <a:pt x="406518" y="431206"/>
                  <a:pt x="401755" y="436498"/>
                </a:cubicBezTo>
                <a:cubicBezTo>
                  <a:pt x="396993" y="441790"/>
                  <a:pt x="512880" y="437027"/>
                  <a:pt x="547805" y="433323"/>
                </a:cubicBezTo>
                <a:cubicBezTo>
                  <a:pt x="582730" y="429619"/>
                  <a:pt x="611834" y="432794"/>
                  <a:pt x="611305" y="414273"/>
                </a:cubicBezTo>
                <a:cubicBezTo>
                  <a:pt x="610776" y="395752"/>
                  <a:pt x="593842" y="356594"/>
                  <a:pt x="544630" y="322198"/>
                </a:cubicBezTo>
                <a:cubicBezTo>
                  <a:pt x="495418" y="287802"/>
                  <a:pt x="386409" y="250760"/>
                  <a:pt x="316030" y="207898"/>
                </a:cubicBezTo>
                <a:cubicBezTo>
                  <a:pt x="245651" y="165036"/>
                  <a:pt x="172626" y="96773"/>
                  <a:pt x="122355" y="65023"/>
                </a:cubicBezTo>
                <a:cubicBezTo>
                  <a:pt x="72084" y="33273"/>
                  <a:pt x="-13112" y="-8531"/>
                  <a:pt x="1705" y="15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F57DD7F2-965C-428D-92C6-200A766BF1F0}"/>
              </a:ext>
            </a:extLst>
          </p:cNvPr>
          <p:cNvSpPr/>
          <p:nvPr/>
        </p:nvSpPr>
        <p:spPr>
          <a:xfrm>
            <a:off x="2828783" y="7696186"/>
            <a:ext cx="76878" cy="194508"/>
          </a:xfrm>
          <a:custGeom>
            <a:avLst/>
            <a:gdLst>
              <a:gd name="connsiteX0" fmla="*/ 76342 w 76878"/>
              <a:gd name="connsiteY0" fmla="*/ 14 h 194508"/>
              <a:gd name="connsiteX1" fmla="*/ 35067 w 76878"/>
              <a:gd name="connsiteY1" fmla="*/ 82564 h 194508"/>
              <a:gd name="connsiteX2" fmla="*/ 54117 w 76878"/>
              <a:gd name="connsiteY2" fmla="*/ 193689 h 194508"/>
              <a:gd name="connsiteX3" fmla="*/ 41417 w 76878"/>
              <a:gd name="connsiteY3" fmla="*/ 130189 h 194508"/>
              <a:gd name="connsiteX4" fmla="*/ 142 w 76878"/>
              <a:gd name="connsiteY4" fmla="*/ 76214 h 194508"/>
              <a:gd name="connsiteX5" fmla="*/ 76342 w 76878"/>
              <a:gd name="connsiteY5" fmla="*/ 14 h 19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878" h="194508">
                <a:moveTo>
                  <a:pt x="76342" y="14"/>
                </a:moveTo>
                <a:cubicBezTo>
                  <a:pt x="82163" y="1072"/>
                  <a:pt x="38771" y="50285"/>
                  <a:pt x="35067" y="82564"/>
                </a:cubicBezTo>
                <a:cubicBezTo>
                  <a:pt x="31363" y="114843"/>
                  <a:pt x="53059" y="185752"/>
                  <a:pt x="54117" y="193689"/>
                </a:cubicBezTo>
                <a:cubicBezTo>
                  <a:pt x="55175" y="201626"/>
                  <a:pt x="50413" y="149768"/>
                  <a:pt x="41417" y="130189"/>
                </a:cubicBezTo>
                <a:cubicBezTo>
                  <a:pt x="32421" y="110610"/>
                  <a:pt x="-2504" y="95793"/>
                  <a:pt x="142" y="76214"/>
                </a:cubicBezTo>
                <a:cubicBezTo>
                  <a:pt x="2788" y="56635"/>
                  <a:pt x="70521" y="-1044"/>
                  <a:pt x="76342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3A998CF2-99CE-447B-BAFE-45BC56B2AD53}"/>
              </a:ext>
            </a:extLst>
          </p:cNvPr>
          <p:cNvSpPr/>
          <p:nvPr/>
        </p:nvSpPr>
        <p:spPr>
          <a:xfrm>
            <a:off x="2355530" y="7989480"/>
            <a:ext cx="571869" cy="275050"/>
          </a:xfrm>
          <a:custGeom>
            <a:avLst/>
            <a:gdLst>
              <a:gd name="connsiteX0" fmla="*/ 320 w 571869"/>
              <a:gd name="connsiteY0" fmla="*/ 275045 h 275050"/>
              <a:gd name="connsiteX1" fmla="*/ 162245 w 571869"/>
              <a:gd name="connsiteY1" fmla="*/ 94070 h 275050"/>
              <a:gd name="connsiteX2" fmla="*/ 381320 w 571869"/>
              <a:gd name="connsiteY2" fmla="*/ 17870 h 275050"/>
              <a:gd name="connsiteX3" fmla="*/ 568645 w 571869"/>
              <a:gd name="connsiteY3" fmla="*/ 1995 h 275050"/>
              <a:gd name="connsiteX4" fmla="*/ 486095 w 571869"/>
              <a:gd name="connsiteY4" fmla="*/ 5170 h 275050"/>
              <a:gd name="connsiteX5" fmla="*/ 311470 w 571869"/>
              <a:gd name="connsiteY5" fmla="*/ 46445 h 275050"/>
              <a:gd name="connsiteX6" fmla="*/ 203520 w 571869"/>
              <a:gd name="connsiteY6" fmla="*/ 100420 h 275050"/>
              <a:gd name="connsiteX7" fmla="*/ 320 w 571869"/>
              <a:gd name="connsiteY7" fmla="*/ 275045 h 27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1869" h="275050">
                <a:moveTo>
                  <a:pt x="320" y="275045"/>
                </a:moveTo>
                <a:cubicBezTo>
                  <a:pt x="-6559" y="273987"/>
                  <a:pt x="98745" y="136932"/>
                  <a:pt x="162245" y="94070"/>
                </a:cubicBezTo>
                <a:cubicBezTo>
                  <a:pt x="225745" y="51207"/>
                  <a:pt x="313587" y="33216"/>
                  <a:pt x="381320" y="17870"/>
                </a:cubicBezTo>
                <a:cubicBezTo>
                  <a:pt x="449053" y="2524"/>
                  <a:pt x="551183" y="4112"/>
                  <a:pt x="568645" y="1995"/>
                </a:cubicBezTo>
                <a:cubicBezTo>
                  <a:pt x="586107" y="-122"/>
                  <a:pt x="528957" y="-2238"/>
                  <a:pt x="486095" y="5170"/>
                </a:cubicBezTo>
                <a:cubicBezTo>
                  <a:pt x="443233" y="12578"/>
                  <a:pt x="358566" y="30570"/>
                  <a:pt x="311470" y="46445"/>
                </a:cubicBezTo>
                <a:cubicBezTo>
                  <a:pt x="264374" y="62320"/>
                  <a:pt x="252733" y="64966"/>
                  <a:pt x="203520" y="100420"/>
                </a:cubicBezTo>
                <a:cubicBezTo>
                  <a:pt x="154307" y="135874"/>
                  <a:pt x="7199" y="276103"/>
                  <a:pt x="320" y="2750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E1AD0204-60F2-436E-9950-142C6B7500DD}"/>
              </a:ext>
            </a:extLst>
          </p:cNvPr>
          <p:cNvSpPr/>
          <p:nvPr/>
        </p:nvSpPr>
        <p:spPr>
          <a:xfrm>
            <a:off x="2839619" y="7979474"/>
            <a:ext cx="997141" cy="241380"/>
          </a:xfrm>
          <a:custGeom>
            <a:avLst/>
            <a:gdLst>
              <a:gd name="connsiteX0" fmla="*/ 84556 w 997141"/>
              <a:gd name="connsiteY0" fmla="*/ 12001 h 241380"/>
              <a:gd name="connsiteX1" fmla="*/ 500481 w 997141"/>
              <a:gd name="connsiteY1" fmla="*/ 62801 h 241380"/>
              <a:gd name="connsiteX2" fmla="*/ 690981 w 997141"/>
              <a:gd name="connsiteY2" fmla="*/ 139001 h 241380"/>
              <a:gd name="connsiteX3" fmla="*/ 821156 w 997141"/>
              <a:gd name="connsiteY3" fmla="*/ 183451 h 241380"/>
              <a:gd name="connsiteX4" fmla="*/ 992606 w 997141"/>
              <a:gd name="connsiteY4" fmla="*/ 240601 h 241380"/>
              <a:gd name="connsiteX5" fmla="*/ 932281 w 997141"/>
              <a:gd name="connsiteY5" fmla="*/ 212026 h 241380"/>
              <a:gd name="connsiteX6" fmla="*/ 770356 w 997141"/>
              <a:gd name="connsiteY6" fmla="*/ 148526 h 241380"/>
              <a:gd name="connsiteX7" fmla="*/ 662406 w 997141"/>
              <a:gd name="connsiteY7" fmla="*/ 94551 h 241380"/>
              <a:gd name="connsiteX8" fmla="*/ 411581 w 997141"/>
              <a:gd name="connsiteY8" fmla="*/ 69151 h 241380"/>
              <a:gd name="connsiteX9" fmla="*/ 27406 w 997141"/>
              <a:gd name="connsiteY9" fmla="*/ 5651 h 241380"/>
              <a:gd name="connsiteX10" fmla="*/ 84556 w 997141"/>
              <a:gd name="connsiteY10" fmla="*/ 12001 h 241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7141" h="241380">
                <a:moveTo>
                  <a:pt x="84556" y="12001"/>
                </a:moveTo>
                <a:cubicBezTo>
                  <a:pt x="163402" y="21526"/>
                  <a:pt x="399410" y="41634"/>
                  <a:pt x="500481" y="62801"/>
                </a:cubicBezTo>
                <a:cubicBezTo>
                  <a:pt x="601552" y="83968"/>
                  <a:pt x="637535" y="118893"/>
                  <a:pt x="690981" y="139001"/>
                </a:cubicBezTo>
                <a:cubicBezTo>
                  <a:pt x="744427" y="159109"/>
                  <a:pt x="770885" y="166518"/>
                  <a:pt x="821156" y="183451"/>
                </a:cubicBezTo>
                <a:lnTo>
                  <a:pt x="992606" y="240601"/>
                </a:lnTo>
                <a:cubicBezTo>
                  <a:pt x="1011127" y="245364"/>
                  <a:pt x="969323" y="227372"/>
                  <a:pt x="932281" y="212026"/>
                </a:cubicBezTo>
                <a:cubicBezTo>
                  <a:pt x="895239" y="196680"/>
                  <a:pt x="815335" y="168105"/>
                  <a:pt x="770356" y="148526"/>
                </a:cubicBezTo>
                <a:cubicBezTo>
                  <a:pt x="725377" y="128947"/>
                  <a:pt x="722202" y="107780"/>
                  <a:pt x="662406" y="94551"/>
                </a:cubicBezTo>
                <a:cubicBezTo>
                  <a:pt x="602610" y="81322"/>
                  <a:pt x="517414" y="83968"/>
                  <a:pt x="411581" y="69151"/>
                </a:cubicBezTo>
                <a:cubicBezTo>
                  <a:pt x="305748" y="54334"/>
                  <a:pt x="82968" y="17293"/>
                  <a:pt x="27406" y="5651"/>
                </a:cubicBezTo>
                <a:cubicBezTo>
                  <a:pt x="-28156" y="-5991"/>
                  <a:pt x="5710" y="2476"/>
                  <a:pt x="84556" y="120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C458532B-1371-46D4-AC14-7AF85B45C3E1}"/>
              </a:ext>
            </a:extLst>
          </p:cNvPr>
          <p:cNvSpPr/>
          <p:nvPr/>
        </p:nvSpPr>
        <p:spPr>
          <a:xfrm>
            <a:off x="2415924" y="7709621"/>
            <a:ext cx="397481" cy="234233"/>
          </a:xfrm>
          <a:custGeom>
            <a:avLst/>
            <a:gdLst>
              <a:gd name="connsiteX0" fmla="*/ 397126 w 397481"/>
              <a:gd name="connsiteY0" fmla="*/ 2454 h 234233"/>
              <a:gd name="connsiteX1" fmla="*/ 136776 w 397481"/>
              <a:gd name="connsiteY1" fmla="*/ 104054 h 234233"/>
              <a:gd name="connsiteX2" fmla="*/ 57401 w 397481"/>
              <a:gd name="connsiteY2" fmla="*/ 170729 h 234233"/>
              <a:gd name="connsiteX3" fmla="*/ 251 w 397481"/>
              <a:gd name="connsiteY3" fmla="*/ 234229 h 234233"/>
              <a:gd name="connsiteX4" fmla="*/ 79626 w 397481"/>
              <a:gd name="connsiteY4" fmla="*/ 167554 h 234233"/>
              <a:gd name="connsiteX5" fmla="*/ 190751 w 397481"/>
              <a:gd name="connsiteY5" fmla="*/ 43729 h 234233"/>
              <a:gd name="connsiteX6" fmla="*/ 397126 w 397481"/>
              <a:gd name="connsiteY6" fmla="*/ 2454 h 234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7481" h="234233">
                <a:moveTo>
                  <a:pt x="397126" y="2454"/>
                </a:moveTo>
                <a:cubicBezTo>
                  <a:pt x="388130" y="12508"/>
                  <a:pt x="193397" y="76008"/>
                  <a:pt x="136776" y="104054"/>
                </a:cubicBezTo>
                <a:cubicBezTo>
                  <a:pt x="80155" y="132100"/>
                  <a:pt x="80155" y="149033"/>
                  <a:pt x="57401" y="170729"/>
                </a:cubicBezTo>
                <a:cubicBezTo>
                  <a:pt x="34647" y="192425"/>
                  <a:pt x="-3453" y="234758"/>
                  <a:pt x="251" y="234229"/>
                </a:cubicBezTo>
                <a:cubicBezTo>
                  <a:pt x="3955" y="233700"/>
                  <a:pt x="47876" y="199304"/>
                  <a:pt x="79626" y="167554"/>
                </a:cubicBezTo>
                <a:cubicBezTo>
                  <a:pt x="111376" y="135804"/>
                  <a:pt x="139422" y="72833"/>
                  <a:pt x="190751" y="43729"/>
                </a:cubicBezTo>
                <a:cubicBezTo>
                  <a:pt x="242080" y="14625"/>
                  <a:pt x="406122" y="-7600"/>
                  <a:pt x="397126" y="2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54E0AFB9-2515-4B09-A11D-19D649805491}"/>
              </a:ext>
            </a:extLst>
          </p:cNvPr>
          <p:cNvSpPr/>
          <p:nvPr/>
        </p:nvSpPr>
        <p:spPr>
          <a:xfrm>
            <a:off x="2974506" y="7694142"/>
            <a:ext cx="420259" cy="114201"/>
          </a:xfrm>
          <a:custGeom>
            <a:avLst/>
            <a:gdLst>
              <a:gd name="connsiteX0" fmla="*/ 469 w 420259"/>
              <a:gd name="connsiteY0" fmla="*/ 2058 h 114201"/>
              <a:gd name="connsiteX1" fmla="*/ 213194 w 420259"/>
              <a:gd name="connsiteY1" fmla="*/ 24283 h 114201"/>
              <a:gd name="connsiteX2" fmla="*/ 413219 w 420259"/>
              <a:gd name="connsiteY2" fmla="*/ 110008 h 114201"/>
              <a:gd name="connsiteX3" fmla="*/ 365594 w 420259"/>
              <a:gd name="connsiteY3" fmla="*/ 97308 h 114201"/>
              <a:gd name="connsiteX4" fmla="*/ 273519 w 420259"/>
              <a:gd name="connsiteY4" fmla="*/ 65558 h 114201"/>
              <a:gd name="connsiteX5" fmla="*/ 469 w 420259"/>
              <a:gd name="connsiteY5" fmla="*/ 2058 h 114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0259" h="114201">
                <a:moveTo>
                  <a:pt x="469" y="2058"/>
                </a:moveTo>
                <a:cubicBezTo>
                  <a:pt x="-9585" y="-4821"/>
                  <a:pt x="144402" y="6291"/>
                  <a:pt x="213194" y="24283"/>
                </a:cubicBezTo>
                <a:cubicBezTo>
                  <a:pt x="281986" y="42275"/>
                  <a:pt x="387819" y="97837"/>
                  <a:pt x="413219" y="110008"/>
                </a:cubicBezTo>
                <a:cubicBezTo>
                  <a:pt x="438619" y="122179"/>
                  <a:pt x="388877" y="104716"/>
                  <a:pt x="365594" y="97308"/>
                </a:cubicBezTo>
                <a:cubicBezTo>
                  <a:pt x="342311" y="89900"/>
                  <a:pt x="329611" y="80375"/>
                  <a:pt x="273519" y="65558"/>
                </a:cubicBezTo>
                <a:cubicBezTo>
                  <a:pt x="217427" y="50741"/>
                  <a:pt x="10523" y="8937"/>
                  <a:pt x="469" y="2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A6E75C69-D284-47A8-A773-444EAC334547}"/>
              </a:ext>
            </a:extLst>
          </p:cNvPr>
          <p:cNvSpPr/>
          <p:nvPr/>
        </p:nvSpPr>
        <p:spPr>
          <a:xfrm>
            <a:off x="2363126" y="7970403"/>
            <a:ext cx="73158" cy="174532"/>
          </a:xfrm>
          <a:custGeom>
            <a:avLst/>
            <a:gdLst>
              <a:gd name="connsiteX0" fmla="*/ 73157 w 73158"/>
              <a:gd name="connsiteY0" fmla="*/ 964 h 174532"/>
              <a:gd name="connsiteX1" fmla="*/ 7541 w 73158"/>
              <a:gd name="connsiteY1" fmla="*/ 121614 h 174532"/>
              <a:gd name="connsiteX2" fmla="*/ 1191 w 73158"/>
              <a:gd name="connsiteY2" fmla="*/ 174530 h 174532"/>
              <a:gd name="connsiteX3" fmla="*/ 5424 w 73158"/>
              <a:gd name="connsiteY3" fmla="*/ 123730 h 174532"/>
              <a:gd name="connsiteX4" fmla="*/ 5424 w 73158"/>
              <a:gd name="connsiteY4" fmla="*/ 68697 h 174532"/>
              <a:gd name="connsiteX5" fmla="*/ 73157 w 73158"/>
              <a:gd name="connsiteY5" fmla="*/ 964 h 17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158" h="174532">
                <a:moveTo>
                  <a:pt x="73157" y="964"/>
                </a:moveTo>
                <a:cubicBezTo>
                  <a:pt x="73510" y="9783"/>
                  <a:pt x="19535" y="92686"/>
                  <a:pt x="7541" y="121614"/>
                </a:cubicBezTo>
                <a:cubicBezTo>
                  <a:pt x="-4453" y="150542"/>
                  <a:pt x="1544" y="174177"/>
                  <a:pt x="1191" y="174530"/>
                </a:cubicBezTo>
                <a:cubicBezTo>
                  <a:pt x="838" y="174883"/>
                  <a:pt x="4719" y="141369"/>
                  <a:pt x="5424" y="123730"/>
                </a:cubicBezTo>
                <a:cubicBezTo>
                  <a:pt x="6129" y="106091"/>
                  <a:pt x="-1632" y="91275"/>
                  <a:pt x="5424" y="68697"/>
                </a:cubicBezTo>
                <a:cubicBezTo>
                  <a:pt x="12479" y="46119"/>
                  <a:pt x="72804" y="-7855"/>
                  <a:pt x="73157" y="9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98424183-0EE1-4F73-956C-92B655303A89}"/>
              </a:ext>
            </a:extLst>
          </p:cNvPr>
          <p:cNvSpPr/>
          <p:nvPr/>
        </p:nvSpPr>
        <p:spPr>
          <a:xfrm>
            <a:off x="2579598" y="8273956"/>
            <a:ext cx="1034180" cy="23480"/>
          </a:xfrm>
          <a:custGeom>
            <a:avLst/>
            <a:gdLst>
              <a:gd name="connsiteX0" fmla="*/ 4852 w 1034180"/>
              <a:gd name="connsiteY0" fmla="*/ 10677 h 23480"/>
              <a:gd name="connsiteX1" fmla="*/ 284252 w 1034180"/>
              <a:gd name="connsiteY1" fmla="*/ 23377 h 23480"/>
              <a:gd name="connsiteX2" fmla="*/ 578469 w 1034180"/>
              <a:gd name="connsiteY2" fmla="*/ 17027 h 23480"/>
              <a:gd name="connsiteX3" fmla="*/ 1012385 w 1034180"/>
              <a:gd name="connsiteY3" fmla="*/ 14911 h 23480"/>
              <a:gd name="connsiteX4" fmla="*/ 953119 w 1034180"/>
              <a:gd name="connsiteY4" fmla="*/ 10677 h 23480"/>
              <a:gd name="connsiteX5" fmla="*/ 811302 w 1034180"/>
              <a:gd name="connsiteY5" fmla="*/ 8561 h 23480"/>
              <a:gd name="connsiteX6" fmla="*/ 654669 w 1034180"/>
              <a:gd name="connsiteY6" fmla="*/ 8561 h 23480"/>
              <a:gd name="connsiteX7" fmla="*/ 527669 w 1034180"/>
              <a:gd name="connsiteY7" fmla="*/ 94 h 23480"/>
              <a:gd name="connsiteX8" fmla="*/ 4852 w 1034180"/>
              <a:gd name="connsiteY8" fmla="*/ 10677 h 23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4180" h="23480">
                <a:moveTo>
                  <a:pt x="4852" y="10677"/>
                </a:moveTo>
                <a:cubicBezTo>
                  <a:pt x="-35717" y="14557"/>
                  <a:pt x="188649" y="22319"/>
                  <a:pt x="284252" y="23377"/>
                </a:cubicBezTo>
                <a:cubicBezTo>
                  <a:pt x="379855" y="24435"/>
                  <a:pt x="578469" y="17027"/>
                  <a:pt x="578469" y="17027"/>
                </a:cubicBezTo>
                <a:lnTo>
                  <a:pt x="1012385" y="14911"/>
                </a:lnTo>
                <a:cubicBezTo>
                  <a:pt x="1074827" y="13853"/>
                  <a:pt x="986633" y="11735"/>
                  <a:pt x="953119" y="10677"/>
                </a:cubicBezTo>
                <a:cubicBezTo>
                  <a:pt x="919605" y="9619"/>
                  <a:pt x="811302" y="8561"/>
                  <a:pt x="811302" y="8561"/>
                </a:cubicBezTo>
                <a:cubicBezTo>
                  <a:pt x="761560" y="8208"/>
                  <a:pt x="701941" y="9972"/>
                  <a:pt x="654669" y="8561"/>
                </a:cubicBezTo>
                <a:cubicBezTo>
                  <a:pt x="607397" y="7150"/>
                  <a:pt x="634913" y="-964"/>
                  <a:pt x="527669" y="94"/>
                </a:cubicBezTo>
                <a:cubicBezTo>
                  <a:pt x="420425" y="1152"/>
                  <a:pt x="45421" y="6797"/>
                  <a:pt x="4852" y="10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802E3DF6-2401-4090-A2F7-F94B5846ABA6}"/>
              </a:ext>
            </a:extLst>
          </p:cNvPr>
          <p:cNvSpPr/>
          <p:nvPr/>
        </p:nvSpPr>
        <p:spPr>
          <a:xfrm>
            <a:off x="1933169" y="4882684"/>
            <a:ext cx="146857" cy="593620"/>
          </a:xfrm>
          <a:custGeom>
            <a:avLst/>
            <a:gdLst>
              <a:gd name="connsiteX0" fmla="*/ 145398 w 146857"/>
              <a:gd name="connsiteY0" fmla="*/ 466 h 593620"/>
              <a:gd name="connsiteX1" fmla="*/ 58614 w 146857"/>
              <a:gd name="connsiteY1" fmla="*/ 171916 h 593620"/>
              <a:gd name="connsiteX2" fmla="*/ 1464 w 146857"/>
              <a:gd name="connsiteY2" fmla="*/ 584666 h 593620"/>
              <a:gd name="connsiteX3" fmla="*/ 24748 w 146857"/>
              <a:gd name="connsiteY3" fmla="*/ 430149 h 593620"/>
              <a:gd name="connsiteX4" fmla="*/ 107298 w 146857"/>
              <a:gd name="connsiteY4" fmla="*/ 131699 h 593620"/>
              <a:gd name="connsiteX5" fmla="*/ 145398 w 146857"/>
              <a:gd name="connsiteY5" fmla="*/ 466 h 593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857" h="593620">
                <a:moveTo>
                  <a:pt x="145398" y="466"/>
                </a:moveTo>
                <a:cubicBezTo>
                  <a:pt x="137284" y="7169"/>
                  <a:pt x="82603" y="74549"/>
                  <a:pt x="58614" y="171916"/>
                </a:cubicBezTo>
                <a:cubicBezTo>
                  <a:pt x="34625" y="269283"/>
                  <a:pt x="7108" y="541627"/>
                  <a:pt x="1464" y="584666"/>
                </a:cubicBezTo>
                <a:cubicBezTo>
                  <a:pt x="-4180" y="627705"/>
                  <a:pt x="7109" y="505644"/>
                  <a:pt x="24748" y="430149"/>
                </a:cubicBezTo>
                <a:cubicBezTo>
                  <a:pt x="42387" y="354655"/>
                  <a:pt x="88601" y="202960"/>
                  <a:pt x="107298" y="131699"/>
                </a:cubicBezTo>
                <a:cubicBezTo>
                  <a:pt x="125995" y="60438"/>
                  <a:pt x="153512" y="-6237"/>
                  <a:pt x="145398" y="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35BAA1A2-2A0A-4685-8804-6E384D27EE4D}"/>
              </a:ext>
            </a:extLst>
          </p:cNvPr>
          <p:cNvSpPr/>
          <p:nvPr/>
        </p:nvSpPr>
        <p:spPr>
          <a:xfrm>
            <a:off x="1609857" y="5953046"/>
            <a:ext cx="299535" cy="1146977"/>
          </a:xfrm>
          <a:custGeom>
            <a:avLst/>
            <a:gdLst>
              <a:gd name="connsiteX0" fmla="*/ 293026 w 299535"/>
              <a:gd name="connsiteY0" fmla="*/ 28654 h 1146977"/>
              <a:gd name="connsiteX1" fmla="*/ 227410 w 299535"/>
              <a:gd name="connsiteY1" fmla="*/ 233971 h 1146977"/>
              <a:gd name="connsiteX2" fmla="*/ 146976 w 299535"/>
              <a:gd name="connsiteY2" fmla="*/ 517604 h 1146977"/>
              <a:gd name="connsiteX3" fmla="*/ 47493 w 299535"/>
              <a:gd name="connsiteY3" fmla="*/ 816054 h 1146977"/>
              <a:gd name="connsiteX4" fmla="*/ 926 w 299535"/>
              <a:gd name="connsiteY4" fmla="*/ 951521 h 1146977"/>
              <a:gd name="connsiteX5" fmla="*/ 15743 w 299535"/>
              <a:gd name="connsiteY5" fmla="*/ 1146254 h 1146977"/>
              <a:gd name="connsiteX6" fmla="*/ 7276 w 299535"/>
              <a:gd name="connsiteY6" fmla="*/ 1012904 h 1146977"/>
              <a:gd name="connsiteX7" fmla="*/ 60193 w 299535"/>
              <a:gd name="connsiteY7" fmla="*/ 890137 h 1146977"/>
              <a:gd name="connsiteX8" fmla="*/ 293026 w 299535"/>
              <a:gd name="connsiteY8" fmla="*/ 28654 h 1146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9535" h="1146977">
                <a:moveTo>
                  <a:pt x="293026" y="28654"/>
                </a:moveTo>
                <a:cubicBezTo>
                  <a:pt x="320896" y="-80707"/>
                  <a:pt x="251752" y="152479"/>
                  <a:pt x="227410" y="233971"/>
                </a:cubicBezTo>
                <a:cubicBezTo>
                  <a:pt x="203068" y="315463"/>
                  <a:pt x="176962" y="420590"/>
                  <a:pt x="146976" y="517604"/>
                </a:cubicBezTo>
                <a:cubicBezTo>
                  <a:pt x="116990" y="614618"/>
                  <a:pt x="71835" y="743735"/>
                  <a:pt x="47493" y="816054"/>
                </a:cubicBezTo>
                <a:cubicBezTo>
                  <a:pt x="23151" y="888373"/>
                  <a:pt x="6218" y="896488"/>
                  <a:pt x="926" y="951521"/>
                </a:cubicBezTo>
                <a:cubicBezTo>
                  <a:pt x="-4366" y="1006554"/>
                  <a:pt x="14685" y="1136024"/>
                  <a:pt x="15743" y="1146254"/>
                </a:cubicBezTo>
                <a:cubicBezTo>
                  <a:pt x="16801" y="1156485"/>
                  <a:pt x="-132" y="1055590"/>
                  <a:pt x="7276" y="1012904"/>
                </a:cubicBezTo>
                <a:cubicBezTo>
                  <a:pt x="14684" y="970218"/>
                  <a:pt x="13626" y="1050651"/>
                  <a:pt x="60193" y="890137"/>
                </a:cubicBezTo>
                <a:cubicBezTo>
                  <a:pt x="106760" y="729623"/>
                  <a:pt x="265156" y="138015"/>
                  <a:pt x="293026" y="28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5CB529E9-0C71-436B-B09A-4920B29043BE}"/>
              </a:ext>
            </a:extLst>
          </p:cNvPr>
          <p:cNvSpPr/>
          <p:nvPr/>
        </p:nvSpPr>
        <p:spPr>
          <a:xfrm>
            <a:off x="1630608" y="7013639"/>
            <a:ext cx="356543" cy="1936174"/>
          </a:xfrm>
          <a:custGeom>
            <a:avLst/>
            <a:gdLst>
              <a:gd name="connsiteX0" fmla="*/ 72 w 356543"/>
              <a:gd name="connsiteY0" fmla="*/ 1841 h 1936174"/>
              <a:gd name="connsiteX1" fmla="*/ 55952 w 356543"/>
              <a:gd name="connsiteY1" fmla="*/ 743521 h 1936174"/>
              <a:gd name="connsiteX2" fmla="*/ 340432 w 356543"/>
              <a:gd name="connsiteY2" fmla="*/ 1896681 h 1936174"/>
              <a:gd name="connsiteX3" fmla="*/ 315032 w 356543"/>
              <a:gd name="connsiteY3" fmla="*/ 1632521 h 1936174"/>
              <a:gd name="connsiteX4" fmla="*/ 264232 w 356543"/>
              <a:gd name="connsiteY4" fmla="*/ 1276921 h 1936174"/>
              <a:gd name="connsiteX5" fmla="*/ 50872 w 356543"/>
              <a:gd name="connsiteY5" fmla="*/ 555561 h 1936174"/>
              <a:gd name="connsiteX6" fmla="*/ 72 w 356543"/>
              <a:gd name="connsiteY6" fmla="*/ 1841 h 193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6543" h="1936174">
                <a:moveTo>
                  <a:pt x="72" y="1841"/>
                </a:moveTo>
                <a:cubicBezTo>
                  <a:pt x="919" y="33168"/>
                  <a:pt x="-775" y="427714"/>
                  <a:pt x="55952" y="743521"/>
                </a:cubicBezTo>
                <a:cubicBezTo>
                  <a:pt x="112679" y="1059328"/>
                  <a:pt x="297252" y="1748514"/>
                  <a:pt x="340432" y="1896681"/>
                </a:cubicBezTo>
                <a:cubicBezTo>
                  <a:pt x="383612" y="2044848"/>
                  <a:pt x="327732" y="1735814"/>
                  <a:pt x="315032" y="1632521"/>
                </a:cubicBezTo>
                <a:cubicBezTo>
                  <a:pt x="302332" y="1529228"/>
                  <a:pt x="308259" y="1456414"/>
                  <a:pt x="264232" y="1276921"/>
                </a:cubicBezTo>
                <a:cubicBezTo>
                  <a:pt x="220205" y="1097428"/>
                  <a:pt x="96592" y="764688"/>
                  <a:pt x="50872" y="555561"/>
                </a:cubicBezTo>
                <a:cubicBezTo>
                  <a:pt x="5152" y="346434"/>
                  <a:pt x="-775" y="-29486"/>
                  <a:pt x="72" y="1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D23E94D1-9917-48D4-A699-80A7BF175A76}"/>
              </a:ext>
            </a:extLst>
          </p:cNvPr>
          <p:cNvSpPr/>
          <p:nvPr/>
        </p:nvSpPr>
        <p:spPr>
          <a:xfrm>
            <a:off x="1953013" y="8940303"/>
            <a:ext cx="1156357" cy="1011858"/>
          </a:xfrm>
          <a:custGeom>
            <a:avLst/>
            <a:gdLst>
              <a:gd name="connsiteX0" fmla="*/ 94227 w 1156357"/>
              <a:gd name="connsiteY0" fmla="*/ 86857 h 1011858"/>
              <a:gd name="connsiteX1" fmla="*/ 414267 w 1156357"/>
              <a:gd name="connsiteY1" fmla="*/ 691377 h 1011858"/>
              <a:gd name="connsiteX2" fmla="*/ 1140707 w 1156357"/>
              <a:gd name="connsiteY2" fmla="*/ 1006337 h 1011858"/>
              <a:gd name="connsiteX3" fmla="*/ 881627 w 1156357"/>
              <a:gd name="connsiteY3" fmla="*/ 879337 h 1011858"/>
              <a:gd name="connsiteX4" fmla="*/ 515867 w 1156357"/>
              <a:gd name="connsiteY4" fmla="*/ 716777 h 1011858"/>
              <a:gd name="connsiteX5" fmla="*/ 23107 w 1156357"/>
              <a:gd name="connsiteY5" fmla="*/ 25897 h 1011858"/>
              <a:gd name="connsiteX6" fmla="*/ 78987 w 1156357"/>
              <a:gd name="connsiteY6" fmla="*/ 137657 h 1011858"/>
              <a:gd name="connsiteX7" fmla="*/ 94227 w 1156357"/>
              <a:gd name="connsiteY7" fmla="*/ 86857 h 1011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6357" h="1011858">
                <a:moveTo>
                  <a:pt x="94227" y="86857"/>
                </a:moveTo>
                <a:cubicBezTo>
                  <a:pt x="150107" y="179144"/>
                  <a:pt x="239854" y="538130"/>
                  <a:pt x="414267" y="691377"/>
                </a:cubicBezTo>
                <a:cubicBezTo>
                  <a:pt x="588680" y="844624"/>
                  <a:pt x="1062814" y="975010"/>
                  <a:pt x="1140707" y="1006337"/>
                </a:cubicBezTo>
                <a:cubicBezTo>
                  <a:pt x="1218600" y="1037664"/>
                  <a:pt x="985767" y="927597"/>
                  <a:pt x="881627" y="879337"/>
                </a:cubicBezTo>
                <a:cubicBezTo>
                  <a:pt x="777487" y="831077"/>
                  <a:pt x="658954" y="859017"/>
                  <a:pt x="515867" y="716777"/>
                </a:cubicBezTo>
                <a:cubicBezTo>
                  <a:pt x="372780" y="574537"/>
                  <a:pt x="95920" y="122417"/>
                  <a:pt x="23107" y="25897"/>
                </a:cubicBezTo>
                <a:cubicBezTo>
                  <a:pt x="-49706" y="-70623"/>
                  <a:pt x="72214" y="133424"/>
                  <a:pt x="78987" y="137657"/>
                </a:cubicBezTo>
                <a:cubicBezTo>
                  <a:pt x="85760" y="141890"/>
                  <a:pt x="38347" y="-5430"/>
                  <a:pt x="94227" y="868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30EBB514-C315-4BB9-A30B-764AB88444F3}"/>
              </a:ext>
            </a:extLst>
          </p:cNvPr>
          <p:cNvSpPr/>
          <p:nvPr/>
        </p:nvSpPr>
        <p:spPr>
          <a:xfrm>
            <a:off x="7602743" y="6191754"/>
            <a:ext cx="819009" cy="234464"/>
          </a:xfrm>
          <a:custGeom>
            <a:avLst/>
            <a:gdLst>
              <a:gd name="connsiteX0" fmla="*/ 324 w 819009"/>
              <a:gd name="connsiteY0" fmla="*/ 234446 h 234464"/>
              <a:gd name="connsiteX1" fmla="*/ 241624 w 819009"/>
              <a:gd name="connsiteY1" fmla="*/ 27013 h 234464"/>
              <a:gd name="connsiteX2" fmla="*/ 542190 w 819009"/>
              <a:gd name="connsiteY2" fmla="*/ 22779 h 234464"/>
              <a:gd name="connsiteX3" fmla="*/ 817357 w 819009"/>
              <a:gd name="connsiteY3" fmla="*/ 213279 h 234464"/>
              <a:gd name="connsiteX4" fmla="*/ 639557 w 819009"/>
              <a:gd name="connsiteY4" fmla="*/ 111679 h 234464"/>
              <a:gd name="connsiteX5" fmla="*/ 292424 w 819009"/>
              <a:gd name="connsiteY5" fmla="*/ 39713 h 234464"/>
              <a:gd name="connsiteX6" fmla="*/ 324 w 819009"/>
              <a:gd name="connsiteY6" fmla="*/ 234446 h 234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9009" h="234464">
                <a:moveTo>
                  <a:pt x="324" y="234446"/>
                </a:moveTo>
                <a:cubicBezTo>
                  <a:pt x="-8143" y="232329"/>
                  <a:pt x="151313" y="62291"/>
                  <a:pt x="241624" y="27013"/>
                </a:cubicBezTo>
                <a:cubicBezTo>
                  <a:pt x="331935" y="-8265"/>
                  <a:pt x="446235" y="-8265"/>
                  <a:pt x="542190" y="22779"/>
                </a:cubicBezTo>
                <a:cubicBezTo>
                  <a:pt x="638145" y="53823"/>
                  <a:pt x="801129" y="198462"/>
                  <a:pt x="817357" y="213279"/>
                </a:cubicBezTo>
                <a:cubicBezTo>
                  <a:pt x="833585" y="228096"/>
                  <a:pt x="727046" y="140607"/>
                  <a:pt x="639557" y="111679"/>
                </a:cubicBezTo>
                <a:cubicBezTo>
                  <a:pt x="552068" y="82751"/>
                  <a:pt x="406724" y="22074"/>
                  <a:pt x="292424" y="39713"/>
                </a:cubicBezTo>
                <a:cubicBezTo>
                  <a:pt x="178124" y="57352"/>
                  <a:pt x="8791" y="236563"/>
                  <a:pt x="324" y="2344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F077D8F7-CEE4-454E-8C64-ECA8B85FFCBA}"/>
              </a:ext>
            </a:extLst>
          </p:cNvPr>
          <p:cNvSpPr/>
          <p:nvPr/>
        </p:nvSpPr>
        <p:spPr>
          <a:xfrm>
            <a:off x="8447319" y="6531604"/>
            <a:ext cx="185854" cy="954155"/>
          </a:xfrm>
          <a:custGeom>
            <a:avLst/>
            <a:gdLst>
              <a:gd name="connsiteX0" fmla="*/ 57448 w 185854"/>
              <a:gd name="connsiteY0" fmla="*/ 429 h 954155"/>
              <a:gd name="connsiteX1" fmla="*/ 133648 w 185854"/>
              <a:gd name="connsiteY1" fmla="*/ 351796 h 954155"/>
              <a:gd name="connsiteX2" fmla="*/ 133648 w 185854"/>
              <a:gd name="connsiteY2" fmla="*/ 550763 h 954155"/>
              <a:gd name="connsiteX3" fmla="*/ 2414 w 185854"/>
              <a:gd name="connsiteY3" fmla="*/ 940229 h 954155"/>
              <a:gd name="connsiteX4" fmla="*/ 57448 w 185854"/>
              <a:gd name="connsiteY4" fmla="*/ 834396 h 954155"/>
              <a:gd name="connsiteX5" fmla="*/ 167514 w 185854"/>
              <a:gd name="connsiteY5" fmla="*/ 516896 h 954155"/>
              <a:gd name="connsiteX6" fmla="*/ 171748 w 185854"/>
              <a:gd name="connsiteY6" fmla="*/ 427996 h 954155"/>
              <a:gd name="connsiteX7" fmla="*/ 57448 w 185854"/>
              <a:gd name="connsiteY7" fmla="*/ 429 h 954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854" h="954155">
                <a:moveTo>
                  <a:pt x="57448" y="429"/>
                </a:moveTo>
                <a:cubicBezTo>
                  <a:pt x="51098" y="-12271"/>
                  <a:pt x="120948" y="260074"/>
                  <a:pt x="133648" y="351796"/>
                </a:cubicBezTo>
                <a:cubicBezTo>
                  <a:pt x="146348" y="443518"/>
                  <a:pt x="155520" y="452691"/>
                  <a:pt x="133648" y="550763"/>
                </a:cubicBezTo>
                <a:cubicBezTo>
                  <a:pt x="111776" y="648835"/>
                  <a:pt x="15114" y="892957"/>
                  <a:pt x="2414" y="940229"/>
                </a:cubicBezTo>
                <a:cubicBezTo>
                  <a:pt x="-10286" y="987501"/>
                  <a:pt x="29931" y="904951"/>
                  <a:pt x="57448" y="834396"/>
                </a:cubicBezTo>
                <a:cubicBezTo>
                  <a:pt x="84965" y="763841"/>
                  <a:pt x="148464" y="584629"/>
                  <a:pt x="167514" y="516896"/>
                </a:cubicBezTo>
                <a:cubicBezTo>
                  <a:pt x="186564" y="449163"/>
                  <a:pt x="195031" y="519718"/>
                  <a:pt x="171748" y="427996"/>
                </a:cubicBezTo>
                <a:cubicBezTo>
                  <a:pt x="148465" y="336274"/>
                  <a:pt x="63798" y="13129"/>
                  <a:pt x="57448" y="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16B4C843-013F-48E9-A0E5-2DE29977168B}"/>
              </a:ext>
            </a:extLst>
          </p:cNvPr>
          <p:cNvSpPr/>
          <p:nvPr/>
        </p:nvSpPr>
        <p:spPr>
          <a:xfrm>
            <a:off x="8228980" y="6481153"/>
            <a:ext cx="189366" cy="1159345"/>
          </a:xfrm>
          <a:custGeom>
            <a:avLst/>
            <a:gdLst>
              <a:gd name="connsiteX0" fmla="*/ 161487 w 189366"/>
              <a:gd name="connsiteY0" fmla="*/ 80 h 1159345"/>
              <a:gd name="connsiteX1" fmla="*/ 119153 w 189366"/>
              <a:gd name="connsiteY1" fmla="*/ 300647 h 1159345"/>
              <a:gd name="connsiteX2" fmla="*/ 182653 w 189366"/>
              <a:gd name="connsiteY2" fmla="*/ 846747 h 1159345"/>
              <a:gd name="connsiteX3" fmla="*/ 178420 w 189366"/>
              <a:gd name="connsiteY3" fmla="*/ 922947 h 1159345"/>
              <a:gd name="connsiteX4" fmla="*/ 102220 w 189366"/>
              <a:gd name="connsiteY4" fmla="*/ 1011847 h 1159345"/>
              <a:gd name="connsiteX5" fmla="*/ 620 w 189366"/>
              <a:gd name="connsiteY5" fmla="*/ 1155780 h 1159345"/>
              <a:gd name="connsiteX6" fmla="*/ 153020 w 189366"/>
              <a:gd name="connsiteY6" fmla="*/ 850980 h 1159345"/>
              <a:gd name="connsiteX7" fmla="*/ 89520 w 189366"/>
              <a:gd name="connsiteY7" fmla="*/ 508080 h 1159345"/>
              <a:gd name="connsiteX8" fmla="*/ 72587 w 189366"/>
              <a:gd name="connsiteY8" fmla="*/ 326047 h 1159345"/>
              <a:gd name="connsiteX9" fmla="*/ 161487 w 189366"/>
              <a:gd name="connsiteY9" fmla="*/ 80 h 1159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366" h="1159345">
                <a:moveTo>
                  <a:pt x="161487" y="80"/>
                </a:moveTo>
                <a:cubicBezTo>
                  <a:pt x="169248" y="-4153"/>
                  <a:pt x="115625" y="159536"/>
                  <a:pt x="119153" y="300647"/>
                </a:cubicBezTo>
                <a:cubicBezTo>
                  <a:pt x="122681" y="441758"/>
                  <a:pt x="172775" y="743030"/>
                  <a:pt x="182653" y="846747"/>
                </a:cubicBezTo>
                <a:cubicBezTo>
                  <a:pt x="192531" y="950464"/>
                  <a:pt x="191826" y="895430"/>
                  <a:pt x="178420" y="922947"/>
                </a:cubicBezTo>
                <a:cubicBezTo>
                  <a:pt x="165015" y="950464"/>
                  <a:pt x="131853" y="973042"/>
                  <a:pt x="102220" y="1011847"/>
                </a:cubicBezTo>
                <a:cubicBezTo>
                  <a:pt x="72587" y="1050652"/>
                  <a:pt x="-7847" y="1182591"/>
                  <a:pt x="620" y="1155780"/>
                </a:cubicBezTo>
                <a:cubicBezTo>
                  <a:pt x="9087" y="1128969"/>
                  <a:pt x="138203" y="958930"/>
                  <a:pt x="153020" y="850980"/>
                </a:cubicBezTo>
                <a:cubicBezTo>
                  <a:pt x="167837" y="743030"/>
                  <a:pt x="102925" y="595569"/>
                  <a:pt x="89520" y="508080"/>
                </a:cubicBezTo>
                <a:cubicBezTo>
                  <a:pt x="76115" y="420591"/>
                  <a:pt x="61298" y="409303"/>
                  <a:pt x="72587" y="326047"/>
                </a:cubicBezTo>
                <a:cubicBezTo>
                  <a:pt x="83876" y="242792"/>
                  <a:pt x="153726" y="4313"/>
                  <a:pt x="161487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8167B013-46BE-470A-801E-166778AD5523}"/>
              </a:ext>
            </a:extLst>
          </p:cNvPr>
          <p:cNvSpPr/>
          <p:nvPr/>
        </p:nvSpPr>
        <p:spPr>
          <a:xfrm>
            <a:off x="7288667" y="7583538"/>
            <a:ext cx="1140532" cy="934133"/>
          </a:xfrm>
          <a:custGeom>
            <a:avLst/>
            <a:gdLst>
              <a:gd name="connsiteX0" fmla="*/ 1114500 w 1140532"/>
              <a:gd name="connsiteY0" fmla="*/ 23762 h 934133"/>
              <a:gd name="connsiteX1" fmla="*/ 1076400 w 1140532"/>
              <a:gd name="connsiteY1" fmla="*/ 57629 h 934133"/>
              <a:gd name="connsiteX2" fmla="*/ 797000 w 1140532"/>
              <a:gd name="connsiteY2" fmla="*/ 341262 h 934133"/>
              <a:gd name="connsiteX3" fmla="*/ 581100 w 1140532"/>
              <a:gd name="connsiteY3" fmla="*/ 519062 h 934133"/>
              <a:gd name="connsiteX4" fmla="*/ 424466 w 1140532"/>
              <a:gd name="connsiteY4" fmla="*/ 637595 h 934133"/>
              <a:gd name="connsiteX5" fmla="*/ 123900 w 1140532"/>
              <a:gd name="connsiteY5" fmla="*/ 713795 h 934133"/>
              <a:gd name="connsiteX6" fmla="*/ 1133 w 1140532"/>
              <a:gd name="connsiteY6" fmla="*/ 933929 h 934133"/>
              <a:gd name="connsiteX7" fmla="*/ 68866 w 1140532"/>
              <a:gd name="connsiteY7" fmla="*/ 751895 h 934133"/>
              <a:gd name="connsiteX8" fmla="*/ 170466 w 1140532"/>
              <a:gd name="connsiteY8" fmla="*/ 662995 h 934133"/>
              <a:gd name="connsiteX9" fmla="*/ 471033 w 1140532"/>
              <a:gd name="connsiteY9" fmla="*/ 591029 h 934133"/>
              <a:gd name="connsiteX10" fmla="*/ 750433 w 1140532"/>
              <a:gd name="connsiteY10" fmla="*/ 337029 h 934133"/>
              <a:gd name="connsiteX11" fmla="*/ 1114500 w 1140532"/>
              <a:gd name="connsiteY11" fmla="*/ 23762 h 934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40532" h="934133">
                <a:moveTo>
                  <a:pt x="1114500" y="23762"/>
                </a:moveTo>
                <a:cubicBezTo>
                  <a:pt x="1168828" y="-22805"/>
                  <a:pt x="1129317" y="4712"/>
                  <a:pt x="1076400" y="57629"/>
                </a:cubicBezTo>
                <a:cubicBezTo>
                  <a:pt x="1023483" y="110546"/>
                  <a:pt x="879550" y="264357"/>
                  <a:pt x="797000" y="341262"/>
                </a:cubicBezTo>
                <a:cubicBezTo>
                  <a:pt x="714450" y="418167"/>
                  <a:pt x="643189" y="469673"/>
                  <a:pt x="581100" y="519062"/>
                </a:cubicBezTo>
                <a:cubicBezTo>
                  <a:pt x="519011" y="568451"/>
                  <a:pt x="500666" y="605140"/>
                  <a:pt x="424466" y="637595"/>
                </a:cubicBezTo>
                <a:cubicBezTo>
                  <a:pt x="348266" y="670051"/>
                  <a:pt x="194455" y="664406"/>
                  <a:pt x="123900" y="713795"/>
                </a:cubicBezTo>
                <a:cubicBezTo>
                  <a:pt x="53345" y="763184"/>
                  <a:pt x="10305" y="927579"/>
                  <a:pt x="1133" y="933929"/>
                </a:cubicBezTo>
                <a:cubicBezTo>
                  <a:pt x="-8039" y="940279"/>
                  <a:pt x="40644" y="797051"/>
                  <a:pt x="68866" y="751895"/>
                </a:cubicBezTo>
                <a:cubicBezTo>
                  <a:pt x="97088" y="706739"/>
                  <a:pt x="103438" y="689806"/>
                  <a:pt x="170466" y="662995"/>
                </a:cubicBezTo>
                <a:cubicBezTo>
                  <a:pt x="237494" y="636184"/>
                  <a:pt x="374372" y="645357"/>
                  <a:pt x="471033" y="591029"/>
                </a:cubicBezTo>
                <a:cubicBezTo>
                  <a:pt x="567694" y="536701"/>
                  <a:pt x="642483" y="428046"/>
                  <a:pt x="750433" y="337029"/>
                </a:cubicBezTo>
                <a:cubicBezTo>
                  <a:pt x="858383" y="246012"/>
                  <a:pt x="1060172" y="70329"/>
                  <a:pt x="1114500" y="23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EC202ACA-3745-4287-BA13-79A32E5BFD7A}"/>
              </a:ext>
            </a:extLst>
          </p:cNvPr>
          <p:cNvSpPr/>
          <p:nvPr/>
        </p:nvSpPr>
        <p:spPr>
          <a:xfrm>
            <a:off x="7440580" y="6595355"/>
            <a:ext cx="160192" cy="914636"/>
          </a:xfrm>
          <a:custGeom>
            <a:avLst/>
            <a:gdLst>
              <a:gd name="connsiteX0" fmla="*/ 111687 w 160192"/>
              <a:gd name="connsiteY0" fmla="*/ 178 h 914636"/>
              <a:gd name="connsiteX1" fmla="*/ 124387 w 160192"/>
              <a:gd name="connsiteY1" fmla="*/ 389645 h 914636"/>
              <a:gd name="connsiteX2" fmla="*/ 1620 w 160192"/>
              <a:gd name="connsiteY2" fmla="*/ 901878 h 914636"/>
              <a:gd name="connsiteX3" fmla="*/ 60887 w 160192"/>
              <a:gd name="connsiteY3" fmla="*/ 732545 h 914636"/>
              <a:gd name="connsiteX4" fmla="*/ 158253 w 160192"/>
              <a:gd name="connsiteY4" fmla="*/ 436212 h 914636"/>
              <a:gd name="connsiteX5" fmla="*/ 111687 w 160192"/>
              <a:gd name="connsiteY5" fmla="*/ 178 h 914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192" h="914636">
                <a:moveTo>
                  <a:pt x="111687" y="178"/>
                </a:moveTo>
                <a:cubicBezTo>
                  <a:pt x="106043" y="-7583"/>
                  <a:pt x="142731" y="239362"/>
                  <a:pt x="124387" y="389645"/>
                </a:cubicBezTo>
                <a:cubicBezTo>
                  <a:pt x="106043" y="539928"/>
                  <a:pt x="12203" y="844728"/>
                  <a:pt x="1620" y="901878"/>
                </a:cubicBezTo>
                <a:cubicBezTo>
                  <a:pt x="-8963" y="959028"/>
                  <a:pt x="34782" y="810156"/>
                  <a:pt x="60887" y="732545"/>
                </a:cubicBezTo>
                <a:cubicBezTo>
                  <a:pt x="86992" y="654934"/>
                  <a:pt x="145553" y="554745"/>
                  <a:pt x="158253" y="436212"/>
                </a:cubicBezTo>
                <a:cubicBezTo>
                  <a:pt x="170953" y="317679"/>
                  <a:pt x="117331" y="7939"/>
                  <a:pt x="111687" y="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40E26AA2-66B1-466B-829F-31ECBA826D4F}"/>
              </a:ext>
            </a:extLst>
          </p:cNvPr>
          <p:cNvSpPr/>
          <p:nvPr/>
        </p:nvSpPr>
        <p:spPr>
          <a:xfrm>
            <a:off x="7540561" y="6784709"/>
            <a:ext cx="185814" cy="706474"/>
          </a:xfrm>
          <a:custGeom>
            <a:avLst/>
            <a:gdLst>
              <a:gd name="connsiteX0" fmla="*/ 128652 w 185814"/>
              <a:gd name="connsiteY0" fmla="*/ 266 h 706474"/>
              <a:gd name="connsiteX1" fmla="*/ 160402 w 185814"/>
              <a:gd name="connsiteY1" fmla="*/ 271729 h 706474"/>
              <a:gd name="connsiteX2" fmla="*/ 185802 w 185814"/>
              <a:gd name="connsiteY2" fmla="*/ 357454 h 706474"/>
              <a:gd name="connsiteX3" fmla="*/ 157227 w 185814"/>
              <a:gd name="connsiteY3" fmla="*/ 414604 h 706474"/>
              <a:gd name="connsiteX4" fmla="*/ 98489 w 185814"/>
              <a:gd name="connsiteY4" fmla="*/ 447941 h 706474"/>
              <a:gd name="connsiteX5" fmla="*/ 8002 w 185814"/>
              <a:gd name="connsiteY5" fmla="*/ 689241 h 706474"/>
              <a:gd name="connsiteX6" fmla="*/ 12764 w 185814"/>
              <a:gd name="connsiteY6" fmla="*/ 660666 h 706474"/>
              <a:gd name="connsiteX7" fmla="*/ 81027 w 185814"/>
              <a:gd name="connsiteY7" fmla="*/ 449529 h 706474"/>
              <a:gd name="connsiteX8" fmla="*/ 166752 w 185814"/>
              <a:gd name="connsiteY8" fmla="*/ 373329 h 706474"/>
              <a:gd name="connsiteX9" fmla="*/ 155639 w 185814"/>
              <a:gd name="connsiteY9" fmla="*/ 325704 h 706474"/>
              <a:gd name="connsiteX10" fmla="*/ 128652 w 185814"/>
              <a:gd name="connsiteY10" fmla="*/ 266 h 70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814" h="706474">
                <a:moveTo>
                  <a:pt x="128652" y="266"/>
                </a:moveTo>
                <a:cubicBezTo>
                  <a:pt x="129446" y="-8730"/>
                  <a:pt x="150877" y="212198"/>
                  <a:pt x="160402" y="271729"/>
                </a:cubicBezTo>
                <a:cubicBezTo>
                  <a:pt x="169927" y="331260"/>
                  <a:pt x="186331" y="333642"/>
                  <a:pt x="185802" y="357454"/>
                </a:cubicBezTo>
                <a:cubicBezTo>
                  <a:pt x="185273" y="381266"/>
                  <a:pt x="171779" y="399523"/>
                  <a:pt x="157227" y="414604"/>
                </a:cubicBezTo>
                <a:cubicBezTo>
                  <a:pt x="142675" y="429685"/>
                  <a:pt x="123360" y="402168"/>
                  <a:pt x="98489" y="447941"/>
                </a:cubicBezTo>
                <a:cubicBezTo>
                  <a:pt x="73618" y="493714"/>
                  <a:pt x="22289" y="653787"/>
                  <a:pt x="8002" y="689241"/>
                </a:cubicBezTo>
                <a:cubicBezTo>
                  <a:pt x="-6286" y="724695"/>
                  <a:pt x="593" y="700618"/>
                  <a:pt x="12764" y="660666"/>
                </a:cubicBezTo>
                <a:cubicBezTo>
                  <a:pt x="24935" y="620714"/>
                  <a:pt x="55362" y="497418"/>
                  <a:pt x="81027" y="449529"/>
                </a:cubicBezTo>
                <a:cubicBezTo>
                  <a:pt x="106692" y="401640"/>
                  <a:pt x="154317" y="393966"/>
                  <a:pt x="166752" y="373329"/>
                </a:cubicBezTo>
                <a:cubicBezTo>
                  <a:pt x="179187" y="352692"/>
                  <a:pt x="161195" y="386823"/>
                  <a:pt x="155639" y="325704"/>
                </a:cubicBezTo>
                <a:cubicBezTo>
                  <a:pt x="150083" y="264585"/>
                  <a:pt x="127858" y="9262"/>
                  <a:pt x="128652" y="2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21343A61-3023-4DB3-8543-F52FABBE9D93}"/>
              </a:ext>
            </a:extLst>
          </p:cNvPr>
          <p:cNvSpPr/>
          <p:nvPr/>
        </p:nvSpPr>
        <p:spPr>
          <a:xfrm>
            <a:off x="7568287" y="7380555"/>
            <a:ext cx="754446" cy="114619"/>
          </a:xfrm>
          <a:custGeom>
            <a:avLst/>
            <a:gdLst>
              <a:gd name="connsiteX0" fmla="*/ 53830 w 754446"/>
              <a:gd name="connsiteY0" fmla="*/ 114562 h 114619"/>
              <a:gd name="connsiteX1" fmla="*/ 259146 w 754446"/>
              <a:gd name="connsiteY1" fmla="*/ 93395 h 114619"/>
              <a:gd name="connsiteX2" fmla="*/ 352280 w 754446"/>
              <a:gd name="connsiteY2" fmla="*/ 27778 h 114619"/>
              <a:gd name="connsiteX3" fmla="*/ 553363 w 754446"/>
              <a:gd name="connsiteY3" fmla="*/ 19312 h 114619"/>
              <a:gd name="connsiteX4" fmla="*/ 754446 w 754446"/>
              <a:gd name="connsiteY4" fmla="*/ 21428 h 114619"/>
              <a:gd name="connsiteX5" fmla="*/ 555480 w 754446"/>
              <a:gd name="connsiteY5" fmla="*/ 262 h 114619"/>
              <a:gd name="connsiteX6" fmla="*/ 233746 w 754446"/>
              <a:gd name="connsiteY6" fmla="*/ 38362 h 114619"/>
              <a:gd name="connsiteX7" fmla="*/ 123680 w 754446"/>
              <a:gd name="connsiteY7" fmla="*/ 95512 h 114619"/>
              <a:gd name="connsiteX8" fmla="*/ 3030 w 754446"/>
              <a:gd name="connsiteY8" fmla="*/ 99745 h 114619"/>
              <a:gd name="connsiteX9" fmla="*/ 53830 w 754446"/>
              <a:gd name="connsiteY9" fmla="*/ 114562 h 114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4446" h="114619">
                <a:moveTo>
                  <a:pt x="53830" y="114562"/>
                </a:moveTo>
                <a:cubicBezTo>
                  <a:pt x="96516" y="113504"/>
                  <a:pt x="209404" y="107859"/>
                  <a:pt x="259146" y="93395"/>
                </a:cubicBezTo>
                <a:cubicBezTo>
                  <a:pt x="308888" y="78931"/>
                  <a:pt x="303244" y="40125"/>
                  <a:pt x="352280" y="27778"/>
                </a:cubicBezTo>
                <a:cubicBezTo>
                  <a:pt x="401316" y="15431"/>
                  <a:pt x="553363" y="19312"/>
                  <a:pt x="553363" y="19312"/>
                </a:cubicBezTo>
                <a:cubicBezTo>
                  <a:pt x="620391" y="18254"/>
                  <a:pt x="754093" y="24603"/>
                  <a:pt x="754446" y="21428"/>
                </a:cubicBezTo>
                <a:cubicBezTo>
                  <a:pt x="754799" y="18253"/>
                  <a:pt x="642263" y="-2560"/>
                  <a:pt x="555480" y="262"/>
                </a:cubicBezTo>
                <a:cubicBezTo>
                  <a:pt x="468697" y="3084"/>
                  <a:pt x="305713" y="22487"/>
                  <a:pt x="233746" y="38362"/>
                </a:cubicBezTo>
                <a:cubicBezTo>
                  <a:pt x="161779" y="54237"/>
                  <a:pt x="162133" y="85282"/>
                  <a:pt x="123680" y="95512"/>
                </a:cubicBezTo>
                <a:cubicBezTo>
                  <a:pt x="85227" y="105742"/>
                  <a:pt x="13966" y="97628"/>
                  <a:pt x="3030" y="99745"/>
                </a:cubicBezTo>
                <a:cubicBezTo>
                  <a:pt x="-7906" y="101862"/>
                  <a:pt x="11144" y="115620"/>
                  <a:pt x="53830" y="114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C6027BB3-4D0E-4B30-9684-776DA1A933A3}"/>
              </a:ext>
            </a:extLst>
          </p:cNvPr>
          <p:cNvSpPr/>
          <p:nvPr/>
        </p:nvSpPr>
        <p:spPr>
          <a:xfrm>
            <a:off x="8038514" y="7581893"/>
            <a:ext cx="205950" cy="275922"/>
          </a:xfrm>
          <a:custGeom>
            <a:avLst/>
            <a:gdLst>
              <a:gd name="connsiteX0" fmla="*/ 205903 w 205950"/>
              <a:gd name="connsiteY0" fmla="*/ 7 h 275922"/>
              <a:gd name="connsiteX1" fmla="*/ 51386 w 205950"/>
              <a:gd name="connsiteY1" fmla="*/ 97374 h 275922"/>
              <a:gd name="connsiteX2" fmla="*/ 4819 w 205950"/>
              <a:gd name="connsiteY2" fmla="*/ 273057 h 275922"/>
              <a:gd name="connsiteX3" fmla="*/ 4819 w 205950"/>
              <a:gd name="connsiteY3" fmla="*/ 198974 h 275922"/>
              <a:gd name="connsiteX4" fmla="*/ 34453 w 205950"/>
              <a:gd name="connsiteY4" fmla="*/ 101607 h 275922"/>
              <a:gd name="connsiteX5" fmla="*/ 205903 w 205950"/>
              <a:gd name="connsiteY5" fmla="*/ 7 h 275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950" h="275922">
                <a:moveTo>
                  <a:pt x="205903" y="7"/>
                </a:moveTo>
                <a:cubicBezTo>
                  <a:pt x="208725" y="-698"/>
                  <a:pt x="84900" y="51866"/>
                  <a:pt x="51386" y="97374"/>
                </a:cubicBezTo>
                <a:cubicBezTo>
                  <a:pt x="17872" y="142882"/>
                  <a:pt x="12580" y="256124"/>
                  <a:pt x="4819" y="273057"/>
                </a:cubicBezTo>
                <a:cubicBezTo>
                  <a:pt x="-2942" y="289990"/>
                  <a:pt x="-120" y="227549"/>
                  <a:pt x="4819" y="198974"/>
                </a:cubicBezTo>
                <a:cubicBezTo>
                  <a:pt x="9758" y="170399"/>
                  <a:pt x="3056" y="134768"/>
                  <a:pt x="34453" y="101607"/>
                </a:cubicBezTo>
                <a:cubicBezTo>
                  <a:pt x="65850" y="68446"/>
                  <a:pt x="203081" y="712"/>
                  <a:pt x="205903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3BD04AD4-C278-4B55-AC5A-7C0D2903989D}"/>
              </a:ext>
            </a:extLst>
          </p:cNvPr>
          <p:cNvSpPr/>
          <p:nvPr/>
        </p:nvSpPr>
        <p:spPr>
          <a:xfrm>
            <a:off x="7883595" y="6350000"/>
            <a:ext cx="337482" cy="353911"/>
          </a:xfrm>
          <a:custGeom>
            <a:avLst/>
            <a:gdLst>
              <a:gd name="connsiteX0" fmla="*/ 166088 w 337482"/>
              <a:gd name="connsiteY0" fmla="*/ 0 h 353911"/>
              <a:gd name="connsiteX1" fmla="*/ 307905 w 337482"/>
              <a:gd name="connsiteY1" fmla="*/ 152400 h 353911"/>
              <a:gd name="connsiteX2" fmla="*/ 335422 w 337482"/>
              <a:gd name="connsiteY2" fmla="*/ 332317 h 353911"/>
              <a:gd name="connsiteX3" fmla="*/ 274038 w 337482"/>
              <a:gd name="connsiteY3" fmla="*/ 306917 h 353911"/>
              <a:gd name="connsiteX4" fmla="*/ 988 w 337482"/>
              <a:gd name="connsiteY4" fmla="*/ 237067 h 353911"/>
              <a:gd name="connsiteX5" fmla="*/ 187255 w 337482"/>
              <a:gd name="connsiteY5" fmla="*/ 281517 h 353911"/>
              <a:gd name="connsiteX6" fmla="*/ 316372 w 337482"/>
              <a:gd name="connsiteY6" fmla="*/ 353483 h 353911"/>
              <a:gd name="connsiteX7" fmla="*/ 316372 w 337482"/>
              <a:gd name="connsiteY7" fmla="*/ 245533 h 353911"/>
              <a:gd name="connsiteX8" fmla="*/ 293088 w 337482"/>
              <a:gd name="connsiteY8" fmla="*/ 152400 h 353911"/>
              <a:gd name="connsiteX9" fmla="*/ 166088 w 337482"/>
              <a:gd name="connsiteY9" fmla="*/ 0 h 353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7482" h="353911">
                <a:moveTo>
                  <a:pt x="166088" y="0"/>
                </a:moveTo>
                <a:cubicBezTo>
                  <a:pt x="168557" y="0"/>
                  <a:pt x="279683" y="97014"/>
                  <a:pt x="307905" y="152400"/>
                </a:cubicBezTo>
                <a:cubicBezTo>
                  <a:pt x="336127" y="207786"/>
                  <a:pt x="341066" y="306564"/>
                  <a:pt x="335422" y="332317"/>
                </a:cubicBezTo>
                <a:cubicBezTo>
                  <a:pt x="329778" y="358070"/>
                  <a:pt x="329777" y="322792"/>
                  <a:pt x="274038" y="306917"/>
                </a:cubicBezTo>
                <a:cubicBezTo>
                  <a:pt x="218299" y="291042"/>
                  <a:pt x="15452" y="241300"/>
                  <a:pt x="988" y="237067"/>
                </a:cubicBezTo>
                <a:cubicBezTo>
                  <a:pt x="-13476" y="232834"/>
                  <a:pt x="134691" y="262114"/>
                  <a:pt x="187255" y="281517"/>
                </a:cubicBezTo>
                <a:cubicBezTo>
                  <a:pt x="239819" y="300920"/>
                  <a:pt x="294853" y="359480"/>
                  <a:pt x="316372" y="353483"/>
                </a:cubicBezTo>
                <a:cubicBezTo>
                  <a:pt x="337892" y="347486"/>
                  <a:pt x="320253" y="279047"/>
                  <a:pt x="316372" y="245533"/>
                </a:cubicBezTo>
                <a:cubicBezTo>
                  <a:pt x="312491" y="212019"/>
                  <a:pt x="315666" y="192264"/>
                  <a:pt x="293088" y="152400"/>
                </a:cubicBezTo>
                <a:cubicBezTo>
                  <a:pt x="270510" y="112536"/>
                  <a:pt x="163619" y="0"/>
                  <a:pt x="16608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5B76DABE-3C87-47FA-85D6-CCFF786233DF}"/>
              </a:ext>
            </a:extLst>
          </p:cNvPr>
          <p:cNvSpPr/>
          <p:nvPr/>
        </p:nvSpPr>
        <p:spPr>
          <a:xfrm>
            <a:off x="7829236" y="6701200"/>
            <a:ext cx="331368" cy="608972"/>
          </a:xfrm>
          <a:custGeom>
            <a:avLst/>
            <a:gdLst>
              <a:gd name="connsiteX0" fmla="*/ 61697 w 331368"/>
              <a:gd name="connsiteY0" fmla="*/ 167 h 608972"/>
              <a:gd name="connsiteX1" fmla="*/ 70164 w 331368"/>
              <a:gd name="connsiteY1" fmla="*/ 182200 h 608972"/>
              <a:gd name="connsiteX2" fmla="*/ 108264 w 331368"/>
              <a:gd name="connsiteY2" fmla="*/ 311317 h 608972"/>
              <a:gd name="connsiteX3" fmla="*/ 330514 w 331368"/>
              <a:gd name="connsiteY3" fmla="*/ 603417 h 608972"/>
              <a:gd name="connsiteX4" fmla="*/ 180231 w 331368"/>
              <a:gd name="connsiteY4" fmla="*/ 487000 h 608972"/>
              <a:gd name="connsiteX5" fmla="*/ 61697 w 331368"/>
              <a:gd name="connsiteY5" fmla="*/ 290150 h 608972"/>
              <a:gd name="connsiteX6" fmla="*/ 314 w 331368"/>
              <a:gd name="connsiteY6" fmla="*/ 152567 h 608972"/>
              <a:gd name="connsiteX7" fmla="*/ 61697 w 331368"/>
              <a:gd name="connsiteY7" fmla="*/ 167 h 60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368" h="608972">
                <a:moveTo>
                  <a:pt x="61697" y="167"/>
                </a:moveTo>
                <a:cubicBezTo>
                  <a:pt x="73339" y="5106"/>
                  <a:pt x="62403" y="130342"/>
                  <a:pt x="70164" y="182200"/>
                </a:cubicBezTo>
                <a:cubicBezTo>
                  <a:pt x="77925" y="234058"/>
                  <a:pt x="64872" y="241114"/>
                  <a:pt x="108264" y="311317"/>
                </a:cubicBezTo>
                <a:cubicBezTo>
                  <a:pt x="151656" y="381520"/>
                  <a:pt x="318520" y="574137"/>
                  <a:pt x="330514" y="603417"/>
                </a:cubicBezTo>
                <a:cubicBezTo>
                  <a:pt x="342508" y="632697"/>
                  <a:pt x="225034" y="539211"/>
                  <a:pt x="180231" y="487000"/>
                </a:cubicBezTo>
                <a:cubicBezTo>
                  <a:pt x="135428" y="434789"/>
                  <a:pt x="91683" y="345889"/>
                  <a:pt x="61697" y="290150"/>
                </a:cubicBezTo>
                <a:cubicBezTo>
                  <a:pt x="31711" y="234411"/>
                  <a:pt x="5253" y="204425"/>
                  <a:pt x="314" y="152567"/>
                </a:cubicBezTo>
                <a:cubicBezTo>
                  <a:pt x="-4625" y="100709"/>
                  <a:pt x="50055" y="-4772"/>
                  <a:pt x="61697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DB26E3E6-E3D2-4A70-8A5E-9E6F6FBC95CD}"/>
              </a:ext>
            </a:extLst>
          </p:cNvPr>
          <p:cNvSpPr/>
          <p:nvPr/>
        </p:nvSpPr>
        <p:spPr>
          <a:xfrm>
            <a:off x="3282675" y="9083686"/>
            <a:ext cx="2642658" cy="338019"/>
          </a:xfrm>
          <a:custGeom>
            <a:avLst/>
            <a:gdLst>
              <a:gd name="connsiteX0" fmla="*/ 74358 w 2642658"/>
              <a:gd name="connsiteY0" fmla="*/ 322781 h 338019"/>
              <a:gd name="connsiteX1" fmla="*/ 150558 w 2642658"/>
              <a:gd name="connsiteY1" fmla="*/ 318547 h 338019"/>
              <a:gd name="connsiteX2" fmla="*/ 1107292 w 2642658"/>
              <a:gd name="connsiteY2" fmla="*/ 314314 h 338019"/>
              <a:gd name="connsiteX3" fmla="*/ 2576258 w 2642658"/>
              <a:gd name="connsiteY3" fmla="*/ 9514 h 338019"/>
              <a:gd name="connsiteX4" fmla="*/ 2288392 w 2642658"/>
              <a:gd name="connsiteY4" fmla="*/ 98414 h 338019"/>
              <a:gd name="connsiteX5" fmla="*/ 1373992 w 2642658"/>
              <a:gd name="connsiteY5" fmla="*/ 314314 h 338019"/>
              <a:gd name="connsiteX6" fmla="*/ 74358 w 2642658"/>
              <a:gd name="connsiteY6" fmla="*/ 322781 h 338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2658" h="338019">
                <a:moveTo>
                  <a:pt x="74358" y="322781"/>
                </a:moveTo>
                <a:cubicBezTo>
                  <a:pt x="-129548" y="323486"/>
                  <a:pt x="150558" y="318547"/>
                  <a:pt x="150558" y="318547"/>
                </a:cubicBezTo>
                <a:cubicBezTo>
                  <a:pt x="322714" y="317136"/>
                  <a:pt x="703009" y="365819"/>
                  <a:pt x="1107292" y="314314"/>
                </a:cubicBezTo>
                <a:cubicBezTo>
                  <a:pt x="1511575" y="262809"/>
                  <a:pt x="2379408" y="45497"/>
                  <a:pt x="2576258" y="9514"/>
                </a:cubicBezTo>
                <a:cubicBezTo>
                  <a:pt x="2773108" y="-26469"/>
                  <a:pt x="2488770" y="47614"/>
                  <a:pt x="2288392" y="98414"/>
                </a:cubicBezTo>
                <a:cubicBezTo>
                  <a:pt x="2088014" y="149214"/>
                  <a:pt x="1740175" y="275509"/>
                  <a:pt x="1373992" y="314314"/>
                </a:cubicBezTo>
                <a:cubicBezTo>
                  <a:pt x="1007809" y="353119"/>
                  <a:pt x="278264" y="322076"/>
                  <a:pt x="74358" y="3227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D4B8813D-1888-4653-B89A-0499817A31EE}"/>
              </a:ext>
            </a:extLst>
          </p:cNvPr>
          <p:cNvSpPr/>
          <p:nvPr/>
        </p:nvSpPr>
        <p:spPr>
          <a:xfrm>
            <a:off x="6979276" y="5720051"/>
            <a:ext cx="269987" cy="1135007"/>
          </a:xfrm>
          <a:custGeom>
            <a:avLst/>
            <a:gdLst>
              <a:gd name="connsiteX0" fmla="*/ 127644 w 269987"/>
              <a:gd name="connsiteY0" fmla="*/ 29 h 1135007"/>
              <a:gd name="connsiteX1" fmla="*/ 208924 w 269987"/>
              <a:gd name="connsiteY1" fmla="*/ 472469 h 1135007"/>
              <a:gd name="connsiteX2" fmla="*/ 644 w 269987"/>
              <a:gd name="connsiteY2" fmla="*/ 1127789 h 1135007"/>
              <a:gd name="connsiteX3" fmla="*/ 147964 w 269987"/>
              <a:gd name="connsiteY3" fmla="*/ 802669 h 1135007"/>
              <a:gd name="connsiteX4" fmla="*/ 269884 w 269987"/>
              <a:gd name="connsiteY4" fmla="*/ 492789 h 1135007"/>
              <a:gd name="connsiteX5" fmla="*/ 127644 w 269987"/>
              <a:gd name="connsiteY5" fmla="*/ 29 h 1135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987" h="1135007">
                <a:moveTo>
                  <a:pt x="127644" y="29"/>
                </a:moveTo>
                <a:cubicBezTo>
                  <a:pt x="117484" y="-3358"/>
                  <a:pt x="230091" y="284509"/>
                  <a:pt x="208924" y="472469"/>
                </a:cubicBezTo>
                <a:cubicBezTo>
                  <a:pt x="187757" y="660429"/>
                  <a:pt x="10804" y="1072756"/>
                  <a:pt x="644" y="1127789"/>
                </a:cubicBezTo>
                <a:cubicBezTo>
                  <a:pt x="-9516" y="1182822"/>
                  <a:pt x="103091" y="908502"/>
                  <a:pt x="147964" y="802669"/>
                </a:cubicBezTo>
                <a:cubicBezTo>
                  <a:pt x="192837" y="696836"/>
                  <a:pt x="273271" y="622329"/>
                  <a:pt x="269884" y="492789"/>
                </a:cubicBezTo>
                <a:cubicBezTo>
                  <a:pt x="266497" y="363249"/>
                  <a:pt x="137804" y="3416"/>
                  <a:pt x="127644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6C562121-96F3-4EAD-AC84-8D99160826D6}"/>
              </a:ext>
            </a:extLst>
          </p:cNvPr>
          <p:cNvSpPr/>
          <p:nvPr/>
        </p:nvSpPr>
        <p:spPr>
          <a:xfrm>
            <a:off x="6658260" y="7365826"/>
            <a:ext cx="330611" cy="1281826"/>
          </a:xfrm>
          <a:custGeom>
            <a:avLst/>
            <a:gdLst>
              <a:gd name="connsiteX0" fmla="*/ 326740 w 330611"/>
              <a:gd name="connsiteY0" fmla="*/ 174 h 1281826"/>
              <a:gd name="connsiteX1" fmla="*/ 282290 w 330611"/>
              <a:gd name="connsiteY1" fmla="*/ 679624 h 1281826"/>
              <a:gd name="connsiteX2" fmla="*/ 2890 w 330611"/>
              <a:gd name="connsiteY2" fmla="*/ 1276524 h 1281826"/>
              <a:gd name="connsiteX3" fmla="*/ 142590 w 330611"/>
              <a:gd name="connsiteY3" fmla="*/ 952674 h 1281826"/>
              <a:gd name="connsiteX4" fmla="*/ 237840 w 330611"/>
              <a:gd name="connsiteY4" fmla="*/ 616124 h 1281826"/>
              <a:gd name="connsiteX5" fmla="*/ 326740 w 330611"/>
              <a:gd name="connsiteY5" fmla="*/ 174 h 1281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611" h="1281826">
                <a:moveTo>
                  <a:pt x="326740" y="174"/>
                </a:moveTo>
                <a:cubicBezTo>
                  <a:pt x="334148" y="10757"/>
                  <a:pt x="336265" y="466899"/>
                  <a:pt x="282290" y="679624"/>
                </a:cubicBezTo>
                <a:cubicBezTo>
                  <a:pt x="228315" y="892349"/>
                  <a:pt x="26173" y="1231016"/>
                  <a:pt x="2890" y="1276524"/>
                </a:cubicBezTo>
                <a:cubicBezTo>
                  <a:pt x="-20393" y="1322032"/>
                  <a:pt x="103432" y="1062741"/>
                  <a:pt x="142590" y="952674"/>
                </a:cubicBezTo>
                <a:cubicBezTo>
                  <a:pt x="181748" y="842607"/>
                  <a:pt x="205032" y="768524"/>
                  <a:pt x="237840" y="616124"/>
                </a:cubicBezTo>
                <a:cubicBezTo>
                  <a:pt x="270648" y="463724"/>
                  <a:pt x="319332" y="-10409"/>
                  <a:pt x="326740" y="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400B07FF-63A0-4229-943E-DA8E0142426B}"/>
              </a:ext>
            </a:extLst>
          </p:cNvPr>
          <p:cNvSpPr/>
          <p:nvPr/>
        </p:nvSpPr>
        <p:spPr>
          <a:xfrm>
            <a:off x="3225744" y="10045347"/>
            <a:ext cx="332256" cy="1538172"/>
          </a:xfrm>
          <a:custGeom>
            <a:avLst/>
            <a:gdLst>
              <a:gd name="connsiteX0" fmla="*/ 56 w 332256"/>
              <a:gd name="connsiteY0" fmla="*/ 6703 h 1538172"/>
              <a:gd name="connsiteX1" fmla="*/ 209606 w 332256"/>
              <a:gd name="connsiteY1" fmla="*/ 343253 h 1538172"/>
              <a:gd name="connsiteX2" fmla="*/ 273106 w 332256"/>
              <a:gd name="connsiteY2" fmla="*/ 1492603 h 1538172"/>
              <a:gd name="connsiteX3" fmla="*/ 273106 w 332256"/>
              <a:gd name="connsiteY3" fmla="*/ 1225903 h 1538172"/>
              <a:gd name="connsiteX4" fmla="*/ 330256 w 332256"/>
              <a:gd name="connsiteY4" fmla="*/ 457553 h 1538172"/>
              <a:gd name="connsiteX5" fmla="*/ 190556 w 332256"/>
              <a:gd name="connsiteY5" fmla="*/ 146403 h 1538172"/>
              <a:gd name="connsiteX6" fmla="*/ 56 w 332256"/>
              <a:gd name="connsiteY6" fmla="*/ 6703 h 153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2256" h="1538172">
                <a:moveTo>
                  <a:pt x="56" y="6703"/>
                </a:moveTo>
                <a:cubicBezTo>
                  <a:pt x="3231" y="39511"/>
                  <a:pt x="164098" y="95603"/>
                  <a:pt x="209606" y="343253"/>
                </a:cubicBezTo>
                <a:cubicBezTo>
                  <a:pt x="255114" y="590903"/>
                  <a:pt x="262523" y="1345495"/>
                  <a:pt x="273106" y="1492603"/>
                </a:cubicBezTo>
                <a:cubicBezTo>
                  <a:pt x="283689" y="1639711"/>
                  <a:pt x="263581" y="1398411"/>
                  <a:pt x="273106" y="1225903"/>
                </a:cubicBezTo>
                <a:cubicBezTo>
                  <a:pt x="282631" y="1053395"/>
                  <a:pt x="344014" y="637470"/>
                  <a:pt x="330256" y="457553"/>
                </a:cubicBezTo>
                <a:cubicBezTo>
                  <a:pt x="316498" y="277636"/>
                  <a:pt x="251939" y="224720"/>
                  <a:pt x="190556" y="146403"/>
                </a:cubicBezTo>
                <a:cubicBezTo>
                  <a:pt x="129173" y="68086"/>
                  <a:pt x="-3119" y="-26105"/>
                  <a:pt x="56" y="67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52811B97-4D8C-4672-A44A-E7C22CC24F88}"/>
              </a:ext>
            </a:extLst>
          </p:cNvPr>
          <p:cNvSpPr/>
          <p:nvPr/>
        </p:nvSpPr>
        <p:spPr>
          <a:xfrm>
            <a:off x="7553460" y="8272257"/>
            <a:ext cx="284081" cy="1871547"/>
          </a:xfrm>
          <a:custGeom>
            <a:avLst/>
            <a:gdLst>
              <a:gd name="connsiteX0" fmla="*/ 282440 w 284081"/>
              <a:gd name="connsiteY0" fmla="*/ 8143 h 1871547"/>
              <a:gd name="connsiteX1" fmla="*/ 117340 w 284081"/>
              <a:gd name="connsiteY1" fmla="*/ 560593 h 1871547"/>
              <a:gd name="connsiteX2" fmla="*/ 91940 w 284081"/>
              <a:gd name="connsiteY2" fmla="*/ 1138443 h 1871547"/>
              <a:gd name="connsiteX3" fmla="*/ 136390 w 284081"/>
              <a:gd name="connsiteY3" fmla="*/ 1849643 h 1871547"/>
              <a:gd name="connsiteX4" fmla="*/ 130040 w 284081"/>
              <a:gd name="connsiteY4" fmla="*/ 1627393 h 1871547"/>
              <a:gd name="connsiteX5" fmla="*/ 3040 w 284081"/>
              <a:gd name="connsiteY5" fmla="*/ 998743 h 1871547"/>
              <a:gd name="connsiteX6" fmla="*/ 282440 w 284081"/>
              <a:gd name="connsiteY6" fmla="*/ 8143 h 1871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4081" h="1871547">
                <a:moveTo>
                  <a:pt x="282440" y="8143"/>
                </a:moveTo>
                <a:cubicBezTo>
                  <a:pt x="301490" y="-64882"/>
                  <a:pt x="149090" y="372210"/>
                  <a:pt x="117340" y="560593"/>
                </a:cubicBezTo>
                <a:cubicBezTo>
                  <a:pt x="85590" y="748976"/>
                  <a:pt x="88765" y="923601"/>
                  <a:pt x="91940" y="1138443"/>
                </a:cubicBezTo>
                <a:cubicBezTo>
                  <a:pt x="95115" y="1353285"/>
                  <a:pt x="130040" y="1768151"/>
                  <a:pt x="136390" y="1849643"/>
                </a:cubicBezTo>
                <a:cubicBezTo>
                  <a:pt x="142740" y="1931135"/>
                  <a:pt x="152265" y="1769210"/>
                  <a:pt x="130040" y="1627393"/>
                </a:cubicBezTo>
                <a:cubicBezTo>
                  <a:pt x="107815" y="1485576"/>
                  <a:pt x="-21302" y="1262268"/>
                  <a:pt x="3040" y="998743"/>
                </a:cubicBezTo>
                <a:cubicBezTo>
                  <a:pt x="27382" y="735218"/>
                  <a:pt x="263390" y="81168"/>
                  <a:pt x="282440" y="8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E57A378F-5669-46B0-BFE7-2353B4B1CE4C}"/>
              </a:ext>
            </a:extLst>
          </p:cNvPr>
          <p:cNvSpPr/>
          <p:nvPr/>
        </p:nvSpPr>
        <p:spPr>
          <a:xfrm>
            <a:off x="7583021" y="9782364"/>
            <a:ext cx="113652" cy="1918085"/>
          </a:xfrm>
          <a:custGeom>
            <a:avLst/>
            <a:gdLst>
              <a:gd name="connsiteX0" fmla="*/ 113179 w 113652"/>
              <a:gd name="connsiteY0" fmla="*/ 79186 h 1918085"/>
              <a:gd name="connsiteX1" fmla="*/ 62379 w 113652"/>
              <a:gd name="connsiteY1" fmla="*/ 142686 h 1918085"/>
              <a:gd name="connsiteX2" fmla="*/ 87779 w 113652"/>
              <a:gd name="connsiteY2" fmla="*/ 1279336 h 1918085"/>
              <a:gd name="connsiteX3" fmla="*/ 5229 w 113652"/>
              <a:gd name="connsiteY3" fmla="*/ 1901636 h 1918085"/>
              <a:gd name="connsiteX4" fmla="*/ 11579 w 113652"/>
              <a:gd name="connsiteY4" fmla="*/ 1692086 h 1918085"/>
              <a:gd name="connsiteX5" fmla="*/ 36979 w 113652"/>
              <a:gd name="connsiteY5" fmla="*/ 1203136 h 1918085"/>
              <a:gd name="connsiteX6" fmla="*/ 30629 w 113652"/>
              <a:gd name="connsiteY6" fmla="*/ 669736 h 1918085"/>
              <a:gd name="connsiteX7" fmla="*/ 87779 w 113652"/>
              <a:gd name="connsiteY7" fmla="*/ 28386 h 1918085"/>
              <a:gd name="connsiteX8" fmla="*/ 62379 w 113652"/>
              <a:gd name="connsiteY8" fmla="*/ 104586 h 1918085"/>
              <a:gd name="connsiteX9" fmla="*/ 87779 w 113652"/>
              <a:gd name="connsiteY9" fmla="*/ 28386 h 1918085"/>
              <a:gd name="connsiteX10" fmla="*/ 113179 w 113652"/>
              <a:gd name="connsiteY10" fmla="*/ 79186 h 191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3652" h="1918085">
                <a:moveTo>
                  <a:pt x="113179" y="79186"/>
                </a:moveTo>
                <a:cubicBezTo>
                  <a:pt x="108946" y="98236"/>
                  <a:pt x="66612" y="-57339"/>
                  <a:pt x="62379" y="142686"/>
                </a:cubicBezTo>
                <a:cubicBezTo>
                  <a:pt x="58146" y="342711"/>
                  <a:pt x="97304" y="986178"/>
                  <a:pt x="87779" y="1279336"/>
                </a:cubicBezTo>
                <a:cubicBezTo>
                  <a:pt x="78254" y="1572494"/>
                  <a:pt x="17929" y="1832844"/>
                  <a:pt x="5229" y="1901636"/>
                </a:cubicBezTo>
                <a:cubicBezTo>
                  <a:pt x="-7471" y="1970428"/>
                  <a:pt x="6287" y="1808503"/>
                  <a:pt x="11579" y="1692086"/>
                </a:cubicBezTo>
                <a:cubicBezTo>
                  <a:pt x="16871" y="1575669"/>
                  <a:pt x="33804" y="1373528"/>
                  <a:pt x="36979" y="1203136"/>
                </a:cubicBezTo>
                <a:cubicBezTo>
                  <a:pt x="40154" y="1032744"/>
                  <a:pt x="22162" y="865528"/>
                  <a:pt x="30629" y="669736"/>
                </a:cubicBezTo>
                <a:cubicBezTo>
                  <a:pt x="39096" y="473944"/>
                  <a:pt x="82487" y="122578"/>
                  <a:pt x="87779" y="28386"/>
                </a:cubicBezTo>
                <a:cubicBezTo>
                  <a:pt x="93071" y="-65806"/>
                  <a:pt x="62379" y="104586"/>
                  <a:pt x="62379" y="104586"/>
                </a:cubicBezTo>
                <a:cubicBezTo>
                  <a:pt x="62379" y="104586"/>
                  <a:pt x="83546" y="30503"/>
                  <a:pt x="87779" y="28386"/>
                </a:cubicBezTo>
                <a:cubicBezTo>
                  <a:pt x="92012" y="26269"/>
                  <a:pt x="117412" y="60136"/>
                  <a:pt x="113179" y="79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C89C5070-9B8E-4B7E-8421-DEA75E78FA7D}"/>
              </a:ext>
            </a:extLst>
          </p:cNvPr>
          <p:cNvSpPr/>
          <p:nvPr/>
        </p:nvSpPr>
        <p:spPr>
          <a:xfrm>
            <a:off x="2008576" y="2790892"/>
            <a:ext cx="2050971" cy="2156453"/>
          </a:xfrm>
          <a:custGeom>
            <a:avLst/>
            <a:gdLst>
              <a:gd name="connsiteX0" fmla="*/ 2050344 w 2050971"/>
              <a:gd name="connsiteY0" fmla="*/ 165668 h 2156453"/>
              <a:gd name="connsiteX1" fmla="*/ 1603304 w 2050971"/>
              <a:gd name="connsiteY1" fmla="*/ 69148 h 2156453"/>
              <a:gd name="connsiteX2" fmla="*/ 1054664 w 2050971"/>
              <a:gd name="connsiteY2" fmla="*/ 231708 h 2156453"/>
              <a:gd name="connsiteX3" fmla="*/ 506024 w 2050971"/>
              <a:gd name="connsiteY3" fmla="*/ 724468 h 2156453"/>
              <a:gd name="connsiteX4" fmla="*/ 135184 w 2050971"/>
              <a:gd name="connsiteY4" fmla="*/ 1318828 h 2156453"/>
              <a:gd name="connsiteX5" fmla="*/ 8184 w 2050971"/>
              <a:gd name="connsiteY5" fmla="*/ 2106228 h 2156453"/>
              <a:gd name="connsiteX6" fmla="*/ 13264 w 2050971"/>
              <a:gd name="connsiteY6" fmla="*/ 2030028 h 2156453"/>
              <a:gd name="connsiteX7" fmla="*/ 18344 w 2050971"/>
              <a:gd name="connsiteY7" fmla="*/ 1649028 h 2156453"/>
              <a:gd name="connsiteX8" fmla="*/ 165664 w 2050971"/>
              <a:gd name="connsiteY8" fmla="*/ 1110548 h 2156453"/>
              <a:gd name="connsiteX9" fmla="*/ 724464 w 2050971"/>
              <a:gd name="connsiteY9" fmla="*/ 348548 h 2156453"/>
              <a:gd name="connsiteX10" fmla="*/ 1506784 w 2050971"/>
              <a:gd name="connsiteY10" fmla="*/ 3108 h 2156453"/>
              <a:gd name="connsiteX11" fmla="*/ 2050344 w 2050971"/>
              <a:gd name="connsiteY11" fmla="*/ 165668 h 2156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50971" h="2156453">
                <a:moveTo>
                  <a:pt x="2050344" y="165668"/>
                </a:moveTo>
                <a:cubicBezTo>
                  <a:pt x="2066431" y="176675"/>
                  <a:pt x="1769251" y="58141"/>
                  <a:pt x="1603304" y="69148"/>
                </a:cubicBezTo>
                <a:cubicBezTo>
                  <a:pt x="1437357" y="80155"/>
                  <a:pt x="1237544" y="122488"/>
                  <a:pt x="1054664" y="231708"/>
                </a:cubicBezTo>
                <a:cubicBezTo>
                  <a:pt x="871784" y="340928"/>
                  <a:pt x="659271" y="543281"/>
                  <a:pt x="506024" y="724468"/>
                </a:cubicBezTo>
                <a:cubicBezTo>
                  <a:pt x="352777" y="905655"/>
                  <a:pt x="218157" y="1088535"/>
                  <a:pt x="135184" y="1318828"/>
                </a:cubicBezTo>
                <a:cubicBezTo>
                  <a:pt x="52211" y="1549121"/>
                  <a:pt x="28504" y="1987695"/>
                  <a:pt x="8184" y="2106228"/>
                </a:cubicBezTo>
                <a:cubicBezTo>
                  <a:pt x="-12136" y="2224761"/>
                  <a:pt x="11571" y="2106228"/>
                  <a:pt x="13264" y="2030028"/>
                </a:cubicBezTo>
                <a:cubicBezTo>
                  <a:pt x="14957" y="1953828"/>
                  <a:pt x="-7056" y="1802275"/>
                  <a:pt x="18344" y="1649028"/>
                </a:cubicBezTo>
                <a:cubicBezTo>
                  <a:pt x="43744" y="1495781"/>
                  <a:pt x="47977" y="1327295"/>
                  <a:pt x="165664" y="1110548"/>
                </a:cubicBezTo>
                <a:cubicBezTo>
                  <a:pt x="283351" y="893801"/>
                  <a:pt x="500944" y="533121"/>
                  <a:pt x="724464" y="348548"/>
                </a:cubicBezTo>
                <a:cubicBezTo>
                  <a:pt x="947984" y="163975"/>
                  <a:pt x="1283264" y="31895"/>
                  <a:pt x="1506784" y="3108"/>
                </a:cubicBezTo>
                <a:cubicBezTo>
                  <a:pt x="1730304" y="-25679"/>
                  <a:pt x="2034257" y="154661"/>
                  <a:pt x="2050344" y="1656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BB9F8AD7-7CAB-4D7E-8D91-7AE8A95D7E72}"/>
              </a:ext>
            </a:extLst>
          </p:cNvPr>
          <p:cNvSpPr/>
          <p:nvPr/>
        </p:nvSpPr>
        <p:spPr>
          <a:xfrm>
            <a:off x="4054533" y="2783805"/>
            <a:ext cx="1830430" cy="932564"/>
          </a:xfrm>
          <a:custGeom>
            <a:avLst/>
            <a:gdLst>
              <a:gd name="connsiteX0" fmla="*/ 39947 w 1830430"/>
              <a:gd name="connsiteY0" fmla="*/ 157515 h 932564"/>
              <a:gd name="connsiteX1" fmla="*/ 90747 w 1830430"/>
              <a:gd name="connsiteY1" fmla="*/ 152435 h 932564"/>
              <a:gd name="connsiteX2" fmla="*/ 1091507 w 1830430"/>
              <a:gd name="connsiteY2" fmla="*/ 111795 h 932564"/>
              <a:gd name="connsiteX3" fmla="*/ 1807787 w 1830430"/>
              <a:gd name="connsiteY3" fmla="*/ 909355 h 932564"/>
              <a:gd name="connsiteX4" fmla="*/ 1624907 w 1830430"/>
              <a:gd name="connsiteY4" fmla="*/ 670595 h 932564"/>
              <a:gd name="connsiteX5" fmla="*/ 1355667 w 1830430"/>
              <a:gd name="connsiteY5" fmla="*/ 172755 h 932564"/>
              <a:gd name="connsiteX6" fmla="*/ 771467 w 1830430"/>
              <a:gd name="connsiteY6" fmla="*/ 35 h 932564"/>
              <a:gd name="connsiteX7" fmla="*/ 39947 w 1830430"/>
              <a:gd name="connsiteY7" fmla="*/ 157515 h 93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0430" h="932564">
                <a:moveTo>
                  <a:pt x="39947" y="157515"/>
                </a:moveTo>
                <a:cubicBezTo>
                  <a:pt x="-73506" y="182915"/>
                  <a:pt x="90747" y="152435"/>
                  <a:pt x="90747" y="152435"/>
                </a:cubicBezTo>
                <a:cubicBezTo>
                  <a:pt x="266007" y="144815"/>
                  <a:pt x="805334" y="-14358"/>
                  <a:pt x="1091507" y="111795"/>
                </a:cubicBezTo>
                <a:cubicBezTo>
                  <a:pt x="1377680" y="237948"/>
                  <a:pt x="1718887" y="816222"/>
                  <a:pt x="1807787" y="909355"/>
                </a:cubicBezTo>
                <a:cubicBezTo>
                  <a:pt x="1896687" y="1002488"/>
                  <a:pt x="1700260" y="793362"/>
                  <a:pt x="1624907" y="670595"/>
                </a:cubicBezTo>
                <a:cubicBezTo>
                  <a:pt x="1549554" y="547828"/>
                  <a:pt x="1497907" y="284515"/>
                  <a:pt x="1355667" y="172755"/>
                </a:cubicBezTo>
                <a:cubicBezTo>
                  <a:pt x="1213427" y="60995"/>
                  <a:pt x="991600" y="2575"/>
                  <a:pt x="771467" y="35"/>
                </a:cubicBezTo>
                <a:cubicBezTo>
                  <a:pt x="551334" y="-2505"/>
                  <a:pt x="153400" y="132115"/>
                  <a:pt x="39947" y="157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118E1F6F-45A5-4689-86EE-82887013C65C}"/>
              </a:ext>
            </a:extLst>
          </p:cNvPr>
          <p:cNvSpPr/>
          <p:nvPr/>
        </p:nvSpPr>
        <p:spPr>
          <a:xfrm>
            <a:off x="5823561" y="3611878"/>
            <a:ext cx="1408134" cy="1886979"/>
          </a:xfrm>
          <a:custGeom>
            <a:avLst/>
            <a:gdLst>
              <a:gd name="connsiteX0" fmla="*/ 18439 w 1408134"/>
              <a:gd name="connsiteY0" fmla="*/ 2 h 1886979"/>
              <a:gd name="connsiteX1" fmla="*/ 130199 w 1408134"/>
              <a:gd name="connsiteY1" fmla="*/ 416562 h 1886979"/>
              <a:gd name="connsiteX2" fmla="*/ 551839 w 1408134"/>
              <a:gd name="connsiteY2" fmla="*/ 924562 h 1886979"/>
              <a:gd name="connsiteX3" fmla="*/ 1349399 w 1408134"/>
              <a:gd name="connsiteY3" fmla="*/ 1828802 h 1886979"/>
              <a:gd name="connsiteX4" fmla="*/ 1212239 w 1408134"/>
              <a:gd name="connsiteY4" fmla="*/ 1645922 h 1886979"/>
              <a:gd name="connsiteX5" fmla="*/ 130199 w 1408134"/>
              <a:gd name="connsiteY5" fmla="*/ 421642 h 1886979"/>
              <a:gd name="connsiteX6" fmla="*/ 18439 w 1408134"/>
              <a:gd name="connsiteY6" fmla="*/ 2 h 188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8134" h="1886979">
                <a:moveTo>
                  <a:pt x="18439" y="2"/>
                </a:moveTo>
                <a:cubicBezTo>
                  <a:pt x="18439" y="-845"/>
                  <a:pt x="41299" y="262469"/>
                  <a:pt x="130199" y="416562"/>
                </a:cubicBezTo>
                <a:cubicBezTo>
                  <a:pt x="219099" y="570655"/>
                  <a:pt x="348639" y="689189"/>
                  <a:pt x="551839" y="924562"/>
                </a:cubicBezTo>
                <a:cubicBezTo>
                  <a:pt x="755039" y="1159935"/>
                  <a:pt x="1239332" y="1708575"/>
                  <a:pt x="1349399" y="1828802"/>
                </a:cubicBezTo>
                <a:cubicBezTo>
                  <a:pt x="1459466" y="1949029"/>
                  <a:pt x="1415439" y="1880449"/>
                  <a:pt x="1212239" y="1645922"/>
                </a:cubicBezTo>
                <a:cubicBezTo>
                  <a:pt x="1009039" y="1411395"/>
                  <a:pt x="327472" y="691729"/>
                  <a:pt x="130199" y="421642"/>
                </a:cubicBezTo>
                <a:cubicBezTo>
                  <a:pt x="-67074" y="151555"/>
                  <a:pt x="18439" y="849"/>
                  <a:pt x="18439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29EBC7A1-6B42-4365-B098-F4275B464F13}"/>
              </a:ext>
            </a:extLst>
          </p:cNvPr>
          <p:cNvSpPr/>
          <p:nvPr/>
        </p:nvSpPr>
        <p:spPr>
          <a:xfrm>
            <a:off x="3554248" y="2137245"/>
            <a:ext cx="1697350" cy="130017"/>
          </a:xfrm>
          <a:custGeom>
            <a:avLst/>
            <a:gdLst>
              <a:gd name="connsiteX0" fmla="*/ 1697202 w 1697350"/>
              <a:gd name="connsiteY0" fmla="*/ 59855 h 130017"/>
              <a:gd name="connsiteX1" fmla="*/ 871702 w 1697350"/>
              <a:gd name="connsiteY1" fmla="*/ 59855 h 130017"/>
              <a:gd name="connsiteX2" fmla="*/ 20802 w 1697350"/>
              <a:gd name="connsiteY2" fmla="*/ 2705 h 130017"/>
              <a:gd name="connsiteX3" fmla="*/ 306552 w 1697350"/>
              <a:gd name="connsiteY3" fmla="*/ 21755 h 130017"/>
              <a:gd name="connsiteX4" fmla="*/ 808202 w 1697350"/>
              <a:gd name="connsiteY4" fmla="*/ 129705 h 130017"/>
              <a:gd name="connsiteX5" fmla="*/ 1697202 w 1697350"/>
              <a:gd name="connsiteY5" fmla="*/ 59855 h 130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7350" h="130017">
                <a:moveTo>
                  <a:pt x="1697202" y="59855"/>
                </a:moveTo>
                <a:cubicBezTo>
                  <a:pt x="1707785" y="48213"/>
                  <a:pt x="1151102" y="69380"/>
                  <a:pt x="871702" y="59855"/>
                </a:cubicBezTo>
                <a:cubicBezTo>
                  <a:pt x="592302" y="50330"/>
                  <a:pt x="114994" y="9055"/>
                  <a:pt x="20802" y="2705"/>
                </a:cubicBezTo>
                <a:cubicBezTo>
                  <a:pt x="-73390" y="-3645"/>
                  <a:pt x="175319" y="588"/>
                  <a:pt x="306552" y="21755"/>
                </a:cubicBezTo>
                <a:cubicBezTo>
                  <a:pt x="437785" y="42922"/>
                  <a:pt x="578544" y="124413"/>
                  <a:pt x="808202" y="129705"/>
                </a:cubicBezTo>
                <a:cubicBezTo>
                  <a:pt x="1037860" y="134997"/>
                  <a:pt x="1686619" y="71497"/>
                  <a:pt x="1697202" y="598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601576D0-9573-43AB-AD6D-77CD453937E4}"/>
              </a:ext>
            </a:extLst>
          </p:cNvPr>
          <p:cNvSpPr/>
          <p:nvPr/>
        </p:nvSpPr>
        <p:spPr>
          <a:xfrm>
            <a:off x="2313447" y="2244809"/>
            <a:ext cx="1884389" cy="631300"/>
          </a:xfrm>
          <a:custGeom>
            <a:avLst/>
            <a:gdLst>
              <a:gd name="connsiteX0" fmla="*/ 1833103 w 1884389"/>
              <a:gd name="connsiteY0" fmla="*/ 53891 h 631300"/>
              <a:gd name="connsiteX1" fmla="*/ 1769603 w 1884389"/>
              <a:gd name="connsiteY1" fmla="*/ 47541 h 631300"/>
              <a:gd name="connsiteX2" fmla="*/ 988553 w 1884389"/>
              <a:gd name="connsiteY2" fmla="*/ 41191 h 631300"/>
              <a:gd name="connsiteX3" fmla="*/ 29703 w 1884389"/>
              <a:gd name="connsiteY3" fmla="*/ 619041 h 631300"/>
              <a:gd name="connsiteX4" fmla="*/ 302753 w 1884389"/>
              <a:gd name="connsiteY4" fmla="*/ 403141 h 631300"/>
              <a:gd name="connsiteX5" fmla="*/ 899653 w 1884389"/>
              <a:gd name="connsiteY5" fmla="*/ 22141 h 631300"/>
              <a:gd name="connsiteX6" fmla="*/ 1833103 w 1884389"/>
              <a:gd name="connsiteY6" fmla="*/ 53891 h 63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4389" h="631300">
                <a:moveTo>
                  <a:pt x="1833103" y="53891"/>
                </a:moveTo>
                <a:cubicBezTo>
                  <a:pt x="1978095" y="58124"/>
                  <a:pt x="1769603" y="47541"/>
                  <a:pt x="1769603" y="47541"/>
                </a:cubicBezTo>
                <a:cubicBezTo>
                  <a:pt x="1628845" y="45424"/>
                  <a:pt x="1278536" y="-54059"/>
                  <a:pt x="988553" y="41191"/>
                </a:cubicBezTo>
                <a:cubicBezTo>
                  <a:pt x="698570" y="136441"/>
                  <a:pt x="144003" y="558716"/>
                  <a:pt x="29703" y="619041"/>
                </a:cubicBezTo>
                <a:cubicBezTo>
                  <a:pt x="-84597" y="679366"/>
                  <a:pt x="157761" y="502624"/>
                  <a:pt x="302753" y="403141"/>
                </a:cubicBezTo>
                <a:cubicBezTo>
                  <a:pt x="447745" y="303658"/>
                  <a:pt x="638245" y="83524"/>
                  <a:pt x="899653" y="22141"/>
                </a:cubicBezTo>
                <a:cubicBezTo>
                  <a:pt x="1161061" y="-39242"/>
                  <a:pt x="1688111" y="49658"/>
                  <a:pt x="1833103" y="538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FCFC93E4-9742-4D15-B301-A8BB4F9DEDDB}"/>
              </a:ext>
            </a:extLst>
          </p:cNvPr>
          <p:cNvSpPr/>
          <p:nvPr/>
        </p:nvSpPr>
        <p:spPr>
          <a:xfrm>
            <a:off x="1782765" y="2924371"/>
            <a:ext cx="575010" cy="1003728"/>
          </a:xfrm>
          <a:custGeom>
            <a:avLst/>
            <a:gdLst>
              <a:gd name="connsiteX0" fmla="*/ 573085 w 575010"/>
              <a:gd name="connsiteY0" fmla="*/ 2979 h 1003728"/>
              <a:gd name="connsiteX1" fmla="*/ 211135 w 575010"/>
              <a:gd name="connsiteY1" fmla="*/ 447479 h 1003728"/>
              <a:gd name="connsiteX2" fmla="*/ 14285 w 575010"/>
              <a:gd name="connsiteY2" fmla="*/ 987229 h 1003728"/>
              <a:gd name="connsiteX3" fmla="*/ 26985 w 575010"/>
              <a:gd name="connsiteY3" fmla="*/ 847529 h 1003728"/>
              <a:gd name="connsiteX4" fmla="*/ 39685 w 575010"/>
              <a:gd name="connsiteY4" fmla="*/ 669729 h 1003728"/>
              <a:gd name="connsiteX5" fmla="*/ 573085 w 575010"/>
              <a:gd name="connsiteY5" fmla="*/ 2979 h 1003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5010" h="1003728">
                <a:moveTo>
                  <a:pt x="573085" y="2979"/>
                </a:moveTo>
                <a:cubicBezTo>
                  <a:pt x="601660" y="-34063"/>
                  <a:pt x="304268" y="283437"/>
                  <a:pt x="211135" y="447479"/>
                </a:cubicBezTo>
                <a:cubicBezTo>
                  <a:pt x="118002" y="611521"/>
                  <a:pt x="44977" y="920554"/>
                  <a:pt x="14285" y="987229"/>
                </a:cubicBezTo>
                <a:cubicBezTo>
                  <a:pt x="-16407" y="1053904"/>
                  <a:pt x="22752" y="900446"/>
                  <a:pt x="26985" y="847529"/>
                </a:cubicBezTo>
                <a:cubicBezTo>
                  <a:pt x="31218" y="794612"/>
                  <a:pt x="-43923" y="810487"/>
                  <a:pt x="39685" y="669729"/>
                </a:cubicBezTo>
                <a:cubicBezTo>
                  <a:pt x="123293" y="528971"/>
                  <a:pt x="544510" y="40021"/>
                  <a:pt x="573085" y="29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2777BEE4-5162-4507-9F7E-1FF0B1D590D0}"/>
              </a:ext>
            </a:extLst>
          </p:cNvPr>
          <p:cNvSpPr/>
          <p:nvPr/>
        </p:nvSpPr>
        <p:spPr>
          <a:xfrm>
            <a:off x="1631491" y="3929621"/>
            <a:ext cx="240214" cy="1661642"/>
          </a:xfrm>
          <a:custGeom>
            <a:avLst/>
            <a:gdLst>
              <a:gd name="connsiteX0" fmla="*/ 127459 w 240214"/>
              <a:gd name="connsiteY0" fmla="*/ 7379 h 1661642"/>
              <a:gd name="connsiteX1" fmla="*/ 63959 w 240214"/>
              <a:gd name="connsiteY1" fmla="*/ 426479 h 1661642"/>
              <a:gd name="connsiteX2" fmla="*/ 76659 w 240214"/>
              <a:gd name="connsiteY2" fmla="*/ 864629 h 1661642"/>
              <a:gd name="connsiteX3" fmla="*/ 235409 w 240214"/>
              <a:gd name="connsiteY3" fmla="*/ 1632979 h 1661642"/>
              <a:gd name="connsiteX4" fmla="*/ 184609 w 240214"/>
              <a:gd name="connsiteY4" fmla="*/ 1455179 h 1661642"/>
              <a:gd name="connsiteX5" fmla="*/ 38559 w 240214"/>
              <a:gd name="connsiteY5" fmla="*/ 1048779 h 1661642"/>
              <a:gd name="connsiteX6" fmla="*/ 6809 w 240214"/>
              <a:gd name="connsiteY6" fmla="*/ 794779 h 1661642"/>
              <a:gd name="connsiteX7" fmla="*/ 127459 w 240214"/>
              <a:gd name="connsiteY7" fmla="*/ 7379 h 1661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214" h="1661642">
                <a:moveTo>
                  <a:pt x="127459" y="7379"/>
                </a:moveTo>
                <a:cubicBezTo>
                  <a:pt x="136984" y="-54004"/>
                  <a:pt x="72426" y="283604"/>
                  <a:pt x="63959" y="426479"/>
                </a:cubicBezTo>
                <a:cubicBezTo>
                  <a:pt x="55492" y="569354"/>
                  <a:pt x="48084" y="663546"/>
                  <a:pt x="76659" y="864629"/>
                </a:cubicBezTo>
                <a:cubicBezTo>
                  <a:pt x="105234" y="1065712"/>
                  <a:pt x="217417" y="1534554"/>
                  <a:pt x="235409" y="1632979"/>
                </a:cubicBezTo>
                <a:cubicBezTo>
                  <a:pt x="253401" y="1731404"/>
                  <a:pt x="217417" y="1552546"/>
                  <a:pt x="184609" y="1455179"/>
                </a:cubicBezTo>
                <a:cubicBezTo>
                  <a:pt x="151801" y="1357812"/>
                  <a:pt x="68192" y="1158846"/>
                  <a:pt x="38559" y="1048779"/>
                </a:cubicBezTo>
                <a:cubicBezTo>
                  <a:pt x="8926" y="938712"/>
                  <a:pt x="-11183" y="967287"/>
                  <a:pt x="6809" y="794779"/>
                </a:cubicBezTo>
                <a:cubicBezTo>
                  <a:pt x="24801" y="622271"/>
                  <a:pt x="117934" y="68762"/>
                  <a:pt x="127459" y="73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8C3CA95E-31BF-40DD-BC3B-2135ACC55187}"/>
              </a:ext>
            </a:extLst>
          </p:cNvPr>
          <p:cNvSpPr/>
          <p:nvPr/>
        </p:nvSpPr>
        <p:spPr>
          <a:xfrm>
            <a:off x="5141900" y="2202704"/>
            <a:ext cx="2130576" cy="455737"/>
          </a:xfrm>
          <a:custGeom>
            <a:avLst/>
            <a:gdLst>
              <a:gd name="connsiteX0" fmla="*/ 82033 w 2130576"/>
              <a:gd name="connsiteY0" fmla="*/ 15563 h 455737"/>
              <a:gd name="connsiteX1" fmla="*/ 183633 w 2130576"/>
              <a:gd name="connsiteY1" fmla="*/ 15563 h 455737"/>
              <a:gd name="connsiteX2" fmla="*/ 1098033 w 2130576"/>
              <a:gd name="connsiteY2" fmla="*/ 108696 h 455737"/>
              <a:gd name="connsiteX3" fmla="*/ 2105567 w 2130576"/>
              <a:gd name="connsiteY3" fmla="*/ 447363 h 455737"/>
              <a:gd name="connsiteX4" fmla="*/ 1766900 w 2130576"/>
              <a:gd name="connsiteY4" fmla="*/ 337296 h 455737"/>
              <a:gd name="connsiteX5" fmla="*/ 1131900 w 2130576"/>
              <a:gd name="connsiteY5" fmla="*/ 167963 h 455737"/>
              <a:gd name="connsiteX6" fmla="*/ 82033 w 2130576"/>
              <a:gd name="connsiteY6" fmla="*/ 15563 h 455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0576" h="455737">
                <a:moveTo>
                  <a:pt x="82033" y="15563"/>
                </a:moveTo>
                <a:cubicBezTo>
                  <a:pt x="-76012" y="-9837"/>
                  <a:pt x="14300" y="41"/>
                  <a:pt x="183633" y="15563"/>
                </a:cubicBezTo>
                <a:cubicBezTo>
                  <a:pt x="352966" y="31085"/>
                  <a:pt x="777711" y="36729"/>
                  <a:pt x="1098033" y="108696"/>
                </a:cubicBezTo>
                <a:cubicBezTo>
                  <a:pt x="1418355" y="180663"/>
                  <a:pt x="1994089" y="409263"/>
                  <a:pt x="2105567" y="447363"/>
                </a:cubicBezTo>
                <a:cubicBezTo>
                  <a:pt x="2217045" y="485463"/>
                  <a:pt x="1929178" y="383863"/>
                  <a:pt x="1766900" y="337296"/>
                </a:cubicBezTo>
                <a:cubicBezTo>
                  <a:pt x="1604622" y="290729"/>
                  <a:pt x="1418355" y="221585"/>
                  <a:pt x="1131900" y="167963"/>
                </a:cubicBezTo>
                <a:cubicBezTo>
                  <a:pt x="845445" y="114341"/>
                  <a:pt x="240078" y="40963"/>
                  <a:pt x="82033" y="15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82FC8600-BE02-4EC5-8BCE-ADF0FB59B72A}"/>
              </a:ext>
            </a:extLst>
          </p:cNvPr>
          <p:cNvSpPr/>
          <p:nvPr/>
        </p:nvSpPr>
        <p:spPr>
          <a:xfrm>
            <a:off x="7137084" y="2658345"/>
            <a:ext cx="1264417" cy="1253674"/>
          </a:xfrm>
          <a:custGeom>
            <a:avLst/>
            <a:gdLst>
              <a:gd name="connsiteX0" fmla="*/ 316 w 1264417"/>
              <a:gd name="connsiteY0" fmla="*/ 188 h 1253674"/>
              <a:gd name="connsiteX1" fmla="*/ 618383 w 1264417"/>
              <a:gd name="connsiteY1" fmla="*/ 474322 h 1253674"/>
              <a:gd name="connsiteX2" fmla="*/ 1244916 w 1264417"/>
              <a:gd name="connsiteY2" fmla="*/ 1227855 h 1253674"/>
              <a:gd name="connsiteX3" fmla="*/ 1117916 w 1264417"/>
              <a:gd name="connsiteY3" fmla="*/ 1092388 h 1253674"/>
              <a:gd name="connsiteX4" fmla="*/ 542183 w 1264417"/>
              <a:gd name="connsiteY4" fmla="*/ 525122 h 1253674"/>
              <a:gd name="connsiteX5" fmla="*/ 316 w 1264417"/>
              <a:gd name="connsiteY5" fmla="*/ 188 h 1253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4417" h="1253674">
                <a:moveTo>
                  <a:pt x="316" y="188"/>
                </a:moveTo>
                <a:cubicBezTo>
                  <a:pt x="13016" y="-8279"/>
                  <a:pt x="410950" y="269711"/>
                  <a:pt x="618383" y="474322"/>
                </a:cubicBezTo>
                <a:cubicBezTo>
                  <a:pt x="825816" y="678933"/>
                  <a:pt x="1161661" y="1124844"/>
                  <a:pt x="1244916" y="1227855"/>
                </a:cubicBezTo>
                <a:cubicBezTo>
                  <a:pt x="1328171" y="1330866"/>
                  <a:pt x="1117916" y="1092388"/>
                  <a:pt x="1117916" y="1092388"/>
                </a:cubicBezTo>
                <a:cubicBezTo>
                  <a:pt x="1000794" y="975266"/>
                  <a:pt x="724216" y="712800"/>
                  <a:pt x="542183" y="525122"/>
                </a:cubicBezTo>
                <a:cubicBezTo>
                  <a:pt x="360150" y="337444"/>
                  <a:pt x="-12384" y="8655"/>
                  <a:pt x="316" y="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09C37CE9-5526-4628-B2C9-99F58234AB34}"/>
              </a:ext>
            </a:extLst>
          </p:cNvPr>
          <p:cNvSpPr/>
          <p:nvPr/>
        </p:nvSpPr>
        <p:spPr>
          <a:xfrm>
            <a:off x="8467172" y="3946083"/>
            <a:ext cx="591069" cy="2679092"/>
          </a:xfrm>
          <a:custGeom>
            <a:avLst/>
            <a:gdLst>
              <a:gd name="connsiteX0" fmla="*/ 3060 w 591069"/>
              <a:gd name="connsiteY0" fmla="*/ 19525 h 2679092"/>
              <a:gd name="connsiteX1" fmla="*/ 320693 w 591069"/>
              <a:gd name="connsiteY1" fmla="*/ 616292 h 2679092"/>
              <a:gd name="connsiteX2" fmla="*/ 590201 w 591069"/>
              <a:gd name="connsiteY2" fmla="*/ 1376688 h 2679092"/>
              <a:gd name="connsiteX3" fmla="*/ 407321 w 591069"/>
              <a:gd name="connsiteY3" fmla="*/ 2637597 h 2679092"/>
              <a:gd name="connsiteX4" fmla="*/ 426571 w 591069"/>
              <a:gd name="connsiteY4" fmla="*/ 2300713 h 2679092"/>
              <a:gd name="connsiteX5" fmla="*/ 522824 w 591069"/>
              <a:gd name="connsiteY5" fmla="*/ 1559568 h 2679092"/>
              <a:gd name="connsiteX6" fmla="*/ 522824 w 591069"/>
              <a:gd name="connsiteY6" fmla="*/ 1357437 h 2679092"/>
              <a:gd name="connsiteX7" fmla="*/ 3060 w 591069"/>
              <a:gd name="connsiteY7" fmla="*/ 19525 h 2679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1069" h="2679092">
                <a:moveTo>
                  <a:pt x="3060" y="19525"/>
                </a:moveTo>
                <a:cubicBezTo>
                  <a:pt x="-30628" y="-103999"/>
                  <a:pt x="222836" y="390098"/>
                  <a:pt x="320693" y="616292"/>
                </a:cubicBezTo>
                <a:cubicBezTo>
                  <a:pt x="418550" y="842486"/>
                  <a:pt x="575763" y="1039804"/>
                  <a:pt x="590201" y="1376688"/>
                </a:cubicBezTo>
                <a:cubicBezTo>
                  <a:pt x="604639" y="1713572"/>
                  <a:pt x="434593" y="2483593"/>
                  <a:pt x="407321" y="2637597"/>
                </a:cubicBezTo>
                <a:cubicBezTo>
                  <a:pt x="380049" y="2791601"/>
                  <a:pt x="407321" y="2480384"/>
                  <a:pt x="426571" y="2300713"/>
                </a:cubicBezTo>
                <a:cubicBezTo>
                  <a:pt x="445821" y="2121042"/>
                  <a:pt x="506782" y="1716781"/>
                  <a:pt x="522824" y="1559568"/>
                </a:cubicBezTo>
                <a:cubicBezTo>
                  <a:pt x="538866" y="1402355"/>
                  <a:pt x="604639" y="1615715"/>
                  <a:pt x="522824" y="1357437"/>
                </a:cubicBezTo>
                <a:cubicBezTo>
                  <a:pt x="441009" y="1099159"/>
                  <a:pt x="36748" y="143049"/>
                  <a:pt x="3060" y="19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F9498553-84AA-4988-A269-95A89F938B60}"/>
              </a:ext>
            </a:extLst>
          </p:cNvPr>
          <p:cNvSpPr/>
          <p:nvPr/>
        </p:nvSpPr>
        <p:spPr>
          <a:xfrm>
            <a:off x="8512207" y="6809933"/>
            <a:ext cx="432807" cy="835498"/>
          </a:xfrm>
          <a:custGeom>
            <a:avLst/>
            <a:gdLst>
              <a:gd name="connsiteX0" fmla="*/ 429662 w 432807"/>
              <a:gd name="connsiteY0" fmla="*/ 33629 h 835498"/>
              <a:gd name="connsiteX1" fmla="*/ 6151 w 432807"/>
              <a:gd name="connsiteY1" fmla="*/ 822901 h 835498"/>
              <a:gd name="connsiteX2" fmla="*/ 179406 w 432807"/>
              <a:gd name="connsiteY2" fmla="*/ 495642 h 835498"/>
              <a:gd name="connsiteX3" fmla="*/ 198656 w 432807"/>
              <a:gd name="connsiteY3" fmla="*/ 178008 h 835498"/>
              <a:gd name="connsiteX4" fmla="*/ 429662 w 432807"/>
              <a:gd name="connsiteY4" fmla="*/ 33629 h 835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2807" h="835498">
                <a:moveTo>
                  <a:pt x="429662" y="33629"/>
                </a:moveTo>
                <a:cubicBezTo>
                  <a:pt x="397578" y="141111"/>
                  <a:pt x="47860" y="745899"/>
                  <a:pt x="6151" y="822901"/>
                </a:cubicBezTo>
                <a:cubicBezTo>
                  <a:pt x="-35558" y="899903"/>
                  <a:pt x="147322" y="603124"/>
                  <a:pt x="179406" y="495642"/>
                </a:cubicBezTo>
                <a:cubicBezTo>
                  <a:pt x="211490" y="388160"/>
                  <a:pt x="158551" y="251802"/>
                  <a:pt x="198656" y="178008"/>
                </a:cubicBezTo>
                <a:cubicBezTo>
                  <a:pt x="238761" y="104214"/>
                  <a:pt x="461746" y="-73853"/>
                  <a:pt x="429662" y="336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06D43F33-056F-47F7-BC16-547E08F5B6F8}"/>
              </a:ext>
            </a:extLst>
          </p:cNvPr>
          <p:cNvSpPr/>
          <p:nvPr/>
        </p:nvSpPr>
        <p:spPr>
          <a:xfrm>
            <a:off x="7812230" y="7833917"/>
            <a:ext cx="551624" cy="1763900"/>
          </a:xfrm>
          <a:custGeom>
            <a:avLst/>
            <a:gdLst>
              <a:gd name="connsiteX0" fmla="*/ 550720 w 551624"/>
              <a:gd name="connsiteY0" fmla="*/ 1983 h 1763900"/>
              <a:gd name="connsiteX1" fmla="*/ 137970 w 551624"/>
              <a:gd name="connsiteY1" fmla="*/ 535383 h 1763900"/>
              <a:gd name="connsiteX2" fmla="*/ 87170 w 551624"/>
              <a:gd name="connsiteY2" fmla="*/ 795733 h 1763900"/>
              <a:gd name="connsiteX3" fmla="*/ 195120 w 551624"/>
              <a:gd name="connsiteY3" fmla="*/ 1716483 h 1763900"/>
              <a:gd name="connsiteX4" fmla="*/ 195120 w 551624"/>
              <a:gd name="connsiteY4" fmla="*/ 1538683 h 1763900"/>
              <a:gd name="connsiteX5" fmla="*/ 10970 w 551624"/>
              <a:gd name="connsiteY5" fmla="*/ 744933 h 1763900"/>
              <a:gd name="connsiteX6" fmla="*/ 550720 w 551624"/>
              <a:gd name="connsiteY6" fmla="*/ 1983 h 176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1624" h="1763900">
                <a:moveTo>
                  <a:pt x="550720" y="1983"/>
                </a:moveTo>
                <a:cubicBezTo>
                  <a:pt x="571887" y="-32942"/>
                  <a:pt x="215228" y="403091"/>
                  <a:pt x="137970" y="535383"/>
                </a:cubicBezTo>
                <a:cubicBezTo>
                  <a:pt x="60712" y="667675"/>
                  <a:pt x="77645" y="598883"/>
                  <a:pt x="87170" y="795733"/>
                </a:cubicBezTo>
                <a:cubicBezTo>
                  <a:pt x="96695" y="992583"/>
                  <a:pt x="177128" y="1592658"/>
                  <a:pt x="195120" y="1716483"/>
                </a:cubicBezTo>
                <a:cubicBezTo>
                  <a:pt x="213112" y="1840308"/>
                  <a:pt x="225812" y="1700608"/>
                  <a:pt x="195120" y="1538683"/>
                </a:cubicBezTo>
                <a:cubicBezTo>
                  <a:pt x="164428" y="1376758"/>
                  <a:pt x="-50413" y="999991"/>
                  <a:pt x="10970" y="744933"/>
                </a:cubicBezTo>
                <a:cubicBezTo>
                  <a:pt x="72353" y="489875"/>
                  <a:pt x="529553" y="36908"/>
                  <a:pt x="550720" y="19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BFB5FFBD-3933-4FFD-81A4-560A38B2E92C}"/>
              </a:ext>
            </a:extLst>
          </p:cNvPr>
          <p:cNvSpPr/>
          <p:nvPr/>
        </p:nvSpPr>
        <p:spPr>
          <a:xfrm>
            <a:off x="8616950" y="7740258"/>
            <a:ext cx="400722" cy="1837541"/>
          </a:xfrm>
          <a:custGeom>
            <a:avLst/>
            <a:gdLst>
              <a:gd name="connsiteX0" fmla="*/ 0 w 400722"/>
              <a:gd name="connsiteY0" fmla="*/ 392 h 1837541"/>
              <a:gd name="connsiteX1" fmla="*/ 387350 w 400722"/>
              <a:gd name="connsiteY1" fmla="*/ 819542 h 1837541"/>
              <a:gd name="connsiteX2" fmla="*/ 266700 w 400722"/>
              <a:gd name="connsiteY2" fmla="*/ 1810142 h 1837541"/>
              <a:gd name="connsiteX3" fmla="*/ 304800 w 400722"/>
              <a:gd name="connsiteY3" fmla="*/ 1505342 h 1837541"/>
              <a:gd name="connsiteX4" fmla="*/ 387350 w 400722"/>
              <a:gd name="connsiteY4" fmla="*/ 921142 h 1837541"/>
              <a:gd name="connsiteX5" fmla="*/ 0 w 400722"/>
              <a:gd name="connsiteY5" fmla="*/ 392 h 1837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0722" h="1837541">
                <a:moveTo>
                  <a:pt x="0" y="392"/>
                </a:moveTo>
                <a:cubicBezTo>
                  <a:pt x="0" y="-16541"/>
                  <a:pt x="342900" y="517917"/>
                  <a:pt x="387350" y="819542"/>
                </a:cubicBezTo>
                <a:cubicBezTo>
                  <a:pt x="431800" y="1121167"/>
                  <a:pt x="280458" y="1695842"/>
                  <a:pt x="266700" y="1810142"/>
                </a:cubicBezTo>
                <a:cubicBezTo>
                  <a:pt x="252942" y="1924442"/>
                  <a:pt x="284692" y="1653509"/>
                  <a:pt x="304800" y="1505342"/>
                </a:cubicBezTo>
                <a:cubicBezTo>
                  <a:pt x="324908" y="1357175"/>
                  <a:pt x="439208" y="1170909"/>
                  <a:pt x="387350" y="921142"/>
                </a:cubicBezTo>
                <a:cubicBezTo>
                  <a:pt x="335492" y="671375"/>
                  <a:pt x="0" y="17325"/>
                  <a:pt x="0" y="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F9F6E914-24E4-4766-A35F-CA2E04036177}"/>
              </a:ext>
            </a:extLst>
          </p:cNvPr>
          <p:cNvSpPr/>
          <p:nvPr/>
        </p:nvSpPr>
        <p:spPr>
          <a:xfrm>
            <a:off x="8584744" y="8286704"/>
            <a:ext cx="486465" cy="1874074"/>
          </a:xfrm>
          <a:custGeom>
            <a:avLst/>
            <a:gdLst>
              <a:gd name="connsiteX0" fmla="*/ 456 w 486465"/>
              <a:gd name="connsiteY0" fmla="*/ 46 h 1874074"/>
              <a:gd name="connsiteX1" fmla="*/ 254456 w 486465"/>
              <a:gd name="connsiteY1" fmla="*/ 647746 h 1874074"/>
              <a:gd name="connsiteX2" fmla="*/ 210006 w 486465"/>
              <a:gd name="connsiteY2" fmla="*/ 1250996 h 1874074"/>
              <a:gd name="connsiteX3" fmla="*/ 483056 w 486465"/>
              <a:gd name="connsiteY3" fmla="*/ 1854246 h 1874074"/>
              <a:gd name="connsiteX4" fmla="*/ 349706 w 486465"/>
              <a:gd name="connsiteY4" fmla="*/ 1676446 h 1874074"/>
              <a:gd name="connsiteX5" fmla="*/ 152856 w 486465"/>
              <a:gd name="connsiteY5" fmla="*/ 1162096 h 1874074"/>
              <a:gd name="connsiteX6" fmla="*/ 190956 w 486465"/>
              <a:gd name="connsiteY6" fmla="*/ 679496 h 1874074"/>
              <a:gd name="connsiteX7" fmla="*/ 456 w 486465"/>
              <a:gd name="connsiteY7" fmla="*/ 46 h 1874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6465" h="1874074">
                <a:moveTo>
                  <a:pt x="456" y="46"/>
                </a:moveTo>
                <a:cubicBezTo>
                  <a:pt x="11039" y="-5246"/>
                  <a:pt x="219531" y="439254"/>
                  <a:pt x="254456" y="647746"/>
                </a:cubicBezTo>
                <a:cubicBezTo>
                  <a:pt x="289381" y="856238"/>
                  <a:pt x="171906" y="1049913"/>
                  <a:pt x="210006" y="1250996"/>
                </a:cubicBezTo>
                <a:cubicBezTo>
                  <a:pt x="248106" y="1452079"/>
                  <a:pt x="459773" y="1783338"/>
                  <a:pt x="483056" y="1854246"/>
                </a:cubicBezTo>
                <a:cubicBezTo>
                  <a:pt x="506339" y="1925154"/>
                  <a:pt x="404739" y="1791804"/>
                  <a:pt x="349706" y="1676446"/>
                </a:cubicBezTo>
                <a:cubicBezTo>
                  <a:pt x="294673" y="1561088"/>
                  <a:pt x="179314" y="1328254"/>
                  <a:pt x="152856" y="1162096"/>
                </a:cubicBezTo>
                <a:cubicBezTo>
                  <a:pt x="126398" y="995938"/>
                  <a:pt x="215298" y="866821"/>
                  <a:pt x="190956" y="679496"/>
                </a:cubicBezTo>
                <a:cubicBezTo>
                  <a:pt x="166614" y="492171"/>
                  <a:pt x="-10127" y="5338"/>
                  <a:pt x="456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05561082-7409-41AA-A929-F945F842CDAA}"/>
              </a:ext>
            </a:extLst>
          </p:cNvPr>
          <p:cNvSpPr/>
          <p:nvPr/>
        </p:nvSpPr>
        <p:spPr>
          <a:xfrm>
            <a:off x="8259051" y="8023771"/>
            <a:ext cx="365401" cy="1500797"/>
          </a:xfrm>
          <a:custGeom>
            <a:avLst/>
            <a:gdLst>
              <a:gd name="connsiteX0" fmla="*/ 332499 w 365401"/>
              <a:gd name="connsiteY0" fmla="*/ 47079 h 1500797"/>
              <a:gd name="connsiteX1" fmla="*/ 288049 w 365401"/>
              <a:gd name="connsiteY1" fmla="*/ 104229 h 1500797"/>
              <a:gd name="connsiteX2" fmla="*/ 78499 w 365401"/>
              <a:gd name="connsiteY2" fmla="*/ 618579 h 1500797"/>
              <a:gd name="connsiteX3" fmla="*/ 262649 w 365401"/>
              <a:gd name="connsiteY3" fmla="*/ 1342479 h 1500797"/>
              <a:gd name="connsiteX4" fmla="*/ 364249 w 365401"/>
              <a:gd name="connsiteY4" fmla="*/ 1494879 h 1500797"/>
              <a:gd name="connsiteX5" fmla="*/ 199149 w 365401"/>
              <a:gd name="connsiteY5" fmla="*/ 1221829 h 1500797"/>
              <a:gd name="connsiteX6" fmla="*/ 2299 w 365401"/>
              <a:gd name="connsiteY6" fmla="*/ 650329 h 1500797"/>
              <a:gd name="connsiteX7" fmla="*/ 332499 w 365401"/>
              <a:gd name="connsiteY7" fmla="*/ 47079 h 1500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401" h="1500797">
                <a:moveTo>
                  <a:pt x="332499" y="47079"/>
                </a:moveTo>
                <a:cubicBezTo>
                  <a:pt x="380124" y="-43938"/>
                  <a:pt x="330382" y="8979"/>
                  <a:pt x="288049" y="104229"/>
                </a:cubicBezTo>
                <a:cubicBezTo>
                  <a:pt x="245716" y="199479"/>
                  <a:pt x="82732" y="412204"/>
                  <a:pt x="78499" y="618579"/>
                </a:cubicBezTo>
                <a:cubicBezTo>
                  <a:pt x="74266" y="824954"/>
                  <a:pt x="215024" y="1196429"/>
                  <a:pt x="262649" y="1342479"/>
                </a:cubicBezTo>
                <a:cubicBezTo>
                  <a:pt x="310274" y="1488529"/>
                  <a:pt x="374832" y="1514987"/>
                  <a:pt x="364249" y="1494879"/>
                </a:cubicBezTo>
                <a:cubicBezTo>
                  <a:pt x="353666" y="1474771"/>
                  <a:pt x="259474" y="1362587"/>
                  <a:pt x="199149" y="1221829"/>
                </a:cubicBezTo>
                <a:cubicBezTo>
                  <a:pt x="138824" y="1081071"/>
                  <a:pt x="-20984" y="844004"/>
                  <a:pt x="2299" y="650329"/>
                </a:cubicBezTo>
                <a:cubicBezTo>
                  <a:pt x="25582" y="456654"/>
                  <a:pt x="284874" y="138096"/>
                  <a:pt x="332499" y="47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180A9F3B-351A-4D08-A469-20906078F5C5}"/>
              </a:ext>
            </a:extLst>
          </p:cNvPr>
          <p:cNvSpPr/>
          <p:nvPr/>
        </p:nvSpPr>
        <p:spPr>
          <a:xfrm>
            <a:off x="7267354" y="8125955"/>
            <a:ext cx="1252816" cy="2215302"/>
          </a:xfrm>
          <a:custGeom>
            <a:avLst/>
            <a:gdLst>
              <a:gd name="connsiteX0" fmla="*/ 1013046 w 1252816"/>
              <a:gd name="connsiteY0" fmla="*/ 59195 h 2215302"/>
              <a:gd name="connsiteX1" fmla="*/ 924146 w 1252816"/>
              <a:gd name="connsiteY1" fmla="*/ 135395 h 2215302"/>
              <a:gd name="connsiteX2" fmla="*/ 854296 w 1252816"/>
              <a:gd name="connsiteY2" fmla="*/ 916445 h 2215302"/>
              <a:gd name="connsiteX3" fmla="*/ 1247996 w 1252816"/>
              <a:gd name="connsiteY3" fmla="*/ 1703845 h 2215302"/>
              <a:gd name="connsiteX4" fmla="*/ 1000346 w 1252816"/>
              <a:gd name="connsiteY4" fmla="*/ 1926095 h 2215302"/>
              <a:gd name="connsiteX5" fmla="*/ 9746 w 1252816"/>
              <a:gd name="connsiteY5" fmla="*/ 2211845 h 2215302"/>
              <a:gd name="connsiteX6" fmla="*/ 530446 w 1252816"/>
              <a:gd name="connsiteY6" fmla="*/ 2059445 h 2215302"/>
              <a:gd name="connsiteX7" fmla="*/ 1120996 w 1252816"/>
              <a:gd name="connsiteY7" fmla="*/ 1697495 h 2215302"/>
              <a:gd name="connsiteX8" fmla="*/ 866996 w 1252816"/>
              <a:gd name="connsiteY8" fmla="*/ 1151395 h 2215302"/>
              <a:gd name="connsiteX9" fmla="*/ 752696 w 1252816"/>
              <a:gd name="connsiteY9" fmla="*/ 757695 h 2215302"/>
              <a:gd name="connsiteX10" fmla="*/ 1013046 w 1252816"/>
              <a:gd name="connsiteY10" fmla="*/ 59195 h 221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52816" h="2215302">
                <a:moveTo>
                  <a:pt x="1013046" y="59195"/>
                </a:moveTo>
                <a:cubicBezTo>
                  <a:pt x="1041621" y="-44522"/>
                  <a:pt x="950604" y="-7480"/>
                  <a:pt x="924146" y="135395"/>
                </a:cubicBezTo>
                <a:cubicBezTo>
                  <a:pt x="897688" y="278270"/>
                  <a:pt x="800321" y="655037"/>
                  <a:pt x="854296" y="916445"/>
                </a:cubicBezTo>
                <a:cubicBezTo>
                  <a:pt x="908271" y="1177853"/>
                  <a:pt x="1223654" y="1535570"/>
                  <a:pt x="1247996" y="1703845"/>
                </a:cubicBezTo>
                <a:cubicBezTo>
                  <a:pt x="1272338" y="1872120"/>
                  <a:pt x="1206721" y="1841428"/>
                  <a:pt x="1000346" y="1926095"/>
                </a:cubicBezTo>
                <a:cubicBezTo>
                  <a:pt x="793971" y="2010762"/>
                  <a:pt x="88063" y="2189620"/>
                  <a:pt x="9746" y="2211845"/>
                </a:cubicBezTo>
                <a:cubicBezTo>
                  <a:pt x="-68571" y="2234070"/>
                  <a:pt x="345238" y="2145170"/>
                  <a:pt x="530446" y="2059445"/>
                </a:cubicBezTo>
                <a:cubicBezTo>
                  <a:pt x="715654" y="1973720"/>
                  <a:pt x="1064904" y="1848837"/>
                  <a:pt x="1120996" y="1697495"/>
                </a:cubicBezTo>
                <a:cubicBezTo>
                  <a:pt x="1177088" y="1546153"/>
                  <a:pt x="928379" y="1308028"/>
                  <a:pt x="866996" y="1151395"/>
                </a:cubicBezTo>
                <a:cubicBezTo>
                  <a:pt x="805613" y="994762"/>
                  <a:pt x="734704" y="943962"/>
                  <a:pt x="752696" y="757695"/>
                </a:cubicBezTo>
                <a:cubicBezTo>
                  <a:pt x="770688" y="571428"/>
                  <a:pt x="984471" y="162912"/>
                  <a:pt x="1013046" y="59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789F1B5B-3CA9-496B-AF53-D93D90814C06}"/>
              </a:ext>
            </a:extLst>
          </p:cNvPr>
          <p:cNvSpPr/>
          <p:nvPr/>
        </p:nvSpPr>
        <p:spPr>
          <a:xfrm>
            <a:off x="1439883" y="5952595"/>
            <a:ext cx="395389" cy="971190"/>
          </a:xfrm>
          <a:custGeom>
            <a:avLst/>
            <a:gdLst>
              <a:gd name="connsiteX0" fmla="*/ 395267 w 395389"/>
              <a:gd name="connsiteY0" fmla="*/ 3705 h 971190"/>
              <a:gd name="connsiteX1" fmla="*/ 242867 w 395389"/>
              <a:gd name="connsiteY1" fmla="*/ 213255 h 971190"/>
              <a:gd name="connsiteX2" fmla="*/ 134917 w 395389"/>
              <a:gd name="connsiteY2" fmla="*/ 759355 h 971190"/>
              <a:gd name="connsiteX3" fmla="*/ 1567 w 395389"/>
              <a:gd name="connsiteY3" fmla="*/ 968905 h 971190"/>
              <a:gd name="connsiteX4" fmla="*/ 230167 w 395389"/>
              <a:gd name="connsiteY4" fmla="*/ 645055 h 971190"/>
              <a:gd name="connsiteX5" fmla="*/ 268267 w 395389"/>
              <a:gd name="connsiteY5" fmla="*/ 365655 h 971190"/>
              <a:gd name="connsiteX6" fmla="*/ 395267 w 395389"/>
              <a:gd name="connsiteY6" fmla="*/ 3705 h 971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5389" h="971190">
                <a:moveTo>
                  <a:pt x="395267" y="3705"/>
                </a:moveTo>
                <a:cubicBezTo>
                  <a:pt x="391034" y="-21695"/>
                  <a:pt x="286259" y="87313"/>
                  <a:pt x="242867" y="213255"/>
                </a:cubicBezTo>
                <a:cubicBezTo>
                  <a:pt x="199475" y="339197"/>
                  <a:pt x="175134" y="633413"/>
                  <a:pt x="134917" y="759355"/>
                </a:cubicBezTo>
                <a:cubicBezTo>
                  <a:pt x="94700" y="885297"/>
                  <a:pt x="-14308" y="987955"/>
                  <a:pt x="1567" y="968905"/>
                </a:cubicBezTo>
                <a:cubicBezTo>
                  <a:pt x="17442" y="949855"/>
                  <a:pt x="185717" y="745597"/>
                  <a:pt x="230167" y="645055"/>
                </a:cubicBezTo>
                <a:cubicBezTo>
                  <a:pt x="274617" y="544513"/>
                  <a:pt x="243925" y="465138"/>
                  <a:pt x="268267" y="365655"/>
                </a:cubicBezTo>
                <a:cubicBezTo>
                  <a:pt x="292609" y="266172"/>
                  <a:pt x="399500" y="29105"/>
                  <a:pt x="395267" y="3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2902A8CE-A3CA-4BE1-BB4C-878313D8B644}"/>
              </a:ext>
            </a:extLst>
          </p:cNvPr>
          <p:cNvSpPr/>
          <p:nvPr/>
        </p:nvSpPr>
        <p:spPr>
          <a:xfrm>
            <a:off x="294905" y="7047378"/>
            <a:ext cx="1451557" cy="551810"/>
          </a:xfrm>
          <a:custGeom>
            <a:avLst/>
            <a:gdLst>
              <a:gd name="connsiteX0" fmla="*/ 1362445 w 1451557"/>
              <a:gd name="connsiteY0" fmla="*/ 102722 h 551810"/>
              <a:gd name="connsiteX1" fmla="*/ 829045 w 1451557"/>
              <a:gd name="connsiteY1" fmla="*/ 20172 h 551810"/>
              <a:gd name="connsiteX2" fmla="*/ 22595 w 1451557"/>
              <a:gd name="connsiteY2" fmla="*/ 540872 h 551810"/>
              <a:gd name="connsiteX3" fmla="*/ 270245 w 1451557"/>
              <a:gd name="connsiteY3" fmla="*/ 356722 h 551810"/>
              <a:gd name="connsiteX4" fmla="*/ 765545 w 1451557"/>
              <a:gd name="connsiteY4" fmla="*/ 147172 h 551810"/>
              <a:gd name="connsiteX5" fmla="*/ 1425945 w 1451557"/>
              <a:gd name="connsiteY5" fmla="*/ 90022 h 551810"/>
              <a:gd name="connsiteX6" fmla="*/ 1324345 w 1451557"/>
              <a:gd name="connsiteY6" fmla="*/ 64622 h 551810"/>
              <a:gd name="connsiteX7" fmla="*/ 1362445 w 1451557"/>
              <a:gd name="connsiteY7" fmla="*/ 102722 h 551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51557" h="551810">
                <a:moveTo>
                  <a:pt x="1362445" y="102722"/>
                </a:moveTo>
                <a:cubicBezTo>
                  <a:pt x="1279895" y="95314"/>
                  <a:pt x="1052353" y="-52853"/>
                  <a:pt x="829045" y="20172"/>
                </a:cubicBezTo>
                <a:cubicBezTo>
                  <a:pt x="605737" y="93197"/>
                  <a:pt x="115728" y="484780"/>
                  <a:pt x="22595" y="540872"/>
                </a:cubicBezTo>
                <a:cubicBezTo>
                  <a:pt x="-70538" y="596964"/>
                  <a:pt x="146420" y="422339"/>
                  <a:pt x="270245" y="356722"/>
                </a:cubicBezTo>
                <a:cubicBezTo>
                  <a:pt x="394070" y="291105"/>
                  <a:pt x="572928" y="191622"/>
                  <a:pt x="765545" y="147172"/>
                </a:cubicBezTo>
                <a:cubicBezTo>
                  <a:pt x="958162" y="102722"/>
                  <a:pt x="1332812" y="103780"/>
                  <a:pt x="1425945" y="90022"/>
                </a:cubicBezTo>
                <a:cubicBezTo>
                  <a:pt x="1519078" y="76264"/>
                  <a:pt x="1328578" y="61447"/>
                  <a:pt x="1324345" y="64622"/>
                </a:cubicBezTo>
                <a:cubicBezTo>
                  <a:pt x="1320112" y="67797"/>
                  <a:pt x="1444995" y="110130"/>
                  <a:pt x="1362445" y="1027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E77D2842-EF01-402D-A92A-7B3F9F1824F5}"/>
              </a:ext>
            </a:extLst>
          </p:cNvPr>
          <p:cNvSpPr/>
          <p:nvPr/>
        </p:nvSpPr>
        <p:spPr>
          <a:xfrm>
            <a:off x="1095030" y="7517580"/>
            <a:ext cx="565812" cy="819182"/>
          </a:xfrm>
          <a:custGeom>
            <a:avLst/>
            <a:gdLst>
              <a:gd name="connsiteX0" fmla="*/ 562320 w 565812"/>
              <a:gd name="connsiteY0" fmla="*/ 820 h 819182"/>
              <a:gd name="connsiteX1" fmla="*/ 244820 w 565812"/>
              <a:gd name="connsiteY1" fmla="*/ 216720 h 819182"/>
              <a:gd name="connsiteX2" fmla="*/ 136870 w 565812"/>
              <a:gd name="connsiteY2" fmla="*/ 400870 h 819182"/>
              <a:gd name="connsiteX3" fmla="*/ 174970 w 565812"/>
              <a:gd name="connsiteY3" fmla="*/ 813620 h 819182"/>
              <a:gd name="connsiteX4" fmla="*/ 149570 w 565812"/>
              <a:gd name="connsiteY4" fmla="*/ 616770 h 819182"/>
              <a:gd name="connsiteX5" fmla="*/ 16220 w 565812"/>
              <a:gd name="connsiteY5" fmla="*/ 299270 h 819182"/>
              <a:gd name="connsiteX6" fmla="*/ 562320 w 565812"/>
              <a:gd name="connsiteY6" fmla="*/ 820 h 819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5812" h="819182">
                <a:moveTo>
                  <a:pt x="562320" y="820"/>
                </a:moveTo>
                <a:cubicBezTo>
                  <a:pt x="600420" y="-12938"/>
                  <a:pt x="315728" y="150045"/>
                  <a:pt x="244820" y="216720"/>
                </a:cubicBezTo>
                <a:cubicBezTo>
                  <a:pt x="173912" y="283395"/>
                  <a:pt x="148512" y="301387"/>
                  <a:pt x="136870" y="400870"/>
                </a:cubicBezTo>
                <a:cubicBezTo>
                  <a:pt x="125228" y="500353"/>
                  <a:pt x="172853" y="777637"/>
                  <a:pt x="174970" y="813620"/>
                </a:cubicBezTo>
                <a:cubicBezTo>
                  <a:pt x="177087" y="849603"/>
                  <a:pt x="176028" y="702495"/>
                  <a:pt x="149570" y="616770"/>
                </a:cubicBezTo>
                <a:cubicBezTo>
                  <a:pt x="123112" y="531045"/>
                  <a:pt x="-53630" y="398753"/>
                  <a:pt x="16220" y="299270"/>
                </a:cubicBezTo>
                <a:cubicBezTo>
                  <a:pt x="86070" y="199787"/>
                  <a:pt x="524220" y="14578"/>
                  <a:pt x="562320" y="8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226B0239-C726-451B-BFCE-50CBA1313FF6}"/>
              </a:ext>
            </a:extLst>
          </p:cNvPr>
          <p:cNvSpPr/>
          <p:nvPr/>
        </p:nvSpPr>
        <p:spPr>
          <a:xfrm>
            <a:off x="1612787" y="7962814"/>
            <a:ext cx="237420" cy="1082160"/>
          </a:xfrm>
          <a:custGeom>
            <a:avLst/>
            <a:gdLst>
              <a:gd name="connsiteX0" fmla="*/ 120763 w 237420"/>
              <a:gd name="connsiteY0" fmla="*/ 86 h 1082160"/>
              <a:gd name="connsiteX1" fmla="*/ 113 w 237420"/>
              <a:gd name="connsiteY1" fmla="*/ 336636 h 1082160"/>
              <a:gd name="connsiteX2" fmla="*/ 146163 w 237420"/>
              <a:gd name="connsiteY2" fmla="*/ 469986 h 1082160"/>
              <a:gd name="connsiteX3" fmla="*/ 114413 w 237420"/>
              <a:gd name="connsiteY3" fmla="*/ 717636 h 1082160"/>
              <a:gd name="connsiteX4" fmla="*/ 203313 w 237420"/>
              <a:gd name="connsiteY4" fmla="*/ 1079586 h 1082160"/>
              <a:gd name="connsiteX5" fmla="*/ 152513 w 237420"/>
              <a:gd name="connsiteY5" fmla="*/ 870036 h 1082160"/>
              <a:gd name="connsiteX6" fmla="*/ 158863 w 237420"/>
              <a:gd name="connsiteY6" fmla="*/ 685886 h 1082160"/>
              <a:gd name="connsiteX7" fmla="*/ 235063 w 237420"/>
              <a:gd name="connsiteY7" fmla="*/ 438236 h 1082160"/>
              <a:gd name="connsiteX8" fmla="*/ 57263 w 237420"/>
              <a:gd name="connsiteY8" fmla="*/ 304886 h 1082160"/>
              <a:gd name="connsiteX9" fmla="*/ 120763 w 237420"/>
              <a:gd name="connsiteY9" fmla="*/ 86 h 108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7420" h="1082160">
                <a:moveTo>
                  <a:pt x="120763" y="86"/>
                </a:moveTo>
                <a:cubicBezTo>
                  <a:pt x="111238" y="5378"/>
                  <a:pt x="-4120" y="258319"/>
                  <a:pt x="113" y="336636"/>
                </a:cubicBezTo>
                <a:cubicBezTo>
                  <a:pt x="4346" y="414953"/>
                  <a:pt x="127113" y="406486"/>
                  <a:pt x="146163" y="469986"/>
                </a:cubicBezTo>
                <a:cubicBezTo>
                  <a:pt x="165213" y="533486"/>
                  <a:pt x="104888" y="616036"/>
                  <a:pt x="114413" y="717636"/>
                </a:cubicBezTo>
                <a:cubicBezTo>
                  <a:pt x="123938" y="819236"/>
                  <a:pt x="196963" y="1054186"/>
                  <a:pt x="203313" y="1079586"/>
                </a:cubicBezTo>
                <a:cubicBezTo>
                  <a:pt x="209663" y="1104986"/>
                  <a:pt x="159921" y="935652"/>
                  <a:pt x="152513" y="870036"/>
                </a:cubicBezTo>
                <a:cubicBezTo>
                  <a:pt x="145105" y="804420"/>
                  <a:pt x="145105" y="757853"/>
                  <a:pt x="158863" y="685886"/>
                </a:cubicBezTo>
                <a:cubicBezTo>
                  <a:pt x="172621" y="613919"/>
                  <a:pt x="251996" y="501736"/>
                  <a:pt x="235063" y="438236"/>
                </a:cubicBezTo>
                <a:cubicBezTo>
                  <a:pt x="218130" y="374736"/>
                  <a:pt x="73138" y="374736"/>
                  <a:pt x="57263" y="304886"/>
                </a:cubicBezTo>
                <a:cubicBezTo>
                  <a:pt x="41388" y="235036"/>
                  <a:pt x="130288" y="-5206"/>
                  <a:pt x="120763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B3C04CBD-AD5C-41A3-B506-6D352A540C4A}"/>
              </a:ext>
            </a:extLst>
          </p:cNvPr>
          <p:cNvSpPr/>
          <p:nvPr/>
        </p:nvSpPr>
        <p:spPr>
          <a:xfrm>
            <a:off x="949951" y="7385327"/>
            <a:ext cx="714713" cy="382711"/>
          </a:xfrm>
          <a:custGeom>
            <a:avLst/>
            <a:gdLst>
              <a:gd name="connsiteX0" fmla="*/ 618499 w 714713"/>
              <a:gd name="connsiteY0" fmla="*/ 12423 h 382711"/>
              <a:gd name="connsiteX1" fmla="*/ 186699 w 714713"/>
              <a:gd name="connsiteY1" fmla="*/ 82273 h 382711"/>
              <a:gd name="connsiteX2" fmla="*/ 2549 w 714713"/>
              <a:gd name="connsiteY2" fmla="*/ 380723 h 382711"/>
              <a:gd name="connsiteX3" fmla="*/ 123199 w 714713"/>
              <a:gd name="connsiteY3" fmla="*/ 202923 h 382711"/>
              <a:gd name="connsiteX4" fmla="*/ 675649 w 714713"/>
              <a:gd name="connsiteY4" fmla="*/ 18773 h 382711"/>
              <a:gd name="connsiteX5" fmla="*/ 618499 w 714713"/>
              <a:gd name="connsiteY5" fmla="*/ 12423 h 382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4713" h="382711">
                <a:moveTo>
                  <a:pt x="618499" y="12423"/>
                </a:moveTo>
                <a:cubicBezTo>
                  <a:pt x="537007" y="23006"/>
                  <a:pt x="289357" y="20890"/>
                  <a:pt x="186699" y="82273"/>
                </a:cubicBezTo>
                <a:cubicBezTo>
                  <a:pt x="84041" y="143656"/>
                  <a:pt x="13132" y="360615"/>
                  <a:pt x="2549" y="380723"/>
                </a:cubicBezTo>
                <a:cubicBezTo>
                  <a:pt x="-8034" y="400831"/>
                  <a:pt x="11016" y="263248"/>
                  <a:pt x="123199" y="202923"/>
                </a:cubicBezTo>
                <a:cubicBezTo>
                  <a:pt x="235382" y="142598"/>
                  <a:pt x="595216" y="49465"/>
                  <a:pt x="675649" y="18773"/>
                </a:cubicBezTo>
                <a:cubicBezTo>
                  <a:pt x="756082" y="-11919"/>
                  <a:pt x="699991" y="1840"/>
                  <a:pt x="618499" y="12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B080C653-3F2A-4984-B06B-3E9E1D0E2164}"/>
              </a:ext>
            </a:extLst>
          </p:cNvPr>
          <p:cNvSpPr/>
          <p:nvPr/>
        </p:nvSpPr>
        <p:spPr>
          <a:xfrm>
            <a:off x="1222994" y="8285770"/>
            <a:ext cx="630284" cy="555956"/>
          </a:xfrm>
          <a:custGeom>
            <a:avLst/>
            <a:gdLst>
              <a:gd name="connsiteX0" fmla="*/ 15256 w 630284"/>
              <a:gd name="connsiteY0" fmla="*/ 980 h 555956"/>
              <a:gd name="connsiteX1" fmla="*/ 78756 w 630284"/>
              <a:gd name="connsiteY1" fmla="*/ 191480 h 555956"/>
              <a:gd name="connsiteX2" fmla="*/ 586756 w 630284"/>
              <a:gd name="connsiteY2" fmla="*/ 540730 h 555956"/>
              <a:gd name="connsiteX3" fmla="*/ 561356 w 630284"/>
              <a:gd name="connsiteY3" fmla="*/ 470880 h 555956"/>
              <a:gd name="connsiteX4" fmla="*/ 218456 w 630284"/>
              <a:gd name="connsiteY4" fmla="*/ 267680 h 555956"/>
              <a:gd name="connsiteX5" fmla="*/ 15256 w 630284"/>
              <a:gd name="connsiteY5" fmla="*/ 980 h 555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0284" h="555956">
                <a:moveTo>
                  <a:pt x="15256" y="980"/>
                </a:moveTo>
                <a:cubicBezTo>
                  <a:pt x="-8027" y="-11720"/>
                  <a:pt x="-16494" y="101522"/>
                  <a:pt x="78756" y="191480"/>
                </a:cubicBezTo>
                <a:cubicBezTo>
                  <a:pt x="174006" y="281438"/>
                  <a:pt x="506323" y="494163"/>
                  <a:pt x="586756" y="540730"/>
                </a:cubicBezTo>
                <a:cubicBezTo>
                  <a:pt x="667189" y="587297"/>
                  <a:pt x="622739" y="516388"/>
                  <a:pt x="561356" y="470880"/>
                </a:cubicBezTo>
                <a:cubicBezTo>
                  <a:pt x="499973" y="425372"/>
                  <a:pt x="312648" y="341763"/>
                  <a:pt x="218456" y="267680"/>
                </a:cubicBezTo>
                <a:cubicBezTo>
                  <a:pt x="124264" y="193597"/>
                  <a:pt x="38539" y="13680"/>
                  <a:pt x="15256" y="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A66AA612-E6AF-49C0-BA3C-6F3C0E07D4E4}"/>
              </a:ext>
            </a:extLst>
          </p:cNvPr>
          <p:cNvSpPr/>
          <p:nvPr/>
        </p:nvSpPr>
        <p:spPr>
          <a:xfrm>
            <a:off x="1408829" y="8934449"/>
            <a:ext cx="625495" cy="823321"/>
          </a:xfrm>
          <a:custGeom>
            <a:avLst/>
            <a:gdLst>
              <a:gd name="connsiteX0" fmla="*/ 508871 w 625495"/>
              <a:gd name="connsiteY0" fmla="*/ 19051 h 823321"/>
              <a:gd name="connsiteX1" fmla="*/ 458071 w 625495"/>
              <a:gd name="connsiteY1" fmla="*/ 44451 h 823321"/>
              <a:gd name="connsiteX2" fmla="*/ 197721 w 625495"/>
              <a:gd name="connsiteY2" fmla="*/ 215901 h 823321"/>
              <a:gd name="connsiteX3" fmla="*/ 146921 w 625495"/>
              <a:gd name="connsiteY3" fmla="*/ 355601 h 823321"/>
              <a:gd name="connsiteX4" fmla="*/ 610471 w 625495"/>
              <a:gd name="connsiteY4" fmla="*/ 806451 h 823321"/>
              <a:gd name="connsiteX5" fmla="*/ 477121 w 625495"/>
              <a:gd name="connsiteY5" fmla="*/ 704851 h 823321"/>
              <a:gd name="connsiteX6" fmla="*/ 127871 w 625495"/>
              <a:gd name="connsiteY6" fmla="*/ 488951 h 823321"/>
              <a:gd name="connsiteX7" fmla="*/ 19921 w 625495"/>
              <a:gd name="connsiteY7" fmla="*/ 292101 h 823321"/>
              <a:gd name="connsiteX8" fmla="*/ 508871 w 625495"/>
              <a:gd name="connsiteY8" fmla="*/ 19051 h 823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5495" h="823321">
                <a:moveTo>
                  <a:pt x="508871" y="19051"/>
                </a:moveTo>
                <a:cubicBezTo>
                  <a:pt x="581896" y="-22224"/>
                  <a:pt x="509929" y="11643"/>
                  <a:pt x="458071" y="44451"/>
                </a:cubicBezTo>
                <a:cubicBezTo>
                  <a:pt x="406213" y="77259"/>
                  <a:pt x="249579" y="164043"/>
                  <a:pt x="197721" y="215901"/>
                </a:cubicBezTo>
                <a:cubicBezTo>
                  <a:pt x="145863" y="267759"/>
                  <a:pt x="78129" y="257176"/>
                  <a:pt x="146921" y="355601"/>
                </a:cubicBezTo>
                <a:cubicBezTo>
                  <a:pt x="215713" y="454026"/>
                  <a:pt x="555438" y="748243"/>
                  <a:pt x="610471" y="806451"/>
                </a:cubicBezTo>
                <a:cubicBezTo>
                  <a:pt x="665504" y="864659"/>
                  <a:pt x="557554" y="757768"/>
                  <a:pt x="477121" y="704851"/>
                </a:cubicBezTo>
                <a:cubicBezTo>
                  <a:pt x="396688" y="651934"/>
                  <a:pt x="204071" y="557743"/>
                  <a:pt x="127871" y="488951"/>
                </a:cubicBezTo>
                <a:cubicBezTo>
                  <a:pt x="51671" y="420159"/>
                  <a:pt x="-41462" y="368301"/>
                  <a:pt x="19921" y="292101"/>
                </a:cubicBezTo>
                <a:cubicBezTo>
                  <a:pt x="81304" y="215901"/>
                  <a:pt x="435846" y="60326"/>
                  <a:pt x="508871" y="190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E1BE90B9-D1E7-4252-9815-DF5FF7A146CD}"/>
              </a:ext>
            </a:extLst>
          </p:cNvPr>
          <p:cNvSpPr/>
          <p:nvPr/>
        </p:nvSpPr>
        <p:spPr>
          <a:xfrm>
            <a:off x="1961680" y="9786293"/>
            <a:ext cx="1327909" cy="827098"/>
          </a:xfrm>
          <a:custGeom>
            <a:avLst/>
            <a:gdLst>
              <a:gd name="connsiteX0" fmla="*/ 1321270 w 1327909"/>
              <a:gd name="connsiteY0" fmla="*/ 310207 h 827098"/>
              <a:gd name="connsiteX1" fmla="*/ 1213320 w 1327909"/>
              <a:gd name="connsiteY1" fmla="*/ 557857 h 827098"/>
              <a:gd name="connsiteX2" fmla="*/ 984720 w 1327909"/>
              <a:gd name="connsiteY2" fmla="*/ 742007 h 827098"/>
              <a:gd name="connsiteX3" fmla="*/ 489420 w 1327909"/>
              <a:gd name="connsiteY3" fmla="*/ 824557 h 827098"/>
              <a:gd name="connsiteX4" fmla="*/ 25870 w 1327909"/>
              <a:gd name="connsiteY4" fmla="*/ 653107 h 827098"/>
              <a:gd name="connsiteX5" fmla="*/ 70320 w 1327909"/>
              <a:gd name="connsiteY5" fmla="*/ 11757 h 827098"/>
              <a:gd name="connsiteX6" fmla="*/ 25870 w 1327909"/>
              <a:gd name="connsiteY6" fmla="*/ 246707 h 827098"/>
              <a:gd name="connsiteX7" fmla="*/ 19520 w 1327909"/>
              <a:gd name="connsiteY7" fmla="*/ 361007 h 827098"/>
              <a:gd name="connsiteX8" fmla="*/ 286220 w 1327909"/>
              <a:gd name="connsiteY8" fmla="*/ 653107 h 827098"/>
              <a:gd name="connsiteX9" fmla="*/ 851370 w 1327909"/>
              <a:gd name="connsiteY9" fmla="*/ 684857 h 827098"/>
              <a:gd name="connsiteX10" fmla="*/ 1029170 w 1327909"/>
              <a:gd name="connsiteY10" fmla="*/ 583257 h 827098"/>
              <a:gd name="connsiteX11" fmla="*/ 1321270 w 1327909"/>
              <a:gd name="connsiteY11" fmla="*/ 310207 h 827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27909" h="827098">
                <a:moveTo>
                  <a:pt x="1321270" y="310207"/>
                </a:moveTo>
                <a:cubicBezTo>
                  <a:pt x="1351962" y="305974"/>
                  <a:pt x="1269412" y="485890"/>
                  <a:pt x="1213320" y="557857"/>
                </a:cubicBezTo>
                <a:cubicBezTo>
                  <a:pt x="1157228" y="629824"/>
                  <a:pt x="1105370" y="697557"/>
                  <a:pt x="984720" y="742007"/>
                </a:cubicBezTo>
                <a:cubicBezTo>
                  <a:pt x="864070" y="786457"/>
                  <a:pt x="649228" y="839374"/>
                  <a:pt x="489420" y="824557"/>
                </a:cubicBezTo>
                <a:cubicBezTo>
                  <a:pt x="329612" y="809740"/>
                  <a:pt x="95720" y="788574"/>
                  <a:pt x="25870" y="653107"/>
                </a:cubicBezTo>
                <a:cubicBezTo>
                  <a:pt x="-43980" y="517640"/>
                  <a:pt x="70320" y="79490"/>
                  <a:pt x="70320" y="11757"/>
                </a:cubicBezTo>
                <a:cubicBezTo>
                  <a:pt x="70320" y="-55976"/>
                  <a:pt x="34337" y="188499"/>
                  <a:pt x="25870" y="246707"/>
                </a:cubicBezTo>
                <a:cubicBezTo>
                  <a:pt x="17403" y="304915"/>
                  <a:pt x="-23872" y="293274"/>
                  <a:pt x="19520" y="361007"/>
                </a:cubicBezTo>
                <a:cubicBezTo>
                  <a:pt x="62912" y="428740"/>
                  <a:pt x="147578" y="599132"/>
                  <a:pt x="286220" y="653107"/>
                </a:cubicBezTo>
                <a:cubicBezTo>
                  <a:pt x="424862" y="707082"/>
                  <a:pt x="727545" y="696499"/>
                  <a:pt x="851370" y="684857"/>
                </a:cubicBezTo>
                <a:cubicBezTo>
                  <a:pt x="975195" y="673215"/>
                  <a:pt x="955087" y="643582"/>
                  <a:pt x="1029170" y="583257"/>
                </a:cubicBezTo>
                <a:cubicBezTo>
                  <a:pt x="1103253" y="522932"/>
                  <a:pt x="1290578" y="314440"/>
                  <a:pt x="1321270" y="310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8DAE37A8-9D86-4A41-B314-751516566998}"/>
              </a:ext>
            </a:extLst>
          </p:cNvPr>
          <p:cNvSpPr/>
          <p:nvPr/>
        </p:nvSpPr>
        <p:spPr>
          <a:xfrm>
            <a:off x="2115622" y="9631510"/>
            <a:ext cx="520061" cy="1307648"/>
          </a:xfrm>
          <a:custGeom>
            <a:avLst/>
            <a:gdLst>
              <a:gd name="connsiteX0" fmla="*/ 157678 w 520061"/>
              <a:gd name="connsiteY0" fmla="*/ 26840 h 1307648"/>
              <a:gd name="connsiteX1" fmla="*/ 125928 w 520061"/>
              <a:gd name="connsiteY1" fmla="*/ 109390 h 1307648"/>
              <a:gd name="connsiteX2" fmla="*/ 37028 w 520061"/>
              <a:gd name="connsiteY2" fmla="*/ 331640 h 1307648"/>
              <a:gd name="connsiteX3" fmla="*/ 94178 w 520061"/>
              <a:gd name="connsiteY3" fmla="*/ 674540 h 1307648"/>
              <a:gd name="connsiteX4" fmla="*/ 506928 w 520061"/>
              <a:gd name="connsiteY4" fmla="*/ 1290490 h 1307648"/>
              <a:gd name="connsiteX5" fmla="*/ 379928 w 520061"/>
              <a:gd name="connsiteY5" fmla="*/ 1087290 h 1307648"/>
              <a:gd name="connsiteX6" fmla="*/ 5278 w 520061"/>
              <a:gd name="connsiteY6" fmla="*/ 572940 h 1307648"/>
              <a:gd name="connsiteX7" fmla="*/ 157678 w 520061"/>
              <a:gd name="connsiteY7" fmla="*/ 26840 h 1307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0061" h="1307648">
                <a:moveTo>
                  <a:pt x="157678" y="26840"/>
                </a:moveTo>
                <a:cubicBezTo>
                  <a:pt x="177786" y="-50418"/>
                  <a:pt x="146036" y="58590"/>
                  <a:pt x="125928" y="109390"/>
                </a:cubicBezTo>
                <a:cubicBezTo>
                  <a:pt x="105820" y="160190"/>
                  <a:pt x="42320" y="237448"/>
                  <a:pt x="37028" y="331640"/>
                </a:cubicBezTo>
                <a:cubicBezTo>
                  <a:pt x="31736" y="425832"/>
                  <a:pt x="15861" y="514732"/>
                  <a:pt x="94178" y="674540"/>
                </a:cubicBezTo>
                <a:cubicBezTo>
                  <a:pt x="172495" y="834348"/>
                  <a:pt x="459303" y="1221698"/>
                  <a:pt x="506928" y="1290490"/>
                </a:cubicBezTo>
                <a:cubicBezTo>
                  <a:pt x="554553" y="1359282"/>
                  <a:pt x="463536" y="1206882"/>
                  <a:pt x="379928" y="1087290"/>
                </a:cubicBezTo>
                <a:cubicBezTo>
                  <a:pt x="296320" y="967698"/>
                  <a:pt x="42320" y="747565"/>
                  <a:pt x="5278" y="572940"/>
                </a:cubicBezTo>
                <a:cubicBezTo>
                  <a:pt x="-31764" y="398315"/>
                  <a:pt x="137570" y="104098"/>
                  <a:pt x="157678" y="26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239E0269-4D82-4BFD-B7F8-9D1BB7AAB8F5}"/>
              </a:ext>
            </a:extLst>
          </p:cNvPr>
          <p:cNvSpPr/>
          <p:nvPr/>
        </p:nvSpPr>
        <p:spPr>
          <a:xfrm>
            <a:off x="2050409" y="9283688"/>
            <a:ext cx="641610" cy="1548747"/>
          </a:xfrm>
          <a:custGeom>
            <a:avLst/>
            <a:gdLst>
              <a:gd name="connsiteX0" fmla="*/ 641 w 641610"/>
              <a:gd name="connsiteY0" fmla="*/ 12 h 1548747"/>
              <a:gd name="connsiteX1" fmla="*/ 337191 w 641610"/>
              <a:gd name="connsiteY1" fmla="*/ 463562 h 1548747"/>
              <a:gd name="connsiteX2" fmla="*/ 508641 w 641610"/>
              <a:gd name="connsiteY2" fmla="*/ 819162 h 1548747"/>
              <a:gd name="connsiteX3" fmla="*/ 635641 w 641610"/>
              <a:gd name="connsiteY3" fmla="*/ 1517662 h 1548747"/>
              <a:gd name="connsiteX4" fmla="*/ 616591 w 641610"/>
              <a:gd name="connsiteY4" fmla="*/ 1390662 h 1548747"/>
              <a:gd name="connsiteX5" fmla="*/ 578491 w 641610"/>
              <a:gd name="connsiteY5" fmla="*/ 1066812 h 1548747"/>
              <a:gd name="connsiteX6" fmla="*/ 260991 w 641610"/>
              <a:gd name="connsiteY6" fmla="*/ 450862 h 1548747"/>
              <a:gd name="connsiteX7" fmla="*/ 641 w 641610"/>
              <a:gd name="connsiteY7" fmla="*/ 12 h 1548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1610" h="1548747">
                <a:moveTo>
                  <a:pt x="641" y="12"/>
                </a:moveTo>
                <a:cubicBezTo>
                  <a:pt x="13341" y="2129"/>
                  <a:pt x="252524" y="327037"/>
                  <a:pt x="337191" y="463562"/>
                </a:cubicBezTo>
                <a:cubicBezTo>
                  <a:pt x="421858" y="600087"/>
                  <a:pt x="458899" y="643479"/>
                  <a:pt x="508641" y="819162"/>
                </a:cubicBezTo>
                <a:cubicBezTo>
                  <a:pt x="558383" y="994845"/>
                  <a:pt x="617649" y="1422412"/>
                  <a:pt x="635641" y="1517662"/>
                </a:cubicBezTo>
                <a:cubicBezTo>
                  <a:pt x="653633" y="1612912"/>
                  <a:pt x="626116" y="1465804"/>
                  <a:pt x="616591" y="1390662"/>
                </a:cubicBezTo>
                <a:cubicBezTo>
                  <a:pt x="607066" y="1315520"/>
                  <a:pt x="637758" y="1223445"/>
                  <a:pt x="578491" y="1066812"/>
                </a:cubicBezTo>
                <a:cubicBezTo>
                  <a:pt x="519224" y="910179"/>
                  <a:pt x="355183" y="629720"/>
                  <a:pt x="260991" y="450862"/>
                </a:cubicBezTo>
                <a:cubicBezTo>
                  <a:pt x="166799" y="272004"/>
                  <a:pt x="-12059" y="-2105"/>
                  <a:pt x="641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26644C32-6FE0-4472-A19B-83D7953518FF}"/>
              </a:ext>
            </a:extLst>
          </p:cNvPr>
          <p:cNvSpPr/>
          <p:nvPr/>
        </p:nvSpPr>
        <p:spPr>
          <a:xfrm>
            <a:off x="2241758" y="2524478"/>
            <a:ext cx="1961944" cy="1012830"/>
          </a:xfrm>
          <a:custGeom>
            <a:avLst/>
            <a:gdLst>
              <a:gd name="connsiteX0" fmla="*/ 1961942 w 1961944"/>
              <a:gd name="connsiteY0" fmla="*/ 301272 h 1012830"/>
              <a:gd name="connsiteX1" fmla="*/ 1434892 w 1961944"/>
              <a:gd name="connsiteY1" fmla="*/ 85372 h 1012830"/>
              <a:gd name="connsiteX2" fmla="*/ 799892 w 1961944"/>
              <a:gd name="connsiteY2" fmla="*/ 218722 h 1012830"/>
              <a:gd name="connsiteX3" fmla="*/ 31542 w 1961944"/>
              <a:gd name="connsiteY3" fmla="*/ 980722 h 1012830"/>
              <a:gd name="connsiteX4" fmla="*/ 196642 w 1961944"/>
              <a:gd name="connsiteY4" fmla="*/ 802922 h 1012830"/>
              <a:gd name="connsiteX5" fmla="*/ 647492 w 1961944"/>
              <a:gd name="connsiteY5" fmla="*/ 186972 h 1012830"/>
              <a:gd name="connsiteX6" fmla="*/ 1441242 w 1961944"/>
              <a:gd name="connsiteY6" fmla="*/ 2822 h 1012830"/>
              <a:gd name="connsiteX7" fmla="*/ 1961942 w 1961944"/>
              <a:gd name="connsiteY7" fmla="*/ 301272 h 1012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1944" h="1012830">
                <a:moveTo>
                  <a:pt x="1961942" y="301272"/>
                </a:moveTo>
                <a:cubicBezTo>
                  <a:pt x="1960884" y="315030"/>
                  <a:pt x="1628567" y="99130"/>
                  <a:pt x="1434892" y="85372"/>
                </a:cubicBezTo>
                <a:cubicBezTo>
                  <a:pt x="1241217" y="71614"/>
                  <a:pt x="1033784" y="69497"/>
                  <a:pt x="799892" y="218722"/>
                </a:cubicBezTo>
                <a:cubicBezTo>
                  <a:pt x="566000" y="367947"/>
                  <a:pt x="132084" y="883355"/>
                  <a:pt x="31542" y="980722"/>
                </a:cubicBezTo>
                <a:cubicBezTo>
                  <a:pt x="-69000" y="1078089"/>
                  <a:pt x="93984" y="935214"/>
                  <a:pt x="196642" y="802922"/>
                </a:cubicBezTo>
                <a:cubicBezTo>
                  <a:pt x="299300" y="670630"/>
                  <a:pt x="440059" y="320322"/>
                  <a:pt x="647492" y="186972"/>
                </a:cubicBezTo>
                <a:cubicBezTo>
                  <a:pt x="854925" y="53622"/>
                  <a:pt x="1221109" y="-15170"/>
                  <a:pt x="1441242" y="2822"/>
                </a:cubicBezTo>
                <a:cubicBezTo>
                  <a:pt x="1661375" y="20814"/>
                  <a:pt x="1963000" y="287514"/>
                  <a:pt x="1961942" y="301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8B28E278-2D2B-4937-B2CF-D7ADEEBCA473}"/>
              </a:ext>
            </a:extLst>
          </p:cNvPr>
          <p:cNvSpPr/>
          <p:nvPr/>
        </p:nvSpPr>
        <p:spPr>
          <a:xfrm>
            <a:off x="1795404" y="3555374"/>
            <a:ext cx="491879" cy="1356076"/>
          </a:xfrm>
          <a:custGeom>
            <a:avLst/>
            <a:gdLst>
              <a:gd name="connsiteX0" fmla="*/ 490596 w 491879"/>
              <a:gd name="connsiteY0" fmla="*/ 626 h 1356076"/>
              <a:gd name="connsiteX1" fmla="*/ 154046 w 491879"/>
              <a:gd name="connsiteY1" fmla="*/ 495926 h 1356076"/>
              <a:gd name="connsiteX2" fmla="*/ 134996 w 491879"/>
              <a:gd name="connsiteY2" fmla="*/ 1334126 h 1356076"/>
              <a:gd name="connsiteX3" fmla="*/ 122296 w 491879"/>
              <a:gd name="connsiteY3" fmla="*/ 1067426 h 1356076"/>
              <a:gd name="connsiteX4" fmla="*/ 14346 w 491879"/>
              <a:gd name="connsiteY4" fmla="*/ 591176 h 1356076"/>
              <a:gd name="connsiteX5" fmla="*/ 490596 w 491879"/>
              <a:gd name="connsiteY5" fmla="*/ 626 h 1356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1879" h="1356076">
                <a:moveTo>
                  <a:pt x="490596" y="626"/>
                </a:moveTo>
                <a:cubicBezTo>
                  <a:pt x="513879" y="-15249"/>
                  <a:pt x="213313" y="273676"/>
                  <a:pt x="154046" y="495926"/>
                </a:cubicBezTo>
                <a:cubicBezTo>
                  <a:pt x="94779" y="718176"/>
                  <a:pt x="140288" y="1238876"/>
                  <a:pt x="134996" y="1334126"/>
                </a:cubicBezTo>
                <a:cubicBezTo>
                  <a:pt x="129704" y="1429376"/>
                  <a:pt x="142404" y="1191251"/>
                  <a:pt x="122296" y="1067426"/>
                </a:cubicBezTo>
                <a:cubicBezTo>
                  <a:pt x="102188" y="943601"/>
                  <a:pt x="-45979" y="766859"/>
                  <a:pt x="14346" y="591176"/>
                </a:cubicBezTo>
                <a:cubicBezTo>
                  <a:pt x="74671" y="415493"/>
                  <a:pt x="467313" y="16501"/>
                  <a:pt x="490596" y="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8925C3F0-D34A-428F-88FD-A77D150E19FE}"/>
              </a:ext>
            </a:extLst>
          </p:cNvPr>
          <p:cNvSpPr/>
          <p:nvPr/>
        </p:nvSpPr>
        <p:spPr>
          <a:xfrm>
            <a:off x="3319055" y="2351006"/>
            <a:ext cx="1068355" cy="290775"/>
          </a:xfrm>
          <a:custGeom>
            <a:avLst/>
            <a:gdLst>
              <a:gd name="connsiteX0" fmla="*/ 1062445 w 1068355"/>
              <a:gd name="connsiteY0" fmla="*/ 290594 h 290775"/>
              <a:gd name="connsiteX1" fmla="*/ 636995 w 1068355"/>
              <a:gd name="connsiteY1" fmla="*/ 4844 h 290775"/>
              <a:gd name="connsiteX2" fmla="*/ 8345 w 1068355"/>
              <a:gd name="connsiteY2" fmla="*/ 106444 h 290775"/>
              <a:gd name="connsiteX3" fmla="*/ 325845 w 1068355"/>
              <a:gd name="connsiteY3" fmla="*/ 49294 h 290775"/>
              <a:gd name="connsiteX4" fmla="*/ 1062445 w 1068355"/>
              <a:gd name="connsiteY4" fmla="*/ 290594 h 29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8355" h="290775">
                <a:moveTo>
                  <a:pt x="1062445" y="290594"/>
                </a:moveTo>
                <a:cubicBezTo>
                  <a:pt x="1114303" y="283186"/>
                  <a:pt x="812678" y="35536"/>
                  <a:pt x="636995" y="4844"/>
                </a:cubicBezTo>
                <a:cubicBezTo>
                  <a:pt x="461312" y="-25848"/>
                  <a:pt x="60203" y="99036"/>
                  <a:pt x="8345" y="106444"/>
                </a:cubicBezTo>
                <a:cubicBezTo>
                  <a:pt x="-43513" y="113852"/>
                  <a:pt x="156512" y="21777"/>
                  <a:pt x="325845" y="49294"/>
                </a:cubicBezTo>
                <a:cubicBezTo>
                  <a:pt x="495178" y="76811"/>
                  <a:pt x="1010587" y="298002"/>
                  <a:pt x="1062445" y="290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A2765FB2-0660-4BA6-9BE6-111B5A90BCB7}"/>
              </a:ext>
            </a:extLst>
          </p:cNvPr>
          <p:cNvSpPr/>
          <p:nvPr/>
        </p:nvSpPr>
        <p:spPr>
          <a:xfrm>
            <a:off x="1961009" y="2450773"/>
            <a:ext cx="1283859" cy="1266599"/>
          </a:xfrm>
          <a:custGeom>
            <a:avLst/>
            <a:gdLst>
              <a:gd name="connsiteX0" fmla="*/ 1283841 w 1283859"/>
              <a:gd name="connsiteY0" fmla="*/ 327 h 1266599"/>
              <a:gd name="connsiteX1" fmla="*/ 699641 w 1283859"/>
              <a:gd name="connsiteY1" fmla="*/ 260677 h 1266599"/>
              <a:gd name="connsiteX2" fmla="*/ 26541 w 1283859"/>
              <a:gd name="connsiteY2" fmla="*/ 1225877 h 1266599"/>
              <a:gd name="connsiteX3" fmla="*/ 153541 w 1283859"/>
              <a:gd name="connsiteY3" fmla="*/ 1041727 h 1266599"/>
              <a:gd name="connsiteX4" fmla="*/ 324991 w 1283859"/>
              <a:gd name="connsiteY4" fmla="*/ 628977 h 1266599"/>
              <a:gd name="connsiteX5" fmla="*/ 718691 w 1283859"/>
              <a:gd name="connsiteY5" fmla="*/ 216227 h 1266599"/>
              <a:gd name="connsiteX6" fmla="*/ 1283841 w 1283859"/>
              <a:gd name="connsiteY6" fmla="*/ 327 h 126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3859" h="1266599">
                <a:moveTo>
                  <a:pt x="1283841" y="327"/>
                </a:moveTo>
                <a:cubicBezTo>
                  <a:pt x="1280666" y="7735"/>
                  <a:pt x="909191" y="56419"/>
                  <a:pt x="699641" y="260677"/>
                </a:cubicBezTo>
                <a:cubicBezTo>
                  <a:pt x="490091" y="464935"/>
                  <a:pt x="117558" y="1095702"/>
                  <a:pt x="26541" y="1225877"/>
                </a:cubicBezTo>
                <a:cubicBezTo>
                  <a:pt x="-64476" y="1356052"/>
                  <a:pt x="103799" y="1141210"/>
                  <a:pt x="153541" y="1041727"/>
                </a:cubicBezTo>
                <a:cubicBezTo>
                  <a:pt x="203283" y="942244"/>
                  <a:pt x="230799" y="766560"/>
                  <a:pt x="324991" y="628977"/>
                </a:cubicBezTo>
                <a:cubicBezTo>
                  <a:pt x="419183" y="491394"/>
                  <a:pt x="563116" y="319944"/>
                  <a:pt x="718691" y="216227"/>
                </a:cubicBezTo>
                <a:cubicBezTo>
                  <a:pt x="874266" y="112510"/>
                  <a:pt x="1287016" y="-7081"/>
                  <a:pt x="1283841" y="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076C3E8A-7189-478C-B6D3-98C33E559644}"/>
              </a:ext>
            </a:extLst>
          </p:cNvPr>
          <p:cNvSpPr/>
          <p:nvPr/>
        </p:nvSpPr>
        <p:spPr>
          <a:xfrm>
            <a:off x="3368569" y="2135731"/>
            <a:ext cx="1255817" cy="270955"/>
          </a:xfrm>
          <a:custGeom>
            <a:avLst/>
            <a:gdLst>
              <a:gd name="connsiteX0" fmla="*/ 1254231 w 1255817"/>
              <a:gd name="connsiteY0" fmla="*/ 270919 h 270955"/>
              <a:gd name="connsiteX1" fmla="*/ 593831 w 1255817"/>
              <a:gd name="connsiteY1" fmla="*/ 10569 h 270955"/>
              <a:gd name="connsiteX2" fmla="*/ 3281 w 1255817"/>
              <a:gd name="connsiteY2" fmla="*/ 48669 h 270955"/>
              <a:gd name="connsiteX3" fmla="*/ 396981 w 1255817"/>
              <a:gd name="connsiteY3" fmla="*/ 29619 h 270955"/>
              <a:gd name="connsiteX4" fmla="*/ 1254231 w 1255817"/>
              <a:gd name="connsiteY4" fmla="*/ 270919 h 27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817" h="270955">
                <a:moveTo>
                  <a:pt x="1254231" y="270919"/>
                </a:moveTo>
                <a:cubicBezTo>
                  <a:pt x="1287039" y="267744"/>
                  <a:pt x="802323" y="47611"/>
                  <a:pt x="593831" y="10569"/>
                </a:cubicBezTo>
                <a:cubicBezTo>
                  <a:pt x="385339" y="-26473"/>
                  <a:pt x="36089" y="45494"/>
                  <a:pt x="3281" y="48669"/>
                </a:cubicBezTo>
                <a:cubicBezTo>
                  <a:pt x="-29527" y="51844"/>
                  <a:pt x="189548" y="-10598"/>
                  <a:pt x="396981" y="29619"/>
                </a:cubicBezTo>
                <a:cubicBezTo>
                  <a:pt x="604414" y="69836"/>
                  <a:pt x="1221423" y="274094"/>
                  <a:pt x="1254231" y="2709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500CB8B3-B7E9-4277-BB6C-E6820B3BCDC9}"/>
              </a:ext>
            </a:extLst>
          </p:cNvPr>
          <p:cNvSpPr/>
          <p:nvPr/>
        </p:nvSpPr>
        <p:spPr>
          <a:xfrm>
            <a:off x="3879811" y="2584255"/>
            <a:ext cx="2133734" cy="667121"/>
          </a:xfrm>
          <a:custGeom>
            <a:avLst/>
            <a:gdLst>
              <a:gd name="connsiteX0" fmla="*/ 39 w 2133734"/>
              <a:gd name="connsiteY0" fmla="*/ 298645 h 667121"/>
              <a:gd name="connsiteX1" fmla="*/ 552489 w 2133734"/>
              <a:gd name="connsiteY1" fmla="*/ 82745 h 667121"/>
              <a:gd name="connsiteX2" fmla="*/ 1079539 w 2133734"/>
              <a:gd name="connsiteY2" fmla="*/ 25595 h 667121"/>
              <a:gd name="connsiteX3" fmla="*/ 1905039 w 2133734"/>
              <a:gd name="connsiteY3" fmla="*/ 393895 h 667121"/>
              <a:gd name="connsiteX4" fmla="*/ 2133639 w 2133734"/>
              <a:gd name="connsiteY4" fmla="*/ 666945 h 667121"/>
              <a:gd name="connsiteX5" fmla="*/ 1930439 w 2133734"/>
              <a:gd name="connsiteY5" fmla="*/ 431995 h 667121"/>
              <a:gd name="connsiteX6" fmla="*/ 1714539 w 2133734"/>
              <a:gd name="connsiteY6" fmla="*/ 216095 h 667121"/>
              <a:gd name="connsiteX7" fmla="*/ 1358939 w 2133734"/>
              <a:gd name="connsiteY7" fmla="*/ 195 h 667121"/>
              <a:gd name="connsiteX8" fmla="*/ 25439 w 2133734"/>
              <a:gd name="connsiteY8" fmla="*/ 254195 h 667121"/>
              <a:gd name="connsiteX9" fmla="*/ 520739 w 2133734"/>
              <a:gd name="connsiteY9" fmla="*/ 6545 h 667121"/>
              <a:gd name="connsiteX10" fmla="*/ 39 w 2133734"/>
              <a:gd name="connsiteY10" fmla="*/ 298645 h 66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33734" h="667121">
                <a:moveTo>
                  <a:pt x="39" y="298645"/>
                </a:moveTo>
                <a:cubicBezTo>
                  <a:pt x="5331" y="311345"/>
                  <a:pt x="372572" y="128253"/>
                  <a:pt x="552489" y="82745"/>
                </a:cubicBezTo>
                <a:cubicBezTo>
                  <a:pt x="732406" y="37237"/>
                  <a:pt x="854114" y="-26263"/>
                  <a:pt x="1079539" y="25595"/>
                </a:cubicBezTo>
                <a:cubicBezTo>
                  <a:pt x="1304964" y="77453"/>
                  <a:pt x="1729356" y="287003"/>
                  <a:pt x="1905039" y="393895"/>
                </a:cubicBezTo>
                <a:cubicBezTo>
                  <a:pt x="2080722" y="500787"/>
                  <a:pt x="2133639" y="666945"/>
                  <a:pt x="2133639" y="666945"/>
                </a:cubicBezTo>
                <a:cubicBezTo>
                  <a:pt x="2137872" y="673295"/>
                  <a:pt x="2000289" y="507137"/>
                  <a:pt x="1930439" y="431995"/>
                </a:cubicBezTo>
                <a:cubicBezTo>
                  <a:pt x="1860589" y="356853"/>
                  <a:pt x="1809789" y="288062"/>
                  <a:pt x="1714539" y="216095"/>
                </a:cubicBezTo>
                <a:cubicBezTo>
                  <a:pt x="1619289" y="144128"/>
                  <a:pt x="1640456" y="-6155"/>
                  <a:pt x="1358939" y="195"/>
                </a:cubicBezTo>
                <a:cubicBezTo>
                  <a:pt x="1077422" y="6545"/>
                  <a:pt x="165139" y="253137"/>
                  <a:pt x="25439" y="254195"/>
                </a:cubicBezTo>
                <a:cubicBezTo>
                  <a:pt x="-114261" y="255253"/>
                  <a:pt x="522856" y="195"/>
                  <a:pt x="520739" y="6545"/>
                </a:cubicBezTo>
                <a:cubicBezTo>
                  <a:pt x="518622" y="12895"/>
                  <a:pt x="-5253" y="285945"/>
                  <a:pt x="39" y="2986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E0D2E431-7630-436F-95E4-61CB16C82177}"/>
              </a:ext>
            </a:extLst>
          </p:cNvPr>
          <p:cNvSpPr/>
          <p:nvPr/>
        </p:nvSpPr>
        <p:spPr>
          <a:xfrm>
            <a:off x="4221711" y="2292077"/>
            <a:ext cx="2677819" cy="1137246"/>
          </a:xfrm>
          <a:custGeom>
            <a:avLst/>
            <a:gdLst>
              <a:gd name="connsiteX0" fmla="*/ 1039 w 2677819"/>
              <a:gd name="connsiteY0" fmla="*/ 254273 h 1137246"/>
              <a:gd name="connsiteX1" fmla="*/ 699539 w 2677819"/>
              <a:gd name="connsiteY1" fmla="*/ 127273 h 1137246"/>
              <a:gd name="connsiteX2" fmla="*/ 1201189 w 2677819"/>
              <a:gd name="connsiteY2" fmla="*/ 209823 h 1137246"/>
              <a:gd name="connsiteX3" fmla="*/ 2604539 w 2677819"/>
              <a:gd name="connsiteY3" fmla="*/ 1092473 h 1137246"/>
              <a:gd name="connsiteX4" fmla="*/ 2388639 w 2677819"/>
              <a:gd name="connsiteY4" fmla="*/ 933723 h 1137246"/>
              <a:gd name="connsiteX5" fmla="*/ 1607589 w 2677819"/>
              <a:gd name="connsiteY5" fmla="*/ 298723 h 1137246"/>
              <a:gd name="connsiteX6" fmla="*/ 864639 w 2677819"/>
              <a:gd name="connsiteY6" fmla="*/ 273 h 1137246"/>
              <a:gd name="connsiteX7" fmla="*/ 1039 w 2677819"/>
              <a:gd name="connsiteY7" fmla="*/ 254273 h 1137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77819" h="1137246">
                <a:moveTo>
                  <a:pt x="1039" y="254273"/>
                </a:moveTo>
                <a:cubicBezTo>
                  <a:pt x="-26478" y="275440"/>
                  <a:pt x="499514" y="134681"/>
                  <a:pt x="699539" y="127273"/>
                </a:cubicBezTo>
                <a:cubicBezTo>
                  <a:pt x="899564" y="119865"/>
                  <a:pt x="883689" y="48956"/>
                  <a:pt x="1201189" y="209823"/>
                </a:cubicBezTo>
                <a:cubicBezTo>
                  <a:pt x="1518689" y="370690"/>
                  <a:pt x="2406631" y="971823"/>
                  <a:pt x="2604539" y="1092473"/>
                </a:cubicBezTo>
                <a:cubicBezTo>
                  <a:pt x="2802447" y="1213123"/>
                  <a:pt x="2554797" y="1066015"/>
                  <a:pt x="2388639" y="933723"/>
                </a:cubicBezTo>
                <a:cubicBezTo>
                  <a:pt x="2222481" y="801431"/>
                  <a:pt x="1861589" y="454298"/>
                  <a:pt x="1607589" y="298723"/>
                </a:cubicBezTo>
                <a:cubicBezTo>
                  <a:pt x="1353589" y="143148"/>
                  <a:pt x="1126047" y="9798"/>
                  <a:pt x="864639" y="273"/>
                </a:cubicBezTo>
                <a:cubicBezTo>
                  <a:pt x="603231" y="-9252"/>
                  <a:pt x="28556" y="233106"/>
                  <a:pt x="1039" y="254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CFC95850-D305-4234-97A5-FF9716141E69}"/>
              </a:ext>
            </a:extLst>
          </p:cNvPr>
          <p:cNvSpPr/>
          <p:nvPr/>
        </p:nvSpPr>
        <p:spPr>
          <a:xfrm>
            <a:off x="5697852" y="2331723"/>
            <a:ext cx="2611817" cy="1843519"/>
          </a:xfrm>
          <a:custGeom>
            <a:avLst/>
            <a:gdLst>
              <a:gd name="connsiteX0" fmla="*/ 74298 w 2611817"/>
              <a:gd name="connsiteY0" fmla="*/ 17777 h 1843519"/>
              <a:gd name="connsiteX1" fmla="*/ 169548 w 2611817"/>
              <a:gd name="connsiteY1" fmla="*/ 55877 h 1843519"/>
              <a:gd name="connsiteX2" fmla="*/ 1147448 w 2611817"/>
              <a:gd name="connsiteY2" fmla="*/ 265427 h 1843519"/>
              <a:gd name="connsiteX3" fmla="*/ 2519048 w 2611817"/>
              <a:gd name="connsiteY3" fmla="*/ 1738627 h 1843519"/>
              <a:gd name="connsiteX4" fmla="*/ 2385698 w 2611817"/>
              <a:gd name="connsiteY4" fmla="*/ 1624327 h 1843519"/>
              <a:gd name="connsiteX5" fmla="*/ 1560198 w 2611817"/>
              <a:gd name="connsiteY5" fmla="*/ 824227 h 1843519"/>
              <a:gd name="connsiteX6" fmla="*/ 950598 w 2611817"/>
              <a:gd name="connsiteY6" fmla="*/ 303527 h 1843519"/>
              <a:gd name="connsiteX7" fmla="*/ 74298 w 2611817"/>
              <a:gd name="connsiteY7" fmla="*/ 17777 h 1843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1817" h="1843519">
                <a:moveTo>
                  <a:pt x="74298" y="17777"/>
                </a:moveTo>
                <a:cubicBezTo>
                  <a:pt x="-55877" y="-23498"/>
                  <a:pt x="-9310" y="14602"/>
                  <a:pt x="169548" y="55877"/>
                </a:cubicBezTo>
                <a:cubicBezTo>
                  <a:pt x="348406" y="97152"/>
                  <a:pt x="755865" y="-15031"/>
                  <a:pt x="1147448" y="265427"/>
                </a:cubicBezTo>
                <a:cubicBezTo>
                  <a:pt x="1539031" y="545885"/>
                  <a:pt x="2312673" y="1512144"/>
                  <a:pt x="2519048" y="1738627"/>
                </a:cubicBezTo>
                <a:cubicBezTo>
                  <a:pt x="2725423" y="1965110"/>
                  <a:pt x="2545506" y="1776727"/>
                  <a:pt x="2385698" y="1624327"/>
                </a:cubicBezTo>
                <a:cubicBezTo>
                  <a:pt x="2225890" y="1471927"/>
                  <a:pt x="1799381" y="1044360"/>
                  <a:pt x="1560198" y="824227"/>
                </a:cubicBezTo>
                <a:cubicBezTo>
                  <a:pt x="1321015" y="604094"/>
                  <a:pt x="1196131" y="438994"/>
                  <a:pt x="950598" y="303527"/>
                </a:cubicBezTo>
                <a:cubicBezTo>
                  <a:pt x="705065" y="168060"/>
                  <a:pt x="204473" y="59052"/>
                  <a:pt x="74298" y="177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629CF0EA-2939-4A71-9F40-6A4F42E6F8F4}"/>
              </a:ext>
            </a:extLst>
          </p:cNvPr>
          <p:cNvSpPr/>
          <p:nvPr/>
        </p:nvSpPr>
        <p:spPr>
          <a:xfrm>
            <a:off x="5946951" y="3241252"/>
            <a:ext cx="973967" cy="1754380"/>
          </a:xfrm>
          <a:custGeom>
            <a:avLst/>
            <a:gdLst>
              <a:gd name="connsiteX0" fmla="*/ 41099 w 973967"/>
              <a:gd name="connsiteY0" fmla="*/ 48048 h 1754380"/>
              <a:gd name="connsiteX1" fmla="*/ 2999 w 973967"/>
              <a:gd name="connsiteY1" fmla="*/ 359198 h 1754380"/>
              <a:gd name="connsiteX2" fmla="*/ 129999 w 973967"/>
              <a:gd name="connsiteY2" fmla="*/ 638598 h 1754380"/>
              <a:gd name="connsiteX3" fmla="*/ 923749 w 973967"/>
              <a:gd name="connsiteY3" fmla="*/ 1686348 h 1754380"/>
              <a:gd name="connsiteX4" fmla="*/ 834849 w 973967"/>
              <a:gd name="connsiteY4" fmla="*/ 1578398 h 1754380"/>
              <a:gd name="connsiteX5" fmla="*/ 364949 w 973967"/>
              <a:gd name="connsiteY5" fmla="*/ 981498 h 1754380"/>
              <a:gd name="connsiteX6" fmla="*/ 53799 w 973967"/>
              <a:gd name="connsiteY6" fmla="*/ 98848 h 1754380"/>
              <a:gd name="connsiteX7" fmla="*/ 41099 w 973967"/>
              <a:gd name="connsiteY7" fmla="*/ 48048 h 175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3967" h="1754380">
                <a:moveTo>
                  <a:pt x="41099" y="48048"/>
                </a:moveTo>
                <a:cubicBezTo>
                  <a:pt x="32632" y="91440"/>
                  <a:pt x="-11818" y="260773"/>
                  <a:pt x="2999" y="359198"/>
                </a:cubicBezTo>
                <a:cubicBezTo>
                  <a:pt x="17816" y="457623"/>
                  <a:pt x="-23459" y="417406"/>
                  <a:pt x="129999" y="638598"/>
                </a:cubicBezTo>
                <a:cubicBezTo>
                  <a:pt x="283457" y="859790"/>
                  <a:pt x="806274" y="1529715"/>
                  <a:pt x="923749" y="1686348"/>
                </a:cubicBezTo>
                <a:cubicBezTo>
                  <a:pt x="1041224" y="1842981"/>
                  <a:pt x="927982" y="1695873"/>
                  <a:pt x="834849" y="1578398"/>
                </a:cubicBezTo>
                <a:cubicBezTo>
                  <a:pt x="741716" y="1460923"/>
                  <a:pt x="495124" y="1228089"/>
                  <a:pt x="364949" y="981498"/>
                </a:cubicBezTo>
                <a:cubicBezTo>
                  <a:pt x="234774" y="734907"/>
                  <a:pt x="106716" y="251248"/>
                  <a:pt x="53799" y="98848"/>
                </a:cubicBezTo>
                <a:cubicBezTo>
                  <a:pt x="882" y="-53552"/>
                  <a:pt x="49566" y="4656"/>
                  <a:pt x="41099" y="480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BCBE866A-13EE-4C36-B2E3-D8028F7BBD29}"/>
              </a:ext>
            </a:extLst>
          </p:cNvPr>
          <p:cNvSpPr/>
          <p:nvPr/>
        </p:nvSpPr>
        <p:spPr>
          <a:xfrm>
            <a:off x="5775877" y="2438172"/>
            <a:ext cx="2682067" cy="2488412"/>
          </a:xfrm>
          <a:custGeom>
            <a:avLst/>
            <a:gdLst>
              <a:gd name="connsiteX0" fmla="*/ 116923 w 2682067"/>
              <a:gd name="connsiteY0" fmla="*/ 25628 h 2488412"/>
              <a:gd name="connsiteX1" fmla="*/ 201590 w 2682067"/>
              <a:gd name="connsiteY1" fmla="*/ 144161 h 2488412"/>
              <a:gd name="connsiteX2" fmla="*/ 1353056 w 2682067"/>
              <a:gd name="connsiteY2" fmla="*/ 702961 h 2488412"/>
              <a:gd name="connsiteX3" fmla="*/ 2597656 w 2682067"/>
              <a:gd name="connsiteY3" fmla="*/ 2396295 h 2488412"/>
              <a:gd name="connsiteX4" fmla="*/ 2462190 w 2682067"/>
              <a:gd name="connsiteY4" fmla="*/ 2150761 h 2488412"/>
              <a:gd name="connsiteX5" fmla="*/ 1590123 w 2682067"/>
              <a:gd name="connsiteY5" fmla="*/ 1194028 h 2488412"/>
              <a:gd name="connsiteX6" fmla="*/ 1099056 w 2682067"/>
              <a:gd name="connsiteY6" fmla="*/ 652161 h 2488412"/>
              <a:gd name="connsiteX7" fmla="*/ 66123 w 2682067"/>
              <a:gd name="connsiteY7" fmla="*/ 59495 h 2488412"/>
              <a:gd name="connsiteX8" fmla="*/ 116923 w 2682067"/>
              <a:gd name="connsiteY8" fmla="*/ 25628 h 2488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82067" h="2488412">
                <a:moveTo>
                  <a:pt x="116923" y="25628"/>
                </a:moveTo>
                <a:cubicBezTo>
                  <a:pt x="139501" y="39739"/>
                  <a:pt x="-4432" y="31272"/>
                  <a:pt x="201590" y="144161"/>
                </a:cubicBezTo>
                <a:cubicBezTo>
                  <a:pt x="407612" y="257050"/>
                  <a:pt x="953712" y="327605"/>
                  <a:pt x="1353056" y="702961"/>
                </a:cubicBezTo>
                <a:cubicBezTo>
                  <a:pt x="1752400" y="1078317"/>
                  <a:pt x="2412800" y="2154995"/>
                  <a:pt x="2597656" y="2396295"/>
                </a:cubicBezTo>
                <a:cubicBezTo>
                  <a:pt x="2782512" y="2637595"/>
                  <a:pt x="2630112" y="2351139"/>
                  <a:pt x="2462190" y="2150761"/>
                </a:cubicBezTo>
                <a:cubicBezTo>
                  <a:pt x="2294268" y="1950383"/>
                  <a:pt x="1817312" y="1443795"/>
                  <a:pt x="1590123" y="1194028"/>
                </a:cubicBezTo>
                <a:cubicBezTo>
                  <a:pt x="1362934" y="944261"/>
                  <a:pt x="1353056" y="841250"/>
                  <a:pt x="1099056" y="652161"/>
                </a:cubicBezTo>
                <a:cubicBezTo>
                  <a:pt x="845056" y="463072"/>
                  <a:pt x="231223" y="158273"/>
                  <a:pt x="66123" y="59495"/>
                </a:cubicBezTo>
                <a:cubicBezTo>
                  <a:pt x="-98977" y="-39283"/>
                  <a:pt x="94345" y="11517"/>
                  <a:pt x="116923" y="25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79CD54EA-B286-48F7-BF18-DAF64396B2E4}"/>
              </a:ext>
            </a:extLst>
          </p:cNvPr>
          <p:cNvSpPr/>
          <p:nvPr/>
        </p:nvSpPr>
        <p:spPr>
          <a:xfrm>
            <a:off x="6365140" y="3320490"/>
            <a:ext cx="1356863" cy="2061752"/>
          </a:xfrm>
          <a:custGeom>
            <a:avLst/>
            <a:gdLst>
              <a:gd name="connsiteX0" fmla="*/ 196527 w 1356863"/>
              <a:gd name="connsiteY0" fmla="*/ 49243 h 2061752"/>
              <a:gd name="connsiteX1" fmla="*/ 196527 w 1356863"/>
              <a:gd name="connsiteY1" fmla="*/ 116977 h 2061752"/>
              <a:gd name="connsiteX2" fmla="*/ 145727 w 1356863"/>
              <a:gd name="connsiteY2" fmla="*/ 565710 h 2061752"/>
              <a:gd name="connsiteX3" fmla="*/ 255793 w 1356863"/>
              <a:gd name="connsiteY3" fmla="*/ 878977 h 2061752"/>
              <a:gd name="connsiteX4" fmla="*/ 1297193 w 1356863"/>
              <a:gd name="connsiteY4" fmla="*/ 2005043 h 2061752"/>
              <a:gd name="connsiteX5" fmla="*/ 1102460 w 1356863"/>
              <a:gd name="connsiteY5" fmla="*/ 1776443 h 2061752"/>
              <a:gd name="connsiteX6" fmla="*/ 44127 w 1356863"/>
              <a:gd name="connsiteY6" fmla="*/ 760443 h 2061752"/>
              <a:gd name="connsiteX7" fmla="*/ 196527 w 1356863"/>
              <a:gd name="connsiteY7" fmla="*/ 49243 h 2061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6863" h="2061752">
                <a:moveTo>
                  <a:pt x="196527" y="49243"/>
                </a:moveTo>
                <a:cubicBezTo>
                  <a:pt x="221927" y="-58001"/>
                  <a:pt x="204994" y="30899"/>
                  <a:pt x="196527" y="116977"/>
                </a:cubicBezTo>
                <a:cubicBezTo>
                  <a:pt x="188060" y="203055"/>
                  <a:pt x="135849" y="438710"/>
                  <a:pt x="145727" y="565710"/>
                </a:cubicBezTo>
                <a:cubicBezTo>
                  <a:pt x="155605" y="692710"/>
                  <a:pt x="63882" y="639088"/>
                  <a:pt x="255793" y="878977"/>
                </a:cubicBezTo>
                <a:cubicBezTo>
                  <a:pt x="447704" y="1118866"/>
                  <a:pt x="1156082" y="1855465"/>
                  <a:pt x="1297193" y="2005043"/>
                </a:cubicBezTo>
                <a:cubicBezTo>
                  <a:pt x="1438304" y="2154621"/>
                  <a:pt x="1311304" y="1983876"/>
                  <a:pt x="1102460" y="1776443"/>
                </a:cubicBezTo>
                <a:cubicBezTo>
                  <a:pt x="893616" y="1569010"/>
                  <a:pt x="193705" y="1044076"/>
                  <a:pt x="44127" y="760443"/>
                </a:cubicBezTo>
                <a:cubicBezTo>
                  <a:pt x="-105451" y="476810"/>
                  <a:pt x="171127" y="156487"/>
                  <a:pt x="196527" y="49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CEDB1FE8-BCF9-48A2-8C66-C5A664D6826C}"/>
              </a:ext>
            </a:extLst>
          </p:cNvPr>
          <p:cNvSpPr/>
          <p:nvPr/>
        </p:nvSpPr>
        <p:spPr>
          <a:xfrm>
            <a:off x="8408748" y="4097135"/>
            <a:ext cx="506696" cy="2267586"/>
          </a:xfrm>
          <a:custGeom>
            <a:avLst/>
            <a:gdLst>
              <a:gd name="connsiteX0" fmla="*/ 40985 w 506696"/>
              <a:gd name="connsiteY0" fmla="*/ 76932 h 2267586"/>
              <a:gd name="connsiteX1" fmla="*/ 57919 w 506696"/>
              <a:gd name="connsiteY1" fmla="*/ 178532 h 2267586"/>
              <a:gd name="connsiteX2" fmla="*/ 371185 w 506696"/>
              <a:gd name="connsiteY2" fmla="*/ 982865 h 2267586"/>
              <a:gd name="connsiteX3" fmla="*/ 405052 w 506696"/>
              <a:gd name="connsiteY3" fmla="*/ 2218998 h 2267586"/>
              <a:gd name="connsiteX4" fmla="*/ 405052 w 506696"/>
              <a:gd name="connsiteY4" fmla="*/ 1931132 h 2267586"/>
              <a:gd name="connsiteX5" fmla="*/ 489719 w 506696"/>
              <a:gd name="connsiteY5" fmla="*/ 1118332 h 2267586"/>
              <a:gd name="connsiteX6" fmla="*/ 40985 w 506696"/>
              <a:gd name="connsiteY6" fmla="*/ 76932 h 2267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6696" h="2267586">
                <a:moveTo>
                  <a:pt x="40985" y="76932"/>
                </a:moveTo>
                <a:cubicBezTo>
                  <a:pt x="-30982" y="-79701"/>
                  <a:pt x="2886" y="27543"/>
                  <a:pt x="57919" y="178532"/>
                </a:cubicBezTo>
                <a:cubicBezTo>
                  <a:pt x="112952" y="329521"/>
                  <a:pt x="313330" y="642787"/>
                  <a:pt x="371185" y="982865"/>
                </a:cubicBezTo>
                <a:cubicBezTo>
                  <a:pt x="429040" y="1322943"/>
                  <a:pt x="399408" y="2060954"/>
                  <a:pt x="405052" y="2218998"/>
                </a:cubicBezTo>
                <a:cubicBezTo>
                  <a:pt x="410696" y="2377042"/>
                  <a:pt x="390941" y="2114576"/>
                  <a:pt x="405052" y="1931132"/>
                </a:cubicBezTo>
                <a:cubicBezTo>
                  <a:pt x="419163" y="1747688"/>
                  <a:pt x="553219" y="1425954"/>
                  <a:pt x="489719" y="1118332"/>
                </a:cubicBezTo>
                <a:cubicBezTo>
                  <a:pt x="426219" y="810710"/>
                  <a:pt x="112952" y="233565"/>
                  <a:pt x="40985" y="769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6EA4DBAF-52D6-44FD-9D02-3EDDC68A615E}"/>
              </a:ext>
            </a:extLst>
          </p:cNvPr>
          <p:cNvSpPr/>
          <p:nvPr/>
        </p:nvSpPr>
        <p:spPr>
          <a:xfrm>
            <a:off x="8021619" y="4008254"/>
            <a:ext cx="698140" cy="2883388"/>
          </a:xfrm>
          <a:custGeom>
            <a:avLst/>
            <a:gdLst>
              <a:gd name="connsiteX0" fmla="*/ 47114 w 698140"/>
              <a:gd name="connsiteY0" fmla="*/ 72679 h 2883388"/>
              <a:gd name="connsiteX1" fmla="*/ 80981 w 698140"/>
              <a:gd name="connsiteY1" fmla="*/ 140413 h 2883388"/>
              <a:gd name="connsiteX2" fmla="*/ 588981 w 698140"/>
              <a:gd name="connsiteY2" fmla="*/ 953213 h 2883388"/>
              <a:gd name="connsiteX3" fmla="*/ 690581 w 698140"/>
              <a:gd name="connsiteY3" fmla="*/ 2773546 h 2883388"/>
              <a:gd name="connsiteX4" fmla="*/ 673648 w 698140"/>
              <a:gd name="connsiteY4" fmla="*/ 2587279 h 2883388"/>
              <a:gd name="connsiteX5" fmla="*/ 538181 w 698140"/>
              <a:gd name="connsiteY5" fmla="*/ 1825279 h 2883388"/>
              <a:gd name="connsiteX6" fmla="*/ 538181 w 698140"/>
              <a:gd name="connsiteY6" fmla="*/ 893946 h 2883388"/>
              <a:gd name="connsiteX7" fmla="*/ 47114 w 698140"/>
              <a:gd name="connsiteY7" fmla="*/ 72679 h 288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8140" h="2883388">
                <a:moveTo>
                  <a:pt x="47114" y="72679"/>
                </a:moveTo>
                <a:cubicBezTo>
                  <a:pt x="-29086" y="-52910"/>
                  <a:pt x="-9330" y="-6343"/>
                  <a:pt x="80981" y="140413"/>
                </a:cubicBezTo>
                <a:cubicBezTo>
                  <a:pt x="171292" y="287169"/>
                  <a:pt x="487381" y="514357"/>
                  <a:pt x="588981" y="953213"/>
                </a:cubicBezTo>
                <a:cubicBezTo>
                  <a:pt x="690581" y="1392069"/>
                  <a:pt x="676470" y="2501202"/>
                  <a:pt x="690581" y="2773546"/>
                </a:cubicBezTo>
                <a:cubicBezTo>
                  <a:pt x="704692" y="3045890"/>
                  <a:pt x="699048" y="2745324"/>
                  <a:pt x="673648" y="2587279"/>
                </a:cubicBezTo>
                <a:cubicBezTo>
                  <a:pt x="648248" y="2429234"/>
                  <a:pt x="560759" y="2107501"/>
                  <a:pt x="538181" y="1825279"/>
                </a:cubicBezTo>
                <a:cubicBezTo>
                  <a:pt x="515603" y="1543057"/>
                  <a:pt x="624259" y="1183224"/>
                  <a:pt x="538181" y="893946"/>
                </a:cubicBezTo>
                <a:cubicBezTo>
                  <a:pt x="452103" y="604668"/>
                  <a:pt x="123314" y="198268"/>
                  <a:pt x="47114" y="726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1FA4B9A1-14FE-4D4B-90D6-E2B7FDFB7040}"/>
              </a:ext>
            </a:extLst>
          </p:cNvPr>
          <p:cNvSpPr/>
          <p:nvPr/>
        </p:nvSpPr>
        <p:spPr>
          <a:xfrm>
            <a:off x="6933422" y="3555910"/>
            <a:ext cx="1470212" cy="1820488"/>
          </a:xfrm>
          <a:custGeom>
            <a:avLst/>
            <a:gdLst>
              <a:gd name="connsiteX0" fmla="*/ 778 w 1470212"/>
              <a:gd name="connsiteY0" fmla="*/ 90 h 1820488"/>
              <a:gd name="connsiteX1" fmla="*/ 796645 w 1470212"/>
              <a:gd name="connsiteY1" fmla="*/ 685890 h 1820488"/>
              <a:gd name="connsiteX2" fmla="*/ 1457045 w 1470212"/>
              <a:gd name="connsiteY2" fmla="*/ 1795023 h 1820488"/>
              <a:gd name="connsiteX3" fmla="*/ 1253845 w 1470212"/>
              <a:gd name="connsiteY3" fmla="*/ 1490223 h 1820488"/>
              <a:gd name="connsiteX4" fmla="*/ 661178 w 1470212"/>
              <a:gd name="connsiteY4" fmla="*/ 643557 h 1820488"/>
              <a:gd name="connsiteX5" fmla="*/ 778 w 1470212"/>
              <a:gd name="connsiteY5" fmla="*/ 90 h 182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0212" h="1820488">
                <a:moveTo>
                  <a:pt x="778" y="90"/>
                </a:moveTo>
                <a:cubicBezTo>
                  <a:pt x="23356" y="7146"/>
                  <a:pt x="553934" y="386735"/>
                  <a:pt x="796645" y="685890"/>
                </a:cubicBezTo>
                <a:cubicBezTo>
                  <a:pt x="1039356" y="985046"/>
                  <a:pt x="1380845" y="1660968"/>
                  <a:pt x="1457045" y="1795023"/>
                </a:cubicBezTo>
                <a:cubicBezTo>
                  <a:pt x="1533245" y="1929078"/>
                  <a:pt x="1253845" y="1490223"/>
                  <a:pt x="1253845" y="1490223"/>
                </a:cubicBezTo>
                <a:cubicBezTo>
                  <a:pt x="1121201" y="1298312"/>
                  <a:pt x="870022" y="889090"/>
                  <a:pt x="661178" y="643557"/>
                </a:cubicBezTo>
                <a:cubicBezTo>
                  <a:pt x="452334" y="398024"/>
                  <a:pt x="-21800" y="-6966"/>
                  <a:pt x="778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9098E218-2229-4DE6-B595-F2A1F85D4882}"/>
              </a:ext>
            </a:extLst>
          </p:cNvPr>
          <p:cNvSpPr/>
          <p:nvPr/>
        </p:nvSpPr>
        <p:spPr>
          <a:xfrm>
            <a:off x="6664581" y="3555980"/>
            <a:ext cx="1156634" cy="1392073"/>
          </a:xfrm>
          <a:custGeom>
            <a:avLst/>
            <a:gdLst>
              <a:gd name="connsiteX0" fmla="*/ 184952 w 1156634"/>
              <a:gd name="connsiteY0" fmla="*/ 20 h 1392073"/>
              <a:gd name="connsiteX1" fmla="*/ 176486 w 1156634"/>
              <a:gd name="connsiteY1" fmla="*/ 491087 h 1392073"/>
              <a:gd name="connsiteX2" fmla="*/ 1107819 w 1156634"/>
              <a:gd name="connsiteY2" fmla="*/ 1354687 h 1392073"/>
              <a:gd name="connsiteX3" fmla="*/ 921552 w 1156634"/>
              <a:gd name="connsiteY3" fmla="*/ 1159953 h 1392073"/>
              <a:gd name="connsiteX4" fmla="*/ 32552 w 1156634"/>
              <a:gd name="connsiteY4" fmla="*/ 474153 h 1392073"/>
              <a:gd name="connsiteX5" fmla="*/ 184952 w 1156634"/>
              <a:gd name="connsiteY5" fmla="*/ 20 h 1392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6634" h="1392073">
                <a:moveTo>
                  <a:pt x="184952" y="20"/>
                </a:moveTo>
                <a:cubicBezTo>
                  <a:pt x="208941" y="2842"/>
                  <a:pt x="22675" y="265309"/>
                  <a:pt x="176486" y="491087"/>
                </a:cubicBezTo>
                <a:cubicBezTo>
                  <a:pt x="330297" y="716865"/>
                  <a:pt x="983641" y="1243209"/>
                  <a:pt x="1107819" y="1354687"/>
                </a:cubicBezTo>
                <a:cubicBezTo>
                  <a:pt x="1231997" y="1466165"/>
                  <a:pt x="1100763" y="1306709"/>
                  <a:pt x="921552" y="1159953"/>
                </a:cubicBezTo>
                <a:cubicBezTo>
                  <a:pt x="742341" y="1013197"/>
                  <a:pt x="152496" y="666064"/>
                  <a:pt x="32552" y="474153"/>
                </a:cubicBezTo>
                <a:cubicBezTo>
                  <a:pt x="-87392" y="282242"/>
                  <a:pt x="160963" y="-2802"/>
                  <a:pt x="184952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813D6B68-3906-448E-89AC-5264E8A8149B}"/>
              </a:ext>
            </a:extLst>
          </p:cNvPr>
          <p:cNvSpPr/>
          <p:nvPr/>
        </p:nvSpPr>
        <p:spPr>
          <a:xfrm>
            <a:off x="7016191" y="4951499"/>
            <a:ext cx="1620258" cy="806306"/>
          </a:xfrm>
          <a:custGeom>
            <a:avLst/>
            <a:gdLst>
              <a:gd name="connsiteX0" fmla="*/ 559 w 1620258"/>
              <a:gd name="connsiteY0" fmla="*/ 1501 h 806306"/>
              <a:gd name="connsiteX1" fmla="*/ 451409 w 1620258"/>
              <a:gd name="connsiteY1" fmla="*/ 598401 h 806306"/>
              <a:gd name="connsiteX2" fmla="*/ 845109 w 1620258"/>
              <a:gd name="connsiteY2" fmla="*/ 693651 h 806306"/>
              <a:gd name="connsiteX3" fmla="*/ 1607109 w 1620258"/>
              <a:gd name="connsiteY3" fmla="*/ 325351 h 806306"/>
              <a:gd name="connsiteX4" fmla="*/ 1270559 w 1620258"/>
              <a:gd name="connsiteY4" fmla="*/ 471401 h 806306"/>
              <a:gd name="connsiteX5" fmla="*/ 546659 w 1620258"/>
              <a:gd name="connsiteY5" fmla="*/ 795251 h 806306"/>
              <a:gd name="connsiteX6" fmla="*/ 559 w 1620258"/>
              <a:gd name="connsiteY6" fmla="*/ 1501 h 80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0258" h="806306">
                <a:moveTo>
                  <a:pt x="559" y="1501"/>
                </a:moveTo>
                <a:cubicBezTo>
                  <a:pt x="-15316" y="-31307"/>
                  <a:pt x="310651" y="483043"/>
                  <a:pt x="451409" y="598401"/>
                </a:cubicBezTo>
                <a:cubicBezTo>
                  <a:pt x="592167" y="713759"/>
                  <a:pt x="652492" y="739159"/>
                  <a:pt x="845109" y="693651"/>
                </a:cubicBezTo>
                <a:cubicBezTo>
                  <a:pt x="1037726" y="648143"/>
                  <a:pt x="1536201" y="362393"/>
                  <a:pt x="1607109" y="325351"/>
                </a:cubicBezTo>
                <a:cubicBezTo>
                  <a:pt x="1678017" y="288309"/>
                  <a:pt x="1447301" y="393084"/>
                  <a:pt x="1270559" y="471401"/>
                </a:cubicBezTo>
                <a:cubicBezTo>
                  <a:pt x="1093817" y="549718"/>
                  <a:pt x="754092" y="869334"/>
                  <a:pt x="546659" y="795251"/>
                </a:cubicBezTo>
                <a:cubicBezTo>
                  <a:pt x="339226" y="721168"/>
                  <a:pt x="16434" y="34309"/>
                  <a:pt x="559" y="1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2BB7A91E-49AF-4BD9-A3AB-B5B94E0FD453}"/>
              </a:ext>
            </a:extLst>
          </p:cNvPr>
          <p:cNvSpPr/>
          <p:nvPr/>
        </p:nvSpPr>
        <p:spPr>
          <a:xfrm>
            <a:off x="7441876" y="5843553"/>
            <a:ext cx="1099805" cy="606113"/>
          </a:xfrm>
          <a:custGeom>
            <a:avLst/>
            <a:gdLst>
              <a:gd name="connsiteX0" fmla="*/ 324 w 1099805"/>
              <a:gd name="connsiteY0" fmla="*/ 4797 h 606113"/>
              <a:gd name="connsiteX1" fmla="*/ 736924 w 1099805"/>
              <a:gd name="connsiteY1" fmla="*/ 157197 h 606113"/>
              <a:gd name="connsiteX2" fmla="*/ 1092524 w 1099805"/>
              <a:gd name="connsiteY2" fmla="*/ 601697 h 606113"/>
              <a:gd name="connsiteX3" fmla="*/ 965524 w 1099805"/>
              <a:gd name="connsiteY3" fmla="*/ 366747 h 606113"/>
              <a:gd name="connsiteX4" fmla="*/ 832174 w 1099805"/>
              <a:gd name="connsiteY4" fmla="*/ 68297 h 606113"/>
              <a:gd name="connsiteX5" fmla="*/ 324 w 1099805"/>
              <a:gd name="connsiteY5" fmla="*/ 4797 h 606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9805" h="606113">
                <a:moveTo>
                  <a:pt x="324" y="4797"/>
                </a:moveTo>
                <a:cubicBezTo>
                  <a:pt x="-15551" y="19614"/>
                  <a:pt x="554891" y="57714"/>
                  <a:pt x="736924" y="157197"/>
                </a:cubicBezTo>
                <a:cubicBezTo>
                  <a:pt x="918957" y="256680"/>
                  <a:pt x="1054424" y="566772"/>
                  <a:pt x="1092524" y="601697"/>
                </a:cubicBezTo>
                <a:cubicBezTo>
                  <a:pt x="1130624" y="636622"/>
                  <a:pt x="1008916" y="455647"/>
                  <a:pt x="965524" y="366747"/>
                </a:cubicBezTo>
                <a:cubicBezTo>
                  <a:pt x="922132" y="277847"/>
                  <a:pt x="994099" y="127564"/>
                  <a:pt x="832174" y="68297"/>
                </a:cubicBezTo>
                <a:cubicBezTo>
                  <a:pt x="670249" y="9030"/>
                  <a:pt x="16199" y="-10020"/>
                  <a:pt x="324" y="47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81E25586-AF2B-4A8D-A3A6-01D0F24B0C32}"/>
              </a:ext>
            </a:extLst>
          </p:cNvPr>
          <p:cNvSpPr/>
          <p:nvPr/>
        </p:nvSpPr>
        <p:spPr>
          <a:xfrm>
            <a:off x="7289675" y="4682301"/>
            <a:ext cx="971957" cy="725537"/>
          </a:xfrm>
          <a:custGeom>
            <a:avLst/>
            <a:gdLst>
              <a:gd name="connsiteX0" fmla="*/ 25525 w 971957"/>
              <a:gd name="connsiteY0" fmla="*/ 42099 h 725537"/>
              <a:gd name="connsiteX1" fmla="*/ 139825 w 971957"/>
              <a:gd name="connsiteY1" fmla="*/ 118299 h 725537"/>
              <a:gd name="connsiteX2" fmla="*/ 673225 w 971957"/>
              <a:gd name="connsiteY2" fmla="*/ 658049 h 725537"/>
              <a:gd name="connsiteX3" fmla="*/ 971675 w 971957"/>
              <a:gd name="connsiteY3" fmla="*/ 658049 h 725537"/>
              <a:gd name="connsiteX4" fmla="*/ 724025 w 971957"/>
              <a:gd name="connsiteY4" fmla="*/ 721549 h 725537"/>
              <a:gd name="connsiteX5" fmla="*/ 539875 w 971957"/>
              <a:gd name="connsiteY5" fmla="*/ 645349 h 725537"/>
              <a:gd name="connsiteX6" fmla="*/ 25525 w 971957"/>
              <a:gd name="connsiteY6" fmla="*/ 42099 h 72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1957" h="725537">
                <a:moveTo>
                  <a:pt x="25525" y="42099"/>
                </a:moveTo>
                <a:cubicBezTo>
                  <a:pt x="-41150" y="-45743"/>
                  <a:pt x="31875" y="15641"/>
                  <a:pt x="139825" y="118299"/>
                </a:cubicBezTo>
                <a:cubicBezTo>
                  <a:pt x="247775" y="220957"/>
                  <a:pt x="534583" y="568091"/>
                  <a:pt x="673225" y="658049"/>
                </a:cubicBezTo>
                <a:cubicBezTo>
                  <a:pt x="811867" y="748007"/>
                  <a:pt x="963208" y="647466"/>
                  <a:pt x="971675" y="658049"/>
                </a:cubicBezTo>
                <a:cubicBezTo>
                  <a:pt x="980142" y="668632"/>
                  <a:pt x="795992" y="723666"/>
                  <a:pt x="724025" y="721549"/>
                </a:cubicBezTo>
                <a:cubicBezTo>
                  <a:pt x="652058" y="719432"/>
                  <a:pt x="656292" y="755416"/>
                  <a:pt x="539875" y="645349"/>
                </a:cubicBezTo>
                <a:cubicBezTo>
                  <a:pt x="423458" y="535282"/>
                  <a:pt x="92200" y="129941"/>
                  <a:pt x="25525" y="420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409CD455-6F92-407D-A061-3CC5AF313D79}"/>
              </a:ext>
            </a:extLst>
          </p:cNvPr>
          <p:cNvSpPr/>
          <p:nvPr/>
        </p:nvSpPr>
        <p:spPr>
          <a:xfrm>
            <a:off x="7156422" y="5425561"/>
            <a:ext cx="406680" cy="2823699"/>
          </a:xfrm>
          <a:custGeom>
            <a:avLst/>
            <a:gdLst>
              <a:gd name="connsiteX0" fmla="*/ 28 w 406680"/>
              <a:gd name="connsiteY0" fmla="*/ 10039 h 2823699"/>
              <a:gd name="connsiteX1" fmla="*/ 323878 w 406680"/>
              <a:gd name="connsiteY1" fmla="*/ 587889 h 2823699"/>
              <a:gd name="connsiteX2" fmla="*/ 368328 w 406680"/>
              <a:gd name="connsiteY2" fmla="*/ 924439 h 2823699"/>
              <a:gd name="connsiteX3" fmla="*/ 406428 w 406680"/>
              <a:gd name="connsiteY3" fmla="*/ 1387989 h 2823699"/>
              <a:gd name="connsiteX4" fmla="*/ 349278 w 406680"/>
              <a:gd name="connsiteY4" fmla="*/ 1762639 h 2823699"/>
              <a:gd name="connsiteX5" fmla="*/ 120678 w 406680"/>
              <a:gd name="connsiteY5" fmla="*/ 2772289 h 2823699"/>
              <a:gd name="connsiteX6" fmla="*/ 177828 w 406680"/>
              <a:gd name="connsiteY6" fmla="*/ 2562739 h 2823699"/>
              <a:gd name="connsiteX7" fmla="*/ 336578 w 406680"/>
              <a:gd name="connsiteY7" fmla="*/ 1591189 h 2823699"/>
              <a:gd name="connsiteX8" fmla="*/ 342928 w 406680"/>
              <a:gd name="connsiteY8" fmla="*/ 1114939 h 2823699"/>
              <a:gd name="connsiteX9" fmla="*/ 28 w 406680"/>
              <a:gd name="connsiteY9" fmla="*/ 10039 h 28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6680" h="2823699">
                <a:moveTo>
                  <a:pt x="28" y="10039"/>
                </a:moveTo>
                <a:cubicBezTo>
                  <a:pt x="-3147" y="-77803"/>
                  <a:pt x="262495" y="435489"/>
                  <a:pt x="323878" y="587889"/>
                </a:cubicBezTo>
                <a:cubicBezTo>
                  <a:pt x="385261" y="740289"/>
                  <a:pt x="354570" y="791089"/>
                  <a:pt x="368328" y="924439"/>
                </a:cubicBezTo>
                <a:cubicBezTo>
                  <a:pt x="382086" y="1057789"/>
                  <a:pt x="409603" y="1248289"/>
                  <a:pt x="406428" y="1387989"/>
                </a:cubicBezTo>
                <a:cubicBezTo>
                  <a:pt x="403253" y="1527689"/>
                  <a:pt x="396903" y="1531922"/>
                  <a:pt x="349278" y="1762639"/>
                </a:cubicBezTo>
                <a:cubicBezTo>
                  <a:pt x="301653" y="1993356"/>
                  <a:pt x="149253" y="2638939"/>
                  <a:pt x="120678" y="2772289"/>
                </a:cubicBezTo>
                <a:cubicBezTo>
                  <a:pt x="92103" y="2905639"/>
                  <a:pt x="141845" y="2759589"/>
                  <a:pt x="177828" y="2562739"/>
                </a:cubicBezTo>
                <a:cubicBezTo>
                  <a:pt x="213811" y="2365889"/>
                  <a:pt x="309061" y="1832489"/>
                  <a:pt x="336578" y="1591189"/>
                </a:cubicBezTo>
                <a:cubicBezTo>
                  <a:pt x="364095" y="1349889"/>
                  <a:pt x="394786" y="1375289"/>
                  <a:pt x="342928" y="1114939"/>
                </a:cubicBezTo>
                <a:cubicBezTo>
                  <a:pt x="291070" y="854589"/>
                  <a:pt x="3203" y="97881"/>
                  <a:pt x="28" y="100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2D9F1705-0A4D-477E-80E8-B0C9E54B8C24}"/>
              </a:ext>
            </a:extLst>
          </p:cNvPr>
          <p:cNvSpPr/>
          <p:nvPr/>
        </p:nvSpPr>
        <p:spPr>
          <a:xfrm>
            <a:off x="7106239" y="6438876"/>
            <a:ext cx="324130" cy="1435213"/>
          </a:xfrm>
          <a:custGeom>
            <a:avLst/>
            <a:gdLst>
              <a:gd name="connsiteX0" fmla="*/ 323261 w 324130"/>
              <a:gd name="connsiteY0" fmla="*/ 24 h 1435213"/>
              <a:gd name="connsiteX1" fmla="*/ 101011 w 324130"/>
              <a:gd name="connsiteY1" fmla="*/ 533424 h 1435213"/>
              <a:gd name="connsiteX2" fmla="*/ 132761 w 324130"/>
              <a:gd name="connsiteY2" fmla="*/ 1409724 h 1435213"/>
              <a:gd name="connsiteX3" fmla="*/ 126411 w 324130"/>
              <a:gd name="connsiteY3" fmla="*/ 1143024 h 1435213"/>
              <a:gd name="connsiteX4" fmla="*/ 5761 w 324130"/>
              <a:gd name="connsiteY4" fmla="*/ 552474 h 1435213"/>
              <a:gd name="connsiteX5" fmla="*/ 323261 w 324130"/>
              <a:gd name="connsiteY5" fmla="*/ 24 h 1435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130" h="1435213">
                <a:moveTo>
                  <a:pt x="323261" y="24"/>
                </a:moveTo>
                <a:cubicBezTo>
                  <a:pt x="339136" y="-3151"/>
                  <a:pt x="132761" y="298474"/>
                  <a:pt x="101011" y="533424"/>
                </a:cubicBezTo>
                <a:cubicBezTo>
                  <a:pt x="69261" y="768374"/>
                  <a:pt x="128528" y="1308124"/>
                  <a:pt x="132761" y="1409724"/>
                </a:cubicBezTo>
                <a:cubicBezTo>
                  <a:pt x="136994" y="1511324"/>
                  <a:pt x="147578" y="1285899"/>
                  <a:pt x="126411" y="1143024"/>
                </a:cubicBezTo>
                <a:cubicBezTo>
                  <a:pt x="105244" y="1000149"/>
                  <a:pt x="-29164" y="747207"/>
                  <a:pt x="5761" y="552474"/>
                </a:cubicBezTo>
                <a:cubicBezTo>
                  <a:pt x="40686" y="357741"/>
                  <a:pt x="307386" y="3199"/>
                  <a:pt x="323261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6840B77C-50A0-4AD0-9E98-22A4399E0085}"/>
              </a:ext>
            </a:extLst>
          </p:cNvPr>
          <p:cNvSpPr/>
          <p:nvPr/>
        </p:nvSpPr>
        <p:spPr>
          <a:xfrm>
            <a:off x="2107628" y="5266668"/>
            <a:ext cx="296254" cy="159426"/>
          </a:xfrm>
          <a:custGeom>
            <a:avLst/>
            <a:gdLst>
              <a:gd name="connsiteX0" fmla="*/ 572 w 296254"/>
              <a:gd name="connsiteY0" fmla="*/ 159407 h 159426"/>
              <a:gd name="connsiteX1" fmla="*/ 146622 w 296254"/>
              <a:gd name="connsiteY1" fmla="*/ 41932 h 159426"/>
              <a:gd name="connsiteX2" fmla="*/ 295847 w 296254"/>
              <a:gd name="connsiteY2" fmla="*/ 13357 h 159426"/>
              <a:gd name="connsiteX3" fmla="*/ 187897 w 296254"/>
              <a:gd name="connsiteY3" fmla="*/ 657 h 159426"/>
              <a:gd name="connsiteX4" fmla="*/ 98997 w 296254"/>
              <a:gd name="connsiteY4" fmla="*/ 32407 h 159426"/>
              <a:gd name="connsiteX5" fmla="*/ 572 w 296254"/>
              <a:gd name="connsiteY5" fmla="*/ 159407 h 159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6254" h="159426">
                <a:moveTo>
                  <a:pt x="572" y="159407"/>
                </a:moveTo>
                <a:cubicBezTo>
                  <a:pt x="8510" y="160995"/>
                  <a:pt x="97410" y="66274"/>
                  <a:pt x="146622" y="41932"/>
                </a:cubicBezTo>
                <a:cubicBezTo>
                  <a:pt x="195834" y="17590"/>
                  <a:pt x="288968" y="20236"/>
                  <a:pt x="295847" y="13357"/>
                </a:cubicBezTo>
                <a:cubicBezTo>
                  <a:pt x="302726" y="6478"/>
                  <a:pt x="220705" y="-2518"/>
                  <a:pt x="187897" y="657"/>
                </a:cubicBezTo>
                <a:cubicBezTo>
                  <a:pt x="155089" y="3832"/>
                  <a:pt x="128630" y="10711"/>
                  <a:pt x="98997" y="32407"/>
                </a:cubicBezTo>
                <a:cubicBezTo>
                  <a:pt x="69364" y="54103"/>
                  <a:pt x="-7366" y="157819"/>
                  <a:pt x="572" y="159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ACB38CAA-D40F-42A8-9DFF-85888FF0D2B9}"/>
              </a:ext>
            </a:extLst>
          </p:cNvPr>
          <p:cNvSpPr/>
          <p:nvPr/>
        </p:nvSpPr>
        <p:spPr>
          <a:xfrm>
            <a:off x="3272206" y="1911319"/>
            <a:ext cx="1571032" cy="332417"/>
          </a:xfrm>
          <a:custGeom>
            <a:avLst/>
            <a:gdLst>
              <a:gd name="connsiteX0" fmla="*/ 1515694 w 1571032"/>
              <a:gd name="connsiteY0" fmla="*/ 317531 h 332417"/>
              <a:gd name="connsiteX1" fmla="*/ 1471244 w 1571032"/>
              <a:gd name="connsiteY1" fmla="*/ 273081 h 332417"/>
              <a:gd name="connsiteX2" fmla="*/ 963244 w 1571032"/>
              <a:gd name="connsiteY2" fmla="*/ 31 h 332417"/>
              <a:gd name="connsiteX3" fmla="*/ 10744 w 1571032"/>
              <a:gd name="connsiteY3" fmla="*/ 254031 h 332417"/>
              <a:gd name="connsiteX4" fmla="*/ 474294 w 1571032"/>
              <a:gd name="connsiteY4" fmla="*/ 127031 h 332417"/>
              <a:gd name="connsiteX5" fmla="*/ 855294 w 1571032"/>
              <a:gd name="connsiteY5" fmla="*/ 76231 h 332417"/>
              <a:gd name="connsiteX6" fmla="*/ 1515694 w 1571032"/>
              <a:gd name="connsiteY6" fmla="*/ 317531 h 332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1032" h="332417">
                <a:moveTo>
                  <a:pt x="1515694" y="317531"/>
                </a:moveTo>
                <a:cubicBezTo>
                  <a:pt x="1618352" y="350339"/>
                  <a:pt x="1563319" y="325998"/>
                  <a:pt x="1471244" y="273081"/>
                </a:cubicBezTo>
                <a:cubicBezTo>
                  <a:pt x="1379169" y="220164"/>
                  <a:pt x="1206661" y="3206"/>
                  <a:pt x="963244" y="31"/>
                </a:cubicBezTo>
                <a:cubicBezTo>
                  <a:pt x="719827" y="-3144"/>
                  <a:pt x="92236" y="232864"/>
                  <a:pt x="10744" y="254031"/>
                </a:cubicBezTo>
                <a:cubicBezTo>
                  <a:pt x="-70748" y="275198"/>
                  <a:pt x="333536" y="156664"/>
                  <a:pt x="474294" y="127031"/>
                </a:cubicBezTo>
                <a:cubicBezTo>
                  <a:pt x="615052" y="97398"/>
                  <a:pt x="683844" y="51889"/>
                  <a:pt x="855294" y="76231"/>
                </a:cubicBezTo>
                <a:cubicBezTo>
                  <a:pt x="1026744" y="100573"/>
                  <a:pt x="1413036" y="284723"/>
                  <a:pt x="1515694" y="317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5216172B-A122-473A-9E85-ACDE6F59ACA4}"/>
              </a:ext>
            </a:extLst>
          </p:cNvPr>
          <p:cNvSpPr/>
          <p:nvPr/>
        </p:nvSpPr>
        <p:spPr>
          <a:xfrm>
            <a:off x="4104291" y="1885834"/>
            <a:ext cx="1768245" cy="355217"/>
          </a:xfrm>
          <a:custGeom>
            <a:avLst/>
            <a:gdLst>
              <a:gd name="connsiteX0" fmla="*/ 35909 w 1768245"/>
              <a:gd name="connsiteY0" fmla="*/ 298566 h 355217"/>
              <a:gd name="connsiteX1" fmla="*/ 118459 w 1768245"/>
              <a:gd name="connsiteY1" fmla="*/ 298566 h 355217"/>
              <a:gd name="connsiteX2" fmla="*/ 556609 w 1768245"/>
              <a:gd name="connsiteY2" fmla="*/ 116 h 355217"/>
              <a:gd name="connsiteX3" fmla="*/ 1667859 w 1768245"/>
              <a:gd name="connsiteY3" fmla="*/ 336666 h 355217"/>
              <a:gd name="connsiteX4" fmla="*/ 1598009 w 1768245"/>
              <a:gd name="connsiteY4" fmla="*/ 285866 h 355217"/>
              <a:gd name="connsiteX5" fmla="*/ 626459 w 1768245"/>
              <a:gd name="connsiteY5" fmla="*/ 69966 h 355217"/>
              <a:gd name="connsiteX6" fmla="*/ 35909 w 1768245"/>
              <a:gd name="connsiteY6" fmla="*/ 298566 h 355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8245" h="355217">
                <a:moveTo>
                  <a:pt x="35909" y="298566"/>
                </a:moveTo>
                <a:cubicBezTo>
                  <a:pt x="-48758" y="336666"/>
                  <a:pt x="31676" y="348308"/>
                  <a:pt x="118459" y="298566"/>
                </a:cubicBezTo>
                <a:cubicBezTo>
                  <a:pt x="205242" y="248824"/>
                  <a:pt x="298376" y="-6234"/>
                  <a:pt x="556609" y="116"/>
                </a:cubicBezTo>
                <a:cubicBezTo>
                  <a:pt x="814842" y="6466"/>
                  <a:pt x="1494292" y="289041"/>
                  <a:pt x="1667859" y="336666"/>
                </a:cubicBezTo>
                <a:cubicBezTo>
                  <a:pt x="1841426" y="384291"/>
                  <a:pt x="1771576" y="330316"/>
                  <a:pt x="1598009" y="285866"/>
                </a:cubicBezTo>
                <a:cubicBezTo>
                  <a:pt x="1424442" y="241416"/>
                  <a:pt x="882576" y="64674"/>
                  <a:pt x="626459" y="69966"/>
                </a:cubicBezTo>
                <a:cubicBezTo>
                  <a:pt x="370342" y="75258"/>
                  <a:pt x="120576" y="260466"/>
                  <a:pt x="35909" y="2985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C37E4235-12A9-46CB-8391-7FBD6866A24B}"/>
              </a:ext>
            </a:extLst>
          </p:cNvPr>
          <p:cNvSpPr/>
          <p:nvPr/>
        </p:nvSpPr>
        <p:spPr>
          <a:xfrm>
            <a:off x="4298840" y="1999114"/>
            <a:ext cx="1291334" cy="191881"/>
          </a:xfrm>
          <a:custGeom>
            <a:avLst/>
            <a:gdLst>
              <a:gd name="connsiteX0" fmla="*/ 14080 w 1291334"/>
              <a:gd name="connsiteY0" fmla="*/ 159886 h 191881"/>
              <a:gd name="connsiteX1" fmla="*/ 146160 w 1291334"/>
              <a:gd name="connsiteY1" fmla="*/ 88766 h 191881"/>
              <a:gd name="connsiteX2" fmla="*/ 466200 w 1291334"/>
              <a:gd name="connsiteY2" fmla="*/ 2406 h 191881"/>
              <a:gd name="connsiteX3" fmla="*/ 1279000 w 1291334"/>
              <a:gd name="connsiteY3" fmla="*/ 190366 h 191881"/>
              <a:gd name="connsiteX4" fmla="*/ 923400 w 1291334"/>
              <a:gd name="connsiteY4" fmla="*/ 88766 h 191881"/>
              <a:gd name="connsiteX5" fmla="*/ 466200 w 1291334"/>
              <a:gd name="connsiteY5" fmla="*/ 48126 h 191881"/>
              <a:gd name="connsiteX6" fmla="*/ 14080 w 1291334"/>
              <a:gd name="connsiteY6" fmla="*/ 159886 h 19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1334" h="191881">
                <a:moveTo>
                  <a:pt x="14080" y="159886"/>
                </a:moveTo>
                <a:cubicBezTo>
                  <a:pt x="-39260" y="166659"/>
                  <a:pt x="70807" y="115013"/>
                  <a:pt x="146160" y="88766"/>
                </a:cubicBezTo>
                <a:cubicBezTo>
                  <a:pt x="221513" y="62519"/>
                  <a:pt x="277393" y="-14527"/>
                  <a:pt x="466200" y="2406"/>
                </a:cubicBezTo>
                <a:cubicBezTo>
                  <a:pt x="655007" y="19339"/>
                  <a:pt x="1202800" y="175973"/>
                  <a:pt x="1279000" y="190366"/>
                </a:cubicBezTo>
                <a:cubicBezTo>
                  <a:pt x="1355200" y="204759"/>
                  <a:pt x="1058867" y="112473"/>
                  <a:pt x="923400" y="88766"/>
                </a:cubicBezTo>
                <a:cubicBezTo>
                  <a:pt x="787933" y="65059"/>
                  <a:pt x="624527" y="34579"/>
                  <a:pt x="466200" y="48126"/>
                </a:cubicBezTo>
                <a:cubicBezTo>
                  <a:pt x="307873" y="61673"/>
                  <a:pt x="67420" y="153113"/>
                  <a:pt x="14080" y="1598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8E9063DD-5014-4AAD-8171-9EF0C2EE7934}"/>
              </a:ext>
            </a:extLst>
          </p:cNvPr>
          <p:cNvSpPr/>
          <p:nvPr/>
        </p:nvSpPr>
        <p:spPr>
          <a:xfrm>
            <a:off x="2868674" y="2036311"/>
            <a:ext cx="1756586" cy="247908"/>
          </a:xfrm>
          <a:custGeom>
            <a:avLst/>
            <a:gdLst>
              <a:gd name="connsiteX0" fmla="*/ 1728726 w 1756586"/>
              <a:gd name="connsiteY0" fmla="*/ 193809 h 247908"/>
              <a:gd name="connsiteX1" fmla="*/ 1662686 w 1756586"/>
              <a:gd name="connsiteY1" fmla="*/ 168409 h 247908"/>
              <a:gd name="connsiteX2" fmla="*/ 1164846 w 1756586"/>
              <a:gd name="connsiteY2" fmla="*/ 769 h 247908"/>
              <a:gd name="connsiteX3" fmla="*/ 16766 w 1756586"/>
              <a:gd name="connsiteY3" fmla="*/ 244609 h 247908"/>
              <a:gd name="connsiteX4" fmla="*/ 524766 w 1756586"/>
              <a:gd name="connsiteY4" fmla="*/ 137929 h 247908"/>
              <a:gd name="connsiteX5" fmla="*/ 1124206 w 1756586"/>
              <a:gd name="connsiteY5" fmla="*/ 82049 h 247908"/>
              <a:gd name="connsiteX6" fmla="*/ 1728726 w 1756586"/>
              <a:gd name="connsiteY6" fmla="*/ 193809 h 24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6586" h="247908">
                <a:moveTo>
                  <a:pt x="1728726" y="193809"/>
                </a:moveTo>
                <a:cubicBezTo>
                  <a:pt x="1818473" y="208202"/>
                  <a:pt x="1662686" y="168409"/>
                  <a:pt x="1662686" y="168409"/>
                </a:cubicBezTo>
                <a:cubicBezTo>
                  <a:pt x="1568706" y="136236"/>
                  <a:pt x="1439166" y="-11931"/>
                  <a:pt x="1164846" y="769"/>
                </a:cubicBezTo>
                <a:cubicBezTo>
                  <a:pt x="890526" y="13469"/>
                  <a:pt x="16766" y="244609"/>
                  <a:pt x="16766" y="244609"/>
                </a:cubicBezTo>
                <a:cubicBezTo>
                  <a:pt x="-89914" y="267469"/>
                  <a:pt x="340193" y="165022"/>
                  <a:pt x="524766" y="137929"/>
                </a:cubicBezTo>
                <a:cubicBezTo>
                  <a:pt x="709339" y="110836"/>
                  <a:pt x="929473" y="72736"/>
                  <a:pt x="1124206" y="82049"/>
                </a:cubicBezTo>
                <a:cubicBezTo>
                  <a:pt x="1318939" y="91362"/>
                  <a:pt x="1638979" y="179416"/>
                  <a:pt x="1728726" y="193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948642D4-20D5-432C-A002-E79F27F7334C}"/>
              </a:ext>
            </a:extLst>
          </p:cNvPr>
          <p:cNvSpPr/>
          <p:nvPr/>
        </p:nvSpPr>
        <p:spPr>
          <a:xfrm>
            <a:off x="1965420" y="2748365"/>
            <a:ext cx="2533288" cy="2021056"/>
          </a:xfrm>
          <a:custGeom>
            <a:avLst/>
            <a:gdLst>
              <a:gd name="connsiteX0" fmla="*/ 2174780 w 2533288"/>
              <a:gd name="connsiteY0" fmla="*/ 432985 h 2021056"/>
              <a:gd name="connsiteX1" fmla="*/ 1749330 w 2533288"/>
              <a:gd name="connsiteY1" fmla="*/ 382185 h 2021056"/>
              <a:gd name="connsiteX2" fmla="*/ 892080 w 2533288"/>
              <a:gd name="connsiteY2" fmla="*/ 1023535 h 2021056"/>
              <a:gd name="connsiteX3" fmla="*/ 1298480 w 2533288"/>
              <a:gd name="connsiteY3" fmla="*/ 636185 h 2021056"/>
              <a:gd name="connsiteX4" fmla="*/ 682530 w 2533288"/>
              <a:gd name="connsiteY4" fmla="*/ 1341035 h 2021056"/>
              <a:gd name="connsiteX5" fmla="*/ 1006380 w 2533288"/>
              <a:gd name="connsiteY5" fmla="*/ 1080685 h 2021056"/>
              <a:gd name="connsiteX6" fmla="*/ 472980 w 2533288"/>
              <a:gd name="connsiteY6" fmla="*/ 1791885 h 2021056"/>
              <a:gd name="connsiteX7" fmla="*/ 625380 w 2533288"/>
              <a:gd name="connsiteY7" fmla="*/ 1537885 h 2021056"/>
              <a:gd name="connsiteX8" fmla="*/ 9430 w 2533288"/>
              <a:gd name="connsiteY8" fmla="*/ 2020485 h 2021056"/>
              <a:gd name="connsiteX9" fmla="*/ 238030 w 2533288"/>
              <a:gd name="connsiteY9" fmla="*/ 1423585 h 2021056"/>
              <a:gd name="connsiteX10" fmla="*/ 41180 w 2533288"/>
              <a:gd name="connsiteY10" fmla="*/ 1887135 h 2021056"/>
              <a:gd name="connsiteX11" fmla="*/ 244380 w 2533288"/>
              <a:gd name="connsiteY11" fmla="*/ 1023535 h 2021056"/>
              <a:gd name="connsiteX12" fmla="*/ 276130 w 2533288"/>
              <a:gd name="connsiteY12" fmla="*/ 1321985 h 2021056"/>
              <a:gd name="connsiteX13" fmla="*/ 549180 w 2533288"/>
              <a:gd name="connsiteY13" fmla="*/ 515535 h 2021056"/>
              <a:gd name="connsiteX14" fmla="*/ 663480 w 2533288"/>
              <a:gd name="connsiteY14" fmla="*/ 775885 h 2021056"/>
              <a:gd name="connsiteX15" fmla="*/ 1050830 w 2533288"/>
              <a:gd name="connsiteY15" fmla="*/ 147235 h 2021056"/>
              <a:gd name="connsiteX16" fmla="*/ 1590580 w 2533288"/>
              <a:gd name="connsiteY16" fmla="*/ 71035 h 2021056"/>
              <a:gd name="connsiteX17" fmla="*/ 511080 w 2533288"/>
              <a:gd name="connsiteY17" fmla="*/ 572685 h 2021056"/>
              <a:gd name="connsiteX18" fmla="*/ 1419130 w 2533288"/>
              <a:gd name="connsiteY18" fmla="*/ 39285 h 2021056"/>
              <a:gd name="connsiteX19" fmla="*/ 1552480 w 2533288"/>
              <a:gd name="connsiteY19" fmla="*/ 64685 h 2021056"/>
              <a:gd name="connsiteX20" fmla="*/ 1368330 w 2533288"/>
              <a:gd name="connsiteY20" fmla="*/ 261535 h 2021056"/>
              <a:gd name="connsiteX21" fmla="*/ 2530380 w 2533288"/>
              <a:gd name="connsiteY21" fmla="*/ 191685 h 2021056"/>
              <a:gd name="connsiteX22" fmla="*/ 974630 w 2533288"/>
              <a:gd name="connsiteY22" fmla="*/ 388535 h 2021056"/>
              <a:gd name="connsiteX23" fmla="*/ 1673130 w 2533288"/>
              <a:gd name="connsiteY23" fmla="*/ 312335 h 2021056"/>
              <a:gd name="connsiteX24" fmla="*/ 2174780 w 2533288"/>
              <a:gd name="connsiteY24" fmla="*/ 432985 h 2021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533288" h="2021056">
                <a:moveTo>
                  <a:pt x="2174780" y="432985"/>
                </a:moveTo>
                <a:cubicBezTo>
                  <a:pt x="2187480" y="444627"/>
                  <a:pt x="1963113" y="283760"/>
                  <a:pt x="1749330" y="382185"/>
                </a:cubicBezTo>
                <a:cubicBezTo>
                  <a:pt x="1535547" y="480610"/>
                  <a:pt x="967222" y="981202"/>
                  <a:pt x="892080" y="1023535"/>
                </a:cubicBezTo>
                <a:cubicBezTo>
                  <a:pt x="816938" y="1065868"/>
                  <a:pt x="1333405" y="583268"/>
                  <a:pt x="1298480" y="636185"/>
                </a:cubicBezTo>
                <a:cubicBezTo>
                  <a:pt x="1263555" y="689102"/>
                  <a:pt x="731213" y="1266952"/>
                  <a:pt x="682530" y="1341035"/>
                </a:cubicBezTo>
                <a:cubicBezTo>
                  <a:pt x="633847" y="1415118"/>
                  <a:pt x="1041305" y="1005543"/>
                  <a:pt x="1006380" y="1080685"/>
                </a:cubicBezTo>
                <a:cubicBezTo>
                  <a:pt x="971455" y="1155827"/>
                  <a:pt x="536480" y="1715685"/>
                  <a:pt x="472980" y="1791885"/>
                </a:cubicBezTo>
                <a:cubicBezTo>
                  <a:pt x="409480" y="1868085"/>
                  <a:pt x="702638" y="1499785"/>
                  <a:pt x="625380" y="1537885"/>
                </a:cubicBezTo>
                <a:cubicBezTo>
                  <a:pt x="548122" y="1575985"/>
                  <a:pt x="73988" y="2039535"/>
                  <a:pt x="9430" y="2020485"/>
                </a:cubicBezTo>
                <a:cubicBezTo>
                  <a:pt x="-55128" y="2001435"/>
                  <a:pt x="232738" y="1445810"/>
                  <a:pt x="238030" y="1423585"/>
                </a:cubicBezTo>
                <a:cubicBezTo>
                  <a:pt x="243322" y="1401360"/>
                  <a:pt x="40122" y="1953810"/>
                  <a:pt x="41180" y="1887135"/>
                </a:cubicBezTo>
                <a:cubicBezTo>
                  <a:pt x="42238" y="1820460"/>
                  <a:pt x="205222" y="1117727"/>
                  <a:pt x="244380" y="1023535"/>
                </a:cubicBezTo>
                <a:cubicBezTo>
                  <a:pt x="283538" y="929343"/>
                  <a:pt x="225330" y="1406652"/>
                  <a:pt x="276130" y="1321985"/>
                </a:cubicBezTo>
                <a:cubicBezTo>
                  <a:pt x="326930" y="1237318"/>
                  <a:pt x="484622" y="606552"/>
                  <a:pt x="549180" y="515535"/>
                </a:cubicBezTo>
                <a:cubicBezTo>
                  <a:pt x="613738" y="424518"/>
                  <a:pt x="579872" y="837268"/>
                  <a:pt x="663480" y="775885"/>
                </a:cubicBezTo>
                <a:cubicBezTo>
                  <a:pt x="747088" y="714502"/>
                  <a:pt x="896313" y="264710"/>
                  <a:pt x="1050830" y="147235"/>
                </a:cubicBezTo>
                <a:cubicBezTo>
                  <a:pt x="1205347" y="29760"/>
                  <a:pt x="1680538" y="127"/>
                  <a:pt x="1590580" y="71035"/>
                </a:cubicBezTo>
                <a:cubicBezTo>
                  <a:pt x="1500622" y="141943"/>
                  <a:pt x="539655" y="577977"/>
                  <a:pt x="511080" y="572685"/>
                </a:cubicBezTo>
                <a:cubicBezTo>
                  <a:pt x="482505" y="567393"/>
                  <a:pt x="1245563" y="123952"/>
                  <a:pt x="1419130" y="39285"/>
                </a:cubicBezTo>
                <a:cubicBezTo>
                  <a:pt x="1592697" y="-45382"/>
                  <a:pt x="1560947" y="27643"/>
                  <a:pt x="1552480" y="64685"/>
                </a:cubicBezTo>
                <a:cubicBezTo>
                  <a:pt x="1544013" y="101727"/>
                  <a:pt x="1205347" y="240368"/>
                  <a:pt x="1368330" y="261535"/>
                </a:cubicBezTo>
                <a:cubicBezTo>
                  <a:pt x="1531313" y="282702"/>
                  <a:pt x="2595997" y="170518"/>
                  <a:pt x="2530380" y="191685"/>
                </a:cubicBezTo>
                <a:cubicBezTo>
                  <a:pt x="2464763" y="212852"/>
                  <a:pt x="1117505" y="368427"/>
                  <a:pt x="974630" y="388535"/>
                </a:cubicBezTo>
                <a:cubicBezTo>
                  <a:pt x="831755" y="408643"/>
                  <a:pt x="1476280" y="304927"/>
                  <a:pt x="1673130" y="312335"/>
                </a:cubicBezTo>
                <a:cubicBezTo>
                  <a:pt x="1869980" y="319743"/>
                  <a:pt x="2162080" y="421343"/>
                  <a:pt x="2174780" y="43298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BBF81100-3067-430D-8691-28E221BC10C8}"/>
              </a:ext>
            </a:extLst>
          </p:cNvPr>
          <p:cNvSpPr/>
          <p:nvPr/>
        </p:nvSpPr>
        <p:spPr>
          <a:xfrm>
            <a:off x="1915242" y="2718153"/>
            <a:ext cx="2395009" cy="1681805"/>
          </a:xfrm>
          <a:custGeom>
            <a:avLst/>
            <a:gdLst>
              <a:gd name="connsiteX0" fmla="*/ 2346878 w 2395009"/>
              <a:gd name="connsiteY0" fmla="*/ 329847 h 1681805"/>
              <a:gd name="connsiteX1" fmla="*/ 2296078 w 2395009"/>
              <a:gd name="connsiteY1" fmla="*/ 329847 h 1681805"/>
              <a:gd name="connsiteX2" fmla="*/ 1854118 w 2395009"/>
              <a:gd name="connsiteY2" fmla="*/ 213007 h 1681805"/>
              <a:gd name="connsiteX3" fmla="*/ 939718 w 2395009"/>
              <a:gd name="connsiteY3" fmla="*/ 548287 h 1681805"/>
              <a:gd name="connsiteX4" fmla="*/ 1325798 w 2395009"/>
              <a:gd name="connsiteY4" fmla="*/ 350167 h 1681805"/>
              <a:gd name="connsiteX5" fmla="*/ 685718 w 2395009"/>
              <a:gd name="connsiteY5" fmla="*/ 827687 h 1681805"/>
              <a:gd name="connsiteX6" fmla="*/ 492678 w 2395009"/>
              <a:gd name="connsiteY6" fmla="*/ 1157887 h 1681805"/>
              <a:gd name="connsiteX7" fmla="*/ 756838 w 2395009"/>
              <a:gd name="connsiteY7" fmla="*/ 644807 h 1681805"/>
              <a:gd name="connsiteX8" fmla="*/ 340278 w 2395009"/>
              <a:gd name="connsiteY8" fmla="*/ 1340767 h 1681805"/>
              <a:gd name="connsiteX9" fmla="*/ 213278 w 2395009"/>
              <a:gd name="connsiteY9" fmla="*/ 1630327 h 1681805"/>
              <a:gd name="connsiteX10" fmla="*/ 157398 w 2395009"/>
              <a:gd name="connsiteY10" fmla="*/ 1472847 h 1681805"/>
              <a:gd name="connsiteX11" fmla="*/ 15158 w 2395009"/>
              <a:gd name="connsiteY11" fmla="*/ 1676047 h 1681805"/>
              <a:gd name="connsiteX12" fmla="*/ 60878 w 2395009"/>
              <a:gd name="connsiteY12" fmla="*/ 1198527 h 1681805"/>
              <a:gd name="connsiteX13" fmla="*/ 518078 w 2395009"/>
              <a:gd name="connsiteY13" fmla="*/ 502567 h 1681805"/>
              <a:gd name="connsiteX14" fmla="*/ 1208958 w 2395009"/>
              <a:gd name="connsiteY14" fmla="*/ 45367 h 1681805"/>
              <a:gd name="connsiteX15" fmla="*/ 1716958 w 2395009"/>
              <a:gd name="connsiteY15" fmla="*/ 50447 h 1681805"/>
              <a:gd name="connsiteX16" fmla="*/ 2346878 w 2395009"/>
              <a:gd name="connsiteY16" fmla="*/ 329847 h 1681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95009" h="1681805">
                <a:moveTo>
                  <a:pt x="2346878" y="329847"/>
                </a:moveTo>
                <a:cubicBezTo>
                  <a:pt x="2443398" y="376414"/>
                  <a:pt x="2378205" y="349320"/>
                  <a:pt x="2296078" y="329847"/>
                </a:cubicBezTo>
                <a:cubicBezTo>
                  <a:pt x="2213951" y="310374"/>
                  <a:pt x="2080178" y="176600"/>
                  <a:pt x="1854118" y="213007"/>
                </a:cubicBezTo>
                <a:cubicBezTo>
                  <a:pt x="1628058" y="249414"/>
                  <a:pt x="1027771" y="525427"/>
                  <a:pt x="939718" y="548287"/>
                </a:cubicBezTo>
                <a:cubicBezTo>
                  <a:pt x="851665" y="571147"/>
                  <a:pt x="1368131" y="303600"/>
                  <a:pt x="1325798" y="350167"/>
                </a:cubicBezTo>
                <a:cubicBezTo>
                  <a:pt x="1283465" y="396734"/>
                  <a:pt x="824571" y="693067"/>
                  <a:pt x="685718" y="827687"/>
                </a:cubicBezTo>
                <a:cubicBezTo>
                  <a:pt x="546865" y="962307"/>
                  <a:pt x="480825" y="1188367"/>
                  <a:pt x="492678" y="1157887"/>
                </a:cubicBezTo>
                <a:cubicBezTo>
                  <a:pt x="504531" y="1127407"/>
                  <a:pt x="782238" y="614327"/>
                  <a:pt x="756838" y="644807"/>
                </a:cubicBezTo>
                <a:cubicBezTo>
                  <a:pt x="731438" y="675287"/>
                  <a:pt x="430871" y="1176514"/>
                  <a:pt x="340278" y="1340767"/>
                </a:cubicBezTo>
                <a:cubicBezTo>
                  <a:pt x="249685" y="1505020"/>
                  <a:pt x="243758" y="1608314"/>
                  <a:pt x="213278" y="1630327"/>
                </a:cubicBezTo>
                <a:cubicBezTo>
                  <a:pt x="182798" y="1652340"/>
                  <a:pt x="190418" y="1465227"/>
                  <a:pt x="157398" y="1472847"/>
                </a:cubicBezTo>
                <a:cubicBezTo>
                  <a:pt x="124378" y="1480467"/>
                  <a:pt x="31245" y="1721767"/>
                  <a:pt x="15158" y="1676047"/>
                </a:cubicBezTo>
                <a:cubicBezTo>
                  <a:pt x="-929" y="1630327"/>
                  <a:pt x="-22942" y="1394107"/>
                  <a:pt x="60878" y="1198527"/>
                </a:cubicBezTo>
                <a:cubicBezTo>
                  <a:pt x="144698" y="1002947"/>
                  <a:pt x="326731" y="694760"/>
                  <a:pt x="518078" y="502567"/>
                </a:cubicBezTo>
                <a:cubicBezTo>
                  <a:pt x="709425" y="310374"/>
                  <a:pt x="1009145" y="120720"/>
                  <a:pt x="1208958" y="45367"/>
                </a:cubicBezTo>
                <a:cubicBezTo>
                  <a:pt x="1408771" y="-29986"/>
                  <a:pt x="1523071" y="494"/>
                  <a:pt x="1716958" y="50447"/>
                </a:cubicBezTo>
                <a:cubicBezTo>
                  <a:pt x="1910845" y="100400"/>
                  <a:pt x="2250358" y="283280"/>
                  <a:pt x="2346878" y="32984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DD424602-A548-4E76-895B-BF693E797CEB}"/>
              </a:ext>
            </a:extLst>
          </p:cNvPr>
          <p:cNvSpPr/>
          <p:nvPr/>
        </p:nvSpPr>
        <p:spPr>
          <a:xfrm>
            <a:off x="2885306" y="2688577"/>
            <a:ext cx="2901338" cy="933711"/>
          </a:xfrm>
          <a:custGeom>
            <a:avLst/>
            <a:gdLst>
              <a:gd name="connsiteX0" fmla="*/ 929774 w 2901338"/>
              <a:gd name="connsiteY0" fmla="*/ 400063 h 933711"/>
              <a:gd name="connsiteX1" fmla="*/ 985654 w 2901338"/>
              <a:gd name="connsiteY1" fmla="*/ 389903 h 933711"/>
              <a:gd name="connsiteX2" fmla="*/ 1910214 w 2901338"/>
              <a:gd name="connsiteY2" fmla="*/ 283223 h 933711"/>
              <a:gd name="connsiteX3" fmla="*/ 2748414 w 2901338"/>
              <a:gd name="connsiteY3" fmla="*/ 867423 h 933711"/>
              <a:gd name="connsiteX4" fmla="*/ 2159134 w 2901338"/>
              <a:gd name="connsiteY4" fmla="*/ 405143 h 933711"/>
              <a:gd name="connsiteX5" fmla="*/ 2895734 w 2901338"/>
              <a:gd name="connsiteY5" fmla="*/ 933463 h 933711"/>
              <a:gd name="connsiteX6" fmla="*/ 2514734 w 2901338"/>
              <a:gd name="connsiteY6" fmla="*/ 476263 h 933711"/>
              <a:gd name="connsiteX7" fmla="*/ 2834774 w 2901338"/>
              <a:gd name="connsiteY7" fmla="*/ 618503 h 933711"/>
              <a:gd name="connsiteX8" fmla="*/ 2514734 w 2901338"/>
              <a:gd name="connsiteY8" fmla="*/ 181623 h 933711"/>
              <a:gd name="connsiteX9" fmla="*/ 2082934 w 2901338"/>
              <a:gd name="connsiteY9" fmla="*/ 44463 h 933711"/>
              <a:gd name="connsiteX10" fmla="*/ 1117734 w 2901338"/>
              <a:gd name="connsiteY10" fmla="*/ 3823 h 933711"/>
              <a:gd name="connsiteX11" fmla="*/ 421774 w 2901338"/>
              <a:gd name="connsiteY11" fmla="*/ 125743 h 933711"/>
              <a:gd name="connsiteX12" fmla="*/ 1691774 w 2901338"/>
              <a:gd name="connsiteY12" fmla="*/ 19063 h 933711"/>
              <a:gd name="connsiteX13" fmla="*/ 310014 w 2901338"/>
              <a:gd name="connsiteY13" fmla="*/ 339103 h 933711"/>
              <a:gd name="connsiteX14" fmla="*/ 990734 w 2901338"/>
              <a:gd name="connsiteY14" fmla="*/ 227343 h 933711"/>
              <a:gd name="connsiteX15" fmla="*/ 1036454 w 2901338"/>
              <a:gd name="connsiteY15" fmla="*/ 293383 h 933711"/>
              <a:gd name="connsiteX16" fmla="*/ 134 w 2901338"/>
              <a:gd name="connsiteY16" fmla="*/ 577863 h 933711"/>
              <a:gd name="connsiteX17" fmla="*/ 929774 w 2901338"/>
              <a:gd name="connsiteY17" fmla="*/ 400063 h 933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01338" h="933711">
                <a:moveTo>
                  <a:pt x="929774" y="400063"/>
                </a:moveTo>
                <a:lnTo>
                  <a:pt x="985654" y="389903"/>
                </a:lnTo>
                <a:cubicBezTo>
                  <a:pt x="1149061" y="370430"/>
                  <a:pt x="1616421" y="203636"/>
                  <a:pt x="1910214" y="283223"/>
                </a:cubicBezTo>
                <a:cubicBezTo>
                  <a:pt x="2204007" y="362810"/>
                  <a:pt x="2706927" y="847103"/>
                  <a:pt x="2748414" y="867423"/>
                </a:cubicBezTo>
                <a:cubicBezTo>
                  <a:pt x="2789901" y="887743"/>
                  <a:pt x="2134581" y="394136"/>
                  <a:pt x="2159134" y="405143"/>
                </a:cubicBezTo>
                <a:cubicBezTo>
                  <a:pt x="2183687" y="416150"/>
                  <a:pt x="2836467" y="921610"/>
                  <a:pt x="2895734" y="933463"/>
                </a:cubicBezTo>
                <a:cubicBezTo>
                  <a:pt x="2955001" y="945316"/>
                  <a:pt x="2524894" y="528756"/>
                  <a:pt x="2514734" y="476263"/>
                </a:cubicBezTo>
                <a:cubicBezTo>
                  <a:pt x="2504574" y="423770"/>
                  <a:pt x="2834774" y="667610"/>
                  <a:pt x="2834774" y="618503"/>
                </a:cubicBezTo>
                <a:cubicBezTo>
                  <a:pt x="2834774" y="569396"/>
                  <a:pt x="2640041" y="277296"/>
                  <a:pt x="2514734" y="181623"/>
                </a:cubicBezTo>
                <a:cubicBezTo>
                  <a:pt x="2389427" y="85950"/>
                  <a:pt x="2315767" y="74096"/>
                  <a:pt x="2082934" y="44463"/>
                </a:cubicBezTo>
                <a:cubicBezTo>
                  <a:pt x="1850101" y="14830"/>
                  <a:pt x="1394594" y="-9724"/>
                  <a:pt x="1117734" y="3823"/>
                </a:cubicBezTo>
                <a:cubicBezTo>
                  <a:pt x="840874" y="17370"/>
                  <a:pt x="326101" y="123203"/>
                  <a:pt x="421774" y="125743"/>
                </a:cubicBezTo>
                <a:cubicBezTo>
                  <a:pt x="517447" y="128283"/>
                  <a:pt x="1710401" y="-16497"/>
                  <a:pt x="1691774" y="19063"/>
                </a:cubicBezTo>
                <a:cubicBezTo>
                  <a:pt x="1673147" y="54623"/>
                  <a:pt x="426854" y="304390"/>
                  <a:pt x="310014" y="339103"/>
                </a:cubicBezTo>
                <a:cubicBezTo>
                  <a:pt x="193174" y="373816"/>
                  <a:pt x="869661" y="234963"/>
                  <a:pt x="990734" y="227343"/>
                </a:cubicBezTo>
                <a:cubicBezTo>
                  <a:pt x="1111807" y="219723"/>
                  <a:pt x="1201554" y="234963"/>
                  <a:pt x="1036454" y="293383"/>
                </a:cubicBezTo>
                <a:cubicBezTo>
                  <a:pt x="871354" y="351803"/>
                  <a:pt x="11987" y="565163"/>
                  <a:pt x="134" y="577863"/>
                </a:cubicBezTo>
                <a:cubicBezTo>
                  <a:pt x="-11719" y="590563"/>
                  <a:pt x="765521" y="431390"/>
                  <a:pt x="929774" y="40006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D483D848-AFC4-4212-9F15-4CF170528F6F}"/>
              </a:ext>
            </a:extLst>
          </p:cNvPr>
          <p:cNvSpPr/>
          <p:nvPr/>
        </p:nvSpPr>
        <p:spPr>
          <a:xfrm>
            <a:off x="5741238" y="3024783"/>
            <a:ext cx="1625953" cy="2963440"/>
          </a:xfrm>
          <a:custGeom>
            <a:avLst/>
            <a:gdLst>
              <a:gd name="connsiteX0" fmla="*/ 132512 w 1625953"/>
              <a:gd name="connsiteY0" fmla="*/ 512167 h 2963440"/>
              <a:gd name="connsiteX1" fmla="*/ 11862 w 1625953"/>
              <a:gd name="connsiteY1" fmla="*/ 931267 h 2963440"/>
              <a:gd name="connsiteX2" fmla="*/ 430962 w 1625953"/>
              <a:gd name="connsiteY2" fmla="*/ 1369417 h 2963440"/>
              <a:gd name="connsiteX3" fmla="*/ 799262 w 1625953"/>
              <a:gd name="connsiteY3" fmla="*/ 1725017 h 2963440"/>
              <a:gd name="connsiteX4" fmla="*/ 469062 w 1625953"/>
              <a:gd name="connsiteY4" fmla="*/ 1445617 h 2963440"/>
              <a:gd name="connsiteX5" fmla="*/ 704012 w 1625953"/>
              <a:gd name="connsiteY5" fmla="*/ 1661517 h 2963440"/>
              <a:gd name="connsiteX6" fmla="*/ 888162 w 1625953"/>
              <a:gd name="connsiteY6" fmla="*/ 2106017 h 2963440"/>
              <a:gd name="connsiteX7" fmla="*/ 1186612 w 1625953"/>
              <a:gd name="connsiteY7" fmla="*/ 2487017 h 2963440"/>
              <a:gd name="connsiteX8" fmla="*/ 869112 w 1625953"/>
              <a:gd name="connsiteY8" fmla="*/ 1807567 h 2963440"/>
              <a:gd name="connsiteX9" fmla="*/ 1618412 w 1625953"/>
              <a:gd name="connsiteY9" fmla="*/ 2461617 h 2963440"/>
              <a:gd name="connsiteX10" fmla="*/ 1262812 w 1625953"/>
              <a:gd name="connsiteY10" fmla="*/ 2245717 h 2963440"/>
              <a:gd name="connsiteX11" fmla="*/ 1389812 w 1625953"/>
              <a:gd name="connsiteY11" fmla="*/ 2963267 h 2963440"/>
              <a:gd name="connsiteX12" fmla="*/ 1161212 w 1625953"/>
              <a:gd name="connsiteY12" fmla="*/ 2309217 h 2963440"/>
              <a:gd name="connsiteX13" fmla="*/ 1135812 w 1625953"/>
              <a:gd name="connsiteY13" fmla="*/ 1832967 h 2963440"/>
              <a:gd name="connsiteX14" fmla="*/ 380162 w 1625953"/>
              <a:gd name="connsiteY14" fmla="*/ 1223367 h 2963440"/>
              <a:gd name="connsiteX15" fmla="*/ 361112 w 1625953"/>
              <a:gd name="connsiteY15" fmla="*/ 696317 h 2963440"/>
              <a:gd name="connsiteX16" fmla="*/ 437312 w 1625953"/>
              <a:gd name="connsiteY16" fmla="*/ 10517 h 2963440"/>
              <a:gd name="connsiteX17" fmla="*/ 208712 w 1625953"/>
              <a:gd name="connsiteY17" fmla="*/ 270867 h 2963440"/>
              <a:gd name="connsiteX18" fmla="*/ 265862 w 1625953"/>
              <a:gd name="connsiteY18" fmla="*/ 137517 h 2963440"/>
              <a:gd name="connsiteX19" fmla="*/ 316662 w 1625953"/>
              <a:gd name="connsiteY19" fmla="*/ 150217 h 2963440"/>
              <a:gd name="connsiteX20" fmla="*/ 132512 w 1625953"/>
              <a:gd name="connsiteY20" fmla="*/ 512167 h 296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625953" h="2963440">
                <a:moveTo>
                  <a:pt x="132512" y="512167"/>
                </a:moveTo>
                <a:cubicBezTo>
                  <a:pt x="81712" y="642342"/>
                  <a:pt x="-37880" y="788392"/>
                  <a:pt x="11862" y="931267"/>
                </a:cubicBezTo>
                <a:cubicBezTo>
                  <a:pt x="61604" y="1074142"/>
                  <a:pt x="299729" y="1237125"/>
                  <a:pt x="430962" y="1369417"/>
                </a:cubicBezTo>
                <a:cubicBezTo>
                  <a:pt x="562195" y="1501709"/>
                  <a:pt x="792912" y="1712317"/>
                  <a:pt x="799262" y="1725017"/>
                </a:cubicBezTo>
                <a:cubicBezTo>
                  <a:pt x="805612" y="1737717"/>
                  <a:pt x="484937" y="1456200"/>
                  <a:pt x="469062" y="1445617"/>
                </a:cubicBezTo>
                <a:cubicBezTo>
                  <a:pt x="453187" y="1435034"/>
                  <a:pt x="634162" y="1551450"/>
                  <a:pt x="704012" y="1661517"/>
                </a:cubicBezTo>
                <a:cubicBezTo>
                  <a:pt x="773862" y="1771584"/>
                  <a:pt x="807729" y="1968434"/>
                  <a:pt x="888162" y="2106017"/>
                </a:cubicBezTo>
                <a:cubicBezTo>
                  <a:pt x="968595" y="2243600"/>
                  <a:pt x="1189787" y="2536759"/>
                  <a:pt x="1186612" y="2487017"/>
                </a:cubicBezTo>
                <a:cubicBezTo>
                  <a:pt x="1183437" y="2437275"/>
                  <a:pt x="797145" y="1811800"/>
                  <a:pt x="869112" y="1807567"/>
                </a:cubicBezTo>
                <a:cubicBezTo>
                  <a:pt x="941079" y="1803334"/>
                  <a:pt x="1552795" y="2388592"/>
                  <a:pt x="1618412" y="2461617"/>
                </a:cubicBezTo>
                <a:cubicBezTo>
                  <a:pt x="1684029" y="2534642"/>
                  <a:pt x="1300912" y="2162109"/>
                  <a:pt x="1262812" y="2245717"/>
                </a:cubicBezTo>
                <a:cubicBezTo>
                  <a:pt x="1224712" y="2329325"/>
                  <a:pt x="1406745" y="2952684"/>
                  <a:pt x="1389812" y="2963267"/>
                </a:cubicBezTo>
                <a:cubicBezTo>
                  <a:pt x="1372879" y="2973850"/>
                  <a:pt x="1203545" y="2497600"/>
                  <a:pt x="1161212" y="2309217"/>
                </a:cubicBezTo>
                <a:cubicBezTo>
                  <a:pt x="1118879" y="2120834"/>
                  <a:pt x="1265987" y="2013942"/>
                  <a:pt x="1135812" y="1832967"/>
                </a:cubicBezTo>
                <a:cubicBezTo>
                  <a:pt x="1005637" y="1651992"/>
                  <a:pt x="509279" y="1412809"/>
                  <a:pt x="380162" y="1223367"/>
                </a:cubicBezTo>
                <a:cubicBezTo>
                  <a:pt x="251045" y="1033925"/>
                  <a:pt x="351587" y="898459"/>
                  <a:pt x="361112" y="696317"/>
                </a:cubicBezTo>
                <a:cubicBezTo>
                  <a:pt x="370637" y="494175"/>
                  <a:pt x="462712" y="81425"/>
                  <a:pt x="437312" y="10517"/>
                </a:cubicBezTo>
                <a:cubicBezTo>
                  <a:pt x="411912" y="-60391"/>
                  <a:pt x="237287" y="249700"/>
                  <a:pt x="208712" y="270867"/>
                </a:cubicBezTo>
                <a:cubicBezTo>
                  <a:pt x="180137" y="292034"/>
                  <a:pt x="247870" y="157625"/>
                  <a:pt x="265862" y="137517"/>
                </a:cubicBezTo>
                <a:cubicBezTo>
                  <a:pt x="283854" y="117409"/>
                  <a:pt x="336770" y="94125"/>
                  <a:pt x="316662" y="150217"/>
                </a:cubicBezTo>
                <a:cubicBezTo>
                  <a:pt x="296554" y="206309"/>
                  <a:pt x="183312" y="381992"/>
                  <a:pt x="132512" y="51216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252FE406-E10C-46BE-97FF-9C45248A622F}"/>
              </a:ext>
            </a:extLst>
          </p:cNvPr>
          <p:cNvSpPr/>
          <p:nvPr/>
        </p:nvSpPr>
        <p:spPr>
          <a:xfrm>
            <a:off x="6551267" y="4314512"/>
            <a:ext cx="1113806" cy="3733142"/>
          </a:xfrm>
          <a:custGeom>
            <a:avLst/>
            <a:gdLst>
              <a:gd name="connsiteX0" fmla="*/ 503583 w 1113806"/>
              <a:gd name="connsiteY0" fmla="*/ 530538 h 3733142"/>
              <a:gd name="connsiteX1" fmla="*/ 528983 w 1113806"/>
              <a:gd name="connsiteY1" fmla="*/ 606738 h 3733142"/>
              <a:gd name="connsiteX2" fmla="*/ 979833 w 1113806"/>
              <a:gd name="connsiteY2" fmla="*/ 1406838 h 3733142"/>
              <a:gd name="connsiteX3" fmla="*/ 1113183 w 1113806"/>
              <a:gd name="connsiteY3" fmla="*/ 1933888 h 3733142"/>
              <a:gd name="connsiteX4" fmla="*/ 1030633 w 1113806"/>
              <a:gd name="connsiteY4" fmla="*/ 3057838 h 3733142"/>
              <a:gd name="connsiteX5" fmla="*/ 1049683 w 1113806"/>
              <a:gd name="connsiteY5" fmla="*/ 2321238 h 3733142"/>
              <a:gd name="connsiteX6" fmla="*/ 878233 w 1113806"/>
              <a:gd name="connsiteY6" fmla="*/ 3165788 h 3733142"/>
              <a:gd name="connsiteX7" fmla="*/ 503583 w 1113806"/>
              <a:gd name="connsiteY7" fmla="*/ 3730938 h 3733142"/>
              <a:gd name="connsiteX8" fmla="*/ 605183 w 1113806"/>
              <a:gd name="connsiteY8" fmla="*/ 2962588 h 3733142"/>
              <a:gd name="connsiteX9" fmla="*/ 84483 w 1113806"/>
              <a:gd name="connsiteY9" fmla="*/ 3375338 h 3733142"/>
              <a:gd name="connsiteX10" fmla="*/ 363883 w 1113806"/>
              <a:gd name="connsiteY10" fmla="*/ 2410138 h 3733142"/>
              <a:gd name="connsiteX11" fmla="*/ 255933 w 1113806"/>
              <a:gd name="connsiteY11" fmla="*/ 1387788 h 3733142"/>
              <a:gd name="connsiteX12" fmla="*/ 668683 w 1113806"/>
              <a:gd name="connsiteY12" fmla="*/ 2016438 h 3733142"/>
              <a:gd name="connsiteX13" fmla="*/ 173383 w 1113806"/>
              <a:gd name="connsiteY13" fmla="*/ 676588 h 3733142"/>
              <a:gd name="connsiteX14" fmla="*/ 668683 w 1113806"/>
              <a:gd name="connsiteY14" fmla="*/ 1514788 h 3733142"/>
              <a:gd name="connsiteX15" fmla="*/ 1933 w 1113806"/>
              <a:gd name="connsiteY15" fmla="*/ 28888 h 3733142"/>
              <a:gd name="connsiteX16" fmla="*/ 503583 w 1113806"/>
              <a:gd name="connsiteY16" fmla="*/ 530538 h 3733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13806" h="3733142">
                <a:moveTo>
                  <a:pt x="503583" y="530538"/>
                </a:moveTo>
                <a:cubicBezTo>
                  <a:pt x="591425" y="626846"/>
                  <a:pt x="449608" y="460688"/>
                  <a:pt x="528983" y="606738"/>
                </a:cubicBezTo>
                <a:cubicBezTo>
                  <a:pt x="608358" y="752788"/>
                  <a:pt x="882466" y="1185646"/>
                  <a:pt x="979833" y="1406838"/>
                </a:cubicBezTo>
                <a:cubicBezTo>
                  <a:pt x="1077200" y="1628030"/>
                  <a:pt x="1104716" y="1658721"/>
                  <a:pt x="1113183" y="1933888"/>
                </a:cubicBezTo>
                <a:cubicBezTo>
                  <a:pt x="1121650" y="2209055"/>
                  <a:pt x="1041216" y="2993280"/>
                  <a:pt x="1030633" y="3057838"/>
                </a:cubicBezTo>
                <a:cubicBezTo>
                  <a:pt x="1020050" y="3122396"/>
                  <a:pt x="1075083" y="2303246"/>
                  <a:pt x="1049683" y="2321238"/>
                </a:cubicBezTo>
                <a:cubicBezTo>
                  <a:pt x="1024283" y="2339230"/>
                  <a:pt x="969250" y="2930838"/>
                  <a:pt x="878233" y="3165788"/>
                </a:cubicBezTo>
                <a:cubicBezTo>
                  <a:pt x="787216" y="3400738"/>
                  <a:pt x="549091" y="3764805"/>
                  <a:pt x="503583" y="3730938"/>
                </a:cubicBezTo>
                <a:cubicBezTo>
                  <a:pt x="458075" y="3697071"/>
                  <a:pt x="675033" y="3021855"/>
                  <a:pt x="605183" y="2962588"/>
                </a:cubicBezTo>
                <a:cubicBezTo>
                  <a:pt x="535333" y="2903321"/>
                  <a:pt x="124700" y="3467413"/>
                  <a:pt x="84483" y="3375338"/>
                </a:cubicBezTo>
                <a:cubicBezTo>
                  <a:pt x="44266" y="3283263"/>
                  <a:pt x="335308" y="2741396"/>
                  <a:pt x="363883" y="2410138"/>
                </a:cubicBezTo>
                <a:cubicBezTo>
                  <a:pt x="392458" y="2078880"/>
                  <a:pt x="205133" y="1453405"/>
                  <a:pt x="255933" y="1387788"/>
                </a:cubicBezTo>
                <a:cubicBezTo>
                  <a:pt x="306733" y="1322171"/>
                  <a:pt x="682441" y="2134971"/>
                  <a:pt x="668683" y="2016438"/>
                </a:cubicBezTo>
                <a:cubicBezTo>
                  <a:pt x="654925" y="1897905"/>
                  <a:pt x="173383" y="760196"/>
                  <a:pt x="173383" y="676588"/>
                </a:cubicBezTo>
                <a:cubicBezTo>
                  <a:pt x="173383" y="592980"/>
                  <a:pt x="697258" y="1622738"/>
                  <a:pt x="668683" y="1514788"/>
                </a:cubicBezTo>
                <a:cubicBezTo>
                  <a:pt x="640108" y="1406838"/>
                  <a:pt x="36858" y="190813"/>
                  <a:pt x="1933" y="28888"/>
                </a:cubicBezTo>
                <a:cubicBezTo>
                  <a:pt x="-32992" y="-133037"/>
                  <a:pt x="415741" y="434230"/>
                  <a:pt x="503583" y="53053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ED265C7E-CBC9-45BD-BFFD-6824D430938F}"/>
              </a:ext>
            </a:extLst>
          </p:cNvPr>
          <p:cNvSpPr/>
          <p:nvPr/>
        </p:nvSpPr>
        <p:spPr>
          <a:xfrm>
            <a:off x="5455833" y="6248032"/>
            <a:ext cx="2388816" cy="3433879"/>
          </a:xfrm>
          <a:custGeom>
            <a:avLst/>
            <a:gdLst>
              <a:gd name="connsiteX0" fmla="*/ 2215502 w 2388816"/>
              <a:gd name="connsiteY0" fmla="*/ 1163421 h 3433879"/>
              <a:gd name="connsiteX1" fmla="*/ 1868992 w 2388816"/>
              <a:gd name="connsiteY1" fmla="*/ 2106696 h 3433879"/>
              <a:gd name="connsiteX2" fmla="*/ 1637986 w 2388816"/>
              <a:gd name="connsiteY2" fmla="*/ 2818966 h 3433879"/>
              <a:gd name="connsiteX3" fmla="*/ 1753489 w 2388816"/>
              <a:gd name="connsiteY3" fmla="*/ 2347328 h 3433879"/>
              <a:gd name="connsiteX4" fmla="*/ 1512858 w 2388816"/>
              <a:gd name="connsiteY4" fmla="*/ 3126974 h 3433879"/>
              <a:gd name="connsiteX5" fmla="*/ 1551359 w 2388816"/>
              <a:gd name="connsiteY5" fmla="*/ 2183699 h 3433879"/>
              <a:gd name="connsiteX6" fmla="*/ 925716 w 2388816"/>
              <a:gd name="connsiteY6" fmla="*/ 3203976 h 3433879"/>
              <a:gd name="connsiteX7" fmla="*/ 69068 w 2388816"/>
              <a:gd name="connsiteY7" fmla="*/ 3425357 h 3433879"/>
              <a:gd name="connsiteX8" fmla="*/ 136445 w 2388816"/>
              <a:gd name="connsiteY8" fmla="*/ 3348355 h 3433879"/>
              <a:gd name="connsiteX9" fmla="*/ 810213 w 2388816"/>
              <a:gd name="connsiteY9" fmla="*/ 2982595 h 3433879"/>
              <a:gd name="connsiteX10" fmla="*/ 1532108 w 2388816"/>
              <a:gd name="connsiteY10" fmla="*/ 788035 h 3433879"/>
              <a:gd name="connsiteX11" fmla="*/ 1233725 w 2388816"/>
              <a:gd name="connsiteY11" fmla="*/ 2703463 h 3433879"/>
              <a:gd name="connsiteX12" fmla="*/ 1406980 w 2388816"/>
              <a:gd name="connsiteY12" fmla="*/ 1548431 h 3433879"/>
              <a:gd name="connsiteX13" fmla="*/ 1541733 w 2388816"/>
              <a:gd name="connsiteY13" fmla="*/ 1375176 h 3433879"/>
              <a:gd name="connsiteX14" fmla="*/ 2379131 w 2388816"/>
              <a:gd name="connsiteY14" fmla="*/ 8389 h 3433879"/>
              <a:gd name="connsiteX15" fmla="*/ 2013371 w 2388816"/>
              <a:gd name="connsiteY15" fmla="*/ 816911 h 3433879"/>
              <a:gd name="connsiteX16" fmla="*/ 2215502 w 2388816"/>
              <a:gd name="connsiteY16" fmla="*/ 1163421 h 3433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88816" h="3433879">
                <a:moveTo>
                  <a:pt x="2215502" y="1163421"/>
                </a:moveTo>
                <a:cubicBezTo>
                  <a:pt x="2191439" y="1378385"/>
                  <a:pt x="1965245" y="1830772"/>
                  <a:pt x="1868992" y="2106696"/>
                </a:cubicBezTo>
                <a:cubicBezTo>
                  <a:pt x="1772739" y="2382620"/>
                  <a:pt x="1657236" y="2778861"/>
                  <a:pt x="1637986" y="2818966"/>
                </a:cubicBezTo>
                <a:cubicBezTo>
                  <a:pt x="1618736" y="2859071"/>
                  <a:pt x="1774344" y="2295993"/>
                  <a:pt x="1753489" y="2347328"/>
                </a:cubicBezTo>
                <a:cubicBezTo>
                  <a:pt x="1732634" y="2398663"/>
                  <a:pt x="1546546" y="3154245"/>
                  <a:pt x="1512858" y="3126974"/>
                </a:cubicBezTo>
                <a:cubicBezTo>
                  <a:pt x="1479170" y="3099703"/>
                  <a:pt x="1649216" y="2170865"/>
                  <a:pt x="1551359" y="2183699"/>
                </a:cubicBezTo>
                <a:cubicBezTo>
                  <a:pt x="1453502" y="2196533"/>
                  <a:pt x="1172764" y="2997033"/>
                  <a:pt x="925716" y="3203976"/>
                </a:cubicBezTo>
                <a:cubicBezTo>
                  <a:pt x="678668" y="3410919"/>
                  <a:pt x="200613" y="3401294"/>
                  <a:pt x="69068" y="3425357"/>
                </a:cubicBezTo>
                <a:cubicBezTo>
                  <a:pt x="-62477" y="3449420"/>
                  <a:pt x="12921" y="3422149"/>
                  <a:pt x="136445" y="3348355"/>
                </a:cubicBezTo>
                <a:cubicBezTo>
                  <a:pt x="259969" y="3274561"/>
                  <a:pt x="577603" y="3409315"/>
                  <a:pt x="810213" y="2982595"/>
                </a:cubicBezTo>
                <a:cubicBezTo>
                  <a:pt x="1042823" y="2555875"/>
                  <a:pt x="1461523" y="834557"/>
                  <a:pt x="1532108" y="788035"/>
                </a:cubicBezTo>
                <a:cubicBezTo>
                  <a:pt x="1602693" y="741513"/>
                  <a:pt x="1254580" y="2576730"/>
                  <a:pt x="1233725" y="2703463"/>
                </a:cubicBezTo>
                <a:cubicBezTo>
                  <a:pt x="1212870" y="2830196"/>
                  <a:pt x="1355645" y="1769812"/>
                  <a:pt x="1406980" y="1548431"/>
                </a:cubicBezTo>
                <a:cubicBezTo>
                  <a:pt x="1458315" y="1327050"/>
                  <a:pt x="1379708" y="1631850"/>
                  <a:pt x="1541733" y="1375176"/>
                </a:cubicBezTo>
                <a:cubicBezTo>
                  <a:pt x="1703758" y="1118502"/>
                  <a:pt x="2300525" y="101433"/>
                  <a:pt x="2379131" y="8389"/>
                </a:cubicBezTo>
                <a:cubicBezTo>
                  <a:pt x="2457737" y="-84655"/>
                  <a:pt x="2032621" y="622802"/>
                  <a:pt x="2013371" y="816911"/>
                </a:cubicBezTo>
                <a:cubicBezTo>
                  <a:pt x="1994121" y="1011020"/>
                  <a:pt x="2239565" y="948457"/>
                  <a:pt x="2215502" y="116342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DA868D45-DFDD-481A-9B33-E10C958A652D}"/>
              </a:ext>
            </a:extLst>
          </p:cNvPr>
          <p:cNvSpPr/>
          <p:nvPr/>
        </p:nvSpPr>
        <p:spPr>
          <a:xfrm>
            <a:off x="2269067" y="9329808"/>
            <a:ext cx="4267241" cy="618550"/>
          </a:xfrm>
          <a:custGeom>
            <a:avLst/>
            <a:gdLst>
              <a:gd name="connsiteX0" fmla="*/ 618066 w 4267241"/>
              <a:gd name="connsiteY0" fmla="*/ 457659 h 618550"/>
              <a:gd name="connsiteX1" fmla="*/ 694266 w 4267241"/>
              <a:gd name="connsiteY1" fmla="*/ 457659 h 618550"/>
              <a:gd name="connsiteX2" fmla="*/ 2167466 w 4267241"/>
              <a:gd name="connsiteY2" fmla="*/ 533859 h 618550"/>
              <a:gd name="connsiteX3" fmla="*/ 3039533 w 4267241"/>
              <a:gd name="connsiteY3" fmla="*/ 330659 h 618550"/>
              <a:gd name="connsiteX4" fmla="*/ 4267200 w 4267241"/>
              <a:gd name="connsiteY4" fmla="*/ 459 h 618550"/>
              <a:gd name="connsiteX5" fmla="*/ 2997200 w 4267241"/>
              <a:gd name="connsiteY5" fmla="*/ 406859 h 618550"/>
              <a:gd name="connsiteX6" fmla="*/ 2506133 w 4267241"/>
              <a:gd name="connsiteY6" fmla="*/ 567725 h 618550"/>
              <a:gd name="connsiteX7" fmla="*/ 3649133 w 4267241"/>
              <a:gd name="connsiteY7" fmla="*/ 347592 h 618550"/>
              <a:gd name="connsiteX8" fmla="*/ 2015066 w 4267241"/>
              <a:gd name="connsiteY8" fmla="*/ 618525 h 618550"/>
              <a:gd name="connsiteX9" fmla="*/ 0 w 4267241"/>
              <a:gd name="connsiteY9" fmla="*/ 364525 h 618550"/>
              <a:gd name="connsiteX10" fmla="*/ 702733 w 4267241"/>
              <a:gd name="connsiteY10" fmla="*/ 457659 h 618550"/>
              <a:gd name="connsiteX11" fmla="*/ 618066 w 4267241"/>
              <a:gd name="connsiteY11" fmla="*/ 457659 h 618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67241" h="618550">
                <a:moveTo>
                  <a:pt x="618066" y="457659"/>
                </a:moveTo>
                <a:lnTo>
                  <a:pt x="694266" y="457659"/>
                </a:lnTo>
                <a:cubicBezTo>
                  <a:pt x="952499" y="470359"/>
                  <a:pt x="1776588" y="555026"/>
                  <a:pt x="2167466" y="533859"/>
                </a:cubicBezTo>
                <a:cubicBezTo>
                  <a:pt x="2558344" y="512692"/>
                  <a:pt x="2689577" y="419559"/>
                  <a:pt x="3039533" y="330659"/>
                </a:cubicBezTo>
                <a:cubicBezTo>
                  <a:pt x="3389489" y="241759"/>
                  <a:pt x="4274255" y="-12241"/>
                  <a:pt x="4267200" y="459"/>
                </a:cubicBezTo>
                <a:cubicBezTo>
                  <a:pt x="4260145" y="13159"/>
                  <a:pt x="3290711" y="312315"/>
                  <a:pt x="2997200" y="406859"/>
                </a:cubicBezTo>
                <a:cubicBezTo>
                  <a:pt x="2703689" y="501403"/>
                  <a:pt x="2397478" y="577603"/>
                  <a:pt x="2506133" y="567725"/>
                </a:cubicBezTo>
                <a:cubicBezTo>
                  <a:pt x="2614788" y="557847"/>
                  <a:pt x="3730977" y="339125"/>
                  <a:pt x="3649133" y="347592"/>
                </a:cubicBezTo>
                <a:cubicBezTo>
                  <a:pt x="3567289" y="356059"/>
                  <a:pt x="2623255" y="615703"/>
                  <a:pt x="2015066" y="618525"/>
                </a:cubicBezTo>
                <a:cubicBezTo>
                  <a:pt x="1406877" y="621347"/>
                  <a:pt x="218722" y="391336"/>
                  <a:pt x="0" y="364525"/>
                </a:cubicBezTo>
                <a:lnTo>
                  <a:pt x="702733" y="457659"/>
                </a:lnTo>
                <a:cubicBezTo>
                  <a:pt x="804333" y="468948"/>
                  <a:pt x="619477" y="457659"/>
                  <a:pt x="618066" y="45765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389E1AE0-1E40-424F-8DA6-F57D4ECEE6A3}"/>
              </a:ext>
            </a:extLst>
          </p:cNvPr>
          <p:cNvSpPr/>
          <p:nvPr/>
        </p:nvSpPr>
        <p:spPr>
          <a:xfrm>
            <a:off x="1801721" y="4811259"/>
            <a:ext cx="393579" cy="754307"/>
          </a:xfrm>
          <a:custGeom>
            <a:avLst/>
            <a:gdLst>
              <a:gd name="connsiteX0" fmla="*/ 382679 w 393579"/>
              <a:gd name="connsiteY0" fmla="*/ 4581 h 754307"/>
              <a:gd name="connsiteX1" fmla="*/ 286159 w 393579"/>
              <a:gd name="connsiteY1" fmla="*/ 207781 h 754307"/>
              <a:gd name="connsiteX2" fmla="*/ 194719 w 393579"/>
              <a:gd name="connsiteY2" fmla="*/ 451621 h 754307"/>
              <a:gd name="connsiteX3" fmla="*/ 143919 w 393579"/>
              <a:gd name="connsiteY3" fmla="*/ 751341 h 754307"/>
              <a:gd name="connsiteX4" fmla="*/ 88039 w 393579"/>
              <a:gd name="connsiteY4" fmla="*/ 593861 h 754307"/>
              <a:gd name="connsiteX5" fmla="*/ 11839 w 393579"/>
              <a:gd name="connsiteY5" fmla="*/ 410981 h 754307"/>
              <a:gd name="connsiteX6" fmla="*/ 382679 w 393579"/>
              <a:gd name="connsiteY6" fmla="*/ 4581 h 754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579" h="754307">
                <a:moveTo>
                  <a:pt x="382679" y="4581"/>
                </a:moveTo>
                <a:cubicBezTo>
                  <a:pt x="428399" y="-29286"/>
                  <a:pt x="317486" y="133274"/>
                  <a:pt x="286159" y="207781"/>
                </a:cubicBezTo>
                <a:cubicBezTo>
                  <a:pt x="254832" y="282288"/>
                  <a:pt x="218426" y="361028"/>
                  <a:pt x="194719" y="451621"/>
                </a:cubicBezTo>
                <a:cubicBezTo>
                  <a:pt x="171012" y="542214"/>
                  <a:pt x="161699" y="727634"/>
                  <a:pt x="143919" y="751341"/>
                </a:cubicBezTo>
                <a:cubicBezTo>
                  <a:pt x="126139" y="775048"/>
                  <a:pt x="110052" y="650588"/>
                  <a:pt x="88039" y="593861"/>
                </a:cubicBezTo>
                <a:cubicBezTo>
                  <a:pt x="66026" y="537134"/>
                  <a:pt x="-33881" y="510041"/>
                  <a:pt x="11839" y="410981"/>
                </a:cubicBezTo>
                <a:cubicBezTo>
                  <a:pt x="57559" y="311921"/>
                  <a:pt x="336959" y="38448"/>
                  <a:pt x="382679" y="458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E4EC5BFF-17B3-4373-9D15-E48EA148712D}"/>
              </a:ext>
            </a:extLst>
          </p:cNvPr>
          <p:cNvSpPr/>
          <p:nvPr/>
        </p:nvSpPr>
        <p:spPr>
          <a:xfrm>
            <a:off x="1540409" y="5556264"/>
            <a:ext cx="516370" cy="1567679"/>
          </a:xfrm>
          <a:custGeom>
            <a:avLst/>
            <a:gdLst>
              <a:gd name="connsiteX0" fmla="*/ 496671 w 516370"/>
              <a:gd name="connsiteY0" fmla="*/ 21576 h 1567679"/>
              <a:gd name="connsiteX1" fmla="*/ 400151 w 516370"/>
              <a:gd name="connsiteY1" fmla="*/ 488936 h 1567679"/>
              <a:gd name="connsiteX2" fmla="*/ 207111 w 516370"/>
              <a:gd name="connsiteY2" fmla="*/ 1510016 h 1567679"/>
              <a:gd name="connsiteX3" fmla="*/ 176631 w 516370"/>
              <a:gd name="connsiteY3" fmla="*/ 1408416 h 1567679"/>
              <a:gd name="connsiteX4" fmla="*/ 8991 w 516370"/>
              <a:gd name="connsiteY4" fmla="*/ 1144256 h 1567679"/>
              <a:gd name="connsiteX5" fmla="*/ 496671 w 516370"/>
              <a:gd name="connsiteY5" fmla="*/ 21576 h 1567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6370" h="1567679">
                <a:moveTo>
                  <a:pt x="496671" y="21576"/>
                </a:moveTo>
                <a:cubicBezTo>
                  <a:pt x="561864" y="-87644"/>
                  <a:pt x="448411" y="240863"/>
                  <a:pt x="400151" y="488936"/>
                </a:cubicBezTo>
                <a:cubicBezTo>
                  <a:pt x="351891" y="737009"/>
                  <a:pt x="244364" y="1356769"/>
                  <a:pt x="207111" y="1510016"/>
                </a:cubicBezTo>
                <a:cubicBezTo>
                  <a:pt x="169858" y="1663263"/>
                  <a:pt x="209651" y="1469376"/>
                  <a:pt x="176631" y="1408416"/>
                </a:cubicBezTo>
                <a:cubicBezTo>
                  <a:pt x="143611" y="1347456"/>
                  <a:pt x="-42656" y="1377089"/>
                  <a:pt x="8991" y="1144256"/>
                </a:cubicBezTo>
                <a:cubicBezTo>
                  <a:pt x="60638" y="911423"/>
                  <a:pt x="431478" y="130796"/>
                  <a:pt x="496671" y="2157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6D0FDC5B-6D93-4007-BCC5-9977F7D83DFD}"/>
              </a:ext>
            </a:extLst>
          </p:cNvPr>
          <p:cNvSpPr/>
          <p:nvPr/>
        </p:nvSpPr>
        <p:spPr>
          <a:xfrm>
            <a:off x="1553929" y="6746896"/>
            <a:ext cx="561202" cy="1876307"/>
          </a:xfrm>
          <a:custGeom>
            <a:avLst/>
            <a:gdLst>
              <a:gd name="connsiteX0" fmla="*/ 290111 w 561202"/>
              <a:gd name="connsiteY0" fmla="*/ 304144 h 1876307"/>
              <a:gd name="connsiteX1" fmla="*/ 234231 w 561202"/>
              <a:gd name="connsiteY1" fmla="*/ 492104 h 1876307"/>
              <a:gd name="connsiteX2" fmla="*/ 203751 w 561202"/>
              <a:gd name="connsiteY2" fmla="*/ 700384 h 1876307"/>
              <a:gd name="connsiteX3" fmla="*/ 213911 w 561202"/>
              <a:gd name="connsiteY3" fmla="*/ 1035664 h 1876307"/>
              <a:gd name="connsiteX4" fmla="*/ 554271 w 561202"/>
              <a:gd name="connsiteY4" fmla="*/ 1863704 h 1876307"/>
              <a:gd name="connsiteX5" fmla="*/ 437431 w 561202"/>
              <a:gd name="connsiteY5" fmla="*/ 1543664 h 1876307"/>
              <a:gd name="connsiteX6" fmla="*/ 371391 w 561202"/>
              <a:gd name="connsiteY6" fmla="*/ 1645264 h 1876307"/>
              <a:gd name="connsiteX7" fmla="*/ 112311 w 561202"/>
              <a:gd name="connsiteY7" fmla="*/ 868024 h 1876307"/>
              <a:gd name="connsiteX8" fmla="*/ 551 w 561202"/>
              <a:gd name="connsiteY8" fmla="*/ 4424 h 1876307"/>
              <a:gd name="connsiteX9" fmla="*/ 152951 w 561202"/>
              <a:gd name="connsiteY9" fmla="*/ 522584 h 1876307"/>
              <a:gd name="connsiteX10" fmla="*/ 290111 w 561202"/>
              <a:gd name="connsiteY10" fmla="*/ 304144 h 1876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1202" h="1876307">
                <a:moveTo>
                  <a:pt x="290111" y="304144"/>
                </a:moveTo>
                <a:cubicBezTo>
                  <a:pt x="303658" y="299064"/>
                  <a:pt x="248624" y="426064"/>
                  <a:pt x="234231" y="492104"/>
                </a:cubicBezTo>
                <a:cubicBezTo>
                  <a:pt x="219838" y="558144"/>
                  <a:pt x="207138" y="609791"/>
                  <a:pt x="203751" y="700384"/>
                </a:cubicBezTo>
                <a:cubicBezTo>
                  <a:pt x="200364" y="790977"/>
                  <a:pt x="155491" y="841777"/>
                  <a:pt x="213911" y="1035664"/>
                </a:cubicBezTo>
                <a:cubicBezTo>
                  <a:pt x="272331" y="1229551"/>
                  <a:pt x="517018" y="1779037"/>
                  <a:pt x="554271" y="1863704"/>
                </a:cubicBezTo>
                <a:cubicBezTo>
                  <a:pt x="591524" y="1948371"/>
                  <a:pt x="467911" y="1580071"/>
                  <a:pt x="437431" y="1543664"/>
                </a:cubicBezTo>
                <a:cubicBezTo>
                  <a:pt x="406951" y="1507257"/>
                  <a:pt x="425578" y="1757871"/>
                  <a:pt x="371391" y="1645264"/>
                </a:cubicBezTo>
                <a:cubicBezTo>
                  <a:pt x="317204" y="1532657"/>
                  <a:pt x="174118" y="1141497"/>
                  <a:pt x="112311" y="868024"/>
                </a:cubicBezTo>
                <a:cubicBezTo>
                  <a:pt x="50504" y="594551"/>
                  <a:pt x="-6222" y="61997"/>
                  <a:pt x="551" y="4424"/>
                </a:cubicBezTo>
                <a:cubicBezTo>
                  <a:pt x="7324" y="-53149"/>
                  <a:pt x="103844" y="469244"/>
                  <a:pt x="152951" y="522584"/>
                </a:cubicBezTo>
                <a:cubicBezTo>
                  <a:pt x="202058" y="575924"/>
                  <a:pt x="276564" y="309224"/>
                  <a:pt x="290111" y="30414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BA8406B7-9C1A-4444-905B-DC74F3FF2DA1}"/>
              </a:ext>
            </a:extLst>
          </p:cNvPr>
          <p:cNvSpPr/>
          <p:nvPr/>
        </p:nvSpPr>
        <p:spPr>
          <a:xfrm>
            <a:off x="1600197" y="7261138"/>
            <a:ext cx="1286081" cy="2727975"/>
          </a:xfrm>
          <a:custGeom>
            <a:avLst/>
            <a:gdLst>
              <a:gd name="connsiteX0" fmla="*/ 412753 w 1286081"/>
              <a:gd name="connsiteY0" fmla="*/ 1298662 h 2727975"/>
              <a:gd name="connsiteX1" fmla="*/ 482603 w 1286081"/>
              <a:gd name="connsiteY1" fmla="*/ 1679662 h 2727975"/>
              <a:gd name="connsiteX2" fmla="*/ 704853 w 1286081"/>
              <a:gd name="connsiteY2" fmla="*/ 2047962 h 2727975"/>
              <a:gd name="connsiteX3" fmla="*/ 1282703 w 1286081"/>
              <a:gd name="connsiteY3" fmla="*/ 2530562 h 2727975"/>
              <a:gd name="connsiteX4" fmla="*/ 946153 w 1286081"/>
              <a:gd name="connsiteY4" fmla="*/ 2365462 h 2727975"/>
              <a:gd name="connsiteX5" fmla="*/ 1009653 w 1286081"/>
              <a:gd name="connsiteY5" fmla="*/ 2435312 h 2727975"/>
              <a:gd name="connsiteX6" fmla="*/ 1270003 w 1286081"/>
              <a:gd name="connsiteY6" fmla="*/ 2727412 h 2727975"/>
              <a:gd name="connsiteX7" fmla="*/ 641353 w 1286081"/>
              <a:gd name="connsiteY7" fmla="*/ 2498812 h 2727975"/>
              <a:gd name="connsiteX8" fmla="*/ 374653 w 1286081"/>
              <a:gd name="connsiteY8" fmla="*/ 2136862 h 2727975"/>
              <a:gd name="connsiteX9" fmla="*/ 266703 w 1286081"/>
              <a:gd name="connsiteY9" fmla="*/ 1362162 h 2727975"/>
              <a:gd name="connsiteX10" fmla="*/ 3 w 1286081"/>
              <a:gd name="connsiteY10" fmla="*/ 3262 h 2727975"/>
              <a:gd name="connsiteX11" fmla="*/ 260353 w 1286081"/>
              <a:gd name="connsiteY11" fmla="*/ 968462 h 2727975"/>
              <a:gd name="connsiteX12" fmla="*/ 285753 w 1286081"/>
              <a:gd name="connsiteY12" fmla="*/ 517612 h 2727975"/>
              <a:gd name="connsiteX13" fmla="*/ 412753 w 1286081"/>
              <a:gd name="connsiteY13" fmla="*/ 1298662 h 2727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86081" h="2727975">
                <a:moveTo>
                  <a:pt x="412753" y="1298662"/>
                </a:moveTo>
                <a:cubicBezTo>
                  <a:pt x="445561" y="1492337"/>
                  <a:pt x="433920" y="1554779"/>
                  <a:pt x="482603" y="1679662"/>
                </a:cubicBezTo>
                <a:cubicBezTo>
                  <a:pt x="531286" y="1804545"/>
                  <a:pt x="571503" y="1906145"/>
                  <a:pt x="704853" y="2047962"/>
                </a:cubicBezTo>
                <a:cubicBezTo>
                  <a:pt x="838203" y="2189779"/>
                  <a:pt x="1242486" y="2477645"/>
                  <a:pt x="1282703" y="2530562"/>
                </a:cubicBezTo>
                <a:cubicBezTo>
                  <a:pt x="1322920" y="2583479"/>
                  <a:pt x="991661" y="2381337"/>
                  <a:pt x="946153" y="2365462"/>
                </a:cubicBezTo>
                <a:cubicBezTo>
                  <a:pt x="900645" y="2349587"/>
                  <a:pt x="1009653" y="2435312"/>
                  <a:pt x="1009653" y="2435312"/>
                </a:cubicBezTo>
                <a:cubicBezTo>
                  <a:pt x="1063628" y="2495637"/>
                  <a:pt x="1331386" y="2716829"/>
                  <a:pt x="1270003" y="2727412"/>
                </a:cubicBezTo>
                <a:cubicBezTo>
                  <a:pt x="1208620" y="2737995"/>
                  <a:pt x="790578" y="2597237"/>
                  <a:pt x="641353" y="2498812"/>
                </a:cubicBezTo>
                <a:cubicBezTo>
                  <a:pt x="492128" y="2400387"/>
                  <a:pt x="437095" y="2326304"/>
                  <a:pt x="374653" y="2136862"/>
                </a:cubicBezTo>
                <a:cubicBezTo>
                  <a:pt x="312211" y="1947420"/>
                  <a:pt x="329145" y="1717762"/>
                  <a:pt x="266703" y="1362162"/>
                </a:cubicBezTo>
                <a:cubicBezTo>
                  <a:pt x="204261" y="1006562"/>
                  <a:pt x="1061" y="68879"/>
                  <a:pt x="3" y="3262"/>
                </a:cubicBezTo>
                <a:cubicBezTo>
                  <a:pt x="-1055" y="-62355"/>
                  <a:pt x="212728" y="882737"/>
                  <a:pt x="260353" y="968462"/>
                </a:cubicBezTo>
                <a:cubicBezTo>
                  <a:pt x="307978" y="1054187"/>
                  <a:pt x="262470" y="468929"/>
                  <a:pt x="285753" y="517612"/>
                </a:cubicBezTo>
                <a:cubicBezTo>
                  <a:pt x="309036" y="566295"/>
                  <a:pt x="379945" y="1104987"/>
                  <a:pt x="412753" y="12986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5EBCC262-82E2-4E64-8BDB-BE69D8CE524D}"/>
              </a:ext>
            </a:extLst>
          </p:cNvPr>
          <p:cNvSpPr/>
          <p:nvPr/>
        </p:nvSpPr>
        <p:spPr>
          <a:xfrm>
            <a:off x="2996440" y="4614222"/>
            <a:ext cx="305586" cy="1468312"/>
          </a:xfrm>
          <a:custGeom>
            <a:avLst/>
            <a:gdLst>
              <a:gd name="connsiteX0" fmla="*/ 199727 w 305586"/>
              <a:gd name="connsiteY0" fmla="*/ 343011 h 1468312"/>
              <a:gd name="connsiteX1" fmla="*/ 280160 w 305586"/>
              <a:gd name="connsiteY1" fmla="*/ 677445 h 1468312"/>
              <a:gd name="connsiteX2" fmla="*/ 263227 w 305586"/>
              <a:gd name="connsiteY2" fmla="*/ 931445 h 1468312"/>
              <a:gd name="connsiteX3" fmla="*/ 106593 w 305586"/>
              <a:gd name="connsiteY3" fmla="*/ 1253178 h 1468312"/>
              <a:gd name="connsiteX4" fmla="*/ 55793 w 305586"/>
              <a:gd name="connsiteY4" fmla="*/ 1460611 h 1468312"/>
              <a:gd name="connsiteX5" fmla="*/ 305560 w 305586"/>
              <a:gd name="connsiteY5" fmla="*/ 982245 h 1468312"/>
              <a:gd name="connsiteX6" fmla="*/ 38860 w 305586"/>
              <a:gd name="connsiteY6" fmla="*/ 1430978 h 1468312"/>
              <a:gd name="connsiteX7" fmla="*/ 51560 w 305586"/>
              <a:gd name="connsiteY7" fmla="*/ 1109245 h 1468312"/>
              <a:gd name="connsiteX8" fmla="*/ 760 w 305586"/>
              <a:gd name="connsiteY8" fmla="*/ 867945 h 1468312"/>
              <a:gd name="connsiteX9" fmla="*/ 26160 w 305586"/>
              <a:gd name="connsiteY9" fmla="*/ 694378 h 1468312"/>
              <a:gd name="connsiteX10" fmla="*/ 93893 w 305586"/>
              <a:gd name="connsiteY10" fmla="*/ 111 h 1468312"/>
              <a:gd name="connsiteX11" fmla="*/ 161627 w 305586"/>
              <a:gd name="connsiteY11" fmla="*/ 749411 h 1468312"/>
              <a:gd name="connsiteX12" fmla="*/ 199727 w 305586"/>
              <a:gd name="connsiteY12" fmla="*/ 343011 h 1468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5586" h="1468312">
                <a:moveTo>
                  <a:pt x="199727" y="343011"/>
                </a:moveTo>
                <a:cubicBezTo>
                  <a:pt x="219483" y="331017"/>
                  <a:pt x="269577" y="579373"/>
                  <a:pt x="280160" y="677445"/>
                </a:cubicBezTo>
                <a:cubicBezTo>
                  <a:pt x="290743" y="775517"/>
                  <a:pt x="292155" y="835490"/>
                  <a:pt x="263227" y="931445"/>
                </a:cubicBezTo>
                <a:cubicBezTo>
                  <a:pt x="234299" y="1027400"/>
                  <a:pt x="141165" y="1164984"/>
                  <a:pt x="106593" y="1253178"/>
                </a:cubicBezTo>
                <a:cubicBezTo>
                  <a:pt x="72021" y="1341372"/>
                  <a:pt x="22632" y="1505767"/>
                  <a:pt x="55793" y="1460611"/>
                </a:cubicBezTo>
                <a:cubicBezTo>
                  <a:pt x="88954" y="1415456"/>
                  <a:pt x="308382" y="987184"/>
                  <a:pt x="305560" y="982245"/>
                </a:cubicBezTo>
                <a:cubicBezTo>
                  <a:pt x="302738" y="977306"/>
                  <a:pt x="81193" y="1409811"/>
                  <a:pt x="38860" y="1430978"/>
                </a:cubicBezTo>
                <a:cubicBezTo>
                  <a:pt x="-3473" y="1452145"/>
                  <a:pt x="57910" y="1203084"/>
                  <a:pt x="51560" y="1109245"/>
                </a:cubicBezTo>
                <a:cubicBezTo>
                  <a:pt x="45210" y="1015406"/>
                  <a:pt x="4993" y="937089"/>
                  <a:pt x="760" y="867945"/>
                </a:cubicBezTo>
                <a:cubicBezTo>
                  <a:pt x="-3473" y="798801"/>
                  <a:pt x="10638" y="839017"/>
                  <a:pt x="26160" y="694378"/>
                </a:cubicBezTo>
                <a:cubicBezTo>
                  <a:pt x="41682" y="549739"/>
                  <a:pt x="71315" y="-9061"/>
                  <a:pt x="93893" y="111"/>
                </a:cubicBezTo>
                <a:cubicBezTo>
                  <a:pt x="116471" y="9283"/>
                  <a:pt x="143282" y="688028"/>
                  <a:pt x="161627" y="749411"/>
                </a:cubicBezTo>
                <a:cubicBezTo>
                  <a:pt x="179972" y="810794"/>
                  <a:pt x="179971" y="355005"/>
                  <a:pt x="199727" y="34301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7B512261-CD6A-4029-BBEC-5E3B874F0C6B}"/>
              </a:ext>
            </a:extLst>
          </p:cNvPr>
          <p:cNvSpPr/>
          <p:nvPr/>
        </p:nvSpPr>
        <p:spPr>
          <a:xfrm>
            <a:off x="1969053" y="5074579"/>
            <a:ext cx="1159380" cy="409142"/>
          </a:xfrm>
          <a:custGeom>
            <a:avLst/>
            <a:gdLst>
              <a:gd name="connsiteX0" fmla="*/ 117980 w 1159380"/>
              <a:gd name="connsiteY0" fmla="*/ 102788 h 409142"/>
              <a:gd name="connsiteX1" fmla="*/ 202647 w 1159380"/>
              <a:gd name="connsiteY1" fmla="*/ 90088 h 409142"/>
              <a:gd name="connsiteX2" fmla="*/ 583647 w 1159380"/>
              <a:gd name="connsiteY2" fmla="*/ 13888 h 409142"/>
              <a:gd name="connsiteX3" fmla="*/ 1095880 w 1159380"/>
              <a:gd name="connsiteY3" fmla="*/ 407588 h 409142"/>
              <a:gd name="connsiteX4" fmla="*/ 786847 w 1159380"/>
              <a:gd name="connsiteY4" fmla="*/ 149354 h 409142"/>
              <a:gd name="connsiteX5" fmla="*/ 668314 w 1159380"/>
              <a:gd name="connsiteY5" fmla="*/ 102788 h 409142"/>
              <a:gd name="connsiteX6" fmla="*/ 1159380 w 1159380"/>
              <a:gd name="connsiteY6" fmla="*/ 407588 h 409142"/>
              <a:gd name="connsiteX7" fmla="*/ 668314 w 1159380"/>
              <a:gd name="connsiteY7" fmla="*/ 162054 h 409142"/>
              <a:gd name="connsiteX8" fmla="*/ 198414 w 1159380"/>
              <a:gd name="connsiteY8" fmla="*/ 195921 h 409142"/>
              <a:gd name="connsiteX9" fmla="*/ 7914 w 1159380"/>
              <a:gd name="connsiteY9" fmla="*/ 369488 h 409142"/>
              <a:gd name="connsiteX10" fmla="*/ 439714 w 1159380"/>
              <a:gd name="connsiteY10" fmla="*/ 85854 h 409142"/>
              <a:gd name="connsiteX11" fmla="*/ 24847 w 1159380"/>
              <a:gd name="connsiteY11" fmla="*/ 166288 h 409142"/>
              <a:gd name="connsiteX12" fmla="*/ 117980 w 1159380"/>
              <a:gd name="connsiteY12" fmla="*/ 102788 h 409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9380" h="409142">
                <a:moveTo>
                  <a:pt x="117980" y="102788"/>
                </a:moveTo>
                <a:cubicBezTo>
                  <a:pt x="147613" y="90088"/>
                  <a:pt x="202647" y="90088"/>
                  <a:pt x="202647" y="90088"/>
                </a:cubicBezTo>
                <a:cubicBezTo>
                  <a:pt x="280258" y="75271"/>
                  <a:pt x="434775" y="-39029"/>
                  <a:pt x="583647" y="13888"/>
                </a:cubicBezTo>
                <a:cubicBezTo>
                  <a:pt x="732519" y="66805"/>
                  <a:pt x="1062013" y="385010"/>
                  <a:pt x="1095880" y="407588"/>
                </a:cubicBezTo>
                <a:cubicBezTo>
                  <a:pt x="1129747" y="430166"/>
                  <a:pt x="858108" y="200154"/>
                  <a:pt x="786847" y="149354"/>
                </a:cubicBezTo>
                <a:cubicBezTo>
                  <a:pt x="715586" y="98554"/>
                  <a:pt x="606225" y="59749"/>
                  <a:pt x="668314" y="102788"/>
                </a:cubicBezTo>
                <a:cubicBezTo>
                  <a:pt x="730403" y="145827"/>
                  <a:pt x="1159380" y="397710"/>
                  <a:pt x="1159380" y="407588"/>
                </a:cubicBezTo>
                <a:cubicBezTo>
                  <a:pt x="1159380" y="417466"/>
                  <a:pt x="828475" y="197332"/>
                  <a:pt x="668314" y="162054"/>
                </a:cubicBezTo>
                <a:cubicBezTo>
                  <a:pt x="508153" y="126776"/>
                  <a:pt x="308481" y="161349"/>
                  <a:pt x="198414" y="195921"/>
                </a:cubicBezTo>
                <a:cubicBezTo>
                  <a:pt x="88347" y="230493"/>
                  <a:pt x="-32303" y="387832"/>
                  <a:pt x="7914" y="369488"/>
                </a:cubicBezTo>
                <a:cubicBezTo>
                  <a:pt x="48131" y="351144"/>
                  <a:pt x="436892" y="119721"/>
                  <a:pt x="439714" y="85854"/>
                </a:cubicBezTo>
                <a:cubicBezTo>
                  <a:pt x="442536" y="51987"/>
                  <a:pt x="74941" y="159938"/>
                  <a:pt x="24847" y="166288"/>
                </a:cubicBezTo>
                <a:cubicBezTo>
                  <a:pt x="-25247" y="172638"/>
                  <a:pt x="88347" y="115488"/>
                  <a:pt x="117980" y="10278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5ACE4491-EDD5-4573-A21D-2836098F8BEE}"/>
              </a:ext>
            </a:extLst>
          </p:cNvPr>
          <p:cNvSpPr/>
          <p:nvPr/>
        </p:nvSpPr>
        <p:spPr>
          <a:xfrm>
            <a:off x="3563927" y="6228276"/>
            <a:ext cx="471520" cy="1054663"/>
          </a:xfrm>
          <a:custGeom>
            <a:avLst/>
            <a:gdLst>
              <a:gd name="connsiteX0" fmla="*/ 240993 w 471520"/>
              <a:gd name="connsiteY0" fmla="*/ 223324 h 1054663"/>
              <a:gd name="connsiteX1" fmla="*/ 439113 w 471520"/>
              <a:gd name="connsiteY1" fmla="*/ 523044 h 1054663"/>
              <a:gd name="connsiteX2" fmla="*/ 464513 w 471520"/>
              <a:gd name="connsiteY2" fmla="*/ 711004 h 1054663"/>
              <a:gd name="connsiteX3" fmla="*/ 367993 w 471520"/>
              <a:gd name="connsiteY3" fmla="*/ 1020884 h 1054663"/>
              <a:gd name="connsiteX4" fmla="*/ 129233 w 471520"/>
              <a:gd name="connsiteY4" fmla="*/ 1031044 h 1054663"/>
              <a:gd name="connsiteX5" fmla="*/ 2233 w 471520"/>
              <a:gd name="connsiteY5" fmla="*/ 883724 h 1054663"/>
              <a:gd name="connsiteX6" fmla="*/ 230833 w 471520"/>
              <a:gd name="connsiteY6" fmla="*/ 1015804 h 1054663"/>
              <a:gd name="connsiteX7" fmla="*/ 88593 w 471520"/>
              <a:gd name="connsiteY7" fmla="*/ 853244 h 1054663"/>
              <a:gd name="connsiteX8" fmla="*/ 317193 w 471520"/>
              <a:gd name="connsiteY8" fmla="*/ 909124 h 1054663"/>
              <a:gd name="connsiteX9" fmla="*/ 78433 w 471520"/>
              <a:gd name="connsiteY9" fmla="*/ 812604 h 1054663"/>
              <a:gd name="connsiteX10" fmla="*/ 357833 w 471520"/>
              <a:gd name="connsiteY10" fmla="*/ 807524 h 1054663"/>
              <a:gd name="connsiteX11" fmla="*/ 286713 w 471520"/>
              <a:gd name="connsiteY11" fmla="*/ 629724 h 1054663"/>
              <a:gd name="connsiteX12" fmla="*/ 103833 w 471520"/>
              <a:gd name="connsiteY12" fmla="*/ 335084 h 1054663"/>
              <a:gd name="connsiteX13" fmla="*/ 42873 w 471520"/>
              <a:gd name="connsiteY13" fmla="*/ 4884 h 1054663"/>
              <a:gd name="connsiteX14" fmla="*/ 42873 w 471520"/>
              <a:gd name="connsiteY14" fmla="*/ 147124 h 1054663"/>
              <a:gd name="connsiteX15" fmla="*/ 83513 w 471520"/>
              <a:gd name="connsiteY15" fmla="*/ 279204 h 1054663"/>
              <a:gd name="connsiteX16" fmla="*/ 164793 w 471520"/>
              <a:gd name="connsiteY16" fmla="*/ 50604 h 1054663"/>
              <a:gd name="connsiteX17" fmla="*/ 322273 w 471520"/>
              <a:gd name="connsiteY17" fmla="*/ 482404 h 1054663"/>
              <a:gd name="connsiteX18" fmla="*/ 240993 w 471520"/>
              <a:gd name="connsiteY18" fmla="*/ 223324 h 1054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71520" h="1054663">
                <a:moveTo>
                  <a:pt x="240993" y="223324"/>
                </a:moveTo>
                <a:cubicBezTo>
                  <a:pt x="260466" y="230097"/>
                  <a:pt x="401860" y="441764"/>
                  <a:pt x="439113" y="523044"/>
                </a:cubicBezTo>
                <a:cubicBezTo>
                  <a:pt x="476366" y="604324"/>
                  <a:pt x="476366" y="628031"/>
                  <a:pt x="464513" y="711004"/>
                </a:cubicBezTo>
                <a:cubicBezTo>
                  <a:pt x="452660" y="793977"/>
                  <a:pt x="423873" y="967544"/>
                  <a:pt x="367993" y="1020884"/>
                </a:cubicBezTo>
                <a:cubicBezTo>
                  <a:pt x="312113" y="1074224"/>
                  <a:pt x="190193" y="1053904"/>
                  <a:pt x="129233" y="1031044"/>
                </a:cubicBezTo>
                <a:cubicBezTo>
                  <a:pt x="68273" y="1008184"/>
                  <a:pt x="-14700" y="886264"/>
                  <a:pt x="2233" y="883724"/>
                </a:cubicBezTo>
                <a:cubicBezTo>
                  <a:pt x="19166" y="881184"/>
                  <a:pt x="216440" y="1020884"/>
                  <a:pt x="230833" y="1015804"/>
                </a:cubicBezTo>
                <a:cubicBezTo>
                  <a:pt x="245226" y="1010724"/>
                  <a:pt x="74200" y="871024"/>
                  <a:pt x="88593" y="853244"/>
                </a:cubicBezTo>
                <a:cubicBezTo>
                  <a:pt x="102986" y="835464"/>
                  <a:pt x="318886" y="915897"/>
                  <a:pt x="317193" y="909124"/>
                </a:cubicBezTo>
                <a:cubicBezTo>
                  <a:pt x="315500" y="902351"/>
                  <a:pt x="71660" y="829537"/>
                  <a:pt x="78433" y="812604"/>
                </a:cubicBezTo>
                <a:cubicBezTo>
                  <a:pt x="85206" y="795671"/>
                  <a:pt x="323120" y="838004"/>
                  <a:pt x="357833" y="807524"/>
                </a:cubicBezTo>
                <a:cubicBezTo>
                  <a:pt x="392546" y="777044"/>
                  <a:pt x="329046" y="708464"/>
                  <a:pt x="286713" y="629724"/>
                </a:cubicBezTo>
                <a:cubicBezTo>
                  <a:pt x="244380" y="550984"/>
                  <a:pt x="144473" y="439224"/>
                  <a:pt x="103833" y="335084"/>
                </a:cubicBezTo>
                <a:cubicBezTo>
                  <a:pt x="63193" y="230944"/>
                  <a:pt x="53033" y="36211"/>
                  <a:pt x="42873" y="4884"/>
                </a:cubicBezTo>
                <a:cubicBezTo>
                  <a:pt x="32713" y="-26443"/>
                  <a:pt x="36100" y="101404"/>
                  <a:pt x="42873" y="147124"/>
                </a:cubicBezTo>
                <a:cubicBezTo>
                  <a:pt x="49646" y="192844"/>
                  <a:pt x="63193" y="295291"/>
                  <a:pt x="83513" y="279204"/>
                </a:cubicBezTo>
                <a:cubicBezTo>
                  <a:pt x="103833" y="263117"/>
                  <a:pt x="125000" y="16737"/>
                  <a:pt x="164793" y="50604"/>
                </a:cubicBezTo>
                <a:cubicBezTo>
                  <a:pt x="204586" y="84471"/>
                  <a:pt x="317193" y="455311"/>
                  <a:pt x="322273" y="482404"/>
                </a:cubicBezTo>
                <a:cubicBezTo>
                  <a:pt x="327353" y="509497"/>
                  <a:pt x="221520" y="216551"/>
                  <a:pt x="240993" y="22332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73BF2C38-2B99-4E9F-AE20-B8970CE49D67}"/>
              </a:ext>
            </a:extLst>
          </p:cNvPr>
          <p:cNvSpPr/>
          <p:nvPr/>
        </p:nvSpPr>
        <p:spPr>
          <a:xfrm>
            <a:off x="3122136" y="6905570"/>
            <a:ext cx="514155" cy="298634"/>
          </a:xfrm>
          <a:custGeom>
            <a:avLst/>
            <a:gdLst>
              <a:gd name="connsiteX0" fmla="*/ 2064 w 514155"/>
              <a:gd name="connsiteY0" fmla="*/ 130230 h 298634"/>
              <a:gd name="connsiteX1" fmla="*/ 68739 w 514155"/>
              <a:gd name="connsiteY1" fmla="*/ 34980 h 298634"/>
              <a:gd name="connsiteX2" fmla="*/ 233839 w 514155"/>
              <a:gd name="connsiteY2" fmla="*/ 55 h 298634"/>
              <a:gd name="connsiteX3" fmla="*/ 357664 w 514155"/>
              <a:gd name="connsiteY3" fmla="*/ 41330 h 298634"/>
              <a:gd name="connsiteX4" fmla="*/ 449739 w 514155"/>
              <a:gd name="connsiteY4" fmla="*/ 168330 h 298634"/>
              <a:gd name="connsiteX5" fmla="*/ 513239 w 514155"/>
              <a:gd name="connsiteY5" fmla="*/ 298505 h 298634"/>
              <a:gd name="connsiteX6" fmla="*/ 402114 w 514155"/>
              <a:gd name="connsiteY6" fmla="*/ 193730 h 298634"/>
              <a:gd name="connsiteX7" fmla="*/ 452914 w 514155"/>
              <a:gd name="connsiteY7" fmla="*/ 247705 h 298634"/>
              <a:gd name="connsiteX8" fmla="*/ 303689 w 514155"/>
              <a:gd name="connsiteY8" fmla="*/ 127055 h 298634"/>
              <a:gd name="connsiteX9" fmla="*/ 138589 w 514155"/>
              <a:gd name="connsiteY9" fmla="*/ 120705 h 298634"/>
              <a:gd name="connsiteX10" fmla="*/ 2064 w 514155"/>
              <a:gd name="connsiteY10" fmla="*/ 130230 h 298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4155" h="298634">
                <a:moveTo>
                  <a:pt x="2064" y="130230"/>
                </a:moveTo>
                <a:cubicBezTo>
                  <a:pt x="-9578" y="115943"/>
                  <a:pt x="30110" y="56676"/>
                  <a:pt x="68739" y="34980"/>
                </a:cubicBezTo>
                <a:cubicBezTo>
                  <a:pt x="107368" y="13284"/>
                  <a:pt x="185685" y="-1003"/>
                  <a:pt x="233839" y="55"/>
                </a:cubicBezTo>
                <a:cubicBezTo>
                  <a:pt x="281993" y="1113"/>
                  <a:pt x="321681" y="13284"/>
                  <a:pt x="357664" y="41330"/>
                </a:cubicBezTo>
                <a:cubicBezTo>
                  <a:pt x="393647" y="69376"/>
                  <a:pt x="423810" y="125467"/>
                  <a:pt x="449739" y="168330"/>
                </a:cubicBezTo>
                <a:cubicBezTo>
                  <a:pt x="475668" y="211193"/>
                  <a:pt x="521176" y="294272"/>
                  <a:pt x="513239" y="298505"/>
                </a:cubicBezTo>
                <a:cubicBezTo>
                  <a:pt x="505302" y="302738"/>
                  <a:pt x="412168" y="202197"/>
                  <a:pt x="402114" y="193730"/>
                </a:cubicBezTo>
                <a:cubicBezTo>
                  <a:pt x="392060" y="185263"/>
                  <a:pt x="469318" y="258817"/>
                  <a:pt x="452914" y="247705"/>
                </a:cubicBezTo>
                <a:cubicBezTo>
                  <a:pt x="436510" y="236593"/>
                  <a:pt x="356077" y="148222"/>
                  <a:pt x="303689" y="127055"/>
                </a:cubicBezTo>
                <a:cubicBezTo>
                  <a:pt x="251302" y="105888"/>
                  <a:pt x="138589" y="120705"/>
                  <a:pt x="138589" y="120705"/>
                </a:cubicBezTo>
                <a:cubicBezTo>
                  <a:pt x="92022" y="119647"/>
                  <a:pt x="13706" y="144517"/>
                  <a:pt x="2064" y="13023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B158A54E-B0F7-4851-A24F-03908FB3A5A0}"/>
              </a:ext>
            </a:extLst>
          </p:cNvPr>
          <p:cNvSpPr/>
          <p:nvPr/>
        </p:nvSpPr>
        <p:spPr>
          <a:xfrm>
            <a:off x="2755567" y="6911367"/>
            <a:ext cx="202849" cy="242171"/>
          </a:xfrm>
          <a:custGeom>
            <a:avLst/>
            <a:gdLst>
              <a:gd name="connsiteX0" fmla="*/ 38433 w 202849"/>
              <a:gd name="connsiteY0" fmla="*/ 608 h 242171"/>
              <a:gd name="connsiteX1" fmla="*/ 171783 w 202849"/>
              <a:gd name="connsiteY1" fmla="*/ 133958 h 242171"/>
              <a:gd name="connsiteX2" fmla="*/ 200358 w 202849"/>
              <a:gd name="connsiteY2" fmla="*/ 241908 h 242171"/>
              <a:gd name="connsiteX3" fmla="*/ 127333 w 202849"/>
              <a:gd name="connsiteY3" fmla="*/ 165708 h 242171"/>
              <a:gd name="connsiteX4" fmla="*/ 143208 w 202849"/>
              <a:gd name="connsiteY4" fmla="*/ 210158 h 242171"/>
              <a:gd name="connsiteX5" fmla="*/ 6683 w 202849"/>
              <a:gd name="connsiteY5" fmla="*/ 67283 h 242171"/>
              <a:gd name="connsiteX6" fmla="*/ 22558 w 202849"/>
              <a:gd name="connsiteY6" fmla="*/ 83158 h 242171"/>
              <a:gd name="connsiteX7" fmla="*/ 38433 w 202849"/>
              <a:gd name="connsiteY7" fmla="*/ 608 h 242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849" h="242171">
                <a:moveTo>
                  <a:pt x="38433" y="608"/>
                </a:moveTo>
                <a:cubicBezTo>
                  <a:pt x="63304" y="9075"/>
                  <a:pt x="144796" y="93741"/>
                  <a:pt x="171783" y="133958"/>
                </a:cubicBezTo>
                <a:cubicBezTo>
                  <a:pt x="198770" y="174175"/>
                  <a:pt x="207766" y="236616"/>
                  <a:pt x="200358" y="241908"/>
                </a:cubicBezTo>
                <a:cubicBezTo>
                  <a:pt x="192950" y="247200"/>
                  <a:pt x="136858" y="171000"/>
                  <a:pt x="127333" y="165708"/>
                </a:cubicBezTo>
                <a:cubicBezTo>
                  <a:pt x="117808" y="160416"/>
                  <a:pt x="163316" y="226562"/>
                  <a:pt x="143208" y="210158"/>
                </a:cubicBezTo>
                <a:cubicBezTo>
                  <a:pt x="123100" y="193754"/>
                  <a:pt x="26791" y="88450"/>
                  <a:pt x="6683" y="67283"/>
                </a:cubicBezTo>
                <a:cubicBezTo>
                  <a:pt x="-13425" y="46116"/>
                  <a:pt x="17795" y="91625"/>
                  <a:pt x="22558" y="83158"/>
                </a:cubicBezTo>
                <a:cubicBezTo>
                  <a:pt x="27321" y="74691"/>
                  <a:pt x="13562" y="-7859"/>
                  <a:pt x="38433" y="60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2492D591-7316-4CA5-BEF2-9CFEA7F1BA7C}"/>
              </a:ext>
            </a:extLst>
          </p:cNvPr>
          <p:cNvSpPr/>
          <p:nvPr/>
        </p:nvSpPr>
        <p:spPr>
          <a:xfrm>
            <a:off x="4210939" y="5617168"/>
            <a:ext cx="1453483" cy="424510"/>
          </a:xfrm>
          <a:custGeom>
            <a:avLst/>
            <a:gdLst>
              <a:gd name="connsiteX0" fmla="*/ 9694 w 1453483"/>
              <a:gd name="connsiteY0" fmla="*/ 193082 h 424510"/>
              <a:gd name="connsiteX1" fmla="*/ 496528 w 1453483"/>
              <a:gd name="connsiteY1" fmla="*/ 195199 h 424510"/>
              <a:gd name="connsiteX2" fmla="*/ 229828 w 1453483"/>
              <a:gd name="connsiteY2" fmla="*/ 237532 h 424510"/>
              <a:gd name="connsiteX3" fmla="*/ 1139994 w 1453483"/>
              <a:gd name="connsiteY3" fmla="*/ 169799 h 424510"/>
              <a:gd name="connsiteX4" fmla="*/ 1453261 w 1453483"/>
              <a:gd name="connsiteY4" fmla="*/ 465 h 424510"/>
              <a:gd name="connsiteX5" fmla="*/ 1104011 w 1453483"/>
              <a:gd name="connsiteY5" fmla="*/ 226949 h 424510"/>
              <a:gd name="connsiteX6" fmla="*/ 1381294 w 1453483"/>
              <a:gd name="connsiteY6" fmla="*/ 258699 h 424510"/>
              <a:gd name="connsiteX7" fmla="*/ 394928 w 1453483"/>
              <a:gd name="connsiteY7" fmla="*/ 419565 h 424510"/>
              <a:gd name="connsiteX8" fmla="*/ 1082844 w 1453483"/>
              <a:gd name="connsiteY8" fmla="*/ 381465 h 424510"/>
              <a:gd name="connsiteX9" fmla="*/ 272161 w 1453483"/>
              <a:gd name="connsiteY9" fmla="*/ 362415 h 424510"/>
              <a:gd name="connsiteX10" fmla="*/ 991828 w 1453483"/>
              <a:gd name="connsiteY10" fmla="*/ 341249 h 424510"/>
              <a:gd name="connsiteX11" fmla="*/ 413978 w 1453483"/>
              <a:gd name="connsiteY11" fmla="*/ 273515 h 424510"/>
              <a:gd name="connsiteX12" fmla="*/ 189611 w 1453483"/>
              <a:gd name="connsiteY12" fmla="*/ 224832 h 424510"/>
              <a:gd name="connsiteX13" fmla="*/ 9694 w 1453483"/>
              <a:gd name="connsiteY13" fmla="*/ 193082 h 424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483" h="424510">
                <a:moveTo>
                  <a:pt x="9694" y="193082"/>
                </a:moveTo>
                <a:cubicBezTo>
                  <a:pt x="60847" y="188143"/>
                  <a:pt x="459839" y="187791"/>
                  <a:pt x="496528" y="195199"/>
                </a:cubicBezTo>
                <a:cubicBezTo>
                  <a:pt x="533217" y="202607"/>
                  <a:pt x="122584" y="241765"/>
                  <a:pt x="229828" y="237532"/>
                </a:cubicBezTo>
                <a:cubicBezTo>
                  <a:pt x="337072" y="233299"/>
                  <a:pt x="936089" y="209310"/>
                  <a:pt x="1139994" y="169799"/>
                </a:cubicBezTo>
                <a:cubicBezTo>
                  <a:pt x="1343899" y="130288"/>
                  <a:pt x="1459258" y="-9060"/>
                  <a:pt x="1453261" y="465"/>
                </a:cubicBezTo>
                <a:cubicBezTo>
                  <a:pt x="1447264" y="9990"/>
                  <a:pt x="1116005" y="183910"/>
                  <a:pt x="1104011" y="226949"/>
                </a:cubicBezTo>
                <a:cubicBezTo>
                  <a:pt x="1092017" y="269988"/>
                  <a:pt x="1499474" y="226596"/>
                  <a:pt x="1381294" y="258699"/>
                </a:cubicBezTo>
                <a:cubicBezTo>
                  <a:pt x="1263114" y="290802"/>
                  <a:pt x="444670" y="399104"/>
                  <a:pt x="394928" y="419565"/>
                </a:cubicBezTo>
                <a:cubicBezTo>
                  <a:pt x="345186" y="440026"/>
                  <a:pt x="1103305" y="390990"/>
                  <a:pt x="1082844" y="381465"/>
                </a:cubicBezTo>
                <a:cubicBezTo>
                  <a:pt x="1062383" y="371940"/>
                  <a:pt x="287330" y="369118"/>
                  <a:pt x="272161" y="362415"/>
                </a:cubicBezTo>
                <a:cubicBezTo>
                  <a:pt x="256992" y="355712"/>
                  <a:pt x="968192" y="356066"/>
                  <a:pt x="991828" y="341249"/>
                </a:cubicBezTo>
                <a:cubicBezTo>
                  <a:pt x="1015464" y="326432"/>
                  <a:pt x="547681" y="292918"/>
                  <a:pt x="413978" y="273515"/>
                </a:cubicBezTo>
                <a:cubicBezTo>
                  <a:pt x="280275" y="254112"/>
                  <a:pt x="255933" y="237532"/>
                  <a:pt x="189611" y="224832"/>
                </a:cubicBezTo>
                <a:cubicBezTo>
                  <a:pt x="123289" y="212132"/>
                  <a:pt x="-41459" y="198021"/>
                  <a:pt x="9694" y="19308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33D24685-BA66-4647-9907-A1EADA0A15C2}"/>
              </a:ext>
            </a:extLst>
          </p:cNvPr>
          <p:cNvSpPr/>
          <p:nvPr/>
        </p:nvSpPr>
        <p:spPr>
          <a:xfrm>
            <a:off x="4335372" y="5871862"/>
            <a:ext cx="525574" cy="99368"/>
          </a:xfrm>
          <a:custGeom>
            <a:avLst/>
            <a:gdLst>
              <a:gd name="connsiteX0" fmla="*/ 91 w 525574"/>
              <a:gd name="connsiteY0" fmla="*/ 301 h 99368"/>
              <a:gd name="connsiteX1" fmla="*/ 174716 w 525574"/>
              <a:gd name="connsiteY1" fmla="*/ 63801 h 99368"/>
              <a:gd name="connsiteX2" fmla="*/ 519203 w 525574"/>
              <a:gd name="connsiteY2" fmla="*/ 55863 h 99368"/>
              <a:gd name="connsiteX3" fmla="*/ 390616 w 525574"/>
              <a:gd name="connsiteY3" fmla="*/ 71738 h 99368"/>
              <a:gd name="connsiteX4" fmla="*/ 290603 w 525574"/>
              <a:gd name="connsiteY4" fmla="*/ 87613 h 99368"/>
              <a:gd name="connsiteX5" fmla="*/ 152491 w 525574"/>
              <a:gd name="connsiteY5" fmla="*/ 93963 h 99368"/>
              <a:gd name="connsiteX6" fmla="*/ 91 w 525574"/>
              <a:gd name="connsiteY6" fmla="*/ 301 h 9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5574" h="99368">
                <a:moveTo>
                  <a:pt x="91" y="301"/>
                </a:moveTo>
                <a:cubicBezTo>
                  <a:pt x="3795" y="-4726"/>
                  <a:pt x="88197" y="54541"/>
                  <a:pt x="174716" y="63801"/>
                </a:cubicBezTo>
                <a:cubicBezTo>
                  <a:pt x="261235" y="73061"/>
                  <a:pt x="483220" y="54540"/>
                  <a:pt x="519203" y="55863"/>
                </a:cubicBezTo>
                <a:cubicBezTo>
                  <a:pt x="555186" y="57186"/>
                  <a:pt x="428716" y="66446"/>
                  <a:pt x="390616" y="71738"/>
                </a:cubicBezTo>
                <a:cubicBezTo>
                  <a:pt x="352516" y="77030"/>
                  <a:pt x="330290" y="83909"/>
                  <a:pt x="290603" y="87613"/>
                </a:cubicBezTo>
                <a:cubicBezTo>
                  <a:pt x="250916" y="91317"/>
                  <a:pt x="198529" y="107721"/>
                  <a:pt x="152491" y="93963"/>
                </a:cubicBezTo>
                <a:cubicBezTo>
                  <a:pt x="106454" y="80205"/>
                  <a:pt x="-3613" y="5328"/>
                  <a:pt x="91" y="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6FCE1767-4C60-4211-8578-FED920744741}"/>
              </a:ext>
            </a:extLst>
          </p:cNvPr>
          <p:cNvSpPr/>
          <p:nvPr/>
        </p:nvSpPr>
        <p:spPr>
          <a:xfrm>
            <a:off x="2885353" y="5851525"/>
            <a:ext cx="162675" cy="184483"/>
          </a:xfrm>
          <a:custGeom>
            <a:avLst/>
            <a:gdLst>
              <a:gd name="connsiteX0" fmla="*/ 162647 w 162675"/>
              <a:gd name="connsiteY0" fmla="*/ 0 h 184483"/>
              <a:gd name="connsiteX1" fmla="*/ 26122 w 162675"/>
              <a:gd name="connsiteY1" fmla="*/ 98425 h 184483"/>
              <a:gd name="connsiteX2" fmla="*/ 26122 w 162675"/>
              <a:gd name="connsiteY2" fmla="*/ 184150 h 184483"/>
              <a:gd name="connsiteX3" fmla="*/ 10247 w 162675"/>
              <a:gd name="connsiteY3" fmla="*/ 127000 h 184483"/>
              <a:gd name="connsiteX4" fmla="*/ 13422 w 162675"/>
              <a:gd name="connsiteY4" fmla="*/ 98425 h 184483"/>
              <a:gd name="connsiteX5" fmla="*/ 162647 w 162675"/>
              <a:gd name="connsiteY5" fmla="*/ 0 h 184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675" h="184483">
                <a:moveTo>
                  <a:pt x="162647" y="0"/>
                </a:moveTo>
                <a:cubicBezTo>
                  <a:pt x="164764" y="0"/>
                  <a:pt x="48876" y="67733"/>
                  <a:pt x="26122" y="98425"/>
                </a:cubicBezTo>
                <a:cubicBezTo>
                  <a:pt x="3368" y="129117"/>
                  <a:pt x="28768" y="179388"/>
                  <a:pt x="26122" y="184150"/>
                </a:cubicBezTo>
                <a:cubicBezTo>
                  <a:pt x="23476" y="188912"/>
                  <a:pt x="12364" y="141288"/>
                  <a:pt x="10247" y="127000"/>
                </a:cubicBezTo>
                <a:cubicBezTo>
                  <a:pt x="8130" y="112713"/>
                  <a:pt x="-13566" y="118533"/>
                  <a:pt x="13422" y="98425"/>
                </a:cubicBezTo>
                <a:cubicBezTo>
                  <a:pt x="40409" y="78317"/>
                  <a:pt x="160530" y="0"/>
                  <a:pt x="16264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32C8751F-417F-4B23-B55E-BE5AF26BB578}"/>
              </a:ext>
            </a:extLst>
          </p:cNvPr>
          <p:cNvSpPr/>
          <p:nvPr/>
        </p:nvSpPr>
        <p:spPr>
          <a:xfrm>
            <a:off x="2094819" y="5948461"/>
            <a:ext cx="771166" cy="117233"/>
          </a:xfrm>
          <a:custGeom>
            <a:avLst/>
            <a:gdLst>
              <a:gd name="connsiteX0" fmla="*/ 749981 w 771166"/>
              <a:gd name="connsiteY0" fmla="*/ 7839 h 117233"/>
              <a:gd name="connsiteX1" fmla="*/ 680131 w 771166"/>
              <a:gd name="connsiteY1" fmla="*/ 7839 h 117233"/>
              <a:gd name="connsiteX2" fmla="*/ 419781 w 771166"/>
              <a:gd name="connsiteY2" fmla="*/ 55464 h 117233"/>
              <a:gd name="connsiteX3" fmla="*/ 162606 w 771166"/>
              <a:gd name="connsiteY3" fmla="*/ 115789 h 117233"/>
              <a:gd name="connsiteX4" fmla="*/ 111806 w 771166"/>
              <a:gd name="connsiteY4" fmla="*/ 96739 h 117233"/>
              <a:gd name="connsiteX5" fmla="*/ 29256 w 771166"/>
              <a:gd name="connsiteY5" fmla="*/ 77689 h 117233"/>
              <a:gd name="connsiteX6" fmla="*/ 7031 w 771166"/>
              <a:gd name="connsiteY6" fmla="*/ 36414 h 117233"/>
              <a:gd name="connsiteX7" fmla="*/ 143556 w 771166"/>
              <a:gd name="connsiteY7" fmla="*/ 87214 h 117233"/>
              <a:gd name="connsiteX8" fmla="*/ 334056 w 771166"/>
              <a:gd name="connsiteY8" fmla="*/ 84039 h 117233"/>
              <a:gd name="connsiteX9" fmla="*/ 749981 w 771166"/>
              <a:gd name="connsiteY9" fmla="*/ 7839 h 117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1166" h="117233">
                <a:moveTo>
                  <a:pt x="749981" y="7839"/>
                </a:moveTo>
                <a:cubicBezTo>
                  <a:pt x="807660" y="-4861"/>
                  <a:pt x="735164" y="-98"/>
                  <a:pt x="680131" y="7839"/>
                </a:cubicBezTo>
                <a:cubicBezTo>
                  <a:pt x="625098" y="15776"/>
                  <a:pt x="506035" y="37472"/>
                  <a:pt x="419781" y="55464"/>
                </a:cubicBezTo>
                <a:cubicBezTo>
                  <a:pt x="333527" y="73456"/>
                  <a:pt x="213935" y="108910"/>
                  <a:pt x="162606" y="115789"/>
                </a:cubicBezTo>
                <a:cubicBezTo>
                  <a:pt x="111277" y="122668"/>
                  <a:pt x="134031" y="103089"/>
                  <a:pt x="111806" y="96739"/>
                </a:cubicBezTo>
                <a:cubicBezTo>
                  <a:pt x="89581" y="90389"/>
                  <a:pt x="46718" y="87743"/>
                  <a:pt x="29256" y="77689"/>
                </a:cubicBezTo>
                <a:cubicBezTo>
                  <a:pt x="11794" y="67635"/>
                  <a:pt x="-12019" y="34827"/>
                  <a:pt x="7031" y="36414"/>
                </a:cubicBezTo>
                <a:cubicBezTo>
                  <a:pt x="26081" y="38001"/>
                  <a:pt x="89052" y="79277"/>
                  <a:pt x="143556" y="87214"/>
                </a:cubicBezTo>
                <a:cubicBezTo>
                  <a:pt x="198060" y="95151"/>
                  <a:pt x="230339" y="98856"/>
                  <a:pt x="334056" y="84039"/>
                </a:cubicBezTo>
                <a:cubicBezTo>
                  <a:pt x="437773" y="69222"/>
                  <a:pt x="692302" y="20539"/>
                  <a:pt x="749981" y="78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7DDB46F4-EDA3-4C77-A81C-6FB2FEE3DE77}"/>
              </a:ext>
            </a:extLst>
          </p:cNvPr>
          <p:cNvSpPr/>
          <p:nvPr/>
        </p:nvSpPr>
        <p:spPr>
          <a:xfrm>
            <a:off x="1979996" y="5562431"/>
            <a:ext cx="976786" cy="639301"/>
          </a:xfrm>
          <a:custGeom>
            <a:avLst/>
            <a:gdLst>
              <a:gd name="connsiteX0" fmla="*/ 77404 w 976786"/>
              <a:gd name="connsiteY0" fmla="*/ 235119 h 639301"/>
              <a:gd name="connsiteX1" fmla="*/ 293304 w 976786"/>
              <a:gd name="connsiteY1" fmla="*/ 406569 h 639301"/>
              <a:gd name="connsiteX2" fmla="*/ 960054 w 976786"/>
              <a:gd name="connsiteY2" fmla="*/ 311319 h 639301"/>
              <a:gd name="connsiteX3" fmla="*/ 744154 w 976786"/>
              <a:gd name="connsiteY3" fmla="*/ 355769 h 639301"/>
              <a:gd name="connsiteX4" fmla="*/ 394904 w 976786"/>
              <a:gd name="connsiteY4" fmla="*/ 457369 h 639301"/>
              <a:gd name="connsiteX5" fmla="*/ 934654 w 976786"/>
              <a:gd name="connsiteY5" fmla="*/ 431969 h 639301"/>
              <a:gd name="connsiteX6" fmla="*/ 356804 w 976786"/>
              <a:gd name="connsiteY6" fmla="*/ 482769 h 639301"/>
              <a:gd name="connsiteX7" fmla="*/ 388554 w 976786"/>
              <a:gd name="connsiteY7" fmla="*/ 635169 h 639301"/>
              <a:gd name="connsiteX8" fmla="*/ 39304 w 976786"/>
              <a:gd name="connsiteY8" fmla="*/ 298619 h 639301"/>
              <a:gd name="connsiteX9" fmla="*/ 13904 w 976786"/>
              <a:gd name="connsiteY9" fmla="*/ 169 h 639301"/>
              <a:gd name="connsiteX10" fmla="*/ 77404 w 976786"/>
              <a:gd name="connsiteY10" fmla="*/ 235119 h 639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76786" h="639301">
                <a:moveTo>
                  <a:pt x="77404" y="235119"/>
                </a:moveTo>
                <a:cubicBezTo>
                  <a:pt x="123971" y="302852"/>
                  <a:pt x="146196" y="393869"/>
                  <a:pt x="293304" y="406569"/>
                </a:cubicBezTo>
                <a:cubicBezTo>
                  <a:pt x="440412" y="419269"/>
                  <a:pt x="884912" y="319786"/>
                  <a:pt x="960054" y="311319"/>
                </a:cubicBezTo>
                <a:cubicBezTo>
                  <a:pt x="1035196" y="302852"/>
                  <a:pt x="838346" y="331427"/>
                  <a:pt x="744154" y="355769"/>
                </a:cubicBezTo>
                <a:cubicBezTo>
                  <a:pt x="649962" y="380111"/>
                  <a:pt x="363154" y="444669"/>
                  <a:pt x="394904" y="457369"/>
                </a:cubicBezTo>
                <a:cubicBezTo>
                  <a:pt x="426654" y="470069"/>
                  <a:pt x="941004" y="427736"/>
                  <a:pt x="934654" y="431969"/>
                </a:cubicBezTo>
                <a:cubicBezTo>
                  <a:pt x="928304" y="436202"/>
                  <a:pt x="447821" y="448902"/>
                  <a:pt x="356804" y="482769"/>
                </a:cubicBezTo>
                <a:cubicBezTo>
                  <a:pt x="265787" y="516636"/>
                  <a:pt x="441471" y="665861"/>
                  <a:pt x="388554" y="635169"/>
                </a:cubicBezTo>
                <a:cubicBezTo>
                  <a:pt x="335637" y="604477"/>
                  <a:pt x="101746" y="404452"/>
                  <a:pt x="39304" y="298619"/>
                </a:cubicBezTo>
                <a:cubicBezTo>
                  <a:pt x="-23138" y="192786"/>
                  <a:pt x="5437" y="6519"/>
                  <a:pt x="13904" y="169"/>
                </a:cubicBezTo>
                <a:cubicBezTo>
                  <a:pt x="22371" y="-6181"/>
                  <a:pt x="30837" y="167386"/>
                  <a:pt x="77404" y="23511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F0E3D155-24B5-4B35-8D04-3EA2FCE9F8B8}"/>
              </a:ext>
            </a:extLst>
          </p:cNvPr>
          <p:cNvSpPr/>
          <p:nvPr/>
        </p:nvSpPr>
        <p:spPr>
          <a:xfrm>
            <a:off x="3237538" y="4038150"/>
            <a:ext cx="196604" cy="284937"/>
          </a:xfrm>
          <a:custGeom>
            <a:avLst/>
            <a:gdLst>
              <a:gd name="connsiteX0" fmla="*/ 196542 w 196604"/>
              <a:gd name="connsiteY0" fmla="*/ 450 h 284937"/>
              <a:gd name="connsiteX1" fmla="*/ 33982 w 196604"/>
              <a:gd name="connsiteY1" fmla="*/ 183330 h 284937"/>
              <a:gd name="connsiteX2" fmla="*/ 8582 w 196604"/>
              <a:gd name="connsiteY2" fmla="*/ 284930 h 284937"/>
              <a:gd name="connsiteX3" fmla="*/ 8582 w 196604"/>
              <a:gd name="connsiteY3" fmla="*/ 188410 h 284937"/>
              <a:gd name="connsiteX4" fmla="*/ 13662 w 196604"/>
              <a:gd name="connsiteY4" fmla="*/ 132530 h 284937"/>
              <a:gd name="connsiteX5" fmla="*/ 196542 w 196604"/>
              <a:gd name="connsiteY5" fmla="*/ 450 h 284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604" h="284937">
                <a:moveTo>
                  <a:pt x="196542" y="450"/>
                </a:moveTo>
                <a:cubicBezTo>
                  <a:pt x="199929" y="8917"/>
                  <a:pt x="65309" y="135917"/>
                  <a:pt x="33982" y="183330"/>
                </a:cubicBezTo>
                <a:cubicBezTo>
                  <a:pt x="2655" y="230743"/>
                  <a:pt x="12815" y="284083"/>
                  <a:pt x="8582" y="284930"/>
                </a:cubicBezTo>
                <a:cubicBezTo>
                  <a:pt x="4349" y="285777"/>
                  <a:pt x="7735" y="213810"/>
                  <a:pt x="8582" y="188410"/>
                </a:cubicBezTo>
                <a:cubicBezTo>
                  <a:pt x="9429" y="163010"/>
                  <a:pt x="-14278" y="159623"/>
                  <a:pt x="13662" y="132530"/>
                </a:cubicBezTo>
                <a:cubicBezTo>
                  <a:pt x="41602" y="105437"/>
                  <a:pt x="193155" y="-8017"/>
                  <a:pt x="196542" y="45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463EF946-A76A-45D4-8893-661DF5E737CE}"/>
              </a:ext>
            </a:extLst>
          </p:cNvPr>
          <p:cNvSpPr/>
          <p:nvPr/>
        </p:nvSpPr>
        <p:spPr>
          <a:xfrm>
            <a:off x="3777338" y="3814584"/>
            <a:ext cx="183330" cy="393351"/>
          </a:xfrm>
          <a:custGeom>
            <a:avLst/>
            <a:gdLst>
              <a:gd name="connsiteX0" fmla="*/ 174902 w 183330"/>
              <a:gd name="connsiteY0" fmla="*/ 5576 h 393351"/>
              <a:gd name="connsiteX1" fmla="*/ 73302 w 183330"/>
              <a:gd name="connsiteY1" fmla="*/ 213856 h 393351"/>
              <a:gd name="connsiteX2" fmla="*/ 154582 w 183330"/>
              <a:gd name="connsiteY2" fmla="*/ 391656 h 393351"/>
              <a:gd name="connsiteX3" fmla="*/ 37742 w 183330"/>
              <a:gd name="connsiteY3" fmla="*/ 300216 h 393351"/>
              <a:gd name="connsiteX4" fmla="*/ 7262 w 183330"/>
              <a:gd name="connsiteY4" fmla="*/ 244336 h 393351"/>
              <a:gd name="connsiteX5" fmla="*/ 159662 w 183330"/>
              <a:gd name="connsiteY5" fmla="*/ 71616 h 393351"/>
              <a:gd name="connsiteX6" fmla="*/ 174902 w 183330"/>
              <a:gd name="connsiteY6" fmla="*/ 5576 h 393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330" h="393351">
                <a:moveTo>
                  <a:pt x="174902" y="5576"/>
                </a:moveTo>
                <a:cubicBezTo>
                  <a:pt x="160509" y="29283"/>
                  <a:pt x="76689" y="149509"/>
                  <a:pt x="73302" y="213856"/>
                </a:cubicBezTo>
                <a:cubicBezTo>
                  <a:pt x="69915" y="278203"/>
                  <a:pt x="160509" y="377263"/>
                  <a:pt x="154582" y="391656"/>
                </a:cubicBezTo>
                <a:cubicBezTo>
                  <a:pt x="148655" y="406049"/>
                  <a:pt x="62295" y="324769"/>
                  <a:pt x="37742" y="300216"/>
                </a:cubicBezTo>
                <a:cubicBezTo>
                  <a:pt x="13189" y="275663"/>
                  <a:pt x="-13058" y="282436"/>
                  <a:pt x="7262" y="244336"/>
                </a:cubicBezTo>
                <a:cubicBezTo>
                  <a:pt x="27582" y="206236"/>
                  <a:pt x="159662" y="71616"/>
                  <a:pt x="159662" y="71616"/>
                </a:cubicBezTo>
                <a:cubicBezTo>
                  <a:pt x="185909" y="39443"/>
                  <a:pt x="189295" y="-18131"/>
                  <a:pt x="174902" y="557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0251971D-241D-4EE1-8624-772BBF4E4EB6}"/>
              </a:ext>
            </a:extLst>
          </p:cNvPr>
          <p:cNvSpPr/>
          <p:nvPr/>
        </p:nvSpPr>
        <p:spPr>
          <a:xfrm>
            <a:off x="2728013" y="8845365"/>
            <a:ext cx="4071900" cy="1741417"/>
          </a:xfrm>
          <a:custGeom>
            <a:avLst/>
            <a:gdLst>
              <a:gd name="connsiteX0" fmla="*/ 4041087 w 4071900"/>
              <a:gd name="connsiteY0" fmla="*/ 25585 h 1741417"/>
              <a:gd name="connsiteX1" fmla="*/ 3806137 w 4071900"/>
              <a:gd name="connsiteY1" fmla="*/ 393885 h 1741417"/>
              <a:gd name="connsiteX2" fmla="*/ 2764737 w 4071900"/>
              <a:gd name="connsiteY2" fmla="*/ 787585 h 1741417"/>
              <a:gd name="connsiteX3" fmla="*/ 1335987 w 4071900"/>
              <a:gd name="connsiteY3" fmla="*/ 1105085 h 1741417"/>
              <a:gd name="connsiteX4" fmla="*/ 34237 w 4071900"/>
              <a:gd name="connsiteY4" fmla="*/ 959035 h 1741417"/>
              <a:gd name="connsiteX5" fmla="*/ 2777437 w 4071900"/>
              <a:gd name="connsiteY5" fmla="*/ 787585 h 1741417"/>
              <a:gd name="connsiteX6" fmla="*/ 288237 w 4071900"/>
              <a:gd name="connsiteY6" fmla="*/ 1327335 h 1741417"/>
              <a:gd name="connsiteX7" fmla="*/ 2409137 w 4071900"/>
              <a:gd name="connsiteY7" fmla="*/ 1143185 h 1741417"/>
              <a:gd name="connsiteX8" fmla="*/ 935937 w 4071900"/>
              <a:gd name="connsiteY8" fmla="*/ 1740085 h 1741417"/>
              <a:gd name="connsiteX9" fmla="*/ 2752037 w 4071900"/>
              <a:gd name="connsiteY9" fmla="*/ 1314635 h 1741417"/>
              <a:gd name="connsiteX10" fmla="*/ 1545537 w 4071900"/>
              <a:gd name="connsiteY10" fmla="*/ 1657535 h 1741417"/>
              <a:gd name="connsiteX11" fmla="*/ 3272737 w 4071900"/>
              <a:gd name="connsiteY11" fmla="*/ 1143185 h 1741417"/>
              <a:gd name="connsiteX12" fmla="*/ 4041087 w 4071900"/>
              <a:gd name="connsiteY12" fmla="*/ 25585 h 1741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71900" h="1741417">
                <a:moveTo>
                  <a:pt x="4041087" y="25585"/>
                </a:moveTo>
                <a:cubicBezTo>
                  <a:pt x="4129987" y="-99298"/>
                  <a:pt x="4018862" y="266885"/>
                  <a:pt x="3806137" y="393885"/>
                </a:cubicBezTo>
                <a:cubicBezTo>
                  <a:pt x="3593412" y="520885"/>
                  <a:pt x="3176429" y="669052"/>
                  <a:pt x="2764737" y="787585"/>
                </a:cubicBezTo>
                <a:cubicBezTo>
                  <a:pt x="2353045" y="906118"/>
                  <a:pt x="1791070" y="1076510"/>
                  <a:pt x="1335987" y="1105085"/>
                </a:cubicBezTo>
                <a:cubicBezTo>
                  <a:pt x="880904" y="1133660"/>
                  <a:pt x="-206005" y="1011952"/>
                  <a:pt x="34237" y="959035"/>
                </a:cubicBezTo>
                <a:cubicBezTo>
                  <a:pt x="274479" y="906118"/>
                  <a:pt x="2735104" y="726202"/>
                  <a:pt x="2777437" y="787585"/>
                </a:cubicBezTo>
                <a:cubicBezTo>
                  <a:pt x="2819770" y="848968"/>
                  <a:pt x="349620" y="1268068"/>
                  <a:pt x="288237" y="1327335"/>
                </a:cubicBezTo>
                <a:cubicBezTo>
                  <a:pt x="226854" y="1386602"/>
                  <a:pt x="2301187" y="1074393"/>
                  <a:pt x="2409137" y="1143185"/>
                </a:cubicBezTo>
                <a:cubicBezTo>
                  <a:pt x="2517087" y="1211977"/>
                  <a:pt x="878787" y="1711510"/>
                  <a:pt x="935937" y="1740085"/>
                </a:cubicBezTo>
                <a:cubicBezTo>
                  <a:pt x="993087" y="1768660"/>
                  <a:pt x="2650437" y="1328393"/>
                  <a:pt x="2752037" y="1314635"/>
                </a:cubicBezTo>
                <a:cubicBezTo>
                  <a:pt x="2853637" y="1300877"/>
                  <a:pt x="1458754" y="1686110"/>
                  <a:pt x="1545537" y="1657535"/>
                </a:cubicBezTo>
                <a:cubicBezTo>
                  <a:pt x="1632320" y="1628960"/>
                  <a:pt x="2853637" y="1412002"/>
                  <a:pt x="3272737" y="1143185"/>
                </a:cubicBezTo>
                <a:cubicBezTo>
                  <a:pt x="3691837" y="874368"/>
                  <a:pt x="3952187" y="150468"/>
                  <a:pt x="4041087" y="2558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D05D9C68-092C-4E5C-A407-7081E14F99A9}"/>
              </a:ext>
            </a:extLst>
          </p:cNvPr>
          <p:cNvSpPr/>
          <p:nvPr/>
        </p:nvSpPr>
        <p:spPr>
          <a:xfrm>
            <a:off x="6926572" y="7828992"/>
            <a:ext cx="1395669" cy="3287762"/>
          </a:xfrm>
          <a:custGeom>
            <a:avLst/>
            <a:gdLst>
              <a:gd name="connsiteX0" fmla="*/ 1214128 w 1395669"/>
              <a:gd name="connsiteY0" fmla="*/ 299008 h 3287762"/>
              <a:gd name="connsiteX1" fmla="*/ 1106178 w 1395669"/>
              <a:gd name="connsiteY1" fmla="*/ 368858 h 3287762"/>
              <a:gd name="connsiteX2" fmla="*/ 807728 w 1395669"/>
              <a:gd name="connsiteY2" fmla="*/ 641908 h 3287762"/>
              <a:gd name="connsiteX3" fmla="*/ 725178 w 1395669"/>
              <a:gd name="connsiteY3" fmla="*/ 1683308 h 3287762"/>
              <a:gd name="connsiteX4" fmla="*/ 731528 w 1395669"/>
              <a:gd name="connsiteY4" fmla="*/ 1422958 h 3287762"/>
              <a:gd name="connsiteX5" fmla="*/ 775978 w 1395669"/>
              <a:gd name="connsiteY5" fmla="*/ 2743758 h 3287762"/>
              <a:gd name="connsiteX6" fmla="*/ 610878 w 1395669"/>
              <a:gd name="connsiteY6" fmla="*/ 1778558 h 3287762"/>
              <a:gd name="connsiteX7" fmla="*/ 737878 w 1395669"/>
              <a:gd name="connsiteY7" fmla="*/ 3258108 h 3287762"/>
              <a:gd name="connsiteX8" fmla="*/ 426728 w 1395669"/>
              <a:gd name="connsiteY8" fmla="*/ 2680258 h 3287762"/>
              <a:gd name="connsiteX9" fmla="*/ 433078 w 1395669"/>
              <a:gd name="connsiteY9" fmla="*/ 1626158 h 3287762"/>
              <a:gd name="connsiteX10" fmla="*/ 687078 w 1395669"/>
              <a:gd name="connsiteY10" fmla="*/ 845108 h 3287762"/>
              <a:gd name="connsiteX11" fmla="*/ 490228 w 1395669"/>
              <a:gd name="connsiteY11" fmla="*/ 699058 h 3287762"/>
              <a:gd name="connsiteX12" fmla="*/ 1278 w 1395669"/>
              <a:gd name="connsiteY12" fmla="*/ 1232458 h 3287762"/>
              <a:gd name="connsiteX13" fmla="*/ 350528 w 1395669"/>
              <a:gd name="connsiteY13" fmla="*/ 610158 h 3287762"/>
              <a:gd name="connsiteX14" fmla="*/ 426728 w 1395669"/>
              <a:gd name="connsiteY14" fmla="*/ 419658 h 3287762"/>
              <a:gd name="connsiteX15" fmla="*/ 1353828 w 1395669"/>
              <a:gd name="connsiteY15" fmla="*/ 13258 h 3287762"/>
              <a:gd name="connsiteX16" fmla="*/ 1176028 w 1395669"/>
              <a:gd name="connsiteY16" fmla="*/ 146608 h 3287762"/>
              <a:gd name="connsiteX17" fmla="*/ 636278 w 1395669"/>
              <a:gd name="connsiteY17" fmla="*/ 616508 h 3287762"/>
              <a:gd name="connsiteX18" fmla="*/ 1214128 w 1395669"/>
              <a:gd name="connsiteY18" fmla="*/ 299008 h 3287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95669" h="3287762">
                <a:moveTo>
                  <a:pt x="1214128" y="299008"/>
                </a:moveTo>
                <a:cubicBezTo>
                  <a:pt x="1292445" y="257733"/>
                  <a:pt x="1173911" y="311708"/>
                  <a:pt x="1106178" y="368858"/>
                </a:cubicBezTo>
                <a:cubicBezTo>
                  <a:pt x="1038445" y="426008"/>
                  <a:pt x="871228" y="422833"/>
                  <a:pt x="807728" y="641908"/>
                </a:cubicBezTo>
                <a:cubicBezTo>
                  <a:pt x="744228" y="860983"/>
                  <a:pt x="737878" y="1553133"/>
                  <a:pt x="725178" y="1683308"/>
                </a:cubicBezTo>
                <a:cubicBezTo>
                  <a:pt x="712478" y="1813483"/>
                  <a:pt x="723061" y="1246216"/>
                  <a:pt x="731528" y="1422958"/>
                </a:cubicBezTo>
                <a:cubicBezTo>
                  <a:pt x="739995" y="1599700"/>
                  <a:pt x="796086" y="2684491"/>
                  <a:pt x="775978" y="2743758"/>
                </a:cubicBezTo>
                <a:cubicBezTo>
                  <a:pt x="755870" y="2803025"/>
                  <a:pt x="617228" y="1692833"/>
                  <a:pt x="610878" y="1778558"/>
                </a:cubicBezTo>
                <a:cubicBezTo>
                  <a:pt x="604528" y="1864283"/>
                  <a:pt x="768570" y="3107825"/>
                  <a:pt x="737878" y="3258108"/>
                </a:cubicBezTo>
                <a:cubicBezTo>
                  <a:pt x="707186" y="3408391"/>
                  <a:pt x="477528" y="2952250"/>
                  <a:pt x="426728" y="2680258"/>
                </a:cubicBezTo>
                <a:cubicBezTo>
                  <a:pt x="375928" y="2408266"/>
                  <a:pt x="389686" y="1932016"/>
                  <a:pt x="433078" y="1626158"/>
                </a:cubicBezTo>
                <a:cubicBezTo>
                  <a:pt x="476470" y="1320300"/>
                  <a:pt x="677553" y="999625"/>
                  <a:pt x="687078" y="845108"/>
                </a:cubicBezTo>
                <a:cubicBezTo>
                  <a:pt x="696603" y="690591"/>
                  <a:pt x="604528" y="634500"/>
                  <a:pt x="490228" y="699058"/>
                </a:cubicBezTo>
                <a:cubicBezTo>
                  <a:pt x="375928" y="763616"/>
                  <a:pt x="24561" y="1247275"/>
                  <a:pt x="1278" y="1232458"/>
                </a:cubicBezTo>
                <a:cubicBezTo>
                  <a:pt x="-22005" y="1217641"/>
                  <a:pt x="279620" y="745625"/>
                  <a:pt x="350528" y="610158"/>
                </a:cubicBezTo>
                <a:cubicBezTo>
                  <a:pt x="421436" y="474691"/>
                  <a:pt x="259511" y="519141"/>
                  <a:pt x="426728" y="419658"/>
                </a:cubicBezTo>
                <a:cubicBezTo>
                  <a:pt x="593945" y="320175"/>
                  <a:pt x="1228945" y="58766"/>
                  <a:pt x="1353828" y="13258"/>
                </a:cubicBezTo>
                <a:cubicBezTo>
                  <a:pt x="1478711" y="-32250"/>
                  <a:pt x="1295620" y="46066"/>
                  <a:pt x="1176028" y="146608"/>
                </a:cubicBezTo>
                <a:cubicBezTo>
                  <a:pt x="1056436" y="247150"/>
                  <a:pt x="623578" y="596400"/>
                  <a:pt x="636278" y="616508"/>
                </a:cubicBezTo>
                <a:cubicBezTo>
                  <a:pt x="648978" y="636616"/>
                  <a:pt x="1135811" y="340283"/>
                  <a:pt x="1214128" y="29900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FD9401CB-A643-402C-98B2-6B24D50C1F02}"/>
              </a:ext>
            </a:extLst>
          </p:cNvPr>
          <p:cNvSpPr/>
          <p:nvPr/>
        </p:nvSpPr>
        <p:spPr>
          <a:xfrm>
            <a:off x="2314646" y="9482521"/>
            <a:ext cx="3902005" cy="2304939"/>
          </a:xfrm>
          <a:custGeom>
            <a:avLst/>
            <a:gdLst>
              <a:gd name="connsiteX0" fmla="*/ 1184204 w 3902005"/>
              <a:gd name="connsiteY0" fmla="*/ 283779 h 2304939"/>
              <a:gd name="connsiteX1" fmla="*/ 1254054 w 3902005"/>
              <a:gd name="connsiteY1" fmla="*/ 315529 h 2304939"/>
              <a:gd name="connsiteX2" fmla="*/ 2695504 w 3902005"/>
              <a:gd name="connsiteY2" fmla="*/ 658429 h 2304939"/>
              <a:gd name="connsiteX3" fmla="*/ 3902004 w 3902005"/>
              <a:gd name="connsiteY3" fmla="*/ 620329 h 2304939"/>
              <a:gd name="connsiteX4" fmla="*/ 2689154 w 3902005"/>
              <a:gd name="connsiteY4" fmla="*/ 664779 h 2304939"/>
              <a:gd name="connsiteX5" fmla="*/ 2930454 w 3902005"/>
              <a:gd name="connsiteY5" fmla="*/ 823529 h 2304939"/>
              <a:gd name="connsiteX6" fmla="*/ 3133654 w 3902005"/>
              <a:gd name="connsiteY6" fmla="*/ 887029 h 2304939"/>
              <a:gd name="connsiteX7" fmla="*/ 2530404 w 3902005"/>
              <a:gd name="connsiteY7" fmla="*/ 1769679 h 2304939"/>
              <a:gd name="connsiteX8" fmla="*/ 2460554 w 3902005"/>
              <a:gd name="connsiteY8" fmla="*/ 2182429 h 2304939"/>
              <a:gd name="connsiteX9" fmla="*/ 2384354 w 3902005"/>
              <a:gd name="connsiteY9" fmla="*/ 1820479 h 2304939"/>
              <a:gd name="connsiteX10" fmla="*/ 2257354 w 3902005"/>
              <a:gd name="connsiteY10" fmla="*/ 2271329 h 2304939"/>
              <a:gd name="connsiteX11" fmla="*/ 1831904 w 3902005"/>
              <a:gd name="connsiteY11" fmla="*/ 1934779 h 2304939"/>
              <a:gd name="connsiteX12" fmla="*/ 1317554 w 3902005"/>
              <a:gd name="connsiteY12" fmla="*/ 2290379 h 2304939"/>
              <a:gd name="connsiteX13" fmla="*/ 784154 w 3902005"/>
              <a:gd name="connsiteY13" fmla="*/ 2182429 h 2304939"/>
              <a:gd name="connsiteX14" fmla="*/ 1635054 w 3902005"/>
              <a:gd name="connsiteY14" fmla="*/ 1693479 h 2304939"/>
              <a:gd name="connsiteX15" fmla="*/ 1368354 w 3902005"/>
              <a:gd name="connsiteY15" fmla="*/ 1280729 h 2304939"/>
              <a:gd name="connsiteX16" fmla="*/ 1152454 w 3902005"/>
              <a:gd name="connsiteY16" fmla="*/ 658429 h 2304939"/>
              <a:gd name="connsiteX17" fmla="*/ 15804 w 3902005"/>
              <a:gd name="connsiteY17" fmla="*/ 4379 h 2304939"/>
              <a:gd name="connsiteX18" fmla="*/ 2098604 w 3902005"/>
              <a:gd name="connsiteY18" fmla="*/ 994979 h 2304939"/>
              <a:gd name="connsiteX19" fmla="*/ 1184204 w 3902005"/>
              <a:gd name="connsiteY19" fmla="*/ 283779 h 2304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902005" h="2304939">
                <a:moveTo>
                  <a:pt x="1184204" y="283779"/>
                </a:moveTo>
                <a:cubicBezTo>
                  <a:pt x="1043446" y="170537"/>
                  <a:pt x="1254054" y="315529"/>
                  <a:pt x="1254054" y="315529"/>
                </a:cubicBezTo>
                <a:cubicBezTo>
                  <a:pt x="1505937" y="377971"/>
                  <a:pt x="2254179" y="607629"/>
                  <a:pt x="2695504" y="658429"/>
                </a:cubicBezTo>
                <a:cubicBezTo>
                  <a:pt x="3136829" y="709229"/>
                  <a:pt x="3903062" y="619271"/>
                  <a:pt x="3902004" y="620329"/>
                </a:cubicBezTo>
                <a:cubicBezTo>
                  <a:pt x="3900946" y="621387"/>
                  <a:pt x="2851079" y="630912"/>
                  <a:pt x="2689154" y="664779"/>
                </a:cubicBezTo>
                <a:cubicBezTo>
                  <a:pt x="2527229" y="698646"/>
                  <a:pt x="2856371" y="786487"/>
                  <a:pt x="2930454" y="823529"/>
                </a:cubicBezTo>
                <a:cubicBezTo>
                  <a:pt x="3004537" y="860571"/>
                  <a:pt x="3200329" y="729337"/>
                  <a:pt x="3133654" y="887029"/>
                </a:cubicBezTo>
                <a:cubicBezTo>
                  <a:pt x="3066979" y="1044721"/>
                  <a:pt x="2642587" y="1553779"/>
                  <a:pt x="2530404" y="1769679"/>
                </a:cubicBezTo>
                <a:cubicBezTo>
                  <a:pt x="2418221" y="1985579"/>
                  <a:pt x="2484896" y="2173962"/>
                  <a:pt x="2460554" y="2182429"/>
                </a:cubicBezTo>
                <a:cubicBezTo>
                  <a:pt x="2436212" y="2190896"/>
                  <a:pt x="2418221" y="1805662"/>
                  <a:pt x="2384354" y="1820479"/>
                </a:cubicBezTo>
                <a:cubicBezTo>
                  <a:pt x="2350487" y="1835296"/>
                  <a:pt x="2349429" y="2252279"/>
                  <a:pt x="2257354" y="2271329"/>
                </a:cubicBezTo>
                <a:cubicBezTo>
                  <a:pt x="2165279" y="2290379"/>
                  <a:pt x="1988537" y="1931604"/>
                  <a:pt x="1831904" y="1934779"/>
                </a:cubicBezTo>
                <a:cubicBezTo>
                  <a:pt x="1675271" y="1937954"/>
                  <a:pt x="1492179" y="2249104"/>
                  <a:pt x="1317554" y="2290379"/>
                </a:cubicBezTo>
                <a:cubicBezTo>
                  <a:pt x="1142929" y="2331654"/>
                  <a:pt x="731237" y="2281912"/>
                  <a:pt x="784154" y="2182429"/>
                </a:cubicBezTo>
                <a:cubicBezTo>
                  <a:pt x="837071" y="2082946"/>
                  <a:pt x="1537687" y="1843762"/>
                  <a:pt x="1635054" y="1693479"/>
                </a:cubicBezTo>
                <a:cubicBezTo>
                  <a:pt x="1732421" y="1543196"/>
                  <a:pt x="1448787" y="1453237"/>
                  <a:pt x="1368354" y="1280729"/>
                </a:cubicBezTo>
                <a:cubicBezTo>
                  <a:pt x="1287921" y="1108221"/>
                  <a:pt x="1377879" y="871154"/>
                  <a:pt x="1152454" y="658429"/>
                </a:cubicBezTo>
                <a:cubicBezTo>
                  <a:pt x="927029" y="445704"/>
                  <a:pt x="-141888" y="-51713"/>
                  <a:pt x="15804" y="4379"/>
                </a:cubicBezTo>
                <a:cubicBezTo>
                  <a:pt x="173496" y="60471"/>
                  <a:pt x="1905987" y="950529"/>
                  <a:pt x="2098604" y="994979"/>
                </a:cubicBezTo>
                <a:cubicBezTo>
                  <a:pt x="2291221" y="1039429"/>
                  <a:pt x="1324962" y="397021"/>
                  <a:pt x="1184204" y="28377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A3BB8645-287A-46BB-9ECC-4BF93382D7FA}"/>
              </a:ext>
            </a:extLst>
          </p:cNvPr>
          <p:cNvSpPr/>
          <p:nvPr/>
        </p:nvSpPr>
        <p:spPr>
          <a:xfrm>
            <a:off x="6979741" y="9341474"/>
            <a:ext cx="793323" cy="2260628"/>
          </a:xfrm>
          <a:custGeom>
            <a:avLst/>
            <a:gdLst>
              <a:gd name="connsiteX0" fmla="*/ 566465 w 793323"/>
              <a:gd name="connsiteY0" fmla="*/ 4657 h 2260628"/>
              <a:gd name="connsiteX1" fmla="*/ 219956 w 793323"/>
              <a:gd name="connsiteY1" fmla="*/ 697675 h 2260628"/>
              <a:gd name="connsiteX2" fmla="*/ 94827 w 793323"/>
              <a:gd name="connsiteY2" fmla="*/ 1477322 h 2260628"/>
              <a:gd name="connsiteX3" fmla="*/ 162204 w 793323"/>
              <a:gd name="connsiteY3" fmla="*/ 1111562 h 2260628"/>
              <a:gd name="connsiteX4" fmla="*/ 268082 w 793323"/>
              <a:gd name="connsiteY4" fmla="*/ 1073061 h 2260628"/>
              <a:gd name="connsiteX5" fmla="*/ 191080 w 793323"/>
              <a:gd name="connsiteY5" fmla="*/ 2256968 h 2260628"/>
              <a:gd name="connsiteX6" fmla="*/ 65952 w 793323"/>
              <a:gd name="connsiteY6" fmla="*/ 1467697 h 2260628"/>
              <a:gd name="connsiteX7" fmla="*/ 46701 w 793323"/>
              <a:gd name="connsiteY7" fmla="*/ 2179966 h 2260628"/>
              <a:gd name="connsiteX8" fmla="*/ 691594 w 793323"/>
              <a:gd name="connsiteY8" fmla="*/ 1361819 h 2260628"/>
              <a:gd name="connsiteX9" fmla="*/ 749345 w 793323"/>
              <a:gd name="connsiteY9" fmla="*/ 2179966 h 2260628"/>
              <a:gd name="connsiteX10" fmla="*/ 768596 w 793323"/>
              <a:gd name="connsiteY10" fmla="*/ 1073061 h 2260628"/>
              <a:gd name="connsiteX11" fmla="*/ 778221 w 793323"/>
              <a:gd name="connsiteY11" fmla="*/ 428168 h 2260628"/>
              <a:gd name="connsiteX12" fmla="*/ 566465 w 793323"/>
              <a:gd name="connsiteY12" fmla="*/ 4657 h 2260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3323" h="2260628">
                <a:moveTo>
                  <a:pt x="566465" y="4657"/>
                </a:moveTo>
                <a:cubicBezTo>
                  <a:pt x="473421" y="49575"/>
                  <a:pt x="298562" y="452231"/>
                  <a:pt x="219956" y="697675"/>
                </a:cubicBezTo>
                <a:cubicBezTo>
                  <a:pt x="141350" y="943119"/>
                  <a:pt x="104452" y="1408341"/>
                  <a:pt x="94827" y="1477322"/>
                </a:cubicBezTo>
                <a:cubicBezTo>
                  <a:pt x="85202" y="1546303"/>
                  <a:pt x="133328" y="1178939"/>
                  <a:pt x="162204" y="1111562"/>
                </a:cubicBezTo>
                <a:cubicBezTo>
                  <a:pt x="191080" y="1044185"/>
                  <a:pt x="263269" y="882160"/>
                  <a:pt x="268082" y="1073061"/>
                </a:cubicBezTo>
                <a:cubicBezTo>
                  <a:pt x="272895" y="1263962"/>
                  <a:pt x="224768" y="2191195"/>
                  <a:pt x="191080" y="2256968"/>
                </a:cubicBezTo>
                <a:cubicBezTo>
                  <a:pt x="157392" y="2322741"/>
                  <a:pt x="90015" y="1480531"/>
                  <a:pt x="65952" y="1467697"/>
                </a:cubicBezTo>
                <a:cubicBezTo>
                  <a:pt x="41889" y="1454863"/>
                  <a:pt x="-57572" y="2197612"/>
                  <a:pt x="46701" y="2179966"/>
                </a:cubicBezTo>
                <a:cubicBezTo>
                  <a:pt x="150974" y="2162320"/>
                  <a:pt x="574487" y="1361819"/>
                  <a:pt x="691594" y="1361819"/>
                </a:cubicBezTo>
                <a:cubicBezTo>
                  <a:pt x="808701" y="1361819"/>
                  <a:pt x="736511" y="2228092"/>
                  <a:pt x="749345" y="2179966"/>
                </a:cubicBezTo>
                <a:cubicBezTo>
                  <a:pt x="762179" y="2131840"/>
                  <a:pt x="763783" y="1365027"/>
                  <a:pt x="768596" y="1073061"/>
                </a:cubicBezTo>
                <a:cubicBezTo>
                  <a:pt x="773409" y="781095"/>
                  <a:pt x="815118" y="606235"/>
                  <a:pt x="778221" y="428168"/>
                </a:cubicBezTo>
                <a:cubicBezTo>
                  <a:pt x="741324" y="250101"/>
                  <a:pt x="659509" y="-40261"/>
                  <a:pt x="566465" y="465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331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E94235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</TotalTime>
  <Words>60</Words>
  <Application>Microsoft Office PowerPoint</Application>
  <PresentationFormat>A3 297x420 mm</PresentationFormat>
  <Paragraphs>10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851ゴチカクット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16</cp:revision>
  <dcterms:created xsi:type="dcterms:W3CDTF">2021-12-15T10:36:12Z</dcterms:created>
  <dcterms:modified xsi:type="dcterms:W3CDTF">2021-12-19T09:16:36Z</dcterms:modified>
</cp:coreProperties>
</file>