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58" r:id="rId5"/>
    <p:sldId id="256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6" y="-166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0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7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2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06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1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28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1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68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2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550C-5F16-4E88-9E09-AB1012E7D3BE}" type="datetimeFigureOut">
              <a:rPr kumimoji="1" lang="ja-JP" altLang="en-US" smtClean="0"/>
              <a:t>2021/12/19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0600-7C13-4E36-9B25-61BD84C8DB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レディー・ガガ、コスメラインを発表 日本はAmazon限定で販売 | cinemacafe.net" hidden="1">
            <a:extLst>
              <a:ext uri="{FF2B5EF4-FFF2-40B4-BE49-F238E27FC236}">
                <a16:creationId xmlns:a16="http://schemas.microsoft.com/office/drawing/2014/main" id="{A23AB844-1AA0-409F-A9E2-BC955D1FC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584"/>
          <a:stretch/>
        </p:blipFill>
        <p:spPr bwMode="auto">
          <a:xfrm>
            <a:off x="-1" y="2665333"/>
            <a:ext cx="8873068" cy="74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21" name="グループ化 2120">
            <a:extLst>
              <a:ext uri="{FF2B5EF4-FFF2-40B4-BE49-F238E27FC236}">
                <a16:creationId xmlns:a16="http://schemas.microsoft.com/office/drawing/2014/main" id="{15FC3B5C-BAB6-4ED2-B38D-19DFFAFE0A65}"/>
              </a:ext>
            </a:extLst>
          </p:cNvPr>
          <p:cNvGrpSpPr/>
          <p:nvPr/>
        </p:nvGrpSpPr>
        <p:grpSpPr>
          <a:xfrm>
            <a:off x="3763817" y="2869838"/>
            <a:ext cx="3152058" cy="6151552"/>
            <a:chOff x="3763817" y="2869838"/>
            <a:chExt cx="3152058" cy="6151552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C20D68F-EA60-487F-9874-B0DC4F4F791E}"/>
                </a:ext>
              </a:extLst>
            </p:cNvPr>
            <p:cNvSpPr/>
            <p:nvPr/>
          </p:nvSpPr>
          <p:spPr>
            <a:xfrm>
              <a:off x="4918056" y="4902189"/>
              <a:ext cx="182633" cy="341348"/>
            </a:xfrm>
            <a:custGeom>
              <a:avLst/>
              <a:gdLst>
                <a:gd name="connsiteX0" fmla="*/ 182582 w 182633"/>
                <a:gd name="connsiteY0" fmla="*/ 11 h 341348"/>
                <a:gd name="connsiteX1" fmla="*/ 87332 w 182633"/>
                <a:gd name="connsiteY1" fmla="*/ 158761 h 341348"/>
                <a:gd name="connsiteX2" fmla="*/ 55582 w 182633"/>
                <a:gd name="connsiteY2" fmla="*/ 260361 h 341348"/>
                <a:gd name="connsiteX3" fmla="*/ 19 w 182633"/>
                <a:gd name="connsiteY3" fmla="*/ 341324 h 341348"/>
                <a:gd name="connsiteX4" fmla="*/ 61932 w 182633"/>
                <a:gd name="connsiteY4" fmla="*/ 252424 h 341348"/>
                <a:gd name="connsiteX5" fmla="*/ 100032 w 182633"/>
                <a:gd name="connsiteY5" fmla="*/ 166699 h 341348"/>
                <a:gd name="connsiteX6" fmla="*/ 182582 w 182633"/>
                <a:gd name="connsiteY6" fmla="*/ 11 h 3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33" h="341348">
                  <a:moveTo>
                    <a:pt x="182582" y="11"/>
                  </a:moveTo>
                  <a:cubicBezTo>
                    <a:pt x="180465" y="-1312"/>
                    <a:pt x="108499" y="115369"/>
                    <a:pt x="87332" y="158761"/>
                  </a:cubicBezTo>
                  <a:cubicBezTo>
                    <a:pt x="66165" y="202153"/>
                    <a:pt x="70134" y="229934"/>
                    <a:pt x="55582" y="260361"/>
                  </a:cubicBezTo>
                  <a:cubicBezTo>
                    <a:pt x="41030" y="290788"/>
                    <a:pt x="-1039" y="342647"/>
                    <a:pt x="19" y="341324"/>
                  </a:cubicBezTo>
                  <a:cubicBezTo>
                    <a:pt x="1077" y="340001"/>
                    <a:pt x="45263" y="281528"/>
                    <a:pt x="61932" y="252424"/>
                  </a:cubicBezTo>
                  <a:cubicBezTo>
                    <a:pt x="78601" y="223320"/>
                    <a:pt x="79130" y="208503"/>
                    <a:pt x="100032" y="166699"/>
                  </a:cubicBezTo>
                  <a:cubicBezTo>
                    <a:pt x="120934" y="124895"/>
                    <a:pt x="184699" y="1334"/>
                    <a:pt x="182582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369F49AE-13A2-47F5-8147-8CFD8DE14E47}"/>
                </a:ext>
              </a:extLst>
            </p:cNvPr>
            <p:cNvSpPr/>
            <p:nvPr/>
          </p:nvSpPr>
          <p:spPr>
            <a:xfrm>
              <a:off x="5067036" y="4825948"/>
              <a:ext cx="344783" cy="234511"/>
            </a:xfrm>
            <a:custGeom>
              <a:avLst/>
              <a:gdLst>
                <a:gd name="connsiteX0" fmla="*/ 264 w 344783"/>
                <a:gd name="connsiteY0" fmla="*/ 233415 h 234511"/>
                <a:gd name="connsiteX1" fmla="*/ 128852 w 344783"/>
                <a:gd name="connsiteY1" fmla="*/ 39740 h 234511"/>
                <a:gd name="connsiteX2" fmla="*/ 98689 w 344783"/>
                <a:gd name="connsiteY2" fmla="*/ 96890 h 234511"/>
                <a:gd name="connsiteX3" fmla="*/ 233627 w 344783"/>
                <a:gd name="connsiteY3" fmla="*/ 39740 h 234511"/>
                <a:gd name="connsiteX4" fmla="*/ 212989 w 344783"/>
                <a:gd name="connsiteY4" fmla="*/ 66727 h 234511"/>
                <a:gd name="connsiteX5" fmla="*/ 344752 w 344783"/>
                <a:gd name="connsiteY5" fmla="*/ 52 h 234511"/>
                <a:gd name="connsiteX6" fmla="*/ 224102 w 344783"/>
                <a:gd name="connsiteY6" fmla="*/ 79427 h 234511"/>
                <a:gd name="connsiteX7" fmla="*/ 98689 w 344783"/>
                <a:gd name="connsiteY7" fmla="*/ 117527 h 234511"/>
                <a:gd name="connsiteX8" fmla="*/ 264 w 344783"/>
                <a:gd name="connsiteY8" fmla="*/ 233415 h 2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783" h="234511">
                  <a:moveTo>
                    <a:pt x="264" y="233415"/>
                  </a:moveTo>
                  <a:cubicBezTo>
                    <a:pt x="5291" y="220451"/>
                    <a:pt x="112448" y="62494"/>
                    <a:pt x="128852" y="39740"/>
                  </a:cubicBezTo>
                  <a:cubicBezTo>
                    <a:pt x="145256" y="16986"/>
                    <a:pt x="81227" y="96890"/>
                    <a:pt x="98689" y="96890"/>
                  </a:cubicBezTo>
                  <a:cubicBezTo>
                    <a:pt x="116151" y="96890"/>
                    <a:pt x="214577" y="44767"/>
                    <a:pt x="233627" y="39740"/>
                  </a:cubicBezTo>
                  <a:cubicBezTo>
                    <a:pt x="252677" y="34713"/>
                    <a:pt x="194468" y="73342"/>
                    <a:pt x="212989" y="66727"/>
                  </a:cubicBezTo>
                  <a:cubicBezTo>
                    <a:pt x="231510" y="60112"/>
                    <a:pt x="342900" y="-2065"/>
                    <a:pt x="344752" y="52"/>
                  </a:cubicBezTo>
                  <a:cubicBezTo>
                    <a:pt x="346604" y="2169"/>
                    <a:pt x="265112" y="59848"/>
                    <a:pt x="224102" y="79427"/>
                  </a:cubicBezTo>
                  <a:cubicBezTo>
                    <a:pt x="183092" y="99006"/>
                    <a:pt x="134408" y="94508"/>
                    <a:pt x="98689" y="117527"/>
                  </a:cubicBezTo>
                  <a:cubicBezTo>
                    <a:pt x="62970" y="140546"/>
                    <a:pt x="-4763" y="246379"/>
                    <a:pt x="264" y="233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10A51280-6D37-470D-ACD8-70AA512BCECD}"/>
                </a:ext>
              </a:extLst>
            </p:cNvPr>
            <p:cNvSpPr/>
            <p:nvPr/>
          </p:nvSpPr>
          <p:spPr>
            <a:xfrm>
              <a:off x="5317596" y="4809864"/>
              <a:ext cx="298027" cy="106548"/>
            </a:xfrm>
            <a:custGeom>
              <a:avLst/>
              <a:gdLst>
                <a:gd name="connsiteX0" fmla="*/ 529 w 298027"/>
                <a:gd name="connsiteY0" fmla="*/ 105036 h 106548"/>
                <a:gd name="connsiteX1" fmla="*/ 183092 w 298027"/>
                <a:gd name="connsiteY1" fmla="*/ 261 h 106548"/>
                <a:gd name="connsiteX2" fmla="*/ 102129 w 298027"/>
                <a:gd name="connsiteY2" fmla="*/ 73286 h 106548"/>
                <a:gd name="connsiteX3" fmla="*/ 252942 w 298027"/>
                <a:gd name="connsiteY3" fmla="*/ 9786 h 106548"/>
                <a:gd name="connsiteX4" fmla="*/ 198967 w 298027"/>
                <a:gd name="connsiteY4" fmla="*/ 51061 h 106548"/>
                <a:gd name="connsiteX5" fmla="*/ 297392 w 298027"/>
                <a:gd name="connsiteY5" fmla="*/ 6611 h 106548"/>
                <a:gd name="connsiteX6" fmla="*/ 141817 w 298027"/>
                <a:gd name="connsiteY6" fmla="*/ 98686 h 106548"/>
                <a:gd name="connsiteX7" fmla="*/ 127529 w 298027"/>
                <a:gd name="connsiteY7" fmla="*/ 65349 h 106548"/>
                <a:gd name="connsiteX8" fmla="*/ 529 w 298027"/>
                <a:gd name="connsiteY8" fmla="*/ 105036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027" h="106548">
                  <a:moveTo>
                    <a:pt x="529" y="105036"/>
                  </a:moveTo>
                  <a:cubicBezTo>
                    <a:pt x="9790" y="94188"/>
                    <a:pt x="166159" y="5553"/>
                    <a:pt x="183092" y="261"/>
                  </a:cubicBezTo>
                  <a:cubicBezTo>
                    <a:pt x="200025" y="-5031"/>
                    <a:pt x="90487" y="71699"/>
                    <a:pt x="102129" y="73286"/>
                  </a:cubicBezTo>
                  <a:cubicBezTo>
                    <a:pt x="113771" y="74873"/>
                    <a:pt x="236802" y="13490"/>
                    <a:pt x="252942" y="9786"/>
                  </a:cubicBezTo>
                  <a:cubicBezTo>
                    <a:pt x="269082" y="6082"/>
                    <a:pt x="191559" y="51590"/>
                    <a:pt x="198967" y="51061"/>
                  </a:cubicBezTo>
                  <a:cubicBezTo>
                    <a:pt x="206375" y="50532"/>
                    <a:pt x="306917" y="-1326"/>
                    <a:pt x="297392" y="6611"/>
                  </a:cubicBezTo>
                  <a:cubicBezTo>
                    <a:pt x="287867" y="14548"/>
                    <a:pt x="170128" y="88896"/>
                    <a:pt x="141817" y="98686"/>
                  </a:cubicBezTo>
                  <a:cubicBezTo>
                    <a:pt x="113506" y="108476"/>
                    <a:pt x="148696" y="65878"/>
                    <a:pt x="127529" y="65349"/>
                  </a:cubicBezTo>
                  <a:cubicBezTo>
                    <a:pt x="106362" y="64820"/>
                    <a:pt x="-8732" y="115884"/>
                    <a:pt x="529" y="105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5CD9E7A-F3FE-4DD5-92B1-A808057068F0}"/>
                </a:ext>
              </a:extLst>
            </p:cNvPr>
            <p:cNvSpPr/>
            <p:nvPr/>
          </p:nvSpPr>
          <p:spPr>
            <a:xfrm>
              <a:off x="5597242" y="4805210"/>
              <a:ext cx="186285" cy="44249"/>
            </a:xfrm>
            <a:custGeom>
              <a:avLst/>
              <a:gdLst>
                <a:gd name="connsiteX0" fmla="*/ 283 w 186285"/>
                <a:gd name="connsiteY0" fmla="*/ 38253 h 44249"/>
                <a:gd name="connsiteX1" fmla="*/ 149508 w 186285"/>
                <a:gd name="connsiteY1" fmla="*/ 16028 h 44249"/>
                <a:gd name="connsiteX2" fmla="*/ 186021 w 186285"/>
                <a:gd name="connsiteY2" fmla="*/ 153 h 44249"/>
                <a:gd name="connsiteX3" fmla="*/ 138396 w 186285"/>
                <a:gd name="connsiteY3" fmla="*/ 25553 h 44249"/>
                <a:gd name="connsiteX4" fmla="*/ 112996 w 186285"/>
                <a:gd name="connsiteY4" fmla="*/ 43015 h 44249"/>
                <a:gd name="connsiteX5" fmla="*/ 283 w 186285"/>
                <a:gd name="connsiteY5" fmla="*/ 38253 h 4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85" h="44249">
                  <a:moveTo>
                    <a:pt x="283" y="38253"/>
                  </a:moveTo>
                  <a:cubicBezTo>
                    <a:pt x="6368" y="33755"/>
                    <a:pt x="118552" y="22378"/>
                    <a:pt x="149508" y="16028"/>
                  </a:cubicBezTo>
                  <a:cubicBezTo>
                    <a:pt x="180464" y="9678"/>
                    <a:pt x="187873" y="-1434"/>
                    <a:pt x="186021" y="153"/>
                  </a:cubicBezTo>
                  <a:cubicBezTo>
                    <a:pt x="184169" y="1740"/>
                    <a:pt x="150567" y="18409"/>
                    <a:pt x="138396" y="25553"/>
                  </a:cubicBezTo>
                  <a:cubicBezTo>
                    <a:pt x="126225" y="32697"/>
                    <a:pt x="138131" y="39840"/>
                    <a:pt x="112996" y="43015"/>
                  </a:cubicBezTo>
                  <a:cubicBezTo>
                    <a:pt x="87861" y="46190"/>
                    <a:pt x="-5802" y="42751"/>
                    <a:pt x="283" y="38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47931D9-1F2A-451B-8223-55DE9AA377F2}"/>
                </a:ext>
              </a:extLst>
            </p:cNvPr>
            <p:cNvSpPr/>
            <p:nvPr/>
          </p:nvSpPr>
          <p:spPr>
            <a:xfrm>
              <a:off x="5654594" y="4824216"/>
              <a:ext cx="186964" cy="71922"/>
            </a:xfrm>
            <a:custGeom>
              <a:avLst/>
              <a:gdLst>
                <a:gd name="connsiteX0" fmla="*/ 81 w 186964"/>
                <a:gd name="connsiteY0" fmla="*/ 71634 h 71922"/>
                <a:gd name="connsiteX1" fmla="*/ 133431 w 186964"/>
                <a:gd name="connsiteY1" fmla="*/ 47822 h 71922"/>
                <a:gd name="connsiteX2" fmla="*/ 185819 w 186964"/>
                <a:gd name="connsiteY2" fmla="*/ 197 h 71922"/>
                <a:gd name="connsiteX3" fmla="*/ 168356 w 186964"/>
                <a:gd name="connsiteY3" fmla="*/ 31947 h 71922"/>
                <a:gd name="connsiteX4" fmla="*/ 154069 w 186964"/>
                <a:gd name="connsiteY4" fmla="*/ 58934 h 71922"/>
                <a:gd name="connsiteX5" fmla="*/ 81 w 186964"/>
                <a:gd name="connsiteY5" fmla="*/ 71634 h 7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964" h="71922">
                  <a:moveTo>
                    <a:pt x="81" y="71634"/>
                  </a:moveTo>
                  <a:cubicBezTo>
                    <a:pt x="-3359" y="69782"/>
                    <a:pt x="102475" y="59728"/>
                    <a:pt x="133431" y="47822"/>
                  </a:cubicBezTo>
                  <a:cubicBezTo>
                    <a:pt x="164387" y="35916"/>
                    <a:pt x="179998" y="2843"/>
                    <a:pt x="185819" y="197"/>
                  </a:cubicBezTo>
                  <a:cubicBezTo>
                    <a:pt x="191640" y="-2449"/>
                    <a:pt x="173648" y="22158"/>
                    <a:pt x="168356" y="31947"/>
                  </a:cubicBezTo>
                  <a:cubicBezTo>
                    <a:pt x="163064" y="41736"/>
                    <a:pt x="179733" y="51790"/>
                    <a:pt x="154069" y="58934"/>
                  </a:cubicBezTo>
                  <a:cubicBezTo>
                    <a:pt x="128405" y="66078"/>
                    <a:pt x="3521" y="73486"/>
                    <a:pt x="81" y="7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3B3A8E9-DC5F-4E73-8A5E-3958544130BF}"/>
                </a:ext>
              </a:extLst>
            </p:cNvPr>
            <p:cNvSpPr/>
            <p:nvPr/>
          </p:nvSpPr>
          <p:spPr>
            <a:xfrm>
              <a:off x="5958325" y="4902156"/>
              <a:ext cx="221321" cy="139956"/>
            </a:xfrm>
            <a:custGeom>
              <a:avLst/>
              <a:gdLst>
                <a:gd name="connsiteX0" fmla="*/ 1150 w 221321"/>
                <a:gd name="connsiteY0" fmla="*/ 1632 h 139956"/>
                <a:gd name="connsiteX1" fmla="*/ 112275 w 221321"/>
                <a:gd name="connsiteY1" fmla="*/ 50844 h 139956"/>
                <a:gd name="connsiteX2" fmla="*/ 215463 w 221321"/>
                <a:gd name="connsiteY2" fmla="*/ 136569 h 139956"/>
                <a:gd name="connsiteX3" fmla="*/ 185300 w 221321"/>
                <a:gd name="connsiteY3" fmla="*/ 109582 h 139956"/>
                <a:gd name="connsiteX4" fmla="*/ 1150 w 221321"/>
                <a:gd name="connsiteY4" fmla="*/ 1632 h 13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21" h="139956">
                  <a:moveTo>
                    <a:pt x="1150" y="1632"/>
                  </a:moveTo>
                  <a:cubicBezTo>
                    <a:pt x="-11021" y="-8158"/>
                    <a:pt x="76556" y="28355"/>
                    <a:pt x="112275" y="50844"/>
                  </a:cubicBezTo>
                  <a:cubicBezTo>
                    <a:pt x="147994" y="73334"/>
                    <a:pt x="203292" y="126779"/>
                    <a:pt x="215463" y="136569"/>
                  </a:cubicBezTo>
                  <a:cubicBezTo>
                    <a:pt x="227634" y="146359"/>
                    <a:pt x="222342" y="134188"/>
                    <a:pt x="185300" y="109582"/>
                  </a:cubicBezTo>
                  <a:cubicBezTo>
                    <a:pt x="148258" y="84976"/>
                    <a:pt x="13321" y="11422"/>
                    <a:pt x="1150" y="1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FB05E7F-717B-4D45-BABF-E468A41B2B0D}"/>
                </a:ext>
              </a:extLst>
            </p:cNvPr>
            <p:cNvSpPr/>
            <p:nvPr/>
          </p:nvSpPr>
          <p:spPr>
            <a:xfrm>
              <a:off x="5330771" y="4966925"/>
              <a:ext cx="305511" cy="161063"/>
            </a:xfrm>
            <a:custGeom>
              <a:avLst/>
              <a:gdLst>
                <a:gd name="connsiteX0" fmla="*/ 303267 w 305511"/>
                <a:gd name="connsiteY0" fmla="*/ 363 h 161063"/>
                <a:gd name="connsiteX1" fmla="*/ 187379 w 305511"/>
                <a:gd name="connsiteY1" fmla="*/ 65450 h 161063"/>
                <a:gd name="connsiteX2" fmla="*/ 3229 w 305511"/>
                <a:gd name="connsiteY2" fmla="*/ 160700 h 161063"/>
                <a:gd name="connsiteX3" fmla="*/ 85779 w 305511"/>
                <a:gd name="connsiteY3" fmla="*/ 94025 h 161063"/>
                <a:gd name="connsiteX4" fmla="*/ 303267 w 305511"/>
                <a:gd name="connsiteY4" fmla="*/ 363 h 16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511" h="161063">
                  <a:moveTo>
                    <a:pt x="303267" y="363"/>
                  </a:moveTo>
                  <a:cubicBezTo>
                    <a:pt x="320200" y="-4399"/>
                    <a:pt x="237385" y="38727"/>
                    <a:pt x="187379" y="65450"/>
                  </a:cubicBezTo>
                  <a:cubicBezTo>
                    <a:pt x="137373" y="92173"/>
                    <a:pt x="20162" y="155938"/>
                    <a:pt x="3229" y="160700"/>
                  </a:cubicBezTo>
                  <a:cubicBezTo>
                    <a:pt x="-13704" y="165462"/>
                    <a:pt x="39212" y="122335"/>
                    <a:pt x="85779" y="94025"/>
                  </a:cubicBezTo>
                  <a:cubicBezTo>
                    <a:pt x="132346" y="65715"/>
                    <a:pt x="286334" y="5125"/>
                    <a:pt x="303267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C6DC907-8A1A-4735-9060-31E424D5CB8D}"/>
                </a:ext>
              </a:extLst>
            </p:cNvPr>
            <p:cNvSpPr/>
            <p:nvPr/>
          </p:nvSpPr>
          <p:spPr>
            <a:xfrm>
              <a:off x="5557817" y="4988703"/>
              <a:ext cx="352160" cy="56509"/>
            </a:xfrm>
            <a:custGeom>
              <a:avLst/>
              <a:gdLst>
                <a:gd name="connsiteX0" fmla="*/ 21 w 352160"/>
                <a:gd name="connsiteY0" fmla="*/ 56372 h 56509"/>
                <a:gd name="connsiteX1" fmla="*/ 154008 w 352160"/>
                <a:gd name="connsiteY1" fmla="*/ 16685 h 56509"/>
                <a:gd name="connsiteX2" fmla="*/ 215921 w 352160"/>
                <a:gd name="connsiteY2" fmla="*/ 19860 h 56509"/>
                <a:gd name="connsiteX3" fmla="*/ 331808 w 352160"/>
                <a:gd name="connsiteY3" fmla="*/ 27797 h 56509"/>
                <a:gd name="connsiteX4" fmla="*/ 349271 w 352160"/>
                <a:gd name="connsiteY4" fmla="*/ 30972 h 56509"/>
                <a:gd name="connsiteX5" fmla="*/ 298471 w 352160"/>
                <a:gd name="connsiteY5" fmla="*/ 13510 h 56509"/>
                <a:gd name="connsiteX6" fmla="*/ 165121 w 352160"/>
                <a:gd name="connsiteY6" fmla="*/ 810 h 56509"/>
                <a:gd name="connsiteX7" fmla="*/ 21 w 352160"/>
                <a:gd name="connsiteY7" fmla="*/ 56372 h 5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160" h="56509">
                  <a:moveTo>
                    <a:pt x="21" y="56372"/>
                  </a:moveTo>
                  <a:cubicBezTo>
                    <a:pt x="-1831" y="59018"/>
                    <a:pt x="118025" y="22770"/>
                    <a:pt x="154008" y="16685"/>
                  </a:cubicBezTo>
                  <a:cubicBezTo>
                    <a:pt x="189991" y="10600"/>
                    <a:pt x="215921" y="19860"/>
                    <a:pt x="215921" y="19860"/>
                  </a:cubicBezTo>
                  <a:lnTo>
                    <a:pt x="331808" y="27797"/>
                  </a:lnTo>
                  <a:cubicBezTo>
                    <a:pt x="354033" y="29649"/>
                    <a:pt x="354827" y="33353"/>
                    <a:pt x="349271" y="30972"/>
                  </a:cubicBezTo>
                  <a:cubicBezTo>
                    <a:pt x="343715" y="28591"/>
                    <a:pt x="329163" y="18537"/>
                    <a:pt x="298471" y="13510"/>
                  </a:cubicBezTo>
                  <a:cubicBezTo>
                    <a:pt x="267779" y="8483"/>
                    <a:pt x="211158" y="-3159"/>
                    <a:pt x="165121" y="810"/>
                  </a:cubicBezTo>
                  <a:cubicBezTo>
                    <a:pt x="119084" y="4779"/>
                    <a:pt x="1873" y="53726"/>
                    <a:pt x="21" y="56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61894A0-9E00-40EE-9E51-3721CCF4EB64}"/>
                </a:ext>
              </a:extLst>
            </p:cNvPr>
            <p:cNvSpPr/>
            <p:nvPr/>
          </p:nvSpPr>
          <p:spPr>
            <a:xfrm>
              <a:off x="4946646" y="5120458"/>
              <a:ext cx="409525" cy="150071"/>
            </a:xfrm>
            <a:custGeom>
              <a:avLst/>
              <a:gdLst>
                <a:gd name="connsiteX0" fmla="*/ 4 w 409525"/>
                <a:gd name="connsiteY0" fmla="*/ 150042 h 150071"/>
                <a:gd name="connsiteX1" fmla="*/ 127004 w 409525"/>
                <a:gd name="connsiteY1" fmla="*/ 34155 h 150071"/>
                <a:gd name="connsiteX2" fmla="*/ 90492 w 409525"/>
                <a:gd name="connsiteY2" fmla="*/ 110355 h 150071"/>
                <a:gd name="connsiteX3" fmla="*/ 144467 w 409525"/>
                <a:gd name="connsiteY3" fmla="*/ 57967 h 150071"/>
                <a:gd name="connsiteX4" fmla="*/ 204792 w 409525"/>
                <a:gd name="connsiteY4" fmla="*/ 69080 h 150071"/>
                <a:gd name="connsiteX5" fmla="*/ 407992 w 409525"/>
                <a:gd name="connsiteY5" fmla="*/ 817 h 150071"/>
                <a:gd name="connsiteX6" fmla="*/ 292104 w 409525"/>
                <a:gd name="connsiteY6" fmla="*/ 32567 h 150071"/>
                <a:gd name="connsiteX7" fmla="*/ 182567 w 409525"/>
                <a:gd name="connsiteY7" fmla="*/ 50030 h 150071"/>
                <a:gd name="connsiteX8" fmla="*/ 147642 w 409525"/>
                <a:gd name="connsiteY8" fmla="*/ 29392 h 150071"/>
                <a:gd name="connsiteX9" fmla="*/ 122242 w 409525"/>
                <a:gd name="connsiteY9" fmla="*/ 21455 h 150071"/>
                <a:gd name="connsiteX10" fmla="*/ 4 w 409525"/>
                <a:gd name="connsiteY10" fmla="*/ 150042 h 150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525" h="150071">
                  <a:moveTo>
                    <a:pt x="4" y="150042"/>
                  </a:moveTo>
                  <a:cubicBezTo>
                    <a:pt x="798" y="152159"/>
                    <a:pt x="111923" y="40769"/>
                    <a:pt x="127004" y="34155"/>
                  </a:cubicBezTo>
                  <a:cubicBezTo>
                    <a:pt x="142085" y="27541"/>
                    <a:pt x="87582" y="106386"/>
                    <a:pt x="90492" y="110355"/>
                  </a:cubicBezTo>
                  <a:cubicBezTo>
                    <a:pt x="93403" y="114324"/>
                    <a:pt x="125417" y="64846"/>
                    <a:pt x="144467" y="57967"/>
                  </a:cubicBezTo>
                  <a:cubicBezTo>
                    <a:pt x="163517" y="51088"/>
                    <a:pt x="160871" y="78605"/>
                    <a:pt x="204792" y="69080"/>
                  </a:cubicBezTo>
                  <a:cubicBezTo>
                    <a:pt x="248713" y="59555"/>
                    <a:pt x="393440" y="6903"/>
                    <a:pt x="407992" y="817"/>
                  </a:cubicBezTo>
                  <a:cubicBezTo>
                    <a:pt x="422544" y="-5269"/>
                    <a:pt x="329675" y="24365"/>
                    <a:pt x="292104" y="32567"/>
                  </a:cubicBezTo>
                  <a:cubicBezTo>
                    <a:pt x="254533" y="40769"/>
                    <a:pt x="206644" y="50559"/>
                    <a:pt x="182567" y="50030"/>
                  </a:cubicBezTo>
                  <a:cubicBezTo>
                    <a:pt x="158490" y="49501"/>
                    <a:pt x="157696" y="34154"/>
                    <a:pt x="147642" y="29392"/>
                  </a:cubicBezTo>
                  <a:cubicBezTo>
                    <a:pt x="137588" y="24629"/>
                    <a:pt x="143144" y="5315"/>
                    <a:pt x="122242" y="21455"/>
                  </a:cubicBezTo>
                  <a:cubicBezTo>
                    <a:pt x="101340" y="37595"/>
                    <a:pt x="-790" y="147925"/>
                    <a:pt x="4" y="150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D88CF9-8E52-4648-B8AA-B5D55371B2E3}"/>
                </a:ext>
              </a:extLst>
            </p:cNvPr>
            <p:cNvSpPr/>
            <p:nvPr/>
          </p:nvSpPr>
          <p:spPr>
            <a:xfrm>
              <a:off x="5961615" y="5003633"/>
              <a:ext cx="205499" cy="123057"/>
            </a:xfrm>
            <a:custGeom>
              <a:avLst/>
              <a:gdLst>
                <a:gd name="connsiteX0" fmla="*/ 1035 w 205499"/>
                <a:gd name="connsiteY0" fmla="*/ 167 h 123057"/>
                <a:gd name="connsiteX1" fmla="*/ 83585 w 205499"/>
                <a:gd name="connsiteY1" fmla="*/ 36680 h 123057"/>
                <a:gd name="connsiteX2" fmla="*/ 202648 w 205499"/>
                <a:gd name="connsiteY2" fmla="*/ 122405 h 123057"/>
                <a:gd name="connsiteX3" fmla="*/ 166135 w 205499"/>
                <a:gd name="connsiteY3" fmla="*/ 74780 h 123057"/>
                <a:gd name="connsiteX4" fmla="*/ 140735 w 205499"/>
                <a:gd name="connsiteY4" fmla="*/ 49380 h 123057"/>
                <a:gd name="connsiteX5" fmla="*/ 1035 w 205499"/>
                <a:gd name="connsiteY5" fmla="*/ 167 h 12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499" h="123057">
                  <a:moveTo>
                    <a:pt x="1035" y="167"/>
                  </a:moveTo>
                  <a:cubicBezTo>
                    <a:pt x="-8490" y="-1950"/>
                    <a:pt x="49983" y="16307"/>
                    <a:pt x="83585" y="36680"/>
                  </a:cubicBezTo>
                  <a:cubicBezTo>
                    <a:pt x="117187" y="57053"/>
                    <a:pt x="188890" y="116055"/>
                    <a:pt x="202648" y="122405"/>
                  </a:cubicBezTo>
                  <a:cubicBezTo>
                    <a:pt x="216406" y="128755"/>
                    <a:pt x="176454" y="86951"/>
                    <a:pt x="166135" y="74780"/>
                  </a:cubicBezTo>
                  <a:cubicBezTo>
                    <a:pt x="155816" y="62609"/>
                    <a:pt x="163489" y="59699"/>
                    <a:pt x="140735" y="49380"/>
                  </a:cubicBezTo>
                  <a:cubicBezTo>
                    <a:pt x="117981" y="39061"/>
                    <a:pt x="10560" y="2284"/>
                    <a:pt x="1035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53523F1-5152-4800-AD30-001105E134E0}"/>
                </a:ext>
              </a:extLst>
            </p:cNvPr>
            <p:cNvSpPr/>
            <p:nvPr/>
          </p:nvSpPr>
          <p:spPr>
            <a:xfrm>
              <a:off x="6188075" y="5069749"/>
              <a:ext cx="90832" cy="164291"/>
            </a:xfrm>
            <a:custGeom>
              <a:avLst/>
              <a:gdLst>
                <a:gd name="connsiteX0" fmla="*/ 0 w 90832"/>
                <a:gd name="connsiteY0" fmla="*/ 726 h 164291"/>
                <a:gd name="connsiteX1" fmla="*/ 63500 w 90832"/>
                <a:gd name="connsiteY1" fmla="*/ 100739 h 164291"/>
                <a:gd name="connsiteX2" fmla="*/ 90488 w 90832"/>
                <a:gd name="connsiteY2" fmla="*/ 162651 h 164291"/>
                <a:gd name="connsiteX3" fmla="*/ 77788 w 90832"/>
                <a:gd name="connsiteY3" fmla="*/ 138839 h 164291"/>
                <a:gd name="connsiteX4" fmla="*/ 63500 w 90832"/>
                <a:gd name="connsiteY4" fmla="*/ 59464 h 164291"/>
                <a:gd name="connsiteX5" fmla="*/ 0 w 90832"/>
                <a:gd name="connsiteY5" fmla="*/ 726 h 16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2" h="164291">
                  <a:moveTo>
                    <a:pt x="0" y="726"/>
                  </a:moveTo>
                  <a:cubicBezTo>
                    <a:pt x="0" y="7605"/>
                    <a:pt x="48419" y="73752"/>
                    <a:pt x="63500" y="100739"/>
                  </a:cubicBezTo>
                  <a:cubicBezTo>
                    <a:pt x="78581" y="127726"/>
                    <a:pt x="88107" y="156301"/>
                    <a:pt x="90488" y="162651"/>
                  </a:cubicBezTo>
                  <a:cubicBezTo>
                    <a:pt x="92869" y="169001"/>
                    <a:pt x="82286" y="156037"/>
                    <a:pt x="77788" y="138839"/>
                  </a:cubicBezTo>
                  <a:cubicBezTo>
                    <a:pt x="73290" y="121641"/>
                    <a:pt x="75935" y="81424"/>
                    <a:pt x="63500" y="59464"/>
                  </a:cubicBezTo>
                  <a:cubicBezTo>
                    <a:pt x="51065" y="37504"/>
                    <a:pt x="0" y="-6153"/>
                    <a:pt x="0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5CA92C1-8AF8-488B-B9B6-63E30325BAED}"/>
                </a:ext>
              </a:extLst>
            </p:cNvPr>
            <p:cNvSpPr/>
            <p:nvPr/>
          </p:nvSpPr>
          <p:spPr>
            <a:xfrm>
              <a:off x="6184720" y="5141891"/>
              <a:ext cx="135033" cy="185861"/>
            </a:xfrm>
            <a:custGeom>
              <a:avLst/>
              <a:gdLst>
                <a:gd name="connsiteX0" fmla="*/ 180 w 135033"/>
                <a:gd name="connsiteY0" fmla="*/ 22 h 185861"/>
                <a:gd name="connsiteX1" fmla="*/ 31930 w 135033"/>
                <a:gd name="connsiteY1" fmla="*/ 61934 h 185861"/>
                <a:gd name="connsiteX2" fmla="*/ 74793 w 135033"/>
                <a:gd name="connsiteY2" fmla="*/ 101622 h 185861"/>
                <a:gd name="connsiteX3" fmla="*/ 130355 w 135033"/>
                <a:gd name="connsiteY3" fmla="*/ 184172 h 185861"/>
                <a:gd name="connsiteX4" fmla="*/ 122418 w 135033"/>
                <a:gd name="connsiteY4" fmla="*/ 149247 h 185861"/>
                <a:gd name="connsiteX5" fmla="*/ 46218 w 135033"/>
                <a:gd name="connsiteY5" fmla="*/ 55584 h 185861"/>
                <a:gd name="connsiteX6" fmla="*/ 180 w 135033"/>
                <a:gd name="connsiteY6" fmla="*/ 22 h 18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33" h="185861">
                  <a:moveTo>
                    <a:pt x="180" y="22"/>
                  </a:moveTo>
                  <a:cubicBezTo>
                    <a:pt x="-2201" y="1080"/>
                    <a:pt x="19495" y="45001"/>
                    <a:pt x="31930" y="61934"/>
                  </a:cubicBezTo>
                  <a:cubicBezTo>
                    <a:pt x="44365" y="78867"/>
                    <a:pt x="58389" y="81249"/>
                    <a:pt x="74793" y="101622"/>
                  </a:cubicBezTo>
                  <a:cubicBezTo>
                    <a:pt x="91197" y="121995"/>
                    <a:pt x="122418" y="176235"/>
                    <a:pt x="130355" y="184172"/>
                  </a:cubicBezTo>
                  <a:cubicBezTo>
                    <a:pt x="138292" y="192109"/>
                    <a:pt x="136441" y="170678"/>
                    <a:pt x="122418" y="149247"/>
                  </a:cubicBezTo>
                  <a:cubicBezTo>
                    <a:pt x="108395" y="127816"/>
                    <a:pt x="66591" y="76221"/>
                    <a:pt x="46218" y="55584"/>
                  </a:cubicBezTo>
                  <a:cubicBezTo>
                    <a:pt x="25845" y="34947"/>
                    <a:pt x="2561" y="-1036"/>
                    <a:pt x="180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2CD4035-7222-479C-8E34-CF17497AD54E}"/>
                </a:ext>
              </a:extLst>
            </p:cNvPr>
            <p:cNvSpPr/>
            <p:nvPr/>
          </p:nvSpPr>
          <p:spPr>
            <a:xfrm>
              <a:off x="5083562" y="5467371"/>
              <a:ext cx="124894" cy="188971"/>
            </a:xfrm>
            <a:custGeom>
              <a:avLst/>
              <a:gdLst>
                <a:gd name="connsiteX0" fmla="*/ 4376 w 124894"/>
                <a:gd name="connsiteY0" fmla="*/ 188892 h 188971"/>
                <a:gd name="connsiteX1" fmla="*/ 12313 w 124894"/>
                <a:gd name="connsiteY1" fmla="*/ 88879 h 188971"/>
                <a:gd name="connsiteX2" fmla="*/ 123438 w 124894"/>
                <a:gd name="connsiteY2" fmla="*/ 1567 h 188971"/>
                <a:gd name="connsiteX3" fmla="*/ 72638 w 124894"/>
                <a:gd name="connsiteY3" fmla="*/ 38079 h 188971"/>
                <a:gd name="connsiteX4" fmla="*/ 26601 w 124894"/>
                <a:gd name="connsiteY4" fmla="*/ 104754 h 188971"/>
                <a:gd name="connsiteX5" fmla="*/ 4376 w 124894"/>
                <a:gd name="connsiteY5" fmla="*/ 188892 h 1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894" h="188971">
                  <a:moveTo>
                    <a:pt x="4376" y="188892"/>
                  </a:moveTo>
                  <a:cubicBezTo>
                    <a:pt x="1995" y="186246"/>
                    <a:pt x="-7531" y="120100"/>
                    <a:pt x="12313" y="88879"/>
                  </a:cubicBezTo>
                  <a:cubicBezTo>
                    <a:pt x="32157" y="57658"/>
                    <a:pt x="113384" y="10034"/>
                    <a:pt x="123438" y="1567"/>
                  </a:cubicBezTo>
                  <a:cubicBezTo>
                    <a:pt x="133492" y="-6900"/>
                    <a:pt x="88777" y="20881"/>
                    <a:pt x="72638" y="38079"/>
                  </a:cubicBezTo>
                  <a:cubicBezTo>
                    <a:pt x="56499" y="55277"/>
                    <a:pt x="38772" y="81735"/>
                    <a:pt x="26601" y="104754"/>
                  </a:cubicBezTo>
                  <a:cubicBezTo>
                    <a:pt x="14430" y="127773"/>
                    <a:pt x="6757" y="191538"/>
                    <a:pt x="4376" y="188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87700E18-2D12-4648-84ED-2F59B672B861}"/>
                </a:ext>
              </a:extLst>
            </p:cNvPr>
            <p:cNvSpPr/>
            <p:nvPr/>
          </p:nvSpPr>
          <p:spPr>
            <a:xfrm>
              <a:off x="5248224" y="5295856"/>
              <a:ext cx="273485" cy="175065"/>
            </a:xfrm>
            <a:custGeom>
              <a:avLst/>
              <a:gdLst>
                <a:gd name="connsiteX0" fmla="*/ 51 w 273485"/>
                <a:gd name="connsiteY0" fmla="*/ 174669 h 175065"/>
                <a:gd name="connsiteX1" fmla="*/ 123876 w 273485"/>
                <a:gd name="connsiteY1" fmla="*/ 55607 h 175065"/>
                <a:gd name="connsiteX2" fmla="*/ 271514 w 273485"/>
                <a:gd name="connsiteY2" fmla="*/ 6394 h 175065"/>
                <a:gd name="connsiteX3" fmla="*/ 212776 w 273485"/>
                <a:gd name="connsiteY3" fmla="*/ 7982 h 175065"/>
                <a:gd name="connsiteX4" fmla="*/ 138164 w 273485"/>
                <a:gd name="connsiteY4" fmla="*/ 11157 h 175065"/>
                <a:gd name="connsiteX5" fmla="*/ 51 w 273485"/>
                <a:gd name="connsiteY5" fmla="*/ 174669 h 17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485" h="175065">
                  <a:moveTo>
                    <a:pt x="51" y="174669"/>
                  </a:moveTo>
                  <a:cubicBezTo>
                    <a:pt x="-2330" y="182077"/>
                    <a:pt x="78632" y="83653"/>
                    <a:pt x="123876" y="55607"/>
                  </a:cubicBezTo>
                  <a:cubicBezTo>
                    <a:pt x="169120" y="27561"/>
                    <a:pt x="256697" y="14331"/>
                    <a:pt x="271514" y="6394"/>
                  </a:cubicBezTo>
                  <a:cubicBezTo>
                    <a:pt x="286331" y="-1544"/>
                    <a:pt x="212776" y="7982"/>
                    <a:pt x="212776" y="7982"/>
                  </a:cubicBezTo>
                  <a:cubicBezTo>
                    <a:pt x="190551" y="8776"/>
                    <a:pt x="173089" y="-12391"/>
                    <a:pt x="138164" y="11157"/>
                  </a:cubicBezTo>
                  <a:cubicBezTo>
                    <a:pt x="103239" y="34705"/>
                    <a:pt x="2432" y="167261"/>
                    <a:pt x="51" y="1746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046E013-31F5-4B8A-BBCF-5A3C1F460776}"/>
                </a:ext>
              </a:extLst>
            </p:cNvPr>
            <p:cNvSpPr/>
            <p:nvPr/>
          </p:nvSpPr>
          <p:spPr>
            <a:xfrm>
              <a:off x="5133971" y="5481557"/>
              <a:ext cx="129969" cy="149325"/>
            </a:xfrm>
            <a:custGeom>
              <a:avLst/>
              <a:gdLst>
                <a:gd name="connsiteX0" fmla="*/ 128592 w 129969"/>
                <a:gd name="connsiteY0" fmla="*/ 81 h 149325"/>
                <a:gd name="connsiteX1" fmla="*/ 55567 w 129969"/>
                <a:gd name="connsiteY1" fmla="*/ 76281 h 149325"/>
                <a:gd name="connsiteX2" fmla="*/ 28579 w 129969"/>
                <a:gd name="connsiteY2" fmla="*/ 96918 h 149325"/>
                <a:gd name="connsiteX3" fmla="*/ 4 w 129969"/>
                <a:gd name="connsiteY3" fmla="*/ 149306 h 149325"/>
                <a:gd name="connsiteX4" fmla="*/ 26992 w 129969"/>
                <a:gd name="connsiteY4" fmla="*/ 90568 h 149325"/>
                <a:gd name="connsiteX5" fmla="*/ 98429 w 129969"/>
                <a:gd name="connsiteY5" fmla="*/ 61993 h 149325"/>
                <a:gd name="connsiteX6" fmla="*/ 128592 w 129969"/>
                <a:gd name="connsiteY6" fmla="*/ 81 h 1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69" h="149325">
                  <a:moveTo>
                    <a:pt x="128592" y="81"/>
                  </a:moveTo>
                  <a:cubicBezTo>
                    <a:pt x="121448" y="2462"/>
                    <a:pt x="72236" y="60142"/>
                    <a:pt x="55567" y="76281"/>
                  </a:cubicBezTo>
                  <a:cubicBezTo>
                    <a:pt x="38898" y="92420"/>
                    <a:pt x="37839" y="84747"/>
                    <a:pt x="28579" y="96918"/>
                  </a:cubicBezTo>
                  <a:cubicBezTo>
                    <a:pt x="19319" y="109089"/>
                    <a:pt x="268" y="150364"/>
                    <a:pt x="4" y="149306"/>
                  </a:cubicBezTo>
                  <a:cubicBezTo>
                    <a:pt x="-261" y="148248"/>
                    <a:pt x="10588" y="105120"/>
                    <a:pt x="26992" y="90568"/>
                  </a:cubicBezTo>
                  <a:cubicBezTo>
                    <a:pt x="43396" y="76016"/>
                    <a:pt x="83348" y="76016"/>
                    <a:pt x="98429" y="61993"/>
                  </a:cubicBezTo>
                  <a:cubicBezTo>
                    <a:pt x="113510" y="47970"/>
                    <a:pt x="135736" y="-2300"/>
                    <a:pt x="12859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E63D509-E7C5-4498-8850-FA8A5797F301}"/>
                </a:ext>
              </a:extLst>
            </p:cNvPr>
            <p:cNvSpPr/>
            <p:nvPr/>
          </p:nvSpPr>
          <p:spPr>
            <a:xfrm>
              <a:off x="5206705" y="5372017"/>
              <a:ext cx="132095" cy="110619"/>
            </a:xfrm>
            <a:custGeom>
              <a:avLst/>
              <a:gdLst>
                <a:gd name="connsiteX0" fmla="*/ 132058 w 132095"/>
                <a:gd name="connsiteY0" fmla="*/ 83 h 110619"/>
                <a:gd name="connsiteX1" fmla="*/ 43158 w 132095"/>
                <a:gd name="connsiteY1" fmla="*/ 38183 h 110619"/>
                <a:gd name="connsiteX2" fmla="*/ 295 w 132095"/>
                <a:gd name="connsiteY2" fmla="*/ 109621 h 110619"/>
                <a:gd name="connsiteX3" fmla="*/ 25695 w 132095"/>
                <a:gd name="connsiteY3" fmla="*/ 77871 h 110619"/>
                <a:gd name="connsiteX4" fmla="*/ 54270 w 132095"/>
                <a:gd name="connsiteY4" fmla="*/ 47708 h 110619"/>
                <a:gd name="connsiteX5" fmla="*/ 132058 w 132095"/>
                <a:gd name="connsiteY5" fmla="*/ 83 h 11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95" h="110619">
                  <a:moveTo>
                    <a:pt x="132058" y="83"/>
                  </a:moveTo>
                  <a:cubicBezTo>
                    <a:pt x="130206" y="-1504"/>
                    <a:pt x="65118" y="19927"/>
                    <a:pt x="43158" y="38183"/>
                  </a:cubicBezTo>
                  <a:cubicBezTo>
                    <a:pt x="21198" y="56439"/>
                    <a:pt x="3205" y="103006"/>
                    <a:pt x="295" y="109621"/>
                  </a:cubicBezTo>
                  <a:cubicBezTo>
                    <a:pt x="-2616" y="116236"/>
                    <a:pt x="16699" y="88190"/>
                    <a:pt x="25695" y="77871"/>
                  </a:cubicBezTo>
                  <a:cubicBezTo>
                    <a:pt x="34691" y="67552"/>
                    <a:pt x="42628" y="56439"/>
                    <a:pt x="54270" y="47708"/>
                  </a:cubicBezTo>
                  <a:cubicBezTo>
                    <a:pt x="65912" y="38977"/>
                    <a:pt x="133910" y="1670"/>
                    <a:pt x="132058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8E5B2CC-2CDA-47B0-970D-2CD8887E9631}"/>
                </a:ext>
              </a:extLst>
            </p:cNvPr>
            <p:cNvSpPr/>
            <p:nvPr/>
          </p:nvSpPr>
          <p:spPr>
            <a:xfrm>
              <a:off x="5460474" y="5219901"/>
              <a:ext cx="424973" cy="64967"/>
            </a:xfrm>
            <a:custGeom>
              <a:avLst/>
              <a:gdLst>
                <a:gd name="connsiteX0" fmla="*/ 526 w 424973"/>
                <a:gd name="connsiteY0" fmla="*/ 64887 h 64967"/>
                <a:gd name="connsiteX1" fmla="*/ 175151 w 424973"/>
                <a:gd name="connsiteY1" fmla="*/ 15674 h 64967"/>
                <a:gd name="connsiteX2" fmla="*/ 413276 w 424973"/>
                <a:gd name="connsiteY2" fmla="*/ 61712 h 64967"/>
                <a:gd name="connsiteX3" fmla="*/ 384701 w 424973"/>
                <a:gd name="connsiteY3" fmla="*/ 45837 h 64967"/>
                <a:gd name="connsiteX4" fmla="*/ 352951 w 424973"/>
                <a:gd name="connsiteY4" fmla="*/ 15674 h 64967"/>
                <a:gd name="connsiteX5" fmla="*/ 230714 w 424973"/>
                <a:gd name="connsiteY5" fmla="*/ 1387 h 64967"/>
                <a:gd name="connsiteX6" fmla="*/ 526 w 424973"/>
                <a:gd name="connsiteY6" fmla="*/ 64887 h 6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973" h="64967">
                  <a:moveTo>
                    <a:pt x="526" y="64887"/>
                  </a:moveTo>
                  <a:cubicBezTo>
                    <a:pt x="-8735" y="67268"/>
                    <a:pt x="106359" y="16203"/>
                    <a:pt x="175151" y="15674"/>
                  </a:cubicBezTo>
                  <a:cubicBezTo>
                    <a:pt x="243943" y="15145"/>
                    <a:pt x="378351" y="56685"/>
                    <a:pt x="413276" y="61712"/>
                  </a:cubicBezTo>
                  <a:cubicBezTo>
                    <a:pt x="448201" y="66739"/>
                    <a:pt x="394755" y="53510"/>
                    <a:pt x="384701" y="45837"/>
                  </a:cubicBezTo>
                  <a:cubicBezTo>
                    <a:pt x="374647" y="38164"/>
                    <a:pt x="378615" y="23082"/>
                    <a:pt x="352951" y="15674"/>
                  </a:cubicBezTo>
                  <a:cubicBezTo>
                    <a:pt x="327287" y="8266"/>
                    <a:pt x="291568" y="-4169"/>
                    <a:pt x="230714" y="1387"/>
                  </a:cubicBezTo>
                  <a:cubicBezTo>
                    <a:pt x="169860" y="6943"/>
                    <a:pt x="9787" y="62506"/>
                    <a:pt x="526" y="64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0803B27-60C1-4BAA-B601-1FB43EF58B49}"/>
                </a:ext>
              </a:extLst>
            </p:cNvPr>
            <p:cNvSpPr/>
            <p:nvPr/>
          </p:nvSpPr>
          <p:spPr>
            <a:xfrm>
              <a:off x="5458846" y="5210563"/>
              <a:ext cx="211976" cy="71032"/>
            </a:xfrm>
            <a:custGeom>
              <a:avLst/>
              <a:gdLst>
                <a:gd name="connsiteX0" fmla="*/ 210117 w 211976"/>
                <a:gd name="connsiteY0" fmla="*/ 7550 h 71032"/>
                <a:gd name="connsiteX1" fmla="*/ 125979 w 211976"/>
                <a:gd name="connsiteY1" fmla="*/ 5962 h 71032"/>
                <a:gd name="connsiteX2" fmla="*/ 3742 w 211976"/>
                <a:gd name="connsiteY2" fmla="*/ 69462 h 71032"/>
                <a:gd name="connsiteX3" fmla="*/ 45017 w 211976"/>
                <a:gd name="connsiteY3" fmla="*/ 48825 h 71032"/>
                <a:gd name="connsiteX4" fmla="*/ 210117 w 211976"/>
                <a:gd name="connsiteY4" fmla="*/ 7550 h 71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976" h="71032">
                  <a:moveTo>
                    <a:pt x="210117" y="7550"/>
                  </a:moveTo>
                  <a:cubicBezTo>
                    <a:pt x="223611" y="406"/>
                    <a:pt x="160375" y="-4357"/>
                    <a:pt x="125979" y="5962"/>
                  </a:cubicBezTo>
                  <a:cubicBezTo>
                    <a:pt x="91583" y="16281"/>
                    <a:pt x="17236" y="62318"/>
                    <a:pt x="3742" y="69462"/>
                  </a:cubicBezTo>
                  <a:cubicBezTo>
                    <a:pt x="-9752" y="76606"/>
                    <a:pt x="15384" y="57556"/>
                    <a:pt x="45017" y="48825"/>
                  </a:cubicBezTo>
                  <a:cubicBezTo>
                    <a:pt x="74650" y="40094"/>
                    <a:pt x="196623" y="14694"/>
                    <a:pt x="210117" y="7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4EF480C-BD54-4F9F-AB2E-543A390FD4C9}"/>
                </a:ext>
              </a:extLst>
            </p:cNvPr>
            <p:cNvSpPr/>
            <p:nvPr/>
          </p:nvSpPr>
          <p:spPr>
            <a:xfrm>
              <a:off x="5514832" y="5277845"/>
              <a:ext cx="570437" cy="185154"/>
            </a:xfrm>
            <a:custGeom>
              <a:avLst/>
              <a:gdLst>
                <a:gd name="connsiteX0" fmla="*/ 143 w 570437"/>
                <a:gd name="connsiteY0" fmla="*/ 10118 h 185154"/>
                <a:gd name="connsiteX1" fmla="*/ 230331 w 570437"/>
                <a:gd name="connsiteY1" fmla="*/ 6943 h 185154"/>
                <a:gd name="connsiteX2" fmla="*/ 439881 w 570437"/>
                <a:gd name="connsiteY2" fmla="*/ 105368 h 185154"/>
                <a:gd name="connsiteX3" fmla="*/ 566881 w 570437"/>
                <a:gd name="connsiteY3" fmla="*/ 183155 h 185154"/>
                <a:gd name="connsiteX4" fmla="*/ 519256 w 570437"/>
                <a:gd name="connsiteY4" fmla="*/ 154580 h 185154"/>
                <a:gd name="connsiteX5" fmla="*/ 354156 w 570437"/>
                <a:gd name="connsiteY5" fmla="*/ 73618 h 185154"/>
                <a:gd name="connsiteX6" fmla="*/ 198581 w 570437"/>
                <a:gd name="connsiteY6" fmla="*/ 25993 h 185154"/>
                <a:gd name="connsiteX7" fmla="*/ 143 w 570437"/>
                <a:gd name="connsiteY7" fmla="*/ 10118 h 18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437" h="185154">
                  <a:moveTo>
                    <a:pt x="143" y="10118"/>
                  </a:moveTo>
                  <a:cubicBezTo>
                    <a:pt x="5435" y="6943"/>
                    <a:pt x="157041" y="-8932"/>
                    <a:pt x="230331" y="6943"/>
                  </a:cubicBezTo>
                  <a:cubicBezTo>
                    <a:pt x="303621" y="22818"/>
                    <a:pt x="383789" y="75999"/>
                    <a:pt x="439881" y="105368"/>
                  </a:cubicBezTo>
                  <a:cubicBezTo>
                    <a:pt x="495973" y="134737"/>
                    <a:pt x="553652" y="174953"/>
                    <a:pt x="566881" y="183155"/>
                  </a:cubicBezTo>
                  <a:cubicBezTo>
                    <a:pt x="580110" y="191357"/>
                    <a:pt x="554710" y="172836"/>
                    <a:pt x="519256" y="154580"/>
                  </a:cubicBezTo>
                  <a:cubicBezTo>
                    <a:pt x="483802" y="136324"/>
                    <a:pt x="407602" y="95049"/>
                    <a:pt x="354156" y="73618"/>
                  </a:cubicBezTo>
                  <a:cubicBezTo>
                    <a:pt x="300710" y="52187"/>
                    <a:pt x="259700" y="35253"/>
                    <a:pt x="198581" y="25993"/>
                  </a:cubicBezTo>
                  <a:cubicBezTo>
                    <a:pt x="137462" y="16733"/>
                    <a:pt x="-5149" y="13293"/>
                    <a:pt x="143" y="10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AA4E1451-83D4-4E6B-8168-899A7DFE975E}"/>
                </a:ext>
              </a:extLst>
            </p:cNvPr>
            <p:cNvSpPr/>
            <p:nvPr/>
          </p:nvSpPr>
          <p:spPr>
            <a:xfrm>
              <a:off x="5142436" y="5467350"/>
              <a:ext cx="353489" cy="238632"/>
            </a:xfrm>
            <a:custGeom>
              <a:avLst/>
              <a:gdLst>
                <a:gd name="connsiteX0" fmla="*/ 353489 w 353489"/>
                <a:gd name="connsiteY0" fmla="*/ 0 h 238632"/>
                <a:gd name="connsiteX1" fmla="*/ 256652 w 353489"/>
                <a:gd name="connsiteY1" fmla="*/ 20638 h 238632"/>
                <a:gd name="connsiteX2" fmla="*/ 183627 w 353489"/>
                <a:gd name="connsiteY2" fmla="*/ 77788 h 238632"/>
                <a:gd name="connsiteX3" fmla="*/ 78852 w 353489"/>
                <a:gd name="connsiteY3" fmla="*/ 134938 h 238632"/>
                <a:gd name="connsiteX4" fmla="*/ 13764 w 353489"/>
                <a:gd name="connsiteY4" fmla="*/ 193675 h 238632"/>
                <a:gd name="connsiteX5" fmla="*/ 16939 w 353489"/>
                <a:gd name="connsiteY5" fmla="*/ 222250 h 238632"/>
                <a:gd name="connsiteX6" fmla="*/ 191564 w 353489"/>
                <a:gd name="connsiteY6" fmla="*/ 236538 h 238632"/>
                <a:gd name="connsiteX7" fmla="*/ 116952 w 353489"/>
                <a:gd name="connsiteY7" fmla="*/ 236538 h 238632"/>
                <a:gd name="connsiteX8" fmla="*/ 18527 w 353489"/>
                <a:gd name="connsiteY8" fmla="*/ 217488 h 238632"/>
                <a:gd name="connsiteX9" fmla="*/ 85202 w 353489"/>
                <a:gd name="connsiteY9" fmla="*/ 161925 h 238632"/>
                <a:gd name="connsiteX10" fmla="*/ 353489 w 353489"/>
                <a:gd name="connsiteY10" fmla="*/ 0 h 2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489" h="238632">
                  <a:moveTo>
                    <a:pt x="353489" y="0"/>
                  </a:moveTo>
                  <a:cubicBezTo>
                    <a:pt x="319225" y="3836"/>
                    <a:pt x="284962" y="7673"/>
                    <a:pt x="256652" y="20638"/>
                  </a:cubicBezTo>
                  <a:cubicBezTo>
                    <a:pt x="228342" y="33603"/>
                    <a:pt x="213260" y="58738"/>
                    <a:pt x="183627" y="77788"/>
                  </a:cubicBezTo>
                  <a:cubicBezTo>
                    <a:pt x="153994" y="96838"/>
                    <a:pt x="107162" y="115624"/>
                    <a:pt x="78852" y="134938"/>
                  </a:cubicBezTo>
                  <a:cubicBezTo>
                    <a:pt x="50542" y="154252"/>
                    <a:pt x="24083" y="179123"/>
                    <a:pt x="13764" y="193675"/>
                  </a:cubicBezTo>
                  <a:cubicBezTo>
                    <a:pt x="3445" y="208227"/>
                    <a:pt x="-12694" y="215106"/>
                    <a:pt x="16939" y="222250"/>
                  </a:cubicBezTo>
                  <a:cubicBezTo>
                    <a:pt x="46572" y="229394"/>
                    <a:pt x="174895" y="234157"/>
                    <a:pt x="191564" y="236538"/>
                  </a:cubicBezTo>
                  <a:cubicBezTo>
                    <a:pt x="208233" y="238919"/>
                    <a:pt x="145791" y="239713"/>
                    <a:pt x="116952" y="236538"/>
                  </a:cubicBezTo>
                  <a:cubicBezTo>
                    <a:pt x="88112" y="233363"/>
                    <a:pt x="23819" y="229923"/>
                    <a:pt x="18527" y="217488"/>
                  </a:cubicBezTo>
                  <a:cubicBezTo>
                    <a:pt x="13235" y="205053"/>
                    <a:pt x="85202" y="161925"/>
                    <a:pt x="85202" y="161925"/>
                  </a:cubicBezTo>
                  <a:lnTo>
                    <a:pt x="35348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F799DCA5-1FE9-4642-BE09-D328D67C3A8F}"/>
                </a:ext>
              </a:extLst>
            </p:cNvPr>
            <p:cNvSpPr/>
            <p:nvPr/>
          </p:nvSpPr>
          <p:spPr>
            <a:xfrm>
              <a:off x="5310188" y="5608638"/>
              <a:ext cx="252449" cy="82561"/>
            </a:xfrm>
            <a:custGeom>
              <a:avLst/>
              <a:gdLst>
                <a:gd name="connsiteX0" fmla="*/ 0 w 252449"/>
                <a:gd name="connsiteY0" fmla="*/ 0 h 82561"/>
                <a:gd name="connsiteX1" fmla="*/ 76200 w 252449"/>
                <a:gd name="connsiteY1" fmla="*/ 50800 h 82561"/>
                <a:gd name="connsiteX2" fmla="*/ 190500 w 252449"/>
                <a:gd name="connsiteY2" fmla="*/ 73025 h 82561"/>
                <a:gd name="connsiteX3" fmla="*/ 252412 w 252449"/>
                <a:gd name="connsiteY3" fmla="*/ 82550 h 82561"/>
                <a:gd name="connsiteX4" fmla="*/ 182562 w 252449"/>
                <a:gd name="connsiteY4" fmla="*/ 71437 h 82561"/>
                <a:gd name="connsiteX5" fmla="*/ 0 w 252449"/>
                <a:gd name="connsiteY5" fmla="*/ 0 h 8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449" h="82561">
                  <a:moveTo>
                    <a:pt x="0" y="0"/>
                  </a:moveTo>
                  <a:cubicBezTo>
                    <a:pt x="22225" y="19314"/>
                    <a:pt x="44450" y="38629"/>
                    <a:pt x="76200" y="50800"/>
                  </a:cubicBezTo>
                  <a:cubicBezTo>
                    <a:pt x="107950" y="62971"/>
                    <a:pt x="161131" y="67733"/>
                    <a:pt x="190500" y="73025"/>
                  </a:cubicBezTo>
                  <a:cubicBezTo>
                    <a:pt x="219869" y="78317"/>
                    <a:pt x="253735" y="82815"/>
                    <a:pt x="252412" y="82550"/>
                  </a:cubicBezTo>
                  <a:cubicBezTo>
                    <a:pt x="251089" y="82285"/>
                    <a:pt x="182562" y="71437"/>
                    <a:pt x="182562" y="714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F3810D3-3B1F-4BD3-8D1B-B71E9FA77969}"/>
                </a:ext>
              </a:extLst>
            </p:cNvPr>
            <p:cNvSpPr/>
            <p:nvPr/>
          </p:nvSpPr>
          <p:spPr>
            <a:xfrm>
              <a:off x="5340894" y="5681633"/>
              <a:ext cx="383866" cy="38130"/>
            </a:xfrm>
            <a:custGeom>
              <a:avLst/>
              <a:gdLst>
                <a:gd name="connsiteX0" fmla="*/ 2631 w 383866"/>
                <a:gd name="connsiteY0" fmla="*/ 30 h 38130"/>
                <a:gd name="connsiteX1" fmla="*/ 108994 w 383866"/>
                <a:gd name="connsiteY1" fmla="*/ 11142 h 38130"/>
                <a:gd name="connsiteX2" fmla="*/ 218531 w 383866"/>
                <a:gd name="connsiteY2" fmla="*/ 31780 h 38130"/>
                <a:gd name="connsiteX3" fmla="*/ 289969 w 383866"/>
                <a:gd name="connsiteY3" fmla="*/ 38130 h 38130"/>
                <a:gd name="connsiteX4" fmla="*/ 383631 w 383866"/>
                <a:gd name="connsiteY4" fmla="*/ 31780 h 38130"/>
                <a:gd name="connsiteX5" fmla="*/ 313781 w 383866"/>
                <a:gd name="connsiteY5" fmla="*/ 20667 h 38130"/>
                <a:gd name="connsiteX6" fmla="*/ 223294 w 383866"/>
                <a:gd name="connsiteY6" fmla="*/ 14317 h 38130"/>
                <a:gd name="connsiteX7" fmla="*/ 2631 w 383866"/>
                <a:gd name="connsiteY7" fmla="*/ 30 h 3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3866" h="38130">
                  <a:moveTo>
                    <a:pt x="2631" y="30"/>
                  </a:moveTo>
                  <a:cubicBezTo>
                    <a:pt x="-16419" y="-499"/>
                    <a:pt x="73011" y="5850"/>
                    <a:pt x="108994" y="11142"/>
                  </a:cubicBezTo>
                  <a:cubicBezTo>
                    <a:pt x="144977" y="16434"/>
                    <a:pt x="188369" y="27282"/>
                    <a:pt x="218531" y="31780"/>
                  </a:cubicBezTo>
                  <a:cubicBezTo>
                    <a:pt x="248694" y="36278"/>
                    <a:pt x="262452" y="38130"/>
                    <a:pt x="289969" y="38130"/>
                  </a:cubicBezTo>
                  <a:cubicBezTo>
                    <a:pt x="317486" y="38130"/>
                    <a:pt x="379662" y="34691"/>
                    <a:pt x="383631" y="31780"/>
                  </a:cubicBezTo>
                  <a:cubicBezTo>
                    <a:pt x="387600" y="28870"/>
                    <a:pt x="340504" y="23577"/>
                    <a:pt x="313781" y="20667"/>
                  </a:cubicBezTo>
                  <a:cubicBezTo>
                    <a:pt x="287058" y="17757"/>
                    <a:pt x="271448" y="18815"/>
                    <a:pt x="223294" y="14317"/>
                  </a:cubicBezTo>
                  <a:cubicBezTo>
                    <a:pt x="175140" y="9819"/>
                    <a:pt x="21681" y="559"/>
                    <a:pt x="2631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5C7B73B-6991-4926-9391-4C21DCCD155B}"/>
                </a:ext>
              </a:extLst>
            </p:cNvPr>
            <p:cNvSpPr/>
            <p:nvPr/>
          </p:nvSpPr>
          <p:spPr>
            <a:xfrm>
              <a:off x="5419567" y="5398786"/>
              <a:ext cx="504084" cy="214674"/>
            </a:xfrm>
            <a:custGeom>
              <a:avLst/>
              <a:gdLst>
                <a:gd name="connsiteX0" fmla="*/ 503396 w 504084"/>
                <a:gd name="connsiteY0" fmla="*/ 214614 h 214674"/>
                <a:gd name="connsiteX1" fmla="*/ 390683 w 504084"/>
                <a:gd name="connsiteY1" fmla="*/ 151114 h 214674"/>
                <a:gd name="connsiteX2" fmla="*/ 354171 w 504084"/>
                <a:gd name="connsiteY2" fmla="*/ 146352 h 214674"/>
                <a:gd name="connsiteX3" fmla="*/ 354171 w 504084"/>
                <a:gd name="connsiteY3" fmla="*/ 109839 h 214674"/>
                <a:gd name="connsiteX4" fmla="*/ 327183 w 504084"/>
                <a:gd name="connsiteY4" fmla="*/ 122539 h 214674"/>
                <a:gd name="connsiteX5" fmla="*/ 300196 w 504084"/>
                <a:gd name="connsiteY5" fmla="*/ 100314 h 214674"/>
                <a:gd name="connsiteX6" fmla="*/ 268446 w 504084"/>
                <a:gd name="connsiteY6" fmla="*/ 108252 h 214674"/>
                <a:gd name="connsiteX7" fmla="*/ 220821 w 504084"/>
                <a:gd name="connsiteY7" fmla="*/ 92377 h 214674"/>
                <a:gd name="connsiteX8" fmla="*/ 173196 w 504084"/>
                <a:gd name="connsiteY8" fmla="*/ 103489 h 214674"/>
                <a:gd name="connsiteX9" fmla="*/ 120808 w 504084"/>
                <a:gd name="connsiteY9" fmla="*/ 114602 h 214674"/>
                <a:gd name="connsiteX10" fmla="*/ 111283 w 504084"/>
                <a:gd name="connsiteY10" fmla="*/ 114602 h 214674"/>
                <a:gd name="connsiteX11" fmla="*/ 96996 w 504084"/>
                <a:gd name="connsiteY11" fmla="*/ 100314 h 214674"/>
                <a:gd name="connsiteX12" fmla="*/ 73183 w 504084"/>
                <a:gd name="connsiteY12" fmla="*/ 63802 h 214674"/>
                <a:gd name="connsiteX13" fmla="*/ 158 w 504084"/>
                <a:gd name="connsiteY13" fmla="*/ 302 h 214674"/>
                <a:gd name="connsiteX14" fmla="*/ 55721 w 504084"/>
                <a:gd name="connsiteY14" fmla="*/ 41577 h 214674"/>
                <a:gd name="connsiteX15" fmla="*/ 123983 w 504084"/>
                <a:gd name="connsiteY15" fmla="*/ 82852 h 214674"/>
                <a:gd name="connsiteX16" fmla="*/ 150971 w 504084"/>
                <a:gd name="connsiteY16" fmla="*/ 89202 h 214674"/>
                <a:gd name="connsiteX17" fmla="*/ 136683 w 504084"/>
                <a:gd name="connsiteY17" fmla="*/ 57452 h 214674"/>
                <a:gd name="connsiteX18" fmla="*/ 79533 w 504084"/>
                <a:gd name="connsiteY18" fmla="*/ 5064 h 214674"/>
                <a:gd name="connsiteX19" fmla="*/ 162083 w 504084"/>
                <a:gd name="connsiteY19" fmla="*/ 66977 h 214674"/>
                <a:gd name="connsiteX20" fmla="*/ 185896 w 504084"/>
                <a:gd name="connsiteY20" fmla="*/ 86027 h 214674"/>
                <a:gd name="connsiteX21" fmla="*/ 200183 w 504084"/>
                <a:gd name="connsiteY21" fmla="*/ 22527 h 214674"/>
                <a:gd name="connsiteX22" fmla="*/ 204946 w 504084"/>
                <a:gd name="connsiteY22" fmla="*/ 59039 h 214674"/>
                <a:gd name="connsiteX23" fmla="*/ 252571 w 504084"/>
                <a:gd name="connsiteY23" fmla="*/ 78089 h 214674"/>
                <a:gd name="connsiteX24" fmla="*/ 268446 w 504084"/>
                <a:gd name="connsiteY24" fmla="*/ 79677 h 214674"/>
                <a:gd name="connsiteX25" fmla="*/ 277971 w 504084"/>
                <a:gd name="connsiteY25" fmla="*/ 51102 h 214674"/>
                <a:gd name="connsiteX26" fmla="*/ 322421 w 504084"/>
                <a:gd name="connsiteY26" fmla="*/ 27289 h 214674"/>
                <a:gd name="connsiteX27" fmla="*/ 287496 w 504084"/>
                <a:gd name="connsiteY27" fmla="*/ 62214 h 214674"/>
                <a:gd name="connsiteX28" fmla="*/ 311308 w 504084"/>
                <a:gd name="connsiteY28" fmla="*/ 86027 h 214674"/>
                <a:gd name="connsiteX29" fmla="*/ 343058 w 504084"/>
                <a:gd name="connsiteY29" fmla="*/ 62214 h 214674"/>
                <a:gd name="connsiteX30" fmla="*/ 397033 w 504084"/>
                <a:gd name="connsiteY30" fmla="*/ 46339 h 214674"/>
                <a:gd name="connsiteX31" fmla="*/ 350996 w 504084"/>
                <a:gd name="connsiteY31" fmla="*/ 82852 h 214674"/>
                <a:gd name="connsiteX32" fmla="*/ 398621 w 504084"/>
                <a:gd name="connsiteY32" fmla="*/ 95552 h 214674"/>
                <a:gd name="connsiteX33" fmla="*/ 463708 w 504084"/>
                <a:gd name="connsiteY33" fmla="*/ 81264 h 214674"/>
                <a:gd name="connsiteX34" fmla="*/ 411321 w 504084"/>
                <a:gd name="connsiteY34" fmla="*/ 100314 h 214674"/>
                <a:gd name="connsiteX35" fmla="*/ 414496 w 504084"/>
                <a:gd name="connsiteY35" fmla="*/ 130477 h 214674"/>
                <a:gd name="connsiteX36" fmla="*/ 498633 w 504084"/>
                <a:gd name="connsiteY36" fmla="*/ 90789 h 214674"/>
                <a:gd name="connsiteX37" fmla="*/ 441483 w 504084"/>
                <a:gd name="connsiteY37" fmla="*/ 138414 h 214674"/>
                <a:gd name="connsiteX38" fmla="*/ 503396 w 504084"/>
                <a:gd name="connsiteY38" fmla="*/ 214614 h 2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04084" h="214674">
                  <a:moveTo>
                    <a:pt x="503396" y="214614"/>
                  </a:moveTo>
                  <a:cubicBezTo>
                    <a:pt x="494929" y="216731"/>
                    <a:pt x="415554" y="162491"/>
                    <a:pt x="390683" y="151114"/>
                  </a:cubicBezTo>
                  <a:cubicBezTo>
                    <a:pt x="365812" y="139737"/>
                    <a:pt x="360256" y="153231"/>
                    <a:pt x="354171" y="146352"/>
                  </a:cubicBezTo>
                  <a:cubicBezTo>
                    <a:pt x="348086" y="139473"/>
                    <a:pt x="358669" y="113808"/>
                    <a:pt x="354171" y="109839"/>
                  </a:cubicBezTo>
                  <a:cubicBezTo>
                    <a:pt x="349673" y="105870"/>
                    <a:pt x="336179" y="124126"/>
                    <a:pt x="327183" y="122539"/>
                  </a:cubicBezTo>
                  <a:cubicBezTo>
                    <a:pt x="318187" y="120952"/>
                    <a:pt x="309985" y="102695"/>
                    <a:pt x="300196" y="100314"/>
                  </a:cubicBezTo>
                  <a:cubicBezTo>
                    <a:pt x="290407" y="97933"/>
                    <a:pt x="281675" y="109575"/>
                    <a:pt x="268446" y="108252"/>
                  </a:cubicBezTo>
                  <a:cubicBezTo>
                    <a:pt x="255217" y="106929"/>
                    <a:pt x="236696" y="93171"/>
                    <a:pt x="220821" y="92377"/>
                  </a:cubicBezTo>
                  <a:cubicBezTo>
                    <a:pt x="204946" y="91583"/>
                    <a:pt x="173196" y="103489"/>
                    <a:pt x="173196" y="103489"/>
                  </a:cubicBezTo>
                  <a:cubicBezTo>
                    <a:pt x="156527" y="107193"/>
                    <a:pt x="131127" y="112750"/>
                    <a:pt x="120808" y="114602"/>
                  </a:cubicBezTo>
                  <a:cubicBezTo>
                    <a:pt x="110489" y="116454"/>
                    <a:pt x="115252" y="116983"/>
                    <a:pt x="111283" y="114602"/>
                  </a:cubicBezTo>
                  <a:cubicBezTo>
                    <a:pt x="107314" y="112221"/>
                    <a:pt x="103346" y="108781"/>
                    <a:pt x="96996" y="100314"/>
                  </a:cubicBezTo>
                  <a:cubicBezTo>
                    <a:pt x="90646" y="91847"/>
                    <a:pt x="89323" y="80471"/>
                    <a:pt x="73183" y="63802"/>
                  </a:cubicBezTo>
                  <a:cubicBezTo>
                    <a:pt x="57043" y="47133"/>
                    <a:pt x="3068" y="4006"/>
                    <a:pt x="158" y="302"/>
                  </a:cubicBezTo>
                  <a:cubicBezTo>
                    <a:pt x="-2752" y="-3402"/>
                    <a:pt x="35083" y="27819"/>
                    <a:pt x="55721" y="41577"/>
                  </a:cubicBezTo>
                  <a:cubicBezTo>
                    <a:pt x="76359" y="55335"/>
                    <a:pt x="108108" y="74915"/>
                    <a:pt x="123983" y="82852"/>
                  </a:cubicBezTo>
                  <a:cubicBezTo>
                    <a:pt x="139858" y="90789"/>
                    <a:pt x="148854" y="93435"/>
                    <a:pt x="150971" y="89202"/>
                  </a:cubicBezTo>
                  <a:cubicBezTo>
                    <a:pt x="153088" y="84969"/>
                    <a:pt x="148589" y="71475"/>
                    <a:pt x="136683" y="57452"/>
                  </a:cubicBezTo>
                  <a:cubicBezTo>
                    <a:pt x="124777" y="43429"/>
                    <a:pt x="75300" y="3477"/>
                    <a:pt x="79533" y="5064"/>
                  </a:cubicBezTo>
                  <a:cubicBezTo>
                    <a:pt x="83766" y="6651"/>
                    <a:pt x="144356" y="53483"/>
                    <a:pt x="162083" y="66977"/>
                  </a:cubicBezTo>
                  <a:cubicBezTo>
                    <a:pt x="179810" y="80471"/>
                    <a:pt x="179546" y="93435"/>
                    <a:pt x="185896" y="86027"/>
                  </a:cubicBezTo>
                  <a:cubicBezTo>
                    <a:pt x="192246" y="78619"/>
                    <a:pt x="197008" y="27025"/>
                    <a:pt x="200183" y="22527"/>
                  </a:cubicBezTo>
                  <a:cubicBezTo>
                    <a:pt x="203358" y="18029"/>
                    <a:pt x="196215" y="49779"/>
                    <a:pt x="204946" y="59039"/>
                  </a:cubicBezTo>
                  <a:cubicBezTo>
                    <a:pt x="213677" y="68299"/>
                    <a:pt x="241988" y="74649"/>
                    <a:pt x="252571" y="78089"/>
                  </a:cubicBezTo>
                  <a:cubicBezTo>
                    <a:pt x="263154" y="81529"/>
                    <a:pt x="264213" y="84175"/>
                    <a:pt x="268446" y="79677"/>
                  </a:cubicBezTo>
                  <a:cubicBezTo>
                    <a:pt x="272679" y="75179"/>
                    <a:pt x="268975" y="59833"/>
                    <a:pt x="277971" y="51102"/>
                  </a:cubicBezTo>
                  <a:cubicBezTo>
                    <a:pt x="286967" y="42371"/>
                    <a:pt x="320834" y="25437"/>
                    <a:pt x="322421" y="27289"/>
                  </a:cubicBezTo>
                  <a:cubicBezTo>
                    <a:pt x="324008" y="29141"/>
                    <a:pt x="289348" y="52424"/>
                    <a:pt x="287496" y="62214"/>
                  </a:cubicBezTo>
                  <a:cubicBezTo>
                    <a:pt x="285644" y="72004"/>
                    <a:pt x="302048" y="86027"/>
                    <a:pt x="311308" y="86027"/>
                  </a:cubicBezTo>
                  <a:cubicBezTo>
                    <a:pt x="320568" y="86027"/>
                    <a:pt x="328771" y="68829"/>
                    <a:pt x="343058" y="62214"/>
                  </a:cubicBezTo>
                  <a:cubicBezTo>
                    <a:pt x="357345" y="55599"/>
                    <a:pt x="395710" y="42899"/>
                    <a:pt x="397033" y="46339"/>
                  </a:cubicBezTo>
                  <a:cubicBezTo>
                    <a:pt x="398356" y="49779"/>
                    <a:pt x="350731" y="74650"/>
                    <a:pt x="350996" y="82852"/>
                  </a:cubicBezTo>
                  <a:cubicBezTo>
                    <a:pt x="351261" y="91054"/>
                    <a:pt x="379836" y="95817"/>
                    <a:pt x="398621" y="95552"/>
                  </a:cubicBezTo>
                  <a:cubicBezTo>
                    <a:pt x="417406" y="95287"/>
                    <a:pt x="461591" y="80470"/>
                    <a:pt x="463708" y="81264"/>
                  </a:cubicBezTo>
                  <a:cubicBezTo>
                    <a:pt x="465825" y="82058"/>
                    <a:pt x="419523" y="92112"/>
                    <a:pt x="411321" y="100314"/>
                  </a:cubicBezTo>
                  <a:cubicBezTo>
                    <a:pt x="403119" y="108516"/>
                    <a:pt x="399944" y="132064"/>
                    <a:pt x="414496" y="130477"/>
                  </a:cubicBezTo>
                  <a:cubicBezTo>
                    <a:pt x="429048" y="128890"/>
                    <a:pt x="494135" y="89466"/>
                    <a:pt x="498633" y="90789"/>
                  </a:cubicBezTo>
                  <a:cubicBezTo>
                    <a:pt x="503131" y="92112"/>
                    <a:pt x="443600" y="121481"/>
                    <a:pt x="441483" y="138414"/>
                  </a:cubicBezTo>
                  <a:cubicBezTo>
                    <a:pt x="439366" y="155347"/>
                    <a:pt x="511863" y="212497"/>
                    <a:pt x="503396" y="214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1AE06D6-A8E9-4823-9743-FE50E5C9DE55}"/>
                </a:ext>
              </a:extLst>
            </p:cNvPr>
            <p:cNvSpPr/>
            <p:nvPr/>
          </p:nvSpPr>
          <p:spPr>
            <a:xfrm>
              <a:off x="5321298" y="5491097"/>
              <a:ext cx="171779" cy="87379"/>
            </a:xfrm>
            <a:custGeom>
              <a:avLst/>
              <a:gdLst>
                <a:gd name="connsiteX0" fmla="*/ 171452 w 171779"/>
                <a:gd name="connsiteY0" fmla="*/ 1653 h 87379"/>
                <a:gd name="connsiteX1" fmla="*/ 119065 w 171779"/>
                <a:gd name="connsiteY1" fmla="*/ 34991 h 87379"/>
                <a:gd name="connsiteX2" fmla="*/ 88902 w 171779"/>
                <a:gd name="connsiteY2" fmla="*/ 85791 h 87379"/>
                <a:gd name="connsiteX3" fmla="*/ 93665 w 171779"/>
                <a:gd name="connsiteY3" fmla="*/ 55628 h 87379"/>
                <a:gd name="connsiteX4" fmla="*/ 79377 w 171779"/>
                <a:gd name="connsiteY4" fmla="*/ 87378 h 87379"/>
                <a:gd name="connsiteX5" fmla="*/ 73027 w 171779"/>
                <a:gd name="connsiteY5" fmla="*/ 57216 h 87379"/>
                <a:gd name="connsiteX6" fmla="*/ 85727 w 171779"/>
                <a:gd name="connsiteY6" fmla="*/ 65153 h 87379"/>
                <a:gd name="connsiteX7" fmla="*/ 38102 w 171779"/>
                <a:gd name="connsiteY7" fmla="*/ 74678 h 87379"/>
                <a:gd name="connsiteX8" fmla="*/ 1590 w 171779"/>
                <a:gd name="connsiteY8" fmla="*/ 65153 h 87379"/>
                <a:gd name="connsiteX9" fmla="*/ 92077 w 171779"/>
                <a:gd name="connsiteY9" fmla="*/ 11178 h 87379"/>
                <a:gd name="connsiteX10" fmla="*/ 171452 w 171779"/>
                <a:gd name="connsiteY10" fmla="*/ 1653 h 8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779" h="87379">
                  <a:moveTo>
                    <a:pt x="171452" y="1653"/>
                  </a:moveTo>
                  <a:cubicBezTo>
                    <a:pt x="175950" y="5622"/>
                    <a:pt x="132823" y="20968"/>
                    <a:pt x="119065" y="34991"/>
                  </a:cubicBezTo>
                  <a:cubicBezTo>
                    <a:pt x="105307" y="49014"/>
                    <a:pt x="93135" y="82352"/>
                    <a:pt x="88902" y="85791"/>
                  </a:cubicBezTo>
                  <a:cubicBezTo>
                    <a:pt x="84669" y="89230"/>
                    <a:pt x="95252" y="55364"/>
                    <a:pt x="93665" y="55628"/>
                  </a:cubicBezTo>
                  <a:cubicBezTo>
                    <a:pt x="92078" y="55892"/>
                    <a:pt x="82817" y="87113"/>
                    <a:pt x="79377" y="87378"/>
                  </a:cubicBezTo>
                  <a:cubicBezTo>
                    <a:pt x="75937" y="87643"/>
                    <a:pt x="71969" y="60920"/>
                    <a:pt x="73027" y="57216"/>
                  </a:cubicBezTo>
                  <a:cubicBezTo>
                    <a:pt x="74085" y="53512"/>
                    <a:pt x="91548" y="62243"/>
                    <a:pt x="85727" y="65153"/>
                  </a:cubicBezTo>
                  <a:cubicBezTo>
                    <a:pt x="79906" y="68063"/>
                    <a:pt x="52125" y="74678"/>
                    <a:pt x="38102" y="74678"/>
                  </a:cubicBezTo>
                  <a:cubicBezTo>
                    <a:pt x="24079" y="74678"/>
                    <a:pt x="-7406" y="75736"/>
                    <a:pt x="1590" y="65153"/>
                  </a:cubicBezTo>
                  <a:cubicBezTo>
                    <a:pt x="10586" y="54570"/>
                    <a:pt x="65883" y="21497"/>
                    <a:pt x="92077" y="11178"/>
                  </a:cubicBezTo>
                  <a:cubicBezTo>
                    <a:pt x="118271" y="859"/>
                    <a:pt x="166954" y="-2316"/>
                    <a:pt x="171452" y="1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F525181-4F94-4AEA-A9DA-11FE4077010E}"/>
                </a:ext>
              </a:extLst>
            </p:cNvPr>
            <p:cNvSpPr/>
            <p:nvPr/>
          </p:nvSpPr>
          <p:spPr>
            <a:xfrm>
              <a:off x="5694242" y="5600548"/>
              <a:ext cx="214434" cy="90708"/>
            </a:xfrm>
            <a:custGeom>
              <a:avLst/>
              <a:gdLst>
                <a:gd name="connsiteX0" fmla="*/ 214433 w 214434"/>
                <a:gd name="connsiteY0" fmla="*/ 152 h 90708"/>
                <a:gd name="connsiteX1" fmla="*/ 149346 w 214434"/>
                <a:gd name="connsiteY1" fmla="*/ 57302 h 90708"/>
                <a:gd name="connsiteX2" fmla="*/ 55683 w 214434"/>
                <a:gd name="connsiteY2" fmla="*/ 77940 h 90708"/>
                <a:gd name="connsiteX3" fmla="*/ 121 w 214434"/>
                <a:gd name="connsiteY3" fmla="*/ 90640 h 90708"/>
                <a:gd name="connsiteX4" fmla="*/ 69971 w 214434"/>
                <a:gd name="connsiteY4" fmla="*/ 82702 h 90708"/>
                <a:gd name="connsiteX5" fmla="*/ 147758 w 214434"/>
                <a:gd name="connsiteY5" fmla="*/ 76352 h 90708"/>
                <a:gd name="connsiteX6" fmla="*/ 214433 w 214434"/>
                <a:gd name="connsiteY6" fmla="*/ 152 h 9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34" h="90708">
                  <a:moveTo>
                    <a:pt x="214433" y="152"/>
                  </a:moveTo>
                  <a:cubicBezTo>
                    <a:pt x="214698" y="-3023"/>
                    <a:pt x="175804" y="44337"/>
                    <a:pt x="149346" y="57302"/>
                  </a:cubicBezTo>
                  <a:cubicBezTo>
                    <a:pt x="122888" y="70267"/>
                    <a:pt x="55683" y="77940"/>
                    <a:pt x="55683" y="77940"/>
                  </a:cubicBezTo>
                  <a:cubicBezTo>
                    <a:pt x="30812" y="83496"/>
                    <a:pt x="-2260" y="89846"/>
                    <a:pt x="121" y="90640"/>
                  </a:cubicBezTo>
                  <a:cubicBezTo>
                    <a:pt x="2502" y="91434"/>
                    <a:pt x="45365" y="85083"/>
                    <a:pt x="69971" y="82702"/>
                  </a:cubicBezTo>
                  <a:cubicBezTo>
                    <a:pt x="94577" y="80321"/>
                    <a:pt x="125269" y="86671"/>
                    <a:pt x="147758" y="76352"/>
                  </a:cubicBezTo>
                  <a:cubicBezTo>
                    <a:pt x="170247" y="66033"/>
                    <a:pt x="214168" y="3327"/>
                    <a:pt x="214433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502440C-8F3C-4AA1-8551-D80E34D6CC61}"/>
                </a:ext>
              </a:extLst>
            </p:cNvPr>
            <p:cNvSpPr/>
            <p:nvPr/>
          </p:nvSpPr>
          <p:spPr>
            <a:xfrm>
              <a:off x="5312945" y="5702045"/>
              <a:ext cx="208291" cy="93075"/>
            </a:xfrm>
            <a:custGeom>
              <a:avLst/>
              <a:gdLst>
                <a:gd name="connsiteX0" fmla="*/ 418 w 208291"/>
                <a:gd name="connsiteY0" fmla="*/ 255 h 93075"/>
                <a:gd name="connsiteX1" fmla="*/ 109955 w 208291"/>
                <a:gd name="connsiteY1" fmla="*/ 66930 h 93075"/>
                <a:gd name="connsiteX2" fmla="*/ 187743 w 208291"/>
                <a:gd name="connsiteY2" fmla="*/ 90743 h 93075"/>
                <a:gd name="connsiteX3" fmla="*/ 206793 w 208291"/>
                <a:gd name="connsiteY3" fmla="*/ 90743 h 93075"/>
                <a:gd name="connsiteX4" fmla="*/ 157580 w 208291"/>
                <a:gd name="connsiteY4" fmla="*/ 78043 h 93075"/>
                <a:gd name="connsiteX5" fmla="*/ 75030 w 208291"/>
                <a:gd name="connsiteY5" fmla="*/ 44705 h 93075"/>
                <a:gd name="connsiteX6" fmla="*/ 418 w 208291"/>
                <a:gd name="connsiteY6" fmla="*/ 255 h 9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291" h="93075">
                  <a:moveTo>
                    <a:pt x="418" y="255"/>
                  </a:moveTo>
                  <a:cubicBezTo>
                    <a:pt x="6239" y="3959"/>
                    <a:pt x="78734" y="51849"/>
                    <a:pt x="109955" y="66930"/>
                  </a:cubicBezTo>
                  <a:cubicBezTo>
                    <a:pt x="141176" y="82011"/>
                    <a:pt x="171603" y="86774"/>
                    <a:pt x="187743" y="90743"/>
                  </a:cubicBezTo>
                  <a:cubicBezTo>
                    <a:pt x="203883" y="94712"/>
                    <a:pt x="211820" y="92860"/>
                    <a:pt x="206793" y="90743"/>
                  </a:cubicBezTo>
                  <a:cubicBezTo>
                    <a:pt x="201766" y="88626"/>
                    <a:pt x="179541" y="85716"/>
                    <a:pt x="157580" y="78043"/>
                  </a:cubicBezTo>
                  <a:cubicBezTo>
                    <a:pt x="135620" y="70370"/>
                    <a:pt x="99107" y="55288"/>
                    <a:pt x="75030" y="44705"/>
                  </a:cubicBezTo>
                  <a:cubicBezTo>
                    <a:pt x="50953" y="34122"/>
                    <a:pt x="-5403" y="-3449"/>
                    <a:pt x="418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0D962A5-6DFE-4A7C-A643-7B1354E8B0FD}"/>
                </a:ext>
              </a:extLst>
            </p:cNvPr>
            <p:cNvSpPr/>
            <p:nvPr/>
          </p:nvSpPr>
          <p:spPr>
            <a:xfrm>
              <a:off x="5427518" y="5719941"/>
              <a:ext cx="347254" cy="39758"/>
            </a:xfrm>
            <a:custGeom>
              <a:avLst/>
              <a:gdLst>
                <a:gd name="connsiteX0" fmla="*/ 145 w 347254"/>
                <a:gd name="connsiteY0" fmla="*/ 1409 h 39758"/>
                <a:gd name="connsiteX1" fmla="*/ 125557 w 347254"/>
                <a:gd name="connsiteY1" fmla="*/ 9347 h 39758"/>
                <a:gd name="connsiteX2" fmla="*/ 173182 w 347254"/>
                <a:gd name="connsiteY2" fmla="*/ 20459 h 39758"/>
                <a:gd name="connsiteX3" fmla="*/ 344632 w 347254"/>
                <a:gd name="connsiteY3" fmla="*/ 12522 h 39758"/>
                <a:gd name="connsiteX4" fmla="*/ 268432 w 347254"/>
                <a:gd name="connsiteY4" fmla="*/ 22047 h 39758"/>
                <a:gd name="connsiteX5" fmla="*/ 152545 w 347254"/>
                <a:gd name="connsiteY5" fmla="*/ 39509 h 39758"/>
                <a:gd name="connsiteX6" fmla="*/ 145 w 347254"/>
                <a:gd name="connsiteY6" fmla="*/ 1409 h 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254" h="39758">
                  <a:moveTo>
                    <a:pt x="145" y="1409"/>
                  </a:moveTo>
                  <a:cubicBezTo>
                    <a:pt x="-4353" y="-3618"/>
                    <a:pt x="96718" y="6172"/>
                    <a:pt x="125557" y="9347"/>
                  </a:cubicBezTo>
                  <a:cubicBezTo>
                    <a:pt x="154397" y="12522"/>
                    <a:pt x="136670" y="19930"/>
                    <a:pt x="173182" y="20459"/>
                  </a:cubicBezTo>
                  <a:cubicBezTo>
                    <a:pt x="209694" y="20988"/>
                    <a:pt x="328757" y="12257"/>
                    <a:pt x="344632" y="12522"/>
                  </a:cubicBezTo>
                  <a:cubicBezTo>
                    <a:pt x="360507" y="12787"/>
                    <a:pt x="300447" y="17549"/>
                    <a:pt x="268432" y="22047"/>
                  </a:cubicBezTo>
                  <a:cubicBezTo>
                    <a:pt x="236418" y="26545"/>
                    <a:pt x="194878" y="41890"/>
                    <a:pt x="152545" y="39509"/>
                  </a:cubicBezTo>
                  <a:cubicBezTo>
                    <a:pt x="110212" y="37128"/>
                    <a:pt x="4643" y="6436"/>
                    <a:pt x="145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5F01701D-951E-4E6D-B543-A145CFD947A4}"/>
                </a:ext>
              </a:extLst>
            </p:cNvPr>
            <p:cNvSpPr/>
            <p:nvPr/>
          </p:nvSpPr>
          <p:spPr>
            <a:xfrm>
              <a:off x="5809794" y="5328401"/>
              <a:ext cx="561292" cy="483444"/>
            </a:xfrm>
            <a:custGeom>
              <a:avLst/>
              <a:gdLst>
                <a:gd name="connsiteX0" fmla="*/ 433844 w 561292"/>
                <a:gd name="connsiteY0" fmla="*/ 837 h 483444"/>
                <a:gd name="connsiteX1" fmla="*/ 473531 w 561292"/>
                <a:gd name="connsiteY1" fmla="*/ 64337 h 483444"/>
                <a:gd name="connsiteX2" fmla="*/ 556081 w 561292"/>
                <a:gd name="connsiteY2" fmla="*/ 83387 h 483444"/>
                <a:gd name="connsiteX3" fmla="*/ 546556 w 561292"/>
                <a:gd name="connsiteY3" fmla="*/ 116724 h 483444"/>
                <a:gd name="connsiteX4" fmla="*/ 495756 w 561292"/>
                <a:gd name="connsiteY4" fmla="*/ 215149 h 483444"/>
                <a:gd name="connsiteX5" fmla="*/ 341769 w 561292"/>
                <a:gd name="connsiteY5" fmla="*/ 351674 h 483444"/>
                <a:gd name="connsiteX6" fmla="*/ 192544 w 561292"/>
                <a:gd name="connsiteY6" fmla="*/ 419937 h 483444"/>
                <a:gd name="connsiteX7" fmla="*/ 456 w 561292"/>
                <a:gd name="connsiteY7" fmla="*/ 483437 h 483444"/>
                <a:gd name="connsiteX8" fmla="*/ 146506 w 561292"/>
                <a:gd name="connsiteY8" fmla="*/ 423112 h 483444"/>
                <a:gd name="connsiteX9" fmla="*/ 378281 w 561292"/>
                <a:gd name="connsiteY9" fmla="*/ 286587 h 483444"/>
                <a:gd name="connsiteX10" fmla="*/ 540206 w 561292"/>
                <a:gd name="connsiteY10" fmla="*/ 115137 h 483444"/>
                <a:gd name="connsiteX11" fmla="*/ 433844 w 561292"/>
                <a:gd name="connsiteY11" fmla="*/ 837 h 4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292" h="483444">
                  <a:moveTo>
                    <a:pt x="433844" y="837"/>
                  </a:moveTo>
                  <a:cubicBezTo>
                    <a:pt x="422732" y="-7630"/>
                    <a:pt x="453158" y="50579"/>
                    <a:pt x="473531" y="64337"/>
                  </a:cubicBezTo>
                  <a:cubicBezTo>
                    <a:pt x="493904" y="78095"/>
                    <a:pt x="543910" y="74656"/>
                    <a:pt x="556081" y="83387"/>
                  </a:cubicBezTo>
                  <a:cubicBezTo>
                    <a:pt x="568252" y="92118"/>
                    <a:pt x="556610" y="94764"/>
                    <a:pt x="546556" y="116724"/>
                  </a:cubicBezTo>
                  <a:cubicBezTo>
                    <a:pt x="536502" y="138684"/>
                    <a:pt x="529887" y="175991"/>
                    <a:pt x="495756" y="215149"/>
                  </a:cubicBezTo>
                  <a:cubicBezTo>
                    <a:pt x="461625" y="254307"/>
                    <a:pt x="392304" y="317543"/>
                    <a:pt x="341769" y="351674"/>
                  </a:cubicBezTo>
                  <a:cubicBezTo>
                    <a:pt x="291234" y="385805"/>
                    <a:pt x="249429" y="397977"/>
                    <a:pt x="192544" y="419937"/>
                  </a:cubicBezTo>
                  <a:cubicBezTo>
                    <a:pt x="135659" y="441897"/>
                    <a:pt x="8129" y="482908"/>
                    <a:pt x="456" y="483437"/>
                  </a:cubicBezTo>
                  <a:cubicBezTo>
                    <a:pt x="-7217" y="483966"/>
                    <a:pt x="83535" y="455920"/>
                    <a:pt x="146506" y="423112"/>
                  </a:cubicBezTo>
                  <a:cubicBezTo>
                    <a:pt x="209477" y="390304"/>
                    <a:pt x="312664" y="337916"/>
                    <a:pt x="378281" y="286587"/>
                  </a:cubicBezTo>
                  <a:cubicBezTo>
                    <a:pt x="443898" y="235258"/>
                    <a:pt x="527506" y="158529"/>
                    <a:pt x="540206" y="115137"/>
                  </a:cubicBezTo>
                  <a:cubicBezTo>
                    <a:pt x="552906" y="71745"/>
                    <a:pt x="444956" y="9304"/>
                    <a:pt x="433844" y="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4273088-B4BB-4688-8A26-4F3D9C2FE174}"/>
                </a:ext>
              </a:extLst>
            </p:cNvPr>
            <p:cNvSpPr/>
            <p:nvPr/>
          </p:nvSpPr>
          <p:spPr>
            <a:xfrm>
              <a:off x="5886034" y="5315407"/>
              <a:ext cx="379908" cy="214257"/>
            </a:xfrm>
            <a:custGeom>
              <a:avLst/>
              <a:gdLst>
                <a:gd name="connsiteX0" fmla="*/ 416 w 379908"/>
                <a:gd name="connsiteY0" fmla="*/ 190043 h 214257"/>
                <a:gd name="connsiteX1" fmla="*/ 65504 w 379908"/>
                <a:gd name="connsiteY1" fmla="*/ 213856 h 214257"/>
                <a:gd name="connsiteX2" fmla="*/ 84554 w 379908"/>
                <a:gd name="connsiteY2" fmla="*/ 166231 h 214257"/>
                <a:gd name="connsiteX3" fmla="*/ 133766 w 379908"/>
                <a:gd name="connsiteY3" fmla="*/ 202743 h 214257"/>
                <a:gd name="connsiteX4" fmla="*/ 140116 w 379908"/>
                <a:gd name="connsiteY4" fmla="*/ 148768 h 214257"/>
                <a:gd name="connsiteX5" fmla="*/ 262354 w 379908"/>
                <a:gd name="connsiteY5" fmla="*/ 186868 h 214257"/>
                <a:gd name="connsiteX6" fmla="*/ 192504 w 379908"/>
                <a:gd name="connsiteY6" fmla="*/ 83681 h 214257"/>
                <a:gd name="connsiteX7" fmla="*/ 303629 w 379908"/>
                <a:gd name="connsiteY7" fmla="*/ 117018 h 214257"/>
                <a:gd name="connsiteX8" fmla="*/ 275054 w 379908"/>
                <a:gd name="connsiteY8" fmla="*/ 63043 h 214257"/>
                <a:gd name="connsiteX9" fmla="*/ 351254 w 379908"/>
                <a:gd name="connsiteY9" fmla="*/ 69393 h 214257"/>
                <a:gd name="connsiteX10" fmla="*/ 324266 w 379908"/>
                <a:gd name="connsiteY10" fmla="*/ 1131 h 214257"/>
                <a:gd name="connsiteX11" fmla="*/ 376654 w 379908"/>
                <a:gd name="connsiteY11" fmla="*/ 29706 h 214257"/>
                <a:gd name="connsiteX12" fmla="*/ 368716 w 379908"/>
                <a:gd name="connsiteY12" fmla="*/ 67806 h 214257"/>
                <a:gd name="connsiteX13" fmla="*/ 322679 w 379908"/>
                <a:gd name="connsiteY13" fmla="*/ 78918 h 214257"/>
                <a:gd name="connsiteX14" fmla="*/ 322679 w 379908"/>
                <a:gd name="connsiteY14" fmla="*/ 82093 h 214257"/>
                <a:gd name="connsiteX15" fmla="*/ 294104 w 379908"/>
                <a:gd name="connsiteY15" fmla="*/ 117018 h 214257"/>
                <a:gd name="connsiteX16" fmla="*/ 248066 w 379908"/>
                <a:gd name="connsiteY16" fmla="*/ 117018 h 214257"/>
                <a:gd name="connsiteX17" fmla="*/ 222666 w 379908"/>
                <a:gd name="connsiteY17" fmla="*/ 178931 h 214257"/>
                <a:gd name="connsiteX18" fmla="*/ 157579 w 379908"/>
                <a:gd name="connsiteY18" fmla="*/ 172581 h 214257"/>
                <a:gd name="connsiteX19" fmla="*/ 113129 w 379908"/>
                <a:gd name="connsiteY19" fmla="*/ 197981 h 214257"/>
                <a:gd name="connsiteX20" fmla="*/ 100429 w 379908"/>
                <a:gd name="connsiteY20" fmla="*/ 207506 h 214257"/>
                <a:gd name="connsiteX21" fmla="*/ 416 w 379908"/>
                <a:gd name="connsiteY21" fmla="*/ 190043 h 2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9908" h="214257">
                  <a:moveTo>
                    <a:pt x="416" y="190043"/>
                  </a:moveTo>
                  <a:cubicBezTo>
                    <a:pt x="-5405" y="191101"/>
                    <a:pt x="51481" y="217825"/>
                    <a:pt x="65504" y="213856"/>
                  </a:cubicBezTo>
                  <a:cubicBezTo>
                    <a:pt x="79527" y="209887"/>
                    <a:pt x="73177" y="168083"/>
                    <a:pt x="84554" y="166231"/>
                  </a:cubicBezTo>
                  <a:cubicBezTo>
                    <a:pt x="95931" y="164379"/>
                    <a:pt x="124506" y="205653"/>
                    <a:pt x="133766" y="202743"/>
                  </a:cubicBezTo>
                  <a:cubicBezTo>
                    <a:pt x="143026" y="199833"/>
                    <a:pt x="118685" y="151414"/>
                    <a:pt x="140116" y="148768"/>
                  </a:cubicBezTo>
                  <a:cubicBezTo>
                    <a:pt x="161547" y="146122"/>
                    <a:pt x="253623" y="197716"/>
                    <a:pt x="262354" y="186868"/>
                  </a:cubicBezTo>
                  <a:cubicBezTo>
                    <a:pt x="271085" y="176020"/>
                    <a:pt x="185625" y="95323"/>
                    <a:pt x="192504" y="83681"/>
                  </a:cubicBezTo>
                  <a:cubicBezTo>
                    <a:pt x="199383" y="72039"/>
                    <a:pt x="289871" y="120458"/>
                    <a:pt x="303629" y="117018"/>
                  </a:cubicBezTo>
                  <a:cubicBezTo>
                    <a:pt x="317387" y="113578"/>
                    <a:pt x="267117" y="70980"/>
                    <a:pt x="275054" y="63043"/>
                  </a:cubicBezTo>
                  <a:cubicBezTo>
                    <a:pt x="282991" y="55106"/>
                    <a:pt x="343052" y="79712"/>
                    <a:pt x="351254" y="69393"/>
                  </a:cubicBezTo>
                  <a:cubicBezTo>
                    <a:pt x="359456" y="59074"/>
                    <a:pt x="320033" y="7745"/>
                    <a:pt x="324266" y="1131"/>
                  </a:cubicBezTo>
                  <a:cubicBezTo>
                    <a:pt x="328499" y="-5483"/>
                    <a:pt x="369246" y="18593"/>
                    <a:pt x="376654" y="29706"/>
                  </a:cubicBezTo>
                  <a:cubicBezTo>
                    <a:pt x="384062" y="40818"/>
                    <a:pt x="377712" y="59604"/>
                    <a:pt x="368716" y="67806"/>
                  </a:cubicBezTo>
                  <a:cubicBezTo>
                    <a:pt x="359720" y="76008"/>
                    <a:pt x="322679" y="78918"/>
                    <a:pt x="322679" y="78918"/>
                  </a:cubicBezTo>
                  <a:cubicBezTo>
                    <a:pt x="315006" y="81299"/>
                    <a:pt x="327441" y="75743"/>
                    <a:pt x="322679" y="82093"/>
                  </a:cubicBezTo>
                  <a:cubicBezTo>
                    <a:pt x="317917" y="88443"/>
                    <a:pt x="306540" y="111197"/>
                    <a:pt x="294104" y="117018"/>
                  </a:cubicBezTo>
                  <a:cubicBezTo>
                    <a:pt x="281669" y="122839"/>
                    <a:pt x="259972" y="106699"/>
                    <a:pt x="248066" y="117018"/>
                  </a:cubicBezTo>
                  <a:cubicBezTo>
                    <a:pt x="236160" y="127337"/>
                    <a:pt x="237747" y="169671"/>
                    <a:pt x="222666" y="178931"/>
                  </a:cubicBezTo>
                  <a:cubicBezTo>
                    <a:pt x="207585" y="188191"/>
                    <a:pt x="175835" y="169406"/>
                    <a:pt x="157579" y="172581"/>
                  </a:cubicBezTo>
                  <a:cubicBezTo>
                    <a:pt x="139323" y="175756"/>
                    <a:pt x="122654" y="192160"/>
                    <a:pt x="113129" y="197981"/>
                  </a:cubicBezTo>
                  <a:cubicBezTo>
                    <a:pt x="103604" y="203802"/>
                    <a:pt x="118685" y="207242"/>
                    <a:pt x="100429" y="207506"/>
                  </a:cubicBezTo>
                  <a:cubicBezTo>
                    <a:pt x="82173" y="207770"/>
                    <a:pt x="6237" y="188985"/>
                    <a:pt x="416" y="1900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BCA0098-49CC-40AC-A75D-9EB6F07B49FD}"/>
                </a:ext>
              </a:extLst>
            </p:cNvPr>
            <p:cNvSpPr/>
            <p:nvPr/>
          </p:nvSpPr>
          <p:spPr>
            <a:xfrm>
              <a:off x="5193167" y="5706980"/>
              <a:ext cx="565095" cy="176328"/>
            </a:xfrm>
            <a:custGeom>
              <a:avLst/>
              <a:gdLst>
                <a:gd name="connsiteX0" fmla="*/ 186871 w 565095"/>
                <a:gd name="connsiteY0" fmla="*/ 83 h 176328"/>
                <a:gd name="connsiteX1" fmla="*/ 7483 w 565095"/>
                <a:gd name="connsiteY1" fmla="*/ 33420 h 176328"/>
                <a:gd name="connsiteX2" fmla="*/ 37646 w 565095"/>
                <a:gd name="connsiteY2" fmla="*/ 33420 h 176328"/>
                <a:gd name="connsiteX3" fmla="*/ 72571 w 565095"/>
                <a:gd name="connsiteY3" fmla="*/ 66758 h 176328"/>
                <a:gd name="connsiteX4" fmla="*/ 170996 w 565095"/>
                <a:gd name="connsiteY4" fmla="*/ 117558 h 176328"/>
                <a:gd name="connsiteX5" fmla="*/ 278946 w 565095"/>
                <a:gd name="connsiteY5" fmla="*/ 146133 h 176328"/>
                <a:gd name="connsiteX6" fmla="*/ 563108 w 565095"/>
                <a:gd name="connsiteY6" fmla="*/ 176295 h 176328"/>
                <a:gd name="connsiteX7" fmla="*/ 385308 w 565095"/>
                <a:gd name="connsiteY7" fmla="*/ 149308 h 176328"/>
                <a:gd name="connsiteX8" fmla="*/ 15421 w 565095"/>
                <a:gd name="connsiteY8" fmla="*/ 44533 h 176328"/>
                <a:gd name="connsiteX9" fmla="*/ 186871 w 565095"/>
                <a:gd name="connsiteY9" fmla="*/ 83 h 17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5095" h="176328">
                  <a:moveTo>
                    <a:pt x="186871" y="83"/>
                  </a:moveTo>
                  <a:cubicBezTo>
                    <a:pt x="185548" y="-1769"/>
                    <a:pt x="32354" y="27864"/>
                    <a:pt x="7483" y="33420"/>
                  </a:cubicBezTo>
                  <a:cubicBezTo>
                    <a:pt x="-17388" y="38976"/>
                    <a:pt x="26798" y="27864"/>
                    <a:pt x="37646" y="33420"/>
                  </a:cubicBezTo>
                  <a:cubicBezTo>
                    <a:pt x="48494" y="38976"/>
                    <a:pt x="50346" y="52735"/>
                    <a:pt x="72571" y="66758"/>
                  </a:cubicBezTo>
                  <a:cubicBezTo>
                    <a:pt x="94796" y="80781"/>
                    <a:pt x="136600" y="104329"/>
                    <a:pt x="170996" y="117558"/>
                  </a:cubicBezTo>
                  <a:cubicBezTo>
                    <a:pt x="205392" y="130787"/>
                    <a:pt x="213594" y="136344"/>
                    <a:pt x="278946" y="146133"/>
                  </a:cubicBezTo>
                  <a:cubicBezTo>
                    <a:pt x="344298" y="155922"/>
                    <a:pt x="545381" y="175766"/>
                    <a:pt x="563108" y="176295"/>
                  </a:cubicBezTo>
                  <a:cubicBezTo>
                    <a:pt x="580835" y="176824"/>
                    <a:pt x="476589" y="171268"/>
                    <a:pt x="385308" y="149308"/>
                  </a:cubicBezTo>
                  <a:cubicBezTo>
                    <a:pt x="294027" y="127348"/>
                    <a:pt x="51669" y="67552"/>
                    <a:pt x="15421" y="44533"/>
                  </a:cubicBezTo>
                  <a:cubicBezTo>
                    <a:pt x="-20827" y="21514"/>
                    <a:pt x="188194" y="1935"/>
                    <a:pt x="186871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58E3246-C525-4526-A2B4-FAF24104D0FD}"/>
                </a:ext>
              </a:extLst>
            </p:cNvPr>
            <p:cNvSpPr/>
            <p:nvPr/>
          </p:nvSpPr>
          <p:spPr>
            <a:xfrm>
              <a:off x="5429144" y="5832301"/>
              <a:ext cx="290747" cy="76587"/>
            </a:xfrm>
            <a:custGeom>
              <a:avLst/>
              <a:gdLst>
                <a:gd name="connsiteX0" fmla="*/ 106 w 290747"/>
                <a:gd name="connsiteY0" fmla="*/ 174 h 76587"/>
                <a:gd name="connsiteX1" fmla="*/ 100119 w 290747"/>
                <a:gd name="connsiteY1" fmla="*/ 58912 h 76587"/>
                <a:gd name="connsiteX2" fmla="*/ 289031 w 290747"/>
                <a:gd name="connsiteY2" fmla="*/ 76374 h 76587"/>
                <a:gd name="connsiteX3" fmla="*/ 187431 w 290747"/>
                <a:gd name="connsiteY3" fmla="*/ 66849 h 76587"/>
                <a:gd name="connsiteX4" fmla="*/ 82656 w 290747"/>
                <a:gd name="connsiteY4" fmla="*/ 41449 h 76587"/>
                <a:gd name="connsiteX5" fmla="*/ 106 w 290747"/>
                <a:gd name="connsiteY5" fmla="*/ 174 h 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747" h="76587">
                  <a:moveTo>
                    <a:pt x="106" y="174"/>
                  </a:moveTo>
                  <a:cubicBezTo>
                    <a:pt x="3016" y="3084"/>
                    <a:pt x="51965" y="46212"/>
                    <a:pt x="100119" y="58912"/>
                  </a:cubicBezTo>
                  <a:cubicBezTo>
                    <a:pt x="148273" y="71612"/>
                    <a:pt x="289031" y="76374"/>
                    <a:pt x="289031" y="76374"/>
                  </a:cubicBezTo>
                  <a:cubicBezTo>
                    <a:pt x="303583" y="77697"/>
                    <a:pt x="221827" y="72670"/>
                    <a:pt x="187431" y="66849"/>
                  </a:cubicBezTo>
                  <a:cubicBezTo>
                    <a:pt x="153035" y="61028"/>
                    <a:pt x="110437" y="51239"/>
                    <a:pt x="82656" y="41449"/>
                  </a:cubicBezTo>
                  <a:cubicBezTo>
                    <a:pt x="54875" y="31660"/>
                    <a:pt x="-2804" y="-2736"/>
                    <a:pt x="106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32B6616A-650F-4E23-8834-30D7AA0CB95F}"/>
                </a:ext>
              </a:extLst>
            </p:cNvPr>
            <p:cNvSpPr/>
            <p:nvPr/>
          </p:nvSpPr>
          <p:spPr>
            <a:xfrm>
              <a:off x="5327053" y="5745978"/>
              <a:ext cx="494920" cy="95367"/>
            </a:xfrm>
            <a:custGeom>
              <a:avLst/>
              <a:gdLst>
                <a:gd name="connsiteX0" fmla="*/ 8535 w 494920"/>
                <a:gd name="connsiteY0" fmla="*/ 772 h 95367"/>
                <a:gd name="connsiteX1" fmla="*/ 237135 w 494920"/>
                <a:gd name="connsiteY1" fmla="*/ 67447 h 95367"/>
                <a:gd name="connsiteX2" fmla="*/ 492722 w 494920"/>
                <a:gd name="connsiteY2" fmla="*/ 91260 h 95367"/>
                <a:gd name="connsiteX3" fmla="*/ 345085 w 494920"/>
                <a:gd name="connsiteY3" fmla="*/ 89672 h 95367"/>
                <a:gd name="connsiteX4" fmla="*/ 76797 w 494920"/>
                <a:gd name="connsiteY4" fmla="*/ 35697 h 95367"/>
                <a:gd name="connsiteX5" fmla="*/ 8535 w 494920"/>
                <a:gd name="connsiteY5" fmla="*/ 772 h 9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920" h="95367">
                  <a:moveTo>
                    <a:pt x="8535" y="772"/>
                  </a:moveTo>
                  <a:cubicBezTo>
                    <a:pt x="35258" y="6064"/>
                    <a:pt x="156437" y="52366"/>
                    <a:pt x="237135" y="67447"/>
                  </a:cubicBezTo>
                  <a:cubicBezTo>
                    <a:pt x="317833" y="82528"/>
                    <a:pt x="474730" y="87556"/>
                    <a:pt x="492722" y="91260"/>
                  </a:cubicBezTo>
                  <a:cubicBezTo>
                    <a:pt x="510714" y="94964"/>
                    <a:pt x="414406" y="98932"/>
                    <a:pt x="345085" y="89672"/>
                  </a:cubicBezTo>
                  <a:cubicBezTo>
                    <a:pt x="275764" y="80412"/>
                    <a:pt x="132095" y="52895"/>
                    <a:pt x="76797" y="35697"/>
                  </a:cubicBezTo>
                  <a:cubicBezTo>
                    <a:pt x="21499" y="18499"/>
                    <a:pt x="-18188" y="-4520"/>
                    <a:pt x="8535" y="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4ADC579-4640-492C-8E3B-7887E1D6BFA8}"/>
                </a:ext>
              </a:extLst>
            </p:cNvPr>
            <p:cNvSpPr/>
            <p:nvPr/>
          </p:nvSpPr>
          <p:spPr>
            <a:xfrm>
              <a:off x="5244221" y="5607897"/>
              <a:ext cx="191219" cy="67483"/>
            </a:xfrm>
            <a:custGeom>
              <a:avLst/>
              <a:gdLst>
                <a:gd name="connsiteX0" fmla="*/ 879 w 191219"/>
                <a:gd name="connsiteY0" fmla="*/ 741 h 67483"/>
                <a:gd name="connsiteX1" fmla="*/ 50092 w 191219"/>
                <a:gd name="connsiteY1" fmla="*/ 26141 h 67483"/>
                <a:gd name="connsiteX2" fmla="*/ 188204 w 191219"/>
                <a:gd name="connsiteY2" fmla="*/ 65828 h 67483"/>
                <a:gd name="connsiteX3" fmla="*/ 140579 w 191219"/>
                <a:gd name="connsiteY3" fmla="*/ 59478 h 67483"/>
                <a:gd name="connsiteX4" fmla="*/ 85017 w 191219"/>
                <a:gd name="connsiteY4" fmla="*/ 54716 h 67483"/>
                <a:gd name="connsiteX5" fmla="*/ 879 w 191219"/>
                <a:gd name="connsiteY5" fmla="*/ 741 h 6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" h="67483">
                  <a:moveTo>
                    <a:pt x="879" y="741"/>
                  </a:moveTo>
                  <a:cubicBezTo>
                    <a:pt x="-4942" y="-4021"/>
                    <a:pt x="18871" y="15293"/>
                    <a:pt x="50092" y="26141"/>
                  </a:cubicBezTo>
                  <a:cubicBezTo>
                    <a:pt x="81313" y="36989"/>
                    <a:pt x="173123" y="60272"/>
                    <a:pt x="188204" y="65828"/>
                  </a:cubicBezTo>
                  <a:cubicBezTo>
                    <a:pt x="203285" y="71384"/>
                    <a:pt x="157777" y="61330"/>
                    <a:pt x="140579" y="59478"/>
                  </a:cubicBezTo>
                  <a:cubicBezTo>
                    <a:pt x="123381" y="57626"/>
                    <a:pt x="104331" y="63976"/>
                    <a:pt x="85017" y="54716"/>
                  </a:cubicBezTo>
                  <a:cubicBezTo>
                    <a:pt x="65703" y="45456"/>
                    <a:pt x="6700" y="5503"/>
                    <a:pt x="879" y="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5AD7701-4484-4056-BE06-367474FFF8EF}"/>
                </a:ext>
              </a:extLst>
            </p:cNvPr>
            <p:cNvSpPr/>
            <p:nvPr/>
          </p:nvSpPr>
          <p:spPr>
            <a:xfrm>
              <a:off x="5489532" y="5452849"/>
              <a:ext cx="391770" cy="55522"/>
            </a:xfrm>
            <a:custGeom>
              <a:avLst/>
              <a:gdLst>
                <a:gd name="connsiteX0" fmla="*/ 43 w 391770"/>
                <a:gd name="connsiteY0" fmla="*/ 12914 h 55522"/>
                <a:gd name="connsiteX1" fmla="*/ 163556 w 391770"/>
                <a:gd name="connsiteY1" fmla="*/ 1801 h 55522"/>
                <a:gd name="connsiteX2" fmla="*/ 385806 w 391770"/>
                <a:gd name="connsiteY2" fmla="*/ 54189 h 55522"/>
                <a:gd name="connsiteX3" fmla="*/ 312781 w 391770"/>
                <a:gd name="connsiteY3" fmla="*/ 38314 h 55522"/>
                <a:gd name="connsiteX4" fmla="*/ 149268 w 391770"/>
                <a:gd name="connsiteY4" fmla="*/ 20851 h 55522"/>
                <a:gd name="connsiteX5" fmla="*/ 43 w 391770"/>
                <a:gd name="connsiteY5" fmla="*/ 12914 h 5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770" h="55522">
                  <a:moveTo>
                    <a:pt x="43" y="12914"/>
                  </a:moveTo>
                  <a:cubicBezTo>
                    <a:pt x="2424" y="9739"/>
                    <a:pt x="99262" y="-5078"/>
                    <a:pt x="163556" y="1801"/>
                  </a:cubicBezTo>
                  <a:cubicBezTo>
                    <a:pt x="227850" y="8680"/>
                    <a:pt x="360935" y="48104"/>
                    <a:pt x="385806" y="54189"/>
                  </a:cubicBezTo>
                  <a:cubicBezTo>
                    <a:pt x="410677" y="60274"/>
                    <a:pt x="352204" y="43870"/>
                    <a:pt x="312781" y="38314"/>
                  </a:cubicBezTo>
                  <a:cubicBezTo>
                    <a:pt x="273358" y="32758"/>
                    <a:pt x="205095" y="21909"/>
                    <a:pt x="149268" y="20851"/>
                  </a:cubicBezTo>
                  <a:cubicBezTo>
                    <a:pt x="93441" y="19793"/>
                    <a:pt x="-2338" y="16089"/>
                    <a:pt x="43" y="12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188E39C-3F42-4A6E-B4CF-1A012FDEBE71}"/>
                </a:ext>
              </a:extLst>
            </p:cNvPr>
            <p:cNvSpPr/>
            <p:nvPr/>
          </p:nvSpPr>
          <p:spPr>
            <a:xfrm>
              <a:off x="5412432" y="5458191"/>
              <a:ext cx="382679" cy="246801"/>
            </a:xfrm>
            <a:custGeom>
              <a:avLst/>
              <a:gdLst>
                <a:gd name="connsiteX0" fmla="*/ 380356 w 382679"/>
                <a:gd name="connsiteY0" fmla="*/ 40909 h 246801"/>
                <a:gd name="connsiteX1" fmla="*/ 348606 w 382679"/>
                <a:gd name="connsiteY1" fmla="*/ 128222 h 246801"/>
                <a:gd name="connsiteX2" fmla="*/ 313681 w 382679"/>
                <a:gd name="connsiteY2" fmla="*/ 193309 h 246801"/>
                <a:gd name="connsiteX3" fmla="*/ 294631 w 382679"/>
                <a:gd name="connsiteY3" fmla="*/ 218709 h 246801"/>
                <a:gd name="connsiteX4" fmla="*/ 242243 w 382679"/>
                <a:gd name="connsiteY4" fmla="*/ 239347 h 246801"/>
                <a:gd name="connsiteX5" fmla="*/ 143818 w 382679"/>
                <a:gd name="connsiteY5" fmla="*/ 245697 h 246801"/>
                <a:gd name="connsiteX6" fmla="*/ 62856 w 382679"/>
                <a:gd name="connsiteY6" fmla="*/ 218709 h 246801"/>
                <a:gd name="connsiteX7" fmla="*/ 10468 w 382679"/>
                <a:gd name="connsiteY7" fmla="*/ 121872 h 246801"/>
                <a:gd name="connsiteX8" fmla="*/ 2531 w 382679"/>
                <a:gd name="connsiteY8" fmla="*/ 55197 h 246801"/>
                <a:gd name="connsiteX9" fmla="*/ 42218 w 382679"/>
                <a:gd name="connsiteY9" fmla="*/ 20272 h 246801"/>
                <a:gd name="connsiteX10" fmla="*/ 161281 w 382679"/>
                <a:gd name="connsiteY10" fmla="*/ 2809 h 246801"/>
                <a:gd name="connsiteX11" fmla="*/ 281931 w 382679"/>
                <a:gd name="connsiteY11" fmla="*/ 2809 h 246801"/>
                <a:gd name="connsiteX12" fmla="*/ 380356 w 382679"/>
                <a:gd name="connsiteY12" fmla="*/ 40909 h 24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679" h="246801">
                  <a:moveTo>
                    <a:pt x="380356" y="40909"/>
                  </a:moveTo>
                  <a:cubicBezTo>
                    <a:pt x="391468" y="61811"/>
                    <a:pt x="359718" y="102822"/>
                    <a:pt x="348606" y="128222"/>
                  </a:cubicBezTo>
                  <a:cubicBezTo>
                    <a:pt x="337494" y="153622"/>
                    <a:pt x="322677" y="178228"/>
                    <a:pt x="313681" y="193309"/>
                  </a:cubicBezTo>
                  <a:cubicBezTo>
                    <a:pt x="304685" y="208390"/>
                    <a:pt x="306537" y="211036"/>
                    <a:pt x="294631" y="218709"/>
                  </a:cubicBezTo>
                  <a:cubicBezTo>
                    <a:pt x="282725" y="226382"/>
                    <a:pt x="267378" y="234849"/>
                    <a:pt x="242243" y="239347"/>
                  </a:cubicBezTo>
                  <a:cubicBezTo>
                    <a:pt x="217108" y="243845"/>
                    <a:pt x="173716" y="249137"/>
                    <a:pt x="143818" y="245697"/>
                  </a:cubicBezTo>
                  <a:cubicBezTo>
                    <a:pt x="113920" y="242257"/>
                    <a:pt x="85081" y="239346"/>
                    <a:pt x="62856" y="218709"/>
                  </a:cubicBezTo>
                  <a:cubicBezTo>
                    <a:pt x="40631" y="198072"/>
                    <a:pt x="20522" y="149124"/>
                    <a:pt x="10468" y="121872"/>
                  </a:cubicBezTo>
                  <a:cubicBezTo>
                    <a:pt x="414" y="94620"/>
                    <a:pt x="-2761" y="72130"/>
                    <a:pt x="2531" y="55197"/>
                  </a:cubicBezTo>
                  <a:cubicBezTo>
                    <a:pt x="7823" y="38264"/>
                    <a:pt x="15760" y="29003"/>
                    <a:pt x="42218" y="20272"/>
                  </a:cubicBezTo>
                  <a:cubicBezTo>
                    <a:pt x="68676" y="11541"/>
                    <a:pt x="121329" y="5719"/>
                    <a:pt x="161281" y="2809"/>
                  </a:cubicBezTo>
                  <a:cubicBezTo>
                    <a:pt x="201233" y="-102"/>
                    <a:pt x="248329" y="-1689"/>
                    <a:pt x="281931" y="2809"/>
                  </a:cubicBezTo>
                  <a:cubicBezTo>
                    <a:pt x="315533" y="7307"/>
                    <a:pt x="369244" y="20007"/>
                    <a:pt x="380356" y="40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月 39">
              <a:extLst>
                <a:ext uri="{FF2B5EF4-FFF2-40B4-BE49-F238E27FC236}">
                  <a16:creationId xmlns:a16="http://schemas.microsoft.com/office/drawing/2014/main" id="{EB73BCA4-2A2A-410E-B62A-4CD7CEAE1C81}"/>
                </a:ext>
              </a:extLst>
            </p:cNvPr>
            <p:cNvSpPr/>
            <p:nvPr/>
          </p:nvSpPr>
          <p:spPr>
            <a:xfrm rot="15657390">
              <a:off x="5645150" y="5551488"/>
              <a:ext cx="73025" cy="889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4C0F7090-93D5-4714-87BB-27C4C790A4B2}"/>
                </a:ext>
              </a:extLst>
            </p:cNvPr>
            <p:cNvSpPr/>
            <p:nvPr/>
          </p:nvSpPr>
          <p:spPr>
            <a:xfrm>
              <a:off x="5599113" y="5584826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7C28C1DC-611B-4A0E-8A38-331438DB3352}"/>
                </a:ext>
              </a:extLst>
            </p:cNvPr>
            <p:cNvSpPr/>
            <p:nvPr/>
          </p:nvSpPr>
          <p:spPr>
            <a:xfrm>
              <a:off x="5541963" y="5602289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813FE39-8D4D-4755-92C1-2B481E91C808}"/>
                </a:ext>
              </a:extLst>
            </p:cNvPr>
            <p:cNvSpPr/>
            <p:nvPr/>
          </p:nvSpPr>
          <p:spPr>
            <a:xfrm>
              <a:off x="4803031" y="5228876"/>
              <a:ext cx="129300" cy="334963"/>
            </a:xfrm>
            <a:custGeom>
              <a:avLst/>
              <a:gdLst>
                <a:gd name="connsiteX0" fmla="*/ 128802 w 129300"/>
                <a:gd name="connsiteY0" fmla="*/ 1407 h 334963"/>
                <a:gd name="connsiteX1" fmla="*/ 48369 w 129300"/>
                <a:gd name="connsiteY1" fmla="*/ 107241 h 334963"/>
                <a:gd name="connsiteX2" fmla="*/ 22969 w 129300"/>
                <a:gd name="connsiteY2" fmla="*/ 329491 h 334963"/>
                <a:gd name="connsiteX3" fmla="*/ 25086 w 129300"/>
                <a:gd name="connsiteY3" fmla="*/ 259641 h 334963"/>
                <a:gd name="connsiteX4" fmla="*/ 6036 w 129300"/>
                <a:gd name="connsiteY4" fmla="*/ 177091 h 334963"/>
                <a:gd name="connsiteX5" fmla="*/ 128802 w 129300"/>
                <a:gd name="connsiteY5" fmla="*/ 1407 h 33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300" h="334963">
                  <a:moveTo>
                    <a:pt x="128802" y="1407"/>
                  </a:moveTo>
                  <a:cubicBezTo>
                    <a:pt x="135857" y="-10235"/>
                    <a:pt x="66008" y="52560"/>
                    <a:pt x="48369" y="107241"/>
                  </a:cubicBezTo>
                  <a:cubicBezTo>
                    <a:pt x="30730" y="161922"/>
                    <a:pt x="26849" y="304091"/>
                    <a:pt x="22969" y="329491"/>
                  </a:cubicBezTo>
                  <a:cubicBezTo>
                    <a:pt x="19088" y="354891"/>
                    <a:pt x="27908" y="285041"/>
                    <a:pt x="25086" y="259641"/>
                  </a:cubicBezTo>
                  <a:cubicBezTo>
                    <a:pt x="22264" y="234241"/>
                    <a:pt x="-14072" y="224716"/>
                    <a:pt x="6036" y="177091"/>
                  </a:cubicBezTo>
                  <a:cubicBezTo>
                    <a:pt x="26144" y="129466"/>
                    <a:pt x="121747" y="13049"/>
                    <a:pt x="128802" y="1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E85717AE-66D1-430B-9D1E-52F7AE500ABA}"/>
                </a:ext>
              </a:extLst>
            </p:cNvPr>
            <p:cNvSpPr/>
            <p:nvPr/>
          </p:nvSpPr>
          <p:spPr>
            <a:xfrm>
              <a:off x="4854380" y="5650646"/>
              <a:ext cx="224523" cy="488278"/>
            </a:xfrm>
            <a:custGeom>
              <a:avLst/>
              <a:gdLst>
                <a:gd name="connsiteX0" fmla="*/ 20303 w 224523"/>
                <a:gd name="connsiteY0" fmla="*/ 854 h 488278"/>
                <a:gd name="connsiteX1" fmla="*/ 18187 w 224523"/>
                <a:gd name="connsiteY1" fmla="*/ 68587 h 488278"/>
                <a:gd name="connsiteX2" fmla="*/ 18187 w 224523"/>
                <a:gd name="connsiteY2" fmla="*/ 117271 h 488278"/>
                <a:gd name="connsiteX3" fmla="*/ 210803 w 224523"/>
                <a:gd name="connsiteY3" fmla="*/ 468637 h 488278"/>
                <a:gd name="connsiteX4" fmla="*/ 200220 w 224523"/>
                <a:gd name="connsiteY4" fmla="*/ 434771 h 488278"/>
                <a:gd name="connsiteX5" fmla="*/ 130370 w 224523"/>
                <a:gd name="connsiteY5" fmla="*/ 360687 h 488278"/>
                <a:gd name="connsiteX6" fmla="*/ 5487 w 224523"/>
                <a:gd name="connsiteY6" fmla="*/ 119387 h 488278"/>
                <a:gd name="connsiteX7" fmla="*/ 20303 w 224523"/>
                <a:gd name="connsiteY7" fmla="*/ 854 h 4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523" h="488278">
                  <a:moveTo>
                    <a:pt x="20303" y="854"/>
                  </a:moveTo>
                  <a:cubicBezTo>
                    <a:pt x="22420" y="-7613"/>
                    <a:pt x="18540" y="49184"/>
                    <a:pt x="18187" y="68587"/>
                  </a:cubicBezTo>
                  <a:cubicBezTo>
                    <a:pt x="17834" y="87990"/>
                    <a:pt x="-13916" y="50596"/>
                    <a:pt x="18187" y="117271"/>
                  </a:cubicBezTo>
                  <a:cubicBezTo>
                    <a:pt x="50290" y="183946"/>
                    <a:pt x="180464" y="415720"/>
                    <a:pt x="210803" y="468637"/>
                  </a:cubicBezTo>
                  <a:cubicBezTo>
                    <a:pt x="241142" y="521554"/>
                    <a:pt x="213625" y="452763"/>
                    <a:pt x="200220" y="434771"/>
                  </a:cubicBezTo>
                  <a:cubicBezTo>
                    <a:pt x="186815" y="416779"/>
                    <a:pt x="162825" y="413251"/>
                    <a:pt x="130370" y="360687"/>
                  </a:cubicBezTo>
                  <a:cubicBezTo>
                    <a:pt x="97915" y="308123"/>
                    <a:pt x="23126" y="174420"/>
                    <a:pt x="5487" y="119387"/>
                  </a:cubicBezTo>
                  <a:cubicBezTo>
                    <a:pt x="-12152" y="64354"/>
                    <a:pt x="18186" y="9321"/>
                    <a:pt x="20303" y="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A37A670-FC6E-47AC-B898-92E553B057A8}"/>
                </a:ext>
              </a:extLst>
            </p:cNvPr>
            <p:cNvSpPr/>
            <p:nvPr/>
          </p:nvSpPr>
          <p:spPr>
            <a:xfrm>
              <a:off x="5080000" y="6211767"/>
              <a:ext cx="142580" cy="475292"/>
            </a:xfrm>
            <a:custGeom>
              <a:avLst/>
              <a:gdLst>
                <a:gd name="connsiteX0" fmla="*/ 0 w 142580"/>
                <a:gd name="connsiteY0" fmla="*/ 650 h 475292"/>
                <a:gd name="connsiteX1" fmla="*/ 120650 w 142580"/>
                <a:gd name="connsiteY1" fmla="*/ 182683 h 475292"/>
                <a:gd name="connsiteX2" fmla="*/ 141817 w 142580"/>
                <a:gd name="connsiteY2" fmla="*/ 328733 h 475292"/>
                <a:gd name="connsiteX3" fmla="*/ 133350 w 142580"/>
                <a:gd name="connsiteY3" fmla="*/ 366833 h 475292"/>
                <a:gd name="connsiteX4" fmla="*/ 91017 w 142580"/>
                <a:gd name="connsiteY4" fmla="*/ 474783 h 475292"/>
                <a:gd name="connsiteX5" fmla="*/ 118533 w 142580"/>
                <a:gd name="connsiteY5" fmla="*/ 400700 h 475292"/>
                <a:gd name="connsiteX6" fmla="*/ 118533 w 142580"/>
                <a:gd name="connsiteY6" fmla="*/ 250416 h 475292"/>
                <a:gd name="connsiteX7" fmla="*/ 0 w 142580"/>
                <a:gd name="connsiteY7" fmla="*/ 650 h 47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580" h="475292">
                  <a:moveTo>
                    <a:pt x="0" y="650"/>
                  </a:moveTo>
                  <a:cubicBezTo>
                    <a:pt x="353" y="-10639"/>
                    <a:pt x="97014" y="128003"/>
                    <a:pt x="120650" y="182683"/>
                  </a:cubicBezTo>
                  <a:cubicBezTo>
                    <a:pt x="144286" y="237364"/>
                    <a:pt x="139700" y="298041"/>
                    <a:pt x="141817" y="328733"/>
                  </a:cubicBezTo>
                  <a:cubicBezTo>
                    <a:pt x="143934" y="359425"/>
                    <a:pt x="141817" y="342491"/>
                    <a:pt x="133350" y="366833"/>
                  </a:cubicBezTo>
                  <a:cubicBezTo>
                    <a:pt x="124883" y="391175"/>
                    <a:pt x="93486" y="469139"/>
                    <a:pt x="91017" y="474783"/>
                  </a:cubicBezTo>
                  <a:cubicBezTo>
                    <a:pt x="88548" y="480427"/>
                    <a:pt x="113947" y="438094"/>
                    <a:pt x="118533" y="400700"/>
                  </a:cubicBezTo>
                  <a:cubicBezTo>
                    <a:pt x="123119" y="363306"/>
                    <a:pt x="133350" y="316738"/>
                    <a:pt x="118533" y="250416"/>
                  </a:cubicBezTo>
                  <a:cubicBezTo>
                    <a:pt x="103716" y="184094"/>
                    <a:pt x="-353" y="11939"/>
                    <a:pt x="0" y="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4864265-C765-4567-94FC-228066163538}"/>
                </a:ext>
              </a:extLst>
            </p:cNvPr>
            <p:cNvSpPr/>
            <p:nvPr/>
          </p:nvSpPr>
          <p:spPr>
            <a:xfrm>
              <a:off x="4809020" y="5921656"/>
              <a:ext cx="152031" cy="447595"/>
            </a:xfrm>
            <a:custGeom>
              <a:avLst/>
              <a:gdLst>
                <a:gd name="connsiteX0" fmla="*/ 40263 w 152031"/>
                <a:gd name="connsiteY0" fmla="*/ 777 h 447595"/>
                <a:gd name="connsiteX1" fmla="*/ 99530 w 152031"/>
                <a:gd name="connsiteY1" fmla="*/ 214561 h 447595"/>
                <a:gd name="connsiteX2" fmla="*/ 42380 w 152031"/>
                <a:gd name="connsiteY2" fmla="*/ 229377 h 447595"/>
                <a:gd name="connsiteX3" fmla="*/ 47 w 152031"/>
                <a:gd name="connsiteY3" fmla="*/ 227261 h 447595"/>
                <a:gd name="connsiteX4" fmla="*/ 36030 w 152031"/>
                <a:gd name="connsiteY4" fmla="*/ 227261 h 447595"/>
                <a:gd name="connsiteX5" fmla="*/ 122813 w 152031"/>
                <a:gd name="connsiteY5" fmla="*/ 356377 h 447595"/>
                <a:gd name="connsiteX6" fmla="*/ 127047 w 152031"/>
                <a:gd name="connsiteY6" fmla="*/ 392361 h 447595"/>
                <a:gd name="connsiteX7" fmla="*/ 50847 w 152031"/>
                <a:gd name="connsiteY7" fmla="*/ 447394 h 447595"/>
                <a:gd name="connsiteX8" fmla="*/ 107997 w 152031"/>
                <a:gd name="connsiteY8" fmla="*/ 409294 h 447595"/>
                <a:gd name="connsiteX9" fmla="*/ 150330 w 152031"/>
                <a:gd name="connsiteY9" fmla="*/ 366961 h 447595"/>
                <a:gd name="connsiteX10" fmla="*/ 48730 w 152031"/>
                <a:gd name="connsiteY10" fmla="*/ 244194 h 447595"/>
                <a:gd name="connsiteX11" fmla="*/ 80480 w 152031"/>
                <a:gd name="connsiteY11" fmla="*/ 210327 h 447595"/>
                <a:gd name="connsiteX12" fmla="*/ 78363 w 152031"/>
                <a:gd name="connsiteY12" fmla="*/ 144711 h 447595"/>
                <a:gd name="connsiteX13" fmla="*/ 40263 w 152031"/>
                <a:gd name="connsiteY13" fmla="*/ 777 h 4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031" h="447595">
                  <a:moveTo>
                    <a:pt x="40263" y="777"/>
                  </a:moveTo>
                  <a:cubicBezTo>
                    <a:pt x="43791" y="12419"/>
                    <a:pt x="99177" y="176461"/>
                    <a:pt x="99530" y="214561"/>
                  </a:cubicBezTo>
                  <a:cubicBezTo>
                    <a:pt x="99883" y="252661"/>
                    <a:pt x="58961" y="227260"/>
                    <a:pt x="42380" y="229377"/>
                  </a:cubicBezTo>
                  <a:cubicBezTo>
                    <a:pt x="25799" y="231494"/>
                    <a:pt x="1105" y="227614"/>
                    <a:pt x="47" y="227261"/>
                  </a:cubicBezTo>
                  <a:cubicBezTo>
                    <a:pt x="-1011" y="226908"/>
                    <a:pt x="15569" y="205742"/>
                    <a:pt x="36030" y="227261"/>
                  </a:cubicBezTo>
                  <a:cubicBezTo>
                    <a:pt x="56491" y="248780"/>
                    <a:pt x="107644" y="328860"/>
                    <a:pt x="122813" y="356377"/>
                  </a:cubicBezTo>
                  <a:cubicBezTo>
                    <a:pt x="137982" y="383894"/>
                    <a:pt x="139041" y="377192"/>
                    <a:pt x="127047" y="392361"/>
                  </a:cubicBezTo>
                  <a:cubicBezTo>
                    <a:pt x="115053" y="407531"/>
                    <a:pt x="54022" y="444572"/>
                    <a:pt x="50847" y="447394"/>
                  </a:cubicBezTo>
                  <a:cubicBezTo>
                    <a:pt x="47672" y="450216"/>
                    <a:pt x="91417" y="422700"/>
                    <a:pt x="107997" y="409294"/>
                  </a:cubicBezTo>
                  <a:cubicBezTo>
                    <a:pt x="124578" y="395889"/>
                    <a:pt x="160208" y="394478"/>
                    <a:pt x="150330" y="366961"/>
                  </a:cubicBezTo>
                  <a:cubicBezTo>
                    <a:pt x="140452" y="339444"/>
                    <a:pt x="60372" y="270300"/>
                    <a:pt x="48730" y="244194"/>
                  </a:cubicBezTo>
                  <a:cubicBezTo>
                    <a:pt x="37088" y="218088"/>
                    <a:pt x="75541" y="226907"/>
                    <a:pt x="80480" y="210327"/>
                  </a:cubicBezTo>
                  <a:cubicBezTo>
                    <a:pt x="85419" y="193747"/>
                    <a:pt x="86477" y="177872"/>
                    <a:pt x="78363" y="144711"/>
                  </a:cubicBezTo>
                  <a:cubicBezTo>
                    <a:pt x="70249" y="111550"/>
                    <a:pt x="36735" y="-10865"/>
                    <a:pt x="40263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B3D23DB-6732-4BDF-A2E5-33AAD471CE1B}"/>
                </a:ext>
              </a:extLst>
            </p:cNvPr>
            <p:cNvSpPr/>
            <p:nvPr/>
          </p:nvSpPr>
          <p:spPr>
            <a:xfrm>
              <a:off x="5007917" y="6330707"/>
              <a:ext cx="80085" cy="80678"/>
            </a:xfrm>
            <a:custGeom>
              <a:avLst/>
              <a:gdLst>
                <a:gd name="connsiteX0" fmla="*/ 116 w 80085"/>
                <a:gd name="connsiteY0" fmla="*/ 243 h 80678"/>
                <a:gd name="connsiteX1" fmla="*/ 59383 w 80085"/>
                <a:gd name="connsiteY1" fmla="*/ 36226 h 80678"/>
                <a:gd name="connsiteX2" fmla="*/ 76316 w 80085"/>
                <a:gd name="connsiteY2" fmla="*/ 80676 h 80678"/>
                <a:gd name="connsiteX3" fmla="*/ 67850 w 80085"/>
                <a:gd name="connsiteY3" fmla="*/ 38343 h 80678"/>
                <a:gd name="connsiteX4" fmla="*/ 76316 w 80085"/>
                <a:gd name="connsiteY4" fmla="*/ 21410 h 80678"/>
                <a:gd name="connsiteX5" fmla="*/ 116 w 80085"/>
                <a:gd name="connsiteY5" fmla="*/ 243 h 8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85" h="80678">
                  <a:moveTo>
                    <a:pt x="116" y="243"/>
                  </a:moveTo>
                  <a:cubicBezTo>
                    <a:pt x="-2706" y="2712"/>
                    <a:pt x="46683" y="22821"/>
                    <a:pt x="59383" y="36226"/>
                  </a:cubicBezTo>
                  <a:cubicBezTo>
                    <a:pt x="72083" y="49631"/>
                    <a:pt x="74905" y="80323"/>
                    <a:pt x="76316" y="80676"/>
                  </a:cubicBezTo>
                  <a:cubicBezTo>
                    <a:pt x="77727" y="81029"/>
                    <a:pt x="67850" y="48221"/>
                    <a:pt x="67850" y="38343"/>
                  </a:cubicBezTo>
                  <a:cubicBezTo>
                    <a:pt x="67850" y="28465"/>
                    <a:pt x="88310" y="28113"/>
                    <a:pt x="76316" y="21410"/>
                  </a:cubicBezTo>
                  <a:cubicBezTo>
                    <a:pt x="64322" y="14707"/>
                    <a:pt x="2938" y="-2226"/>
                    <a:pt x="116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BCE9656-210A-457D-8A8B-F0B2E2DC9111}"/>
                </a:ext>
              </a:extLst>
            </p:cNvPr>
            <p:cNvSpPr/>
            <p:nvPr/>
          </p:nvSpPr>
          <p:spPr>
            <a:xfrm>
              <a:off x="4673465" y="6185783"/>
              <a:ext cx="176233" cy="56701"/>
            </a:xfrm>
            <a:custGeom>
              <a:avLst/>
              <a:gdLst>
                <a:gd name="connsiteX0" fmla="*/ 135 w 176233"/>
                <a:gd name="connsiteY0" fmla="*/ 56267 h 56701"/>
                <a:gd name="connsiteX1" fmla="*/ 58873 w 176233"/>
                <a:gd name="connsiteY1" fmla="*/ 3880 h 56701"/>
                <a:gd name="connsiteX2" fmla="*/ 174760 w 176233"/>
                <a:gd name="connsiteY2" fmla="*/ 3880 h 56701"/>
                <a:gd name="connsiteX3" fmla="*/ 119198 w 176233"/>
                <a:gd name="connsiteY3" fmla="*/ 2292 h 56701"/>
                <a:gd name="connsiteX4" fmla="*/ 44585 w 176233"/>
                <a:gd name="connsiteY4" fmla="*/ 27692 h 56701"/>
                <a:gd name="connsiteX5" fmla="*/ 135 w 176233"/>
                <a:gd name="connsiteY5" fmla="*/ 56267 h 5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233" h="56701">
                  <a:moveTo>
                    <a:pt x="135" y="56267"/>
                  </a:moveTo>
                  <a:cubicBezTo>
                    <a:pt x="2516" y="52298"/>
                    <a:pt x="29769" y="12611"/>
                    <a:pt x="58873" y="3880"/>
                  </a:cubicBezTo>
                  <a:cubicBezTo>
                    <a:pt x="87977" y="-4851"/>
                    <a:pt x="174760" y="3880"/>
                    <a:pt x="174760" y="3880"/>
                  </a:cubicBezTo>
                  <a:cubicBezTo>
                    <a:pt x="184814" y="3615"/>
                    <a:pt x="140894" y="-1677"/>
                    <a:pt x="119198" y="2292"/>
                  </a:cubicBezTo>
                  <a:cubicBezTo>
                    <a:pt x="97502" y="6261"/>
                    <a:pt x="61783" y="19490"/>
                    <a:pt x="44585" y="27692"/>
                  </a:cubicBezTo>
                  <a:cubicBezTo>
                    <a:pt x="27387" y="35894"/>
                    <a:pt x="-2246" y="60236"/>
                    <a:pt x="135" y="56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65AFBF7D-F230-42FC-A92D-9178F5445266}"/>
                </a:ext>
              </a:extLst>
            </p:cNvPr>
            <p:cNvSpPr/>
            <p:nvPr/>
          </p:nvSpPr>
          <p:spPr>
            <a:xfrm>
              <a:off x="4945059" y="6442961"/>
              <a:ext cx="96856" cy="53241"/>
            </a:xfrm>
            <a:custGeom>
              <a:avLst/>
              <a:gdLst>
                <a:gd name="connsiteX0" fmla="*/ 4 w 96856"/>
                <a:gd name="connsiteY0" fmla="*/ 53089 h 53241"/>
                <a:gd name="connsiteX1" fmla="*/ 68266 w 96856"/>
                <a:gd name="connsiteY1" fmla="*/ 16577 h 53241"/>
                <a:gd name="connsiteX2" fmla="*/ 96841 w 96856"/>
                <a:gd name="connsiteY2" fmla="*/ 13402 h 53241"/>
                <a:gd name="connsiteX3" fmla="*/ 65091 w 96856"/>
                <a:gd name="connsiteY3" fmla="*/ 702 h 53241"/>
                <a:gd name="connsiteX4" fmla="*/ 4 w 96856"/>
                <a:gd name="connsiteY4" fmla="*/ 53089 h 5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856" h="53241">
                  <a:moveTo>
                    <a:pt x="4" y="53089"/>
                  </a:moveTo>
                  <a:cubicBezTo>
                    <a:pt x="533" y="55735"/>
                    <a:pt x="52127" y="23191"/>
                    <a:pt x="68266" y="16577"/>
                  </a:cubicBezTo>
                  <a:cubicBezTo>
                    <a:pt x="84406" y="9962"/>
                    <a:pt x="97370" y="16048"/>
                    <a:pt x="96841" y="13402"/>
                  </a:cubicBezTo>
                  <a:cubicBezTo>
                    <a:pt x="96312" y="10756"/>
                    <a:pt x="81495" y="-3267"/>
                    <a:pt x="65091" y="702"/>
                  </a:cubicBezTo>
                  <a:cubicBezTo>
                    <a:pt x="48687" y="4671"/>
                    <a:pt x="-525" y="50443"/>
                    <a:pt x="4" y="53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D236B90-ED93-4F4E-B017-AA4795061241}"/>
                </a:ext>
              </a:extLst>
            </p:cNvPr>
            <p:cNvSpPr/>
            <p:nvPr/>
          </p:nvSpPr>
          <p:spPr>
            <a:xfrm>
              <a:off x="5033899" y="6677100"/>
              <a:ext cx="144703" cy="68470"/>
            </a:xfrm>
            <a:custGeom>
              <a:avLst/>
              <a:gdLst>
                <a:gd name="connsiteX0" fmla="*/ 64 w 144703"/>
                <a:gd name="connsiteY0" fmla="*/ 68188 h 68470"/>
                <a:gd name="connsiteX1" fmla="*/ 85789 w 144703"/>
                <a:gd name="connsiteY1" fmla="*/ 31675 h 68470"/>
                <a:gd name="connsiteX2" fmla="*/ 144526 w 144703"/>
                <a:gd name="connsiteY2" fmla="*/ 1513 h 68470"/>
                <a:gd name="connsiteX3" fmla="*/ 100076 w 144703"/>
                <a:gd name="connsiteY3" fmla="*/ 11038 h 68470"/>
                <a:gd name="connsiteX4" fmla="*/ 64 w 144703"/>
                <a:gd name="connsiteY4" fmla="*/ 68188 h 6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03" h="68470">
                  <a:moveTo>
                    <a:pt x="64" y="68188"/>
                  </a:moveTo>
                  <a:cubicBezTo>
                    <a:pt x="-2317" y="71627"/>
                    <a:pt x="61712" y="42787"/>
                    <a:pt x="85789" y="31675"/>
                  </a:cubicBezTo>
                  <a:cubicBezTo>
                    <a:pt x="109866" y="20563"/>
                    <a:pt x="142145" y="4952"/>
                    <a:pt x="144526" y="1513"/>
                  </a:cubicBezTo>
                  <a:cubicBezTo>
                    <a:pt x="146907" y="-1926"/>
                    <a:pt x="124947" y="190"/>
                    <a:pt x="100076" y="11038"/>
                  </a:cubicBezTo>
                  <a:cubicBezTo>
                    <a:pt x="75205" y="21886"/>
                    <a:pt x="2445" y="64749"/>
                    <a:pt x="64" y="68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E8C8844-36F7-46F0-A04B-DF31C86EC4C9}"/>
                </a:ext>
              </a:extLst>
            </p:cNvPr>
            <p:cNvSpPr/>
            <p:nvPr/>
          </p:nvSpPr>
          <p:spPr>
            <a:xfrm>
              <a:off x="4747681" y="5632357"/>
              <a:ext cx="76085" cy="251376"/>
            </a:xfrm>
            <a:custGeom>
              <a:avLst/>
              <a:gdLst>
                <a:gd name="connsiteX0" fmla="*/ 65619 w 76085"/>
                <a:gd name="connsiteY0" fmla="*/ 93 h 251376"/>
                <a:gd name="connsiteX1" fmla="*/ 16936 w 76085"/>
                <a:gd name="connsiteY1" fmla="*/ 99576 h 251376"/>
                <a:gd name="connsiteX2" fmla="*/ 74086 w 76085"/>
                <a:gd name="connsiteY2" fmla="*/ 245626 h 251376"/>
                <a:gd name="connsiteX3" fmla="*/ 57152 w 76085"/>
                <a:gd name="connsiteY3" fmla="*/ 211760 h 251376"/>
                <a:gd name="connsiteX4" fmla="*/ 2 w 76085"/>
                <a:gd name="connsiteY4" fmla="*/ 116510 h 251376"/>
                <a:gd name="connsiteX5" fmla="*/ 65619 w 76085"/>
                <a:gd name="connsiteY5" fmla="*/ 93 h 25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85" h="251376">
                  <a:moveTo>
                    <a:pt x="65619" y="93"/>
                  </a:moveTo>
                  <a:cubicBezTo>
                    <a:pt x="68441" y="-2729"/>
                    <a:pt x="15525" y="58654"/>
                    <a:pt x="16936" y="99576"/>
                  </a:cubicBezTo>
                  <a:cubicBezTo>
                    <a:pt x="18347" y="140498"/>
                    <a:pt x="67383" y="226929"/>
                    <a:pt x="74086" y="245626"/>
                  </a:cubicBezTo>
                  <a:cubicBezTo>
                    <a:pt x="80789" y="264323"/>
                    <a:pt x="69499" y="233279"/>
                    <a:pt x="57152" y="211760"/>
                  </a:cubicBezTo>
                  <a:cubicBezTo>
                    <a:pt x="44805" y="190241"/>
                    <a:pt x="-351" y="151435"/>
                    <a:pt x="2" y="116510"/>
                  </a:cubicBezTo>
                  <a:cubicBezTo>
                    <a:pt x="355" y="81585"/>
                    <a:pt x="62797" y="2915"/>
                    <a:pt x="65619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18D5C53-C3F1-44DF-9696-6AB0FAF713F3}"/>
                </a:ext>
              </a:extLst>
            </p:cNvPr>
            <p:cNvSpPr/>
            <p:nvPr/>
          </p:nvSpPr>
          <p:spPr>
            <a:xfrm>
              <a:off x="4821751" y="6768150"/>
              <a:ext cx="65824" cy="194606"/>
            </a:xfrm>
            <a:custGeom>
              <a:avLst/>
              <a:gdLst>
                <a:gd name="connsiteX0" fmla="*/ 16 w 65824"/>
                <a:gd name="connsiteY0" fmla="*/ 950 h 194606"/>
                <a:gd name="connsiteX1" fmla="*/ 57166 w 65824"/>
                <a:gd name="connsiteY1" fmla="*/ 187217 h 194606"/>
                <a:gd name="connsiteX2" fmla="*/ 57166 w 65824"/>
                <a:gd name="connsiteY2" fmla="*/ 153350 h 194606"/>
                <a:gd name="connsiteX3" fmla="*/ 63516 w 65824"/>
                <a:gd name="connsiteY3" fmla="*/ 115250 h 194606"/>
                <a:gd name="connsiteX4" fmla="*/ 16 w 65824"/>
                <a:gd name="connsiteY4" fmla="*/ 950 h 19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24" h="194606">
                  <a:moveTo>
                    <a:pt x="16" y="950"/>
                  </a:moveTo>
                  <a:cubicBezTo>
                    <a:pt x="-1042" y="12944"/>
                    <a:pt x="47641" y="161817"/>
                    <a:pt x="57166" y="187217"/>
                  </a:cubicBezTo>
                  <a:cubicBezTo>
                    <a:pt x="66691" y="212617"/>
                    <a:pt x="56108" y="165344"/>
                    <a:pt x="57166" y="153350"/>
                  </a:cubicBezTo>
                  <a:cubicBezTo>
                    <a:pt x="58224" y="141356"/>
                    <a:pt x="70924" y="136417"/>
                    <a:pt x="63516" y="115250"/>
                  </a:cubicBezTo>
                  <a:cubicBezTo>
                    <a:pt x="56108" y="94083"/>
                    <a:pt x="1074" y="-11044"/>
                    <a:pt x="16" y="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15CB689-0CC8-4497-B0EE-53B978560D22}"/>
                </a:ext>
              </a:extLst>
            </p:cNvPr>
            <p:cNvSpPr/>
            <p:nvPr/>
          </p:nvSpPr>
          <p:spPr>
            <a:xfrm>
              <a:off x="4749995" y="7067955"/>
              <a:ext cx="228307" cy="84825"/>
            </a:xfrm>
            <a:custGeom>
              <a:avLst/>
              <a:gdLst>
                <a:gd name="connsiteX0" fmla="*/ 2980 w 228307"/>
                <a:gd name="connsiteY0" fmla="*/ 83733 h 84825"/>
                <a:gd name="connsiteX1" fmla="*/ 87118 w 228307"/>
                <a:gd name="connsiteY1" fmla="*/ 47220 h 84825"/>
                <a:gd name="connsiteX2" fmla="*/ 220468 w 228307"/>
                <a:gd name="connsiteY2" fmla="*/ 13883 h 84825"/>
                <a:gd name="connsiteX3" fmla="*/ 193480 w 228307"/>
                <a:gd name="connsiteY3" fmla="*/ 2770 h 84825"/>
                <a:gd name="connsiteX4" fmla="*/ 2980 w 228307"/>
                <a:gd name="connsiteY4" fmla="*/ 83733 h 8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307" h="84825">
                  <a:moveTo>
                    <a:pt x="2980" y="83733"/>
                  </a:moveTo>
                  <a:cubicBezTo>
                    <a:pt x="-14747" y="91141"/>
                    <a:pt x="50870" y="58862"/>
                    <a:pt x="87118" y="47220"/>
                  </a:cubicBezTo>
                  <a:cubicBezTo>
                    <a:pt x="123366" y="35578"/>
                    <a:pt x="202741" y="21291"/>
                    <a:pt x="220468" y="13883"/>
                  </a:cubicBezTo>
                  <a:cubicBezTo>
                    <a:pt x="238195" y="6475"/>
                    <a:pt x="224436" y="-5432"/>
                    <a:pt x="193480" y="2770"/>
                  </a:cubicBezTo>
                  <a:cubicBezTo>
                    <a:pt x="162524" y="10972"/>
                    <a:pt x="20707" y="76325"/>
                    <a:pt x="2980" y="83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223F762-D683-44F4-9767-B3E86EBCFE9A}"/>
                </a:ext>
              </a:extLst>
            </p:cNvPr>
            <p:cNvSpPr/>
            <p:nvPr/>
          </p:nvSpPr>
          <p:spPr>
            <a:xfrm>
              <a:off x="4963525" y="7048407"/>
              <a:ext cx="232344" cy="198938"/>
            </a:xfrm>
            <a:custGeom>
              <a:avLst/>
              <a:gdLst>
                <a:gd name="connsiteX0" fmla="*/ 588 w 232344"/>
                <a:gd name="connsiteY0" fmla="*/ 93 h 198938"/>
                <a:gd name="connsiteX1" fmla="*/ 121238 w 232344"/>
                <a:gd name="connsiteY1" fmla="*/ 93756 h 198938"/>
                <a:gd name="connsiteX2" fmla="*/ 226013 w 232344"/>
                <a:gd name="connsiteY2" fmla="*/ 195356 h 198938"/>
                <a:gd name="connsiteX3" fmla="*/ 205375 w 232344"/>
                <a:gd name="connsiteY3" fmla="*/ 166781 h 198938"/>
                <a:gd name="connsiteX4" fmla="*/ 79963 w 232344"/>
                <a:gd name="connsiteY4" fmla="*/ 77881 h 198938"/>
                <a:gd name="connsiteX5" fmla="*/ 588 w 232344"/>
                <a:gd name="connsiteY5" fmla="*/ 93 h 19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344" h="198938">
                  <a:moveTo>
                    <a:pt x="588" y="93"/>
                  </a:moveTo>
                  <a:cubicBezTo>
                    <a:pt x="7467" y="2739"/>
                    <a:pt x="83667" y="61212"/>
                    <a:pt x="121238" y="93756"/>
                  </a:cubicBezTo>
                  <a:cubicBezTo>
                    <a:pt x="158809" y="126300"/>
                    <a:pt x="211990" y="183185"/>
                    <a:pt x="226013" y="195356"/>
                  </a:cubicBezTo>
                  <a:cubicBezTo>
                    <a:pt x="240036" y="207527"/>
                    <a:pt x="229717" y="186360"/>
                    <a:pt x="205375" y="166781"/>
                  </a:cubicBezTo>
                  <a:cubicBezTo>
                    <a:pt x="181033" y="147202"/>
                    <a:pt x="111184" y="104075"/>
                    <a:pt x="79963" y="77881"/>
                  </a:cubicBezTo>
                  <a:cubicBezTo>
                    <a:pt x="48742" y="51687"/>
                    <a:pt x="-6291" y="-2553"/>
                    <a:pt x="588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07D8AB3-17EE-4715-A0E5-B1FADFF14351}"/>
                </a:ext>
              </a:extLst>
            </p:cNvPr>
            <p:cNvSpPr/>
            <p:nvPr/>
          </p:nvSpPr>
          <p:spPr>
            <a:xfrm>
              <a:off x="5238119" y="7315147"/>
              <a:ext cx="254506" cy="234844"/>
            </a:xfrm>
            <a:custGeom>
              <a:avLst/>
              <a:gdLst>
                <a:gd name="connsiteX0" fmla="*/ 2219 w 254506"/>
                <a:gd name="connsiteY0" fmla="*/ 3228 h 234844"/>
                <a:gd name="connsiteX1" fmla="*/ 105406 w 254506"/>
                <a:gd name="connsiteY1" fmla="*/ 88953 h 234844"/>
                <a:gd name="connsiteX2" fmla="*/ 149856 w 254506"/>
                <a:gd name="connsiteY2" fmla="*/ 149278 h 234844"/>
                <a:gd name="connsiteX3" fmla="*/ 187956 w 254506"/>
                <a:gd name="connsiteY3" fmla="*/ 193728 h 234844"/>
                <a:gd name="connsiteX4" fmla="*/ 253044 w 254506"/>
                <a:gd name="connsiteY4" fmla="*/ 227066 h 234844"/>
                <a:gd name="connsiteX5" fmla="*/ 213356 w 254506"/>
                <a:gd name="connsiteY5" fmla="*/ 211191 h 234844"/>
                <a:gd name="connsiteX6" fmla="*/ 2219 w 254506"/>
                <a:gd name="connsiteY6" fmla="*/ 3228 h 23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506" h="234844">
                  <a:moveTo>
                    <a:pt x="2219" y="3228"/>
                  </a:moveTo>
                  <a:cubicBezTo>
                    <a:pt x="-15773" y="-17145"/>
                    <a:pt x="80800" y="64611"/>
                    <a:pt x="105406" y="88953"/>
                  </a:cubicBezTo>
                  <a:cubicBezTo>
                    <a:pt x="130012" y="113295"/>
                    <a:pt x="136098" y="131816"/>
                    <a:pt x="149856" y="149278"/>
                  </a:cubicBezTo>
                  <a:cubicBezTo>
                    <a:pt x="163614" y="166740"/>
                    <a:pt x="170758" y="180763"/>
                    <a:pt x="187956" y="193728"/>
                  </a:cubicBezTo>
                  <a:cubicBezTo>
                    <a:pt x="205154" y="206693"/>
                    <a:pt x="248811" y="224156"/>
                    <a:pt x="253044" y="227066"/>
                  </a:cubicBezTo>
                  <a:cubicBezTo>
                    <a:pt x="257277" y="229976"/>
                    <a:pt x="254631" y="250085"/>
                    <a:pt x="213356" y="211191"/>
                  </a:cubicBezTo>
                  <a:cubicBezTo>
                    <a:pt x="172081" y="172297"/>
                    <a:pt x="20211" y="23601"/>
                    <a:pt x="2219" y="3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F3D7A25-6209-4BE9-B25B-1B685BE37A75}"/>
                </a:ext>
              </a:extLst>
            </p:cNvPr>
            <p:cNvSpPr/>
            <p:nvPr/>
          </p:nvSpPr>
          <p:spPr>
            <a:xfrm>
              <a:off x="4752399" y="7313080"/>
              <a:ext cx="208399" cy="19679"/>
            </a:xfrm>
            <a:custGeom>
              <a:avLst/>
              <a:gdLst>
                <a:gd name="connsiteX0" fmla="*/ 576 w 208399"/>
                <a:gd name="connsiteY0" fmla="*/ 5295 h 19679"/>
                <a:gd name="connsiteX1" fmla="*/ 183139 w 208399"/>
                <a:gd name="connsiteY1" fmla="*/ 2120 h 19679"/>
                <a:gd name="connsiteX2" fmla="*/ 205364 w 208399"/>
                <a:gd name="connsiteY2" fmla="*/ 533 h 19679"/>
                <a:gd name="connsiteX3" fmla="*/ 168851 w 208399"/>
                <a:gd name="connsiteY3" fmla="*/ 11645 h 19679"/>
                <a:gd name="connsiteX4" fmla="*/ 125989 w 208399"/>
                <a:gd name="connsiteY4" fmla="*/ 19583 h 19679"/>
                <a:gd name="connsiteX5" fmla="*/ 576 w 208399"/>
                <a:gd name="connsiteY5" fmla="*/ 5295 h 1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399" h="19679">
                  <a:moveTo>
                    <a:pt x="576" y="5295"/>
                  </a:moveTo>
                  <a:cubicBezTo>
                    <a:pt x="10101" y="2385"/>
                    <a:pt x="149008" y="2914"/>
                    <a:pt x="183139" y="2120"/>
                  </a:cubicBezTo>
                  <a:cubicBezTo>
                    <a:pt x="217270" y="1326"/>
                    <a:pt x="207745" y="-1054"/>
                    <a:pt x="205364" y="533"/>
                  </a:cubicBezTo>
                  <a:cubicBezTo>
                    <a:pt x="202983" y="2120"/>
                    <a:pt x="182080" y="8470"/>
                    <a:pt x="168851" y="11645"/>
                  </a:cubicBezTo>
                  <a:cubicBezTo>
                    <a:pt x="155622" y="14820"/>
                    <a:pt x="149537" y="18260"/>
                    <a:pt x="125989" y="19583"/>
                  </a:cubicBezTo>
                  <a:cubicBezTo>
                    <a:pt x="102441" y="20906"/>
                    <a:pt x="-8949" y="8205"/>
                    <a:pt x="576" y="52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7E01692-CF99-4A45-893E-C487DCF7FD60}"/>
                </a:ext>
              </a:extLst>
            </p:cNvPr>
            <p:cNvSpPr/>
            <p:nvPr/>
          </p:nvSpPr>
          <p:spPr>
            <a:xfrm>
              <a:off x="4943970" y="7328920"/>
              <a:ext cx="511544" cy="181754"/>
            </a:xfrm>
            <a:custGeom>
              <a:avLst/>
              <a:gdLst>
                <a:gd name="connsiteX0" fmla="*/ 2680 w 511544"/>
                <a:gd name="connsiteY0" fmla="*/ 568 h 181754"/>
                <a:gd name="connsiteX1" fmla="*/ 129680 w 511544"/>
                <a:gd name="connsiteY1" fmla="*/ 89468 h 181754"/>
                <a:gd name="connsiteX2" fmla="*/ 163018 w 511544"/>
                <a:gd name="connsiteY2" fmla="*/ 116455 h 181754"/>
                <a:gd name="connsiteX3" fmla="*/ 209055 w 511544"/>
                <a:gd name="connsiteY3" fmla="*/ 133918 h 181754"/>
                <a:gd name="connsiteX4" fmla="*/ 243980 w 511544"/>
                <a:gd name="connsiteY4" fmla="*/ 145030 h 181754"/>
                <a:gd name="connsiteX5" fmla="*/ 288430 w 511544"/>
                <a:gd name="connsiteY5" fmla="*/ 162493 h 181754"/>
                <a:gd name="connsiteX6" fmla="*/ 509093 w 511544"/>
                <a:gd name="connsiteY6" fmla="*/ 181543 h 181754"/>
                <a:gd name="connsiteX7" fmla="*/ 397968 w 511544"/>
                <a:gd name="connsiteY7" fmla="*/ 170430 h 181754"/>
                <a:gd name="connsiteX8" fmla="*/ 263030 w 511544"/>
                <a:gd name="connsiteY8" fmla="*/ 137093 h 181754"/>
                <a:gd name="connsiteX9" fmla="*/ 2680 w 511544"/>
                <a:gd name="connsiteY9" fmla="*/ 568 h 18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1544" h="181754">
                  <a:moveTo>
                    <a:pt x="2680" y="568"/>
                  </a:moveTo>
                  <a:cubicBezTo>
                    <a:pt x="-19545" y="-7370"/>
                    <a:pt x="102957" y="70154"/>
                    <a:pt x="129680" y="89468"/>
                  </a:cubicBezTo>
                  <a:cubicBezTo>
                    <a:pt x="156403" y="108782"/>
                    <a:pt x="149789" y="109047"/>
                    <a:pt x="163018" y="116455"/>
                  </a:cubicBezTo>
                  <a:cubicBezTo>
                    <a:pt x="176247" y="123863"/>
                    <a:pt x="195561" y="129155"/>
                    <a:pt x="209055" y="133918"/>
                  </a:cubicBezTo>
                  <a:cubicBezTo>
                    <a:pt x="222549" y="138681"/>
                    <a:pt x="230751" y="140268"/>
                    <a:pt x="243980" y="145030"/>
                  </a:cubicBezTo>
                  <a:cubicBezTo>
                    <a:pt x="257209" y="149792"/>
                    <a:pt x="244244" y="156407"/>
                    <a:pt x="288430" y="162493"/>
                  </a:cubicBezTo>
                  <a:cubicBezTo>
                    <a:pt x="332616" y="168579"/>
                    <a:pt x="490837" y="180220"/>
                    <a:pt x="509093" y="181543"/>
                  </a:cubicBezTo>
                  <a:cubicBezTo>
                    <a:pt x="527349" y="182866"/>
                    <a:pt x="438978" y="177838"/>
                    <a:pt x="397968" y="170430"/>
                  </a:cubicBezTo>
                  <a:cubicBezTo>
                    <a:pt x="356958" y="163022"/>
                    <a:pt x="325736" y="164345"/>
                    <a:pt x="263030" y="137093"/>
                  </a:cubicBezTo>
                  <a:cubicBezTo>
                    <a:pt x="200324" y="109841"/>
                    <a:pt x="24905" y="8506"/>
                    <a:pt x="2680" y="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FE268F81-0D00-46D5-921B-5613AA135485}"/>
                </a:ext>
              </a:extLst>
            </p:cNvPr>
            <p:cNvSpPr/>
            <p:nvPr/>
          </p:nvSpPr>
          <p:spPr>
            <a:xfrm>
              <a:off x="4759392" y="7412017"/>
              <a:ext cx="394453" cy="64194"/>
            </a:xfrm>
            <a:custGeom>
              <a:avLst/>
              <a:gdLst>
                <a:gd name="connsiteX0" fmla="*/ 1521 w 394453"/>
                <a:gd name="connsiteY0" fmla="*/ 58758 h 64194"/>
                <a:gd name="connsiteX1" fmla="*/ 230121 w 394453"/>
                <a:gd name="connsiteY1" fmla="*/ 47646 h 64194"/>
                <a:gd name="connsiteX2" fmla="*/ 355533 w 394453"/>
                <a:gd name="connsiteY2" fmla="*/ 53996 h 64194"/>
                <a:gd name="connsiteX3" fmla="*/ 330133 w 394453"/>
                <a:gd name="connsiteY3" fmla="*/ 21 h 64194"/>
                <a:gd name="connsiteX4" fmla="*/ 387283 w 394453"/>
                <a:gd name="connsiteY4" fmla="*/ 47646 h 64194"/>
                <a:gd name="connsiteX5" fmla="*/ 352358 w 394453"/>
                <a:gd name="connsiteY5" fmla="*/ 63521 h 64194"/>
                <a:gd name="connsiteX6" fmla="*/ 1521 w 394453"/>
                <a:gd name="connsiteY6" fmla="*/ 58758 h 6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453" h="64194">
                  <a:moveTo>
                    <a:pt x="1521" y="58758"/>
                  </a:moveTo>
                  <a:cubicBezTo>
                    <a:pt x="-18852" y="56112"/>
                    <a:pt x="171119" y="48440"/>
                    <a:pt x="230121" y="47646"/>
                  </a:cubicBezTo>
                  <a:cubicBezTo>
                    <a:pt x="289123" y="46852"/>
                    <a:pt x="338864" y="61933"/>
                    <a:pt x="355533" y="53996"/>
                  </a:cubicBezTo>
                  <a:cubicBezTo>
                    <a:pt x="372202" y="46059"/>
                    <a:pt x="324842" y="1079"/>
                    <a:pt x="330133" y="21"/>
                  </a:cubicBezTo>
                  <a:cubicBezTo>
                    <a:pt x="335424" y="-1037"/>
                    <a:pt x="383579" y="37063"/>
                    <a:pt x="387283" y="47646"/>
                  </a:cubicBezTo>
                  <a:cubicBezTo>
                    <a:pt x="390987" y="58229"/>
                    <a:pt x="413741" y="61140"/>
                    <a:pt x="352358" y="63521"/>
                  </a:cubicBezTo>
                  <a:cubicBezTo>
                    <a:pt x="290975" y="65902"/>
                    <a:pt x="21894" y="61404"/>
                    <a:pt x="1521" y="58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9BDEBB3-4C20-4478-B382-F2B473A96D3F}"/>
                </a:ext>
              </a:extLst>
            </p:cNvPr>
            <p:cNvSpPr/>
            <p:nvPr/>
          </p:nvSpPr>
          <p:spPr>
            <a:xfrm>
              <a:off x="4822365" y="7659428"/>
              <a:ext cx="529369" cy="107939"/>
            </a:xfrm>
            <a:custGeom>
              <a:avLst/>
              <a:gdLst>
                <a:gd name="connsiteX0" fmla="*/ 2048 w 529369"/>
                <a:gd name="connsiteY0" fmla="*/ 106622 h 107939"/>
                <a:gd name="connsiteX1" fmla="*/ 252873 w 529369"/>
                <a:gd name="connsiteY1" fmla="*/ 84397 h 107939"/>
                <a:gd name="connsiteX2" fmla="*/ 378285 w 529369"/>
                <a:gd name="connsiteY2" fmla="*/ 63760 h 107939"/>
                <a:gd name="connsiteX3" fmla="*/ 529098 w 529369"/>
                <a:gd name="connsiteY3" fmla="*/ 260 h 107939"/>
                <a:gd name="connsiteX4" fmla="*/ 403685 w 529369"/>
                <a:gd name="connsiteY4" fmla="*/ 43122 h 107939"/>
                <a:gd name="connsiteX5" fmla="*/ 2048 w 529369"/>
                <a:gd name="connsiteY5" fmla="*/ 106622 h 10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369" h="107939">
                  <a:moveTo>
                    <a:pt x="2048" y="106622"/>
                  </a:moveTo>
                  <a:cubicBezTo>
                    <a:pt x="-23087" y="113501"/>
                    <a:pt x="190167" y="91541"/>
                    <a:pt x="252873" y="84397"/>
                  </a:cubicBezTo>
                  <a:cubicBezTo>
                    <a:pt x="315579" y="77253"/>
                    <a:pt x="332247" y="77783"/>
                    <a:pt x="378285" y="63760"/>
                  </a:cubicBezTo>
                  <a:cubicBezTo>
                    <a:pt x="424323" y="49737"/>
                    <a:pt x="524865" y="3700"/>
                    <a:pt x="529098" y="260"/>
                  </a:cubicBezTo>
                  <a:cubicBezTo>
                    <a:pt x="533331" y="-3180"/>
                    <a:pt x="487822" y="28305"/>
                    <a:pt x="403685" y="43122"/>
                  </a:cubicBezTo>
                  <a:cubicBezTo>
                    <a:pt x="319548" y="57939"/>
                    <a:pt x="27183" y="99743"/>
                    <a:pt x="2048" y="10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60BE0D70-4DB3-4FC5-9747-49AD29659E65}"/>
                </a:ext>
              </a:extLst>
            </p:cNvPr>
            <p:cNvSpPr/>
            <p:nvPr/>
          </p:nvSpPr>
          <p:spPr>
            <a:xfrm>
              <a:off x="5287963" y="7526285"/>
              <a:ext cx="163512" cy="165208"/>
            </a:xfrm>
            <a:custGeom>
              <a:avLst/>
              <a:gdLst>
                <a:gd name="connsiteX0" fmla="*/ 163512 w 163512"/>
                <a:gd name="connsiteY0" fmla="*/ 53 h 165208"/>
                <a:gd name="connsiteX1" fmla="*/ 100012 w 163512"/>
                <a:gd name="connsiteY1" fmla="*/ 47678 h 165208"/>
                <a:gd name="connsiteX2" fmla="*/ 106362 w 163512"/>
                <a:gd name="connsiteY2" fmla="*/ 88953 h 165208"/>
                <a:gd name="connsiteX3" fmla="*/ 0 w 163512"/>
                <a:gd name="connsiteY3" fmla="*/ 165153 h 165208"/>
                <a:gd name="connsiteX4" fmla="*/ 104775 w 163512"/>
                <a:gd name="connsiteY4" fmla="*/ 76253 h 165208"/>
                <a:gd name="connsiteX5" fmla="*/ 98425 w 163512"/>
                <a:gd name="connsiteY5" fmla="*/ 57203 h 165208"/>
                <a:gd name="connsiteX6" fmla="*/ 163512 w 163512"/>
                <a:gd name="connsiteY6" fmla="*/ 53 h 165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12" h="165208">
                  <a:moveTo>
                    <a:pt x="163512" y="53"/>
                  </a:moveTo>
                  <a:cubicBezTo>
                    <a:pt x="163776" y="-1534"/>
                    <a:pt x="109537" y="32861"/>
                    <a:pt x="100012" y="47678"/>
                  </a:cubicBezTo>
                  <a:cubicBezTo>
                    <a:pt x="90487" y="62495"/>
                    <a:pt x="123031" y="69374"/>
                    <a:pt x="106362" y="88953"/>
                  </a:cubicBezTo>
                  <a:cubicBezTo>
                    <a:pt x="89693" y="108532"/>
                    <a:pt x="264" y="167270"/>
                    <a:pt x="0" y="165153"/>
                  </a:cubicBezTo>
                  <a:cubicBezTo>
                    <a:pt x="-264" y="163036"/>
                    <a:pt x="88371" y="94245"/>
                    <a:pt x="104775" y="76253"/>
                  </a:cubicBezTo>
                  <a:cubicBezTo>
                    <a:pt x="121179" y="58261"/>
                    <a:pt x="91810" y="69639"/>
                    <a:pt x="98425" y="57203"/>
                  </a:cubicBezTo>
                  <a:cubicBezTo>
                    <a:pt x="105039" y="44768"/>
                    <a:pt x="163248" y="1640"/>
                    <a:pt x="163512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68E6F10-67B1-4CCB-AC8E-99DF3A7EA463}"/>
                </a:ext>
              </a:extLst>
            </p:cNvPr>
            <p:cNvSpPr/>
            <p:nvPr/>
          </p:nvSpPr>
          <p:spPr>
            <a:xfrm>
              <a:off x="4625545" y="7788275"/>
              <a:ext cx="324950" cy="25470"/>
            </a:xfrm>
            <a:custGeom>
              <a:avLst/>
              <a:gdLst>
                <a:gd name="connsiteX0" fmla="*/ 5193 w 324950"/>
                <a:gd name="connsiteY0" fmla="*/ 11113 h 25470"/>
                <a:gd name="connsiteX1" fmla="*/ 309993 w 324950"/>
                <a:gd name="connsiteY1" fmla="*/ 25400 h 25470"/>
                <a:gd name="connsiteX2" fmla="*/ 262368 w 324950"/>
                <a:gd name="connsiteY2" fmla="*/ 15875 h 25470"/>
                <a:gd name="connsiteX3" fmla="*/ 125843 w 324950"/>
                <a:gd name="connsiteY3" fmla="*/ 0 h 25470"/>
                <a:gd name="connsiteX4" fmla="*/ 5193 w 324950"/>
                <a:gd name="connsiteY4" fmla="*/ 11113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50" h="25470">
                  <a:moveTo>
                    <a:pt x="5193" y="11113"/>
                  </a:moveTo>
                  <a:cubicBezTo>
                    <a:pt x="35885" y="15346"/>
                    <a:pt x="267131" y="24606"/>
                    <a:pt x="309993" y="25400"/>
                  </a:cubicBezTo>
                  <a:cubicBezTo>
                    <a:pt x="352855" y="26194"/>
                    <a:pt x="293060" y="20108"/>
                    <a:pt x="262368" y="15875"/>
                  </a:cubicBezTo>
                  <a:cubicBezTo>
                    <a:pt x="231676" y="11642"/>
                    <a:pt x="163414" y="0"/>
                    <a:pt x="125843" y="0"/>
                  </a:cubicBezTo>
                  <a:cubicBezTo>
                    <a:pt x="88272" y="0"/>
                    <a:pt x="-25499" y="6880"/>
                    <a:pt x="5193" y="1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84C68E8B-CCCC-43E3-9191-9F495C4DFD55}"/>
                </a:ext>
              </a:extLst>
            </p:cNvPr>
            <p:cNvSpPr/>
            <p:nvPr/>
          </p:nvSpPr>
          <p:spPr>
            <a:xfrm>
              <a:off x="4792819" y="4878095"/>
              <a:ext cx="204933" cy="220186"/>
            </a:xfrm>
            <a:custGeom>
              <a:avLst/>
              <a:gdLst>
                <a:gd name="connsiteX0" fmla="*/ 204631 w 204933"/>
                <a:gd name="connsiteY0" fmla="*/ 293 h 220186"/>
                <a:gd name="connsiteX1" fmla="*/ 56994 w 204933"/>
                <a:gd name="connsiteY1" fmla="*/ 98718 h 220186"/>
                <a:gd name="connsiteX2" fmla="*/ 4606 w 204933"/>
                <a:gd name="connsiteY2" fmla="*/ 217780 h 220186"/>
                <a:gd name="connsiteX3" fmla="*/ 10956 w 204933"/>
                <a:gd name="connsiteY3" fmla="*/ 174918 h 220186"/>
                <a:gd name="connsiteX4" fmla="*/ 14131 w 204933"/>
                <a:gd name="connsiteY4" fmla="*/ 130468 h 220186"/>
                <a:gd name="connsiteX5" fmla="*/ 204631 w 204933"/>
                <a:gd name="connsiteY5" fmla="*/ 293 h 2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3" h="220186">
                  <a:moveTo>
                    <a:pt x="204631" y="293"/>
                  </a:moveTo>
                  <a:cubicBezTo>
                    <a:pt x="211775" y="-4999"/>
                    <a:pt x="90331" y="62470"/>
                    <a:pt x="56994" y="98718"/>
                  </a:cubicBezTo>
                  <a:cubicBezTo>
                    <a:pt x="23657" y="134966"/>
                    <a:pt x="12279" y="205080"/>
                    <a:pt x="4606" y="217780"/>
                  </a:cubicBezTo>
                  <a:cubicBezTo>
                    <a:pt x="-3067" y="230480"/>
                    <a:pt x="9369" y="189470"/>
                    <a:pt x="10956" y="174918"/>
                  </a:cubicBezTo>
                  <a:cubicBezTo>
                    <a:pt x="12543" y="160366"/>
                    <a:pt x="-16561" y="152958"/>
                    <a:pt x="14131" y="130468"/>
                  </a:cubicBezTo>
                  <a:cubicBezTo>
                    <a:pt x="44823" y="107978"/>
                    <a:pt x="197487" y="5585"/>
                    <a:pt x="204631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D381BBCF-4CD2-4198-B76E-844DCC1A2158}"/>
                </a:ext>
              </a:extLst>
            </p:cNvPr>
            <p:cNvSpPr/>
            <p:nvPr/>
          </p:nvSpPr>
          <p:spPr>
            <a:xfrm>
              <a:off x="4660135" y="3418906"/>
              <a:ext cx="1072888" cy="536084"/>
            </a:xfrm>
            <a:custGeom>
              <a:avLst/>
              <a:gdLst>
                <a:gd name="connsiteX0" fmla="*/ 765 w 1072888"/>
                <a:gd name="connsiteY0" fmla="*/ 569 h 536084"/>
                <a:gd name="connsiteX1" fmla="*/ 359540 w 1072888"/>
                <a:gd name="connsiteY1" fmla="*/ 213294 h 536084"/>
                <a:gd name="connsiteX2" fmla="*/ 762765 w 1072888"/>
                <a:gd name="connsiteY2" fmla="*/ 321244 h 536084"/>
                <a:gd name="connsiteX3" fmla="*/ 1061215 w 1072888"/>
                <a:gd name="connsiteY3" fmla="*/ 530794 h 536084"/>
                <a:gd name="connsiteX4" fmla="*/ 988190 w 1072888"/>
                <a:gd name="connsiteY4" fmla="*/ 457769 h 536084"/>
                <a:gd name="connsiteX5" fmla="*/ 762765 w 1072888"/>
                <a:gd name="connsiteY5" fmla="*/ 289494 h 536084"/>
                <a:gd name="connsiteX6" fmla="*/ 502415 w 1072888"/>
                <a:gd name="connsiteY6" fmla="*/ 225994 h 536084"/>
                <a:gd name="connsiteX7" fmla="*/ 270640 w 1072888"/>
                <a:gd name="connsiteY7" fmla="*/ 152969 h 536084"/>
                <a:gd name="connsiteX8" fmla="*/ 765 w 1072888"/>
                <a:gd name="connsiteY8" fmla="*/ 569 h 536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888" h="536084">
                  <a:moveTo>
                    <a:pt x="765" y="569"/>
                  </a:moveTo>
                  <a:cubicBezTo>
                    <a:pt x="15582" y="10623"/>
                    <a:pt x="232540" y="159848"/>
                    <a:pt x="359540" y="213294"/>
                  </a:cubicBezTo>
                  <a:cubicBezTo>
                    <a:pt x="486540" y="266740"/>
                    <a:pt x="645819" y="268327"/>
                    <a:pt x="762765" y="321244"/>
                  </a:cubicBezTo>
                  <a:cubicBezTo>
                    <a:pt x="879711" y="374161"/>
                    <a:pt x="1023644" y="508040"/>
                    <a:pt x="1061215" y="530794"/>
                  </a:cubicBezTo>
                  <a:cubicBezTo>
                    <a:pt x="1098786" y="553548"/>
                    <a:pt x="1037932" y="497986"/>
                    <a:pt x="988190" y="457769"/>
                  </a:cubicBezTo>
                  <a:cubicBezTo>
                    <a:pt x="938448" y="417552"/>
                    <a:pt x="843728" y="328123"/>
                    <a:pt x="762765" y="289494"/>
                  </a:cubicBezTo>
                  <a:cubicBezTo>
                    <a:pt x="681803" y="250865"/>
                    <a:pt x="584436" y="248748"/>
                    <a:pt x="502415" y="225994"/>
                  </a:cubicBezTo>
                  <a:cubicBezTo>
                    <a:pt x="420394" y="203240"/>
                    <a:pt x="351073" y="189481"/>
                    <a:pt x="270640" y="152969"/>
                  </a:cubicBezTo>
                  <a:cubicBezTo>
                    <a:pt x="190207" y="116457"/>
                    <a:pt x="-14052" y="-9485"/>
                    <a:pt x="765" y="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D7EF4DD4-E5ED-4042-A01C-D7F1BC1F1F67}"/>
                </a:ext>
              </a:extLst>
            </p:cNvPr>
            <p:cNvSpPr/>
            <p:nvPr/>
          </p:nvSpPr>
          <p:spPr>
            <a:xfrm>
              <a:off x="5495147" y="3822635"/>
              <a:ext cx="298242" cy="470602"/>
            </a:xfrm>
            <a:custGeom>
              <a:avLst/>
              <a:gdLst>
                <a:gd name="connsiteX0" fmla="*/ 778 w 298242"/>
                <a:gd name="connsiteY0" fmla="*/ 65 h 470602"/>
                <a:gd name="connsiteX1" fmla="*/ 111903 w 298242"/>
                <a:gd name="connsiteY1" fmla="*/ 181040 h 470602"/>
                <a:gd name="connsiteX2" fmla="*/ 296053 w 298242"/>
                <a:gd name="connsiteY2" fmla="*/ 466790 h 470602"/>
                <a:gd name="connsiteX3" fmla="*/ 210328 w 298242"/>
                <a:gd name="connsiteY3" fmla="*/ 333440 h 470602"/>
                <a:gd name="connsiteX4" fmla="*/ 165878 w 298242"/>
                <a:gd name="connsiteY4" fmla="*/ 161990 h 470602"/>
                <a:gd name="connsiteX5" fmla="*/ 778 w 298242"/>
                <a:gd name="connsiteY5" fmla="*/ 65 h 47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242" h="470602">
                  <a:moveTo>
                    <a:pt x="778" y="65"/>
                  </a:moveTo>
                  <a:cubicBezTo>
                    <a:pt x="-8218" y="3240"/>
                    <a:pt x="62691" y="103253"/>
                    <a:pt x="111903" y="181040"/>
                  </a:cubicBezTo>
                  <a:cubicBezTo>
                    <a:pt x="161115" y="258827"/>
                    <a:pt x="279649" y="441390"/>
                    <a:pt x="296053" y="466790"/>
                  </a:cubicBezTo>
                  <a:cubicBezTo>
                    <a:pt x="312457" y="492190"/>
                    <a:pt x="232024" y="384240"/>
                    <a:pt x="210328" y="333440"/>
                  </a:cubicBezTo>
                  <a:cubicBezTo>
                    <a:pt x="188632" y="282640"/>
                    <a:pt x="198686" y="213319"/>
                    <a:pt x="165878" y="161990"/>
                  </a:cubicBezTo>
                  <a:cubicBezTo>
                    <a:pt x="133070" y="110661"/>
                    <a:pt x="9774" y="-3110"/>
                    <a:pt x="77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B57F2A7A-0A2E-46F0-B07F-0EBCDA8331CF}"/>
                </a:ext>
              </a:extLst>
            </p:cNvPr>
            <p:cNvSpPr/>
            <p:nvPr/>
          </p:nvSpPr>
          <p:spPr>
            <a:xfrm>
              <a:off x="5833523" y="4214702"/>
              <a:ext cx="472770" cy="561257"/>
            </a:xfrm>
            <a:custGeom>
              <a:avLst/>
              <a:gdLst>
                <a:gd name="connsiteX0" fmla="*/ 8477 w 472770"/>
                <a:gd name="connsiteY0" fmla="*/ 1698 h 561257"/>
                <a:gd name="connsiteX1" fmla="*/ 65627 w 472770"/>
                <a:gd name="connsiteY1" fmla="*/ 211248 h 561257"/>
                <a:gd name="connsiteX2" fmla="*/ 452977 w 472770"/>
                <a:gd name="connsiteY2" fmla="*/ 547798 h 561257"/>
                <a:gd name="connsiteX3" fmla="*/ 389477 w 472770"/>
                <a:gd name="connsiteY3" fmla="*/ 477948 h 561257"/>
                <a:gd name="connsiteX4" fmla="*/ 157702 w 472770"/>
                <a:gd name="connsiteY4" fmla="*/ 322373 h 561257"/>
                <a:gd name="connsiteX5" fmla="*/ 8477 w 472770"/>
                <a:gd name="connsiteY5" fmla="*/ 1698 h 5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2770" h="561257">
                  <a:moveTo>
                    <a:pt x="8477" y="1698"/>
                  </a:moveTo>
                  <a:cubicBezTo>
                    <a:pt x="-6869" y="-16823"/>
                    <a:pt x="-8456" y="120231"/>
                    <a:pt x="65627" y="211248"/>
                  </a:cubicBezTo>
                  <a:cubicBezTo>
                    <a:pt x="139710" y="302265"/>
                    <a:pt x="399002" y="503348"/>
                    <a:pt x="452977" y="547798"/>
                  </a:cubicBezTo>
                  <a:cubicBezTo>
                    <a:pt x="506952" y="592248"/>
                    <a:pt x="438689" y="515519"/>
                    <a:pt x="389477" y="477948"/>
                  </a:cubicBezTo>
                  <a:cubicBezTo>
                    <a:pt x="340265" y="440377"/>
                    <a:pt x="220673" y="399631"/>
                    <a:pt x="157702" y="322373"/>
                  </a:cubicBezTo>
                  <a:cubicBezTo>
                    <a:pt x="94731" y="245115"/>
                    <a:pt x="23823" y="20219"/>
                    <a:pt x="8477" y="1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DA9EFA90-5D0B-4C8B-8F43-E737819E5580}"/>
                </a:ext>
              </a:extLst>
            </p:cNvPr>
            <p:cNvSpPr/>
            <p:nvPr/>
          </p:nvSpPr>
          <p:spPr>
            <a:xfrm>
              <a:off x="6157381" y="4561285"/>
              <a:ext cx="335621" cy="538228"/>
            </a:xfrm>
            <a:custGeom>
              <a:avLst/>
              <a:gdLst>
                <a:gd name="connsiteX0" fmla="*/ 48686 w 335621"/>
                <a:gd name="connsiteY0" fmla="*/ 132 h 538228"/>
                <a:gd name="connsiteX1" fmla="*/ 33869 w 335621"/>
                <a:gd name="connsiteY1" fmla="*/ 171582 h 538228"/>
                <a:gd name="connsiteX2" fmla="*/ 323852 w 335621"/>
                <a:gd name="connsiteY2" fmla="*/ 520832 h 538228"/>
                <a:gd name="connsiteX3" fmla="*/ 262469 w 335621"/>
                <a:gd name="connsiteY3" fmla="*/ 472148 h 538228"/>
                <a:gd name="connsiteX4" fmla="*/ 107952 w 335621"/>
                <a:gd name="connsiteY4" fmla="*/ 355732 h 538228"/>
                <a:gd name="connsiteX5" fmla="*/ 74086 w 335621"/>
                <a:gd name="connsiteY5" fmla="*/ 262598 h 538228"/>
                <a:gd name="connsiteX6" fmla="*/ 59269 w 335621"/>
                <a:gd name="connsiteY6" fmla="*/ 230848 h 538228"/>
                <a:gd name="connsiteX7" fmla="*/ 2 w 335621"/>
                <a:gd name="connsiteY7" fmla="*/ 144065 h 538228"/>
                <a:gd name="connsiteX8" fmla="*/ 48686 w 335621"/>
                <a:gd name="connsiteY8" fmla="*/ 132 h 5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621" h="538228">
                  <a:moveTo>
                    <a:pt x="48686" y="132"/>
                  </a:moveTo>
                  <a:cubicBezTo>
                    <a:pt x="54331" y="4718"/>
                    <a:pt x="-11992" y="84799"/>
                    <a:pt x="33869" y="171582"/>
                  </a:cubicBezTo>
                  <a:cubicBezTo>
                    <a:pt x="79730" y="258365"/>
                    <a:pt x="285752" y="470738"/>
                    <a:pt x="323852" y="520832"/>
                  </a:cubicBezTo>
                  <a:cubicBezTo>
                    <a:pt x="361952" y="570926"/>
                    <a:pt x="298452" y="499665"/>
                    <a:pt x="262469" y="472148"/>
                  </a:cubicBezTo>
                  <a:cubicBezTo>
                    <a:pt x="226486" y="444631"/>
                    <a:pt x="139349" y="390657"/>
                    <a:pt x="107952" y="355732"/>
                  </a:cubicBezTo>
                  <a:cubicBezTo>
                    <a:pt x="76555" y="320807"/>
                    <a:pt x="82200" y="283412"/>
                    <a:pt x="74086" y="262598"/>
                  </a:cubicBezTo>
                  <a:cubicBezTo>
                    <a:pt x="65972" y="241784"/>
                    <a:pt x="71616" y="250603"/>
                    <a:pt x="59269" y="230848"/>
                  </a:cubicBezTo>
                  <a:cubicBezTo>
                    <a:pt x="46922" y="211093"/>
                    <a:pt x="355" y="176873"/>
                    <a:pt x="2" y="144065"/>
                  </a:cubicBezTo>
                  <a:cubicBezTo>
                    <a:pt x="-351" y="111257"/>
                    <a:pt x="43041" y="-4454"/>
                    <a:pt x="48686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330CC94F-4F4C-4ECB-AD90-75E1B257C637}"/>
                </a:ext>
              </a:extLst>
            </p:cNvPr>
            <p:cNvSpPr/>
            <p:nvPr/>
          </p:nvSpPr>
          <p:spPr>
            <a:xfrm>
              <a:off x="6412584" y="5068919"/>
              <a:ext cx="126016" cy="584597"/>
            </a:xfrm>
            <a:custGeom>
              <a:avLst/>
              <a:gdLst>
                <a:gd name="connsiteX0" fmla="*/ 125799 w 126016"/>
                <a:gd name="connsiteY0" fmla="*/ 498 h 584597"/>
                <a:gd name="connsiteX1" fmla="*/ 32666 w 126016"/>
                <a:gd name="connsiteY1" fmla="*/ 224864 h 584597"/>
                <a:gd name="connsiteX2" fmla="*/ 91933 w 126016"/>
                <a:gd name="connsiteY2" fmla="*/ 571998 h 584597"/>
                <a:gd name="connsiteX3" fmla="*/ 60183 w 126016"/>
                <a:gd name="connsiteY3" fmla="*/ 487331 h 584597"/>
                <a:gd name="connsiteX4" fmla="*/ 916 w 126016"/>
                <a:gd name="connsiteY4" fmla="*/ 284131 h 584597"/>
                <a:gd name="connsiteX5" fmla="*/ 125799 w 126016"/>
                <a:gd name="connsiteY5" fmla="*/ 498 h 58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016" h="584597">
                  <a:moveTo>
                    <a:pt x="125799" y="498"/>
                  </a:moveTo>
                  <a:cubicBezTo>
                    <a:pt x="131091" y="-9380"/>
                    <a:pt x="38310" y="129614"/>
                    <a:pt x="32666" y="224864"/>
                  </a:cubicBezTo>
                  <a:cubicBezTo>
                    <a:pt x="27022" y="320114"/>
                    <a:pt x="87347" y="528254"/>
                    <a:pt x="91933" y="571998"/>
                  </a:cubicBezTo>
                  <a:cubicBezTo>
                    <a:pt x="96519" y="615743"/>
                    <a:pt x="75353" y="535309"/>
                    <a:pt x="60183" y="487331"/>
                  </a:cubicBezTo>
                  <a:cubicBezTo>
                    <a:pt x="45013" y="439353"/>
                    <a:pt x="-7551" y="359273"/>
                    <a:pt x="916" y="284131"/>
                  </a:cubicBezTo>
                  <a:cubicBezTo>
                    <a:pt x="9383" y="208989"/>
                    <a:pt x="120507" y="10376"/>
                    <a:pt x="125799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618A2A90-4FD8-4B54-8C95-60EC9D482C8A}"/>
                </a:ext>
              </a:extLst>
            </p:cNvPr>
            <p:cNvSpPr/>
            <p:nvPr/>
          </p:nvSpPr>
          <p:spPr>
            <a:xfrm>
              <a:off x="6466377" y="5649208"/>
              <a:ext cx="96096" cy="425686"/>
            </a:xfrm>
            <a:custGeom>
              <a:avLst/>
              <a:gdLst>
                <a:gd name="connsiteX0" fmla="*/ 40 w 96096"/>
                <a:gd name="connsiteY0" fmla="*/ 175 h 425686"/>
                <a:gd name="connsiteX1" fmla="*/ 69890 w 96096"/>
                <a:gd name="connsiteY1" fmla="*/ 197025 h 425686"/>
                <a:gd name="connsiteX2" fmla="*/ 95290 w 96096"/>
                <a:gd name="connsiteY2" fmla="*/ 423509 h 425686"/>
                <a:gd name="connsiteX3" fmla="*/ 88940 w 96096"/>
                <a:gd name="connsiteY3" fmla="*/ 307092 h 425686"/>
                <a:gd name="connsiteX4" fmla="*/ 80473 w 96096"/>
                <a:gd name="connsiteY4" fmla="*/ 230892 h 425686"/>
                <a:gd name="connsiteX5" fmla="*/ 40 w 96096"/>
                <a:gd name="connsiteY5" fmla="*/ 175 h 42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96" h="425686">
                  <a:moveTo>
                    <a:pt x="40" y="175"/>
                  </a:moveTo>
                  <a:cubicBezTo>
                    <a:pt x="-1724" y="-5469"/>
                    <a:pt x="54015" y="126469"/>
                    <a:pt x="69890" y="197025"/>
                  </a:cubicBezTo>
                  <a:cubicBezTo>
                    <a:pt x="85765" y="267581"/>
                    <a:pt x="92115" y="405165"/>
                    <a:pt x="95290" y="423509"/>
                  </a:cubicBezTo>
                  <a:cubicBezTo>
                    <a:pt x="98465" y="441854"/>
                    <a:pt x="91410" y="339195"/>
                    <a:pt x="88940" y="307092"/>
                  </a:cubicBezTo>
                  <a:cubicBezTo>
                    <a:pt x="86470" y="274989"/>
                    <a:pt x="92115" y="278870"/>
                    <a:pt x="80473" y="230892"/>
                  </a:cubicBezTo>
                  <a:cubicBezTo>
                    <a:pt x="68831" y="182914"/>
                    <a:pt x="1804" y="5819"/>
                    <a:pt x="40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6B799238-BCA6-4CEF-99C0-A9890C505DDC}"/>
                </a:ext>
              </a:extLst>
            </p:cNvPr>
            <p:cNvSpPr/>
            <p:nvPr/>
          </p:nvSpPr>
          <p:spPr>
            <a:xfrm>
              <a:off x="6479852" y="6065421"/>
              <a:ext cx="119830" cy="726373"/>
            </a:xfrm>
            <a:custGeom>
              <a:avLst/>
              <a:gdLst>
                <a:gd name="connsiteX0" fmla="*/ 115681 w 119830"/>
                <a:gd name="connsiteY0" fmla="*/ 5179 h 726373"/>
                <a:gd name="connsiteX1" fmla="*/ 92398 w 119830"/>
                <a:gd name="connsiteY1" fmla="*/ 142762 h 726373"/>
                <a:gd name="connsiteX2" fmla="*/ 52181 w 119830"/>
                <a:gd name="connsiteY2" fmla="*/ 233779 h 726373"/>
                <a:gd name="connsiteX3" fmla="*/ 24665 w 119830"/>
                <a:gd name="connsiteY3" fmla="*/ 703679 h 726373"/>
                <a:gd name="connsiteX4" fmla="*/ 24665 w 119830"/>
                <a:gd name="connsiteY4" fmla="*/ 642296 h 726373"/>
                <a:gd name="connsiteX5" fmla="*/ 18315 w 119830"/>
                <a:gd name="connsiteY5" fmla="*/ 553396 h 726373"/>
                <a:gd name="connsiteX6" fmla="*/ 5615 w 119830"/>
                <a:gd name="connsiteY6" fmla="*/ 339612 h 726373"/>
                <a:gd name="connsiteX7" fmla="*/ 115681 w 119830"/>
                <a:gd name="connsiteY7" fmla="*/ 5179 h 726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830" h="726373">
                  <a:moveTo>
                    <a:pt x="115681" y="5179"/>
                  </a:moveTo>
                  <a:cubicBezTo>
                    <a:pt x="130145" y="-27629"/>
                    <a:pt x="102981" y="104662"/>
                    <a:pt x="92398" y="142762"/>
                  </a:cubicBezTo>
                  <a:cubicBezTo>
                    <a:pt x="81815" y="180862"/>
                    <a:pt x="63470" y="140293"/>
                    <a:pt x="52181" y="233779"/>
                  </a:cubicBezTo>
                  <a:cubicBezTo>
                    <a:pt x="40892" y="327265"/>
                    <a:pt x="29251" y="635593"/>
                    <a:pt x="24665" y="703679"/>
                  </a:cubicBezTo>
                  <a:cubicBezTo>
                    <a:pt x="20079" y="771765"/>
                    <a:pt x="25723" y="667343"/>
                    <a:pt x="24665" y="642296"/>
                  </a:cubicBezTo>
                  <a:cubicBezTo>
                    <a:pt x="23607" y="617249"/>
                    <a:pt x="18315" y="553396"/>
                    <a:pt x="18315" y="553396"/>
                  </a:cubicBezTo>
                  <a:cubicBezTo>
                    <a:pt x="15140" y="502949"/>
                    <a:pt x="-11318" y="428512"/>
                    <a:pt x="5615" y="339612"/>
                  </a:cubicBezTo>
                  <a:cubicBezTo>
                    <a:pt x="22548" y="250712"/>
                    <a:pt x="101217" y="37987"/>
                    <a:pt x="115681" y="5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フリーフォーム: 図形 2057">
              <a:extLst>
                <a:ext uri="{FF2B5EF4-FFF2-40B4-BE49-F238E27FC236}">
                  <a16:creationId xmlns:a16="http://schemas.microsoft.com/office/drawing/2014/main" id="{DF29E88E-A05E-4499-9C4E-0722C5DC7399}"/>
                </a:ext>
              </a:extLst>
            </p:cNvPr>
            <p:cNvSpPr/>
            <p:nvPr/>
          </p:nvSpPr>
          <p:spPr>
            <a:xfrm>
              <a:off x="6159054" y="6915109"/>
              <a:ext cx="328827" cy="1013185"/>
            </a:xfrm>
            <a:custGeom>
              <a:avLst/>
              <a:gdLst>
                <a:gd name="connsiteX0" fmla="*/ 328529 w 328827"/>
                <a:gd name="connsiteY0" fmla="*/ 41 h 1013185"/>
                <a:gd name="connsiteX1" fmla="*/ 178246 w 328827"/>
                <a:gd name="connsiteY1" fmla="*/ 404324 h 1013185"/>
                <a:gd name="connsiteX2" fmla="*/ 104163 w 328827"/>
                <a:gd name="connsiteY2" fmla="*/ 844591 h 1013185"/>
                <a:gd name="connsiteX3" fmla="*/ 446 w 328827"/>
                <a:gd name="connsiteY3" fmla="*/ 1011808 h 1013185"/>
                <a:gd name="connsiteX4" fmla="*/ 68179 w 328827"/>
                <a:gd name="connsiteY4" fmla="*/ 912324 h 1013185"/>
                <a:gd name="connsiteX5" fmla="*/ 106279 w 328827"/>
                <a:gd name="connsiteY5" fmla="*/ 709124 h 1013185"/>
                <a:gd name="connsiteX6" fmla="*/ 135913 w 328827"/>
                <a:gd name="connsiteY6" fmla="*/ 381041 h 1013185"/>
                <a:gd name="connsiteX7" fmla="*/ 328529 w 328827"/>
                <a:gd name="connsiteY7" fmla="*/ 41 h 101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827" h="1013185">
                  <a:moveTo>
                    <a:pt x="328529" y="41"/>
                  </a:moveTo>
                  <a:cubicBezTo>
                    <a:pt x="335584" y="3921"/>
                    <a:pt x="215640" y="263566"/>
                    <a:pt x="178246" y="404324"/>
                  </a:cubicBezTo>
                  <a:cubicBezTo>
                    <a:pt x="140852" y="545082"/>
                    <a:pt x="133796" y="743344"/>
                    <a:pt x="104163" y="844591"/>
                  </a:cubicBezTo>
                  <a:cubicBezTo>
                    <a:pt x="74530" y="945838"/>
                    <a:pt x="6443" y="1000519"/>
                    <a:pt x="446" y="1011808"/>
                  </a:cubicBezTo>
                  <a:cubicBezTo>
                    <a:pt x="-5551" y="1023097"/>
                    <a:pt x="50540" y="962771"/>
                    <a:pt x="68179" y="912324"/>
                  </a:cubicBezTo>
                  <a:cubicBezTo>
                    <a:pt x="85818" y="861877"/>
                    <a:pt x="94990" y="797671"/>
                    <a:pt x="106279" y="709124"/>
                  </a:cubicBezTo>
                  <a:cubicBezTo>
                    <a:pt x="117568" y="620577"/>
                    <a:pt x="98519" y="495694"/>
                    <a:pt x="135913" y="381041"/>
                  </a:cubicBezTo>
                  <a:cubicBezTo>
                    <a:pt x="173307" y="266388"/>
                    <a:pt x="321474" y="-3839"/>
                    <a:pt x="32852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9" name="フリーフォーム: 図形 2058">
              <a:extLst>
                <a:ext uri="{FF2B5EF4-FFF2-40B4-BE49-F238E27FC236}">
                  <a16:creationId xmlns:a16="http://schemas.microsoft.com/office/drawing/2014/main" id="{4F9E39B3-A26D-4142-895F-98C63D19FF9D}"/>
                </a:ext>
              </a:extLst>
            </p:cNvPr>
            <p:cNvSpPr/>
            <p:nvPr/>
          </p:nvSpPr>
          <p:spPr>
            <a:xfrm>
              <a:off x="5577175" y="7921610"/>
              <a:ext cx="590740" cy="501560"/>
            </a:xfrm>
            <a:custGeom>
              <a:avLst/>
              <a:gdLst>
                <a:gd name="connsiteX0" fmla="*/ 590263 w 590740"/>
                <a:gd name="connsiteY0" fmla="*/ 15 h 501560"/>
                <a:gd name="connsiteX1" fmla="*/ 450563 w 590740"/>
                <a:gd name="connsiteY1" fmla="*/ 128603 h 501560"/>
                <a:gd name="connsiteX2" fmla="*/ 339438 w 590740"/>
                <a:gd name="connsiteY2" fmla="*/ 276240 h 501560"/>
                <a:gd name="connsiteX3" fmla="*/ 12413 w 590740"/>
                <a:gd name="connsiteY3" fmla="*/ 493728 h 501560"/>
                <a:gd name="connsiteX4" fmla="*/ 63213 w 590740"/>
                <a:gd name="connsiteY4" fmla="*/ 457215 h 501560"/>
                <a:gd name="connsiteX5" fmla="*/ 360075 w 590740"/>
                <a:gd name="connsiteY5" fmla="*/ 227028 h 501560"/>
                <a:gd name="connsiteX6" fmla="*/ 399763 w 590740"/>
                <a:gd name="connsiteY6" fmla="*/ 136540 h 501560"/>
                <a:gd name="connsiteX7" fmla="*/ 590263 w 590740"/>
                <a:gd name="connsiteY7" fmla="*/ 15 h 50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40" h="501560">
                  <a:moveTo>
                    <a:pt x="590263" y="15"/>
                  </a:moveTo>
                  <a:cubicBezTo>
                    <a:pt x="598730" y="-1308"/>
                    <a:pt x="492367" y="82566"/>
                    <a:pt x="450563" y="128603"/>
                  </a:cubicBezTo>
                  <a:cubicBezTo>
                    <a:pt x="408759" y="174641"/>
                    <a:pt x="412463" y="215386"/>
                    <a:pt x="339438" y="276240"/>
                  </a:cubicBezTo>
                  <a:cubicBezTo>
                    <a:pt x="266413" y="337094"/>
                    <a:pt x="58450" y="463566"/>
                    <a:pt x="12413" y="493728"/>
                  </a:cubicBezTo>
                  <a:cubicBezTo>
                    <a:pt x="-33624" y="523890"/>
                    <a:pt x="63213" y="457215"/>
                    <a:pt x="63213" y="457215"/>
                  </a:cubicBezTo>
                  <a:cubicBezTo>
                    <a:pt x="121157" y="412765"/>
                    <a:pt x="303983" y="280474"/>
                    <a:pt x="360075" y="227028"/>
                  </a:cubicBezTo>
                  <a:cubicBezTo>
                    <a:pt x="416167" y="173582"/>
                    <a:pt x="360605" y="174640"/>
                    <a:pt x="399763" y="136540"/>
                  </a:cubicBezTo>
                  <a:cubicBezTo>
                    <a:pt x="438921" y="98440"/>
                    <a:pt x="581796" y="1338"/>
                    <a:pt x="590263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0" name="フリーフォーム: 図形 2059">
              <a:extLst>
                <a:ext uri="{FF2B5EF4-FFF2-40B4-BE49-F238E27FC236}">
                  <a16:creationId xmlns:a16="http://schemas.microsoft.com/office/drawing/2014/main" id="{52C7B2E5-0ED6-4E09-9709-3436CFF12066}"/>
                </a:ext>
              </a:extLst>
            </p:cNvPr>
            <p:cNvSpPr/>
            <p:nvPr/>
          </p:nvSpPr>
          <p:spPr>
            <a:xfrm>
              <a:off x="4790548" y="8524603"/>
              <a:ext cx="515164" cy="266951"/>
            </a:xfrm>
            <a:custGeom>
              <a:avLst/>
              <a:gdLst>
                <a:gd name="connsiteX0" fmla="*/ 5819 w 515164"/>
                <a:gd name="connsiteY0" fmla="*/ 265914 h 266951"/>
                <a:gd name="connsiteX1" fmla="*/ 160335 w 515164"/>
                <a:gd name="connsiteY1" fmla="*/ 121980 h 266951"/>
                <a:gd name="connsiteX2" fmla="*/ 509585 w 515164"/>
                <a:gd name="connsiteY2" fmla="*/ 5564 h 266951"/>
                <a:gd name="connsiteX3" fmla="*/ 348719 w 515164"/>
                <a:gd name="connsiteY3" fmla="*/ 43664 h 266951"/>
                <a:gd name="connsiteX4" fmla="*/ 5819 w 515164"/>
                <a:gd name="connsiteY4" fmla="*/ 265914 h 26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64" h="266951">
                  <a:moveTo>
                    <a:pt x="5819" y="265914"/>
                  </a:moveTo>
                  <a:cubicBezTo>
                    <a:pt x="-25578" y="278967"/>
                    <a:pt x="76374" y="165372"/>
                    <a:pt x="160335" y="121980"/>
                  </a:cubicBezTo>
                  <a:cubicBezTo>
                    <a:pt x="244296" y="78588"/>
                    <a:pt x="478188" y="18617"/>
                    <a:pt x="509585" y="5564"/>
                  </a:cubicBezTo>
                  <a:cubicBezTo>
                    <a:pt x="540982" y="-7489"/>
                    <a:pt x="433386" y="1331"/>
                    <a:pt x="348719" y="43664"/>
                  </a:cubicBezTo>
                  <a:cubicBezTo>
                    <a:pt x="264052" y="85997"/>
                    <a:pt x="37216" y="252861"/>
                    <a:pt x="5819" y="265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フリーフォーム: 図形 2060">
              <a:extLst>
                <a:ext uri="{FF2B5EF4-FFF2-40B4-BE49-F238E27FC236}">
                  <a16:creationId xmlns:a16="http://schemas.microsoft.com/office/drawing/2014/main" id="{0D98E766-6E30-47F8-B7CD-7D7906A20E4A}"/>
                </a:ext>
              </a:extLst>
            </p:cNvPr>
            <p:cNvSpPr/>
            <p:nvPr/>
          </p:nvSpPr>
          <p:spPr>
            <a:xfrm>
              <a:off x="5325416" y="8413574"/>
              <a:ext cx="285994" cy="99884"/>
            </a:xfrm>
            <a:custGeom>
              <a:avLst/>
              <a:gdLst>
                <a:gd name="connsiteX0" fmla="*/ 285867 w 285994"/>
                <a:gd name="connsiteY0" fmla="*/ 176 h 99884"/>
                <a:gd name="connsiteX1" fmla="*/ 156751 w 285994"/>
                <a:gd name="connsiteY1" fmla="*/ 61559 h 99884"/>
                <a:gd name="connsiteX2" fmla="*/ 117 w 285994"/>
                <a:gd name="connsiteY2" fmla="*/ 99659 h 99884"/>
                <a:gd name="connsiteX3" fmla="*/ 133467 w 285994"/>
                <a:gd name="connsiteY3" fmla="*/ 44626 h 99884"/>
                <a:gd name="connsiteX4" fmla="*/ 285867 w 285994"/>
                <a:gd name="connsiteY4" fmla="*/ 176 h 9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994" h="99884">
                  <a:moveTo>
                    <a:pt x="285867" y="176"/>
                  </a:moveTo>
                  <a:cubicBezTo>
                    <a:pt x="289748" y="2998"/>
                    <a:pt x="204376" y="44979"/>
                    <a:pt x="156751" y="61559"/>
                  </a:cubicBezTo>
                  <a:cubicBezTo>
                    <a:pt x="109126" y="78140"/>
                    <a:pt x="3998" y="102481"/>
                    <a:pt x="117" y="99659"/>
                  </a:cubicBezTo>
                  <a:cubicBezTo>
                    <a:pt x="-3764" y="96837"/>
                    <a:pt x="89370" y="60148"/>
                    <a:pt x="133467" y="44626"/>
                  </a:cubicBezTo>
                  <a:cubicBezTo>
                    <a:pt x="177564" y="29104"/>
                    <a:pt x="281986" y="-2646"/>
                    <a:pt x="285867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2" name="フリーフォーム: 図形 2061">
              <a:extLst>
                <a:ext uri="{FF2B5EF4-FFF2-40B4-BE49-F238E27FC236}">
                  <a16:creationId xmlns:a16="http://schemas.microsoft.com/office/drawing/2014/main" id="{0FBCA7D2-E8E8-41A2-8567-4F610671271B}"/>
                </a:ext>
              </a:extLst>
            </p:cNvPr>
            <p:cNvSpPr/>
            <p:nvPr/>
          </p:nvSpPr>
          <p:spPr>
            <a:xfrm>
              <a:off x="4772142" y="6435703"/>
              <a:ext cx="90598" cy="254286"/>
            </a:xfrm>
            <a:custGeom>
              <a:avLst/>
              <a:gdLst>
                <a:gd name="connsiteX0" fmla="*/ 90371 w 90598"/>
                <a:gd name="connsiteY0" fmla="*/ 22 h 254286"/>
                <a:gd name="connsiteX1" fmla="*/ 26871 w 90598"/>
                <a:gd name="connsiteY1" fmla="*/ 98447 h 254286"/>
                <a:gd name="connsiteX2" fmla="*/ 20521 w 90598"/>
                <a:gd name="connsiteY2" fmla="*/ 250847 h 254286"/>
                <a:gd name="connsiteX3" fmla="*/ 26871 w 90598"/>
                <a:gd name="connsiteY3" fmla="*/ 196872 h 254286"/>
                <a:gd name="connsiteX4" fmla="*/ 1471 w 90598"/>
                <a:gd name="connsiteY4" fmla="*/ 106385 h 254286"/>
                <a:gd name="connsiteX5" fmla="*/ 90371 w 90598"/>
                <a:gd name="connsiteY5" fmla="*/ 22 h 25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598" h="254286">
                  <a:moveTo>
                    <a:pt x="90371" y="22"/>
                  </a:moveTo>
                  <a:cubicBezTo>
                    <a:pt x="94604" y="-1301"/>
                    <a:pt x="38513" y="56643"/>
                    <a:pt x="26871" y="98447"/>
                  </a:cubicBezTo>
                  <a:cubicBezTo>
                    <a:pt x="15229" y="140251"/>
                    <a:pt x="20521" y="234443"/>
                    <a:pt x="20521" y="250847"/>
                  </a:cubicBezTo>
                  <a:cubicBezTo>
                    <a:pt x="20521" y="267251"/>
                    <a:pt x="30046" y="220949"/>
                    <a:pt x="26871" y="196872"/>
                  </a:cubicBezTo>
                  <a:cubicBezTo>
                    <a:pt x="23696" y="172795"/>
                    <a:pt x="-6996" y="137341"/>
                    <a:pt x="1471" y="106385"/>
                  </a:cubicBezTo>
                  <a:cubicBezTo>
                    <a:pt x="9938" y="75429"/>
                    <a:pt x="86138" y="1345"/>
                    <a:pt x="9037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5" name="フリーフォーム: 図形 2064">
              <a:extLst>
                <a:ext uri="{FF2B5EF4-FFF2-40B4-BE49-F238E27FC236}">
                  <a16:creationId xmlns:a16="http://schemas.microsoft.com/office/drawing/2014/main" id="{77C2A153-5D94-465A-9D36-DA0211CB20AC}"/>
                </a:ext>
              </a:extLst>
            </p:cNvPr>
            <p:cNvSpPr/>
            <p:nvPr/>
          </p:nvSpPr>
          <p:spPr>
            <a:xfrm>
              <a:off x="5716592" y="6298856"/>
              <a:ext cx="405029" cy="736362"/>
            </a:xfrm>
            <a:custGeom>
              <a:avLst/>
              <a:gdLst>
                <a:gd name="connsiteX0" fmla="*/ 404808 w 405029"/>
                <a:gd name="connsiteY0" fmla="*/ 344 h 736362"/>
                <a:gd name="connsiteX1" fmla="*/ 110168 w 405029"/>
                <a:gd name="connsiteY1" fmla="*/ 234024 h 736362"/>
                <a:gd name="connsiteX2" fmla="*/ 3488 w 405029"/>
                <a:gd name="connsiteY2" fmla="*/ 726784 h 736362"/>
                <a:gd name="connsiteX3" fmla="*/ 28888 w 405029"/>
                <a:gd name="connsiteY3" fmla="*/ 538824 h 736362"/>
                <a:gd name="connsiteX4" fmla="*/ 59368 w 405029"/>
                <a:gd name="connsiteY4" fmla="*/ 279744 h 736362"/>
                <a:gd name="connsiteX5" fmla="*/ 404808 w 405029"/>
                <a:gd name="connsiteY5" fmla="*/ 344 h 73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029" h="736362">
                  <a:moveTo>
                    <a:pt x="404808" y="344"/>
                  </a:moveTo>
                  <a:cubicBezTo>
                    <a:pt x="413275" y="-7276"/>
                    <a:pt x="177055" y="112951"/>
                    <a:pt x="110168" y="234024"/>
                  </a:cubicBezTo>
                  <a:cubicBezTo>
                    <a:pt x="43281" y="355097"/>
                    <a:pt x="17035" y="675984"/>
                    <a:pt x="3488" y="726784"/>
                  </a:cubicBezTo>
                  <a:cubicBezTo>
                    <a:pt x="-10059" y="777584"/>
                    <a:pt x="19575" y="613331"/>
                    <a:pt x="28888" y="538824"/>
                  </a:cubicBezTo>
                  <a:cubicBezTo>
                    <a:pt x="38201" y="464317"/>
                    <a:pt x="-6672" y="370337"/>
                    <a:pt x="59368" y="279744"/>
                  </a:cubicBezTo>
                  <a:cubicBezTo>
                    <a:pt x="125408" y="189151"/>
                    <a:pt x="396341" y="7964"/>
                    <a:pt x="404808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6" name="フリーフォーム: 図形 2065">
              <a:extLst>
                <a:ext uri="{FF2B5EF4-FFF2-40B4-BE49-F238E27FC236}">
                  <a16:creationId xmlns:a16="http://schemas.microsoft.com/office/drawing/2014/main" id="{8C1AF99D-D9F7-404A-8EE3-20FCC03FFDDA}"/>
                </a:ext>
              </a:extLst>
            </p:cNvPr>
            <p:cNvSpPr/>
            <p:nvPr/>
          </p:nvSpPr>
          <p:spPr>
            <a:xfrm>
              <a:off x="4734352" y="8207332"/>
              <a:ext cx="565610" cy="280097"/>
            </a:xfrm>
            <a:custGeom>
              <a:avLst/>
              <a:gdLst>
                <a:gd name="connsiteX0" fmla="*/ 564723 w 565610"/>
                <a:gd name="connsiteY0" fmla="*/ 43 h 280097"/>
                <a:gd name="connsiteX1" fmla="*/ 494873 w 565610"/>
                <a:gd name="connsiteY1" fmla="*/ 149268 h 280097"/>
                <a:gd name="connsiteX2" fmla="*/ 380573 w 565610"/>
                <a:gd name="connsiteY2" fmla="*/ 196893 h 280097"/>
                <a:gd name="connsiteX3" fmla="*/ 2748 w 565610"/>
                <a:gd name="connsiteY3" fmla="*/ 279443 h 280097"/>
                <a:gd name="connsiteX4" fmla="*/ 221823 w 565610"/>
                <a:gd name="connsiteY4" fmla="*/ 231818 h 280097"/>
                <a:gd name="connsiteX5" fmla="*/ 447248 w 565610"/>
                <a:gd name="connsiteY5" fmla="*/ 165143 h 280097"/>
                <a:gd name="connsiteX6" fmla="*/ 564723 w 565610"/>
                <a:gd name="connsiteY6" fmla="*/ 43 h 2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610" h="280097">
                  <a:moveTo>
                    <a:pt x="564723" y="43"/>
                  </a:moveTo>
                  <a:cubicBezTo>
                    <a:pt x="572660" y="-2603"/>
                    <a:pt x="525565" y="116460"/>
                    <a:pt x="494873" y="149268"/>
                  </a:cubicBezTo>
                  <a:cubicBezTo>
                    <a:pt x="464181" y="182076"/>
                    <a:pt x="462594" y="175197"/>
                    <a:pt x="380573" y="196893"/>
                  </a:cubicBezTo>
                  <a:cubicBezTo>
                    <a:pt x="298552" y="218589"/>
                    <a:pt x="29206" y="273622"/>
                    <a:pt x="2748" y="279443"/>
                  </a:cubicBezTo>
                  <a:cubicBezTo>
                    <a:pt x="-23710" y="285264"/>
                    <a:pt x="147740" y="250868"/>
                    <a:pt x="221823" y="231818"/>
                  </a:cubicBezTo>
                  <a:cubicBezTo>
                    <a:pt x="295906" y="212768"/>
                    <a:pt x="389040" y="200597"/>
                    <a:pt x="447248" y="165143"/>
                  </a:cubicBezTo>
                  <a:cubicBezTo>
                    <a:pt x="505456" y="129689"/>
                    <a:pt x="556786" y="2689"/>
                    <a:pt x="564723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フリーフォーム: 図形 2066">
              <a:extLst>
                <a:ext uri="{FF2B5EF4-FFF2-40B4-BE49-F238E27FC236}">
                  <a16:creationId xmlns:a16="http://schemas.microsoft.com/office/drawing/2014/main" id="{A3661068-55EF-4B30-B90C-9D169A3DB51D}"/>
                </a:ext>
              </a:extLst>
            </p:cNvPr>
            <p:cNvSpPr/>
            <p:nvPr/>
          </p:nvSpPr>
          <p:spPr>
            <a:xfrm>
              <a:off x="4752966" y="8070811"/>
              <a:ext cx="430061" cy="222551"/>
            </a:xfrm>
            <a:custGeom>
              <a:avLst/>
              <a:gdLst>
                <a:gd name="connsiteX0" fmla="*/ 428634 w 430061"/>
                <a:gd name="connsiteY0" fmla="*/ 39 h 222551"/>
                <a:gd name="connsiteX1" fmla="*/ 136534 w 430061"/>
                <a:gd name="connsiteY1" fmla="*/ 117514 h 222551"/>
                <a:gd name="connsiteX2" fmla="*/ 9 w 430061"/>
                <a:gd name="connsiteY2" fmla="*/ 222289 h 222551"/>
                <a:gd name="connsiteX3" fmla="*/ 130184 w 430061"/>
                <a:gd name="connsiteY3" fmla="*/ 146089 h 222551"/>
                <a:gd name="connsiteX4" fmla="*/ 244484 w 430061"/>
                <a:gd name="connsiteY4" fmla="*/ 104814 h 222551"/>
                <a:gd name="connsiteX5" fmla="*/ 428634 w 430061"/>
                <a:gd name="connsiteY5" fmla="*/ 39 h 22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061" h="222551">
                  <a:moveTo>
                    <a:pt x="428634" y="39"/>
                  </a:moveTo>
                  <a:cubicBezTo>
                    <a:pt x="410642" y="2156"/>
                    <a:pt x="207971" y="80472"/>
                    <a:pt x="136534" y="117514"/>
                  </a:cubicBezTo>
                  <a:cubicBezTo>
                    <a:pt x="65096" y="154556"/>
                    <a:pt x="1067" y="217527"/>
                    <a:pt x="9" y="222289"/>
                  </a:cubicBezTo>
                  <a:cubicBezTo>
                    <a:pt x="-1049" y="227051"/>
                    <a:pt x="89438" y="165668"/>
                    <a:pt x="130184" y="146089"/>
                  </a:cubicBezTo>
                  <a:cubicBezTo>
                    <a:pt x="170930" y="126510"/>
                    <a:pt x="199505" y="127568"/>
                    <a:pt x="244484" y="104814"/>
                  </a:cubicBezTo>
                  <a:cubicBezTo>
                    <a:pt x="289463" y="82060"/>
                    <a:pt x="446626" y="-2078"/>
                    <a:pt x="428634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フリーフォーム: 図形 2067">
              <a:extLst>
                <a:ext uri="{FF2B5EF4-FFF2-40B4-BE49-F238E27FC236}">
                  <a16:creationId xmlns:a16="http://schemas.microsoft.com/office/drawing/2014/main" id="{6A23DA16-06ED-4505-BF1F-E9A09691A6A8}"/>
                </a:ext>
              </a:extLst>
            </p:cNvPr>
            <p:cNvSpPr/>
            <p:nvPr/>
          </p:nvSpPr>
          <p:spPr>
            <a:xfrm>
              <a:off x="4641525" y="7902241"/>
              <a:ext cx="486786" cy="138093"/>
            </a:xfrm>
            <a:custGeom>
              <a:avLst/>
              <a:gdLst>
                <a:gd name="connsiteX0" fmla="*/ 325 w 486786"/>
                <a:gd name="connsiteY0" fmla="*/ 44784 h 138093"/>
                <a:gd name="connsiteX1" fmla="*/ 273375 w 486786"/>
                <a:gd name="connsiteY1" fmla="*/ 9859 h 138093"/>
                <a:gd name="connsiteX2" fmla="*/ 482925 w 486786"/>
                <a:gd name="connsiteY2" fmla="*/ 136859 h 138093"/>
                <a:gd name="connsiteX3" fmla="*/ 403550 w 486786"/>
                <a:gd name="connsiteY3" fmla="*/ 70184 h 138093"/>
                <a:gd name="connsiteX4" fmla="*/ 330525 w 486786"/>
                <a:gd name="connsiteY4" fmla="*/ 334 h 138093"/>
                <a:gd name="connsiteX5" fmla="*/ 325 w 486786"/>
                <a:gd name="connsiteY5" fmla="*/ 44784 h 13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786" h="138093">
                  <a:moveTo>
                    <a:pt x="325" y="44784"/>
                  </a:moveTo>
                  <a:cubicBezTo>
                    <a:pt x="-9200" y="46372"/>
                    <a:pt x="192942" y="-5487"/>
                    <a:pt x="273375" y="9859"/>
                  </a:cubicBezTo>
                  <a:cubicBezTo>
                    <a:pt x="353808" y="25205"/>
                    <a:pt x="461229" y="126805"/>
                    <a:pt x="482925" y="136859"/>
                  </a:cubicBezTo>
                  <a:cubicBezTo>
                    <a:pt x="504621" y="146913"/>
                    <a:pt x="428950" y="92938"/>
                    <a:pt x="403550" y="70184"/>
                  </a:cubicBezTo>
                  <a:cubicBezTo>
                    <a:pt x="378150" y="47430"/>
                    <a:pt x="392967" y="5096"/>
                    <a:pt x="330525" y="334"/>
                  </a:cubicBezTo>
                  <a:cubicBezTo>
                    <a:pt x="268083" y="-4428"/>
                    <a:pt x="9850" y="43196"/>
                    <a:pt x="325" y="44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9" name="フリーフォーム: 図形 2068">
              <a:extLst>
                <a:ext uri="{FF2B5EF4-FFF2-40B4-BE49-F238E27FC236}">
                  <a16:creationId xmlns:a16="http://schemas.microsoft.com/office/drawing/2014/main" id="{CF9C52D2-8212-43EC-99DA-0D8D379CCE25}"/>
                </a:ext>
              </a:extLst>
            </p:cNvPr>
            <p:cNvSpPr/>
            <p:nvPr/>
          </p:nvSpPr>
          <p:spPr>
            <a:xfrm>
              <a:off x="4739035" y="7304083"/>
              <a:ext cx="222809" cy="126074"/>
            </a:xfrm>
            <a:custGeom>
              <a:avLst/>
              <a:gdLst>
                <a:gd name="connsiteX0" fmla="*/ 1240 w 222809"/>
                <a:gd name="connsiteY0" fmla="*/ 5 h 126074"/>
                <a:gd name="connsiteX1" fmla="*/ 2828 w 222809"/>
                <a:gd name="connsiteY1" fmla="*/ 104780 h 126074"/>
                <a:gd name="connsiteX2" fmla="*/ 10765 w 222809"/>
                <a:gd name="connsiteY2" fmla="*/ 114305 h 126074"/>
                <a:gd name="connsiteX3" fmla="*/ 85378 w 222809"/>
                <a:gd name="connsiteY3" fmla="*/ 125417 h 126074"/>
                <a:gd name="connsiteX4" fmla="*/ 164753 w 222809"/>
                <a:gd name="connsiteY4" fmla="*/ 123830 h 126074"/>
                <a:gd name="connsiteX5" fmla="*/ 217140 w 222809"/>
                <a:gd name="connsiteY5" fmla="*/ 115892 h 126074"/>
                <a:gd name="connsiteX6" fmla="*/ 220315 w 222809"/>
                <a:gd name="connsiteY6" fmla="*/ 34930 h 126074"/>
                <a:gd name="connsiteX7" fmla="*/ 207615 w 222809"/>
                <a:gd name="connsiteY7" fmla="*/ 96842 h 126074"/>
                <a:gd name="connsiteX8" fmla="*/ 172690 w 222809"/>
                <a:gd name="connsiteY8" fmla="*/ 104780 h 126074"/>
                <a:gd name="connsiteX9" fmla="*/ 20290 w 222809"/>
                <a:gd name="connsiteY9" fmla="*/ 100017 h 126074"/>
                <a:gd name="connsiteX10" fmla="*/ 1240 w 222809"/>
                <a:gd name="connsiteY10" fmla="*/ 5 h 12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809" h="126074">
                  <a:moveTo>
                    <a:pt x="1240" y="5"/>
                  </a:moveTo>
                  <a:cubicBezTo>
                    <a:pt x="-1670" y="799"/>
                    <a:pt x="1241" y="85730"/>
                    <a:pt x="2828" y="104780"/>
                  </a:cubicBezTo>
                  <a:cubicBezTo>
                    <a:pt x="4415" y="123830"/>
                    <a:pt x="-2993" y="110866"/>
                    <a:pt x="10765" y="114305"/>
                  </a:cubicBezTo>
                  <a:cubicBezTo>
                    <a:pt x="24523" y="117744"/>
                    <a:pt x="59713" y="123830"/>
                    <a:pt x="85378" y="125417"/>
                  </a:cubicBezTo>
                  <a:cubicBezTo>
                    <a:pt x="111043" y="127005"/>
                    <a:pt x="142793" y="125417"/>
                    <a:pt x="164753" y="123830"/>
                  </a:cubicBezTo>
                  <a:cubicBezTo>
                    <a:pt x="186713" y="122243"/>
                    <a:pt x="207880" y="130709"/>
                    <a:pt x="217140" y="115892"/>
                  </a:cubicBezTo>
                  <a:cubicBezTo>
                    <a:pt x="226400" y="101075"/>
                    <a:pt x="221902" y="38105"/>
                    <a:pt x="220315" y="34930"/>
                  </a:cubicBezTo>
                  <a:cubicBezTo>
                    <a:pt x="218728" y="31755"/>
                    <a:pt x="215553" y="85200"/>
                    <a:pt x="207615" y="96842"/>
                  </a:cubicBezTo>
                  <a:cubicBezTo>
                    <a:pt x="199678" y="108484"/>
                    <a:pt x="203911" y="104251"/>
                    <a:pt x="172690" y="104780"/>
                  </a:cubicBezTo>
                  <a:cubicBezTo>
                    <a:pt x="141469" y="105309"/>
                    <a:pt x="46748" y="111659"/>
                    <a:pt x="20290" y="100017"/>
                  </a:cubicBezTo>
                  <a:cubicBezTo>
                    <a:pt x="-6168" y="88375"/>
                    <a:pt x="4150" y="-789"/>
                    <a:pt x="124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0" name="フリーフォーム: 図形 2069">
              <a:extLst>
                <a:ext uri="{FF2B5EF4-FFF2-40B4-BE49-F238E27FC236}">
                  <a16:creationId xmlns:a16="http://schemas.microsoft.com/office/drawing/2014/main" id="{96B2F39E-CF8B-45A1-8F90-C35EF599D88F}"/>
                </a:ext>
              </a:extLst>
            </p:cNvPr>
            <p:cNvSpPr/>
            <p:nvPr/>
          </p:nvSpPr>
          <p:spPr>
            <a:xfrm>
              <a:off x="6527072" y="6152136"/>
              <a:ext cx="329027" cy="832869"/>
            </a:xfrm>
            <a:custGeom>
              <a:avLst/>
              <a:gdLst>
                <a:gd name="connsiteX0" fmla="*/ 328811 w 329027"/>
                <a:gd name="connsiteY0" fmla="*/ 51814 h 832869"/>
                <a:gd name="connsiteX1" fmla="*/ 229328 w 329027"/>
                <a:gd name="connsiteY1" fmla="*/ 5247 h 832869"/>
                <a:gd name="connsiteX2" fmla="*/ 121378 w 329027"/>
                <a:gd name="connsiteY2" fmla="*/ 197864 h 832869"/>
                <a:gd name="connsiteX3" fmla="*/ 59995 w 329027"/>
                <a:gd name="connsiteY3" fmla="*/ 329097 h 832869"/>
                <a:gd name="connsiteX4" fmla="*/ 24011 w 329027"/>
                <a:gd name="connsiteY4" fmla="*/ 523831 h 832869"/>
                <a:gd name="connsiteX5" fmla="*/ 30361 w 329027"/>
                <a:gd name="connsiteY5" fmla="*/ 822281 h 832869"/>
                <a:gd name="connsiteX6" fmla="*/ 30361 w 329027"/>
                <a:gd name="connsiteY6" fmla="*/ 739731 h 832869"/>
                <a:gd name="connsiteX7" fmla="*/ 4961 w 329027"/>
                <a:gd name="connsiteY7" fmla="*/ 487847 h 832869"/>
                <a:gd name="connsiteX8" fmla="*/ 142545 w 329027"/>
                <a:gd name="connsiteY8" fmla="*/ 85681 h 832869"/>
                <a:gd name="connsiteX9" fmla="*/ 201811 w 329027"/>
                <a:gd name="connsiteY9" fmla="*/ 22181 h 832869"/>
                <a:gd name="connsiteX10" fmla="*/ 328811 w 329027"/>
                <a:gd name="connsiteY10" fmla="*/ 51814 h 83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027" h="832869">
                  <a:moveTo>
                    <a:pt x="328811" y="51814"/>
                  </a:moveTo>
                  <a:cubicBezTo>
                    <a:pt x="333397" y="48992"/>
                    <a:pt x="263900" y="-19095"/>
                    <a:pt x="229328" y="5247"/>
                  </a:cubicBezTo>
                  <a:cubicBezTo>
                    <a:pt x="194756" y="29589"/>
                    <a:pt x="149600" y="143889"/>
                    <a:pt x="121378" y="197864"/>
                  </a:cubicBezTo>
                  <a:cubicBezTo>
                    <a:pt x="93156" y="251839"/>
                    <a:pt x="76223" y="274769"/>
                    <a:pt x="59995" y="329097"/>
                  </a:cubicBezTo>
                  <a:cubicBezTo>
                    <a:pt x="43767" y="383425"/>
                    <a:pt x="28950" y="441634"/>
                    <a:pt x="24011" y="523831"/>
                  </a:cubicBezTo>
                  <a:cubicBezTo>
                    <a:pt x="19072" y="606028"/>
                    <a:pt x="29303" y="786298"/>
                    <a:pt x="30361" y="822281"/>
                  </a:cubicBezTo>
                  <a:cubicBezTo>
                    <a:pt x="31419" y="858264"/>
                    <a:pt x="34594" y="795470"/>
                    <a:pt x="30361" y="739731"/>
                  </a:cubicBezTo>
                  <a:cubicBezTo>
                    <a:pt x="26128" y="683992"/>
                    <a:pt x="-13736" y="596855"/>
                    <a:pt x="4961" y="487847"/>
                  </a:cubicBezTo>
                  <a:cubicBezTo>
                    <a:pt x="23658" y="378839"/>
                    <a:pt x="109737" y="163292"/>
                    <a:pt x="142545" y="85681"/>
                  </a:cubicBezTo>
                  <a:cubicBezTo>
                    <a:pt x="175353" y="8070"/>
                    <a:pt x="172883" y="29942"/>
                    <a:pt x="201811" y="22181"/>
                  </a:cubicBezTo>
                  <a:cubicBezTo>
                    <a:pt x="230739" y="14420"/>
                    <a:pt x="324225" y="54636"/>
                    <a:pt x="328811" y="51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フリーフォーム: 図形 2070">
              <a:extLst>
                <a:ext uri="{FF2B5EF4-FFF2-40B4-BE49-F238E27FC236}">
                  <a16:creationId xmlns:a16="http://schemas.microsoft.com/office/drawing/2014/main" id="{8058B28C-4200-4E01-9DCD-E8208F89A2D9}"/>
                </a:ext>
              </a:extLst>
            </p:cNvPr>
            <p:cNvSpPr/>
            <p:nvPr/>
          </p:nvSpPr>
          <p:spPr>
            <a:xfrm>
              <a:off x="6374154" y="7010367"/>
              <a:ext cx="134714" cy="427429"/>
            </a:xfrm>
            <a:custGeom>
              <a:avLst/>
              <a:gdLst>
                <a:gd name="connsiteX0" fmla="*/ 134596 w 134714"/>
                <a:gd name="connsiteY0" fmla="*/ 33 h 427429"/>
                <a:gd name="connsiteX1" fmla="*/ 54163 w 134714"/>
                <a:gd name="connsiteY1" fmla="*/ 201116 h 427429"/>
                <a:gd name="connsiteX2" fmla="*/ 1246 w 134714"/>
                <a:gd name="connsiteY2" fmla="*/ 421250 h 427429"/>
                <a:gd name="connsiteX3" fmla="*/ 18179 w 134714"/>
                <a:gd name="connsiteY3" fmla="*/ 353516 h 427429"/>
                <a:gd name="connsiteX4" fmla="*/ 35113 w 134714"/>
                <a:gd name="connsiteY4" fmla="*/ 215933 h 427429"/>
                <a:gd name="connsiteX5" fmla="*/ 134596 w 134714"/>
                <a:gd name="connsiteY5" fmla="*/ 33 h 4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714" h="427429">
                  <a:moveTo>
                    <a:pt x="134596" y="33"/>
                  </a:moveTo>
                  <a:cubicBezTo>
                    <a:pt x="137771" y="-2437"/>
                    <a:pt x="76388" y="130913"/>
                    <a:pt x="54163" y="201116"/>
                  </a:cubicBezTo>
                  <a:cubicBezTo>
                    <a:pt x="31938" y="271319"/>
                    <a:pt x="7243" y="395850"/>
                    <a:pt x="1246" y="421250"/>
                  </a:cubicBezTo>
                  <a:cubicBezTo>
                    <a:pt x="-4751" y="446650"/>
                    <a:pt x="12535" y="387735"/>
                    <a:pt x="18179" y="353516"/>
                  </a:cubicBezTo>
                  <a:cubicBezTo>
                    <a:pt x="23823" y="319297"/>
                    <a:pt x="15005" y="271319"/>
                    <a:pt x="35113" y="215933"/>
                  </a:cubicBezTo>
                  <a:cubicBezTo>
                    <a:pt x="55221" y="160547"/>
                    <a:pt x="131421" y="2503"/>
                    <a:pt x="134596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フリーフォーム: 図形 2071">
              <a:extLst>
                <a:ext uri="{FF2B5EF4-FFF2-40B4-BE49-F238E27FC236}">
                  <a16:creationId xmlns:a16="http://schemas.microsoft.com/office/drawing/2014/main" id="{D5FAF20F-0C92-40F7-8F5D-D63AB5CEF807}"/>
                </a:ext>
              </a:extLst>
            </p:cNvPr>
            <p:cNvSpPr/>
            <p:nvPr/>
          </p:nvSpPr>
          <p:spPr>
            <a:xfrm>
              <a:off x="6807297" y="6178370"/>
              <a:ext cx="108578" cy="582827"/>
            </a:xfrm>
            <a:custGeom>
              <a:avLst/>
              <a:gdLst>
                <a:gd name="connsiteX0" fmla="*/ 33241 w 108578"/>
                <a:gd name="connsiteY0" fmla="*/ 180 h 582827"/>
                <a:gd name="connsiteX1" fmla="*/ 96741 w 108578"/>
                <a:gd name="connsiteY1" fmla="*/ 100193 h 582827"/>
                <a:gd name="connsiteX2" fmla="*/ 87216 w 108578"/>
                <a:gd name="connsiteY2" fmla="*/ 143055 h 582827"/>
                <a:gd name="connsiteX3" fmla="*/ 44353 w 108578"/>
                <a:gd name="connsiteY3" fmla="*/ 401818 h 582827"/>
                <a:gd name="connsiteX4" fmla="*/ 1491 w 108578"/>
                <a:gd name="connsiteY4" fmla="*/ 576443 h 582827"/>
                <a:gd name="connsiteX5" fmla="*/ 15778 w 108578"/>
                <a:gd name="connsiteY5" fmla="*/ 519293 h 582827"/>
                <a:gd name="connsiteX6" fmla="*/ 72928 w 108578"/>
                <a:gd name="connsiteY6" fmla="*/ 279580 h 582827"/>
                <a:gd name="connsiteX7" fmla="*/ 107853 w 108578"/>
                <a:gd name="connsiteY7" fmla="*/ 127180 h 582827"/>
                <a:gd name="connsiteX8" fmla="*/ 33241 w 108578"/>
                <a:gd name="connsiteY8" fmla="*/ 180 h 58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578" h="582827">
                  <a:moveTo>
                    <a:pt x="33241" y="180"/>
                  </a:moveTo>
                  <a:cubicBezTo>
                    <a:pt x="31389" y="-4318"/>
                    <a:pt x="87745" y="76381"/>
                    <a:pt x="96741" y="100193"/>
                  </a:cubicBezTo>
                  <a:cubicBezTo>
                    <a:pt x="105737" y="124005"/>
                    <a:pt x="95947" y="92784"/>
                    <a:pt x="87216" y="143055"/>
                  </a:cubicBezTo>
                  <a:cubicBezTo>
                    <a:pt x="78485" y="193326"/>
                    <a:pt x="58640" y="329587"/>
                    <a:pt x="44353" y="401818"/>
                  </a:cubicBezTo>
                  <a:cubicBezTo>
                    <a:pt x="30066" y="474049"/>
                    <a:pt x="6253" y="556864"/>
                    <a:pt x="1491" y="576443"/>
                  </a:cubicBezTo>
                  <a:cubicBezTo>
                    <a:pt x="-3271" y="596022"/>
                    <a:pt x="3872" y="568770"/>
                    <a:pt x="15778" y="519293"/>
                  </a:cubicBezTo>
                  <a:cubicBezTo>
                    <a:pt x="27684" y="469816"/>
                    <a:pt x="57582" y="344932"/>
                    <a:pt x="72928" y="279580"/>
                  </a:cubicBezTo>
                  <a:cubicBezTo>
                    <a:pt x="88274" y="214228"/>
                    <a:pt x="113145" y="169249"/>
                    <a:pt x="107853" y="127180"/>
                  </a:cubicBezTo>
                  <a:cubicBezTo>
                    <a:pt x="102561" y="85111"/>
                    <a:pt x="35093" y="4678"/>
                    <a:pt x="33241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3" name="フリーフォーム: 図形 2072">
              <a:extLst>
                <a:ext uri="{FF2B5EF4-FFF2-40B4-BE49-F238E27FC236}">
                  <a16:creationId xmlns:a16="http://schemas.microsoft.com/office/drawing/2014/main" id="{2B4DE633-D639-4132-846F-A509833C5186}"/>
                </a:ext>
              </a:extLst>
            </p:cNvPr>
            <p:cNvSpPr/>
            <p:nvPr/>
          </p:nvSpPr>
          <p:spPr>
            <a:xfrm>
              <a:off x="6628678" y="6237599"/>
              <a:ext cx="272795" cy="312339"/>
            </a:xfrm>
            <a:custGeom>
              <a:avLst/>
              <a:gdLst>
                <a:gd name="connsiteX0" fmla="*/ 272185 w 272795"/>
                <a:gd name="connsiteY0" fmla="*/ 87001 h 312339"/>
                <a:gd name="connsiteX1" fmla="*/ 235672 w 272795"/>
                <a:gd name="connsiteY1" fmla="*/ 9214 h 312339"/>
                <a:gd name="connsiteX2" fmla="*/ 186460 w 272795"/>
                <a:gd name="connsiteY2" fmla="*/ 31439 h 312339"/>
                <a:gd name="connsiteX3" fmla="*/ 56285 w 272795"/>
                <a:gd name="connsiteY3" fmla="*/ 183839 h 312339"/>
                <a:gd name="connsiteX4" fmla="*/ 2310 w 272795"/>
                <a:gd name="connsiteY4" fmla="*/ 307664 h 312339"/>
                <a:gd name="connsiteX5" fmla="*/ 16597 w 272795"/>
                <a:gd name="connsiteY5" fmla="*/ 271151 h 312339"/>
                <a:gd name="connsiteX6" fmla="*/ 76922 w 272795"/>
                <a:gd name="connsiteY6" fmla="*/ 129864 h 312339"/>
                <a:gd name="connsiteX7" fmla="*/ 205510 w 272795"/>
                <a:gd name="connsiteY7" fmla="*/ 1276 h 312339"/>
                <a:gd name="connsiteX8" fmla="*/ 272185 w 272795"/>
                <a:gd name="connsiteY8" fmla="*/ 87001 h 31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95" h="312339">
                  <a:moveTo>
                    <a:pt x="272185" y="87001"/>
                  </a:moveTo>
                  <a:cubicBezTo>
                    <a:pt x="277212" y="88324"/>
                    <a:pt x="249959" y="18474"/>
                    <a:pt x="235672" y="9214"/>
                  </a:cubicBezTo>
                  <a:cubicBezTo>
                    <a:pt x="221385" y="-46"/>
                    <a:pt x="216358" y="2335"/>
                    <a:pt x="186460" y="31439"/>
                  </a:cubicBezTo>
                  <a:cubicBezTo>
                    <a:pt x="156562" y="60543"/>
                    <a:pt x="86977" y="137802"/>
                    <a:pt x="56285" y="183839"/>
                  </a:cubicBezTo>
                  <a:cubicBezTo>
                    <a:pt x="25593" y="229876"/>
                    <a:pt x="8925" y="293112"/>
                    <a:pt x="2310" y="307664"/>
                  </a:cubicBezTo>
                  <a:cubicBezTo>
                    <a:pt x="-4305" y="322216"/>
                    <a:pt x="4162" y="300784"/>
                    <a:pt x="16597" y="271151"/>
                  </a:cubicBezTo>
                  <a:cubicBezTo>
                    <a:pt x="29032" y="241518"/>
                    <a:pt x="45437" y="174843"/>
                    <a:pt x="76922" y="129864"/>
                  </a:cubicBezTo>
                  <a:cubicBezTo>
                    <a:pt x="108407" y="84885"/>
                    <a:pt x="175083" y="14770"/>
                    <a:pt x="205510" y="1276"/>
                  </a:cubicBezTo>
                  <a:cubicBezTo>
                    <a:pt x="235937" y="-12218"/>
                    <a:pt x="267158" y="85678"/>
                    <a:pt x="272185" y="87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フリーフォーム: 図形 2073">
              <a:extLst>
                <a:ext uri="{FF2B5EF4-FFF2-40B4-BE49-F238E27FC236}">
                  <a16:creationId xmlns:a16="http://schemas.microsoft.com/office/drawing/2014/main" id="{9EDA1923-AF0A-4A85-AD95-F078BCBF63DE}"/>
                </a:ext>
              </a:extLst>
            </p:cNvPr>
            <p:cNvSpPr/>
            <p:nvPr/>
          </p:nvSpPr>
          <p:spPr>
            <a:xfrm>
              <a:off x="6797643" y="6377827"/>
              <a:ext cx="55604" cy="318358"/>
            </a:xfrm>
            <a:custGeom>
              <a:avLst/>
              <a:gdLst>
                <a:gd name="connsiteX0" fmla="*/ 4795 w 55604"/>
                <a:gd name="connsiteY0" fmla="*/ 748 h 318358"/>
                <a:gd name="connsiteX1" fmla="*/ 31782 w 55604"/>
                <a:gd name="connsiteY1" fmla="*/ 69011 h 318358"/>
                <a:gd name="connsiteX2" fmla="*/ 1620 w 55604"/>
                <a:gd name="connsiteY2" fmla="*/ 311898 h 318358"/>
                <a:gd name="connsiteX3" fmla="*/ 9557 w 55604"/>
                <a:gd name="connsiteY3" fmla="*/ 230936 h 318358"/>
                <a:gd name="connsiteX4" fmla="*/ 55595 w 55604"/>
                <a:gd name="connsiteY4" fmla="*/ 45198 h 318358"/>
                <a:gd name="connsiteX5" fmla="*/ 4795 w 55604"/>
                <a:gd name="connsiteY5" fmla="*/ 748 h 3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604" h="318358">
                  <a:moveTo>
                    <a:pt x="4795" y="748"/>
                  </a:moveTo>
                  <a:cubicBezTo>
                    <a:pt x="826" y="4717"/>
                    <a:pt x="32311" y="17153"/>
                    <a:pt x="31782" y="69011"/>
                  </a:cubicBezTo>
                  <a:cubicBezTo>
                    <a:pt x="31253" y="120869"/>
                    <a:pt x="5324" y="284911"/>
                    <a:pt x="1620" y="311898"/>
                  </a:cubicBezTo>
                  <a:cubicBezTo>
                    <a:pt x="-2084" y="338885"/>
                    <a:pt x="561" y="275386"/>
                    <a:pt x="9557" y="230936"/>
                  </a:cubicBezTo>
                  <a:cubicBezTo>
                    <a:pt x="18553" y="186486"/>
                    <a:pt x="54801" y="82240"/>
                    <a:pt x="55595" y="45198"/>
                  </a:cubicBezTo>
                  <a:cubicBezTo>
                    <a:pt x="56389" y="8156"/>
                    <a:pt x="8764" y="-3221"/>
                    <a:pt x="4795" y="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フリーフォーム: 図形 2074">
              <a:extLst>
                <a:ext uri="{FF2B5EF4-FFF2-40B4-BE49-F238E27FC236}">
                  <a16:creationId xmlns:a16="http://schemas.microsoft.com/office/drawing/2014/main" id="{F5F6B226-7FB6-41F2-A357-80113C407267}"/>
                </a:ext>
              </a:extLst>
            </p:cNvPr>
            <p:cNvSpPr/>
            <p:nvPr/>
          </p:nvSpPr>
          <p:spPr>
            <a:xfrm>
              <a:off x="6634843" y="6429247"/>
              <a:ext cx="131697" cy="219651"/>
            </a:xfrm>
            <a:custGeom>
              <a:avLst/>
              <a:gdLst>
                <a:gd name="connsiteX0" fmla="*/ 102507 w 131697"/>
                <a:gd name="connsiteY0" fmla="*/ 128 h 219651"/>
                <a:gd name="connsiteX1" fmla="*/ 104095 w 131697"/>
                <a:gd name="connsiteY1" fmla="*/ 146178 h 219651"/>
                <a:gd name="connsiteX2" fmla="*/ 131082 w 131697"/>
                <a:gd name="connsiteY2" fmla="*/ 217616 h 219651"/>
                <a:gd name="connsiteX3" fmla="*/ 73932 w 131697"/>
                <a:gd name="connsiteY3" fmla="*/ 196978 h 219651"/>
                <a:gd name="connsiteX4" fmla="*/ 907 w 131697"/>
                <a:gd name="connsiteY4" fmla="*/ 163641 h 219651"/>
                <a:gd name="connsiteX5" fmla="*/ 127907 w 131697"/>
                <a:gd name="connsiteY5" fmla="*/ 209678 h 219651"/>
                <a:gd name="connsiteX6" fmla="*/ 83457 w 131697"/>
                <a:gd name="connsiteY6" fmla="*/ 155703 h 219651"/>
                <a:gd name="connsiteX7" fmla="*/ 80282 w 131697"/>
                <a:gd name="connsiteY7" fmla="*/ 120778 h 219651"/>
                <a:gd name="connsiteX8" fmla="*/ 102507 w 131697"/>
                <a:gd name="connsiteY8" fmla="*/ 128 h 21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97" h="219651">
                  <a:moveTo>
                    <a:pt x="102507" y="128"/>
                  </a:moveTo>
                  <a:cubicBezTo>
                    <a:pt x="106476" y="4361"/>
                    <a:pt x="99333" y="109930"/>
                    <a:pt x="104095" y="146178"/>
                  </a:cubicBezTo>
                  <a:cubicBezTo>
                    <a:pt x="108857" y="182426"/>
                    <a:pt x="136109" y="209149"/>
                    <a:pt x="131082" y="217616"/>
                  </a:cubicBezTo>
                  <a:cubicBezTo>
                    <a:pt x="126055" y="226083"/>
                    <a:pt x="95628" y="205974"/>
                    <a:pt x="73932" y="196978"/>
                  </a:cubicBezTo>
                  <a:cubicBezTo>
                    <a:pt x="52236" y="187982"/>
                    <a:pt x="-8089" y="161524"/>
                    <a:pt x="907" y="163641"/>
                  </a:cubicBezTo>
                  <a:cubicBezTo>
                    <a:pt x="9903" y="165758"/>
                    <a:pt x="114149" y="211001"/>
                    <a:pt x="127907" y="209678"/>
                  </a:cubicBezTo>
                  <a:cubicBezTo>
                    <a:pt x="141665" y="208355"/>
                    <a:pt x="91394" y="170520"/>
                    <a:pt x="83457" y="155703"/>
                  </a:cubicBezTo>
                  <a:cubicBezTo>
                    <a:pt x="75519" y="140886"/>
                    <a:pt x="77636" y="143797"/>
                    <a:pt x="80282" y="120778"/>
                  </a:cubicBezTo>
                  <a:cubicBezTo>
                    <a:pt x="82928" y="97759"/>
                    <a:pt x="98538" y="-4105"/>
                    <a:pt x="102507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6" name="フリーフォーム: 図形 2075">
              <a:extLst>
                <a:ext uri="{FF2B5EF4-FFF2-40B4-BE49-F238E27FC236}">
                  <a16:creationId xmlns:a16="http://schemas.microsoft.com/office/drawing/2014/main" id="{242CFB90-9713-4AE8-8888-F7E5C2D99860}"/>
                </a:ext>
              </a:extLst>
            </p:cNvPr>
            <p:cNvSpPr/>
            <p:nvPr/>
          </p:nvSpPr>
          <p:spPr>
            <a:xfrm>
              <a:off x="6741864" y="6671715"/>
              <a:ext cx="87638" cy="446846"/>
            </a:xfrm>
            <a:custGeom>
              <a:avLst/>
              <a:gdLst>
                <a:gd name="connsiteX0" fmla="*/ 33586 w 87638"/>
                <a:gd name="connsiteY0" fmla="*/ 548 h 446846"/>
                <a:gd name="connsiteX1" fmla="*/ 63749 w 87638"/>
                <a:gd name="connsiteY1" fmla="*/ 154535 h 446846"/>
                <a:gd name="connsiteX2" fmla="*/ 27236 w 87638"/>
                <a:gd name="connsiteY2" fmla="*/ 356148 h 446846"/>
                <a:gd name="connsiteX3" fmla="*/ 249 w 87638"/>
                <a:gd name="connsiteY3" fmla="*/ 446635 h 446846"/>
                <a:gd name="connsiteX4" fmla="*/ 43111 w 87638"/>
                <a:gd name="connsiteY4" fmla="*/ 333923 h 446846"/>
                <a:gd name="connsiteX5" fmla="*/ 87561 w 87638"/>
                <a:gd name="connsiteY5" fmla="*/ 208510 h 446846"/>
                <a:gd name="connsiteX6" fmla="*/ 33586 w 87638"/>
                <a:gd name="connsiteY6" fmla="*/ 548 h 44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8" h="446846">
                  <a:moveTo>
                    <a:pt x="33586" y="548"/>
                  </a:moveTo>
                  <a:cubicBezTo>
                    <a:pt x="29617" y="-8448"/>
                    <a:pt x="64807" y="95268"/>
                    <a:pt x="63749" y="154535"/>
                  </a:cubicBezTo>
                  <a:cubicBezTo>
                    <a:pt x="62691" y="213802"/>
                    <a:pt x="37819" y="307465"/>
                    <a:pt x="27236" y="356148"/>
                  </a:cubicBezTo>
                  <a:cubicBezTo>
                    <a:pt x="16653" y="404831"/>
                    <a:pt x="-2397" y="450339"/>
                    <a:pt x="249" y="446635"/>
                  </a:cubicBezTo>
                  <a:cubicBezTo>
                    <a:pt x="2895" y="442931"/>
                    <a:pt x="28559" y="373610"/>
                    <a:pt x="43111" y="333923"/>
                  </a:cubicBezTo>
                  <a:cubicBezTo>
                    <a:pt x="57663" y="294236"/>
                    <a:pt x="89413" y="262750"/>
                    <a:pt x="87561" y="208510"/>
                  </a:cubicBezTo>
                  <a:cubicBezTo>
                    <a:pt x="85709" y="154270"/>
                    <a:pt x="37555" y="9544"/>
                    <a:pt x="33586" y="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7" name="フリーフォーム: 図形 2076">
              <a:extLst>
                <a:ext uri="{FF2B5EF4-FFF2-40B4-BE49-F238E27FC236}">
                  <a16:creationId xmlns:a16="http://schemas.microsoft.com/office/drawing/2014/main" id="{F1C3FB3B-F4ED-49FC-91E4-B05F5D67360A}"/>
                </a:ext>
              </a:extLst>
            </p:cNvPr>
            <p:cNvSpPr/>
            <p:nvPr/>
          </p:nvSpPr>
          <p:spPr>
            <a:xfrm>
              <a:off x="6605381" y="7134537"/>
              <a:ext cx="138328" cy="335128"/>
            </a:xfrm>
            <a:custGeom>
              <a:avLst/>
              <a:gdLst>
                <a:gd name="connsiteX0" fmla="*/ 138319 w 138328"/>
                <a:gd name="connsiteY0" fmla="*/ 1276 h 335128"/>
                <a:gd name="connsiteX1" fmla="*/ 70057 w 138328"/>
                <a:gd name="connsiteY1" fmla="*/ 217176 h 335128"/>
                <a:gd name="connsiteX2" fmla="*/ 207 w 138328"/>
                <a:gd name="connsiteY2" fmla="*/ 334651 h 335128"/>
                <a:gd name="connsiteX3" fmla="*/ 49419 w 138328"/>
                <a:gd name="connsiteY3" fmla="*/ 253688 h 335128"/>
                <a:gd name="connsiteX4" fmla="*/ 74819 w 138328"/>
                <a:gd name="connsiteY4" fmla="*/ 133038 h 335128"/>
                <a:gd name="connsiteX5" fmla="*/ 138319 w 138328"/>
                <a:gd name="connsiteY5" fmla="*/ 1276 h 33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328" h="335128">
                  <a:moveTo>
                    <a:pt x="138319" y="1276"/>
                  </a:moveTo>
                  <a:cubicBezTo>
                    <a:pt x="137525" y="15299"/>
                    <a:pt x="93076" y="161613"/>
                    <a:pt x="70057" y="217176"/>
                  </a:cubicBezTo>
                  <a:cubicBezTo>
                    <a:pt x="47038" y="272739"/>
                    <a:pt x="3647" y="328566"/>
                    <a:pt x="207" y="334651"/>
                  </a:cubicBezTo>
                  <a:cubicBezTo>
                    <a:pt x="-3233" y="340736"/>
                    <a:pt x="36984" y="287290"/>
                    <a:pt x="49419" y="253688"/>
                  </a:cubicBezTo>
                  <a:cubicBezTo>
                    <a:pt x="61854" y="220086"/>
                    <a:pt x="60532" y="173519"/>
                    <a:pt x="74819" y="133038"/>
                  </a:cubicBezTo>
                  <a:cubicBezTo>
                    <a:pt x="89106" y="92557"/>
                    <a:pt x="139113" y="-12747"/>
                    <a:pt x="138319" y="1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8" name="フリーフォーム: 図形 2077">
              <a:extLst>
                <a:ext uri="{FF2B5EF4-FFF2-40B4-BE49-F238E27FC236}">
                  <a16:creationId xmlns:a16="http://schemas.microsoft.com/office/drawing/2014/main" id="{8A351303-D681-4BD4-A67F-3B4CCE75687D}"/>
                </a:ext>
              </a:extLst>
            </p:cNvPr>
            <p:cNvSpPr/>
            <p:nvPr/>
          </p:nvSpPr>
          <p:spPr>
            <a:xfrm>
              <a:off x="6443019" y="7090379"/>
              <a:ext cx="173827" cy="149910"/>
            </a:xfrm>
            <a:custGeom>
              <a:avLst/>
              <a:gdLst>
                <a:gd name="connsiteX0" fmla="*/ 173681 w 173827"/>
                <a:gd name="connsiteY0" fmla="*/ 4159 h 149910"/>
                <a:gd name="connsiteX1" fmla="*/ 38744 w 173827"/>
                <a:gd name="connsiteY1" fmla="*/ 7334 h 149910"/>
                <a:gd name="connsiteX2" fmla="*/ 13344 w 173827"/>
                <a:gd name="connsiteY2" fmla="*/ 91471 h 149910"/>
                <a:gd name="connsiteX3" fmla="*/ 10169 w 173827"/>
                <a:gd name="connsiteY3" fmla="*/ 148621 h 149910"/>
                <a:gd name="connsiteX4" fmla="*/ 13344 w 173827"/>
                <a:gd name="connsiteY4" fmla="*/ 35909 h 149910"/>
                <a:gd name="connsiteX5" fmla="*/ 10169 w 173827"/>
                <a:gd name="connsiteY5" fmla="*/ 5746 h 149910"/>
                <a:gd name="connsiteX6" fmla="*/ 173681 w 173827"/>
                <a:gd name="connsiteY6" fmla="*/ 4159 h 14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827" h="149910">
                  <a:moveTo>
                    <a:pt x="173681" y="4159"/>
                  </a:moveTo>
                  <a:cubicBezTo>
                    <a:pt x="178443" y="4424"/>
                    <a:pt x="65467" y="-7218"/>
                    <a:pt x="38744" y="7334"/>
                  </a:cubicBezTo>
                  <a:cubicBezTo>
                    <a:pt x="12021" y="21886"/>
                    <a:pt x="18106" y="67923"/>
                    <a:pt x="13344" y="91471"/>
                  </a:cubicBezTo>
                  <a:cubicBezTo>
                    <a:pt x="8582" y="115019"/>
                    <a:pt x="10169" y="157881"/>
                    <a:pt x="10169" y="148621"/>
                  </a:cubicBezTo>
                  <a:cubicBezTo>
                    <a:pt x="10169" y="139361"/>
                    <a:pt x="13344" y="59721"/>
                    <a:pt x="13344" y="35909"/>
                  </a:cubicBezTo>
                  <a:cubicBezTo>
                    <a:pt x="13344" y="12097"/>
                    <a:pt x="-14437" y="13948"/>
                    <a:pt x="10169" y="5746"/>
                  </a:cubicBezTo>
                  <a:cubicBezTo>
                    <a:pt x="34775" y="-2456"/>
                    <a:pt x="168919" y="3894"/>
                    <a:pt x="173681" y="4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フリーフォーム: 図形 2078">
              <a:extLst>
                <a:ext uri="{FF2B5EF4-FFF2-40B4-BE49-F238E27FC236}">
                  <a16:creationId xmlns:a16="http://schemas.microsoft.com/office/drawing/2014/main" id="{2AD8D64E-691B-4F96-A3DA-4AB97351B5CB}"/>
                </a:ext>
              </a:extLst>
            </p:cNvPr>
            <p:cNvSpPr/>
            <p:nvPr/>
          </p:nvSpPr>
          <p:spPr>
            <a:xfrm>
              <a:off x="6446759" y="7270750"/>
              <a:ext cx="49120" cy="169100"/>
            </a:xfrm>
            <a:custGeom>
              <a:avLst/>
              <a:gdLst>
                <a:gd name="connsiteX0" fmla="*/ 33416 w 49120"/>
                <a:gd name="connsiteY0" fmla="*/ 0 h 169100"/>
                <a:gd name="connsiteX1" fmla="*/ 23891 w 49120"/>
                <a:gd name="connsiteY1" fmla="*/ 80963 h 169100"/>
                <a:gd name="connsiteX2" fmla="*/ 47704 w 49120"/>
                <a:gd name="connsiteY2" fmla="*/ 166688 h 169100"/>
                <a:gd name="connsiteX3" fmla="*/ 41354 w 49120"/>
                <a:gd name="connsiteY3" fmla="*/ 139700 h 169100"/>
                <a:gd name="connsiteX4" fmla="*/ 79 w 49120"/>
                <a:gd name="connsiteY4" fmla="*/ 79375 h 169100"/>
                <a:gd name="connsiteX5" fmla="*/ 33416 w 49120"/>
                <a:gd name="connsiteY5" fmla="*/ 0 h 1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20" h="169100">
                  <a:moveTo>
                    <a:pt x="33416" y="0"/>
                  </a:moveTo>
                  <a:cubicBezTo>
                    <a:pt x="37385" y="265"/>
                    <a:pt x="21510" y="53182"/>
                    <a:pt x="23891" y="80963"/>
                  </a:cubicBezTo>
                  <a:cubicBezTo>
                    <a:pt x="26272" y="108744"/>
                    <a:pt x="44794" y="156899"/>
                    <a:pt x="47704" y="166688"/>
                  </a:cubicBezTo>
                  <a:cubicBezTo>
                    <a:pt x="50615" y="176478"/>
                    <a:pt x="49292" y="154252"/>
                    <a:pt x="41354" y="139700"/>
                  </a:cubicBezTo>
                  <a:cubicBezTo>
                    <a:pt x="33416" y="125148"/>
                    <a:pt x="1931" y="98954"/>
                    <a:pt x="79" y="79375"/>
                  </a:cubicBezTo>
                  <a:cubicBezTo>
                    <a:pt x="-1773" y="59796"/>
                    <a:pt x="29447" y="-265"/>
                    <a:pt x="334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0" name="フリーフォーム: 図形 2079">
              <a:extLst>
                <a:ext uri="{FF2B5EF4-FFF2-40B4-BE49-F238E27FC236}">
                  <a16:creationId xmlns:a16="http://schemas.microsoft.com/office/drawing/2014/main" id="{6C472887-7462-4B76-9285-BA860712A04D}"/>
                </a:ext>
              </a:extLst>
            </p:cNvPr>
            <p:cNvSpPr/>
            <p:nvPr/>
          </p:nvSpPr>
          <p:spPr>
            <a:xfrm>
              <a:off x="6314699" y="7477051"/>
              <a:ext cx="196181" cy="200191"/>
            </a:xfrm>
            <a:custGeom>
              <a:avLst/>
              <a:gdLst>
                <a:gd name="connsiteX0" fmla="*/ 195639 w 196181"/>
                <a:gd name="connsiteY0" fmla="*/ 74 h 200191"/>
                <a:gd name="connsiteX1" fmla="*/ 79751 w 196181"/>
                <a:gd name="connsiteY1" fmla="*/ 71512 h 200191"/>
                <a:gd name="connsiteX2" fmla="*/ 43239 w 196181"/>
                <a:gd name="connsiteY2" fmla="*/ 112787 h 200191"/>
                <a:gd name="connsiteX3" fmla="*/ 376 w 196181"/>
                <a:gd name="connsiteY3" fmla="*/ 200099 h 200191"/>
                <a:gd name="connsiteX4" fmla="*/ 22601 w 196181"/>
                <a:gd name="connsiteY4" fmla="*/ 128662 h 200191"/>
                <a:gd name="connsiteX5" fmla="*/ 27364 w 196181"/>
                <a:gd name="connsiteY5" fmla="*/ 85799 h 200191"/>
                <a:gd name="connsiteX6" fmla="*/ 195639 w 196181"/>
                <a:gd name="connsiteY6" fmla="*/ 74 h 20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181" h="200191">
                  <a:moveTo>
                    <a:pt x="195639" y="74"/>
                  </a:moveTo>
                  <a:cubicBezTo>
                    <a:pt x="204370" y="-2307"/>
                    <a:pt x="105151" y="52727"/>
                    <a:pt x="79751" y="71512"/>
                  </a:cubicBezTo>
                  <a:cubicBezTo>
                    <a:pt x="54351" y="90297"/>
                    <a:pt x="56468" y="91356"/>
                    <a:pt x="43239" y="112787"/>
                  </a:cubicBezTo>
                  <a:cubicBezTo>
                    <a:pt x="30010" y="134218"/>
                    <a:pt x="3816" y="197453"/>
                    <a:pt x="376" y="200099"/>
                  </a:cubicBezTo>
                  <a:cubicBezTo>
                    <a:pt x="-3064" y="202745"/>
                    <a:pt x="18103" y="147712"/>
                    <a:pt x="22601" y="128662"/>
                  </a:cubicBezTo>
                  <a:cubicBezTo>
                    <a:pt x="27099" y="109612"/>
                    <a:pt x="2493" y="105643"/>
                    <a:pt x="27364" y="85799"/>
                  </a:cubicBezTo>
                  <a:cubicBezTo>
                    <a:pt x="52235" y="65955"/>
                    <a:pt x="186908" y="2455"/>
                    <a:pt x="195639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フリーフォーム: 図形 2081">
              <a:extLst>
                <a:ext uri="{FF2B5EF4-FFF2-40B4-BE49-F238E27FC236}">
                  <a16:creationId xmlns:a16="http://schemas.microsoft.com/office/drawing/2014/main" id="{ABFD8E12-EB0C-4DE9-B7E2-F2873B359B13}"/>
                </a:ext>
              </a:extLst>
            </p:cNvPr>
            <p:cNvSpPr/>
            <p:nvPr/>
          </p:nvSpPr>
          <p:spPr>
            <a:xfrm>
              <a:off x="6381994" y="7458665"/>
              <a:ext cx="251864" cy="316505"/>
            </a:xfrm>
            <a:custGeom>
              <a:avLst/>
              <a:gdLst>
                <a:gd name="connsiteX0" fmla="*/ 190256 w 251864"/>
                <a:gd name="connsiteY0" fmla="*/ 216898 h 316505"/>
                <a:gd name="connsiteX1" fmla="*/ 234706 w 251864"/>
                <a:gd name="connsiteY1" fmla="*/ 151810 h 316505"/>
                <a:gd name="connsiteX2" fmla="*/ 241056 w 251864"/>
                <a:gd name="connsiteY2" fmla="*/ 94660 h 316505"/>
                <a:gd name="connsiteX3" fmla="*/ 231531 w 251864"/>
                <a:gd name="connsiteY3" fmla="*/ 45448 h 316505"/>
                <a:gd name="connsiteX4" fmla="*/ 179144 w 251864"/>
                <a:gd name="connsiteY4" fmla="*/ 12110 h 316505"/>
                <a:gd name="connsiteX5" fmla="*/ 110881 w 251864"/>
                <a:gd name="connsiteY5" fmla="*/ 24810 h 316505"/>
                <a:gd name="connsiteX6" fmla="*/ 37856 w 251864"/>
                <a:gd name="connsiteY6" fmla="*/ 105773 h 316505"/>
                <a:gd name="connsiteX7" fmla="*/ 12456 w 251864"/>
                <a:gd name="connsiteY7" fmla="*/ 189910 h 316505"/>
                <a:gd name="connsiteX8" fmla="*/ 17219 w 251864"/>
                <a:gd name="connsiteY8" fmla="*/ 278810 h 316505"/>
                <a:gd name="connsiteX9" fmla="*/ 75956 w 251864"/>
                <a:gd name="connsiteY9" fmla="*/ 315323 h 316505"/>
                <a:gd name="connsiteX10" fmla="*/ 126756 w 251864"/>
                <a:gd name="connsiteY10" fmla="*/ 304210 h 316505"/>
                <a:gd name="connsiteX11" fmla="*/ 155331 w 251864"/>
                <a:gd name="connsiteY11" fmla="*/ 270873 h 316505"/>
                <a:gd name="connsiteX12" fmla="*/ 82306 w 251864"/>
                <a:gd name="connsiteY12" fmla="*/ 301035 h 316505"/>
                <a:gd name="connsiteX13" fmla="*/ 26744 w 251864"/>
                <a:gd name="connsiteY13" fmla="*/ 275635 h 316505"/>
                <a:gd name="connsiteX14" fmla="*/ 6106 w 251864"/>
                <a:gd name="connsiteY14" fmla="*/ 189910 h 316505"/>
                <a:gd name="connsiteX15" fmla="*/ 9281 w 251864"/>
                <a:gd name="connsiteY15" fmla="*/ 121648 h 316505"/>
                <a:gd name="connsiteX16" fmla="*/ 107706 w 251864"/>
                <a:gd name="connsiteY16" fmla="*/ 8935 h 316505"/>
                <a:gd name="connsiteX17" fmla="*/ 222006 w 251864"/>
                <a:gd name="connsiteY17" fmla="*/ 16873 h 316505"/>
                <a:gd name="connsiteX18" fmla="*/ 250581 w 251864"/>
                <a:gd name="connsiteY18" fmla="*/ 94660 h 316505"/>
                <a:gd name="connsiteX19" fmla="*/ 190256 w 251864"/>
                <a:gd name="connsiteY19" fmla="*/ 216898 h 31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864" h="316505">
                  <a:moveTo>
                    <a:pt x="190256" y="216898"/>
                  </a:moveTo>
                  <a:cubicBezTo>
                    <a:pt x="187610" y="226423"/>
                    <a:pt x="226239" y="172183"/>
                    <a:pt x="234706" y="151810"/>
                  </a:cubicBezTo>
                  <a:cubicBezTo>
                    <a:pt x="243173" y="131437"/>
                    <a:pt x="241585" y="112387"/>
                    <a:pt x="241056" y="94660"/>
                  </a:cubicBezTo>
                  <a:cubicBezTo>
                    <a:pt x="240527" y="76933"/>
                    <a:pt x="241850" y="59206"/>
                    <a:pt x="231531" y="45448"/>
                  </a:cubicBezTo>
                  <a:cubicBezTo>
                    <a:pt x="221212" y="31690"/>
                    <a:pt x="199252" y="15550"/>
                    <a:pt x="179144" y="12110"/>
                  </a:cubicBezTo>
                  <a:cubicBezTo>
                    <a:pt x="159036" y="8670"/>
                    <a:pt x="134429" y="9199"/>
                    <a:pt x="110881" y="24810"/>
                  </a:cubicBezTo>
                  <a:cubicBezTo>
                    <a:pt x="87333" y="40421"/>
                    <a:pt x="54260" y="78256"/>
                    <a:pt x="37856" y="105773"/>
                  </a:cubicBezTo>
                  <a:cubicBezTo>
                    <a:pt x="21452" y="133290"/>
                    <a:pt x="15895" y="161070"/>
                    <a:pt x="12456" y="189910"/>
                  </a:cubicBezTo>
                  <a:cubicBezTo>
                    <a:pt x="9016" y="218750"/>
                    <a:pt x="6636" y="257908"/>
                    <a:pt x="17219" y="278810"/>
                  </a:cubicBezTo>
                  <a:cubicBezTo>
                    <a:pt x="27802" y="299712"/>
                    <a:pt x="57700" y="311090"/>
                    <a:pt x="75956" y="315323"/>
                  </a:cubicBezTo>
                  <a:cubicBezTo>
                    <a:pt x="94212" y="319556"/>
                    <a:pt x="113527" y="311618"/>
                    <a:pt x="126756" y="304210"/>
                  </a:cubicBezTo>
                  <a:cubicBezTo>
                    <a:pt x="139985" y="296802"/>
                    <a:pt x="162739" y="271402"/>
                    <a:pt x="155331" y="270873"/>
                  </a:cubicBezTo>
                  <a:cubicBezTo>
                    <a:pt x="147923" y="270344"/>
                    <a:pt x="103737" y="300241"/>
                    <a:pt x="82306" y="301035"/>
                  </a:cubicBezTo>
                  <a:cubicBezTo>
                    <a:pt x="60875" y="301829"/>
                    <a:pt x="39444" y="294156"/>
                    <a:pt x="26744" y="275635"/>
                  </a:cubicBezTo>
                  <a:cubicBezTo>
                    <a:pt x="14044" y="257114"/>
                    <a:pt x="9016" y="215574"/>
                    <a:pt x="6106" y="189910"/>
                  </a:cubicBezTo>
                  <a:cubicBezTo>
                    <a:pt x="3195" y="164245"/>
                    <a:pt x="-7652" y="151810"/>
                    <a:pt x="9281" y="121648"/>
                  </a:cubicBezTo>
                  <a:cubicBezTo>
                    <a:pt x="26214" y="91486"/>
                    <a:pt x="72252" y="26397"/>
                    <a:pt x="107706" y="8935"/>
                  </a:cubicBezTo>
                  <a:cubicBezTo>
                    <a:pt x="143160" y="-8527"/>
                    <a:pt x="198194" y="2586"/>
                    <a:pt x="222006" y="16873"/>
                  </a:cubicBezTo>
                  <a:cubicBezTo>
                    <a:pt x="245818" y="31160"/>
                    <a:pt x="255608" y="63439"/>
                    <a:pt x="250581" y="94660"/>
                  </a:cubicBezTo>
                  <a:cubicBezTo>
                    <a:pt x="245554" y="125881"/>
                    <a:pt x="192902" y="207373"/>
                    <a:pt x="190256" y="216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3" name="フリーフォーム: 図形 2082">
              <a:extLst>
                <a:ext uri="{FF2B5EF4-FFF2-40B4-BE49-F238E27FC236}">
                  <a16:creationId xmlns:a16="http://schemas.microsoft.com/office/drawing/2014/main" id="{9A64E2FB-0E24-40CA-B3E2-D65549868FFA}"/>
                </a:ext>
              </a:extLst>
            </p:cNvPr>
            <p:cNvSpPr/>
            <p:nvPr/>
          </p:nvSpPr>
          <p:spPr>
            <a:xfrm>
              <a:off x="6419524" y="7486275"/>
              <a:ext cx="181651" cy="106767"/>
            </a:xfrm>
            <a:custGeom>
              <a:avLst/>
              <a:gdLst>
                <a:gd name="connsiteX0" fmla="*/ 181301 w 181651"/>
                <a:gd name="connsiteY0" fmla="*/ 97213 h 106767"/>
                <a:gd name="connsiteX1" fmla="*/ 163839 w 181651"/>
                <a:gd name="connsiteY1" fmla="*/ 22600 h 106767"/>
                <a:gd name="connsiteX2" fmla="*/ 109864 w 181651"/>
                <a:gd name="connsiteY2" fmla="*/ 8313 h 106767"/>
                <a:gd name="connsiteX3" fmla="*/ 47951 w 181651"/>
                <a:gd name="connsiteY3" fmla="*/ 38475 h 106767"/>
                <a:gd name="connsiteX4" fmla="*/ 326 w 181651"/>
                <a:gd name="connsiteY4" fmla="*/ 106738 h 106767"/>
                <a:gd name="connsiteX5" fmla="*/ 33664 w 181651"/>
                <a:gd name="connsiteY5" fmla="*/ 46413 h 106767"/>
                <a:gd name="connsiteX6" fmla="*/ 151139 w 181651"/>
                <a:gd name="connsiteY6" fmla="*/ 375 h 106767"/>
                <a:gd name="connsiteX7" fmla="*/ 181301 w 181651"/>
                <a:gd name="connsiteY7" fmla="*/ 97213 h 10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651" h="106767">
                  <a:moveTo>
                    <a:pt x="181301" y="97213"/>
                  </a:moveTo>
                  <a:cubicBezTo>
                    <a:pt x="183418" y="100917"/>
                    <a:pt x="175745" y="37417"/>
                    <a:pt x="163839" y="22600"/>
                  </a:cubicBezTo>
                  <a:cubicBezTo>
                    <a:pt x="151933" y="7783"/>
                    <a:pt x="129179" y="5667"/>
                    <a:pt x="109864" y="8313"/>
                  </a:cubicBezTo>
                  <a:cubicBezTo>
                    <a:pt x="90549" y="10959"/>
                    <a:pt x="66207" y="22071"/>
                    <a:pt x="47951" y="38475"/>
                  </a:cubicBezTo>
                  <a:cubicBezTo>
                    <a:pt x="29695" y="54879"/>
                    <a:pt x="2707" y="105415"/>
                    <a:pt x="326" y="106738"/>
                  </a:cubicBezTo>
                  <a:cubicBezTo>
                    <a:pt x="-2055" y="108061"/>
                    <a:pt x="8529" y="64140"/>
                    <a:pt x="33664" y="46413"/>
                  </a:cubicBezTo>
                  <a:cubicBezTo>
                    <a:pt x="58799" y="28686"/>
                    <a:pt x="125739" y="-3858"/>
                    <a:pt x="151139" y="375"/>
                  </a:cubicBezTo>
                  <a:cubicBezTo>
                    <a:pt x="176539" y="4608"/>
                    <a:pt x="179184" y="93509"/>
                    <a:pt x="181301" y="97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4" name="フリーフォーム: 図形 2083">
              <a:extLst>
                <a:ext uri="{FF2B5EF4-FFF2-40B4-BE49-F238E27FC236}">
                  <a16:creationId xmlns:a16="http://schemas.microsoft.com/office/drawing/2014/main" id="{0B0FBB0D-325F-481A-9FA4-88A58C085914}"/>
                </a:ext>
              </a:extLst>
            </p:cNvPr>
            <p:cNvSpPr/>
            <p:nvPr/>
          </p:nvSpPr>
          <p:spPr>
            <a:xfrm>
              <a:off x="6443879" y="7519594"/>
              <a:ext cx="150625" cy="105922"/>
            </a:xfrm>
            <a:custGeom>
              <a:avLst/>
              <a:gdLst>
                <a:gd name="connsiteX0" fmla="*/ 150596 w 150625"/>
                <a:gd name="connsiteY0" fmla="*/ 65481 h 105922"/>
                <a:gd name="connsiteX1" fmla="*/ 98209 w 150625"/>
                <a:gd name="connsiteY1" fmla="*/ 1981 h 105922"/>
                <a:gd name="connsiteX2" fmla="*/ 44234 w 150625"/>
                <a:gd name="connsiteY2" fmla="*/ 24206 h 105922"/>
                <a:gd name="connsiteX3" fmla="*/ 1371 w 150625"/>
                <a:gd name="connsiteY3" fmla="*/ 105169 h 105922"/>
                <a:gd name="connsiteX4" fmla="*/ 12484 w 150625"/>
                <a:gd name="connsiteY4" fmla="*/ 62306 h 105922"/>
                <a:gd name="connsiteX5" fmla="*/ 31534 w 150625"/>
                <a:gd name="connsiteY5" fmla="*/ 22619 h 105922"/>
                <a:gd name="connsiteX6" fmla="*/ 104559 w 150625"/>
                <a:gd name="connsiteY6" fmla="*/ 1981 h 105922"/>
                <a:gd name="connsiteX7" fmla="*/ 150596 w 150625"/>
                <a:gd name="connsiteY7" fmla="*/ 65481 h 10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625" h="105922">
                  <a:moveTo>
                    <a:pt x="150596" y="65481"/>
                  </a:moveTo>
                  <a:cubicBezTo>
                    <a:pt x="149538" y="65481"/>
                    <a:pt x="115936" y="8860"/>
                    <a:pt x="98209" y="1981"/>
                  </a:cubicBezTo>
                  <a:cubicBezTo>
                    <a:pt x="80482" y="-4898"/>
                    <a:pt x="60374" y="7008"/>
                    <a:pt x="44234" y="24206"/>
                  </a:cubicBezTo>
                  <a:cubicBezTo>
                    <a:pt x="28094" y="41404"/>
                    <a:pt x="6663" y="98819"/>
                    <a:pt x="1371" y="105169"/>
                  </a:cubicBezTo>
                  <a:cubicBezTo>
                    <a:pt x="-3921" y="111519"/>
                    <a:pt x="7457" y="76064"/>
                    <a:pt x="12484" y="62306"/>
                  </a:cubicBezTo>
                  <a:cubicBezTo>
                    <a:pt x="17511" y="48548"/>
                    <a:pt x="16188" y="32673"/>
                    <a:pt x="31534" y="22619"/>
                  </a:cubicBezTo>
                  <a:cubicBezTo>
                    <a:pt x="46880" y="12565"/>
                    <a:pt x="84980" y="-3046"/>
                    <a:pt x="104559" y="1981"/>
                  </a:cubicBezTo>
                  <a:cubicBezTo>
                    <a:pt x="124138" y="7008"/>
                    <a:pt x="151654" y="65481"/>
                    <a:pt x="150596" y="65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フリーフォーム: 図形 2084">
              <a:extLst>
                <a:ext uri="{FF2B5EF4-FFF2-40B4-BE49-F238E27FC236}">
                  <a16:creationId xmlns:a16="http://schemas.microsoft.com/office/drawing/2014/main" id="{1D0D6275-E10F-43D1-BF93-A6C838EA29F5}"/>
                </a:ext>
              </a:extLst>
            </p:cNvPr>
            <p:cNvSpPr/>
            <p:nvPr/>
          </p:nvSpPr>
          <p:spPr>
            <a:xfrm>
              <a:off x="6482182" y="7565599"/>
              <a:ext cx="100385" cy="80272"/>
            </a:xfrm>
            <a:custGeom>
              <a:avLst/>
              <a:gdLst>
                <a:gd name="connsiteX0" fmla="*/ 99593 w 100385"/>
                <a:gd name="connsiteY0" fmla="*/ 46464 h 80272"/>
                <a:gd name="connsiteX1" fmla="*/ 53556 w 100385"/>
                <a:gd name="connsiteY1" fmla="*/ 426 h 80272"/>
                <a:gd name="connsiteX2" fmla="*/ 2756 w 100385"/>
                <a:gd name="connsiteY2" fmla="*/ 79801 h 80272"/>
                <a:gd name="connsiteX3" fmla="*/ 7518 w 100385"/>
                <a:gd name="connsiteY3" fmla="*/ 32176 h 80272"/>
                <a:gd name="connsiteX4" fmla="*/ 13868 w 100385"/>
                <a:gd name="connsiteY4" fmla="*/ 6776 h 80272"/>
                <a:gd name="connsiteX5" fmla="*/ 99593 w 100385"/>
                <a:gd name="connsiteY5" fmla="*/ 46464 h 8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85" h="80272">
                  <a:moveTo>
                    <a:pt x="99593" y="46464"/>
                  </a:moveTo>
                  <a:cubicBezTo>
                    <a:pt x="106208" y="45406"/>
                    <a:pt x="69695" y="-5130"/>
                    <a:pt x="53556" y="426"/>
                  </a:cubicBezTo>
                  <a:cubicBezTo>
                    <a:pt x="37417" y="5982"/>
                    <a:pt x="10429" y="74509"/>
                    <a:pt x="2756" y="79801"/>
                  </a:cubicBezTo>
                  <a:cubicBezTo>
                    <a:pt x="-4917" y="85093"/>
                    <a:pt x="5666" y="44347"/>
                    <a:pt x="7518" y="32176"/>
                  </a:cubicBezTo>
                  <a:cubicBezTo>
                    <a:pt x="9370" y="20005"/>
                    <a:pt x="110" y="6776"/>
                    <a:pt x="13868" y="6776"/>
                  </a:cubicBezTo>
                  <a:cubicBezTo>
                    <a:pt x="27626" y="6776"/>
                    <a:pt x="92978" y="47522"/>
                    <a:pt x="99593" y="46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フリーフォーム: 図形 2085">
              <a:extLst>
                <a:ext uri="{FF2B5EF4-FFF2-40B4-BE49-F238E27FC236}">
                  <a16:creationId xmlns:a16="http://schemas.microsoft.com/office/drawing/2014/main" id="{113E5811-790F-4439-8522-38FE16B616D2}"/>
                </a:ext>
              </a:extLst>
            </p:cNvPr>
            <p:cNvSpPr/>
            <p:nvPr/>
          </p:nvSpPr>
          <p:spPr>
            <a:xfrm>
              <a:off x="6545262" y="7656477"/>
              <a:ext cx="76512" cy="438360"/>
            </a:xfrm>
            <a:custGeom>
              <a:avLst/>
              <a:gdLst>
                <a:gd name="connsiteX0" fmla="*/ 20638 w 76512"/>
                <a:gd name="connsiteY0" fmla="*/ 36 h 438360"/>
                <a:gd name="connsiteX1" fmla="*/ 58738 w 76512"/>
                <a:gd name="connsiteY1" fmla="*/ 131798 h 438360"/>
                <a:gd name="connsiteX2" fmla="*/ 69851 w 76512"/>
                <a:gd name="connsiteY2" fmla="*/ 312773 h 438360"/>
                <a:gd name="connsiteX3" fmla="*/ 68263 w 76512"/>
                <a:gd name="connsiteY3" fmla="*/ 346111 h 438360"/>
                <a:gd name="connsiteX4" fmla="*/ 52388 w 76512"/>
                <a:gd name="connsiteY4" fmla="*/ 371511 h 438360"/>
                <a:gd name="connsiteX5" fmla="*/ 1 w 76512"/>
                <a:gd name="connsiteY5" fmla="*/ 438186 h 438360"/>
                <a:gd name="connsiteX6" fmla="*/ 50801 w 76512"/>
                <a:gd name="connsiteY6" fmla="*/ 388973 h 438360"/>
                <a:gd name="connsiteX7" fmla="*/ 76201 w 76512"/>
                <a:gd name="connsiteY7" fmla="*/ 330236 h 438360"/>
                <a:gd name="connsiteX8" fmla="*/ 61913 w 76512"/>
                <a:gd name="connsiteY8" fmla="*/ 120686 h 438360"/>
                <a:gd name="connsiteX9" fmla="*/ 20638 w 76512"/>
                <a:gd name="connsiteY9" fmla="*/ 36 h 43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12" h="438360">
                  <a:moveTo>
                    <a:pt x="20638" y="36"/>
                  </a:moveTo>
                  <a:cubicBezTo>
                    <a:pt x="20109" y="1888"/>
                    <a:pt x="50536" y="79675"/>
                    <a:pt x="58738" y="131798"/>
                  </a:cubicBezTo>
                  <a:cubicBezTo>
                    <a:pt x="66940" y="183921"/>
                    <a:pt x="68264" y="277054"/>
                    <a:pt x="69851" y="312773"/>
                  </a:cubicBezTo>
                  <a:cubicBezTo>
                    <a:pt x="71438" y="348492"/>
                    <a:pt x="71174" y="336321"/>
                    <a:pt x="68263" y="346111"/>
                  </a:cubicBezTo>
                  <a:cubicBezTo>
                    <a:pt x="65353" y="355901"/>
                    <a:pt x="63765" y="356165"/>
                    <a:pt x="52388" y="371511"/>
                  </a:cubicBezTo>
                  <a:cubicBezTo>
                    <a:pt x="41011" y="386857"/>
                    <a:pt x="266" y="435276"/>
                    <a:pt x="1" y="438186"/>
                  </a:cubicBezTo>
                  <a:cubicBezTo>
                    <a:pt x="-264" y="441096"/>
                    <a:pt x="38101" y="406965"/>
                    <a:pt x="50801" y="388973"/>
                  </a:cubicBezTo>
                  <a:cubicBezTo>
                    <a:pt x="63501" y="370981"/>
                    <a:pt x="74349" y="374950"/>
                    <a:pt x="76201" y="330236"/>
                  </a:cubicBezTo>
                  <a:cubicBezTo>
                    <a:pt x="78053" y="285522"/>
                    <a:pt x="71438" y="173338"/>
                    <a:pt x="61913" y="120686"/>
                  </a:cubicBezTo>
                  <a:cubicBezTo>
                    <a:pt x="52388" y="68034"/>
                    <a:pt x="21167" y="-1816"/>
                    <a:pt x="2063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フリーフォーム: 図形 2086">
              <a:extLst>
                <a:ext uri="{FF2B5EF4-FFF2-40B4-BE49-F238E27FC236}">
                  <a16:creationId xmlns:a16="http://schemas.microsoft.com/office/drawing/2014/main" id="{5698F0DC-4AC0-4EE2-8B63-FD2C24903914}"/>
                </a:ext>
              </a:extLst>
            </p:cNvPr>
            <p:cNvSpPr/>
            <p:nvPr/>
          </p:nvSpPr>
          <p:spPr>
            <a:xfrm>
              <a:off x="6474671" y="7626807"/>
              <a:ext cx="105950" cy="443275"/>
            </a:xfrm>
            <a:custGeom>
              <a:avLst/>
              <a:gdLst>
                <a:gd name="connsiteX0" fmla="*/ 67417 w 105950"/>
                <a:gd name="connsiteY0" fmla="*/ 442456 h 443275"/>
                <a:gd name="connsiteX1" fmla="*/ 94404 w 105950"/>
                <a:gd name="connsiteY1" fmla="*/ 351968 h 443275"/>
                <a:gd name="connsiteX2" fmla="*/ 99167 w 105950"/>
                <a:gd name="connsiteY2" fmla="*/ 202743 h 443275"/>
                <a:gd name="connsiteX3" fmla="*/ 86467 w 105950"/>
                <a:gd name="connsiteY3" fmla="*/ 131306 h 443275"/>
                <a:gd name="connsiteX4" fmla="*/ 59479 w 105950"/>
                <a:gd name="connsiteY4" fmla="*/ 21768 h 443275"/>
                <a:gd name="connsiteX5" fmla="*/ 742 w 105950"/>
                <a:gd name="connsiteY5" fmla="*/ 88443 h 443275"/>
                <a:gd name="connsiteX6" fmla="*/ 29317 w 105950"/>
                <a:gd name="connsiteY6" fmla="*/ 9068 h 443275"/>
                <a:gd name="connsiteX7" fmla="*/ 72179 w 105950"/>
                <a:gd name="connsiteY7" fmla="*/ 12243 h 443275"/>
                <a:gd name="connsiteX8" fmla="*/ 94404 w 105950"/>
                <a:gd name="connsiteY8" fmla="*/ 102731 h 443275"/>
                <a:gd name="connsiteX9" fmla="*/ 105517 w 105950"/>
                <a:gd name="connsiteY9" fmla="*/ 301168 h 443275"/>
                <a:gd name="connsiteX10" fmla="*/ 67417 w 105950"/>
                <a:gd name="connsiteY10" fmla="*/ 442456 h 44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950" h="443275">
                  <a:moveTo>
                    <a:pt x="67417" y="442456"/>
                  </a:moveTo>
                  <a:cubicBezTo>
                    <a:pt x="65565" y="450923"/>
                    <a:pt x="89112" y="391920"/>
                    <a:pt x="94404" y="351968"/>
                  </a:cubicBezTo>
                  <a:cubicBezTo>
                    <a:pt x="99696" y="312016"/>
                    <a:pt x="100490" y="239520"/>
                    <a:pt x="99167" y="202743"/>
                  </a:cubicBezTo>
                  <a:cubicBezTo>
                    <a:pt x="97844" y="165966"/>
                    <a:pt x="93082" y="161468"/>
                    <a:pt x="86467" y="131306"/>
                  </a:cubicBezTo>
                  <a:cubicBezTo>
                    <a:pt x="79852" y="101143"/>
                    <a:pt x="73767" y="28912"/>
                    <a:pt x="59479" y="21768"/>
                  </a:cubicBezTo>
                  <a:cubicBezTo>
                    <a:pt x="45191" y="14624"/>
                    <a:pt x="5769" y="90560"/>
                    <a:pt x="742" y="88443"/>
                  </a:cubicBezTo>
                  <a:cubicBezTo>
                    <a:pt x="-4285" y="86326"/>
                    <a:pt x="17411" y="21768"/>
                    <a:pt x="29317" y="9068"/>
                  </a:cubicBezTo>
                  <a:cubicBezTo>
                    <a:pt x="41223" y="-3632"/>
                    <a:pt x="61331" y="-3368"/>
                    <a:pt x="72179" y="12243"/>
                  </a:cubicBezTo>
                  <a:cubicBezTo>
                    <a:pt x="83027" y="27853"/>
                    <a:pt x="88848" y="54577"/>
                    <a:pt x="94404" y="102731"/>
                  </a:cubicBezTo>
                  <a:cubicBezTo>
                    <a:pt x="99960" y="150885"/>
                    <a:pt x="107898" y="245076"/>
                    <a:pt x="105517" y="301168"/>
                  </a:cubicBezTo>
                  <a:cubicBezTo>
                    <a:pt x="103136" y="357260"/>
                    <a:pt x="69269" y="433989"/>
                    <a:pt x="67417" y="442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8" name="フリーフォーム: 図形 2087">
              <a:extLst>
                <a:ext uri="{FF2B5EF4-FFF2-40B4-BE49-F238E27FC236}">
                  <a16:creationId xmlns:a16="http://schemas.microsoft.com/office/drawing/2014/main" id="{770BEEF3-DC2F-4E38-B405-95D90F62C981}"/>
                </a:ext>
              </a:extLst>
            </p:cNvPr>
            <p:cNvSpPr/>
            <p:nvPr/>
          </p:nvSpPr>
          <p:spPr>
            <a:xfrm>
              <a:off x="6318778" y="7833994"/>
              <a:ext cx="245964" cy="376641"/>
            </a:xfrm>
            <a:custGeom>
              <a:avLst/>
              <a:gdLst>
                <a:gd name="connsiteX0" fmla="*/ 243947 w 245964"/>
                <a:gd name="connsiteY0" fmla="*/ 168594 h 376641"/>
                <a:gd name="connsiteX1" fmla="*/ 223310 w 245964"/>
                <a:gd name="connsiteY1" fmla="*/ 55881 h 376641"/>
                <a:gd name="connsiteX2" fmla="*/ 191560 w 245964"/>
                <a:gd name="connsiteY2" fmla="*/ 5081 h 376641"/>
                <a:gd name="connsiteX3" fmla="*/ 148697 w 245964"/>
                <a:gd name="connsiteY3" fmla="*/ 11431 h 376641"/>
                <a:gd name="connsiteX4" fmla="*/ 120122 w 245964"/>
                <a:gd name="connsiteY4" fmla="*/ 55881 h 376641"/>
                <a:gd name="connsiteX5" fmla="*/ 4235 w 245964"/>
                <a:gd name="connsiteY5" fmla="*/ 363856 h 376641"/>
                <a:gd name="connsiteX6" fmla="*/ 23285 w 245964"/>
                <a:gd name="connsiteY6" fmla="*/ 322581 h 376641"/>
                <a:gd name="connsiteX7" fmla="*/ 153460 w 245964"/>
                <a:gd name="connsiteY7" fmla="*/ 35244 h 376641"/>
                <a:gd name="connsiteX8" fmla="*/ 172510 w 245964"/>
                <a:gd name="connsiteY8" fmla="*/ 17781 h 376641"/>
                <a:gd name="connsiteX9" fmla="*/ 243947 w 245964"/>
                <a:gd name="connsiteY9" fmla="*/ 168594 h 37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964" h="376641">
                  <a:moveTo>
                    <a:pt x="243947" y="168594"/>
                  </a:moveTo>
                  <a:cubicBezTo>
                    <a:pt x="252414" y="174944"/>
                    <a:pt x="232041" y="83133"/>
                    <a:pt x="223310" y="55881"/>
                  </a:cubicBezTo>
                  <a:cubicBezTo>
                    <a:pt x="214579" y="28629"/>
                    <a:pt x="203995" y="12489"/>
                    <a:pt x="191560" y="5081"/>
                  </a:cubicBezTo>
                  <a:cubicBezTo>
                    <a:pt x="179125" y="-2327"/>
                    <a:pt x="160603" y="2964"/>
                    <a:pt x="148697" y="11431"/>
                  </a:cubicBezTo>
                  <a:cubicBezTo>
                    <a:pt x="136791" y="19898"/>
                    <a:pt x="144199" y="-2856"/>
                    <a:pt x="120122" y="55881"/>
                  </a:cubicBezTo>
                  <a:cubicBezTo>
                    <a:pt x="96045" y="114618"/>
                    <a:pt x="20374" y="319406"/>
                    <a:pt x="4235" y="363856"/>
                  </a:cubicBezTo>
                  <a:cubicBezTo>
                    <a:pt x="-11905" y="408306"/>
                    <a:pt x="23285" y="322581"/>
                    <a:pt x="23285" y="322581"/>
                  </a:cubicBezTo>
                  <a:cubicBezTo>
                    <a:pt x="48156" y="267812"/>
                    <a:pt x="128589" y="86044"/>
                    <a:pt x="153460" y="35244"/>
                  </a:cubicBezTo>
                  <a:cubicBezTo>
                    <a:pt x="178331" y="-15556"/>
                    <a:pt x="158223" y="-2063"/>
                    <a:pt x="172510" y="17781"/>
                  </a:cubicBezTo>
                  <a:cubicBezTo>
                    <a:pt x="186797" y="37625"/>
                    <a:pt x="235480" y="162244"/>
                    <a:pt x="243947" y="168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9" name="フリーフォーム: 図形 2088">
              <a:extLst>
                <a:ext uri="{FF2B5EF4-FFF2-40B4-BE49-F238E27FC236}">
                  <a16:creationId xmlns:a16="http://schemas.microsoft.com/office/drawing/2014/main" id="{C1A25A18-DAD8-4055-8E34-9BDB65F90CEB}"/>
                </a:ext>
              </a:extLst>
            </p:cNvPr>
            <p:cNvSpPr/>
            <p:nvPr/>
          </p:nvSpPr>
          <p:spPr>
            <a:xfrm>
              <a:off x="6283362" y="8212138"/>
              <a:ext cx="50842" cy="532004"/>
            </a:xfrm>
            <a:custGeom>
              <a:avLst/>
              <a:gdLst>
                <a:gd name="connsiteX0" fmla="*/ 50763 w 50842"/>
                <a:gd name="connsiteY0" fmla="*/ 0 h 532004"/>
                <a:gd name="connsiteX1" fmla="*/ 14251 w 50842"/>
                <a:gd name="connsiteY1" fmla="*/ 166687 h 532004"/>
                <a:gd name="connsiteX2" fmla="*/ 6313 w 50842"/>
                <a:gd name="connsiteY2" fmla="*/ 336550 h 532004"/>
                <a:gd name="connsiteX3" fmla="*/ 15838 w 50842"/>
                <a:gd name="connsiteY3" fmla="*/ 527050 h 532004"/>
                <a:gd name="connsiteX4" fmla="*/ 7901 w 50842"/>
                <a:gd name="connsiteY4" fmla="*/ 449262 h 532004"/>
                <a:gd name="connsiteX5" fmla="*/ 3138 w 50842"/>
                <a:gd name="connsiteY5" fmla="*/ 166687 h 532004"/>
                <a:gd name="connsiteX6" fmla="*/ 50763 w 50842"/>
                <a:gd name="connsiteY6" fmla="*/ 0 h 532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42" h="532004">
                  <a:moveTo>
                    <a:pt x="50763" y="0"/>
                  </a:moveTo>
                  <a:cubicBezTo>
                    <a:pt x="52615" y="0"/>
                    <a:pt x="21659" y="110595"/>
                    <a:pt x="14251" y="166687"/>
                  </a:cubicBezTo>
                  <a:cubicBezTo>
                    <a:pt x="6843" y="222779"/>
                    <a:pt x="6049" y="276490"/>
                    <a:pt x="6313" y="336550"/>
                  </a:cubicBezTo>
                  <a:cubicBezTo>
                    <a:pt x="6577" y="396610"/>
                    <a:pt x="15573" y="508265"/>
                    <a:pt x="15838" y="527050"/>
                  </a:cubicBezTo>
                  <a:cubicBezTo>
                    <a:pt x="16103" y="545835"/>
                    <a:pt x="10018" y="509323"/>
                    <a:pt x="7901" y="449262"/>
                  </a:cubicBezTo>
                  <a:cubicBezTo>
                    <a:pt x="5784" y="389202"/>
                    <a:pt x="-5329" y="244739"/>
                    <a:pt x="3138" y="166687"/>
                  </a:cubicBezTo>
                  <a:cubicBezTo>
                    <a:pt x="11605" y="88635"/>
                    <a:pt x="48911" y="0"/>
                    <a:pt x="50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フリーフォーム: 図形 2089">
              <a:extLst>
                <a:ext uri="{FF2B5EF4-FFF2-40B4-BE49-F238E27FC236}">
                  <a16:creationId xmlns:a16="http://schemas.microsoft.com/office/drawing/2014/main" id="{F6A290C1-D96A-46E3-AA87-EECF8CF9C173}"/>
                </a:ext>
              </a:extLst>
            </p:cNvPr>
            <p:cNvSpPr/>
            <p:nvPr/>
          </p:nvSpPr>
          <p:spPr>
            <a:xfrm>
              <a:off x="6403656" y="7951761"/>
              <a:ext cx="97242" cy="245720"/>
            </a:xfrm>
            <a:custGeom>
              <a:avLst/>
              <a:gdLst>
                <a:gd name="connsiteX0" fmla="*/ 97157 w 97242"/>
                <a:gd name="connsiteY0" fmla="*/ 27 h 245720"/>
                <a:gd name="connsiteX1" fmla="*/ 24132 w 97242"/>
                <a:gd name="connsiteY1" fmla="*/ 136552 h 245720"/>
                <a:gd name="connsiteX2" fmla="*/ 1907 w 97242"/>
                <a:gd name="connsiteY2" fmla="*/ 244502 h 245720"/>
                <a:gd name="connsiteX3" fmla="*/ 1907 w 97242"/>
                <a:gd name="connsiteY3" fmla="*/ 190527 h 245720"/>
                <a:gd name="connsiteX4" fmla="*/ 8257 w 97242"/>
                <a:gd name="connsiteY4" fmla="*/ 125439 h 245720"/>
                <a:gd name="connsiteX5" fmla="*/ 97157 w 97242"/>
                <a:gd name="connsiteY5" fmla="*/ 27 h 2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42" h="245720">
                  <a:moveTo>
                    <a:pt x="97157" y="27"/>
                  </a:moveTo>
                  <a:cubicBezTo>
                    <a:pt x="99803" y="1879"/>
                    <a:pt x="40007" y="95806"/>
                    <a:pt x="24132" y="136552"/>
                  </a:cubicBezTo>
                  <a:cubicBezTo>
                    <a:pt x="8257" y="177298"/>
                    <a:pt x="5611" y="235506"/>
                    <a:pt x="1907" y="244502"/>
                  </a:cubicBezTo>
                  <a:cubicBezTo>
                    <a:pt x="-1797" y="253498"/>
                    <a:pt x="849" y="210371"/>
                    <a:pt x="1907" y="190527"/>
                  </a:cubicBezTo>
                  <a:cubicBezTo>
                    <a:pt x="2965" y="170683"/>
                    <a:pt x="-6031" y="159306"/>
                    <a:pt x="8257" y="125439"/>
                  </a:cubicBezTo>
                  <a:cubicBezTo>
                    <a:pt x="22545" y="91572"/>
                    <a:pt x="94511" y="-1825"/>
                    <a:pt x="9715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フリーフォーム: 図形 2090">
              <a:extLst>
                <a:ext uri="{FF2B5EF4-FFF2-40B4-BE49-F238E27FC236}">
                  <a16:creationId xmlns:a16="http://schemas.microsoft.com/office/drawing/2014/main" id="{F99A1113-D598-419A-8A44-CA6AFBECD518}"/>
                </a:ext>
              </a:extLst>
            </p:cNvPr>
            <p:cNvSpPr/>
            <p:nvPr/>
          </p:nvSpPr>
          <p:spPr>
            <a:xfrm>
              <a:off x="6330341" y="8227938"/>
              <a:ext cx="62725" cy="416663"/>
            </a:xfrm>
            <a:custGeom>
              <a:avLst/>
              <a:gdLst>
                <a:gd name="connsiteX0" fmla="*/ 62522 w 62725"/>
                <a:gd name="connsiteY0" fmla="*/ 75 h 416663"/>
                <a:gd name="connsiteX1" fmla="*/ 32359 w 62725"/>
                <a:gd name="connsiteY1" fmla="*/ 149300 h 416663"/>
                <a:gd name="connsiteX2" fmla="*/ 8547 w 62725"/>
                <a:gd name="connsiteY2" fmla="*/ 230262 h 416663"/>
                <a:gd name="connsiteX3" fmla="*/ 3784 w 62725"/>
                <a:gd name="connsiteY3" fmla="*/ 414412 h 416663"/>
                <a:gd name="connsiteX4" fmla="*/ 609 w 62725"/>
                <a:gd name="connsiteY4" fmla="*/ 322337 h 416663"/>
                <a:gd name="connsiteX5" fmla="*/ 16484 w 62725"/>
                <a:gd name="connsiteY5" fmla="*/ 169937 h 416663"/>
                <a:gd name="connsiteX6" fmla="*/ 62522 w 62725"/>
                <a:gd name="connsiteY6" fmla="*/ 75 h 41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25" h="416663">
                  <a:moveTo>
                    <a:pt x="62522" y="75"/>
                  </a:moveTo>
                  <a:cubicBezTo>
                    <a:pt x="65168" y="-3365"/>
                    <a:pt x="41355" y="110936"/>
                    <a:pt x="32359" y="149300"/>
                  </a:cubicBezTo>
                  <a:cubicBezTo>
                    <a:pt x="23363" y="187665"/>
                    <a:pt x="13309" y="186077"/>
                    <a:pt x="8547" y="230262"/>
                  </a:cubicBezTo>
                  <a:cubicBezTo>
                    <a:pt x="3785" y="274447"/>
                    <a:pt x="5107" y="399066"/>
                    <a:pt x="3784" y="414412"/>
                  </a:cubicBezTo>
                  <a:cubicBezTo>
                    <a:pt x="2461" y="429758"/>
                    <a:pt x="-1508" y="363083"/>
                    <a:pt x="609" y="322337"/>
                  </a:cubicBezTo>
                  <a:cubicBezTo>
                    <a:pt x="2726" y="281591"/>
                    <a:pt x="6694" y="223647"/>
                    <a:pt x="16484" y="169937"/>
                  </a:cubicBezTo>
                  <a:cubicBezTo>
                    <a:pt x="26274" y="116227"/>
                    <a:pt x="59876" y="3515"/>
                    <a:pt x="62522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フリーフォーム: 図形 2091">
              <a:extLst>
                <a:ext uri="{FF2B5EF4-FFF2-40B4-BE49-F238E27FC236}">
                  <a16:creationId xmlns:a16="http://schemas.microsoft.com/office/drawing/2014/main" id="{19B6DD5E-D454-4B18-8E57-073D904E6BCB}"/>
                </a:ext>
              </a:extLst>
            </p:cNvPr>
            <p:cNvSpPr/>
            <p:nvPr/>
          </p:nvSpPr>
          <p:spPr>
            <a:xfrm>
              <a:off x="6287972" y="8675706"/>
              <a:ext cx="155591" cy="336944"/>
            </a:xfrm>
            <a:custGeom>
              <a:avLst/>
              <a:gdLst>
                <a:gd name="connsiteX0" fmla="*/ 8053 w 155591"/>
                <a:gd name="connsiteY0" fmla="*/ 82532 h 336944"/>
                <a:gd name="connsiteX1" fmla="*/ 39803 w 155591"/>
                <a:gd name="connsiteY1" fmla="*/ 220644 h 336944"/>
                <a:gd name="connsiteX2" fmla="*/ 73141 w 155591"/>
                <a:gd name="connsiteY2" fmla="*/ 276207 h 336944"/>
                <a:gd name="connsiteX3" fmla="*/ 154103 w 155591"/>
                <a:gd name="connsiteY3" fmla="*/ 336532 h 336944"/>
                <a:gd name="connsiteX4" fmla="*/ 119178 w 155591"/>
                <a:gd name="connsiteY4" fmla="*/ 298432 h 336944"/>
                <a:gd name="connsiteX5" fmla="*/ 39803 w 155591"/>
                <a:gd name="connsiteY5" fmla="*/ 217469 h 336944"/>
                <a:gd name="connsiteX6" fmla="*/ 1703 w 155591"/>
                <a:gd name="connsiteY6" fmla="*/ 4744 h 336944"/>
                <a:gd name="connsiteX7" fmla="*/ 8053 w 155591"/>
                <a:gd name="connsiteY7" fmla="*/ 82532 h 3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91" h="336944">
                  <a:moveTo>
                    <a:pt x="8053" y="82532"/>
                  </a:moveTo>
                  <a:cubicBezTo>
                    <a:pt x="14403" y="118515"/>
                    <a:pt x="28955" y="188365"/>
                    <a:pt x="39803" y="220644"/>
                  </a:cubicBezTo>
                  <a:cubicBezTo>
                    <a:pt x="50651" y="252923"/>
                    <a:pt x="54091" y="256892"/>
                    <a:pt x="73141" y="276207"/>
                  </a:cubicBezTo>
                  <a:cubicBezTo>
                    <a:pt x="92191" y="295522"/>
                    <a:pt x="146430" y="332828"/>
                    <a:pt x="154103" y="336532"/>
                  </a:cubicBezTo>
                  <a:cubicBezTo>
                    <a:pt x="161776" y="340236"/>
                    <a:pt x="138228" y="318276"/>
                    <a:pt x="119178" y="298432"/>
                  </a:cubicBezTo>
                  <a:cubicBezTo>
                    <a:pt x="100128" y="278588"/>
                    <a:pt x="59382" y="266417"/>
                    <a:pt x="39803" y="217469"/>
                  </a:cubicBezTo>
                  <a:cubicBezTo>
                    <a:pt x="20224" y="168521"/>
                    <a:pt x="5936" y="27498"/>
                    <a:pt x="1703" y="4744"/>
                  </a:cubicBezTo>
                  <a:cubicBezTo>
                    <a:pt x="-2530" y="-18010"/>
                    <a:pt x="1703" y="46549"/>
                    <a:pt x="8053" y="82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3" name="フリーフォーム: 図形 2092">
              <a:extLst>
                <a:ext uri="{FF2B5EF4-FFF2-40B4-BE49-F238E27FC236}">
                  <a16:creationId xmlns:a16="http://schemas.microsoft.com/office/drawing/2014/main" id="{AA9AD276-B6AD-4591-8EA1-0C4EF887EF82}"/>
                </a:ext>
              </a:extLst>
            </p:cNvPr>
            <p:cNvSpPr/>
            <p:nvPr/>
          </p:nvSpPr>
          <p:spPr>
            <a:xfrm>
              <a:off x="6391972" y="8085064"/>
              <a:ext cx="139226" cy="649824"/>
            </a:xfrm>
            <a:custGeom>
              <a:avLst/>
              <a:gdLst>
                <a:gd name="connsiteX0" fmla="*/ 139003 w 139226"/>
                <a:gd name="connsiteY0" fmla="*/ 28649 h 649824"/>
                <a:gd name="connsiteX1" fmla="*/ 83441 w 139226"/>
                <a:gd name="connsiteY1" fmla="*/ 38174 h 649824"/>
                <a:gd name="connsiteX2" fmla="*/ 43753 w 139226"/>
                <a:gd name="connsiteY2" fmla="*/ 252486 h 649824"/>
                <a:gd name="connsiteX3" fmla="*/ 15178 w 139226"/>
                <a:gd name="connsiteY3" fmla="*/ 435049 h 649824"/>
                <a:gd name="connsiteX4" fmla="*/ 13591 w 139226"/>
                <a:gd name="connsiteY4" fmla="*/ 517599 h 649824"/>
                <a:gd name="connsiteX5" fmla="*/ 42166 w 139226"/>
                <a:gd name="connsiteY5" fmla="*/ 644599 h 649824"/>
                <a:gd name="connsiteX6" fmla="*/ 26291 w 139226"/>
                <a:gd name="connsiteY6" fmla="*/ 604911 h 649824"/>
                <a:gd name="connsiteX7" fmla="*/ 891 w 139226"/>
                <a:gd name="connsiteY7" fmla="*/ 419174 h 649824"/>
                <a:gd name="connsiteX8" fmla="*/ 61216 w 139226"/>
                <a:gd name="connsiteY8" fmla="*/ 30236 h 649824"/>
                <a:gd name="connsiteX9" fmla="*/ 139003 w 139226"/>
                <a:gd name="connsiteY9" fmla="*/ 28649 h 64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226" h="649824">
                  <a:moveTo>
                    <a:pt x="139003" y="28649"/>
                  </a:moveTo>
                  <a:cubicBezTo>
                    <a:pt x="142707" y="29972"/>
                    <a:pt x="99316" y="868"/>
                    <a:pt x="83441" y="38174"/>
                  </a:cubicBezTo>
                  <a:cubicBezTo>
                    <a:pt x="67566" y="75480"/>
                    <a:pt x="55130" y="186340"/>
                    <a:pt x="43753" y="252486"/>
                  </a:cubicBezTo>
                  <a:cubicBezTo>
                    <a:pt x="32376" y="318632"/>
                    <a:pt x="20205" y="390864"/>
                    <a:pt x="15178" y="435049"/>
                  </a:cubicBezTo>
                  <a:cubicBezTo>
                    <a:pt x="10151" y="479234"/>
                    <a:pt x="9093" y="482674"/>
                    <a:pt x="13591" y="517599"/>
                  </a:cubicBezTo>
                  <a:cubicBezTo>
                    <a:pt x="18089" y="552524"/>
                    <a:pt x="40049" y="630047"/>
                    <a:pt x="42166" y="644599"/>
                  </a:cubicBezTo>
                  <a:cubicBezTo>
                    <a:pt x="44283" y="659151"/>
                    <a:pt x="33170" y="642482"/>
                    <a:pt x="26291" y="604911"/>
                  </a:cubicBezTo>
                  <a:cubicBezTo>
                    <a:pt x="19412" y="567340"/>
                    <a:pt x="-4930" y="514953"/>
                    <a:pt x="891" y="419174"/>
                  </a:cubicBezTo>
                  <a:cubicBezTo>
                    <a:pt x="6712" y="323395"/>
                    <a:pt x="39785" y="96646"/>
                    <a:pt x="61216" y="30236"/>
                  </a:cubicBezTo>
                  <a:cubicBezTo>
                    <a:pt x="82647" y="-36174"/>
                    <a:pt x="135299" y="27326"/>
                    <a:pt x="139003" y="28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4" name="フリーフォーム: 図形 2093">
              <a:extLst>
                <a:ext uri="{FF2B5EF4-FFF2-40B4-BE49-F238E27FC236}">
                  <a16:creationId xmlns:a16="http://schemas.microsoft.com/office/drawing/2014/main" id="{2A6E79A8-4E89-438E-A44C-788868AAF725}"/>
                </a:ext>
              </a:extLst>
            </p:cNvPr>
            <p:cNvSpPr/>
            <p:nvPr/>
          </p:nvSpPr>
          <p:spPr>
            <a:xfrm>
              <a:off x="6557963" y="8177204"/>
              <a:ext cx="22225" cy="305063"/>
            </a:xfrm>
            <a:custGeom>
              <a:avLst/>
              <a:gdLst>
                <a:gd name="connsiteX0" fmla="*/ 0 w 22225"/>
                <a:gd name="connsiteY0" fmla="*/ 9 h 305063"/>
                <a:gd name="connsiteX1" fmla="*/ 12700 w 22225"/>
                <a:gd name="connsiteY1" fmla="*/ 260359 h 305063"/>
                <a:gd name="connsiteX2" fmla="*/ 22225 w 22225"/>
                <a:gd name="connsiteY2" fmla="*/ 304809 h 305063"/>
                <a:gd name="connsiteX3" fmla="*/ 12700 w 22225"/>
                <a:gd name="connsiteY3" fmla="*/ 250834 h 305063"/>
                <a:gd name="connsiteX4" fmla="*/ 0 w 22225"/>
                <a:gd name="connsiteY4" fmla="*/ 9 h 305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25" h="305063">
                  <a:moveTo>
                    <a:pt x="0" y="9"/>
                  </a:moveTo>
                  <a:cubicBezTo>
                    <a:pt x="0" y="1596"/>
                    <a:pt x="8996" y="209559"/>
                    <a:pt x="12700" y="260359"/>
                  </a:cubicBezTo>
                  <a:cubicBezTo>
                    <a:pt x="16404" y="311159"/>
                    <a:pt x="22225" y="304809"/>
                    <a:pt x="22225" y="304809"/>
                  </a:cubicBezTo>
                  <a:cubicBezTo>
                    <a:pt x="22225" y="303222"/>
                    <a:pt x="16140" y="297930"/>
                    <a:pt x="12700" y="250834"/>
                  </a:cubicBezTo>
                  <a:cubicBezTo>
                    <a:pt x="9260" y="203738"/>
                    <a:pt x="0" y="-1578"/>
                    <a:pt x="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フリーフォーム: 図形 2094">
              <a:extLst>
                <a:ext uri="{FF2B5EF4-FFF2-40B4-BE49-F238E27FC236}">
                  <a16:creationId xmlns:a16="http://schemas.microsoft.com/office/drawing/2014/main" id="{8FC88480-B87D-4B72-A119-3AA181842042}"/>
                </a:ext>
              </a:extLst>
            </p:cNvPr>
            <p:cNvSpPr/>
            <p:nvPr/>
          </p:nvSpPr>
          <p:spPr>
            <a:xfrm>
              <a:off x="6465857" y="8137455"/>
              <a:ext cx="92767" cy="597850"/>
            </a:xfrm>
            <a:custGeom>
              <a:avLst/>
              <a:gdLst>
                <a:gd name="connsiteX0" fmla="*/ 58768 w 92767"/>
                <a:gd name="connsiteY0" fmla="*/ 1658 h 597850"/>
                <a:gd name="connsiteX1" fmla="*/ 63531 w 92767"/>
                <a:gd name="connsiteY1" fmla="*/ 293758 h 597850"/>
                <a:gd name="connsiteX2" fmla="*/ 58768 w 92767"/>
                <a:gd name="connsiteY2" fmla="*/ 525533 h 597850"/>
                <a:gd name="connsiteX3" fmla="*/ 34956 w 92767"/>
                <a:gd name="connsiteY3" fmla="*/ 582683 h 597850"/>
                <a:gd name="connsiteX4" fmla="*/ 31 w 92767"/>
                <a:gd name="connsiteY4" fmla="*/ 596970 h 597850"/>
                <a:gd name="connsiteX5" fmla="*/ 41306 w 92767"/>
                <a:gd name="connsiteY5" fmla="*/ 563633 h 597850"/>
                <a:gd name="connsiteX6" fmla="*/ 92106 w 92767"/>
                <a:gd name="connsiteY6" fmla="*/ 433458 h 597850"/>
                <a:gd name="connsiteX7" fmla="*/ 58768 w 92767"/>
                <a:gd name="connsiteY7" fmla="*/ 1658 h 59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67" h="597850">
                  <a:moveTo>
                    <a:pt x="58768" y="1658"/>
                  </a:moveTo>
                  <a:cubicBezTo>
                    <a:pt x="54005" y="-21625"/>
                    <a:pt x="63531" y="206446"/>
                    <a:pt x="63531" y="293758"/>
                  </a:cubicBezTo>
                  <a:cubicBezTo>
                    <a:pt x="63531" y="381070"/>
                    <a:pt x="63530" y="477379"/>
                    <a:pt x="58768" y="525533"/>
                  </a:cubicBezTo>
                  <a:cubicBezTo>
                    <a:pt x="54006" y="573687"/>
                    <a:pt x="44745" y="570777"/>
                    <a:pt x="34956" y="582683"/>
                  </a:cubicBezTo>
                  <a:cubicBezTo>
                    <a:pt x="25167" y="594589"/>
                    <a:pt x="-1027" y="600145"/>
                    <a:pt x="31" y="596970"/>
                  </a:cubicBezTo>
                  <a:cubicBezTo>
                    <a:pt x="1089" y="593795"/>
                    <a:pt x="25960" y="590885"/>
                    <a:pt x="41306" y="563633"/>
                  </a:cubicBezTo>
                  <a:cubicBezTo>
                    <a:pt x="56652" y="536381"/>
                    <a:pt x="86285" y="526327"/>
                    <a:pt x="92106" y="433458"/>
                  </a:cubicBezTo>
                  <a:cubicBezTo>
                    <a:pt x="97927" y="340589"/>
                    <a:pt x="63531" y="24941"/>
                    <a:pt x="58768" y="1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フリーフォーム: 図形 2095">
              <a:extLst>
                <a:ext uri="{FF2B5EF4-FFF2-40B4-BE49-F238E27FC236}">
                  <a16:creationId xmlns:a16="http://schemas.microsoft.com/office/drawing/2014/main" id="{E13FD8CA-17F7-47BF-A17B-ABAA3A6882A5}"/>
                </a:ext>
              </a:extLst>
            </p:cNvPr>
            <p:cNvSpPr/>
            <p:nvPr/>
          </p:nvSpPr>
          <p:spPr>
            <a:xfrm>
              <a:off x="6602404" y="8087786"/>
              <a:ext cx="26402" cy="529347"/>
            </a:xfrm>
            <a:custGeom>
              <a:avLst/>
              <a:gdLst>
                <a:gd name="connsiteX0" fmla="*/ 9 w 26402"/>
                <a:gd name="connsiteY0" fmla="*/ 527 h 529347"/>
                <a:gd name="connsiteX1" fmla="*/ 22234 w 26402"/>
                <a:gd name="connsiteY1" fmla="*/ 310089 h 529347"/>
                <a:gd name="connsiteX2" fmla="*/ 11121 w 26402"/>
                <a:gd name="connsiteY2" fmla="*/ 525989 h 529347"/>
                <a:gd name="connsiteX3" fmla="*/ 19059 w 26402"/>
                <a:gd name="connsiteY3" fmla="*/ 427564 h 529347"/>
                <a:gd name="connsiteX4" fmla="*/ 25409 w 26402"/>
                <a:gd name="connsiteY4" fmla="*/ 240239 h 529347"/>
                <a:gd name="connsiteX5" fmla="*/ 9 w 26402"/>
                <a:gd name="connsiteY5" fmla="*/ 527 h 52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02" h="529347">
                  <a:moveTo>
                    <a:pt x="9" y="527"/>
                  </a:moveTo>
                  <a:cubicBezTo>
                    <a:pt x="-520" y="12169"/>
                    <a:pt x="20382" y="222512"/>
                    <a:pt x="22234" y="310089"/>
                  </a:cubicBezTo>
                  <a:cubicBezTo>
                    <a:pt x="24086" y="397666"/>
                    <a:pt x="11650" y="506410"/>
                    <a:pt x="11121" y="525989"/>
                  </a:cubicBezTo>
                  <a:cubicBezTo>
                    <a:pt x="10592" y="545568"/>
                    <a:pt x="16678" y="475189"/>
                    <a:pt x="19059" y="427564"/>
                  </a:cubicBezTo>
                  <a:cubicBezTo>
                    <a:pt x="21440" y="379939"/>
                    <a:pt x="29113" y="307443"/>
                    <a:pt x="25409" y="240239"/>
                  </a:cubicBezTo>
                  <a:cubicBezTo>
                    <a:pt x="21705" y="173035"/>
                    <a:pt x="538" y="-11115"/>
                    <a:pt x="9" y="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フリーフォーム: 図形 2096">
              <a:extLst>
                <a:ext uri="{FF2B5EF4-FFF2-40B4-BE49-F238E27FC236}">
                  <a16:creationId xmlns:a16="http://schemas.microsoft.com/office/drawing/2014/main" id="{65E05591-D566-49A3-910C-E65C1E034246}"/>
                </a:ext>
              </a:extLst>
            </p:cNvPr>
            <p:cNvSpPr/>
            <p:nvPr/>
          </p:nvSpPr>
          <p:spPr>
            <a:xfrm>
              <a:off x="6329363" y="8648179"/>
              <a:ext cx="38829" cy="261096"/>
            </a:xfrm>
            <a:custGeom>
              <a:avLst/>
              <a:gdLst>
                <a:gd name="connsiteX0" fmla="*/ 0 w 38829"/>
                <a:gd name="connsiteY0" fmla="*/ 521 h 261096"/>
                <a:gd name="connsiteX1" fmla="*/ 9525 w 38829"/>
                <a:gd name="connsiteY1" fmla="*/ 140221 h 261096"/>
                <a:gd name="connsiteX2" fmla="*/ 28575 w 38829"/>
                <a:gd name="connsiteY2" fmla="*/ 233884 h 261096"/>
                <a:gd name="connsiteX3" fmla="*/ 38100 w 38829"/>
                <a:gd name="connsiteY3" fmla="*/ 259284 h 261096"/>
                <a:gd name="connsiteX4" fmla="*/ 9525 w 38829"/>
                <a:gd name="connsiteY4" fmla="*/ 194196 h 261096"/>
                <a:gd name="connsiteX5" fmla="*/ 0 w 38829"/>
                <a:gd name="connsiteY5" fmla="*/ 521 h 26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29" h="261096">
                  <a:moveTo>
                    <a:pt x="0" y="521"/>
                  </a:moveTo>
                  <a:cubicBezTo>
                    <a:pt x="0" y="-8475"/>
                    <a:pt x="4763" y="101327"/>
                    <a:pt x="9525" y="140221"/>
                  </a:cubicBezTo>
                  <a:cubicBezTo>
                    <a:pt x="14287" y="179115"/>
                    <a:pt x="23813" y="214040"/>
                    <a:pt x="28575" y="233884"/>
                  </a:cubicBezTo>
                  <a:cubicBezTo>
                    <a:pt x="33337" y="253728"/>
                    <a:pt x="41275" y="265899"/>
                    <a:pt x="38100" y="259284"/>
                  </a:cubicBezTo>
                  <a:cubicBezTo>
                    <a:pt x="34925" y="252669"/>
                    <a:pt x="15875" y="235471"/>
                    <a:pt x="9525" y="194196"/>
                  </a:cubicBezTo>
                  <a:cubicBezTo>
                    <a:pt x="3175" y="152921"/>
                    <a:pt x="0" y="9517"/>
                    <a:pt x="0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8" name="フリーフォーム: 図形 2097">
              <a:extLst>
                <a:ext uri="{FF2B5EF4-FFF2-40B4-BE49-F238E27FC236}">
                  <a16:creationId xmlns:a16="http://schemas.microsoft.com/office/drawing/2014/main" id="{1A767983-5025-458C-90DA-A36BAF567077}"/>
                </a:ext>
              </a:extLst>
            </p:cNvPr>
            <p:cNvSpPr/>
            <p:nvPr/>
          </p:nvSpPr>
          <p:spPr>
            <a:xfrm>
              <a:off x="6355294" y="8675688"/>
              <a:ext cx="103608" cy="291104"/>
            </a:xfrm>
            <a:custGeom>
              <a:avLst/>
              <a:gdLst>
                <a:gd name="connsiteX0" fmla="*/ 1056 w 103608"/>
                <a:gd name="connsiteY0" fmla="*/ 0 h 291104"/>
                <a:gd name="connsiteX1" fmla="*/ 15344 w 103608"/>
                <a:gd name="connsiteY1" fmla="*/ 177800 h 291104"/>
                <a:gd name="connsiteX2" fmla="*/ 102656 w 103608"/>
                <a:gd name="connsiteY2" fmla="*/ 288925 h 291104"/>
                <a:gd name="connsiteX3" fmla="*/ 59794 w 103608"/>
                <a:gd name="connsiteY3" fmla="*/ 246062 h 291104"/>
                <a:gd name="connsiteX4" fmla="*/ 28044 w 103608"/>
                <a:gd name="connsiteY4" fmla="*/ 179387 h 291104"/>
                <a:gd name="connsiteX5" fmla="*/ 1056 w 103608"/>
                <a:gd name="connsiteY5" fmla="*/ 0 h 29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608" h="291104">
                  <a:moveTo>
                    <a:pt x="1056" y="0"/>
                  </a:moveTo>
                  <a:cubicBezTo>
                    <a:pt x="-1061" y="-264"/>
                    <a:pt x="-1589" y="129646"/>
                    <a:pt x="15344" y="177800"/>
                  </a:cubicBezTo>
                  <a:cubicBezTo>
                    <a:pt x="32277" y="225954"/>
                    <a:pt x="95248" y="277548"/>
                    <a:pt x="102656" y="288925"/>
                  </a:cubicBezTo>
                  <a:cubicBezTo>
                    <a:pt x="110064" y="300302"/>
                    <a:pt x="72229" y="264318"/>
                    <a:pt x="59794" y="246062"/>
                  </a:cubicBezTo>
                  <a:cubicBezTo>
                    <a:pt x="47359" y="227806"/>
                    <a:pt x="41009" y="218280"/>
                    <a:pt x="28044" y="179387"/>
                  </a:cubicBezTo>
                  <a:cubicBezTo>
                    <a:pt x="15079" y="140494"/>
                    <a:pt x="3173" y="264"/>
                    <a:pt x="10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9" name="フリーフォーム: 図形 2098">
              <a:extLst>
                <a:ext uri="{FF2B5EF4-FFF2-40B4-BE49-F238E27FC236}">
                  <a16:creationId xmlns:a16="http://schemas.microsoft.com/office/drawing/2014/main" id="{B3083CB8-691C-4A61-A19D-146C7453A05C}"/>
                </a:ext>
              </a:extLst>
            </p:cNvPr>
            <p:cNvSpPr/>
            <p:nvPr/>
          </p:nvSpPr>
          <p:spPr>
            <a:xfrm>
              <a:off x="6574803" y="8289020"/>
              <a:ext cx="15034" cy="225540"/>
            </a:xfrm>
            <a:custGeom>
              <a:avLst/>
              <a:gdLst>
                <a:gd name="connsiteX0" fmla="*/ 3797 w 15034"/>
                <a:gd name="connsiteY0" fmla="*/ 5668 h 225540"/>
                <a:gd name="connsiteX1" fmla="*/ 622 w 15034"/>
                <a:gd name="connsiteY1" fmla="*/ 224743 h 225540"/>
                <a:gd name="connsiteX2" fmla="*/ 14910 w 15034"/>
                <a:gd name="connsiteY2" fmla="*/ 77105 h 225540"/>
                <a:gd name="connsiteX3" fmla="*/ 3797 w 15034"/>
                <a:gd name="connsiteY3" fmla="*/ 5668 h 22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34" h="225540">
                  <a:moveTo>
                    <a:pt x="3797" y="5668"/>
                  </a:moveTo>
                  <a:cubicBezTo>
                    <a:pt x="1416" y="30274"/>
                    <a:pt x="-1230" y="212837"/>
                    <a:pt x="622" y="224743"/>
                  </a:cubicBezTo>
                  <a:cubicBezTo>
                    <a:pt x="2474" y="236649"/>
                    <a:pt x="16497" y="111765"/>
                    <a:pt x="14910" y="77105"/>
                  </a:cubicBezTo>
                  <a:cubicBezTo>
                    <a:pt x="13323" y="42445"/>
                    <a:pt x="6178" y="-18938"/>
                    <a:pt x="3797" y="5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フリーフォーム: 図形 2099">
              <a:extLst>
                <a:ext uri="{FF2B5EF4-FFF2-40B4-BE49-F238E27FC236}">
                  <a16:creationId xmlns:a16="http://schemas.microsoft.com/office/drawing/2014/main" id="{9D6EAD42-ABE3-4A3D-A216-E357EE8D7944}"/>
                </a:ext>
              </a:extLst>
            </p:cNvPr>
            <p:cNvSpPr/>
            <p:nvPr/>
          </p:nvSpPr>
          <p:spPr>
            <a:xfrm>
              <a:off x="6486030" y="8621655"/>
              <a:ext cx="143060" cy="399735"/>
            </a:xfrm>
            <a:custGeom>
              <a:avLst/>
              <a:gdLst>
                <a:gd name="connsiteX0" fmla="*/ 141783 w 143060"/>
                <a:gd name="connsiteY0" fmla="*/ 58 h 399735"/>
                <a:gd name="connsiteX1" fmla="*/ 113208 w 143060"/>
                <a:gd name="connsiteY1" fmla="*/ 219133 h 399735"/>
                <a:gd name="connsiteX2" fmla="*/ 81458 w 143060"/>
                <a:gd name="connsiteY2" fmla="*/ 300095 h 399735"/>
                <a:gd name="connsiteX3" fmla="*/ 495 w 143060"/>
                <a:gd name="connsiteY3" fmla="*/ 398520 h 399735"/>
                <a:gd name="connsiteX4" fmla="*/ 51295 w 143060"/>
                <a:gd name="connsiteY4" fmla="*/ 347720 h 399735"/>
                <a:gd name="connsiteX5" fmla="*/ 129083 w 143060"/>
                <a:gd name="connsiteY5" fmla="*/ 241358 h 399735"/>
                <a:gd name="connsiteX6" fmla="*/ 141783 w 143060"/>
                <a:gd name="connsiteY6" fmla="*/ 58 h 39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060" h="399735">
                  <a:moveTo>
                    <a:pt x="141783" y="58"/>
                  </a:moveTo>
                  <a:cubicBezTo>
                    <a:pt x="139137" y="-3646"/>
                    <a:pt x="123262" y="169127"/>
                    <a:pt x="113208" y="219133"/>
                  </a:cubicBezTo>
                  <a:cubicBezTo>
                    <a:pt x="103154" y="269139"/>
                    <a:pt x="100243" y="270197"/>
                    <a:pt x="81458" y="300095"/>
                  </a:cubicBezTo>
                  <a:cubicBezTo>
                    <a:pt x="62672" y="329993"/>
                    <a:pt x="5522" y="390583"/>
                    <a:pt x="495" y="398520"/>
                  </a:cubicBezTo>
                  <a:cubicBezTo>
                    <a:pt x="-4532" y="406457"/>
                    <a:pt x="29864" y="373914"/>
                    <a:pt x="51295" y="347720"/>
                  </a:cubicBezTo>
                  <a:cubicBezTo>
                    <a:pt x="72726" y="321526"/>
                    <a:pt x="114002" y="300625"/>
                    <a:pt x="129083" y="241358"/>
                  </a:cubicBezTo>
                  <a:cubicBezTo>
                    <a:pt x="144164" y="182091"/>
                    <a:pt x="144429" y="3762"/>
                    <a:pt x="141783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フリーフォーム: 図形 2100">
              <a:extLst>
                <a:ext uri="{FF2B5EF4-FFF2-40B4-BE49-F238E27FC236}">
                  <a16:creationId xmlns:a16="http://schemas.microsoft.com/office/drawing/2014/main" id="{10A6674E-81CF-4D90-8315-ED4D7C2D6642}"/>
                </a:ext>
              </a:extLst>
            </p:cNvPr>
            <p:cNvSpPr/>
            <p:nvPr/>
          </p:nvSpPr>
          <p:spPr>
            <a:xfrm>
              <a:off x="6528977" y="8531222"/>
              <a:ext cx="73541" cy="388691"/>
            </a:xfrm>
            <a:custGeom>
              <a:avLst/>
              <a:gdLst>
                <a:gd name="connsiteX0" fmla="*/ 73436 w 73541"/>
                <a:gd name="connsiteY0" fmla="*/ 3 h 388691"/>
                <a:gd name="connsiteX1" fmla="*/ 60736 w 73541"/>
                <a:gd name="connsiteY1" fmla="*/ 266703 h 388691"/>
                <a:gd name="connsiteX2" fmla="*/ 411 w 73541"/>
                <a:gd name="connsiteY2" fmla="*/ 387353 h 388691"/>
                <a:gd name="connsiteX3" fmla="*/ 35336 w 73541"/>
                <a:gd name="connsiteY3" fmla="*/ 327028 h 388691"/>
                <a:gd name="connsiteX4" fmla="*/ 57561 w 73541"/>
                <a:gd name="connsiteY4" fmla="*/ 260353 h 388691"/>
                <a:gd name="connsiteX5" fmla="*/ 73436 w 73541"/>
                <a:gd name="connsiteY5" fmla="*/ 3 h 38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41" h="388691">
                  <a:moveTo>
                    <a:pt x="73436" y="3"/>
                  </a:moveTo>
                  <a:cubicBezTo>
                    <a:pt x="73965" y="1061"/>
                    <a:pt x="72907" y="202145"/>
                    <a:pt x="60736" y="266703"/>
                  </a:cubicBezTo>
                  <a:cubicBezTo>
                    <a:pt x="48565" y="331261"/>
                    <a:pt x="4644" y="377299"/>
                    <a:pt x="411" y="387353"/>
                  </a:cubicBezTo>
                  <a:cubicBezTo>
                    <a:pt x="-3822" y="397407"/>
                    <a:pt x="25811" y="348195"/>
                    <a:pt x="35336" y="327028"/>
                  </a:cubicBezTo>
                  <a:cubicBezTo>
                    <a:pt x="44861" y="305861"/>
                    <a:pt x="52269" y="310359"/>
                    <a:pt x="57561" y="260353"/>
                  </a:cubicBezTo>
                  <a:cubicBezTo>
                    <a:pt x="62853" y="210347"/>
                    <a:pt x="72907" y="-1055"/>
                    <a:pt x="7343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フリーフォーム: 図形 2101">
              <a:extLst>
                <a:ext uri="{FF2B5EF4-FFF2-40B4-BE49-F238E27FC236}">
                  <a16:creationId xmlns:a16="http://schemas.microsoft.com/office/drawing/2014/main" id="{72BDB763-6F87-454C-BF40-C3096F56175F}"/>
                </a:ext>
              </a:extLst>
            </p:cNvPr>
            <p:cNvSpPr/>
            <p:nvPr/>
          </p:nvSpPr>
          <p:spPr>
            <a:xfrm>
              <a:off x="3763817" y="2949993"/>
              <a:ext cx="1148094" cy="762994"/>
            </a:xfrm>
            <a:custGeom>
              <a:avLst/>
              <a:gdLst>
                <a:gd name="connsiteX0" fmla="*/ 1146850 w 1148094"/>
                <a:gd name="connsiteY0" fmla="*/ 758407 h 762994"/>
                <a:gd name="connsiteX1" fmla="*/ 871683 w 1148094"/>
                <a:gd name="connsiteY1" fmla="*/ 563674 h 762994"/>
                <a:gd name="connsiteX2" fmla="*/ 702350 w 1148094"/>
                <a:gd name="connsiteY2" fmla="*/ 59907 h 762994"/>
                <a:gd name="connsiteX3" fmla="*/ 8083 w 1148094"/>
                <a:gd name="connsiteY3" fmla="*/ 4874 h 762994"/>
                <a:gd name="connsiteX4" fmla="*/ 342516 w 1148094"/>
                <a:gd name="connsiteY4" fmla="*/ 17574 h 762994"/>
                <a:gd name="connsiteX5" fmla="*/ 634616 w 1148094"/>
                <a:gd name="connsiteY5" fmla="*/ 68374 h 762994"/>
                <a:gd name="connsiteX6" fmla="*/ 753150 w 1148094"/>
                <a:gd name="connsiteY6" fmla="*/ 394340 h 762994"/>
                <a:gd name="connsiteX7" fmla="*/ 1146850 w 1148094"/>
                <a:gd name="connsiteY7" fmla="*/ 758407 h 76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094" h="762994">
                  <a:moveTo>
                    <a:pt x="1146850" y="758407"/>
                  </a:moveTo>
                  <a:cubicBezTo>
                    <a:pt x="1166605" y="786629"/>
                    <a:pt x="945766" y="680091"/>
                    <a:pt x="871683" y="563674"/>
                  </a:cubicBezTo>
                  <a:cubicBezTo>
                    <a:pt x="797600" y="447257"/>
                    <a:pt x="846283" y="153040"/>
                    <a:pt x="702350" y="59907"/>
                  </a:cubicBezTo>
                  <a:cubicBezTo>
                    <a:pt x="558417" y="-33226"/>
                    <a:pt x="68055" y="11929"/>
                    <a:pt x="8083" y="4874"/>
                  </a:cubicBezTo>
                  <a:cubicBezTo>
                    <a:pt x="-51889" y="-2181"/>
                    <a:pt x="238094" y="6991"/>
                    <a:pt x="342516" y="17574"/>
                  </a:cubicBezTo>
                  <a:cubicBezTo>
                    <a:pt x="446938" y="28157"/>
                    <a:pt x="566177" y="5580"/>
                    <a:pt x="634616" y="68374"/>
                  </a:cubicBezTo>
                  <a:cubicBezTo>
                    <a:pt x="703055" y="131168"/>
                    <a:pt x="674128" y="279335"/>
                    <a:pt x="753150" y="394340"/>
                  </a:cubicBezTo>
                  <a:cubicBezTo>
                    <a:pt x="832172" y="509345"/>
                    <a:pt x="1127095" y="730185"/>
                    <a:pt x="1146850" y="758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3" name="フリーフォーム: 図形 2102">
              <a:extLst>
                <a:ext uri="{FF2B5EF4-FFF2-40B4-BE49-F238E27FC236}">
                  <a16:creationId xmlns:a16="http://schemas.microsoft.com/office/drawing/2014/main" id="{D2D08989-FF44-4B49-8698-4C24850C80F8}"/>
                </a:ext>
              </a:extLst>
            </p:cNvPr>
            <p:cNvSpPr/>
            <p:nvPr/>
          </p:nvSpPr>
          <p:spPr>
            <a:xfrm>
              <a:off x="4478866" y="2869838"/>
              <a:ext cx="378967" cy="641887"/>
            </a:xfrm>
            <a:custGeom>
              <a:avLst/>
              <a:gdLst>
                <a:gd name="connsiteX0" fmla="*/ 1 w 378967"/>
                <a:gd name="connsiteY0" fmla="*/ 362 h 641887"/>
                <a:gd name="connsiteX1" fmla="*/ 359834 w 378967"/>
                <a:gd name="connsiteY1" fmla="*/ 245895 h 641887"/>
                <a:gd name="connsiteX2" fmla="*/ 169334 w 378967"/>
                <a:gd name="connsiteY2" fmla="*/ 618429 h 641887"/>
                <a:gd name="connsiteX3" fmla="*/ 292101 w 378967"/>
                <a:gd name="connsiteY3" fmla="*/ 559162 h 641887"/>
                <a:gd name="connsiteX4" fmla="*/ 364067 w 378967"/>
                <a:gd name="connsiteY4" fmla="*/ 199329 h 641887"/>
                <a:gd name="connsiteX5" fmla="*/ 1 w 378967"/>
                <a:gd name="connsiteY5" fmla="*/ 362 h 64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967" h="641887">
                  <a:moveTo>
                    <a:pt x="1" y="362"/>
                  </a:moveTo>
                  <a:cubicBezTo>
                    <a:pt x="-704" y="8123"/>
                    <a:pt x="331612" y="142884"/>
                    <a:pt x="359834" y="245895"/>
                  </a:cubicBezTo>
                  <a:cubicBezTo>
                    <a:pt x="388056" y="348906"/>
                    <a:pt x="180623" y="566218"/>
                    <a:pt x="169334" y="618429"/>
                  </a:cubicBezTo>
                  <a:cubicBezTo>
                    <a:pt x="158045" y="670640"/>
                    <a:pt x="259646" y="629012"/>
                    <a:pt x="292101" y="559162"/>
                  </a:cubicBezTo>
                  <a:cubicBezTo>
                    <a:pt x="324556" y="489312"/>
                    <a:pt x="414161" y="287523"/>
                    <a:pt x="364067" y="199329"/>
                  </a:cubicBezTo>
                  <a:cubicBezTo>
                    <a:pt x="313973" y="111135"/>
                    <a:pt x="706" y="-7399"/>
                    <a:pt x="1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4" name="フリーフォーム: 図形 2103">
              <a:extLst>
                <a:ext uri="{FF2B5EF4-FFF2-40B4-BE49-F238E27FC236}">
                  <a16:creationId xmlns:a16="http://schemas.microsoft.com/office/drawing/2014/main" id="{6DCACB96-0BFE-4543-8018-8DA4F759BB59}"/>
                </a:ext>
              </a:extLst>
            </p:cNvPr>
            <p:cNvSpPr/>
            <p:nvPr/>
          </p:nvSpPr>
          <p:spPr>
            <a:xfrm>
              <a:off x="4860880" y="2879288"/>
              <a:ext cx="235971" cy="749295"/>
            </a:xfrm>
            <a:custGeom>
              <a:avLst/>
              <a:gdLst>
                <a:gd name="connsiteX0" fmla="*/ 45 w 235971"/>
                <a:gd name="connsiteY0" fmla="*/ 437 h 749295"/>
                <a:gd name="connsiteX1" fmla="*/ 203245 w 235971"/>
                <a:gd name="connsiteY1" fmla="*/ 225862 h 749295"/>
                <a:gd name="connsiteX2" fmla="*/ 73070 w 235971"/>
                <a:gd name="connsiteY2" fmla="*/ 724337 h 749295"/>
                <a:gd name="connsiteX3" fmla="*/ 101645 w 235971"/>
                <a:gd name="connsiteY3" fmla="*/ 644962 h 749295"/>
                <a:gd name="connsiteX4" fmla="*/ 192133 w 235971"/>
                <a:gd name="connsiteY4" fmla="*/ 387787 h 749295"/>
                <a:gd name="connsiteX5" fmla="*/ 223883 w 235971"/>
                <a:gd name="connsiteY5" fmla="*/ 175062 h 749295"/>
                <a:gd name="connsiteX6" fmla="*/ 45 w 235971"/>
                <a:gd name="connsiteY6" fmla="*/ 437 h 74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971" h="749295">
                  <a:moveTo>
                    <a:pt x="45" y="437"/>
                  </a:moveTo>
                  <a:cubicBezTo>
                    <a:pt x="-3395" y="8904"/>
                    <a:pt x="191074" y="105212"/>
                    <a:pt x="203245" y="225862"/>
                  </a:cubicBezTo>
                  <a:cubicBezTo>
                    <a:pt x="215416" y="346512"/>
                    <a:pt x="90003" y="654487"/>
                    <a:pt x="73070" y="724337"/>
                  </a:cubicBezTo>
                  <a:cubicBezTo>
                    <a:pt x="56137" y="794187"/>
                    <a:pt x="81801" y="701053"/>
                    <a:pt x="101645" y="644962"/>
                  </a:cubicBezTo>
                  <a:cubicBezTo>
                    <a:pt x="121489" y="588871"/>
                    <a:pt x="171760" y="466104"/>
                    <a:pt x="192133" y="387787"/>
                  </a:cubicBezTo>
                  <a:cubicBezTo>
                    <a:pt x="212506" y="309470"/>
                    <a:pt x="257485" y="241737"/>
                    <a:pt x="223883" y="175062"/>
                  </a:cubicBezTo>
                  <a:cubicBezTo>
                    <a:pt x="190281" y="108387"/>
                    <a:pt x="3485" y="-8030"/>
                    <a:pt x="45" y="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フリーフォーム: 図形 2105">
              <a:extLst>
                <a:ext uri="{FF2B5EF4-FFF2-40B4-BE49-F238E27FC236}">
                  <a16:creationId xmlns:a16="http://schemas.microsoft.com/office/drawing/2014/main" id="{F5AE6C2D-5D29-4EE7-A4BA-EB8DFEF0ED18}"/>
                </a:ext>
              </a:extLst>
            </p:cNvPr>
            <p:cNvSpPr/>
            <p:nvPr/>
          </p:nvSpPr>
          <p:spPr>
            <a:xfrm>
              <a:off x="5111632" y="2946044"/>
              <a:ext cx="321731" cy="754574"/>
            </a:xfrm>
            <a:custGeom>
              <a:avLst/>
              <a:gdLst>
                <a:gd name="connsiteX0" fmla="*/ 11231 w 321731"/>
                <a:gd name="connsiteY0" fmla="*/ 356 h 754574"/>
                <a:gd name="connsiteX1" fmla="*/ 252531 w 321731"/>
                <a:gd name="connsiteY1" fmla="*/ 186094 h 754574"/>
                <a:gd name="connsiteX2" fmla="*/ 11231 w 321731"/>
                <a:gd name="connsiteY2" fmla="*/ 724256 h 754574"/>
                <a:gd name="connsiteX3" fmla="*/ 57268 w 321731"/>
                <a:gd name="connsiteY3" fmla="*/ 651231 h 754574"/>
                <a:gd name="connsiteX4" fmla="*/ 211256 w 321731"/>
                <a:gd name="connsiteY4" fmla="*/ 351194 h 754574"/>
                <a:gd name="connsiteX5" fmla="*/ 314443 w 321731"/>
                <a:gd name="connsiteY5" fmla="*/ 144819 h 754574"/>
                <a:gd name="connsiteX6" fmla="*/ 11231 w 321731"/>
                <a:gd name="connsiteY6" fmla="*/ 356 h 7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731" h="754574">
                  <a:moveTo>
                    <a:pt x="11231" y="356"/>
                  </a:moveTo>
                  <a:cubicBezTo>
                    <a:pt x="912" y="7235"/>
                    <a:pt x="252531" y="65444"/>
                    <a:pt x="252531" y="186094"/>
                  </a:cubicBezTo>
                  <a:cubicBezTo>
                    <a:pt x="252531" y="306744"/>
                    <a:pt x="43775" y="646733"/>
                    <a:pt x="11231" y="724256"/>
                  </a:cubicBezTo>
                  <a:cubicBezTo>
                    <a:pt x="-21313" y="801779"/>
                    <a:pt x="23931" y="713408"/>
                    <a:pt x="57268" y="651231"/>
                  </a:cubicBezTo>
                  <a:cubicBezTo>
                    <a:pt x="90605" y="589054"/>
                    <a:pt x="168393" y="435596"/>
                    <a:pt x="211256" y="351194"/>
                  </a:cubicBezTo>
                  <a:cubicBezTo>
                    <a:pt x="254119" y="266792"/>
                    <a:pt x="348574" y="201969"/>
                    <a:pt x="314443" y="144819"/>
                  </a:cubicBezTo>
                  <a:cubicBezTo>
                    <a:pt x="280312" y="87669"/>
                    <a:pt x="21550" y="-6523"/>
                    <a:pt x="11231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7" name="フリーフォーム: 図形 2106">
              <a:extLst>
                <a:ext uri="{FF2B5EF4-FFF2-40B4-BE49-F238E27FC236}">
                  <a16:creationId xmlns:a16="http://schemas.microsoft.com/office/drawing/2014/main" id="{75838EFB-E718-4365-AC9F-316B31FA70DA}"/>
                </a:ext>
              </a:extLst>
            </p:cNvPr>
            <p:cNvSpPr/>
            <p:nvPr/>
          </p:nvSpPr>
          <p:spPr>
            <a:xfrm>
              <a:off x="5301177" y="3151179"/>
              <a:ext cx="373619" cy="581319"/>
            </a:xfrm>
            <a:custGeom>
              <a:avLst/>
              <a:gdLst>
                <a:gd name="connsiteX0" fmla="*/ 1073 w 373619"/>
                <a:gd name="connsiteY0" fmla="*/ 580504 h 581319"/>
                <a:gd name="connsiteX1" fmla="*/ 204273 w 373619"/>
                <a:gd name="connsiteY1" fmla="*/ 334971 h 581319"/>
                <a:gd name="connsiteX2" fmla="*/ 373606 w 373619"/>
                <a:gd name="connsiteY2" fmla="*/ 108488 h 581319"/>
                <a:gd name="connsiteX3" fmla="*/ 195806 w 373619"/>
                <a:gd name="connsiteY3" fmla="*/ 4771 h 581319"/>
                <a:gd name="connsiteX4" fmla="*/ 257190 w 373619"/>
                <a:gd name="connsiteY4" fmla="*/ 23821 h 581319"/>
                <a:gd name="connsiteX5" fmla="*/ 333390 w 373619"/>
                <a:gd name="connsiteY5" fmla="*/ 80971 h 581319"/>
                <a:gd name="connsiteX6" fmla="*/ 314340 w 373619"/>
                <a:gd name="connsiteY6" fmla="*/ 155054 h 581319"/>
                <a:gd name="connsiteX7" fmla="*/ 132306 w 373619"/>
                <a:gd name="connsiteY7" fmla="*/ 404821 h 581319"/>
                <a:gd name="connsiteX8" fmla="*/ 1073 w 373619"/>
                <a:gd name="connsiteY8" fmla="*/ 580504 h 58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619" h="581319">
                  <a:moveTo>
                    <a:pt x="1073" y="580504"/>
                  </a:moveTo>
                  <a:cubicBezTo>
                    <a:pt x="13068" y="568862"/>
                    <a:pt x="142184" y="413640"/>
                    <a:pt x="204273" y="334971"/>
                  </a:cubicBezTo>
                  <a:cubicBezTo>
                    <a:pt x="266362" y="256302"/>
                    <a:pt x="375017" y="163521"/>
                    <a:pt x="373606" y="108488"/>
                  </a:cubicBezTo>
                  <a:cubicBezTo>
                    <a:pt x="372195" y="53455"/>
                    <a:pt x="215209" y="18882"/>
                    <a:pt x="195806" y="4771"/>
                  </a:cubicBezTo>
                  <a:cubicBezTo>
                    <a:pt x="176403" y="-9340"/>
                    <a:pt x="234259" y="11121"/>
                    <a:pt x="257190" y="23821"/>
                  </a:cubicBezTo>
                  <a:cubicBezTo>
                    <a:pt x="280121" y="36521"/>
                    <a:pt x="323865" y="59099"/>
                    <a:pt x="333390" y="80971"/>
                  </a:cubicBezTo>
                  <a:cubicBezTo>
                    <a:pt x="342915" y="102843"/>
                    <a:pt x="347854" y="101079"/>
                    <a:pt x="314340" y="155054"/>
                  </a:cubicBezTo>
                  <a:cubicBezTo>
                    <a:pt x="280826" y="209029"/>
                    <a:pt x="184164" y="333207"/>
                    <a:pt x="132306" y="404821"/>
                  </a:cubicBezTo>
                  <a:cubicBezTo>
                    <a:pt x="80448" y="476435"/>
                    <a:pt x="-10922" y="592146"/>
                    <a:pt x="1073" y="580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9" name="フリーフォーム: 図形 2108">
              <a:extLst>
                <a:ext uri="{FF2B5EF4-FFF2-40B4-BE49-F238E27FC236}">
                  <a16:creationId xmlns:a16="http://schemas.microsoft.com/office/drawing/2014/main" id="{B77DD42C-260D-4E6D-BB9B-5072956028A5}"/>
                </a:ext>
              </a:extLst>
            </p:cNvPr>
            <p:cNvSpPr/>
            <p:nvPr/>
          </p:nvSpPr>
          <p:spPr>
            <a:xfrm>
              <a:off x="5349988" y="3481633"/>
              <a:ext cx="911081" cy="235468"/>
            </a:xfrm>
            <a:custGeom>
              <a:avLst/>
              <a:gdLst>
                <a:gd name="connsiteX0" fmla="*/ 945 w 911081"/>
                <a:gd name="connsiteY0" fmla="*/ 235234 h 235468"/>
                <a:gd name="connsiteX1" fmla="*/ 337495 w 911081"/>
                <a:gd name="connsiteY1" fmla="*/ 104000 h 235468"/>
                <a:gd name="connsiteX2" fmla="*/ 549162 w 911081"/>
                <a:gd name="connsiteY2" fmla="*/ 284 h 235468"/>
                <a:gd name="connsiteX3" fmla="*/ 896295 w 911081"/>
                <a:gd name="connsiteY3" fmla="*/ 135750 h 235468"/>
                <a:gd name="connsiteX4" fmla="*/ 820095 w 911081"/>
                <a:gd name="connsiteY4" fmla="*/ 101884 h 235468"/>
                <a:gd name="connsiteX5" fmla="*/ 574562 w 911081"/>
                <a:gd name="connsiteY5" fmla="*/ 27800 h 235468"/>
                <a:gd name="connsiteX6" fmla="*/ 449679 w 911081"/>
                <a:gd name="connsiteY6" fmla="*/ 70134 h 235468"/>
                <a:gd name="connsiteX7" fmla="*/ 945 w 911081"/>
                <a:gd name="connsiteY7" fmla="*/ 235234 h 23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1081" h="235468">
                  <a:moveTo>
                    <a:pt x="945" y="235234"/>
                  </a:moveTo>
                  <a:cubicBezTo>
                    <a:pt x="-17752" y="240878"/>
                    <a:pt x="246125" y="143158"/>
                    <a:pt x="337495" y="104000"/>
                  </a:cubicBezTo>
                  <a:cubicBezTo>
                    <a:pt x="428865" y="64842"/>
                    <a:pt x="456029" y="-5008"/>
                    <a:pt x="549162" y="284"/>
                  </a:cubicBezTo>
                  <a:cubicBezTo>
                    <a:pt x="642295" y="5576"/>
                    <a:pt x="851140" y="118817"/>
                    <a:pt x="896295" y="135750"/>
                  </a:cubicBezTo>
                  <a:cubicBezTo>
                    <a:pt x="941450" y="152683"/>
                    <a:pt x="873717" y="119876"/>
                    <a:pt x="820095" y="101884"/>
                  </a:cubicBezTo>
                  <a:cubicBezTo>
                    <a:pt x="766473" y="83892"/>
                    <a:pt x="636298" y="33092"/>
                    <a:pt x="574562" y="27800"/>
                  </a:cubicBezTo>
                  <a:cubicBezTo>
                    <a:pt x="512826" y="22508"/>
                    <a:pt x="545282" y="32739"/>
                    <a:pt x="449679" y="70134"/>
                  </a:cubicBezTo>
                  <a:cubicBezTo>
                    <a:pt x="354076" y="107529"/>
                    <a:pt x="19642" y="229590"/>
                    <a:pt x="945" y="235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0" name="フリーフォーム: 図形 2109">
              <a:extLst>
                <a:ext uri="{FF2B5EF4-FFF2-40B4-BE49-F238E27FC236}">
                  <a16:creationId xmlns:a16="http://schemas.microsoft.com/office/drawing/2014/main" id="{4BD07877-38CB-45B5-8B9D-E3096B225E00}"/>
                </a:ext>
              </a:extLst>
            </p:cNvPr>
            <p:cNvSpPr/>
            <p:nvPr/>
          </p:nvSpPr>
          <p:spPr>
            <a:xfrm>
              <a:off x="5349873" y="3257505"/>
              <a:ext cx="686155" cy="457253"/>
            </a:xfrm>
            <a:custGeom>
              <a:avLst/>
              <a:gdLst>
                <a:gd name="connsiteX0" fmla="*/ 2 w 686155"/>
                <a:gd name="connsiteY0" fmla="*/ 457245 h 457253"/>
                <a:gd name="connsiteX1" fmla="*/ 319090 w 686155"/>
                <a:gd name="connsiteY1" fmla="*/ 146095 h 457253"/>
                <a:gd name="connsiteX2" fmla="*/ 541340 w 686155"/>
                <a:gd name="connsiteY2" fmla="*/ 45 h 457253"/>
                <a:gd name="connsiteX3" fmla="*/ 682627 w 686155"/>
                <a:gd name="connsiteY3" fmla="*/ 158795 h 457253"/>
                <a:gd name="connsiteX4" fmla="*/ 633415 w 686155"/>
                <a:gd name="connsiteY4" fmla="*/ 74658 h 457253"/>
                <a:gd name="connsiteX5" fmla="*/ 523877 w 686155"/>
                <a:gd name="connsiteY5" fmla="*/ 20683 h 457253"/>
                <a:gd name="connsiteX6" fmla="*/ 323852 w 686155"/>
                <a:gd name="connsiteY6" fmla="*/ 155620 h 457253"/>
                <a:gd name="connsiteX7" fmla="*/ 2 w 686155"/>
                <a:gd name="connsiteY7" fmla="*/ 457245 h 4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6155" h="457253">
                  <a:moveTo>
                    <a:pt x="2" y="457245"/>
                  </a:moveTo>
                  <a:cubicBezTo>
                    <a:pt x="-792" y="455657"/>
                    <a:pt x="228867" y="222295"/>
                    <a:pt x="319090" y="146095"/>
                  </a:cubicBezTo>
                  <a:cubicBezTo>
                    <a:pt x="409313" y="69895"/>
                    <a:pt x="480751" y="-2072"/>
                    <a:pt x="541340" y="45"/>
                  </a:cubicBezTo>
                  <a:cubicBezTo>
                    <a:pt x="601930" y="2162"/>
                    <a:pt x="667281" y="146360"/>
                    <a:pt x="682627" y="158795"/>
                  </a:cubicBezTo>
                  <a:cubicBezTo>
                    <a:pt x="697973" y="171230"/>
                    <a:pt x="659873" y="97677"/>
                    <a:pt x="633415" y="74658"/>
                  </a:cubicBezTo>
                  <a:cubicBezTo>
                    <a:pt x="606957" y="51639"/>
                    <a:pt x="575471" y="7189"/>
                    <a:pt x="523877" y="20683"/>
                  </a:cubicBezTo>
                  <a:cubicBezTo>
                    <a:pt x="472283" y="34177"/>
                    <a:pt x="407460" y="87622"/>
                    <a:pt x="323852" y="155620"/>
                  </a:cubicBezTo>
                  <a:cubicBezTo>
                    <a:pt x="240244" y="223618"/>
                    <a:pt x="796" y="458833"/>
                    <a:pt x="2" y="457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1" name="フリーフォーム: 図形 2110">
              <a:extLst>
                <a:ext uri="{FF2B5EF4-FFF2-40B4-BE49-F238E27FC236}">
                  <a16:creationId xmlns:a16="http://schemas.microsoft.com/office/drawing/2014/main" id="{8AD13628-BDF4-4343-9E9F-61D125AF8D5B}"/>
                </a:ext>
              </a:extLst>
            </p:cNvPr>
            <p:cNvSpPr/>
            <p:nvPr/>
          </p:nvSpPr>
          <p:spPr>
            <a:xfrm>
              <a:off x="5565409" y="3674696"/>
              <a:ext cx="1008134" cy="439600"/>
            </a:xfrm>
            <a:custGeom>
              <a:avLst/>
              <a:gdLst>
                <a:gd name="connsiteX0" fmla="*/ 366 w 1008134"/>
                <a:gd name="connsiteY0" fmla="*/ 194042 h 439600"/>
                <a:gd name="connsiteX1" fmla="*/ 414704 w 1008134"/>
                <a:gd name="connsiteY1" fmla="*/ 22592 h 439600"/>
                <a:gd name="connsiteX2" fmla="*/ 716329 w 1008134"/>
                <a:gd name="connsiteY2" fmla="*/ 109904 h 439600"/>
                <a:gd name="connsiteX3" fmla="*/ 995729 w 1008134"/>
                <a:gd name="connsiteY3" fmla="*/ 425817 h 439600"/>
                <a:gd name="connsiteX4" fmla="*/ 935404 w 1008134"/>
                <a:gd name="connsiteY4" fmla="*/ 351204 h 439600"/>
                <a:gd name="connsiteX5" fmla="*/ 722679 w 1008134"/>
                <a:gd name="connsiteY5" fmla="*/ 65454 h 439600"/>
                <a:gd name="connsiteX6" fmla="*/ 489316 w 1008134"/>
                <a:gd name="connsiteY6" fmla="*/ 6717 h 439600"/>
                <a:gd name="connsiteX7" fmla="*/ 366 w 1008134"/>
                <a:gd name="connsiteY7" fmla="*/ 194042 h 4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134" h="439600">
                  <a:moveTo>
                    <a:pt x="366" y="194042"/>
                  </a:moveTo>
                  <a:cubicBezTo>
                    <a:pt x="-12069" y="196688"/>
                    <a:pt x="295377" y="36615"/>
                    <a:pt x="414704" y="22592"/>
                  </a:cubicBezTo>
                  <a:cubicBezTo>
                    <a:pt x="534031" y="8569"/>
                    <a:pt x="619492" y="42700"/>
                    <a:pt x="716329" y="109904"/>
                  </a:cubicBezTo>
                  <a:cubicBezTo>
                    <a:pt x="813166" y="177108"/>
                    <a:pt x="959217" y="385600"/>
                    <a:pt x="995729" y="425817"/>
                  </a:cubicBezTo>
                  <a:cubicBezTo>
                    <a:pt x="1032242" y="466034"/>
                    <a:pt x="980912" y="411265"/>
                    <a:pt x="935404" y="351204"/>
                  </a:cubicBezTo>
                  <a:cubicBezTo>
                    <a:pt x="889896" y="291144"/>
                    <a:pt x="797027" y="122868"/>
                    <a:pt x="722679" y="65454"/>
                  </a:cubicBezTo>
                  <a:cubicBezTo>
                    <a:pt x="648331" y="8040"/>
                    <a:pt x="606262" y="-11804"/>
                    <a:pt x="489316" y="6717"/>
                  </a:cubicBezTo>
                  <a:cubicBezTo>
                    <a:pt x="372370" y="25238"/>
                    <a:pt x="12801" y="191396"/>
                    <a:pt x="366" y="194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2" name="フリーフォーム: 図形 2111">
              <a:extLst>
                <a:ext uri="{FF2B5EF4-FFF2-40B4-BE49-F238E27FC236}">
                  <a16:creationId xmlns:a16="http://schemas.microsoft.com/office/drawing/2014/main" id="{D266E21E-A032-4410-AB26-0E5A7FCAB06E}"/>
                </a:ext>
              </a:extLst>
            </p:cNvPr>
            <p:cNvSpPr/>
            <p:nvPr/>
          </p:nvSpPr>
          <p:spPr>
            <a:xfrm>
              <a:off x="5700451" y="3906834"/>
              <a:ext cx="1008390" cy="519146"/>
            </a:xfrm>
            <a:custGeom>
              <a:avLst/>
              <a:gdLst>
                <a:gd name="connsiteX0" fmla="*/ 262 w 1008390"/>
                <a:gd name="connsiteY0" fmla="*/ 4 h 519146"/>
                <a:gd name="connsiteX1" fmla="*/ 255849 w 1008390"/>
                <a:gd name="connsiteY1" fmla="*/ 222254 h 519146"/>
                <a:gd name="connsiteX2" fmla="*/ 857512 w 1008390"/>
                <a:gd name="connsiteY2" fmla="*/ 406404 h 519146"/>
                <a:gd name="connsiteX3" fmla="*/ 1008324 w 1008390"/>
                <a:gd name="connsiteY3" fmla="*/ 519116 h 519146"/>
                <a:gd name="connsiteX4" fmla="*/ 870212 w 1008390"/>
                <a:gd name="connsiteY4" fmla="*/ 415929 h 519146"/>
                <a:gd name="connsiteX5" fmla="*/ 457462 w 1008390"/>
                <a:gd name="connsiteY5" fmla="*/ 252416 h 519146"/>
                <a:gd name="connsiteX6" fmla="*/ 295537 w 1008390"/>
                <a:gd name="connsiteY6" fmla="*/ 215904 h 519146"/>
                <a:gd name="connsiteX7" fmla="*/ 262 w 1008390"/>
                <a:gd name="connsiteY7" fmla="*/ 4 h 51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390" h="519146">
                  <a:moveTo>
                    <a:pt x="262" y="4"/>
                  </a:moveTo>
                  <a:cubicBezTo>
                    <a:pt x="-6353" y="1062"/>
                    <a:pt x="112974" y="154521"/>
                    <a:pt x="255849" y="222254"/>
                  </a:cubicBezTo>
                  <a:cubicBezTo>
                    <a:pt x="398724" y="289987"/>
                    <a:pt x="732100" y="356927"/>
                    <a:pt x="857512" y="406404"/>
                  </a:cubicBezTo>
                  <a:cubicBezTo>
                    <a:pt x="982925" y="455881"/>
                    <a:pt x="1006207" y="517528"/>
                    <a:pt x="1008324" y="519116"/>
                  </a:cubicBezTo>
                  <a:cubicBezTo>
                    <a:pt x="1010441" y="520704"/>
                    <a:pt x="962022" y="460379"/>
                    <a:pt x="870212" y="415929"/>
                  </a:cubicBezTo>
                  <a:cubicBezTo>
                    <a:pt x="778402" y="371479"/>
                    <a:pt x="553241" y="285753"/>
                    <a:pt x="457462" y="252416"/>
                  </a:cubicBezTo>
                  <a:cubicBezTo>
                    <a:pt x="361683" y="219079"/>
                    <a:pt x="370149" y="253210"/>
                    <a:pt x="295537" y="215904"/>
                  </a:cubicBezTo>
                  <a:cubicBezTo>
                    <a:pt x="220925" y="178598"/>
                    <a:pt x="6877" y="-1054"/>
                    <a:pt x="2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3" name="フリーフォーム: 図形 2112">
              <a:extLst>
                <a:ext uri="{FF2B5EF4-FFF2-40B4-BE49-F238E27FC236}">
                  <a16:creationId xmlns:a16="http://schemas.microsoft.com/office/drawing/2014/main" id="{FFFD0ABA-A4B8-41BC-8C37-CCF8BA78AA14}"/>
                </a:ext>
              </a:extLst>
            </p:cNvPr>
            <p:cNvSpPr/>
            <p:nvPr/>
          </p:nvSpPr>
          <p:spPr>
            <a:xfrm>
              <a:off x="5854700" y="4175125"/>
              <a:ext cx="1006065" cy="854605"/>
            </a:xfrm>
            <a:custGeom>
              <a:avLst/>
              <a:gdLst>
                <a:gd name="connsiteX0" fmla="*/ 0 w 1006065"/>
                <a:gd name="connsiteY0" fmla="*/ 0 h 854605"/>
                <a:gd name="connsiteX1" fmla="*/ 460375 w 1006065"/>
                <a:gd name="connsiteY1" fmla="*/ 298450 h 854605"/>
                <a:gd name="connsiteX2" fmla="*/ 860425 w 1006065"/>
                <a:gd name="connsiteY2" fmla="*/ 361950 h 854605"/>
                <a:gd name="connsiteX3" fmla="*/ 987425 w 1006065"/>
                <a:gd name="connsiteY3" fmla="*/ 825500 h 854605"/>
                <a:gd name="connsiteX4" fmla="*/ 993775 w 1006065"/>
                <a:gd name="connsiteY4" fmla="*/ 762000 h 854605"/>
                <a:gd name="connsiteX5" fmla="*/ 876300 w 1006065"/>
                <a:gd name="connsiteY5" fmla="*/ 400050 h 854605"/>
                <a:gd name="connsiteX6" fmla="*/ 460375 w 1006065"/>
                <a:gd name="connsiteY6" fmla="*/ 295275 h 854605"/>
                <a:gd name="connsiteX7" fmla="*/ 0 w 1006065"/>
                <a:gd name="connsiteY7" fmla="*/ 0 h 85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065" h="854605">
                  <a:moveTo>
                    <a:pt x="0" y="0"/>
                  </a:moveTo>
                  <a:cubicBezTo>
                    <a:pt x="0" y="529"/>
                    <a:pt x="316971" y="238125"/>
                    <a:pt x="460375" y="298450"/>
                  </a:cubicBezTo>
                  <a:cubicBezTo>
                    <a:pt x="603779" y="358775"/>
                    <a:pt x="772583" y="274108"/>
                    <a:pt x="860425" y="361950"/>
                  </a:cubicBezTo>
                  <a:cubicBezTo>
                    <a:pt x="948267" y="449792"/>
                    <a:pt x="965200" y="758825"/>
                    <a:pt x="987425" y="825500"/>
                  </a:cubicBezTo>
                  <a:cubicBezTo>
                    <a:pt x="1009650" y="892175"/>
                    <a:pt x="1012296" y="832908"/>
                    <a:pt x="993775" y="762000"/>
                  </a:cubicBezTo>
                  <a:cubicBezTo>
                    <a:pt x="975254" y="691092"/>
                    <a:pt x="965200" y="477838"/>
                    <a:pt x="876300" y="400050"/>
                  </a:cubicBezTo>
                  <a:cubicBezTo>
                    <a:pt x="787400" y="322263"/>
                    <a:pt x="603250" y="360362"/>
                    <a:pt x="460375" y="295275"/>
                  </a:cubicBezTo>
                  <a:cubicBezTo>
                    <a:pt x="317500" y="230188"/>
                    <a:pt x="0" y="-529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4" name="フリーフォーム: 図形 2113">
              <a:extLst>
                <a:ext uri="{FF2B5EF4-FFF2-40B4-BE49-F238E27FC236}">
                  <a16:creationId xmlns:a16="http://schemas.microsoft.com/office/drawing/2014/main" id="{55EA4AF5-FC69-47B7-A8EA-921D92DA9405}"/>
                </a:ext>
              </a:extLst>
            </p:cNvPr>
            <p:cNvSpPr/>
            <p:nvPr/>
          </p:nvSpPr>
          <p:spPr>
            <a:xfrm>
              <a:off x="6321305" y="4552876"/>
              <a:ext cx="566520" cy="1022424"/>
            </a:xfrm>
            <a:custGeom>
              <a:avLst/>
              <a:gdLst>
                <a:gd name="connsiteX0" fmla="*/ 120 w 566520"/>
                <a:gd name="connsiteY0" fmla="*/ 74 h 1022424"/>
                <a:gd name="connsiteX1" fmla="*/ 470020 w 566520"/>
                <a:gd name="connsiteY1" fmla="*/ 539824 h 1022424"/>
                <a:gd name="connsiteX2" fmla="*/ 539870 w 566520"/>
                <a:gd name="connsiteY2" fmla="*/ 1000199 h 1022424"/>
                <a:gd name="connsiteX3" fmla="*/ 539870 w 566520"/>
                <a:gd name="connsiteY3" fmla="*/ 917649 h 1022424"/>
                <a:gd name="connsiteX4" fmla="*/ 549395 w 566520"/>
                <a:gd name="connsiteY4" fmla="*/ 635074 h 1022424"/>
                <a:gd name="connsiteX5" fmla="*/ 517645 w 566520"/>
                <a:gd name="connsiteY5" fmla="*/ 501724 h 1022424"/>
                <a:gd name="connsiteX6" fmla="*/ 120 w 566520"/>
                <a:gd name="connsiteY6" fmla="*/ 74 h 10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520" h="1022424">
                  <a:moveTo>
                    <a:pt x="120" y="74"/>
                  </a:moveTo>
                  <a:cubicBezTo>
                    <a:pt x="-7817" y="6424"/>
                    <a:pt x="380062" y="373137"/>
                    <a:pt x="470020" y="539824"/>
                  </a:cubicBezTo>
                  <a:cubicBezTo>
                    <a:pt x="559978" y="706512"/>
                    <a:pt x="528228" y="937228"/>
                    <a:pt x="539870" y="1000199"/>
                  </a:cubicBezTo>
                  <a:cubicBezTo>
                    <a:pt x="551512" y="1063170"/>
                    <a:pt x="538283" y="978503"/>
                    <a:pt x="539870" y="917649"/>
                  </a:cubicBezTo>
                  <a:cubicBezTo>
                    <a:pt x="541457" y="856795"/>
                    <a:pt x="553099" y="704395"/>
                    <a:pt x="549395" y="635074"/>
                  </a:cubicBezTo>
                  <a:cubicBezTo>
                    <a:pt x="545691" y="565753"/>
                    <a:pt x="607074" y="605970"/>
                    <a:pt x="517645" y="501724"/>
                  </a:cubicBezTo>
                  <a:cubicBezTo>
                    <a:pt x="428216" y="397478"/>
                    <a:pt x="8057" y="-6276"/>
                    <a:pt x="12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5" name="フリーフォーム: 図形 2114">
              <a:extLst>
                <a:ext uri="{FF2B5EF4-FFF2-40B4-BE49-F238E27FC236}">
                  <a16:creationId xmlns:a16="http://schemas.microsoft.com/office/drawing/2014/main" id="{B59EAB86-ED65-470E-B863-7606020DED49}"/>
                </a:ext>
              </a:extLst>
            </p:cNvPr>
            <p:cNvSpPr/>
            <p:nvPr/>
          </p:nvSpPr>
          <p:spPr>
            <a:xfrm>
              <a:off x="6517683" y="5140209"/>
              <a:ext cx="172320" cy="426412"/>
            </a:xfrm>
            <a:custGeom>
              <a:avLst/>
              <a:gdLst>
                <a:gd name="connsiteX0" fmla="*/ 172042 w 172320"/>
                <a:gd name="connsiteY0" fmla="*/ 116 h 426412"/>
                <a:gd name="connsiteX1" fmla="*/ 48217 w 172320"/>
                <a:gd name="connsiteY1" fmla="*/ 152516 h 426412"/>
                <a:gd name="connsiteX2" fmla="*/ 16467 w 172320"/>
                <a:gd name="connsiteY2" fmla="*/ 422391 h 426412"/>
                <a:gd name="connsiteX3" fmla="*/ 10117 w 172320"/>
                <a:gd name="connsiteY3" fmla="*/ 304916 h 426412"/>
                <a:gd name="connsiteX4" fmla="*/ 10117 w 172320"/>
                <a:gd name="connsiteY4" fmla="*/ 174741 h 426412"/>
                <a:gd name="connsiteX5" fmla="*/ 172042 w 172320"/>
                <a:gd name="connsiteY5" fmla="*/ 116 h 42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320" h="426412">
                  <a:moveTo>
                    <a:pt x="172042" y="116"/>
                  </a:moveTo>
                  <a:cubicBezTo>
                    <a:pt x="178392" y="-3588"/>
                    <a:pt x="74146" y="82137"/>
                    <a:pt x="48217" y="152516"/>
                  </a:cubicBezTo>
                  <a:cubicBezTo>
                    <a:pt x="22288" y="222895"/>
                    <a:pt x="22817" y="396991"/>
                    <a:pt x="16467" y="422391"/>
                  </a:cubicBezTo>
                  <a:cubicBezTo>
                    <a:pt x="10117" y="447791"/>
                    <a:pt x="11175" y="346191"/>
                    <a:pt x="10117" y="304916"/>
                  </a:cubicBezTo>
                  <a:cubicBezTo>
                    <a:pt x="9059" y="263641"/>
                    <a:pt x="-12108" y="225012"/>
                    <a:pt x="10117" y="174741"/>
                  </a:cubicBezTo>
                  <a:cubicBezTo>
                    <a:pt x="32342" y="124470"/>
                    <a:pt x="165692" y="3820"/>
                    <a:pt x="172042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6" name="フリーフォーム: 図形 2115">
              <a:extLst>
                <a:ext uri="{FF2B5EF4-FFF2-40B4-BE49-F238E27FC236}">
                  <a16:creationId xmlns:a16="http://schemas.microsoft.com/office/drawing/2014/main" id="{258EE9DD-5CA0-4353-B406-E0C89CC1E9DC}"/>
                </a:ext>
              </a:extLst>
            </p:cNvPr>
            <p:cNvSpPr/>
            <p:nvPr/>
          </p:nvSpPr>
          <p:spPr>
            <a:xfrm>
              <a:off x="6670673" y="5314481"/>
              <a:ext cx="231839" cy="794586"/>
            </a:xfrm>
            <a:custGeom>
              <a:avLst/>
              <a:gdLst>
                <a:gd name="connsiteX0" fmla="*/ 2 w 231839"/>
                <a:gd name="connsiteY0" fmla="*/ 469 h 794586"/>
                <a:gd name="connsiteX1" fmla="*/ 130177 w 231839"/>
                <a:gd name="connsiteY1" fmla="*/ 286219 h 794586"/>
                <a:gd name="connsiteX2" fmla="*/ 206377 w 231839"/>
                <a:gd name="connsiteY2" fmla="*/ 419569 h 794586"/>
                <a:gd name="connsiteX3" fmla="*/ 231777 w 231839"/>
                <a:gd name="connsiteY3" fmla="*/ 784694 h 794586"/>
                <a:gd name="connsiteX4" fmla="*/ 212727 w 231839"/>
                <a:gd name="connsiteY4" fmla="*/ 667219 h 794586"/>
                <a:gd name="connsiteX5" fmla="*/ 187327 w 231839"/>
                <a:gd name="connsiteY5" fmla="*/ 416394 h 794586"/>
                <a:gd name="connsiteX6" fmla="*/ 127002 w 231839"/>
                <a:gd name="connsiteY6" fmla="*/ 359244 h 794586"/>
                <a:gd name="connsiteX7" fmla="*/ 2 w 231839"/>
                <a:gd name="connsiteY7" fmla="*/ 469 h 79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39" h="794586">
                  <a:moveTo>
                    <a:pt x="2" y="469"/>
                  </a:moveTo>
                  <a:cubicBezTo>
                    <a:pt x="531" y="-11702"/>
                    <a:pt x="95781" y="216369"/>
                    <a:pt x="130177" y="286219"/>
                  </a:cubicBezTo>
                  <a:cubicBezTo>
                    <a:pt x="164573" y="356069"/>
                    <a:pt x="189444" y="336490"/>
                    <a:pt x="206377" y="419569"/>
                  </a:cubicBezTo>
                  <a:cubicBezTo>
                    <a:pt x="223310" y="502648"/>
                    <a:pt x="230719" y="743419"/>
                    <a:pt x="231777" y="784694"/>
                  </a:cubicBezTo>
                  <a:cubicBezTo>
                    <a:pt x="232835" y="825969"/>
                    <a:pt x="220135" y="728602"/>
                    <a:pt x="212727" y="667219"/>
                  </a:cubicBezTo>
                  <a:cubicBezTo>
                    <a:pt x="205319" y="605836"/>
                    <a:pt x="201615" y="467723"/>
                    <a:pt x="187327" y="416394"/>
                  </a:cubicBezTo>
                  <a:cubicBezTo>
                    <a:pt x="173039" y="365065"/>
                    <a:pt x="158223" y="424331"/>
                    <a:pt x="127002" y="359244"/>
                  </a:cubicBezTo>
                  <a:cubicBezTo>
                    <a:pt x="95781" y="294157"/>
                    <a:pt x="-527" y="12640"/>
                    <a:pt x="2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7" name="フリーフォーム: 図形 2116">
              <a:extLst>
                <a:ext uri="{FF2B5EF4-FFF2-40B4-BE49-F238E27FC236}">
                  <a16:creationId xmlns:a16="http://schemas.microsoft.com/office/drawing/2014/main" id="{6F5AD9D3-E8DE-4AEF-B16B-7DABB9D9E4A1}"/>
                </a:ext>
              </a:extLst>
            </p:cNvPr>
            <p:cNvSpPr/>
            <p:nvPr/>
          </p:nvSpPr>
          <p:spPr>
            <a:xfrm>
              <a:off x="6552749" y="5345851"/>
              <a:ext cx="222480" cy="770096"/>
            </a:xfrm>
            <a:custGeom>
              <a:avLst/>
              <a:gdLst>
                <a:gd name="connsiteX0" fmla="*/ 98876 w 222480"/>
                <a:gd name="connsiteY0" fmla="*/ 849 h 770096"/>
                <a:gd name="connsiteX1" fmla="*/ 35376 w 222480"/>
                <a:gd name="connsiteY1" fmla="*/ 204049 h 770096"/>
                <a:gd name="connsiteX2" fmla="*/ 216351 w 222480"/>
                <a:gd name="connsiteY2" fmla="*/ 746974 h 770096"/>
                <a:gd name="connsiteX3" fmla="*/ 168726 w 222480"/>
                <a:gd name="connsiteY3" fmla="*/ 645374 h 770096"/>
                <a:gd name="connsiteX4" fmla="*/ 57601 w 222480"/>
                <a:gd name="connsiteY4" fmla="*/ 419949 h 770096"/>
                <a:gd name="connsiteX5" fmla="*/ 451 w 222480"/>
                <a:gd name="connsiteY5" fmla="*/ 267549 h 770096"/>
                <a:gd name="connsiteX6" fmla="*/ 98876 w 222480"/>
                <a:gd name="connsiteY6" fmla="*/ 849 h 77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480" h="770096">
                  <a:moveTo>
                    <a:pt x="98876" y="849"/>
                  </a:moveTo>
                  <a:cubicBezTo>
                    <a:pt x="104697" y="-9734"/>
                    <a:pt x="15797" y="79695"/>
                    <a:pt x="35376" y="204049"/>
                  </a:cubicBezTo>
                  <a:cubicBezTo>
                    <a:pt x="54955" y="328403"/>
                    <a:pt x="194126" y="673420"/>
                    <a:pt x="216351" y="746974"/>
                  </a:cubicBezTo>
                  <a:cubicBezTo>
                    <a:pt x="238576" y="820528"/>
                    <a:pt x="195184" y="699878"/>
                    <a:pt x="168726" y="645374"/>
                  </a:cubicBezTo>
                  <a:cubicBezTo>
                    <a:pt x="142268" y="590870"/>
                    <a:pt x="85647" y="482920"/>
                    <a:pt x="57601" y="419949"/>
                  </a:cubicBezTo>
                  <a:cubicBezTo>
                    <a:pt x="29555" y="356978"/>
                    <a:pt x="-4311" y="337928"/>
                    <a:pt x="451" y="267549"/>
                  </a:cubicBezTo>
                  <a:cubicBezTo>
                    <a:pt x="5213" y="197170"/>
                    <a:pt x="93055" y="11432"/>
                    <a:pt x="98876" y="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8" name="フリーフォーム: 図形 2117">
              <a:extLst>
                <a:ext uri="{FF2B5EF4-FFF2-40B4-BE49-F238E27FC236}">
                  <a16:creationId xmlns:a16="http://schemas.microsoft.com/office/drawing/2014/main" id="{A9B7BBFE-B039-4C54-8189-FFF220DB1D58}"/>
                </a:ext>
              </a:extLst>
            </p:cNvPr>
            <p:cNvSpPr/>
            <p:nvPr/>
          </p:nvSpPr>
          <p:spPr>
            <a:xfrm>
              <a:off x="6606495" y="6632412"/>
              <a:ext cx="122800" cy="477197"/>
            </a:xfrm>
            <a:custGeom>
              <a:avLst/>
              <a:gdLst>
                <a:gd name="connsiteX0" fmla="*/ 13380 w 122800"/>
                <a:gd name="connsiteY0" fmla="*/ 163 h 477197"/>
                <a:gd name="connsiteX1" fmla="*/ 13380 w 122800"/>
                <a:gd name="connsiteY1" fmla="*/ 168438 h 477197"/>
                <a:gd name="connsiteX2" fmla="*/ 8618 w 122800"/>
                <a:gd name="connsiteY2" fmla="*/ 295438 h 477197"/>
                <a:gd name="connsiteX3" fmla="*/ 119743 w 122800"/>
                <a:gd name="connsiteY3" fmla="*/ 446251 h 477197"/>
                <a:gd name="connsiteX4" fmla="*/ 92755 w 122800"/>
                <a:gd name="connsiteY4" fmla="*/ 476413 h 477197"/>
                <a:gd name="connsiteX5" fmla="*/ 105455 w 122800"/>
                <a:gd name="connsiteY5" fmla="*/ 430376 h 477197"/>
                <a:gd name="connsiteX6" fmla="*/ 11793 w 122800"/>
                <a:gd name="connsiteY6" fmla="*/ 317663 h 477197"/>
                <a:gd name="connsiteX7" fmla="*/ 680 w 122800"/>
                <a:gd name="connsiteY7" fmla="*/ 200188 h 477197"/>
                <a:gd name="connsiteX8" fmla="*/ 13380 w 122800"/>
                <a:gd name="connsiteY8" fmla="*/ 163 h 47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800" h="477197">
                  <a:moveTo>
                    <a:pt x="13380" y="163"/>
                  </a:moveTo>
                  <a:cubicBezTo>
                    <a:pt x="15497" y="-5129"/>
                    <a:pt x="14174" y="119226"/>
                    <a:pt x="13380" y="168438"/>
                  </a:cubicBezTo>
                  <a:cubicBezTo>
                    <a:pt x="12586" y="217650"/>
                    <a:pt x="-9109" y="249136"/>
                    <a:pt x="8618" y="295438"/>
                  </a:cubicBezTo>
                  <a:cubicBezTo>
                    <a:pt x="26345" y="341740"/>
                    <a:pt x="105720" y="416089"/>
                    <a:pt x="119743" y="446251"/>
                  </a:cubicBezTo>
                  <a:cubicBezTo>
                    <a:pt x="133766" y="476413"/>
                    <a:pt x="95136" y="479059"/>
                    <a:pt x="92755" y="476413"/>
                  </a:cubicBezTo>
                  <a:cubicBezTo>
                    <a:pt x="90374" y="473767"/>
                    <a:pt x="118949" y="456834"/>
                    <a:pt x="105455" y="430376"/>
                  </a:cubicBezTo>
                  <a:cubicBezTo>
                    <a:pt x="91961" y="403918"/>
                    <a:pt x="29255" y="356028"/>
                    <a:pt x="11793" y="317663"/>
                  </a:cubicBezTo>
                  <a:cubicBezTo>
                    <a:pt x="-5669" y="279298"/>
                    <a:pt x="1738" y="248342"/>
                    <a:pt x="680" y="200188"/>
                  </a:cubicBezTo>
                  <a:cubicBezTo>
                    <a:pt x="-378" y="152034"/>
                    <a:pt x="11263" y="5455"/>
                    <a:pt x="13380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9" name="フリーフォーム: 図形 2118">
              <a:extLst>
                <a:ext uri="{FF2B5EF4-FFF2-40B4-BE49-F238E27FC236}">
                  <a16:creationId xmlns:a16="http://schemas.microsoft.com/office/drawing/2014/main" id="{18F14E2D-1DCA-4D1D-9FB7-40960F8ED354}"/>
                </a:ext>
              </a:extLst>
            </p:cNvPr>
            <p:cNvSpPr/>
            <p:nvPr/>
          </p:nvSpPr>
          <p:spPr>
            <a:xfrm>
              <a:off x="6593576" y="6996056"/>
              <a:ext cx="65987" cy="278902"/>
            </a:xfrm>
            <a:custGeom>
              <a:avLst/>
              <a:gdLst>
                <a:gd name="connsiteX0" fmla="*/ 29474 w 65987"/>
                <a:gd name="connsiteY0" fmla="*/ 57 h 278902"/>
                <a:gd name="connsiteX1" fmla="*/ 65987 w 65987"/>
                <a:gd name="connsiteY1" fmla="*/ 117532 h 278902"/>
                <a:gd name="connsiteX2" fmla="*/ 29474 w 65987"/>
                <a:gd name="connsiteY2" fmla="*/ 184207 h 278902"/>
                <a:gd name="connsiteX3" fmla="*/ 12012 w 65987"/>
                <a:gd name="connsiteY3" fmla="*/ 269932 h 278902"/>
                <a:gd name="connsiteX4" fmla="*/ 13599 w 65987"/>
                <a:gd name="connsiteY4" fmla="*/ 276282 h 278902"/>
                <a:gd name="connsiteX5" fmla="*/ 899 w 65987"/>
                <a:gd name="connsiteY5" fmla="*/ 227069 h 278902"/>
                <a:gd name="connsiteX6" fmla="*/ 42174 w 65987"/>
                <a:gd name="connsiteY6" fmla="*/ 176269 h 278902"/>
                <a:gd name="connsiteX7" fmla="*/ 58049 w 65987"/>
                <a:gd name="connsiteY7" fmla="*/ 133407 h 278902"/>
                <a:gd name="connsiteX8" fmla="*/ 29474 w 65987"/>
                <a:gd name="connsiteY8" fmla="*/ 57 h 27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87" h="278902">
                  <a:moveTo>
                    <a:pt x="29474" y="57"/>
                  </a:moveTo>
                  <a:cubicBezTo>
                    <a:pt x="30797" y="-2589"/>
                    <a:pt x="65987" y="86840"/>
                    <a:pt x="65987" y="117532"/>
                  </a:cubicBezTo>
                  <a:cubicBezTo>
                    <a:pt x="65987" y="148224"/>
                    <a:pt x="38470" y="158807"/>
                    <a:pt x="29474" y="184207"/>
                  </a:cubicBezTo>
                  <a:cubicBezTo>
                    <a:pt x="20478" y="209607"/>
                    <a:pt x="14658" y="254586"/>
                    <a:pt x="12012" y="269932"/>
                  </a:cubicBezTo>
                  <a:cubicBezTo>
                    <a:pt x="9366" y="285278"/>
                    <a:pt x="13599" y="276282"/>
                    <a:pt x="13599" y="276282"/>
                  </a:cubicBezTo>
                  <a:cubicBezTo>
                    <a:pt x="11747" y="269138"/>
                    <a:pt x="-3864" y="243738"/>
                    <a:pt x="899" y="227069"/>
                  </a:cubicBezTo>
                  <a:cubicBezTo>
                    <a:pt x="5661" y="210400"/>
                    <a:pt x="32649" y="191879"/>
                    <a:pt x="42174" y="176269"/>
                  </a:cubicBezTo>
                  <a:cubicBezTo>
                    <a:pt x="51699" y="160659"/>
                    <a:pt x="60959" y="160924"/>
                    <a:pt x="58049" y="133407"/>
                  </a:cubicBezTo>
                  <a:cubicBezTo>
                    <a:pt x="55139" y="105890"/>
                    <a:pt x="28151" y="2703"/>
                    <a:pt x="29474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0" name="フリーフォーム: 図形 2119">
              <a:extLst>
                <a:ext uri="{FF2B5EF4-FFF2-40B4-BE49-F238E27FC236}">
                  <a16:creationId xmlns:a16="http://schemas.microsoft.com/office/drawing/2014/main" id="{BBE0D9B4-F7B4-4CF9-9988-CD551BDF7C3A}"/>
                </a:ext>
              </a:extLst>
            </p:cNvPr>
            <p:cNvSpPr/>
            <p:nvPr/>
          </p:nvSpPr>
          <p:spPr>
            <a:xfrm>
              <a:off x="6675437" y="6692864"/>
              <a:ext cx="75618" cy="184771"/>
            </a:xfrm>
            <a:custGeom>
              <a:avLst/>
              <a:gdLst>
                <a:gd name="connsiteX0" fmla="*/ 11113 w 75618"/>
                <a:gd name="connsiteY0" fmla="*/ 36 h 184771"/>
                <a:gd name="connsiteX1" fmla="*/ 53976 w 75618"/>
                <a:gd name="connsiteY1" fmla="*/ 100049 h 184771"/>
                <a:gd name="connsiteX2" fmla="*/ 1 w 75618"/>
                <a:gd name="connsiteY2" fmla="*/ 184186 h 184771"/>
                <a:gd name="connsiteX3" fmla="*/ 52388 w 75618"/>
                <a:gd name="connsiteY3" fmla="*/ 134974 h 184771"/>
                <a:gd name="connsiteX4" fmla="*/ 74613 w 75618"/>
                <a:gd name="connsiteY4" fmla="*/ 88936 h 184771"/>
                <a:gd name="connsiteX5" fmla="*/ 11113 w 75618"/>
                <a:gd name="connsiteY5" fmla="*/ 36 h 18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618" h="184771">
                  <a:moveTo>
                    <a:pt x="11113" y="36"/>
                  </a:moveTo>
                  <a:cubicBezTo>
                    <a:pt x="7674" y="1888"/>
                    <a:pt x="55828" y="69357"/>
                    <a:pt x="53976" y="100049"/>
                  </a:cubicBezTo>
                  <a:cubicBezTo>
                    <a:pt x="52124" y="130741"/>
                    <a:pt x="266" y="178365"/>
                    <a:pt x="1" y="184186"/>
                  </a:cubicBezTo>
                  <a:cubicBezTo>
                    <a:pt x="-264" y="190007"/>
                    <a:pt x="39953" y="150849"/>
                    <a:pt x="52388" y="134974"/>
                  </a:cubicBezTo>
                  <a:cubicBezTo>
                    <a:pt x="64823" y="119099"/>
                    <a:pt x="79640" y="109573"/>
                    <a:pt x="74613" y="88936"/>
                  </a:cubicBezTo>
                  <a:cubicBezTo>
                    <a:pt x="69586" y="68299"/>
                    <a:pt x="14552" y="-1816"/>
                    <a:pt x="11113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73CCB773-B051-4D78-BC74-DB981A620FBA}"/>
              </a:ext>
            </a:extLst>
          </p:cNvPr>
          <p:cNvSpPr/>
          <p:nvPr/>
        </p:nvSpPr>
        <p:spPr>
          <a:xfrm>
            <a:off x="5048599" y="5054688"/>
            <a:ext cx="693435" cy="564043"/>
          </a:xfrm>
          <a:custGeom>
            <a:avLst/>
            <a:gdLst>
              <a:gd name="connsiteX0" fmla="*/ 42514 w 693435"/>
              <a:gd name="connsiteY0" fmla="*/ 563475 h 564043"/>
              <a:gd name="connsiteX1" fmla="*/ 1239 w 693435"/>
              <a:gd name="connsiteY1" fmla="*/ 480925 h 564043"/>
              <a:gd name="connsiteX2" fmla="*/ 99664 w 693435"/>
              <a:gd name="connsiteY2" fmla="*/ 249150 h 564043"/>
              <a:gd name="connsiteX3" fmla="*/ 164751 w 693435"/>
              <a:gd name="connsiteY3" fmla="*/ 174537 h 564043"/>
              <a:gd name="connsiteX4" fmla="*/ 474314 w 693435"/>
              <a:gd name="connsiteY4" fmla="*/ 50712 h 564043"/>
              <a:gd name="connsiteX5" fmla="*/ 691801 w 693435"/>
              <a:gd name="connsiteY5" fmla="*/ 1500 h 564043"/>
              <a:gd name="connsiteX6" fmla="*/ 364776 w 693435"/>
              <a:gd name="connsiteY6" fmla="*/ 101512 h 564043"/>
              <a:gd name="connsiteX7" fmla="*/ 421926 w 693435"/>
              <a:gd name="connsiteY7" fmla="*/ 95162 h 564043"/>
              <a:gd name="connsiteX8" fmla="*/ 693389 w 693435"/>
              <a:gd name="connsiteY8" fmla="*/ 111037 h 564043"/>
              <a:gd name="connsiteX9" fmla="*/ 399701 w 693435"/>
              <a:gd name="connsiteY9" fmla="*/ 117387 h 564043"/>
              <a:gd name="connsiteX10" fmla="*/ 431451 w 693435"/>
              <a:gd name="connsiteY10" fmla="*/ 139612 h 564043"/>
              <a:gd name="connsiteX11" fmla="*/ 528289 w 693435"/>
              <a:gd name="connsiteY11" fmla="*/ 139612 h 564043"/>
              <a:gd name="connsiteX12" fmla="*/ 399701 w 693435"/>
              <a:gd name="connsiteY12" fmla="*/ 179300 h 564043"/>
              <a:gd name="connsiteX13" fmla="*/ 271114 w 693435"/>
              <a:gd name="connsiteY13" fmla="*/ 230100 h 564043"/>
              <a:gd name="connsiteX14" fmla="*/ 509239 w 693435"/>
              <a:gd name="connsiteY14" fmla="*/ 150725 h 564043"/>
              <a:gd name="connsiteX15" fmla="*/ 331439 w 693435"/>
              <a:gd name="connsiteY15" fmla="*/ 149137 h 564043"/>
              <a:gd name="connsiteX16" fmla="*/ 480664 w 693435"/>
              <a:gd name="connsiteY16" fmla="*/ 71350 h 564043"/>
              <a:gd name="connsiteX17" fmla="*/ 313976 w 693435"/>
              <a:gd name="connsiteY17" fmla="*/ 123737 h 564043"/>
              <a:gd name="connsiteX18" fmla="*/ 179039 w 693435"/>
              <a:gd name="connsiteY18" fmla="*/ 171362 h 564043"/>
              <a:gd name="connsiteX19" fmla="*/ 140939 w 693435"/>
              <a:gd name="connsiteY19" fmla="*/ 192000 h 564043"/>
              <a:gd name="connsiteX20" fmla="*/ 15526 w 693435"/>
              <a:gd name="connsiteY20" fmla="*/ 447587 h 564043"/>
              <a:gd name="connsiteX21" fmla="*/ 42514 w 693435"/>
              <a:gd name="connsiteY21" fmla="*/ 563475 h 56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3435" h="564043">
                <a:moveTo>
                  <a:pt x="42514" y="563475"/>
                </a:moveTo>
                <a:cubicBezTo>
                  <a:pt x="40133" y="569031"/>
                  <a:pt x="-8286" y="533312"/>
                  <a:pt x="1239" y="480925"/>
                </a:cubicBezTo>
                <a:cubicBezTo>
                  <a:pt x="10764" y="428538"/>
                  <a:pt x="72412" y="300215"/>
                  <a:pt x="99664" y="249150"/>
                </a:cubicBezTo>
                <a:cubicBezTo>
                  <a:pt x="126916" y="198085"/>
                  <a:pt x="102309" y="207610"/>
                  <a:pt x="164751" y="174537"/>
                </a:cubicBezTo>
                <a:cubicBezTo>
                  <a:pt x="227193" y="141464"/>
                  <a:pt x="386472" y="79551"/>
                  <a:pt x="474314" y="50712"/>
                </a:cubicBezTo>
                <a:cubicBezTo>
                  <a:pt x="562156" y="21873"/>
                  <a:pt x="710057" y="-6967"/>
                  <a:pt x="691801" y="1500"/>
                </a:cubicBezTo>
                <a:cubicBezTo>
                  <a:pt x="673545" y="9967"/>
                  <a:pt x="409755" y="85902"/>
                  <a:pt x="364776" y="101512"/>
                </a:cubicBezTo>
                <a:cubicBezTo>
                  <a:pt x="319797" y="117122"/>
                  <a:pt x="367157" y="93575"/>
                  <a:pt x="421926" y="95162"/>
                </a:cubicBezTo>
                <a:cubicBezTo>
                  <a:pt x="476695" y="96749"/>
                  <a:pt x="697093" y="107333"/>
                  <a:pt x="693389" y="111037"/>
                </a:cubicBezTo>
                <a:cubicBezTo>
                  <a:pt x="689685" y="114741"/>
                  <a:pt x="443357" y="112625"/>
                  <a:pt x="399701" y="117387"/>
                </a:cubicBezTo>
                <a:cubicBezTo>
                  <a:pt x="356045" y="122149"/>
                  <a:pt x="410020" y="135908"/>
                  <a:pt x="431451" y="139612"/>
                </a:cubicBezTo>
                <a:cubicBezTo>
                  <a:pt x="452882" y="143316"/>
                  <a:pt x="533581" y="132997"/>
                  <a:pt x="528289" y="139612"/>
                </a:cubicBezTo>
                <a:cubicBezTo>
                  <a:pt x="522997" y="146227"/>
                  <a:pt x="442563" y="164219"/>
                  <a:pt x="399701" y="179300"/>
                </a:cubicBezTo>
                <a:cubicBezTo>
                  <a:pt x="356839" y="194381"/>
                  <a:pt x="252858" y="234862"/>
                  <a:pt x="271114" y="230100"/>
                </a:cubicBezTo>
                <a:cubicBezTo>
                  <a:pt x="289370" y="225338"/>
                  <a:pt x="499185" y="164219"/>
                  <a:pt x="509239" y="150725"/>
                </a:cubicBezTo>
                <a:cubicBezTo>
                  <a:pt x="519293" y="137231"/>
                  <a:pt x="336201" y="162366"/>
                  <a:pt x="331439" y="149137"/>
                </a:cubicBezTo>
                <a:cubicBezTo>
                  <a:pt x="326677" y="135908"/>
                  <a:pt x="483574" y="75583"/>
                  <a:pt x="480664" y="71350"/>
                </a:cubicBezTo>
                <a:cubicBezTo>
                  <a:pt x="477754" y="67117"/>
                  <a:pt x="364247" y="107068"/>
                  <a:pt x="313976" y="123737"/>
                </a:cubicBezTo>
                <a:cubicBezTo>
                  <a:pt x="263705" y="140406"/>
                  <a:pt x="207879" y="159985"/>
                  <a:pt x="179039" y="171362"/>
                </a:cubicBezTo>
                <a:cubicBezTo>
                  <a:pt x="150200" y="182739"/>
                  <a:pt x="168191" y="145963"/>
                  <a:pt x="140939" y="192000"/>
                </a:cubicBezTo>
                <a:cubicBezTo>
                  <a:pt x="113687" y="238037"/>
                  <a:pt x="33253" y="386468"/>
                  <a:pt x="15526" y="447587"/>
                </a:cubicBezTo>
                <a:cubicBezTo>
                  <a:pt x="-2201" y="508706"/>
                  <a:pt x="44895" y="557919"/>
                  <a:pt x="42514" y="563475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E7864862-B2B0-4EB6-B5D3-2388648EF604}"/>
              </a:ext>
            </a:extLst>
          </p:cNvPr>
          <p:cNvSpPr/>
          <p:nvPr/>
        </p:nvSpPr>
        <p:spPr>
          <a:xfrm>
            <a:off x="5103599" y="5308122"/>
            <a:ext cx="530849" cy="343377"/>
          </a:xfrm>
          <a:custGeom>
            <a:avLst/>
            <a:gdLst>
              <a:gd name="connsiteX0" fmla="*/ 530439 w 530849"/>
              <a:gd name="connsiteY0" fmla="*/ 124303 h 343377"/>
              <a:gd name="connsiteX1" fmla="*/ 305014 w 530849"/>
              <a:gd name="connsiteY1" fmla="*/ 156053 h 343377"/>
              <a:gd name="connsiteX2" fmla="*/ 20851 w 530849"/>
              <a:gd name="connsiteY2" fmla="*/ 337028 h 343377"/>
              <a:gd name="connsiteX3" fmla="*/ 111339 w 530849"/>
              <a:gd name="connsiteY3" fmla="*/ 289403 h 343377"/>
              <a:gd name="connsiteX4" fmla="*/ 287551 w 530849"/>
              <a:gd name="connsiteY4" fmla="*/ 163991 h 343377"/>
              <a:gd name="connsiteX5" fmla="*/ 28789 w 530849"/>
              <a:gd name="connsiteY5" fmla="*/ 306866 h 343377"/>
              <a:gd name="connsiteX6" fmla="*/ 124039 w 530849"/>
              <a:gd name="connsiteY6" fmla="*/ 192566 h 343377"/>
              <a:gd name="connsiteX7" fmla="*/ 8151 w 530849"/>
              <a:gd name="connsiteY7" fmla="*/ 262416 h 343377"/>
              <a:gd name="connsiteX8" fmla="*/ 395501 w 530849"/>
              <a:gd name="connsiteY8" fmla="*/ 24291 h 343377"/>
              <a:gd name="connsiteX9" fmla="*/ 489164 w 530849"/>
              <a:gd name="connsiteY9" fmla="*/ 6828 h 343377"/>
              <a:gd name="connsiteX10" fmla="*/ 366926 w 530849"/>
              <a:gd name="connsiteY10" fmla="*/ 14766 h 343377"/>
              <a:gd name="connsiteX11" fmla="*/ 258976 w 530849"/>
              <a:gd name="connsiteY11" fmla="*/ 81441 h 343377"/>
              <a:gd name="connsiteX12" fmla="*/ 31964 w 530849"/>
              <a:gd name="connsiteY12" fmla="*/ 232253 h 343377"/>
              <a:gd name="connsiteX13" fmla="*/ 249451 w 530849"/>
              <a:gd name="connsiteY13" fmla="*/ 168753 h 343377"/>
              <a:gd name="connsiteX14" fmla="*/ 530439 w 530849"/>
              <a:gd name="connsiteY14" fmla="*/ 124303 h 3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849" h="343377">
                <a:moveTo>
                  <a:pt x="530439" y="124303"/>
                </a:moveTo>
                <a:cubicBezTo>
                  <a:pt x="539699" y="122186"/>
                  <a:pt x="389945" y="120599"/>
                  <a:pt x="305014" y="156053"/>
                </a:cubicBezTo>
                <a:cubicBezTo>
                  <a:pt x="220083" y="191507"/>
                  <a:pt x="53130" y="314803"/>
                  <a:pt x="20851" y="337028"/>
                </a:cubicBezTo>
                <a:cubicBezTo>
                  <a:pt x="-11428" y="359253"/>
                  <a:pt x="66889" y="318242"/>
                  <a:pt x="111339" y="289403"/>
                </a:cubicBezTo>
                <a:cubicBezTo>
                  <a:pt x="155789" y="260564"/>
                  <a:pt x="301309" y="161081"/>
                  <a:pt x="287551" y="163991"/>
                </a:cubicBezTo>
                <a:cubicBezTo>
                  <a:pt x="273793" y="166901"/>
                  <a:pt x="56041" y="302104"/>
                  <a:pt x="28789" y="306866"/>
                </a:cubicBezTo>
                <a:cubicBezTo>
                  <a:pt x="1537" y="311628"/>
                  <a:pt x="127479" y="199974"/>
                  <a:pt x="124039" y="192566"/>
                </a:cubicBezTo>
                <a:cubicBezTo>
                  <a:pt x="120599" y="185158"/>
                  <a:pt x="-37093" y="290462"/>
                  <a:pt x="8151" y="262416"/>
                </a:cubicBezTo>
                <a:cubicBezTo>
                  <a:pt x="53395" y="234370"/>
                  <a:pt x="315332" y="66889"/>
                  <a:pt x="395501" y="24291"/>
                </a:cubicBezTo>
                <a:cubicBezTo>
                  <a:pt x="475670" y="-18307"/>
                  <a:pt x="493926" y="8415"/>
                  <a:pt x="489164" y="6828"/>
                </a:cubicBezTo>
                <a:cubicBezTo>
                  <a:pt x="484402" y="5241"/>
                  <a:pt x="405291" y="2330"/>
                  <a:pt x="366926" y="14766"/>
                </a:cubicBezTo>
                <a:cubicBezTo>
                  <a:pt x="328561" y="27202"/>
                  <a:pt x="314803" y="45193"/>
                  <a:pt x="258976" y="81441"/>
                </a:cubicBezTo>
                <a:cubicBezTo>
                  <a:pt x="203149" y="117689"/>
                  <a:pt x="33551" y="217701"/>
                  <a:pt x="31964" y="232253"/>
                </a:cubicBezTo>
                <a:cubicBezTo>
                  <a:pt x="30377" y="246805"/>
                  <a:pt x="171399" y="188332"/>
                  <a:pt x="249451" y="168753"/>
                </a:cubicBezTo>
                <a:cubicBezTo>
                  <a:pt x="327503" y="149174"/>
                  <a:pt x="521179" y="126420"/>
                  <a:pt x="530439" y="124303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D0EB542F-2ED5-420F-80FC-316747ED09BC}"/>
              </a:ext>
            </a:extLst>
          </p:cNvPr>
          <p:cNvSpPr/>
          <p:nvPr/>
        </p:nvSpPr>
        <p:spPr>
          <a:xfrm>
            <a:off x="5168474" y="5224462"/>
            <a:ext cx="232310" cy="243463"/>
          </a:xfrm>
          <a:custGeom>
            <a:avLst/>
            <a:gdLst>
              <a:gd name="connsiteX0" fmla="*/ 232201 w 232310"/>
              <a:gd name="connsiteY0" fmla="*/ 1 h 243463"/>
              <a:gd name="connsiteX1" fmla="*/ 48051 w 232310"/>
              <a:gd name="connsiteY1" fmla="*/ 134938 h 243463"/>
              <a:gd name="connsiteX2" fmla="*/ 11539 w 232310"/>
              <a:gd name="connsiteY2" fmla="*/ 169863 h 243463"/>
              <a:gd name="connsiteX3" fmla="*/ 82976 w 232310"/>
              <a:gd name="connsiteY3" fmla="*/ 136526 h 243463"/>
              <a:gd name="connsiteX4" fmla="*/ 222676 w 232310"/>
              <a:gd name="connsiteY4" fmla="*/ 84138 h 243463"/>
              <a:gd name="connsiteX5" fmla="*/ 75039 w 232310"/>
              <a:gd name="connsiteY5" fmla="*/ 141288 h 243463"/>
              <a:gd name="connsiteX6" fmla="*/ 22651 w 232310"/>
              <a:gd name="connsiteY6" fmla="*/ 242888 h 243463"/>
              <a:gd name="connsiteX7" fmla="*/ 40114 w 232310"/>
              <a:gd name="connsiteY7" fmla="*/ 184151 h 243463"/>
              <a:gd name="connsiteX8" fmla="*/ 6776 w 232310"/>
              <a:gd name="connsiteY8" fmla="*/ 217488 h 243463"/>
              <a:gd name="connsiteX9" fmla="*/ 3601 w 232310"/>
              <a:gd name="connsiteY9" fmla="*/ 158751 h 243463"/>
              <a:gd name="connsiteX10" fmla="*/ 19476 w 232310"/>
              <a:gd name="connsiteY10" fmla="*/ 138113 h 243463"/>
              <a:gd name="connsiteX11" fmla="*/ 232201 w 232310"/>
              <a:gd name="connsiteY11" fmla="*/ 1 h 24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310" h="243463">
                <a:moveTo>
                  <a:pt x="232201" y="1"/>
                </a:moveTo>
                <a:cubicBezTo>
                  <a:pt x="236964" y="-528"/>
                  <a:pt x="84828" y="106628"/>
                  <a:pt x="48051" y="134938"/>
                </a:cubicBezTo>
                <a:cubicBezTo>
                  <a:pt x="11274" y="163248"/>
                  <a:pt x="5718" y="169598"/>
                  <a:pt x="11539" y="169863"/>
                </a:cubicBezTo>
                <a:cubicBezTo>
                  <a:pt x="17360" y="170128"/>
                  <a:pt x="47787" y="150813"/>
                  <a:pt x="82976" y="136526"/>
                </a:cubicBezTo>
                <a:cubicBezTo>
                  <a:pt x="118165" y="122239"/>
                  <a:pt x="223999" y="83344"/>
                  <a:pt x="222676" y="84138"/>
                </a:cubicBezTo>
                <a:cubicBezTo>
                  <a:pt x="221353" y="84932"/>
                  <a:pt x="108376" y="114830"/>
                  <a:pt x="75039" y="141288"/>
                </a:cubicBezTo>
                <a:cubicBezTo>
                  <a:pt x="41701" y="167746"/>
                  <a:pt x="28472" y="235744"/>
                  <a:pt x="22651" y="242888"/>
                </a:cubicBezTo>
                <a:cubicBezTo>
                  <a:pt x="16830" y="250032"/>
                  <a:pt x="42760" y="188384"/>
                  <a:pt x="40114" y="184151"/>
                </a:cubicBezTo>
                <a:cubicBezTo>
                  <a:pt x="37468" y="179918"/>
                  <a:pt x="12861" y="221721"/>
                  <a:pt x="6776" y="217488"/>
                </a:cubicBezTo>
                <a:cubicBezTo>
                  <a:pt x="691" y="213255"/>
                  <a:pt x="1484" y="171980"/>
                  <a:pt x="3601" y="158751"/>
                </a:cubicBezTo>
                <a:cubicBezTo>
                  <a:pt x="5718" y="145522"/>
                  <a:pt x="-13332" y="160867"/>
                  <a:pt x="19476" y="138113"/>
                </a:cubicBezTo>
                <a:cubicBezTo>
                  <a:pt x="52284" y="115359"/>
                  <a:pt x="227438" y="530"/>
                  <a:pt x="232201" y="1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403673A2-AEB1-451D-A947-18FDC1DE4D19}"/>
              </a:ext>
            </a:extLst>
          </p:cNvPr>
          <p:cNvSpPr/>
          <p:nvPr/>
        </p:nvSpPr>
        <p:spPr>
          <a:xfrm>
            <a:off x="5260614" y="5388758"/>
            <a:ext cx="1122479" cy="389122"/>
          </a:xfrm>
          <a:custGeom>
            <a:avLst/>
            <a:gdLst>
              <a:gd name="connsiteX0" fmla="*/ 1949 w 1122479"/>
              <a:gd name="connsiteY0" fmla="*/ 310367 h 389122"/>
              <a:gd name="connsiteX1" fmla="*/ 392474 w 1122479"/>
              <a:gd name="connsiteY1" fmla="*/ 304017 h 389122"/>
              <a:gd name="connsiteX2" fmla="*/ 555986 w 1122479"/>
              <a:gd name="connsiteY2" fmla="*/ 362755 h 389122"/>
              <a:gd name="connsiteX3" fmla="*/ 665524 w 1122479"/>
              <a:gd name="connsiteY3" fmla="*/ 377042 h 389122"/>
              <a:gd name="connsiteX4" fmla="*/ 744899 w 1122479"/>
              <a:gd name="connsiteY4" fmla="*/ 357992 h 389122"/>
              <a:gd name="connsiteX5" fmla="*/ 1114786 w 1122479"/>
              <a:gd name="connsiteY5" fmla="*/ 35730 h 389122"/>
              <a:gd name="connsiteX6" fmla="*/ 986199 w 1122479"/>
              <a:gd name="connsiteY6" fmla="*/ 165905 h 389122"/>
              <a:gd name="connsiteX7" fmla="*/ 873486 w 1122479"/>
              <a:gd name="connsiteY7" fmla="*/ 267505 h 389122"/>
              <a:gd name="connsiteX8" fmla="*/ 1036999 w 1122479"/>
              <a:gd name="connsiteY8" fmla="*/ 78592 h 389122"/>
              <a:gd name="connsiteX9" fmla="*/ 868724 w 1122479"/>
              <a:gd name="connsiteY9" fmla="*/ 248455 h 389122"/>
              <a:gd name="connsiteX10" fmla="*/ 1038586 w 1122479"/>
              <a:gd name="connsiteY10" fmla="*/ 3980 h 389122"/>
              <a:gd name="connsiteX11" fmla="*/ 817924 w 1122479"/>
              <a:gd name="connsiteY11" fmla="*/ 99230 h 389122"/>
              <a:gd name="connsiteX12" fmla="*/ 689336 w 1122479"/>
              <a:gd name="connsiteY12" fmla="*/ 130980 h 389122"/>
              <a:gd name="connsiteX13" fmla="*/ 935399 w 1122479"/>
              <a:gd name="connsiteY13" fmla="*/ 38905 h 389122"/>
              <a:gd name="connsiteX14" fmla="*/ 711561 w 1122479"/>
              <a:gd name="connsiteY14" fmla="*/ 170667 h 389122"/>
              <a:gd name="connsiteX15" fmla="*/ 781411 w 1122479"/>
              <a:gd name="connsiteY15" fmla="*/ 189717 h 389122"/>
              <a:gd name="connsiteX16" fmla="*/ 806811 w 1122479"/>
              <a:gd name="connsiteY16" fmla="*/ 205592 h 389122"/>
              <a:gd name="connsiteX17" fmla="*/ 713149 w 1122479"/>
              <a:gd name="connsiteY17" fmla="*/ 327830 h 389122"/>
              <a:gd name="connsiteX18" fmla="*/ 573449 w 1122479"/>
              <a:gd name="connsiteY18" fmla="*/ 337355 h 389122"/>
              <a:gd name="connsiteX19" fmla="*/ 1949 w 1122479"/>
              <a:gd name="connsiteY19" fmla="*/ 310367 h 38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2479" h="389122">
                <a:moveTo>
                  <a:pt x="1949" y="310367"/>
                </a:moveTo>
                <a:cubicBezTo>
                  <a:pt x="-28213" y="304811"/>
                  <a:pt x="300134" y="295286"/>
                  <a:pt x="392474" y="304017"/>
                </a:cubicBezTo>
                <a:cubicBezTo>
                  <a:pt x="484814" y="312748"/>
                  <a:pt x="510478" y="350584"/>
                  <a:pt x="555986" y="362755"/>
                </a:cubicBezTo>
                <a:cubicBezTo>
                  <a:pt x="601494" y="374926"/>
                  <a:pt x="634039" y="377836"/>
                  <a:pt x="665524" y="377042"/>
                </a:cubicBezTo>
                <a:cubicBezTo>
                  <a:pt x="697009" y="376248"/>
                  <a:pt x="670022" y="414877"/>
                  <a:pt x="744899" y="357992"/>
                </a:cubicBezTo>
                <a:cubicBezTo>
                  <a:pt x="819776" y="301107"/>
                  <a:pt x="1074569" y="67744"/>
                  <a:pt x="1114786" y="35730"/>
                </a:cubicBezTo>
                <a:cubicBezTo>
                  <a:pt x="1155003" y="3716"/>
                  <a:pt x="1026416" y="127276"/>
                  <a:pt x="986199" y="165905"/>
                </a:cubicBezTo>
                <a:cubicBezTo>
                  <a:pt x="945982" y="204534"/>
                  <a:pt x="865019" y="282057"/>
                  <a:pt x="873486" y="267505"/>
                </a:cubicBezTo>
                <a:cubicBezTo>
                  <a:pt x="881953" y="252953"/>
                  <a:pt x="1037793" y="81767"/>
                  <a:pt x="1036999" y="78592"/>
                </a:cubicBezTo>
                <a:cubicBezTo>
                  <a:pt x="1036205" y="75417"/>
                  <a:pt x="868460" y="260890"/>
                  <a:pt x="868724" y="248455"/>
                </a:cubicBezTo>
                <a:cubicBezTo>
                  <a:pt x="868988" y="236020"/>
                  <a:pt x="1047053" y="28851"/>
                  <a:pt x="1038586" y="3980"/>
                </a:cubicBezTo>
                <a:cubicBezTo>
                  <a:pt x="1030119" y="-20891"/>
                  <a:pt x="876132" y="78063"/>
                  <a:pt x="817924" y="99230"/>
                </a:cubicBezTo>
                <a:cubicBezTo>
                  <a:pt x="759716" y="120397"/>
                  <a:pt x="669757" y="141034"/>
                  <a:pt x="689336" y="130980"/>
                </a:cubicBezTo>
                <a:cubicBezTo>
                  <a:pt x="708915" y="120926"/>
                  <a:pt x="931695" y="32291"/>
                  <a:pt x="935399" y="38905"/>
                </a:cubicBezTo>
                <a:cubicBezTo>
                  <a:pt x="939103" y="45519"/>
                  <a:pt x="737226" y="145532"/>
                  <a:pt x="711561" y="170667"/>
                </a:cubicBezTo>
                <a:cubicBezTo>
                  <a:pt x="685896" y="195802"/>
                  <a:pt x="765536" y="183896"/>
                  <a:pt x="781411" y="189717"/>
                </a:cubicBezTo>
                <a:cubicBezTo>
                  <a:pt x="797286" y="195538"/>
                  <a:pt x="818188" y="182573"/>
                  <a:pt x="806811" y="205592"/>
                </a:cubicBezTo>
                <a:cubicBezTo>
                  <a:pt x="795434" y="228611"/>
                  <a:pt x="752043" y="305869"/>
                  <a:pt x="713149" y="327830"/>
                </a:cubicBezTo>
                <a:cubicBezTo>
                  <a:pt x="674255" y="349791"/>
                  <a:pt x="689866" y="340795"/>
                  <a:pt x="573449" y="337355"/>
                </a:cubicBezTo>
                <a:cubicBezTo>
                  <a:pt x="457032" y="333915"/>
                  <a:pt x="32111" y="315923"/>
                  <a:pt x="1949" y="310367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6211192A-1A48-48E6-B2D8-71EA1F296D97}"/>
              </a:ext>
            </a:extLst>
          </p:cNvPr>
          <p:cNvSpPr/>
          <p:nvPr/>
        </p:nvSpPr>
        <p:spPr>
          <a:xfrm>
            <a:off x="5394825" y="5183598"/>
            <a:ext cx="782466" cy="301216"/>
          </a:xfrm>
          <a:custGeom>
            <a:avLst/>
            <a:gdLst>
              <a:gd name="connsiteX0" fmla="*/ 288425 w 782466"/>
              <a:gd name="connsiteY0" fmla="*/ 1177 h 301216"/>
              <a:gd name="connsiteX1" fmla="*/ 764675 w 782466"/>
              <a:gd name="connsiteY1" fmla="*/ 158340 h 301216"/>
              <a:gd name="connsiteX2" fmla="*/ 690063 w 782466"/>
              <a:gd name="connsiteY2" fmla="*/ 145640 h 301216"/>
              <a:gd name="connsiteX3" fmla="*/ 777375 w 782466"/>
              <a:gd name="connsiteY3" fmla="*/ 253590 h 301216"/>
              <a:gd name="connsiteX4" fmla="*/ 731338 w 782466"/>
              <a:gd name="connsiteY4" fmla="*/ 215490 h 301216"/>
              <a:gd name="connsiteX5" fmla="*/ 715463 w 782466"/>
              <a:gd name="connsiteY5" fmla="*/ 282165 h 301216"/>
              <a:gd name="connsiteX6" fmla="*/ 434475 w 782466"/>
              <a:gd name="connsiteY6" fmla="*/ 256765 h 301216"/>
              <a:gd name="connsiteX7" fmla="*/ 7438 w 782466"/>
              <a:gd name="connsiteY7" fmla="*/ 288515 h 301216"/>
              <a:gd name="connsiteX8" fmla="*/ 196350 w 782466"/>
              <a:gd name="connsiteY8" fmla="*/ 259940 h 301216"/>
              <a:gd name="connsiteX9" fmla="*/ 615450 w 782466"/>
              <a:gd name="connsiteY9" fmla="*/ 301215 h 301216"/>
              <a:gd name="connsiteX10" fmla="*/ 413838 w 782466"/>
              <a:gd name="connsiteY10" fmla="*/ 258352 h 301216"/>
              <a:gd name="connsiteX11" fmla="*/ 693238 w 782466"/>
              <a:gd name="connsiteY11" fmla="*/ 274227 h 301216"/>
              <a:gd name="connsiteX12" fmla="*/ 661488 w 782466"/>
              <a:gd name="connsiteY12" fmla="*/ 158340 h 301216"/>
              <a:gd name="connsiteX13" fmla="*/ 682125 w 782466"/>
              <a:gd name="connsiteY13" fmla="*/ 142465 h 301216"/>
              <a:gd name="connsiteX14" fmla="*/ 431300 w 782466"/>
              <a:gd name="connsiteY14" fmla="*/ 88490 h 301216"/>
              <a:gd name="connsiteX15" fmla="*/ 288425 w 782466"/>
              <a:gd name="connsiteY15" fmla="*/ 1177 h 30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2466" h="301216">
                <a:moveTo>
                  <a:pt x="288425" y="1177"/>
                </a:moveTo>
                <a:cubicBezTo>
                  <a:pt x="343987" y="12819"/>
                  <a:pt x="697735" y="134263"/>
                  <a:pt x="764675" y="158340"/>
                </a:cubicBezTo>
                <a:cubicBezTo>
                  <a:pt x="831615" y="182417"/>
                  <a:pt x="687946" y="129765"/>
                  <a:pt x="690063" y="145640"/>
                </a:cubicBezTo>
                <a:cubicBezTo>
                  <a:pt x="692180" y="161515"/>
                  <a:pt x="770496" y="241948"/>
                  <a:pt x="777375" y="253590"/>
                </a:cubicBezTo>
                <a:cubicBezTo>
                  <a:pt x="784254" y="265232"/>
                  <a:pt x="741657" y="210728"/>
                  <a:pt x="731338" y="215490"/>
                </a:cubicBezTo>
                <a:cubicBezTo>
                  <a:pt x="721019" y="220252"/>
                  <a:pt x="764940" y="275286"/>
                  <a:pt x="715463" y="282165"/>
                </a:cubicBezTo>
                <a:cubicBezTo>
                  <a:pt x="665986" y="289044"/>
                  <a:pt x="552479" y="255707"/>
                  <a:pt x="434475" y="256765"/>
                </a:cubicBezTo>
                <a:cubicBezTo>
                  <a:pt x="316471" y="257823"/>
                  <a:pt x="47125" y="287986"/>
                  <a:pt x="7438" y="288515"/>
                </a:cubicBezTo>
                <a:cubicBezTo>
                  <a:pt x="-32249" y="289044"/>
                  <a:pt x="95015" y="257823"/>
                  <a:pt x="196350" y="259940"/>
                </a:cubicBezTo>
                <a:cubicBezTo>
                  <a:pt x="297685" y="262057"/>
                  <a:pt x="579202" y="301480"/>
                  <a:pt x="615450" y="301215"/>
                </a:cubicBezTo>
                <a:cubicBezTo>
                  <a:pt x="651698" y="300950"/>
                  <a:pt x="400873" y="262850"/>
                  <a:pt x="413838" y="258352"/>
                </a:cubicBezTo>
                <a:cubicBezTo>
                  <a:pt x="426803" y="253854"/>
                  <a:pt x="651963" y="290896"/>
                  <a:pt x="693238" y="274227"/>
                </a:cubicBezTo>
                <a:cubicBezTo>
                  <a:pt x="734513" y="257558"/>
                  <a:pt x="663340" y="180300"/>
                  <a:pt x="661488" y="158340"/>
                </a:cubicBezTo>
                <a:cubicBezTo>
                  <a:pt x="659636" y="136380"/>
                  <a:pt x="720490" y="154107"/>
                  <a:pt x="682125" y="142465"/>
                </a:cubicBezTo>
                <a:cubicBezTo>
                  <a:pt x="643760" y="130823"/>
                  <a:pt x="494271" y="109392"/>
                  <a:pt x="431300" y="88490"/>
                </a:cubicBezTo>
                <a:cubicBezTo>
                  <a:pt x="368329" y="67588"/>
                  <a:pt x="232863" y="-10465"/>
                  <a:pt x="288425" y="1177"/>
                </a:cubicBezTo>
                <a:close/>
              </a:path>
            </a:pathLst>
          </a:custGeom>
          <a:solidFill>
            <a:srgbClr val="00B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A9C24B5D-4655-4590-AACC-05357366C0D8}"/>
              </a:ext>
            </a:extLst>
          </p:cNvPr>
          <p:cNvSpPr/>
          <p:nvPr/>
        </p:nvSpPr>
        <p:spPr>
          <a:xfrm>
            <a:off x="5011923" y="5117698"/>
            <a:ext cx="513382" cy="574724"/>
          </a:xfrm>
          <a:custGeom>
            <a:avLst/>
            <a:gdLst>
              <a:gd name="connsiteX0" fmla="*/ 442727 w 513382"/>
              <a:gd name="connsiteY0" fmla="*/ 30035 h 574724"/>
              <a:gd name="connsiteX1" fmla="*/ 78660 w 513382"/>
              <a:gd name="connsiteY1" fmla="*/ 288269 h 574724"/>
              <a:gd name="connsiteX2" fmla="*/ 59610 w 513382"/>
              <a:gd name="connsiteY2" fmla="*/ 557085 h 574724"/>
              <a:gd name="connsiteX3" fmla="*/ 59610 w 513382"/>
              <a:gd name="connsiteY3" fmla="*/ 499935 h 574724"/>
              <a:gd name="connsiteX4" fmla="*/ 6694 w 513382"/>
              <a:gd name="connsiteY4" fmla="*/ 104119 h 574724"/>
              <a:gd name="connsiteX5" fmla="*/ 15160 w 513382"/>
              <a:gd name="connsiteY5" fmla="*/ 499935 h 574724"/>
              <a:gd name="connsiteX6" fmla="*/ 27860 w 513382"/>
              <a:gd name="connsiteY6" fmla="*/ 150685 h 574724"/>
              <a:gd name="connsiteX7" fmla="*/ 182377 w 513382"/>
              <a:gd name="connsiteY7" fmla="*/ 70252 h 574724"/>
              <a:gd name="connsiteX8" fmla="*/ 344 w 513382"/>
              <a:gd name="connsiteY8" fmla="*/ 76602 h 574724"/>
              <a:gd name="connsiteX9" fmla="*/ 135810 w 513382"/>
              <a:gd name="connsiteY9" fmla="*/ 51202 h 574724"/>
              <a:gd name="connsiteX10" fmla="*/ 104060 w 513382"/>
              <a:gd name="connsiteY10" fmla="*/ 239585 h 574724"/>
              <a:gd name="connsiteX11" fmla="*/ 42677 w 513382"/>
              <a:gd name="connsiteY11" fmla="*/ 284035 h 574724"/>
              <a:gd name="connsiteX12" fmla="*/ 173910 w 513382"/>
              <a:gd name="connsiteY12" fmla="*/ 131635 h 574724"/>
              <a:gd name="connsiteX13" fmla="*/ 491410 w 513382"/>
              <a:gd name="connsiteY13" fmla="*/ 17335 h 574724"/>
              <a:gd name="connsiteX14" fmla="*/ 442727 w 513382"/>
              <a:gd name="connsiteY14" fmla="*/ 30035 h 57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382" h="574724">
                <a:moveTo>
                  <a:pt x="442727" y="30035"/>
                </a:moveTo>
                <a:cubicBezTo>
                  <a:pt x="373935" y="75191"/>
                  <a:pt x="142513" y="200427"/>
                  <a:pt x="78660" y="288269"/>
                </a:cubicBezTo>
                <a:cubicBezTo>
                  <a:pt x="14807" y="376111"/>
                  <a:pt x="62785" y="521807"/>
                  <a:pt x="59610" y="557085"/>
                </a:cubicBezTo>
                <a:cubicBezTo>
                  <a:pt x="56435" y="592363"/>
                  <a:pt x="68429" y="575429"/>
                  <a:pt x="59610" y="499935"/>
                </a:cubicBezTo>
                <a:cubicBezTo>
                  <a:pt x="50791" y="424441"/>
                  <a:pt x="14102" y="104119"/>
                  <a:pt x="6694" y="104119"/>
                </a:cubicBezTo>
                <a:cubicBezTo>
                  <a:pt x="-714" y="104119"/>
                  <a:pt x="11632" y="492174"/>
                  <a:pt x="15160" y="499935"/>
                </a:cubicBezTo>
                <a:cubicBezTo>
                  <a:pt x="18688" y="507696"/>
                  <a:pt x="-9" y="222299"/>
                  <a:pt x="27860" y="150685"/>
                </a:cubicBezTo>
                <a:cubicBezTo>
                  <a:pt x="55729" y="79071"/>
                  <a:pt x="186963" y="82599"/>
                  <a:pt x="182377" y="70252"/>
                </a:cubicBezTo>
                <a:cubicBezTo>
                  <a:pt x="177791" y="57905"/>
                  <a:pt x="8105" y="79777"/>
                  <a:pt x="344" y="76602"/>
                </a:cubicBezTo>
                <a:cubicBezTo>
                  <a:pt x="-7417" y="73427"/>
                  <a:pt x="118524" y="24038"/>
                  <a:pt x="135810" y="51202"/>
                </a:cubicBezTo>
                <a:cubicBezTo>
                  <a:pt x="153096" y="78366"/>
                  <a:pt x="119582" y="200779"/>
                  <a:pt x="104060" y="239585"/>
                </a:cubicBezTo>
                <a:cubicBezTo>
                  <a:pt x="88538" y="278391"/>
                  <a:pt x="31035" y="302027"/>
                  <a:pt x="42677" y="284035"/>
                </a:cubicBezTo>
                <a:cubicBezTo>
                  <a:pt x="54319" y="266043"/>
                  <a:pt x="99121" y="176085"/>
                  <a:pt x="173910" y="131635"/>
                </a:cubicBezTo>
                <a:cubicBezTo>
                  <a:pt x="248699" y="87185"/>
                  <a:pt x="448018" y="35327"/>
                  <a:pt x="491410" y="17335"/>
                </a:cubicBezTo>
                <a:cubicBezTo>
                  <a:pt x="534802" y="-657"/>
                  <a:pt x="511519" y="-15121"/>
                  <a:pt x="442727" y="300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B4F46A85-B9F0-4E0F-BBA6-A237375A574B}"/>
              </a:ext>
            </a:extLst>
          </p:cNvPr>
          <p:cNvSpPr/>
          <p:nvPr/>
        </p:nvSpPr>
        <p:spPr>
          <a:xfrm>
            <a:off x="4840778" y="5310709"/>
            <a:ext cx="397458" cy="1054898"/>
          </a:xfrm>
          <a:custGeom>
            <a:avLst/>
            <a:gdLst>
              <a:gd name="connsiteX0" fmla="*/ 237105 w 397458"/>
              <a:gd name="connsiteY0" fmla="*/ 8 h 1054898"/>
              <a:gd name="connsiteX1" fmla="*/ 127039 w 397458"/>
              <a:gd name="connsiteY1" fmla="*/ 179924 h 1054898"/>
              <a:gd name="connsiteX2" fmla="*/ 101639 w 397458"/>
              <a:gd name="connsiteY2" fmla="*/ 300574 h 1054898"/>
              <a:gd name="connsiteX3" fmla="*/ 131272 w 397458"/>
              <a:gd name="connsiteY3" fmla="*/ 512241 h 1054898"/>
              <a:gd name="connsiteX4" fmla="*/ 395855 w 397458"/>
              <a:gd name="connsiteY4" fmla="*/ 1049874 h 1054898"/>
              <a:gd name="connsiteX5" fmla="*/ 247689 w 397458"/>
              <a:gd name="connsiteY5" fmla="*/ 791641 h 1054898"/>
              <a:gd name="connsiteX6" fmla="*/ 368339 w 397458"/>
              <a:gd name="connsiteY6" fmla="*/ 973674 h 1054898"/>
              <a:gd name="connsiteX7" fmla="*/ 116455 w 397458"/>
              <a:gd name="connsiteY7" fmla="*/ 560924 h 1054898"/>
              <a:gd name="connsiteX8" fmla="*/ 209589 w 397458"/>
              <a:gd name="connsiteY8" fmla="*/ 753541 h 1054898"/>
              <a:gd name="connsiteX9" fmla="*/ 12739 w 397458"/>
              <a:gd name="connsiteY9" fmla="*/ 459324 h 1054898"/>
              <a:gd name="connsiteX10" fmla="*/ 80472 w 397458"/>
              <a:gd name="connsiteY10" fmla="*/ 385241 h 1054898"/>
              <a:gd name="connsiteX11" fmla="*/ 39 w 397458"/>
              <a:gd name="connsiteY11" fmla="*/ 419108 h 1054898"/>
              <a:gd name="connsiteX12" fmla="*/ 72005 w 397458"/>
              <a:gd name="connsiteY12" fmla="*/ 173574 h 1054898"/>
              <a:gd name="connsiteX13" fmla="*/ 237105 w 397458"/>
              <a:gd name="connsiteY13" fmla="*/ 8 h 105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458" h="1054898">
                <a:moveTo>
                  <a:pt x="237105" y="8"/>
                </a:moveTo>
                <a:cubicBezTo>
                  <a:pt x="246277" y="1066"/>
                  <a:pt x="149617" y="129830"/>
                  <a:pt x="127039" y="179924"/>
                </a:cubicBezTo>
                <a:cubicBezTo>
                  <a:pt x="104461" y="230018"/>
                  <a:pt x="100934" y="245188"/>
                  <a:pt x="101639" y="300574"/>
                </a:cubicBezTo>
                <a:cubicBezTo>
                  <a:pt x="102344" y="355960"/>
                  <a:pt x="82236" y="387358"/>
                  <a:pt x="131272" y="512241"/>
                </a:cubicBezTo>
                <a:cubicBezTo>
                  <a:pt x="180308" y="637124"/>
                  <a:pt x="376452" y="1003307"/>
                  <a:pt x="395855" y="1049874"/>
                </a:cubicBezTo>
                <a:cubicBezTo>
                  <a:pt x="415258" y="1096441"/>
                  <a:pt x="252275" y="804341"/>
                  <a:pt x="247689" y="791641"/>
                </a:cubicBezTo>
                <a:cubicBezTo>
                  <a:pt x="243103" y="778941"/>
                  <a:pt x="390211" y="1012127"/>
                  <a:pt x="368339" y="973674"/>
                </a:cubicBezTo>
                <a:cubicBezTo>
                  <a:pt x="346467" y="935221"/>
                  <a:pt x="142913" y="597613"/>
                  <a:pt x="116455" y="560924"/>
                </a:cubicBezTo>
                <a:cubicBezTo>
                  <a:pt x="89997" y="524235"/>
                  <a:pt x="226875" y="770474"/>
                  <a:pt x="209589" y="753541"/>
                </a:cubicBezTo>
                <a:cubicBezTo>
                  <a:pt x="192303" y="736608"/>
                  <a:pt x="34258" y="520707"/>
                  <a:pt x="12739" y="459324"/>
                </a:cubicBezTo>
                <a:cubicBezTo>
                  <a:pt x="-8781" y="397941"/>
                  <a:pt x="82589" y="391944"/>
                  <a:pt x="80472" y="385241"/>
                </a:cubicBezTo>
                <a:cubicBezTo>
                  <a:pt x="78355" y="378538"/>
                  <a:pt x="1450" y="454386"/>
                  <a:pt x="39" y="419108"/>
                </a:cubicBezTo>
                <a:cubicBezTo>
                  <a:pt x="-1372" y="383830"/>
                  <a:pt x="34963" y="248010"/>
                  <a:pt x="72005" y="173574"/>
                </a:cubicBezTo>
                <a:cubicBezTo>
                  <a:pt x="109047" y="99138"/>
                  <a:pt x="227933" y="-1050"/>
                  <a:pt x="237105" y="8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DC6065DD-254D-455F-91EA-9FB1E5156478}"/>
              </a:ext>
            </a:extLst>
          </p:cNvPr>
          <p:cNvSpPr/>
          <p:nvPr/>
        </p:nvSpPr>
        <p:spPr>
          <a:xfrm>
            <a:off x="4736246" y="6188956"/>
            <a:ext cx="533329" cy="770699"/>
          </a:xfrm>
          <a:custGeom>
            <a:avLst/>
            <a:gdLst>
              <a:gd name="connsiteX0" fmla="*/ 405137 w 533329"/>
              <a:gd name="connsiteY0" fmla="*/ 177 h 770699"/>
              <a:gd name="connsiteX1" fmla="*/ 417837 w 533329"/>
              <a:gd name="connsiteY1" fmla="*/ 127177 h 770699"/>
              <a:gd name="connsiteX2" fmla="*/ 510971 w 533329"/>
              <a:gd name="connsiteY2" fmla="*/ 277461 h 770699"/>
              <a:gd name="connsiteX3" fmla="*/ 530021 w 533329"/>
              <a:gd name="connsiteY3" fmla="*/ 336727 h 770699"/>
              <a:gd name="connsiteX4" fmla="*/ 523671 w 533329"/>
              <a:gd name="connsiteY4" fmla="*/ 400227 h 770699"/>
              <a:gd name="connsiteX5" fmla="*/ 439004 w 533329"/>
              <a:gd name="connsiteY5" fmla="*/ 548394 h 770699"/>
              <a:gd name="connsiteX6" fmla="*/ 110921 w 533329"/>
              <a:gd name="connsiteY6" fmla="*/ 770644 h 770699"/>
              <a:gd name="connsiteX7" fmla="*/ 362804 w 533329"/>
              <a:gd name="connsiteY7" fmla="*/ 571677 h 770699"/>
              <a:gd name="connsiteX8" fmla="*/ 34721 w 533329"/>
              <a:gd name="connsiteY8" fmla="*/ 757944 h 770699"/>
              <a:gd name="connsiteX9" fmla="*/ 288721 w 533329"/>
              <a:gd name="connsiteY9" fmla="*/ 603427 h 770699"/>
              <a:gd name="connsiteX10" fmla="*/ 15671 w 533329"/>
              <a:gd name="connsiteY10" fmla="*/ 641527 h 770699"/>
              <a:gd name="connsiteX11" fmla="*/ 62237 w 533329"/>
              <a:gd name="connsiteY11" fmla="*/ 622477 h 770699"/>
              <a:gd name="connsiteX12" fmla="*/ 303537 w 533329"/>
              <a:gd name="connsiteY12" fmla="*/ 571677 h 770699"/>
              <a:gd name="connsiteX13" fmla="*/ 58004 w 533329"/>
              <a:gd name="connsiteY13" fmla="*/ 588611 h 770699"/>
              <a:gd name="connsiteX14" fmla="*/ 424187 w 533329"/>
              <a:gd name="connsiteY14" fmla="*/ 520877 h 770699"/>
              <a:gd name="connsiteX15" fmla="*/ 487687 w 533329"/>
              <a:gd name="connsiteY15" fmla="*/ 451027 h 770699"/>
              <a:gd name="connsiteX16" fmla="*/ 390321 w 533329"/>
              <a:gd name="connsiteY16" fmla="*/ 154694 h 770699"/>
              <a:gd name="connsiteX17" fmla="*/ 405137 w 533329"/>
              <a:gd name="connsiteY17" fmla="*/ 177 h 77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329" h="770699">
                <a:moveTo>
                  <a:pt x="405137" y="177"/>
                </a:moveTo>
                <a:cubicBezTo>
                  <a:pt x="409723" y="-4409"/>
                  <a:pt x="400198" y="80963"/>
                  <a:pt x="417837" y="127177"/>
                </a:cubicBezTo>
                <a:cubicBezTo>
                  <a:pt x="435476" y="173391"/>
                  <a:pt x="492274" y="242536"/>
                  <a:pt x="510971" y="277461"/>
                </a:cubicBezTo>
                <a:cubicBezTo>
                  <a:pt x="529668" y="312386"/>
                  <a:pt x="527904" y="316266"/>
                  <a:pt x="530021" y="336727"/>
                </a:cubicBezTo>
                <a:cubicBezTo>
                  <a:pt x="532138" y="357188"/>
                  <a:pt x="538841" y="364949"/>
                  <a:pt x="523671" y="400227"/>
                </a:cubicBezTo>
                <a:cubicBezTo>
                  <a:pt x="508501" y="435505"/>
                  <a:pt x="507796" y="486658"/>
                  <a:pt x="439004" y="548394"/>
                </a:cubicBezTo>
                <a:cubicBezTo>
                  <a:pt x="370212" y="610130"/>
                  <a:pt x="123621" y="766764"/>
                  <a:pt x="110921" y="770644"/>
                </a:cubicBezTo>
                <a:cubicBezTo>
                  <a:pt x="98221" y="774524"/>
                  <a:pt x="375504" y="573794"/>
                  <a:pt x="362804" y="571677"/>
                </a:cubicBezTo>
                <a:cubicBezTo>
                  <a:pt x="350104" y="569560"/>
                  <a:pt x="47068" y="752652"/>
                  <a:pt x="34721" y="757944"/>
                </a:cubicBezTo>
                <a:cubicBezTo>
                  <a:pt x="22374" y="763236"/>
                  <a:pt x="291896" y="622830"/>
                  <a:pt x="288721" y="603427"/>
                </a:cubicBezTo>
                <a:cubicBezTo>
                  <a:pt x="285546" y="584024"/>
                  <a:pt x="53418" y="638352"/>
                  <a:pt x="15671" y="641527"/>
                </a:cubicBezTo>
                <a:cubicBezTo>
                  <a:pt x="-22076" y="644702"/>
                  <a:pt x="14259" y="634119"/>
                  <a:pt x="62237" y="622477"/>
                </a:cubicBezTo>
                <a:cubicBezTo>
                  <a:pt x="110215" y="610835"/>
                  <a:pt x="304242" y="577321"/>
                  <a:pt x="303537" y="571677"/>
                </a:cubicBezTo>
                <a:cubicBezTo>
                  <a:pt x="302831" y="566033"/>
                  <a:pt x="37896" y="597078"/>
                  <a:pt x="58004" y="588611"/>
                </a:cubicBezTo>
                <a:cubicBezTo>
                  <a:pt x="78112" y="580144"/>
                  <a:pt x="352573" y="543808"/>
                  <a:pt x="424187" y="520877"/>
                </a:cubicBezTo>
                <a:cubicBezTo>
                  <a:pt x="495801" y="497946"/>
                  <a:pt x="493331" y="512058"/>
                  <a:pt x="487687" y="451027"/>
                </a:cubicBezTo>
                <a:cubicBezTo>
                  <a:pt x="482043" y="389997"/>
                  <a:pt x="404785" y="225602"/>
                  <a:pt x="390321" y="154694"/>
                </a:cubicBezTo>
                <a:cubicBezTo>
                  <a:pt x="375857" y="83786"/>
                  <a:pt x="400551" y="4763"/>
                  <a:pt x="405137" y="177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CB58DE4C-6E0F-48FC-BCC8-9F3624272A47}"/>
              </a:ext>
            </a:extLst>
          </p:cNvPr>
          <p:cNvSpPr/>
          <p:nvPr/>
        </p:nvSpPr>
        <p:spPr>
          <a:xfrm>
            <a:off x="4884572" y="6457710"/>
            <a:ext cx="164149" cy="179628"/>
          </a:xfrm>
          <a:custGeom>
            <a:avLst/>
            <a:gdLst>
              <a:gd name="connsiteX0" fmla="*/ 166 w 164149"/>
              <a:gd name="connsiteY0" fmla="*/ 124065 h 179628"/>
              <a:gd name="connsiteX1" fmla="*/ 89066 w 164149"/>
              <a:gd name="connsiteY1" fmla="*/ 17703 h 179628"/>
              <a:gd name="connsiteX2" fmla="*/ 149391 w 164149"/>
              <a:gd name="connsiteY2" fmla="*/ 1828 h 179628"/>
              <a:gd name="connsiteX3" fmla="*/ 163678 w 164149"/>
              <a:gd name="connsiteY3" fmla="*/ 36753 h 179628"/>
              <a:gd name="connsiteX4" fmla="*/ 155741 w 164149"/>
              <a:gd name="connsiteY4" fmla="*/ 82790 h 179628"/>
              <a:gd name="connsiteX5" fmla="*/ 109703 w 164149"/>
              <a:gd name="connsiteY5" fmla="*/ 179628 h 179628"/>
              <a:gd name="connsiteX6" fmla="*/ 70016 w 164149"/>
              <a:gd name="connsiteY6" fmla="*/ 84378 h 179628"/>
              <a:gd name="connsiteX7" fmla="*/ 112878 w 164149"/>
              <a:gd name="connsiteY7" fmla="*/ 30403 h 179628"/>
              <a:gd name="connsiteX8" fmla="*/ 166 w 164149"/>
              <a:gd name="connsiteY8" fmla="*/ 124065 h 17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149" h="179628">
                <a:moveTo>
                  <a:pt x="166" y="124065"/>
                </a:moveTo>
                <a:cubicBezTo>
                  <a:pt x="-3803" y="121948"/>
                  <a:pt x="64195" y="38076"/>
                  <a:pt x="89066" y="17703"/>
                </a:cubicBezTo>
                <a:cubicBezTo>
                  <a:pt x="113937" y="-2670"/>
                  <a:pt x="136956" y="-1347"/>
                  <a:pt x="149391" y="1828"/>
                </a:cubicBezTo>
                <a:cubicBezTo>
                  <a:pt x="161826" y="5003"/>
                  <a:pt x="162620" y="23259"/>
                  <a:pt x="163678" y="36753"/>
                </a:cubicBezTo>
                <a:cubicBezTo>
                  <a:pt x="164736" y="50247"/>
                  <a:pt x="164737" y="58978"/>
                  <a:pt x="155741" y="82790"/>
                </a:cubicBezTo>
                <a:cubicBezTo>
                  <a:pt x="146745" y="106602"/>
                  <a:pt x="123990" y="179363"/>
                  <a:pt x="109703" y="179628"/>
                </a:cubicBezTo>
                <a:cubicBezTo>
                  <a:pt x="95416" y="179893"/>
                  <a:pt x="69487" y="109249"/>
                  <a:pt x="70016" y="84378"/>
                </a:cubicBezTo>
                <a:cubicBezTo>
                  <a:pt x="70545" y="59507"/>
                  <a:pt x="126107" y="30668"/>
                  <a:pt x="112878" y="30403"/>
                </a:cubicBezTo>
                <a:cubicBezTo>
                  <a:pt x="99649" y="30138"/>
                  <a:pt x="4135" y="126182"/>
                  <a:pt x="166" y="12406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D1E655BE-DA5D-44DB-B195-4382D0C4ED42}"/>
              </a:ext>
            </a:extLst>
          </p:cNvPr>
          <p:cNvSpPr/>
          <p:nvPr/>
        </p:nvSpPr>
        <p:spPr>
          <a:xfrm>
            <a:off x="4181475" y="3487780"/>
            <a:ext cx="1746093" cy="935979"/>
          </a:xfrm>
          <a:custGeom>
            <a:avLst/>
            <a:gdLst>
              <a:gd name="connsiteX0" fmla="*/ 768350 w 1746093"/>
              <a:gd name="connsiteY0" fmla="*/ 7895 h 935979"/>
              <a:gd name="connsiteX1" fmla="*/ 955675 w 1746093"/>
              <a:gd name="connsiteY1" fmla="*/ 45995 h 935979"/>
              <a:gd name="connsiteX2" fmla="*/ 1368425 w 1746093"/>
              <a:gd name="connsiteY2" fmla="*/ 217445 h 935979"/>
              <a:gd name="connsiteX3" fmla="*/ 1743075 w 1746093"/>
              <a:gd name="connsiteY3" fmla="*/ 779420 h 935979"/>
              <a:gd name="connsiteX4" fmla="*/ 1543050 w 1746093"/>
              <a:gd name="connsiteY4" fmla="*/ 433345 h 935979"/>
              <a:gd name="connsiteX5" fmla="*/ 1508125 w 1746093"/>
              <a:gd name="connsiteY5" fmla="*/ 433345 h 935979"/>
              <a:gd name="connsiteX6" fmla="*/ 1628775 w 1746093"/>
              <a:gd name="connsiteY6" fmla="*/ 636545 h 935979"/>
              <a:gd name="connsiteX7" fmla="*/ 1250950 w 1746093"/>
              <a:gd name="connsiteY7" fmla="*/ 563520 h 935979"/>
              <a:gd name="connsiteX8" fmla="*/ 1701800 w 1746093"/>
              <a:gd name="connsiteY8" fmla="*/ 934995 h 935979"/>
              <a:gd name="connsiteX9" fmla="*/ 968375 w 1746093"/>
              <a:gd name="connsiteY9" fmla="*/ 433345 h 935979"/>
              <a:gd name="connsiteX10" fmla="*/ 488950 w 1746093"/>
              <a:gd name="connsiteY10" fmla="*/ 287295 h 935979"/>
              <a:gd name="connsiteX11" fmla="*/ 1241425 w 1746093"/>
              <a:gd name="connsiteY11" fmla="*/ 436520 h 935979"/>
              <a:gd name="connsiteX12" fmla="*/ 307975 w 1746093"/>
              <a:gd name="connsiteY12" fmla="*/ 192045 h 935979"/>
              <a:gd name="connsiteX13" fmla="*/ 1006475 w 1746093"/>
              <a:gd name="connsiteY13" fmla="*/ 293645 h 935979"/>
              <a:gd name="connsiteX14" fmla="*/ 0 w 1746093"/>
              <a:gd name="connsiteY14" fmla="*/ 58695 h 935979"/>
              <a:gd name="connsiteX15" fmla="*/ 1006475 w 1746093"/>
              <a:gd name="connsiteY15" fmla="*/ 172995 h 935979"/>
              <a:gd name="connsiteX16" fmla="*/ 768350 w 1746093"/>
              <a:gd name="connsiteY16" fmla="*/ 7895 h 93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6093" h="935979">
                <a:moveTo>
                  <a:pt x="768350" y="7895"/>
                </a:moveTo>
                <a:cubicBezTo>
                  <a:pt x="759883" y="-13272"/>
                  <a:pt x="855663" y="11070"/>
                  <a:pt x="955675" y="45995"/>
                </a:cubicBezTo>
                <a:cubicBezTo>
                  <a:pt x="1055687" y="80920"/>
                  <a:pt x="1237192" y="95208"/>
                  <a:pt x="1368425" y="217445"/>
                </a:cubicBezTo>
                <a:cubicBezTo>
                  <a:pt x="1499658" y="339683"/>
                  <a:pt x="1713971" y="743437"/>
                  <a:pt x="1743075" y="779420"/>
                </a:cubicBezTo>
                <a:cubicBezTo>
                  <a:pt x="1772179" y="815403"/>
                  <a:pt x="1582208" y="491024"/>
                  <a:pt x="1543050" y="433345"/>
                </a:cubicBezTo>
                <a:cubicBezTo>
                  <a:pt x="1503892" y="375666"/>
                  <a:pt x="1493837" y="399478"/>
                  <a:pt x="1508125" y="433345"/>
                </a:cubicBezTo>
                <a:cubicBezTo>
                  <a:pt x="1522413" y="467212"/>
                  <a:pt x="1671638" y="614849"/>
                  <a:pt x="1628775" y="636545"/>
                </a:cubicBezTo>
                <a:cubicBezTo>
                  <a:pt x="1585913" y="658241"/>
                  <a:pt x="1238779" y="513778"/>
                  <a:pt x="1250950" y="563520"/>
                </a:cubicBezTo>
                <a:cubicBezTo>
                  <a:pt x="1263121" y="613262"/>
                  <a:pt x="1748896" y="956691"/>
                  <a:pt x="1701800" y="934995"/>
                </a:cubicBezTo>
                <a:cubicBezTo>
                  <a:pt x="1654704" y="913299"/>
                  <a:pt x="1170517" y="541295"/>
                  <a:pt x="968375" y="433345"/>
                </a:cubicBezTo>
                <a:cubicBezTo>
                  <a:pt x="766233" y="325395"/>
                  <a:pt x="443442" y="286766"/>
                  <a:pt x="488950" y="287295"/>
                </a:cubicBezTo>
                <a:cubicBezTo>
                  <a:pt x="534458" y="287824"/>
                  <a:pt x="1271587" y="452395"/>
                  <a:pt x="1241425" y="436520"/>
                </a:cubicBezTo>
                <a:cubicBezTo>
                  <a:pt x="1211263" y="420645"/>
                  <a:pt x="347133" y="215858"/>
                  <a:pt x="307975" y="192045"/>
                </a:cubicBezTo>
                <a:cubicBezTo>
                  <a:pt x="268817" y="168233"/>
                  <a:pt x="1057804" y="315870"/>
                  <a:pt x="1006475" y="293645"/>
                </a:cubicBezTo>
                <a:cubicBezTo>
                  <a:pt x="955146" y="271420"/>
                  <a:pt x="0" y="78803"/>
                  <a:pt x="0" y="58695"/>
                </a:cubicBezTo>
                <a:cubicBezTo>
                  <a:pt x="0" y="38587"/>
                  <a:pt x="874183" y="181991"/>
                  <a:pt x="1006475" y="172995"/>
                </a:cubicBezTo>
                <a:cubicBezTo>
                  <a:pt x="1138767" y="163999"/>
                  <a:pt x="776817" y="29062"/>
                  <a:pt x="768350" y="7895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46EA043B-82F9-4D34-87FB-06CF8E5FFE3C}"/>
              </a:ext>
            </a:extLst>
          </p:cNvPr>
          <p:cNvSpPr/>
          <p:nvPr/>
        </p:nvSpPr>
        <p:spPr>
          <a:xfrm>
            <a:off x="4967483" y="4834584"/>
            <a:ext cx="1386891" cy="447151"/>
          </a:xfrm>
          <a:custGeom>
            <a:avLst/>
            <a:gdLst>
              <a:gd name="connsiteX0" fmla="*/ 2980 w 1386891"/>
              <a:gd name="connsiteY0" fmla="*/ 389879 h 447151"/>
              <a:gd name="connsiteX1" fmla="*/ 102992 w 1386891"/>
              <a:gd name="connsiteY1" fmla="*/ 178741 h 447151"/>
              <a:gd name="connsiteX2" fmla="*/ 442717 w 1386891"/>
              <a:gd name="connsiteY2" fmla="*/ 8879 h 447151"/>
              <a:gd name="connsiteX3" fmla="*/ 271267 w 1386891"/>
              <a:gd name="connsiteY3" fmla="*/ 77141 h 447151"/>
              <a:gd name="connsiteX4" fmla="*/ 326830 w 1386891"/>
              <a:gd name="connsiteY4" fmla="*/ 62854 h 447151"/>
              <a:gd name="connsiteX5" fmla="*/ 761805 w 1386891"/>
              <a:gd name="connsiteY5" fmla="*/ 4116 h 447151"/>
              <a:gd name="connsiteX6" fmla="*/ 636392 w 1386891"/>
              <a:gd name="connsiteY6" fmla="*/ 8879 h 447151"/>
              <a:gd name="connsiteX7" fmla="*/ 591942 w 1386891"/>
              <a:gd name="connsiteY7" fmla="*/ 40629 h 447151"/>
              <a:gd name="connsiteX8" fmla="*/ 1069780 w 1386891"/>
              <a:gd name="connsiteY8" fmla="*/ 77141 h 447151"/>
              <a:gd name="connsiteX9" fmla="*/ 661792 w 1386891"/>
              <a:gd name="connsiteY9" fmla="*/ 19991 h 447151"/>
              <a:gd name="connsiteX10" fmla="*/ 1022155 w 1386891"/>
              <a:gd name="connsiteY10" fmla="*/ 24754 h 447151"/>
              <a:gd name="connsiteX11" fmla="*/ 1098355 w 1386891"/>
              <a:gd name="connsiteY11" fmla="*/ 139054 h 447151"/>
              <a:gd name="connsiteX12" fmla="*/ 1382517 w 1386891"/>
              <a:gd name="connsiteY12" fmla="*/ 399404 h 447151"/>
              <a:gd name="connsiteX13" fmla="*/ 1272980 w 1386891"/>
              <a:gd name="connsiteY13" fmla="*/ 259704 h 447151"/>
              <a:gd name="connsiteX14" fmla="*/ 1301555 w 1386891"/>
              <a:gd name="connsiteY14" fmla="*/ 447029 h 447151"/>
              <a:gd name="connsiteX15" fmla="*/ 1118992 w 1386891"/>
              <a:gd name="connsiteY15" fmla="*/ 226366 h 447151"/>
              <a:gd name="connsiteX16" fmla="*/ 858642 w 1386891"/>
              <a:gd name="connsiteY16" fmla="*/ 208904 h 447151"/>
              <a:gd name="connsiteX17" fmla="*/ 788792 w 1386891"/>
              <a:gd name="connsiteY17" fmla="*/ 199379 h 447151"/>
              <a:gd name="connsiteX18" fmla="*/ 1022155 w 1386891"/>
              <a:gd name="connsiteY18" fmla="*/ 175566 h 447151"/>
              <a:gd name="connsiteX19" fmla="*/ 677667 w 1386891"/>
              <a:gd name="connsiteY19" fmla="*/ 202554 h 447151"/>
              <a:gd name="connsiteX20" fmla="*/ 280792 w 1386891"/>
              <a:gd name="connsiteY20" fmla="*/ 321616 h 447151"/>
              <a:gd name="connsiteX21" fmla="*/ 457005 w 1386891"/>
              <a:gd name="connsiteY21" fmla="*/ 237479 h 447151"/>
              <a:gd name="connsiteX22" fmla="*/ 376042 w 1386891"/>
              <a:gd name="connsiteY22" fmla="*/ 220016 h 447151"/>
              <a:gd name="connsiteX23" fmla="*/ 276030 w 1386891"/>
              <a:gd name="connsiteY23" fmla="*/ 288279 h 447151"/>
              <a:gd name="connsiteX24" fmla="*/ 191892 w 1386891"/>
              <a:gd name="connsiteY24" fmla="*/ 304154 h 447151"/>
              <a:gd name="connsiteX25" fmla="*/ 2980 w 1386891"/>
              <a:gd name="connsiteY25" fmla="*/ 389879 h 44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86891" h="447151">
                <a:moveTo>
                  <a:pt x="2980" y="389879"/>
                </a:moveTo>
                <a:cubicBezTo>
                  <a:pt x="-11837" y="368977"/>
                  <a:pt x="29703" y="242241"/>
                  <a:pt x="102992" y="178741"/>
                </a:cubicBezTo>
                <a:cubicBezTo>
                  <a:pt x="176281" y="115241"/>
                  <a:pt x="414671" y="25812"/>
                  <a:pt x="442717" y="8879"/>
                </a:cubicBezTo>
                <a:cubicBezTo>
                  <a:pt x="470763" y="-8054"/>
                  <a:pt x="290582" y="68145"/>
                  <a:pt x="271267" y="77141"/>
                </a:cubicBezTo>
                <a:cubicBezTo>
                  <a:pt x="251953" y="86137"/>
                  <a:pt x="245074" y="75025"/>
                  <a:pt x="326830" y="62854"/>
                </a:cubicBezTo>
                <a:cubicBezTo>
                  <a:pt x="408586" y="50683"/>
                  <a:pt x="710211" y="13112"/>
                  <a:pt x="761805" y="4116"/>
                </a:cubicBezTo>
                <a:cubicBezTo>
                  <a:pt x="813399" y="-4880"/>
                  <a:pt x="664702" y="2794"/>
                  <a:pt x="636392" y="8879"/>
                </a:cubicBezTo>
                <a:cubicBezTo>
                  <a:pt x="608082" y="14964"/>
                  <a:pt x="519711" y="29252"/>
                  <a:pt x="591942" y="40629"/>
                </a:cubicBezTo>
                <a:cubicBezTo>
                  <a:pt x="664173" y="52006"/>
                  <a:pt x="1058138" y="80581"/>
                  <a:pt x="1069780" y="77141"/>
                </a:cubicBezTo>
                <a:cubicBezTo>
                  <a:pt x="1081422" y="73701"/>
                  <a:pt x="669729" y="28722"/>
                  <a:pt x="661792" y="19991"/>
                </a:cubicBezTo>
                <a:cubicBezTo>
                  <a:pt x="653855" y="11260"/>
                  <a:pt x="949394" y="4910"/>
                  <a:pt x="1022155" y="24754"/>
                </a:cubicBezTo>
                <a:cubicBezTo>
                  <a:pt x="1094916" y="44598"/>
                  <a:pt x="1038295" y="76612"/>
                  <a:pt x="1098355" y="139054"/>
                </a:cubicBezTo>
                <a:cubicBezTo>
                  <a:pt x="1158415" y="201496"/>
                  <a:pt x="1353413" y="379296"/>
                  <a:pt x="1382517" y="399404"/>
                </a:cubicBezTo>
                <a:cubicBezTo>
                  <a:pt x="1411621" y="419512"/>
                  <a:pt x="1286474" y="251767"/>
                  <a:pt x="1272980" y="259704"/>
                </a:cubicBezTo>
                <a:cubicBezTo>
                  <a:pt x="1259486" y="267641"/>
                  <a:pt x="1327220" y="452585"/>
                  <a:pt x="1301555" y="447029"/>
                </a:cubicBezTo>
                <a:cubicBezTo>
                  <a:pt x="1275890" y="441473"/>
                  <a:pt x="1192811" y="266053"/>
                  <a:pt x="1118992" y="226366"/>
                </a:cubicBezTo>
                <a:cubicBezTo>
                  <a:pt x="1045173" y="186679"/>
                  <a:pt x="913675" y="213402"/>
                  <a:pt x="858642" y="208904"/>
                </a:cubicBezTo>
                <a:cubicBezTo>
                  <a:pt x="803609" y="204406"/>
                  <a:pt x="761540" y="204935"/>
                  <a:pt x="788792" y="199379"/>
                </a:cubicBezTo>
                <a:cubicBezTo>
                  <a:pt x="816044" y="193823"/>
                  <a:pt x="1040676" y="175037"/>
                  <a:pt x="1022155" y="175566"/>
                </a:cubicBezTo>
                <a:cubicBezTo>
                  <a:pt x="1003634" y="176095"/>
                  <a:pt x="801228" y="178212"/>
                  <a:pt x="677667" y="202554"/>
                </a:cubicBezTo>
                <a:cubicBezTo>
                  <a:pt x="554107" y="226896"/>
                  <a:pt x="317569" y="315795"/>
                  <a:pt x="280792" y="321616"/>
                </a:cubicBezTo>
                <a:cubicBezTo>
                  <a:pt x="244015" y="327437"/>
                  <a:pt x="441130" y="254412"/>
                  <a:pt x="457005" y="237479"/>
                </a:cubicBezTo>
                <a:cubicBezTo>
                  <a:pt x="472880" y="220546"/>
                  <a:pt x="406205" y="211549"/>
                  <a:pt x="376042" y="220016"/>
                </a:cubicBezTo>
                <a:cubicBezTo>
                  <a:pt x="345880" y="228483"/>
                  <a:pt x="306722" y="274256"/>
                  <a:pt x="276030" y="288279"/>
                </a:cubicBezTo>
                <a:cubicBezTo>
                  <a:pt x="245338" y="302302"/>
                  <a:pt x="237400" y="291983"/>
                  <a:pt x="191892" y="304154"/>
                </a:cubicBezTo>
                <a:cubicBezTo>
                  <a:pt x="146384" y="316325"/>
                  <a:pt x="17797" y="410781"/>
                  <a:pt x="2980" y="3898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4D667464-0E5C-4834-BFA9-088002A7A463}"/>
              </a:ext>
            </a:extLst>
          </p:cNvPr>
          <p:cNvSpPr/>
          <p:nvPr/>
        </p:nvSpPr>
        <p:spPr>
          <a:xfrm>
            <a:off x="5061125" y="3801337"/>
            <a:ext cx="1105792" cy="883081"/>
          </a:xfrm>
          <a:custGeom>
            <a:avLst/>
            <a:gdLst>
              <a:gd name="connsiteX0" fmla="*/ 706792 w 1105792"/>
              <a:gd name="connsiteY0" fmla="*/ 133546 h 883081"/>
              <a:gd name="connsiteX1" fmla="*/ 867658 w 1105792"/>
              <a:gd name="connsiteY1" fmla="*/ 389663 h 883081"/>
              <a:gd name="connsiteX2" fmla="*/ 1005242 w 1105792"/>
              <a:gd name="connsiteY2" fmla="*/ 542063 h 883081"/>
              <a:gd name="connsiteX3" fmla="*/ 929042 w 1105792"/>
              <a:gd name="connsiteY3" fmla="*/ 510313 h 883081"/>
              <a:gd name="connsiteX4" fmla="*/ 1094142 w 1105792"/>
              <a:gd name="connsiteY4" fmla="*/ 882846 h 883081"/>
              <a:gd name="connsiteX5" fmla="*/ 550158 w 1105792"/>
              <a:gd name="connsiteY5" fmla="*/ 448930 h 883081"/>
              <a:gd name="connsiteX6" fmla="*/ 971375 w 1105792"/>
              <a:gd name="connsiteY6" fmla="*/ 698696 h 883081"/>
              <a:gd name="connsiteX7" fmla="*/ 219958 w 1105792"/>
              <a:gd name="connsiteY7" fmla="*/ 133546 h 883081"/>
              <a:gd name="connsiteX8" fmla="*/ 620008 w 1105792"/>
              <a:gd name="connsiteY8" fmla="*/ 281713 h 883081"/>
              <a:gd name="connsiteX9" fmla="*/ 1942 w 1105792"/>
              <a:gd name="connsiteY9" fmla="*/ 2313 h 883081"/>
              <a:gd name="connsiteX10" fmla="*/ 433742 w 1105792"/>
              <a:gd name="connsiteY10" fmla="*/ 148363 h 883081"/>
              <a:gd name="connsiteX11" fmla="*/ 706792 w 1105792"/>
              <a:gd name="connsiteY11" fmla="*/ 133546 h 88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792" h="883081">
                <a:moveTo>
                  <a:pt x="706792" y="133546"/>
                </a:moveTo>
                <a:cubicBezTo>
                  <a:pt x="779111" y="173763"/>
                  <a:pt x="817916" y="321577"/>
                  <a:pt x="867658" y="389663"/>
                </a:cubicBezTo>
                <a:cubicBezTo>
                  <a:pt x="917400" y="457749"/>
                  <a:pt x="995011" y="521955"/>
                  <a:pt x="1005242" y="542063"/>
                </a:cubicBezTo>
                <a:cubicBezTo>
                  <a:pt x="1015473" y="562171"/>
                  <a:pt x="914225" y="453516"/>
                  <a:pt x="929042" y="510313"/>
                </a:cubicBezTo>
                <a:cubicBezTo>
                  <a:pt x="943859" y="567110"/>
                  <a:pt x="1157289" y="893077"/>
                  <a:pt x="1094142" y="882846"/>
                </a:cubicBezTo>
                <a:cubicBezTo>
                  <a:pt x="1030995" y="872616"/>
                  <a:pt x="570619" y="479622"/>
                  <a:pt x="550158" y="448930"/>
                </a:cubicBezTo>
                <a:cubicBezTo>
                  <a:pt x="529697" y="418238"/>
                  <a:pt x="1026408" y="751260"/>
                  <a:pt x="971375" y="698696"/>
                </a:cubicBezTo>
                <a:cubicBezTo>
                  <a:pt x="916342" y="646132"/>
                  <a:pt x="278519" y="203043"/>
                  <a:pt x="219958" y="133546"/>
                </a:cubicBezTo>
                <a:cubicBezTo>
                  <a:pt x="161397" y="64049"/>
                  <a:pt x="656344" y="303585"/>
                  <a:pt x="620008" y="281713"/>
                </a:cubicBezTo>
                <a:cubicBezTo>
                  <a:pt x="583672" y="259841"/>
                  <a:pt x="32986" y="24538"/>
                  <a:pt x="1942" y="2313"/>
                </a:cubicBezTo>
                <a:cubicBezTo>
                  <a:pt x="-29102" y="-19912"/>
                  <a:pt x="320500" y="124727"/>
                  <a:pt x="433742" y="148363"/>
                </a:cubicBezTo>
                <a:cubicBezTo>
                  <a:pt x="546984" y="171999"/>
                  <a:pt x="634473" y="93329"/>
                  <a:pt x="706792" y="133546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3C1D3E5D-C29D-4201-91D9-829F1A073FD4}"/>
              </a:ext>
            </a:extLst>
          </p:cNvPr>
          <p:cNvSpPr/>
          <p:nvPr/>
        </p:nvSpPr>
        <p:spPr>
          <a:xfrm>
            <a:off x="5835520" y="4416149"/>
            <a:ext cx="854324" cy="1160676"/>
          </a:xfrm>
          <a:custGeom>
            <a:avLst/>
            <a:gdLst>
              <a:gd name="connsiteX0" fmla="*/ 441455 w 854324"/>
              <a:gd name="connsiteY0" fmla="*/ 206651 h 1160676"/>
              <a:gd name="connsiteX1" fmla="*/ 635130 w 854324"/>
              <a:gd name="connsiteY1" fmla="*/ 479701 h 1160676"/>
              <a:gd name="connsiteX2" fmla="*/ 854205 w 854324"/>
              <a:gd name="connsiteY2" fmla="*/ 660676 h 1160676"/>
              <a:gd name="connsiteX3" fmla="*/ 666880 w 854324"/>
              <a:gd name="connsiteY3" fmla="*/ 603526 h 1160676"/>
              <a:gd name="connsiteX4" fmla="*/ 727205 w 854324"/>
              <a:gd name="connsiteY4" fmla="*/ 1159151 h 1160676"/>
              <a:gd name="connsiteX5" fmla="*/ 679580 w 854324"/>
              <a:gd name="connsiteY5" fmla="*/ 774976 h 1160676"/>
              <a:gd name="connsiteX6" fmla="*/ 657355 w 854324"/>
              <a:gd name="connsiteY6" fmla="*/ 975001 h 1160676"/>
              <a:gd name="connsiteX7" fmla="*/ 612905 w 854324"/>
              <a:gd name="connsiteY7" fmla="*/ 698776 h 1160676"/>
              <a:gd name="connsiteX8" fmla="*/ 130 w 854324"/>
              <a:gd name="connsiteY8" fmla="*/ 276 h 1160676"/>
              <a:gd name="connsiteX9" fmla="*/ 670055 w 854324"/>
              <a:gd name="connsiteY9" fmla="*/ 609876 h 1160676"/>
              <a:gd name="connsiteX10" fmla="*/ 441455 w 854324"/>
              <a:gd name="connsiteY10" fmla="*/ 206651 h 116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4324" h="1160676">
                <a:moveTo>
                  <a:pt x="441455" y="206651"/>
                </a:moveTo>
                <a:cubicBezTo>
                  <a:pt x="435634" y="184955"/>
                  <a:pt x="566338" y="404030"/>
                  <a:pt x="635130" y="479701"/>
                </a:cubicBezTo>
                <a:cubicBezTo>
                  <a:pt x="703922" y="555372"/>
                  <a:pt x="848913" y="640039"/>
                  <a:pt x="854205" y="660676"/>
                </a:cubicBezTo>
                <a:cubicBezTo>
                  <a:pt x="859497" y="681313"/>
                  <a:pt x="688047" y="520447"/>
                  <a:pt x="666880" y="603526"/>
                </a:cubicBezTo>
                <a:cubicBezTo>
                  <a:pt x="645713" y="686605"/>
                  <a:pt x="725088" y="1130576"/>
                  <a:pt x="727205" y="1159151"/>
                </a:cubicBezTo>
                <a:cubicBezTo>
                  <a:pt x="729322" y="1187726"/>
                  <a:pt x="691222" y="805668"/>
                  <a:pt x="679580" y="774976"/>
                </a:cubicBezTo>
                <a:cubicBezTo>
                  <a:pt x="667938" y="744284"/>
                  <a:pt x="668467" y="987701"/>
                  <a:pt x="657355" y="975001"/>
                </a:cubicBezTo>
                <a:cubicBezTo>
                  <a:pt x="646243" y="962301"/>
                  <a:pt x="722443" y="861230"/>
                  <a:pt x="612905" y="698776"/>
                </a:cubicBezTo>
                <a:cubicBezTo>
                  <a:pt x="503368" y="536322"/>
                  <a:pt x="-9395" y="15093"/>
                  <a:pt x="130" y="276"/>
                </a:cubicBezTo>
                <a:cubicBezTo>
                  <a:pt x="9655" y="-14541"/>
                  <a:pt x="593855" y="571776"/>
                  <a:pt x="670055" y="609876"/>
                </a:cubicBezTo>
                <a:cubicBezTo>
                  <a:pt x="746255" y="647976"/>
                  <a:pt x="447276" y="228347"/>
                  <a:pt x="441455" y="206651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2E90F9AF-67B3-4A02-A9F1-D1EFF4EE648E}"/>
              </a:ext>
            </a:extLst>
          </p:cNvPr>
          <p:cNvSpPr/>
          <p:nvPr/>
        </p:nvSpPr>
        <p:spPr>
          <a:xfrm>
            <a:off x="6403459" y="5124341"/>
            <a:ext cx="282675" cy="1559035"/>
          </a:xfrm>
          <a:custGeom>
            <a:avLst/>
            <a:gdLst>
              <a:gd name="connsiteX0" fmla="*/ 225941 w 282675"/>
              <a:gd name="connsiteY0" fmla="*/ 109 h 1559035"/>
              <a:gd name="connsiteX1" fmla="*/ 165616 w 282675"/>
              <a:gd name="connsiteY1" fmla="*/ 155684 h 1559035"/>
              <a:gd name="connsiteX2" fmla="*/ 279916 w 282675"/>
              <a:gd name="connsiteY2" fmla="*/ 679559 h 1559035"/>
              <a:gd name="connsiteX3" fmla="*/ 238641 w 282675"/>
              <a:gd name="connsiteY3" fmla="*/ 650984 h 1559035"/>
              <a:gd name="connsiteX4" fmla="*/ 143391 w 282675"/>
              <a:gd name="connsiteY4" fmla="*/ 987534 h 1559035"/>
              <a:gd name="connsiteX5" fmla="*/ 175141 w 282675"/>
              <a:gd name="connsiteY5" fmla="*/ 1559034 h 1559035"/>
              <a:gd name="connsiteX6" fmla="*/ 203716 w 282675"/>
              <a:gd name="connsiteY6" fmla="*/ 993884 h 1559035"/>
              <a:gd name="connsiteX7" fmla="*/ 73541 w 282675"/>
              <a:gd name="connsiteY7" fmla="*/ 1203434 h 1559035"/>
              <a:gd name="connsiteX8" fmla="*/ 51316 w 282675"/>
              <a:gd name="connsiteY8" fmla="*/ 565259 h 1559035"/>
              <a:gd name="connsiteX9" fmla="*/ 114816 w 282675"/>
              <a:gd name="connsiteY9" fmla="*/ 1266934 h 1559035"/>
              <a:gd name="connsiteX10" fmla="*/ 3691 w 282675"/>
              <a:gd name="connsiteY10" fmla="*/ 736709 h 1559035"/>
              <a:gd name="connsiteX11" fmla="*/ 25916 w 282675"/>
              <a:gd name="connsiteY11" fmla="*/ 384284 h 1559035"/>
              <a:gd name="connsiteX12" fmla="*/ 19566 w 282675"/>
              <a:gd name="connsiteY12" fmla="*/ 231884 h 1559035"/>
              <a:gd name="connsiteX13" fmla="*/ 60841 w 282675"/>
              <a:gd name="connsiteY13" fmla="*/ 663684 h 1559035"/>
              <a:gd name="connsiteX14" fmla="*/ 22741 w 282675"/>
              <a:gd name="connsiteY14" fmla="*/ 171559 h 1559035"/>
              <a:gd name="connsiteX15" fmla="*/ 225941 w 282675"/>
              <a:gd name="connsiteY15" fmla="*/ 109 h 155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2675" h="1559035">
                <a:moveTo>
                  <a:pt x="225941" y="109"/>
                </a:moveTo>
                <a:cubicBezTo>
                  <a:pt x="249753" y="-2537"/>
                  <a:pt x="156620" y="42442"/>
                  <a:pt x="165616" y="155684"/>
                </a:cubicBezTo>
                <a:cubicBezTo>
                  <a:pt x="174612" y="268926"/>
                  <a:pt x="267745" y="597009"/>
                  <a:pt x="279916" y="679559"/>
                </a:cubicBezTo>
                <a:cubicBezTo>
                  <a:pt x="292087" y="762109"/>
                  <a:pt x="261395" y="599655"/>
                  <a:pt x="238641" y="650984"/>
                </a:cubicBezTo>
                <a:cubicBezTo>
                  <a:pt x="215887" y="702313"/>
                  <a:pt x="153974" y="836192"/>
                  <a:pt x="143391" y="987534"/>
                </a:cubicBezTo>
                <a:cubicBezTo>
                  <a:pt x="132808" y="1138876"/>
                  <a:pt x="165087" y="1557976"/>
                  <a:pt x="175141" y="1559034"/>
                </a:cubicBezTo>
                <a:cubicBezTo>
                  <a:pt x="185195" y="1560092"/>
                  <a:pt x="220649" y="1053151"/>
                  <a:pt x="203716" y="993884"/>
                </a:cubicBezTo>
                <a:cubicBezTo>
                  <a:pt x="186783" y="934617"/>
                  <a:pt x="98941" y="1274871"/>
                  <a:pt x="73541" y="1203434"/>
                </a:cubicBezTo>
                <a:cubicBezTo>
                  <a:pt x="48141" y="1131997"/>
                  <a:pt x="44437" y="554676"/>
                  <a:pt x="51316" y="565259"/>
                </a:cubicBezTo>
                <a:cubicBezTo>
                  <a:pt x="58195" y="575842"/>
                  <a:pt x="122754" y="1238359"/>
                  <a:pt x="114816" y="1266934"/>
                </a:cubicBezTo>
                <a:cubicBezTo>
                  <a:pt x="106878" y="1295509"/>
                  <a:pt x="18508" y="883817"/>
                  <a:pt x="3691" y="736709"/>
                </a:cubicBezTo>
                <a:cubicBezTo>
                  <a:pt x="-11126" y="589601"/>
                  <a:pt x="23270" y="468421"/>
                  <a:pt x="25916" y="384284"/>
                </a:cubicBezTo>
                <a:cubicBezTo>
                  <a:pt x="28562" y="300147"/>
                  <a:pt x="13745" y="185317"/>
                  <a:pt x="19566" y="231884"/>
                </a:cubicBezTo>
                <a:cubicBezTo>
                  <a:pt x="25387" y="278451"/>
                  <a:pt x="60312" y="673738"/>
                  <a:pt x="60841" y="663684"/>
                </a:cubicBezTo>
                <a:cubicBezTo>
                  <a:pt x="61370" y="653630"/>
                  <a:pt x="-9009" y="278451"/>
                  <a:pt x="22741" y="171559"/>
                </a:cubicBezTo>
                <a:cubicBezTo>
                  <a:pt x="54491" y="64667"/>
                  <a:pt x="202129" y="2755"/>
                  <a:pt x="225941" y="109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D83C7118-D7CF-4362-A1E5-F3637A8FF309}"/>
              </a:ext>
            </a:extLst>
          </p:cNvPr>
          <p:cNvSpPr/>
          <p:nvPr/>
        </p:nvSpPr>
        <p:spPr>
          <a:xfrm>
            <a:off x="5904511" y="6535140"/>
            <a:ext cx="766916" cy="848179"/>
          </a:xfrm>
          <a:custGeom>
            <a:avLst/>
            <a:gdLst>
              <a:gd name="connsiteX0" fmla="*/ 762989 w 766916"/>
              <a:gd name="connsiteY0" fmla="*/ 5360 h 848179"/>
              <a:gd name="connsiteX1" fmla="*/ 629639 w 766916"/>
              <a:gd name="connsiteY1" fmla="*/ 243485 h 848179"/>
              <a:gd name="connsiteX2" fmla="*/ 635989 w 766916"/>
              <a:gd name="connsiteY2" fmla="*/ 538760 h 848179"/>
              <a:gd name="connsiteX3" fmla="*/ 639164 w 766916"/>
              <a:gd name="connsiteY3" fmla="*/ 383185 h 848179"/>
              <a:gd name="connsiteX4" fmla="*/ 426439 w 766916"/>
              <a:gd name="connsiteY4" fmla="*/ 795935 h 848179"/>
              <a:gd name="connsiteX5" fmla="*/ 524864 w 766916"/>
              <a:gd name="connsiteY5" fmla="*/ 491135 h 848179"/>
              <a:gd name="connsiteX6" fmla="*/ 194664 w 766916"/>
              <a:gd name="connsiteY6" fmla="*/ 846735 h 848179"/>
              <a:gd name="connsiteX7" fmla="*/ 486764 w 766916"/>
              <a:gd name="connsiteY7" fmla="*/ 326035 h 848179"/>
              <a:gd name="connsiteX8" fmla="*/ 93064 w 766916"/>
              <a:gd name="connsiteY8" fmla="*/ 640360 h 848179"/>
              <a:gd name="connsiteX9" fmla="*/ 502639 w 766916"/>
              <a:gd name="connsiteY9" fmla="*/ 132360 h 848179"/>
              <a:gd name="connsiteX10" fmla="*/ 989 w 766916"/>
              <a:gd name="connsiteY10" fmla="*/ 383185 h 848179"/>
              <a:gd name="connsiteX11" fmla="*/ 661389 w 766916"/>
              <a:gd name="connsiteY11" fmla="*/ 100610 h 848179"/>
              <a:gd name="connsiteX12" fmla="*/ 762989 w 766916"/>
              <a:gd name="connsiteY12" fmla="*/ 5360 h 84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6916" h="848179">
                <a:moveTo>
                  <a:pt x="762989" y="5360"/>
                </a:moveTo>
                <a:cubicBezTo>
                  <a:pt x="757697" y="29173"/>
                  <a:pt x="650806" y="154585"/>
                  <a:pt x="629639" y="243485"/>
                </a:cubicBezTo>
                <a:cubicBezTo>
                  <a:pt x="608472" y="332385"/>
                  <a:pt x="634401" y="515477"/>
                  <a:pt x="635989" y="538760"/>
                </a:cubicBezTo>
                <a:cubicBezTo>
                  <a:pt x="637576" y="562043"/>
                  <a:pt x="674089" y="340323"/>
                  <a:pt x="639164" y="383185"/>
                </a:cubicBezTo>
                <a:cubicBezTo>
                  <a:pt x="604239" y="426047"/>
                  <a:pt x="445489" y="777943"/>
                  <a:pt x="426439" y="795935"/>
                </a:cubicBezTo>
                <a:cubicBezTo>
                  <a:pt x="407389" y="813927"/>
                  <a:pt x="563493" y="482668"/>
                  <a:pt x="524864" y="491135"/>
                </a:cubicBezTo>
                <a:cubicBezTo>
                  <a:pt x="486235" y="499602"/>
                  <a:pt x="201014" y="874252"/>
                  <a:pt x="194664" y="846735"/>
                </a:cubicBezTo>
                <a:cubicBezTo>
                  <a:pt x="188314" y="819218"/>
                  <a:pt x="503697" y="360431"/>
                  <a:pt x="486764" y="326035"/>
                </a:cubicBezTo>
                <a:cubicBezTo>
                  <a:pt x="469831" y="291639"/>
                  <a:pt x="90418" y="672639"/>
                  <a:pt x="93064" y="640360"/>
                </a:cubicBezTo>
                <a:cubicBezTo>
                  <a:pt x="95710" y="608081"/>
                  <a:pt x="517985" y="175223"/>
                  <a:pt x="502639" y="132360"/>
                </a:cubicBezTo>
                <a:cubicBezTo>
                  <a:pt x="487293" y="89497"/>
                  <a:pt x="-25469" y="388477"/>
                  <a:pt x="989" y="383185"/>
                </a:cubicBezTo>
                <a:cubicBezTo>
                  <a:pt x="27447" y="377893"/>
                  <a:pt x="537035" y="159877"/>
                  <a:pt x="661389" y="100610"/>
                </a:cubicBezTo>
                <a:cubicBezTo>
                  <a:pt x="785743" y="41343"/>
                  <a:pt x="768281" y="-18453"/>
                  <a:pt x="762989" y="5360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61F26DEE-60B0-4D22-9BF9-23F07B099F29}"/>
              </a:ext>
            </a:extLst>
          </p:cNvPr>
          <p:cNvSpPr/>
          <p:nvPr/>
        </p:nvSpPr>
        <p:spPr>
          <a:xfrm>
            <a:off x="4723416" y="7079511"/>
            <a:ext cx="1810735" cy="1693039"/>
          </a:xfrm>
          <a:custGeom>
            <a:avLst/>
            <a:gdLst>
              <a:gd name="connsiteX0" fmla="*/ 1810734 w 1810735"/>
              <a:gd name="connsiteY0" fmla="*/ 226164 h 1693039"/>
              <a:gd name="connsiteX1" fmla="*/ 1648809 w 1810735"/>
              <a:gd name="connsiteY1" fmla="*/ 445239 h 1693039"/>
              <a:gd name="connsiteX2" fmla="*/ 1547209 w 1810735"/>
              <a:gd name="connsiteY2" fmla="*/ 727814 h 1693039"/>
              <a:gd name="connsiteX3" fmla="*/ 1353534 w 1810735"/>
              <a:gd name="connsiteY3" fmla="*/ 1019914 h 1693039"/>
              <a:gd name="connsiteX4" fmla="*/ 1499584 w 1810735"/>
              <a:gd name="connsiteY4" fmla="*/ 854814 h 1693039"/>
              <a:gd name="connsiteX5" fmla="*/ 1521809 w 1810735"/>
              <a:gd name="connsiteY5" fmla="*/ 816714 h 1693039"/>
              <a:gd name="connsiteX6" fmla="*/ 1080484 w 1810735"/>
              <a:gd name="connsiteY6" fmla="*/ 1315189 h 1693039"/>
              <a:gd name="connsiteX7" fmla="*/ 1264634 w 1810735"/>
              <a:gd name="connsiteY7" fmla="*/ 1061189 h 1693039"/>
              <a:gd name="connsiteX8" fmla="*/ 766159 w 1810735"/>
              <a:gd name="connsiteY8" fmla="*/ 1473939 h 1693039"/>
              <a:gd name="connsiteX9" fmla="*/ 232759 w 1810735"/>
              <a:gd name="connsiteY9" fmla="*/ 1693014 h 1693039"/>
              <a:gd name="connsiteX10" fmla="*/ 635984 w 1810735"/>
              <a:gd name="connsiteY10" fmla="*/ 1489814 h 1693039"/>
              <a:gd name="connsiteX11" fmla="*/ 984 w 1810735"/>
              <a:gd name="connsiteY11" fmla="*/ 1677139 h 1693039"/>
              <a:gd name="connsiteX12" fmla="*/ 810609 w 1810735"/>
              <a:gd name="connsiteY12" fmla="*/ 1375514 h 1693039"/>
              <a:gd name="connsiteX13" fmla="*/ 1086834 w 1810735"/>
              <a:gd name="connsiteY13" fmla="*/ 1086589 h 1693039"/>
              <a:gd name="connsiteX14" fmla="*/ 1359884 w 1810735"/>
              <a:gd name="connsiteY14" fmla="*/ 562714 h 1693039"/>
              <a:gd name="connsiteX15" fmla="*/ 1486884 w 1810735"/>
              <a:gd name="connsiteY15" fmla="*/ 172189 h 1693039"/>
              <a:gd name="connsiteX16" fmla="*/ 1423384 w 1810735"/>
              <a:gd name="connsiteY16" fmla="*/ 673839 h 1693039"/>
              <a:gd name="connsiteX17" fmla="*/ 1677384 w 1810735"/>
              <a:gd name="connsiteY17" fmla="*/ 3914 h 1693039"/>
              <a:gd name="connsiteX18" fmla="*/ 1645634 w 1810735"/>
              <a:gd name="connsiteY18" fmla="*/ 391264 h 1693039"/>
              <a:gd name="connsiteX19" fmla="*/ 1810734 w 1810735"/>
              <a:gd name="connsiteY19" fmla="*/ 226164 h 169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0735" h="1693039">
                <a:moveTo>
                  <a:pt x="1810734" y="226164"/>
                </a:moveTo>
                <a:cubicBezTo>
                  <a:pt x="1811263" y="235160"/>
                  <a:pt x="1692730" y="361631"/>
                  <a:pt x="1648809" y="445239"/>
                </a:cubicBezTo>
                <a:cubicBezTo>
                  <a:pt x="1604888" y="528847"/>
                  <a:pt x="1596422" y="632035"/>
                  <a:pt x="1547209" y="727814"/>
                </a:cubicBezTo>
                <a:cubicBezTo>
                  <a:pt x="1497996" y="823593"/>
                  <a:pt x="1361471" y="998747"/>
                  <a:pt x="1353534" y="1019914"/>
                </a:cubicBezTo>
                <a:cubicBezTo>
                  <a:pt x="1345596" y="1041081"/>
                  <a:pt x="1471538" y="888681"/>
                  <a:pt x="1499584" y="854814"/>
                </a:cubicBezTo>
                <a:cubicBezTo>
                  <a:pt x="1527630" y="820947"/>
                  <a:pt x="1591659" y="739985"/>
                  <a:pt x="1521809" y="816714"/>
                </a:cubicBezTo>
                <a:cubicBezTo>
                  <a:pt x="1451959" y="893443"/>
                  <a:pt x="1123346" y="1274443"/>
                  <a:pt x="1080484" y="1315189"/>
                </a:cubicBezTo>
                <a:cubicBezTo>
                  <a:pt x="1037622" y="1355935"/>
                  <a:pt x="1317021" y="1034731"/>
                  <a:pt x="1264634" y="1061189"/>
                </a:cubicBezTo>
                <a:cubicBezTo>
                  <a:pt x="1212246" y="1087647"/>
                  <a:pt x="938138" y="1368635"/>
                  <a:pt x="766159" y="1473939"/>
                </a:cubicBezTo>
                <a:cubicBezTo>
                  <a:pt x="594180" y="1579243"/>
                  <a:pt x="254455" y="1690368"/>
                  <a:pt x="232759" y="1693014"/>
                </a:cubicBezTo>
                <a:cubicBezTo>
                  <a:pt x="211063" y="1695660"/>
                  <a:pt x="674613" y="1492460"/>
                  <a:pt x="635984" y="1489814"/>
                </a:cubicBezTo>
                <a:cubicBezTo>
                  <a:pt x="597355" y="1487168"/>
                  <a:pt x="-28120" y="1696189"/>
                  <a:pt x="984" y="1677139"/>
                </a:cubicBezTo>
                <a:cubicBezTo>
                  <a:pt x="30088" y="1658089"/>
                  <a:pt x="629634" y="1473939"/>
                  <a:pt x="810609" y="1375514"/>
                </a:cubicBezTo>
                <a:cubicBezTo>
                  <a:pt x="991584" y="1277089"/>
                  <a:pt x="995288" y="1222056"/>
                  <a:pt x="1086834" y="1086589"/>
                </a:cubicBezTo>
                <a:cubicBezTo>
                  <a:pt x="1178380" y="951122"/>
                  <a:pt x="1293209" y="715114"/>
                  <a:pt x="1359884" y="562714"/>
                </a:cubicBezTo>
                <a:cubicBezTo>
                  <a:pt x="1426559" y="410314"/>
                  <a:pt x="1476301" y="153668"/>
                  <a:pt x="1486884" y="172189"/>
                </a:cubicBezTo>
                <a:cubicBezTo>
                  <a:pt x="1497467" y="190710"/>
                  <a:pt x="1391634" y="701885"/>
                  <a:pt x="1423384" y="673839"/>
                </a:cubicBezTo>
                <a:cubicBezTo>
                  <a:pt x="1455134" y="645793"/>
                  <a:pt x="1640342" y="51010"/>
                  <a:pt x="1677384" y="3914"/>
                </a:cubicBezTo>
                <a:cubicBezTo>
                  <a:pt x="1714426" y="-43182"/>
                  <a:pt x="1624467" y="349460"/>
                  <a:pt x="1645634" y="391264"/>
                </a:cubicBezTo>
                <a:cubicBezTo>
                  <a:pt x="1666801" y="433068"/>
                  <a:pt x="1810205" y="217168"/>
                  <a:pt x="1810734" y="226164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D31D53AC-CE01-455F-B50C-FC1A5BBFC225}"/>
              </a:ext>
            </a:extLst>
          </p:cNvPr>
          <p:cNvSpPr/>
          <p:nvPr/>
        </p:nvSpPr>
        <p:spPr>
          <a:xfrm>
            <a:off x="4566691" y="7026801"/>
            <a:ext cx="971674" cy="519235"/>
          </a:xfrm>
          <a:custGeom>
            <a:avLst/>
            <a:gdLst>
              <a:gd name="connsiteX0" fmla="*/ 198984 w 971674"/>
              <a:gd name="connsiteY0" fmla="*/ 55037 h 519235"/>
              <a:gd name="connsiteX1" fmla="*/ 389484 w 971674"/>
              <a:gd name="connsiteY1" fmla="*/ 1062 h 519235"/>
              <a:gd name="connsiteX2" fmla="*/ 475209 w 971674"/>
              <a:gd name="connsiteY2" fmla="*/ 96312 h 519235"/>
              <a:gd name="connsiteX3" fmla="*/ 757784 w 971674"/>
              <a:gd name="connsiteY3" fmla="*/ 358249 h 519235"/>
              <a:gd name="connsiteX4" fmla="*/ 881609 w 971674"/>
              <a:gd name="connsiteY4" fmla="*/ 470962 h 519235"/>
              <a:gd name="connsiteX5" fmla="*/ 970509 w 971674"/>
              <a:gd name="connsiteY5" fmla="*/ 518587 h 519235"/>
              <a:gd name="connsiteX6" fmla="*/ 818109 w 971674"/>
              <a:gd name="connsiteY6" fmla="*/ 499537 h 519235"/>
              <a:gd name="connsiteX7" fmla="*/ 786359 w 971674"/>
              <a:gd name="connsiteY7" fmla="*/ 513824 h 519235"/>
              <a:gd name="connsiteX8" fmla="*/ 594272 w 971674"/>
              <a:gd name="connsiteY8" fmla="*/ 424924 h 519235"/>
              <a:gd name="connsiteX9" fmla="*/ 367259 w 971674"/>
              <a:gd name="connsiteY9" fmla="*/ 310624 h 519235"/>
              <a:gd name="connsiteX10" fmla="*/ 2134 w 971674"/>
              <a:gd name="connsiteY10" fmla="*/ 299512 h 519235"/>
              <a:gd name="connsiteX11" fmla="*/ 210097 w 971674"/>
              <a:gd name="connsiteY11" fmla="*/ 275699 h 519235"/>
              <a:gd name="connsiteX12" fmla="*/ 67222 w 971674"/>
              <a:gd name="connsiteY12" fmla="*/ 247124 h 519235"/>
              <a:gd name="connsiteX13" fmla="*/ 187872 w 971674"/>
              <a:gd name="connsiteY13" fmla="*/ 201087 h 519235"/>
              <a:gd name="connsiteX14" fmla="*/ 198984 w 971674"/>
              <a:gd name="connsiteY14" fmla="*/ 55037 h 51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1674" h="519235">
                <a:moveTo>
                  <a:pt x="198984" y="55037"/>
                </a:moveTo>
                <a:cubicBezTo>
                  <a:pt x="232586" y="21699"/>
                  <a:pt x="343447" y="-5817"/>
                  <a:pt x="389484" y="1062"/>
                </a:cubicBezTo>
                <a:cubicBezTo>
                  <a:pt x="435522" y="7941"/>
                  <a:pt x="413826" y="36781"/>
                  <a:pt x="475209" y="96312"/>
                </a:cubicBezTo>
                <a:cubicBezTo>
                  <a:pt x="536592" y="155843"/>
                  <a:pt x="690051" y="295807"/>
                  <a:pt x="757784" y="358249"/>
                </a:cubicBezTo>
                <a:cubicBezTo>
                  <a:pt x="825517" y="420691"/>
                  <a:pt x="846155" y="444239"/>
                  <a:pt x="881609" y="470962"/>
                </a:cubicBezTo>
                <a:cubicBezTo>
                  <a:pt x="917063" y="497685"/>
                  <a:pt x="981092" y="513825"/>
                  <a:pt x="970509" y="518587"/>
                </a:cubicBezTo>
                <a:cubicBezTo>
                  <a:pt x="959926" y="523350"/>
                  <a:pt x="848801" y="500331"/>
                  <a:pt x="818109" y="499537"/>
                </a:cubicBezTo>
                <a:cubicBezTo>
                  <a:pt x="787417" y="498743"/>
                  <a:pt x="823665" y="526259"/>
                  <a:pt x="786359" y="513824"/>
                </a:cubicBezTo>
                <a:cubicBezTo>
                  <a:pt x="749053" y="501389"/>
                  <a:pt x="664122" y="458791"/>
                  <a:pt x="594272" y="424924"/>
                </a:cubicBezTo>
                <a:cubicBezTo>
                  <a:pt x="524422" y="391057"/>
                  <a:pt x="465949" y="331526"/>
                  <a:pt x="367259" y="310624"/>
                </a:cubicBezTo>
                <a:cubicBezTo>
                  <a:pt x="268569" y="289722"/>
                  <a:pt x="28328" y="305333"/>
                  <a:pt x="2134" y="299512"/>
                </a:cubicBezTo>
                <a:cubicBezTo>
                  <a:pt x="-24060" y="293691"/>
                  <a:pt x="199249" y="284430"/>
                  <a:pt x="210097" y="275699"/>
                </a:cubicBezTo>
                <a:cubicBezTo>
                  <a:pt x="220945" y="266968"/>
                  <a:pt x="70926" y="259559"/>
                  <a:pt x="67222" y="247124"/>
                </a:cubicBezTo>
                <a:cubicBezTo>
                  <a:pt x="63518" y="234689"/>
                  <a:pt x="165382" y="230720"/>
                  <a:pt x="187872" y="201087"/>
                </a:cubicBezTo>
                <a:cubicBezTo>
                  <a:pt x="210362" y="171454"/>
                  <a:pt x="165382" y="88375"/>
                  <a:pt x="198984" y="5503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CA42498E-BA3F-4D80-97DD-D967F5FB9375}"/>
              </a:ext>
            </a:extLst>
          </p:cNvPr>
          <p:cNvSpPr/>
          <p:nvPr/>
        </p:nvSpPr>
        <p:spPr>
          <a:xfrm>
            <a:off x="4682956" y="7106244"/>
            <a:ext cx="557336" cy="185068"/>
          </a:xfrm>
          <a:custGeom>
            <a:avLst/>
            <a:gdLst>
              <a:gd name="connsiteX0" fmla="*/ 169 w 557336"/>
              <a:gd name="connsiteY0" fmla="*/ 164506 h 185068"/>
              <a:gd name="connsiteX1" fmla="*/ 224007 w 557336"/>
              <a:gd name="connsiteY1" fmla="*/ 75606 h 185068"/>
              <a:gd name="connsiteX2" fmla="*/ 546269 w 557336"/>
              <a:gd name="connsiteY2" fmla="*/ 183556 h 185068"/>
              <a:gd name="connsiteX3" fmla="*/ 466894 w 557336"/>
              <a:gd name="connsiteY3" fmla="*/ 129581 h 185068"/>
              <a:gd name="connsiteX4" fmla="*/ 311319 w 557336"/>
              <a:gd name="connsiteY4" fmla="*/ 2581 h 185068"/>
              <a:gd name="connsiteX5" fmla="*/ 189082 w 557336"/>
              <a:gd name="connsiteY5" fmla="*/ 51794 h 185068"/>
              <a:gd name="connsiteX6" fmla="*/ 169 w 557336"/>
              <a:gd name="connsiteY6" fmla="*/ 164506 h 18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336" h="185068">
                <a:moveTo>
                  <a:pt x="169" y="164506"/>
                </a:moveTo>
                <a:cubicBezTo>
                  <a:pt x="5990" y="168475"/>
                  <a:pt x="132990" y="72431"/>
                  <a:pt x="224007" y="75606"/>
                </a:cubicBezTo>
                <a:cubicBezTo>
                  <a:pt x="315024" y="78781"/>
                  <a:pt x="505788" y="174560"/>
                  <a:pt x="546269" y="183556"/>
                </a:cubicBezTo>
                <a:cubicBezTo>
                  <a:pt x="586750" y="192552"/>
                  <a:pt x="506052" y="159743"/>
                  <a:pt x="466894" y="129581"/>
                </a:cubicBezTo>
                <a:cubicBezTo>
                  <a:pt x="427736" y="99419"/>
                  <a:pt x="357621" y="15545"/>
                  <a:pt x="311319" y="2581"/>
                </a:cubicBezTo>
                <a:cubicBezTo>
                  <a:pt x="265017" y="-10383"/>
                  <a:pt x="238294" y="28511"/>
                  <a:pt x="189082" y="51794"/>
                </a:cubicBezTo>
                <a:cubicBezTo>
                  <a:pt x="139870" y="75077"/>
                  <a:pt x="-5652" y="160537"/>
                  <a:pt x="169" y="16450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D0006C52-077B-4F75-8811-B321651A3C83}"/>
              </a:ext>
            </a:extLst>
          </p:cNvPr>
          <p:cNvSpPr/>
          <p:nvPr/>
        </p:nvSpPr>
        <p:spPr>
          <a:xfrm>
            <a:off x="4627312" y="7435757"/>
            <a:ext cx="887900" cy="420513"/>
          </a:xfrm>
          <a:custGeom>
            <a:avLst/>
            <a:gdLst>
              <a:gd name="connsiteX0" fmla="*/ 62163 w 887900"/>
              <a:gd name="connsiteY0" fmla="*/ 17556 h 420513"/>
              <a:gd name="connsiteX1" fmla="*/ 493963 w 887900"/>
              <a:gd name="connsiteY1" fmla="*/ 93 h 420513"/>
              <a:gd name="connsiteX2" fmla="*/ 627313 w 887900"/>
              <a:gd name="connsiteY2" fmla="*/ 14381 h 420513"/>
              <a:gd name="connsiteX3" fmla="*/ 854326 w 887900"/>
              <a:gd name="connsiteY3" fmla="*/ 81056 h 420513"/>
              <a:gd name="connsiteX4" fmla="*/ 881313 w 887900"/>
              <a:gd name="connsiteY4" fmla="*/ 90581 h 420513"/>
              <a:gd name="connsiteX5" fmla="*/ 800351 w 887900"/>
              <a:gd name="connsiteY5" fmla="*/ 141381 h 420513"/>
              <a:gd name="connsiteX6" fmla="*/ 709863 w 887900"/>
              <a:gd name="connsiteY6" fmla="*/ 260443 h 420513"/>
              <a:gd name="connsiteX7" fmla="*/ 727326 w 887900"/>
              <a:gd name="connsiteY7" fmla="*/ 244568 h 420513"/>
              <a:gd name="connsiteX8" fmla="*/ 303463 w 887900"/>
              <a:gd name="connsiteY8" fmla="*/ 390618 h 420513"/>
              <a:gd name="connsiteX9" fmla="*/ 782888 w 887900"/>
              <a:gd name="connsiteY9" fmla="*/ 268381 h 420513"/>
              <a:gd name="connsiteX10" fmla="*/ 182813 w 887900"/>
              <a:gd name="connsiteY10" fmla="*/ 417606 h 420513"/>
              <a:gd name="connsiteX11" fmla="*/ 581276 w 887900"/>
              <a:gd name="connsiteY11" fmla="*/ 366806 h 420513"/>
              <a:gd name="connsiteX12" fmla="*/ 363788 w 887900"/>
              <a:gd name="connsiteY12" fmla="*/ 362043 h 420513"/>
              <a:gd name="connsiteX13" fmla="*/ 251 w 887900"/>
              <a:gd name="connsiteY13" fmla="*/ 369981 h 420513"/>
              <a:gd name="connsiteX14" fmla="*/ 303463 w 887900"/>
              <a:gd name="connsiteY14" fmla="*/ 303306 h 420513"/>
              <a:gd name="connsiteX15" fmla="*/ 114551 w 887900"/>
              <a:gd name="connsiteY15" fmla="*/ 287431 h 420513"/>
              <a:gd name="connsiteX16" fmla="*/ 262188 w 887900"/>
              <a:gd name="connsiteY16" fmla="*/ 206468 h 420513"/>
              <a:gd name="connsiteX17" fmla="*/ 30413 w 887900"/>
              <a:gd name="connsiteY17" fmla="*/ 189006 h 420513"/>
              <a:gd name="connsiteX18" fmla="*/ 54226 w 887900"/>
              <a:gd name="connsiteY18" fmla="*/ 149318 h 420513"/>
              <a:gd name="connsiteX19" fmla="*/ 19301 w 887900"/>
              <a:gd name="connsiteY19" fmla="*/ 147731 h 420513"/>
              <a:gd name="connsiteX20" fmla="*/ 316163 w 887900"/>
              <a:gd name="connsiteY20" fmla="*/ 93756 h 420513"/>
              <a:gd name="connsiteX21" fmla="*/ 62163 w 887900"/>
              <a:gd name="connsiteY21" fmla="*/ 17556 h 42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87900" h="420513">
                <a:moveTo>
                  <a:pt x="62163" y="17556"/>
                </a:moveTo>
                <a:cubicBezTo>
                  <a:pt x="91796" y="1945"/>
                  <a:pt x="399771" y="622"/>
                  <a:pt x="493963" y="93"/>
                </a:cubicBezTo>
                <a:cubicBezTo>
                  <a:pt x="588155" y="-436"/>
                  <a:pt x="567253" y="887"/>
                  <a:pt x="627313" y="14381"/>
                </a:cubicBezTo>
                <a:cubicBezTo>
                  <a:pt x="687373" y="27875"/>
                  <a:pt x="854326" y="81056"/>
                  <a:pt x="854326" y="81056"/>
                </a:cubicBezTo>
                <a:cubicBezTo>
                  <a:pt x="896659" y="93756"/>
                  <a:pt x="890309" y="80527"/>
                  <a:pt x="881313" y="90581"/>
                </a:cubicBezTo>
                <a:cubicBezTo>
                  <a:pt x="872317" y="100635"/>
                  <a:pt x="828926" y="113071"/>
                  <a:pt x="800351" y="141381"/>
                </a:cubicBezTo>
                <a:cubicBezTo>
                  <a:pt x="771776" y="169691"/>
                  <a:pt x="722034" y="243245"/>
                  <a:pt x="709863" y="260443"/>
                </a:cubicBezTo>
                <a:cubicBezTo>
                  <a:pt x="697692" y="277641"/>
                  <a:pt x="795059" y="222872"/>
                  <a:pt x="727326" y="244568"/>
                </a:cubicBezTo>
                <a:cubicBezTo>
                  <a:pt x="659593" y="266264"/>
                  <a:pt x="294203" y="386649"/>
                  <a:pt x="303463" y="390618"/>
                </a:cubicBezTo>
                <a:cubicBezTo>
                  <a:pt x="312723" y="394587"/>
                  <a:pt x="802996" y="263883"/>
                  <a:pt x="782888" y="268381"/>
                </a:cubicBezTo>
                <a:cubicBezTo>
                  <a:pt x="762780" y="272879"/>
                  <a:pt x="216415" y="401202"/>
                  <a:pt x="182813" y="417606"/>
                </a:cubicBezTo>
                <a:cubicBezTo>
                  <a:pt x="149211" y="434010"/>
                  <a:pt x="551114" y="376066"/>
                  <a:pt x="581276" y="366806"/>
                </a:cubicBezTo>
                <a:cubicBezTo>
                  <a:pt x="611438" y="357546"/>
                  <a:pt x="460625" y="361514"/>
                  <a:pt x="363788" y="362043"/>
                </a:cubicBezTo>
                <a:cubicBezTo>
                  <a:pt x="266951" y="362572"/>
                  <a:pt x="10305" y="379771"/>
                  <a:pt x="251" y="369981"/>
                </a:cubicBezTo>
                <a:cubicBezTo>
                  <a:pt x="-9803" y="360192"/>
                  <a:pt x="284413" y="317064"/>
                  <a:pt x="303463" y="303306"/>
                </a:cubicBezTo>
                <a:cubicBezTo>
                  <a:pt x="322513" y="289548"/>
                  <a:pt x="121430" y="303571"/>
                  <a:pt x="114551" y="287431"/>
                </a:cubicBezTo>
                <a:cubicBezTo>
                  <a:pt x="107672" y="271291"/>
                  <a:pt x="276211" y="222872"/>
                  <a:pt x="262188" y="206468"/>
                </a:cubicBezTo>
                <a:cubicBezTo>
                  <a:pt x="248165" y="190064"/>
                  <a:pt x="65073" y="198531"/>
                  <a:pt x="30413" y="189006"/>
                </a:cubicBezTo>
                <a:cubicBezTo>
                  <a:pt x="-4247" y="179481"/>
                  <a:pt x="56078" y="156197"/>
                  <a:pt x="54226" y="149318"/>
                </a:cubicBezTo>
                <a:cubicBezTo>
                  <a:pt x="52374" y="142439"/>
                  <a:pt x="-24355" y="156991"/>
                  <a:pt x="19301" y="147731"/>
                </a:cubicBezTo>
                <a:cubicBezTo>
                  <a:pt x="62957" y="138471"/>
                  <a:pt x="309284" y="114393"/>
                  <a:pt x="316163" y="93756"/>
                </a:cubicBezTo>
                <a:cubicBezTo>
                  <a:pt x="323042" y="73119"/>
                  <a:pt x="32530" y="33167"/>
                  <a:pt x="62163" y="1755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2A67E625-CF2E-4715-9746-C73D6F3EE217}"/>
              </a:ext>
            </a:extLst>
          </p:cNvPr>
          <p:cNvSpPr/>
          <p:nvPr/>
        </p:nvSpPr>
        <p:spPr>
          <a:xfrm>
            <a:off x="4671148" y="7525512"/>
            <a:ext cx="596094" cy="98392"/>
          </a:xfrm>
          <a:custGeom>
            <a:avLst/>
            <a:gdLst>
              <a:gd name="connsiteX0" fmla="*/ 2452 w 596094"/>
              <a:gd name="connsiteY0" fmla="*/ 32576 h 98392"/>
              <a:gd name="connsiteX1" fmla="*/ 405677 w 596094"/>
              <a:gd name="connsiteY1" fmla="*/ 826 h 98392"/>
              <a:gd name="connsiteX2" fmla="*/ 177077 w 596094"/>
              <a:gd name="connsiteY2" fmla="*/ 67501 h 98392"/>
              <a:gd name="connsiteX3" fmla="*/ 496165 w 596094"/>
              <a:gd name="connsiteY3" fmla="*/ 26226 h 98392"/>
              <a:gd name="connsiteX4" fmla="*/ 400915 w 596094"/>
              <a:gd name="connsiteY4" fmla="*/ 35751 h 98392"/>
              <a:gd name="connsiteX5" fmla="*/ 172315 w 596094"/>
              <a:gd name="connsiteY5" fmla="*/ 97663 h 98392"/>
              <a:gd name="connsiteX6" fmla="*/ 594590 w 596094"/>
              <a:gd name="connsiteY6" fmla="*/ 69088 h 98392"/>
              <a:gd name="connsiteX7" fmla="*/ 310427 w 596094"/>
              <a:gd name="connsiteY7" fmla="*/ 59563 h 98392"/>
              <a:gd name="connsiteX8" fmla="*/ 238990 w 596094"/>
              <a:gd name="connsiteY8" fmla="*/ 67501 h 98392"/>
              <a:gd name="connsiteX9" fmla="*/ 2452 w 596094"/>
              <a:gd name="connsiteY9" fmla="*/ 32576 h 9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6094" h="98392">
                <a:moveTo>
                  <a:pt x="2452" y="32576"/>
                </a:moveTo>
                <a:cubicBezTo>
                  <a:pt x="30233" y="21464"/>
                  <a:pt x="376573" y="-4995"/>
                  <a:pt x="405677" y="826"/>
                </a:cubicBezTo>
                <a:cubicBezTo>
                  <a:pt x="434781" y="6647"/>
                  <a:pt x="161996" y="63268"/>
                  <a:pt x="177077" y="67501"/>
                </a:cubicBezTo>
                <a:cubicBezTo>
                  <a:pt x="192158" y="71734"/>
                  <a:pt x="458859" y="31518"/>
                  <a:pt x="496165" y="26226"/>
                </a:cubicBezTo>
                <a:cubicBezTo>
                  <a:pt x="533471" y="20934"/>
                  <a:pt x="454890" y="23845"/>
                  <a:pt x="400915" y="35751"/>
                </a:cubicBezTo>
                <a:cubicBezTo>
                  <a:pt x="346940" y="47657"/>
                  <a:pt x="140036" y="92107"/>
                  <a:pt x="172315" y="97663"/>
                </a:cubicBezTo>
                <a:cubicBezTo>
                  <a:pt x="204594" y="103219"/>
                  <a:pt x="571571" y="75438"/>
                  <a:pt x="594590" y="69088"/>
                </a:cubicBezTo>
                <a:cubicBezTo>
                  <a:pt x="617609" y="62738"/>
                  <a:pt x="369694" y="59827"/>
                  <a:pt x="310427" y="59563"/>
                </a:cubicBezTo>
                <a:cubicBezTo>
                  <a:pt x="251160" y="59299"/>
                  <a:pt x="286879" y="74909"/>
                  <a:pt x="238990" y="67501"/>
                </a:cubicBezTo>
                <a:cubicBezTo>
                  <a:pt x="191101" y="60093"/>
                  <a:pt x="-25329" y="43688"/>
                  <a:pt x="2452" y="32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37C628B-A723-42EC-9814-75FFB28D0275}"/>
              </a:ext>
            </a:extLst>
          </p:cNvPr>
          <p:cNvSpPr/>
          <p:nvPr/>
        </p:nvSpPr>
        <p:spPr>
          <a:xfrm>
            <a:off x="4366542" y="2985017"/>
            <a:ext cx="2562601" cy="2025511"/>
          </a:xfrm>
          <a:custGeom>
            <a:avLst/>
            <a:gdLst>
              <a:gd name="connsiteX0" fmla="*/ 47978 w 2562601"/>
              <a:gd name="connsiteY0" fmla="*/ 540503 h 2025511"/>
              <a:gd name="connsiteX1" fmla="*/ 139418 w 2562601"/>
              <a:gd name="connsiteY1" fmla="*/ 499863 h 2025511"/>
              <a:gd name="connsiteX2" fmla="*/ 774418 w 2562601"/>
              <a:gd name="connsiteY2" fmla="*/ 2023 h 2025511"/>
              <a:gd name="connsiteX3" fmla="*/ 2105378 w 2562601"/>
              <a:gd name="connsiteY3" fmla="*/ 713223 h 2025511"/>
              <a:gd name="connsiteX4" fmla="*/ 1424658 w 2562601"/>
              <a:gd name="connsiteY4" fmla="*/ 474463 h 2025511"/>
              <a:gd name="connsiteX5" fmla="*/ 2562578 w 2562601"/>
              <a:gd name="connsiteY5" fmla="*/ 1358383 h 2025511"/>
              <a:gd name="connsiteX6" fmla="*/ 1460218 w 2562601"/>
              <a:gd name="connsiteY6" fmla="*/ 911343 h 2025511"/>
              <a:gd name="connsiteX7" fmla="*/ 2481298 w 2562601"/>
              <a:gd name="connsiteY7" fmla="*/ 2023863 h 2025511"/>
              <a:gd name="connsiteX8" fmla="*/ 1368778 w 2562601"/>
              <a:gd name="connsiteY8" fmla="*/ 1150103 h 2025511"/>
              <a:gd name="connsiteX9" fmla="*/ 1384018 w 2562601"/>
              <a:gd name="connsiteY9" fmla="*/ 692903 h 2025511"/>
              <a:gd name="connsiteX10" fmla="*/ 1785338 w 2562601"/>
              <a:gd name="connsiteY10" fmla="*/ 667503 h 2025511"/>
              <a:gd name="connsiteX11" fmla="*/ 931898 w 2562601"/>
              <a:gd name="connsiteY11" fmla="*/ 647183 h 2025511"/>
              <a:gd name="connsiteX12" fmla="*/ 1988538 w 2562601"/>
              <a:gd name="connsiteY12" fmla="*/ 1322823 h 2025511"/>
              <a:gd name="connsiteX13" fmla="*/ 708378 w 2562601"/>
              <a:gd name="connsiteY13" fmla="*/ 438903 h 2025511"/>
              <a:gd name="connsiteX14" fmla="*/ 743938 w 2562601"/>
              <a:gd name="connsiteY14" fmla="*/ 413503 h 2025511"/>
              <a:gd name="connsiteX15" fmla="*/ 47978 w 2562601"/>
              <a:gd name="connsiteY15" fmla="*/ 540503 h 20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2601" h="2025511">
                <a:moveTo>
                  <a:pt x="47978" y="540503"/>
                </a:moveTo>
                <a:cubicBezTo>
                  <a:pt x="-52775" y="554896"/>
                  <a:pt x="18345" y="589610"/>
                  <a:pt x="139418" y="499863"/>
                </a:cubicBezTo>
                <a:cubicBezTo>
                  <a:pt x="260491" y="410116"/>
                  <a:pt x="446758" y="-33537"/>
                  <a:pt x="774418" y="2023"/>
                </a:cubicBezTo>
                <a:cubicBezTo>
                  <a:pt x="1102078" y="37583"/>
                  <a:pt x="1997005" y="634483"/>
                  <a:pt x="2105378" y="713223"/>
                </a:cubicBezTo>
                <a:cubicBezTo>
                  <a:pt x="2213751" y="791963"/>
                  <a:pt x="1348458" y="366936"/>
                  <a:pt x="1424658" y="474463"/>
                </a:cubicBezTo>
                <a:cubicBezTo>
                  <a:pt x="1500858" y="581990"/>
                  <a:pt x="2556651" y="1285570"/>
                  <a:pt x="2562578" y="1358383"/>
                </a:cubicBezTo>
                <a:cubicBezTo>
                  <a:pt x="2568505" y="1431196"/>
                  <a:pt x="1473765" y="800430"/>
                  <a:pt x="1460218" y="911343"/>
                </a:cubicBezTo>
                <a:cubicBezTo>
                  <a:pt x="1446671" y="1022256"/>
                  <a:pt x="2496538" y="1984070"/>
                  <a:pt x="2481298" y="2023863"/>
                </a:cubicBezTo>
                <a:cubicBezTo>
                  <a:pt x="2466058" y="2063656"/>
                  <a:pt x="1551658" y="1371930"/>
                  <a:pt x="1368778" y="1150103"/>
                </a:cubicBezTo>
                <a:cubicBezTo>
                  <a:pt x="1185898" y="928276"/>
                  <a:pt x="1314591" y="773336"/>
                  <a:pt x="1384018" y="692903"/>
                </a:cubicBezTo>
                <a:cubicBezTo>
                  <a:pt x="1453445" y="612470"/>
                  <a:pt x="1860691" y="675123"/>
                  <a:pt x="1785338" y="667503"/>
                </a:cubicBezTo>
                <a:cubicBezTo>
                  <a:pt x="1709985" y="659883"/>
                  <a:pt x="898031" y="537963"/>
                  <a:pt x="931898" y="647183"/>
                </a:cubicBezTo>
                <a:cubicBezTo>
                  <a:pt x="965765" y="756403"/>
                  <a:pt x="2025791" y="1357536"/>
                  <a:pt x="1988538" y="1322823"/>
                </a:cubicBezTo>
                <a:cubicBezTo>
                  <a:pt x="1951285" y="1288110"/>
                  <a:pt x="915811" y="590456"/>
                  <a:pt x="708378" y="438903"/>
                </a:cubicBezTo>
                <a:cubicBezTo>
                  <a:pt x="500945" y="287350"/>
                  <a:pt x="854851" y="393183"/>
                  <a:pt x="743938" y="413503"/>
                </a:cubicBezTo>
                <a:lnTo>
                  <a:pt x="47978" y="540503"/>
                </a:ln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69CF21D-788D-48D0-8C50-D914D206B251}"/>
              </a:ext>
            </a:extLst>
          </p:cNvPr>
          <p:cNvSpPr/>
          <p:nvPr/>
        </p:nvSpPr>
        <p:spPr>
          <a:xfrm>
            <a:off x="4777602" y="3427590"/>
            <a:ext cx="2267917" cy="2316419"/>
          </a:xfrm>
          <a:custGeom>
            <a:avLst/>
            <a:gdLst>
              <a:gd name="connsiteX0" fmla="*/ 89038 w 2267917"/>
              <a:gd name="connsiteY0" fmla="*/ 67450 h 2316419"/>
              <a:gd name="connsiteX1" fmla="*/ 200798 w 2267917"/>
              <a:gd name="connsiteY1" fmla="*/ 77610 h 2316419"/>
              <a:gd name="connsiteX2" fmla="*/ 1404758 w 2267917"/>
              <a:gd name="connsiteY2" fmla="*/ 270650 h 2316419"/>
              <a:gd name="connsiteX3" fmla="*/ 2242958 w 2267917"/>
              <a:gd name="connsiteY3" fmla="*/ 1479690 h 2316419"/>
              <a:gd name="connsiteX4" fmla="*/ 2054998 w 2267917"/>
              <a:gd name="connsiteY4" fmla="*/ 1058050 h 2316419"/>
              <a:gd name="connsiteX5" fmla="*/ 2136278 w 2267917"/>
              <a:gd name="connsiteY5" fmla="*/ 2297570 h 2316419"/>
              <a:gd name="connsiteX6" fmla="*/ 2044838 w 2267917"/>
              <a:gd name="connsiteY6" fmla="*/ 1789570 h 2316419"/>
              <a:gd name="connsiteX7" fmla="*/ 2014358 w 2267917"/>
              <a:gd name="connsiteY7" fmla="*/ 1545730 h 2316419"/>
              <a:gd name="connsiteX8" fmla="*/ 1714638 w 2267917"/>
              <a:gd name="connsiteY8" fmla="*/ 1022490 h 2316419"/>
              <a:gd name="connsiteX9" fmla="*/ 89038 w 2267917"/>
              <a:gd name="connsiteY9" fmla="*/ 67450 h 231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7917" h="2316419">
                <a:moveTo>
                  <a:pt x="89038" y="67450"/>
                </a:moveTo>
                <a:cubicBezTo>
                  <a:pt x="-163269" y="-90030"/>
                  <a:pt x="200798" y="77610"/>
                  <a:pt x="200798" y="77610"/>
                </a:cubicBezTo>
                <a:cubicBezTo>
                  <a:pt x="420085" y="111477"/>
                  <a:pt x="1064398" y="36970"/>
                  <a:pt x="1404758" y="270650"/>
                </a:cubicBezTo>
                <a:cubicBezTo>
                  <a:pt x="1745118" y="504330"/>
                  <a:pt x="2134585" y="1348457"/>
                  <a:pt x="2242958" y="1479690"/>
                </a:cubicBezTo>
                <a:cubicBezTo>
                  <a:pt x="2351331" y="1610923"/>
                  <a:pt x="2072778" y="921737"/>
                  <a:pt x="2054998" y="1058050"/>
                </a:cubicBezTo>
                <a:cubicBezTo>
                  <a:pt x="2037218" y="1194363"/>
                  <a:pt x="2137971" y="2175650"/>
                  <a:pt x="2136278" y="2297570"/>
                </a:cubicBezTo>
                <a:cubicBezTo>
                  <a:pt x="2134585" y="2419490"/>
                  <a:pt x="2065158" y="1914877"/>
                  <a:pt x="2044838" y="1789570"/>
                </a:cubicBezTo>
                <a:cubicBezTo>
                  <a:pt x="2024518" y="1664263"/>
                  <a:pt x="2069391" y="1673577"/>
                  <a:pt x="2014358" y="1545730"/>
                </a:cubicBezTo>
                <a:cubicBezTo>
                  <a:pt x="1959325" y="1417883"/>
                  <a:pt x="2031291" y="1269717"/>
                  <a:pt x="1714638" y="1022490"/>
                </a:cubicBezTo>
                <a:cubicBezTo>
                  <a:pt x="1397985" y="775263"/>
                  <a:pt x="341345" y="224930"/>
                  <a:pt x="89038" y="6745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91D951E-9268-4CB5-8CC7-6D3D68421B55}"/>
              </a:ext>
            </a:extLst>
          </p:cNvPr>
          <p:cNvSpPr/>
          <p:nvPr/>
        </p:nvSpPr>
        <p:spPr>
          <a:xfrm>
            <a:off x="6162002" y="4142994"/>
            <a:ext cx="855762" cy="2375985"/>
          </a:xfrm>
          <a:custGeom>
            <a:avLst/>
            <a:gdLst>
              <a:gd name="connsiteX0" fmla="*/ 431838 w 855762"/>
              <a:gd name="connsiteY0" fmla="*/ 7366 h 2375985"/>
              <a:gd name="connsiteX1" fmla="*/ 38 w 855762"/>
              <a:gd name="connsiteY1" fmla="*/ 474726 h 2375985"/>
              <a:gd name="connsiteX2" fmla="*/ 406438 w 855762"/>
              <a:gd name="connsiteY2" fmla="*/ 1572006 h 2375985"/>
              <a:gd name="connsiteX3" fmla="*/ 381038 w 855762"/>
              <a:gd name="connsiteY3" fmla="*/ 1338326 h 2375985"/>
              <a:gd name="connsiteX4" fmla="*/ 508038 w 855762"/>
              <a:gd name="connsiteY4" fmla="*/ 1988566 h 2375985"/>
              <a:gd name="connsiteX5" fmla="*/ 584238 w 855762"/>
              <a:gd name="connsiteY5" fmla="*/ 1881886 h 2375985"/>
              <a:gd name="connsiteX6" fmla="*/ 853478 w 855762"/>
              <a:gd name="connsiteY6" fmla="*/ 2374646 h 2375985"/>
              <a:gd name="connsiteX7" fmla="*/ 711238 w 855762"/>
              <a:gd name="connsiteY7" fmla="*/ 2013966 h 2375985"/>
              <a:gd name="connsiteX8" fmla="*/ 665518 w 855762"/>
              <a:gd name="connsiteY8" fmla="*/ 1607566 h 2375985"/>
              <a:gd name="connsiteX9" fmla="*/ 787438 w 855762"/>
              <a:gd name="connsiteY9" fmla="*/ 1378966 h 2375985"/>
              <a:gd name="connsiteX10" fmla="*/ 817918 w 855762"/>
              <a:gd name="connsiteY10" fmla="*/ 1841246 h 2375985"/>
              <a:gd name="connsiteX11" fmla="*/ 406438 w 855762"/>
              <a:gd name="connsiteY11" fmla="*/ 931926 h 2375985"/>
              <a:gd name="connsiteX12" fmla="*/ 467398 w 855762"/>
              <a:gd name="connsiteY12" fmla="*/ 1160526 h 2375985"/>
              <a:gd name="connsiteX13" fmla="*/ 558838 w 855762"/>
              <a:gd name="connsiteY13" fmla="*/ 647446 h 2375985"/>
              <a:gd name="connsiteX14" fmla="*/ 751878 w 855762"/>
              <a:gd name="connsiteY14" fmla="*/ 891286 h 2375985"/>
              <a:gd name="connsiteX15" fmla="*/ 243878 w 855762"/>
              <a:gd name="connsiteY15" fmla="*/ 525526 h 2375985"/>
              <a:gd name="connsiteX16" fmla="*/ 513118 w 855762"/>
              <a:gd name="connsiteY16" fmla="*/ 210566 h 2375985"/>
              <a:gd name="connsiteX17" fmla="*/ 431838 w 855762"/>
              <a:gd name="connsiteY17" fmla="*/ 7366 h 237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55762" h="2375985">
                <a:moveTo>
                  <a:pt x="431838" y="7366"/>
                </a:moveTo>
                <a:cubicBezTo>
                  <a:pt x="346325" y="51393"/>
                  <a:pt x="4271" y="213953"/>
                  <a:pt x="38" y="474726"/>
                </a:cubicBezTo>
                <a:cubicBezTo>
                  <a:pt x="-4195" y="735499"/>
                  <a:pt x="342938" y="1428073"/>
                  <a:pt x="406438" y="1572006"/>
                </a:cubicBezTo>
                <a:cubicBezTo>
                  <a:pt x="469938" y="1715939"/>
                  <a:pt x="364105" y="1268899"/>
                  <a:pt x="381038" y="1338326"/>
                </a:cubicBezTo>
                <a:cubicBezTo>
                  <a:pt x="397971" y="1407753"/>
                  <a:pt x="474171" y="1897973"/>
                  <a:pt x="508038" y="1988566"/>
                </a:cubicBezTo>
                <a:cubicBezTo>
                  <a:pt x="541905" y="2079159"/>
                  <a:pt x="526665" y="1817539"/>
                  <a:pt x="584238" y="1881886"/>
                </a:cubicBezTo>
                <a:cubicBezTo>
                  <a:pt x="641811" y="1946233"/>
                  <a:pt x="832311" y="2352633"/>
                  <a:pt x="853478" y="2374646"/>
                </a:cubicBezTo>
                <a:cubicBezTo>
                  <a:pt x="874645" y="2396659"/>
                  <a:pt x="742565" y="2141813"/>
                  <a:pt x="711238" y="2013966"/>
                </a:cubicBezTo>
                <a:cubicBezTo>
                  <a:pt x="679911" y="1886119"/>
                  <a:pt x="652818" y="1713399"/>
                  <a:pt x="665518" y="1607566"/>
                </a:cubicBezTo>
                <a:cubicBezTo>
                  <a:pt x="678218" y="1501733"/>
                  <a:pt x="762038" y="1340019"/>
                  <a:pt x="787438" y="1378966"/>
                </a:cubicBezTo>
                <a:cubicBezTo>
                  <a:pt x="812838" y="1417913"/>
                  <a:pt x="881418" y="1915753"/>
                  <a:pt x="817918" y="1841246"/>
                </a:cubicBezTo>
                <a:cubicBezTo>
                  <a:pt x="754418" y="1766739"/>
                  <a:pt x="464858" y="1045379"/>
                  <a:pt x="406438" y="931926"/>
                </a:cubicBezTo>
                <a:cubicBezTo>
                  <a:pt x="348018" y="818473"/>
                  <a:pt x="441998" y="1207939"/>
                  <a:pt x="467398" y="1160526"/>
                </a:cubicBezTo>
                <a:cubicBezTo>
                  <a:pt x="492798" y="1113113"/>
                  <a:pt x="511425" y="692319"/>
                  <a:pt x="558838" y="647446"/>
                </a:cubicBezTo>
                <a:cubicBezTo>
                  <a:pt x="606251" y="602573"/>
                  <a:pt x="804371" y="911606"/>
                  <a:pt x="751878" y="891286"/>
                </a:cubicBezTo>
                <a:cubicBezTo>
                  <a:pt x="699385" y="870966"/>
                  <a:pt x="283671" y="638979"/>
                  <a:pt x="243878" y="525526"/>
                </a:cubicBezTo>
                <a:cubicBezTo>
                  <a:pt x="204085" y="412073"/>
                  <a:pt x="481791" y="293539"/>
                  <a:pt x="513118" y="210566"/>
                </a:cubicBezTo>
                <a:cubicBezTo>
                  <a:pt x="544445" y="127593"/>
                  <a:pt x="517351" y="-36661"/>
                  <a:pt x="431838" y="73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F3BF793-61CC-4856-A135-8BB270AE57B3}"/>
              </a:ext>
            </a:extLst>
          </p:cNvPr>
          <p:cNvSpPr/>
          <p:nvPr/>
        </p:nvSpPr>
        <p:spPr>
          <a:xfrm>
            <a:off x="6380419" y="5595934"/>
            <a:ext cx="319605" cy="1106730"/>
          </a:xfrm>
          <a:custGeom>
            <a:avLst/>
            <a:gdLst>
              <a:gd name="connsiteX0" fmla="*/ 318831 w 319605"/>
              <a:gd name="connsiteY0" fmla="*/ 4766 h 1106730"/>
              <a:gd name="connsiteX1" fmla="*/ 115631 w 319605"/>
              <a:gd name="connsiteY1" fmla="*/ 382591 h 1106730"/>
              <a:gd name="connsiteX2" fmla="*/ 141031 w 319605"/>
              <a:gd name="connsiteY2" fmla="*/ 833441 h 1106730"/>
              <a:gd name="connsiteX3" fmla="*/ 144206 w 319605"/>
              <a:gd name="connsiteY3" fmla="*/ 728666 h 1106730"/>
              <a:gd name="connsiteX4" fmla="*/ 261681 w 319605"/>
              <a:gd name="connsiteY4" fmla="*/ 1106491 h 1106730"/>
              <a:gd name="connsiteX5" fmla="*/ 261681 w 319605"/>
              <a:gd name="connsiteY5" fmla="*/ 665166 h 1106730"/>
              <a:gd name="connsiteX6" fmla="*/ 80706 w 319605"/>
              <a:gd name="connsiteY6" fmla="*/ 931866 h 1106730"/>
              <a:gd name="connsiteX7" fmla="*/ 14031 w 319605"/>
              <a:gd name="connsiteY7" fmla="*/ 827091 h 1106730"/>
              <a:gd name="connsiteX8" fmla="*/ 29906 w 319605"/>
              <a:gd name="connsiteY8" fmla="*/ 652466 h 1106730"/>
              <a:gd name="connsiteX9" fmla="*/ 318831 w 319605"/>
              <a:gd name="connsiteY9" fmla="*/ 4766 h 11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605" h="1106730">
                <a:moveTo>
                  <a:pt x="318831" y="4766"/>
                </a:moveTo>
                <a:cubicBezTo>
                  <a:pt x="333118" y="-40213"/>
                  <a:pt x="145264" y="244479"/>
                  <a:pt x="115631" y="382591"/>
                </a:cubicBezTo>
                <a:cubicBezTo>
                  <a:pt x="85998" y="520703"/>
                  <a:pt x="136269" y="775762"/>
                  <a:pt x="141031" y="833441"/>
                </a:cubicBezTo>
                <a:cubicBezTo>
                  <a:pt x="145793" y="891120"/>
                  <a:pt x="124098" y="683158"/>
                  <a:pt x="144206" y="728666"/>
                </a:cubicBezTo>
                <a:cubicBezTo>
                  <a:pt x="164314" y="774174"/>
                  <a:pt x="242102" y="1117074"/>
                  <a:pt x="261681" y="1106491"/>
                </a:cubicBezTo>
                <a:cubicBezTo>
                  <a:pt x="281260" y="1095908"/>
                  <a:pt x="291843" y="694270"/>
                  <a:pt x="261681" y="665166"/>
                </a:cubicBezTo>
                <a:cubicBezTo>
                  <a:pt x="231519" y="636062"/>
                  <a:pt x="121981" y="904879"/>
                  <a:pt x="80706" y="931866"/>
                </a:cubicBezTo>
                <a:cubicBezTo>
                  <a:pt x="39431" y="958853"/>
                  <a:pt x="22498" y="873658"/>
                  <a:pt x="14031" y="827091"/>
                </a:cubicBezTo>
                <a:cubicBezTo>
                  <a:pt x="5564" y="780524"/>
                  <a:pt x="-19836" y="787933"/>
                  <a:pt x="29906" y="652466"/>
                </a:cubicBezTo>
                <a:cubicBezTo>
                  <a:pt x="79648" y="516999"/>
                  <a:pt x="304544" y="49745"/>
                  <a:pt x="318831" y="47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テキスト ボックス 2048">
            <a:extLst>
              <a:ext uri="{FF2B5EF4-FFF2-40B4-BE49-F238E27FC236}">
                <a16:creationId xmlns:a16="http://schemas.microsoft.com/office/drawing/2014/main" id="{9B3C2732-A7AD-4D8A-9AE7-1A8CD2D7078D}"/>
              </a:ext>
            </a:extLst>
          </p:cNvPr>
          <p:cNvSpPr txBox="1"/>
          <p:nvPr/>
        </p:nvSpPr>
        <p:spPr>
          <a:xfrm>
            <a:off x="4800600" y="8961120"/>
            <a:ext cx="4801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33CC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レディ・ガガ</a:t>
            </a:r>
            <a:endParaRPr kumimoji="1" lang="en-US" altLang="ja-JP" sz="4000" b="1" dirty="0">
              <a:solidFill>
                <a:srgbClr val="FF33CC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r>
              <a:rPr kumimoji="1" lang="ja-JP" altLang="en-US" sz="4000" b="1" dirty="0">
                <a:solidFill>
                  <a:srgbClr val="FF33CC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ハーフアンドハーフ</a:t>
            </a:r>
          </a:p>
        </p:txBody>
      </p:sp>
      <p:sp>
        <p:nvSpPr>
          <p:cNvPr id="2063" name="楕円 2062">
            <a:extLst>
              <a:ext uri="{FF2B5EF4-FFF2-40B4-BE49-F238E27FC236}">
                <a16:creationId xmlns:a16="http://schemas.microsoft.com/office/drawing/2014/main" id="{E3BFC848-41E2-4857-888D-2E891DC268EB}"/>
              </a:ext>
            </a:extLst>
          </p:cNvPr>
          <p:cNvSpPr/>
          <p:nvPr/>
        </p:nvSpPr>
        <p:spPr>
          <a:xfrm>
            <a:off x="5842000" y="6400800"/>
            <a:ext cx="552450" cy="55245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AB8E1B1A-6EEC-40FB-B1C9-E547501CF478}"/>
              </a:ext>
            </a:extLst>
          </p:cNvPr>
          <p:cNvSpPr/>
          <p:nvPr/>
        </p:nvSpPr>
        <p:spPr>
          <a:xfrm>
            <a:off x="4197331" y="4955200"/>
            <a:ext cx="289863" cy="293026"/>
          </a:xfrm>
          <a:custGeom>
            <a:avLst/>
            <a:gdLst>
              <a:gd name="connsiteX0" fmla="*/ 19 w 289863"/>
              <a:gd name="connsiteY0" fmla="*/ 975 h 293026"/>
              <a:gd name="connsiteX1" fmla="*/ 128607 w 289863"/>
              <a:gd name="connsiteY1" fmla="*/ 61300 h 293026"/>
              <a:gd name="connsiteX2" fmla="*/ 288944 w 289863"/>
              <a:gd name="connsiteY2" fmla="*/ 291488 h 293026"/>
              <a:gd name="connsiteX3" fmla="*/ 196869 w 289863"/>
              <a:gd name="connsiteY3" fmla="*/ 162900 h 293026"/>
              <a:gd name="connsiteX4" fmla="*/ 255607 w 289863"/>
              <a:gd name="connsiteY4" fmla="*/ 186713 h 293026"/>
              <a:gd name="connsiteX5" fmla="*/ 185757 w 289863"/>
              <a:gd name="connsiteY5" fmla="*/ 99400 h 293026"/>
              <a:gd name="connsiteX6" fmla="*/ 119082 w 289863"/>
              <a:gd name="connsiteY6" fmla="*/ 29550 h 293026"/>
              <a:gd name="connsiteX7" fmla="*/ 19 w 289863"/>
              <a:gd name="connsiteY7" fmla="*/ 975 h 29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863" h="293026">
                <a:moveTo>
                  <a:pt x="19" y="975"/>
                </a:moveTo>
                <a:cubicBezTo>
                  <a:pt x="1606" y="6267"/>
                  <a:pt x="80453" y="12881"/>
                  <a:pt x="128607" y="61300"/>
                </a:cubicBezTo>
                <a:cubicBezTo>
                  <a:pt x="176761" y="109719"/>
                  <a:pt x="277567" y="274555"/>
                  <a:pt x="288944" y="291488"/>
                </a:cubicBezTo>
                <a:cubicBezTo>
                  <a:pt x="300321" y="308421"/>
                  <a:pt x="202425" y="180362"/>
                  <a:pt x="196869" y="162900"/>
                </a:cubicBezTo>
                <a:cubicBezTo>
                  <a:pt x="191313" y="145438"/>
                  <a:pt x="257459" y="197296"/>
                  <a:pt x="255607" y="186713"/>
                </a:cubicBezTo>
                <a:cubicBezTo>
                  <a:pt x="253755" y="176130"/>
                  <a:pt x="208511" y="125594"/>
                  <a:pt x="185757" y="99400"/>
                </a:cubicBezTo>
                <a:cubicBezTo>
                  <a:pt x="163003" y="73206"/>
                  <a:pt x="146334" y="46219"/>
                  <a:pt x="119082" y="29550"/>
                </a:cubicBezTo>
                <a:cubicBezTo>
                  <a:pt x="91830" y="12881"/>
                  <a:pt x="-1568" y="-4317"/>
                  <a:pt x="19" y="9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982427E5-7F11-4445-8763-F55803654102}"/>
              </a:ext>
            </a:extLst>
          </p:cNvPr>
          <p:cNvSpPr/>
          <p:nvPr/>
        </p:nvSpPr>
        <p:spPr>
          <a:xfrm>
            <a:off x="3805295" y="4930553"/>
            <a:ext cx="455731" cy="138963"/>
          </a:xfrm>
          <a:custGeom>
            <a:avLst/>
            <a:gdLst>
              <a:gd name="connsiteX0" fmla="*/ 455555 w 455731"/>
              <a:gd name="connsiteY0" fmla="*/ 138335 h 138963"/>
              <a:gd name="connsiteX1" fmla="*/ 366655 w 455731"/>
              <a:gd name="connsiteY1" fmla="*/ 28797 h 138963"/>
              <a:gd name="connsiteX2" fmla="*/ 379355 w 455731"/>
              <a:gd name="connsiteY2" fmla="*/ 79597 h 138963"/>
              <a:gd name="connsiteX3" fmla="*/ 325380 w 455731"/>
              <a:gd name="connsiteY3" fmla="*/ 35147 h 138963"/>
              <a:gd name="connsiteX4" fmla="*/ 266643 w 455731"/>
              <a:gd name="connsiteY4" fmla="*/ 16097 h 138963"/>
              <a:gd name="connsiteX5" fmla="*/ 3118 w 455731"/>
              <a:gd name="connsiteY5" fmla="*/ 222 h 138963"/>
              <a:gd name="connsiteX6" fmla="*/ 133293 w 455731"/>
              <a:gd name="connsiteY6" fmla="*/ 9747 h 138963"/>
              <a:gd name="connsiteX7" fmla="*/ 304743 w 455731"/>
              <a:gd name="connsiteY7" fmla="*/ 47847 h 138963"/>
              <a:gd name="connsiteX8" fmla="*/ 387293 w 455731"/>
              <a:gd name="connsiteY8" fmla="*/ 73247 h 138963"/>
              <a:gd name="connsiteX9" fmla="*/ 455555 w 455731"/>
              <a:gd name="connsiteY9" fmla="*/ 138335 h 13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5731" h="138963">
                <a:moveTo>
                  <a:pt x="455555" y="138335"/>
                </a:moveTo>
                <a:cubicBezTo>
                  <a:pt x="452115" y="130927"/>
                  <a:pt x="379355" y="38587"/>
                  <a:pt x="366655" y="28797"/>
                </a:cubicBezTo>
                <a:cubicBezTo>
                  <a:pt x="353955" y="19007"/>
                  <a:pt x="386234" y="78539"/>
                  <a:pt x="379355" y="79597"/>
                </a:cubicBezTo>
                <a:cubicBezTo>
                  <a:pt x="372476" y="80655"/>
                  <a:pt x="344165" y="45730"/>
                  <a:pt x="325380" y="35147"/>
                </a:cubicBezTo>
                <a:cubicBezTo>
                  <a:pt x="306595" y="24564"/>
                  <a:pt x="320353" y="21918"/>
                  <a:pt x="266643" y="16097"/>
                </a:cubicBezTo>
                <a:cubicBezTo>
                  <a:pt x="212933" y="10276"/>
                  <a:pt x="25343" y="1280"/>
                  <a:pt x="3118" y="222"/>
                </a:cubicBezTo>
                <a:cubicBezTo>
                  <a:pt x="-19107" y="-836"/>
                  <a:pt x="83022" y="1810"/>
                  <a:pt x="133293" y="9747"/>
                </a:cubicBezTo>
                <a:cubicBezTo>
                  <a:pt x="183564" y="17684"/>
                  <a:pt x="262410" y="37264"/>
                  <a:pt x="304743" y="47847"/>
                </a:cubicBezTo>
                <a:cubicBezTo>
                  <a:pt x="347076" y="58430"/>
                  <a:pt x="363216" y="61076"/>
                  <a:pt x="387293" y="73247"/>
                </a:cubicBezTo>
                <a:cubicBezTo>
                  <a:pt x="411370" y="85418"/>
                  <a:pt x="458995" y="145743"/>
                  <a:pt x="455555" y="1383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57E87D0F-1E0F-4F2C-99A0-DFDC9F60B100}"/>
              </a:ext>
            </a:extLst>
          </p:cNvPr>
          <p:cNvSpPr/>
          <p:nvPr/>
        </p:nvSpPr>
        <p:spPr>
          <a:xfrm>
            <a:off x="3703664" y="4945287"/>
            <a:ext cx="444186" cy="155432"/>
          </a:xfrm>
          <a:custGeom>
            <a:avLst/>
            <a:gdLst>
              <a:gd name="connsiteX0" fmla="*/ 442886 w 444186"/>
              <a:gd name="connsiteY0" fmla="*/ 155351 h 155432"/>
              <a:gd name="connsiteX1" fmla="*/ 215874 w 444186"/>
              <a:gd name="connsiteY1" fmla="*/ 28351 h 155432"/>
              <a:gd name="connsiteX2" fmla="*/ 69824 w 444186"/>
              <a:gd name="connsiteY2" fmla="*/ 22001 h 155432"/>
              <a:gd name="connsiteX3" fmla="*/ 1561 w 444186"/>
              <a:gd name="connsiteY3" fmla="*/ 22001 h 155432"/>
              <a:gd name="connsiteX4" fmla="*/ 131736 w 444186"/>
              <a:gd name="connsiteY4" fmla="*/ 6126 h 155432"/>
              <a:gd name="connsiteX5" fmla="*/ 201586 w 444186"/>
              <a:gd name="connsiteY5" fmla="*/ 2951 h 155432"/>
              <a:gd name="connsiteX6" fmla="*/ 304774 w 444186"/>
              <a:gd name="connsiteY6" fmla="*/ 47401 h 155432"/>
              <a:gd name="connsiteX7" fmla="*/ 442886 w 444186"/>
              <a:gd name="connsiteY7" fmla="*/ 155351 h 15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186" h="155432">
                <a:moveTo>
                  <a:pt x="442886" y="155351"/>
                </a:moveTo>
                <a:cubicBezTo>
                  <a:pt x="428069" y="152176"/>
                  <a:pt x="278051" y="50576"/>
                  <a:pt x="215874" y="28351"/>
                </a:cubicBezTo>
                <a:cubicBezTo>
                  <a:pt x="153697" y="6126"/>
                  <a:pt x="105543" y="23059"/>
                  <a:pt x="69824" y="22001"/>
                </a:cubicBezTo>
                <a:cubicBezTo>
                  <a:pt x="34105" y="20943"/>
                  <a:pt x="-8758" y="24647"/>
                  <a:pt x="1561" y="22001"/>
                </a:cubicBezTo>
                <a:cubicBezTo>
                  <a:pt x="11880" y="19355"/>
                  <a:pt x="98399" y="9301"/>
                  <a:pt x="131736" y="6126"/>
                </a:cubicBezTo>
                <a:cubicBezTo>
                  <a:pt x="165073" y="2951"/>
                  <a:pt x="172746" y="-3928"/>
                  <a:pt x="201586" y="2951"/>
                </a:cubicBezTo>
                <a:cubicBezTo>
                  <a:pt x="230426" y="9830"/>
                  <a:pt x="267732" y="26763"/>
                  <a:pt x="304774" y="47401"/>
                </a:cubicBezTo>
                <a:cubicBezTo>
                  <a:pt x="341816" y="68039"/>
                  <a:pt x="457703" y="158526"/>
                  <a:pt x="442886" y="1553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59EAE85A-768C-45D6-8ECC-6240F9E0EB87}"/>
              </a:ext>
            </a:extLst>
          </p:cNvPr>
          <p:cNvSpPr/>
          <p:nvPr/>
        </p:nvSpPr>
        <p:spPr>
          <a:xfrm>
            <a:off x="3272640" y="4944857"/>
            <a:ext cx="426213" cy="198071"/>
          </a:xfrm>
          <a:custGeom>
            <a:avLst/>
            <a:gdLst>
              <a:gd name="connsiteX0" fmla="*/ 2373 w 426213"/>
              <a:gd name="connsiteY0" fmla="*/ 195468 h 198071"/>
              <a:gd name="connsiteX1" fmla="*/ 248435 w 426213"/>
              <a:gd name="connsiteY1" fmla="*/ 41481 h 198071"/>
              <a:gd name="connsiteX2" fmla="*/ 421473 w 426213"/>
              <a:gd name="connsiteY2" fmla="*/ 4968 h 198071"/>
              <a:gd name="connsiteX3" fmla="*/ 365910 w 426213"/>
              <a:gd name="connsiteY3" fmla="*/ 4968 h 198071"/>
              <a:gd name="connsiteX4" fmla="*/ 243673 w 426213"/>
              <a:gd name="connsiteY4" fmla="*/ 47831 h 198071"/>
              <a:gd name="connsiteX5" fmla="*/ 162710 w 426213"/>
              <a:gd name="connsiteY5" fmla="*/ 97043 h 198071"/>
              <a:gd name="connsiteX6" fmla="*/ 124610 w 426213"/>
              <a:gd name="connsiteY6" fmla="*/ 136731 h 198071"/>
              <a:gd name="connsiteX7" fmla="*/ 2373 w 426213"/>
              <a:gd name="connsiteY7" fmla="*/ 195468 h 19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213" h="198071">
                <a:moveTo>
                  <a:pt x="2373" y="195468"/>
                </a:moveTo>
                <a:cubicBezTo>
                  <a:pt x="23011" y="179593"/>
                  <a:pt x="178585" y="73231"/>
                  <a:pt x="248435" y="41481"/>
                </a:cubicBezTo>
                <a:cubicBezTo>
                  <a:pt x="318285" y="9731"/>
                  <a:pt x="401894" y="11053"/>
                  <a:pt x="421473" y="4968"/>
                </a:cubicBezTo>
                <a:cubicBezTo>
                  <a:pt x="441052" y="-1117"/>
                  <a:pt x="395543" y="-2176"/>
                  <a:pt x="365910" y="4968"/>
                </a:cubicBezTo>
                <a:cubicBezTo>
                  <a:pt x="336277" y="12112"/>
                  <a:pt x="277540" y="32485"/>
                  <a:pt x="243673" y="47831"/>
                </a:cubicBezTo>
                <a:cubicBezTo>
                  <a:pt x="209806" y="63177"/>
                  <a:pt x="182554" y="82226"/>
                  <a:pt x="162710" y="97043"/>
                </a:cubicBezTo>
                <a:cubicBezTo>
                  <a:pt x="142866" y="111860"/>
                  <a:pt x="147364" y="123502"/>
                  <a:pt x="124610" y="136731"/>
                </a:cubicBezTo>
                <a:cubicBezTo>
                  <a:pt x="101856" y="149960"/>
                  <a:pt x="-18265" y="211343"/>
                  <a:pt x="2373" y="1954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903DB87B-39EC-4963-BE27-EA2E387C92B3}"/>
              </a:ext>
            </a:extLst>
          </p:cNvPr>
          <p:cNvSpPr/>
          <p:nvPr/>
        </p:nvSpPr>
        <p:spPr>
          <a:xfrm>
            <a:off x="3656119" y="5059619"/>
            <a:ext cx="544463" cy="123570"/>
          </a:xfrm>
          <a:custGeom>
            <a:avLst/>
            <a:gdLst>
              <a:gd name="connsiteX0" fmla="*/ 14181 w 544463"/>
              <a:gd name="connsiteY0" fmla="*/ 4506 h 123570"/>
              <a:gd name="connsiteX1" fmla="*/ 422169 w 544463"/>
              <a:gd name="connsiteY1" fmla="*/ 85469 h 123570"/>
              <a:gd name="connsiteX2" fmla="*/ 544406 w 544463"/>
              <a:gd name="connsiteY2" fmla="*/ 123569 h 123570"/>
              <a:gd name="connsiteX3" fmla="*/ 439631 w 544463"/>
              <a:gd name="connsiteY3" fmla="*/ 87056 h 123570"/>
              <a:gd name="connsiteX4" fmla="*/ 304694 w 544463"/>
              <a:gd name="connsiteY4" fmla="*/ 37844 h 123570"/>
              <a:gd name="connsiteX5" fmla="*/ 111019 w 544463"/>
              <a:gd name="connsiteY5" fmla="*/ 12444 h 123570"/>
              <a:gd name="connsiteX6" fmla="*/ 14181 w 544463"/>
              <a:gd name="connsiteY6" fmla="*/ 4506 h 12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463" h="123570">
                <a:moveTo>
                  <a:pt x="14181" y="4506"/>
                </a:moveTo>
                <a:cubicBezTo>
                  <a:pt x="66039" y="16677"/>
                  <a:pt x="333798" y="65625"/>
                  <a:pt x="422169" y="85469"/>
                </a:cubicBezTo>
                <a:cubicBezTo>
                  <a:pt x="510540" y="105313"/>
                  <a:pt x="541496" y="123304"/>
                  <a:pt x="544406" y="123569"/>
                </a:cubicBezTo>
                <a:cubicBezTo>
                  <a:pt x="547316" y="123834"/>
                  <a:pt x="439631" y="87056"/>
                  <a:pt x="439631" y="87056"/>
                </a:cubicBezTo>
                <a:cubicBezTo>
                  <a:pt x="399679" y="72769"/>
                  <a:pt x="359463" y="50279"/>
                  <a:pt x="304694" y="37844"/>
                </a:cubicBezTo>
                <a:cubicBezTo>
                  <a:pt x="249925" y="25409"/>
                  <a:pt x="155998" y="16677"/>
                  <a:pt x="111019" y="12444"/>
                </a:cubicBezTo>
                <a:cubicBezTo>
                  <a:pt x="66040" y="8211"/>
                  <a:pt x="-37677" y="-7665"/>
                  <a:pt x="14181" y="45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7A6061F3-57C0-455D-A780-73FAF9264F94}"/>
              </a:ext>
            </a:extLst>
          </p:cNvPr>
          <p:cNvSpPr/>
          <p:nvPr/>
        </p:nvSpPr>
        <p:spPr>
          <a:xfrm>
            <a:off x="4041775" y="5104610"/>
            <a:ext cx="306527" cy="138910"/>
          </a:xfrm>
          <a:custGeom>
            <a:avLst/>
            <a:gdLst>
              <a:gd name="connsiteX0" fmla="*/ 0 w 306527"/>
              <a:gd name="connsiteY0" fmla="*/ 790 h 138910"/>
              <a:gd name="connsiteX1" fmla="*/ 247650 w 306527"/>
              <a:gd name="connsiteY1" fmla="*/ 50003 h 138910"/>
              <a:gd name="connsiteX2" fmla="*/ 306388 w 306527"/>
              <a:gd name="connsiteY2" fmla="*/ 138903 h 138910"/>
              <a:gd name="connsiteX3" fmla="*/ 263525 w 306527"/>
              <a:gd name="connsiteY3" fmla="*/ 45240 h 138910"/>
              <a:gd name="connsiteX4" fmla="*/ 247650 w 306527"/>
              <a:gd name="connsiteY4" fmla="*/ 21428 h 138910"/>
              <a:gd name="connsiteX5" fmla="*/ 0 w 306527"/>
              <a:gd name="connsiteY5" fmla="*/ 790 h 13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527" h="138910">
                <a:moveTo>
                  <a:pt x="0" y="790"/>
                </a:moveTo>
                <a:cubicBezTo>
                  <a:pt x="0" y="5552"/>
                  <a:pt x="196585" y="26984"/>
                  <a:pt x="247650" y="50003"/>
                </a:cubicBezTo>
                <a:cubicBezTo>
                  <a:pt x="298715" y="73022"/>
                  <a:pt x="303742" y="139697"/>
                  <a:pt x="306388" y="138903"/>
                </a:cubicBezTo>
                <a:cubicBezTo>
                  <a:pt x="309034" y="138109"/>
                  <a:pt x="273315" y="64819"/>
                  <a:pt x="263525" y="45240"/>
                </a:cubicBezTo>
                <a:cubicBezTo>
                  <a:pt x="253735" y="25661"/>
                  <a:pt x="287073" y="28836"/>
                  <a:pt x="247650" y="21428"/>
                </a:cubicBezTo>
                <a:cubicBezTo>
                  <a:pt x="208227" y="14020"/>
                  <a:pt x="0" y="-3972"/>
                  <a:pt x="0" y="7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3BD339F8-46E2-4E46-9CD2-21DE4889F640}"/>
              </a:ext>
            </a:extLst>
          </p:cNvPr>
          <p:cNvSpPr/>
          <p:nvPr/>
        </p:nvSpPr>
        <p:spPr>
          <a:xfrm>
            <a:off x="3428954" y="5057600"/>
            <a:ext cx="169913" cy="119249"/>
          </a:xfrm>
          <a:custGeom>
            <a:avLst/>
            <a:gdLst>
              <a:gd name="connsiteX0" fmla="*/ 169909 w 169913"/>
              <a:gd name="connsiteY0" fmla="*/ 175 h 119249"/>
              <a:gd name="connsiteX1" fmla="*/ 41321 w 169913"/>
              <a:gd name="connsiteY1" fmla="*/ 60500 h 119249"/>
              <a:gd name="connsiteX2" fmla="*/ 46 w 169913"/>
              <a:gd name="connsiteY2" fmla="*/ 119238 h 119249"/>
              <a:gd name="connsiteX3" fmla="*/ 33384 w 169913"/>
              <a:gd name="connsiteY3" fmla="*/ 65263 h 119249"/>
              <a:gd name="connsiteX4" fmla="*/ 46084 w 169913"/>
              <a:gd name="connsiteY4" fmla="*/ 43038 h 119249"/>
              <a:gd name="connsiteX5" fmla="*/ 169909 w 169913"/>
              <a:gd name="connsiteY5" fmla="*/ 175 h 11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913" h="119249">
                <a:moveTo>
                  <a:pt x="169909" y="175"/>
                </a:moveTo>
                <a:cubicBezTo>
                  <a:pt x="169115" y="3085"/>
                  <a:pt x="69631" y="40656"/>
                  <a:pt x="41321" y="60500"/>
                </a:cubicBezTo>
                <a:cubicBezTo>
                  <a:pt x="13011" y="80344"/>
                  <a:pt x="1369" y="118444"/>
                  <a:pt x="46" y="119238"/>
                </a:cubicBezTo>
                <a:cubicBezTo>
                  <a:pt x="-1277" y="120032"/>
                  <a:pt x="25711" y="77963"/>
                  <a:pt x="33384" y="65263"/>
                </a:cubicBezTo>
                <a:cubicBezTo>
                  <a:pt x="41057" y="52563"/>
                  <a:pt x="23330" y="54680"/>
                  <a:pt x="46084" y="43038"/>
                </a:cubicBezTo>
                <a:cubicBezTo>
                  <a:pt x="68838" y="31396"/>
                  <a:pt x="170703" y="-2735"/>
                  <a:pt x="169909" y="1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0EDA9895-4A99-41BA-90DD-95B2D30EB11B}"/>
              </a:ext>
            </a:extLst>
          </p:cNvPr>
          <p:cNvSpPr/>
          <p:nvPr/>
        </p:nvSpPr>
        <p:spPr>
          <a:xfrm>
            <a:off x="3191111" y="5171887"/>
            <a:ext cx="74489" cy="196512"/>
          </a:xfrm>
          <a:custGeom>
            <a:avLst/>
            <a:gdLst>
              <a:gd name="connsiteX0" fmla="*/ 74377 w 74489"/>
              <a:gd name="connsiteY0" fmla="*/ 188 h 196512"/>
              <a:gd name="connsiteX1" fmla="*/ 20402 w 74489"/>
              <a:gd name="connsiteY1" fmla="*/ 66863 h 196512"/>
              <a:gd name="connsiteX2" fmla="*/ 2939 w 74489"/>
              <a:gd name="connsiteY2" fmla="*/ 193863 h 196512"/>
              <a:gd name="connsiteX3" fmla="*/ 4527 w 74489"/>
              <a:gd name="connsiteY3" fmla="*/ 147826 h 196512"/>
              <a:gd name="connsiteX4" fmla="*/ 4527 w 74489"/>
              <a:gd name="connsiteY4" fmla="*/ 85913 h 196512"/>
              <a:gd name="connsiteX5" fmla="*/ 74377 w 74489"/>
              <a:gd name="connsiteY5" fmla="*/ 188 h 19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89" h="196512">
                <a:moveTo>
                  <a:pt x="74377" y="188"/>
                </a:moveTo>
                <a:cubicBezTo>
                  <a:pt x="77023" y="-2987"/>
                  <a:pt x="32308" y="34584"/>
                  <a:pt x="20402" y="66863"/>
                </a:cubicBezTo>
                <a:cubicBezTo>
                  <a:pt x="8496" y="99142"/>
                  <a:pt x="5585" y="180369"/>
                  <a:pt x="2939" y="193863"/>
                </a:cubicBezTo>
                <a:cubicBezTo>
                  <a:pt x="293" y="207357"/>
                  <a:pt x="4262" y="165818"/>
                  <a:pt x="4527" y="147826"/>
                </a:cubicBezTo>
                <a:cubicBezTo>
                  <a:pt x="4792" y="129834"/>
                  <a:pt x="-5792" y="105228"/>
                  <a:pt x="4527" y="85913"/>
                </a:cubicBezTo>
                <a:cubicBezTo>
                  <a:pt x="14846" y="66598"/>
                  <a:pt x="71731" y="3363"/>
                  <a:pt x="74377" y="1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8B696A46-EAF0-4E5B-A1EB-245C09EE836D}"/>
              </a:ext>
            </a:extLst>
          </p:cNvPr>
          <p:cNvSpPr/>
          <p:nvPr/>
        </p:nvSpPr>
        <p:spPr>
          <a:xfrm>
            <a:off x="3200070" y="5160784"/>
            <a:ext cx="270248" cy="181619"/>
          </a:xfrm>
          <a:custGeom>
            <a:avLst/>
            <a:gdLst>
              <a:gd name="connsiteX0" fmla="*/ 270205 w 270248"/>
              <a:gd name="connsiteY0" fmla="*/ 179 h 181619"/>
              <a:gd name="connsiteX1" fmla="*/ 111455 w 270248"/>
              <a:gd name="connsiteY1" fmla="*/ 38279 h 181619"/>
              <a:gd name="connsiteX2" fmla="*/ 171780 w 270248"/>
              <a:gd name="connsiteY2" fmla="*/ 46216 h 181619"/>
              <a:gd name="connsiteX3" fmla="*/ 106693 w 270248"/>
              <a:gd name="connsiteY3" fmla="*/ 71616 h 181619"/>
              <a:gd name="connsiteX4" fmla="*/ 133680 w 270248"/>
              <a:gd name="connsiteY4" fmla="*/ 76379 h 181619"/>
              <a:gd name="connsiteX5" fmla="*/ 46368 w 270248"/>
              <a:gd name="connsiteY5" fmla="*/ 109716 h 181619"/>
              <a:gd name="connsiteX6" fmla="*/ 1918 w 270248"/>
              <a:gd name="connsiteY6" fmla="*/ 181154 h 181619"/>
              <a:gd name="connsiteX7" fmla="*/ 20968 w 270248"/>
              <a:gd name="connsiteY7" fmla="*/ 136704 h 181619"/>
              <a:gd name="connsiteX8" fmla="*/ 133680 w 270248"/>
              <a:gd name="connsiteY8" fmla="*/ 62091 h 181619"/>
              <a:gd name="connsiteX9" fmla="*/ 93993 w 270248"/>
              <a:gd name="connsiteY9" fmla="*/ 55741 h 181619"/>
              <a:gd name="connsiteX10" fmla="*/ 270205 w 270248"/>
              <a:gd name="connsiteY10" fmla="*/ 179 h 18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248" h="181619">
                <a:moveTo>
                  <a:pt x="270205" y="179"/>
                </a:moveTo>
                <a:cubicBezTo>
                  <a:pt x="273115" y="-2731"/>
                  <a:pt x="127859" y="30606"/>
                  <a:pt x="111455" y="38279"/>
                </a:cubicBezTo>
                <a:cubicBezTo>
                  <a:pt x="95051" y="45952"/>
                  <a:pt x="172574" y="40660"/>
                  <a:pt x="171780" y="46216"/>
                </a:cubicBezTo>
                <a:cubicBezTo>
                  <a:pt x="170986" y="51772"/>
                  <a:pt x="113043" y="66589"/>
                  <a:pt x="106693" y="71616"/>
                </a:cubicBezTo>
                <a:cubicBezTo>
                  <a:pt x="100343" y="76643"/>
                  <a:pt x="143734" y="70029"/>
                  <a:pt x="133680" y="76379"/>
                </a:cubicBezTo>
                <a:cubicBezTo>
                  <a:pt x="123626" y="82729"/>
                  <a:pt x="68328" y="92254"/>
                  <a:pt x="46368" y="109716"/>
                </a:cubicBezTo>
                <a:cubicBezTo>
                  <a:pt x="24408" y="127178"/>
                  <a:pt x="6151" y="176656"/>
                  <a:pt x="1918" y="181154"/>
                </a:cubicBezTo>
                <a:cubicBezTo>
                  <a:pt x="-2315" y="185652"/>
                  <a:pt x="-992" y="156548"/>
                  <a:pt x="20968" y="136704"/>
                </a:cubicBezTo>
                <a:cubicBezTo>
                  <a:pt x="42928" y="116860"/>
                  <a:pt x="121509" y="75585"/>
                  <a:pt x="133680" y="62091"/>
                </a:cubicBezTo>
                <a:cubicBezTo>
                  <a:pt x="145851" y="48597"/>
                  <a:pt x="75208" y="64737"/>
                  <a:pt x="93993" y="55741"/>
                </a:cubicBezTo>
                <a:cubicBezTo>
                  <a:pt x="112778" y="46745"/>
                  <a:pt x="267295" y="3089"/>
                  <a:pt x="270205" y="1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FAA5D79D-5C57-418D-A25C-5A2B25D59358}"/>
              </a:ext>
            </a:extLst>
          </p:cNvPr>
          <p:cNvSpPr/>
          <p:nvPr/>
        </p:nvSpPr>
        <p:spPr>
          <a:xfrm>
            <a:off x="4379831" y="4938615"/>
            <a:ext cx="109760" cy="153259"/>
          </a:xfrm>
          <a:custGeom>
            <a:avLst/>
            <a:gdLst>
              <a:gd name="connsiteX0" fmla="*/ 39769 w 109760"/>
              <a:gd name="connsiteY0" fmla="*/ 98 h 153259"/>
              <a:gd name="connsiteX1" fmla="*/ 36594 w 109760"/>
              <a:gd name="connsiteY1" fmla="*/ 90585 h 153259"/>
              <a:gd name="connsiteX2" fmla="*/ 92157 w 109760"/>
              <a:gd name="connsiteY2" fmla="*/ 138210 h 153259"/>
              <a:gd name="connsiteX3" fmla="*/ 108032 w 109760"/>
              <a:gd name="connsiteY3" fmla="*/ 152498 h 153259"/>
              <a:gd name="connsiteX4" fmla="*/ 57232 w 109760"/>
              <a:gd name="connsiteY4" fmla="*/ 119160 h 153259"/>
              <a:gd name="connsiteX5" fmla="*/ 82 w 109760"/>
              <a:gd name="connsiteY5" fmla="*/ 108048 h 153259"/>
              <a:gd name="connsiteX6" fmla="*/ 44532 w 109760"/>
              <a:gd name="connsiteY6" fmla="*/ 73123 h 153259"/>
              <a:gd name="connsiteX7" fmla="*/ 39769 w 109760"/>
              <a:gd name="connsiteY7" fmla="*/ 98 h 15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60" h="153259">
                <a:moveTo>
                  <a:pt x="39769" y="98"/>
                </a:moveTo>
                <a:cubicBezTo>
                  <a:pt x="38446" y="3008"/>
                  <a:pt x="27863" y="67566"/>
                  <a:pt x="36594" y="90585"/>
                </a:cubicBezTo>
                <a:cubicBezTo>
                  <a:pt x="45325" y="113604"/>
                  <a:pt x="80251" y="127891"/>
                  <a:pt x="92157" y="138210"/>
                </a:cubicBezTo>
                <a:cubicBezTo>
                  <a:pt x="104063" y="148529"/>
                  <a:pt x="113853" y="155673"/>
                  <a:pt x="108032" y="152498"/>
                </a:cubicBezTo>
                <a:cubicBezTo>
                  <a:pt x="102211" y="149323"/>
                  <a:pt x="75224" y="126568"/>
                  <a:pt x="57232" y="119160"/>
                </a:cubicBezTo>
                <a:cubicBezTo>
                  <a:pt x="39240" y="111752"/>
                  <a:pt x="2199" y="115721"/>
                  <a:pt x="82" y="108048"/>
                </a:cubicBezTo>
                <a:cubicBezTo>
                  <a:pt x="-2035" y="100375"/>
                  <a:pt x="37388" y="86352"/>
                  <a:pt x="44532" y="73123"/>
                </a:cubicBezTo>
                <a:cubicBezTo>
                  <a:pt x="51676" y="59894"/>
                  <a:pt x="41092" y="-2812"/>
                  <a:pt x="39769" y="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01F3E3EB-D12E-4A52-A6A2-6640B7324C08}"/>
              </a:ext>
            </a:extLst>
          </p:cNvPr>
          <p:cNvSpPr/>
          <p:nvPr/>
        </p:nvSpPr>
        <p:spPr>
          <a:xfrm>
            <a:off x="3439996" y="5336159"/>
            <a:ext cx="482704" cy="137545"/>
          </a:xfrm>
          <a:custGeom>
            <a:avLst/>
            <a:gdLst>
              <a:gd name="connsiteX0" fmla="*/ 117 w 482704"/>
              <a:gd name="connsiteY0" fmla="*/ 137541 h 137545"/>
              <a:gd name="connsiteX1" fmla="*/ 249354 w 482704"/>
              <a:gd name="connsiteY1" fmla="*/ 8954 h 137545"/>
              <a:gd name="connsiteX2" fmla="*/ 474779 w 482704"/>
              <a:gd name="connsiteY2" fmla="*/ 13716 h 137545"/>
              <a:gd name="connsiteX3" fmla="*/ 417629 w 482704"/>
              <a:gd name="connsiteY3" fmla="*/ 1016 h 137545"/>
              <a:gd name="connsiteX4" fmla="*/ 281104 w 482704"/>
              <a:gd name="connsiteY4" fmla="*/ 13716 h 137545"/>
              <a:gd name="connsiteX5" fmla="*/ 117 w 482704"/>
              <a:gd name="connsiteY5" fmla="*/ 137541 h 13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704" h="137545">
                <a:moveTo>
                  <a:pt x="117" y="137541"/>
                </a:moveTo>
                <a:cubicBezTo>
                  <a:pt x="-5175" y="136747"/>
                  <a:pt x="170244" y="29591"/>
                  <a:pt x="249354" y="8954"/>
                </a:cubicBezTo>
                <a:cubicBezTo>
                  <a:pt x="328464" y="-11683"/>
                  <a:pt x="446733" y="15039"/>
                  <a:pt x="474779" y="13716"/>
                </a:cubicBezTo>
                <a:cubicBezTo>
                  <a:pt x="502825" y="12393"/>
                  <a:pt x="449908" y="1016"/>
                  <a:pt x="417629" y="1016"/>
                </a:cubicBezTo>
                <a:cubicBezTo>
                  <a:pt x="385350" y="1016"/>
                  <a:pt x="348043" y="-5334"/>
                  <a:pt x="281104" y="13716"/>
                </a:cubicBezTo>
                <a:cubicBezTo>
                  <a:pt x="214165" y="32766"/>
                  <a:pt x="5409" y="138335"/>
                  <a:pt x="117" y="1375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C4A11CCD-7CA2-4299-9104-0C9E508F445E}"/>
              </a:ext>
            </a:extLst>
          </p:cNvPr>
          <p:cNvSpPr/>
          <p:nvPr/>
        </p:nvSpPr>
        <p:spPr>
          <a:xfrm>
            <a:off x="3871515" y="5328256"/>
            <a:ext cx="493379" cy="326057"/>
          </a:xfrm>
          <a:custGeom>
            <a:avLst/>
            <a:gdLst>
              <a:gd name="connsiteX0" fmla="*/ 398 w 493379"/>
              <a:gd name="connsiteY0" fmla="*/ 2569 h 326057"/>
              <a:gd name="connsiteX1" fmla="*/ 167085 w 493379"/>
              <a:gd name="connsiteY1" fmla="*/ 37494 h 326057"/>
              <a:gd name="connsiteX2" fmla="*/ 373460 w 493379"/>
              <a:gd name="connsiteY2" fmla="*/ 193069 h 326057"/>
              <a:gd name="connsiteX3" fmla="*/ 421085 w 493379"/>
              <a:gd name="connsiteY3" fmla="*/ 227994 h 326057"/>
              <a:gd name="connsiteX4" fmla="*/ 492523 w 493379"/>
              <a:gd name="connsiteY4" fmla="*/ 324832 h 326057"/>
              <a:gd name="connsiteX5" fmla="*/ 454423 w 493379"/>
              <a:gd name="connsiteY5" fmla="*/ 278794 h 326057"/>
              <a:gd name="connsiteX6" fmla="*/ 365523 w 493379"/>
              <a:gd name="connsiteY6" fmla="*/ 223232 h 326057"/>
              <a:gd name="connsiteX7" fmla="*/ 362348 w 493379"/>
              <a:gd name="connsiteY7" fmla="*/ 221644 h 326057"/>
              <a:gd name="connsiteX8" fmla="*/ 348060 w 493379"/>
              <a:gd name="connsiteY8" fmla="*/ 186719 h 326057"/>
              <a:gd name="connsiteX9" fmla="*/ 214710 w 493379"/>
              <a:gd name="connsiteY9" fmla="*/ 86707 h 326057"/>
              <a:gd name="connsiteX10" fmla="*/ 398 w 493379"/>
              <a:gd name="connsiteY10" fmla="*/ 2569 h 32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3379" h="326057">
                <a:moveTo>
                  <a:pt x="398" y="2569"/>
                </a:moveTo>
                <a:cubicBezTo>
                  <a:pt x="-7539" y="-5633"/>
                  <a:pt x="104908" y="5744"/>
                  <a:pt x="167085" y="37494"/>
                </a:cubicBezTo>
                <a:cubicBezTo>
                  <a:pt x="229262" y="69244"/>
                  <a:pt x="331127" y="161319"/>
                  <a:pt x="373460" y="193069"/>
                </a:cubicBezTo>
                <a:cubicBezTo>
                  <a:pt x="415793" y="224819"/>
                  <a:pt x="401241" y="206034"/>
                  <a:pt x="421085" y="227994"/>
                </a:cubicBezTo>
                <a:cubicBezTo>
                  <a:pt x="440929" y="249954"/>
                  <a:pt x="486967" y="316365"/>
                  <a:pt x="492523" y="324832"/>
                </a:cubicBezTo>
                <a:cubicBezTo>
                  <a:pt x="498079" y="333299"/>
                  <a:pt x="475590" y="295727"/>
                  <a:pt x="454423" y="278794"/>
                </a:cubicBezTo>
                <a:cubicBezTo>
                  <a:pt x="433256" y="261861"/>
                  <a:pt x="380869" y="232757"/>
                  <a:pt x="365523" y="223232"/>
                </a:cubicBezTo>
                <a:cubicBezTo>
                  <a:pt x="350177" y="213707"/>
                  <a:pt x="365258" y="227729"/>
                  <a:pt x="362348" y="221644"/>
                </a:cubicBezTo>
                <a:cubicBezTo>
                  <a:pt x="359438" y="215559"/>
                  <a:pt x="372666" y="209208"/>
                  <a:pt x="348060" y="186719"/>
                </a:cubicBezTo>
                <a:cubicBezTo>
                  <a:pt x="323454" y="164230"/>
                  <a:pt x="267627" y="113959"/>
                  <a:pt x="214710" y="86707"/>
                </a:cubicBezTo>
                <a:cubicBezTo>
                  <a:pt x="161793" y="59455"/>
                  <a:pt x="8335" y="10771"/>
                  <a:pt x="398" y="25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53241B00-0F2A-423B-A6BD-D5FC207021DA}"/>
              </a:ext>
            </a:extLst>
          </p:cNvPr>
          <p:cNvSpPr/>
          <p:nvPr/>
        </p:nvSpPr>
        <p:spPr>
          <a:xfrm>
            <a:off x="3500583" y="5360775"/>
            <a:ext cx="433594" cy="137279"/>
          </a:xfrm>
          <a:custGeom>
            <a:avLst/>
            <a:gdLst>
              <a:gd name="connsiteX0" fmla="*/ 433242 w 433594"/>
              <a:gd name="connsiteY0" fmla="*/ 213 h 137279"/>
              <a:gd name="connsiteX1" fmla="*/ 223692 w 433594"/>
              <a:gd name="connsiteY1" fmla="*/ 24025 h 137279"/>
              <a:gd name="connsiteX2" fmla="*/ 1442 w 433594"/>
              <a:gd name="connsiteY2" fmla="*/ 136738 h 137279"/>
              <a:gd name="connsiteX3" fmla="*/ 130030 w 433594"/>
              <a:gd name="connsiteY3" fmla="*/ 65300 h 137279"/>
              <a:gd name="connsiteX4" fmla="*/ 172892 w 433594"/>
              <a:gd name="connsiteY4" fmla="*/ 30375 h 137279"/>
              <a:gd name="connsiteX5" fmla="*/ 433242 w 433594"/>
              <a:gd name="connsiteY5" fmla="*/ 213 h 13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594" h="137279">
                <a:moveTo>
                  <a:pt x="433242" y="213"/>
                </a:moveTo>
                <a:cubicBezTo>
                  <a:pt x="441709" y="-845"/>
                  <a:pt x="295659" y="1271"/>
                  <a:pt x="223692" y="24025"/>
                </a:cubicBezTo>
                <a:cubicBezTo>
                  <a:pt x="151725" y="46779"/>
                  <a:pt x="17052" y="129859"/>
                  <a:pt x="1442" y="136738"/>
                </a:cubicBezTo>
                <a:cubicBezTo>
                  <a:pt x="-14168" y="143617"/>
                  <a:pt x="101455" y="83027"/>
                  <a:pt x="130030" y="65300"/>
                </a:cubicBezTo>
                <a:cubicBezTo>
                  <a:pt x="158605" y="47573"/>
                  <a:pt x="126854" y="41752"/>
                  <a:pt x="172892" y="30375"/>
                </a:cubicBezTo>
                <a:cubicBezTo>
                  <a:pt x="218929" y="18998"/>
                  <a:pt x="424775" y="1271"/>
                  <a:pt x="433242" y="2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2AB504B2-E002-4181-987E-5065E718B1B6}"/>
              </a:ext>
            </a:extLst>
          </p:cNvPr>
          <p:cNvSpPr/>
          <p:nvPr/>
        </p:nvSpPr>
        <p:spPr>
          <a:xfrm>
            <a:off x="3434103" y="5411786"/>
            <a:ext cx="260317" cy="134582"/>
          </a:xfrm>
          <a:custGeom>
            <a:avLst/>
            <a:gdLst>
              <a:gd name="connsiteX0" fmla="*/ 260010 w 260317"/>
              <a:gd name="connsiteY0" fmla="*/ 2 h 134582"/>
              <a:gd name="connsiteX1" fmla="*/ 129835 w 260317"/>
              <a:gd name="connsiteY1" fmla="*/ 33339 h 134582"/>
              <a:gd name="connsiteX2" fmla="*/ 2835 w 260317"/>
              <a:gd name="connsiteY2" fmla="*/ 133352 h 134582"/>
              <a:gd name="connsiteX3" fmla="*/ 42522 w 260317"/>
              <a:gd name="connsiteY3" fmla="*/ 87314 h 134582"/>
              <a:gd name="connsiteX4" fmla="*/ 53635 w 260317"/>
              <a:gd name="connsiteY4" fmla="*/ 60327 h 134582"/>
              <a:gd name="connsiteX5" fmla="*/ 91735 w 260317"/>
              <a:gd name="connsiteY5" fmla="*/ 31752 h 134582"/>
              <a:gd name="connsiteX6" fmla="*/ 260010 w 260317"/>
              <a:gd name="connsiteY6" fmla="*/ 2 h 1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317" h="134582">
                <a:moveTo>
                  <a:pt x="260010" y="2"/>
                </a:moveTo>
                <a:cubicBezTo>
                  <a:pt x="266360" y="266"/>
                  <a:pt x="172697" y="11114"/>
                  <a:pt x="129835" y="33339"/>
                </a:cubicBezTo>
                <a:cubicBezTo>
                  <a:pt x="86973" y="55564"/>
                  <a:pt x="17387" y="124356"/>
                  <a:pt x="2835" y="133352"/>
                </a:cubicBezTo>
                <a:cubicBezTo>
                  <a:pt x="-11717" y="142348"/>
                  <a:pt x="34055" y="99485"/>
                  <a:pt x="42522" y="87314"/>
                </a:cubicBezTo>
                <a:cubicBezTo>
                  <a:pt x="50989" y="75143"/>
                  <a:pt x="45433" y="69587"/>
                  <a:pt x="53635" y="60327"/>
                </a:cubicBezTo>
                <a:cubicBezTo>
                  <a:pt x="61837" y="51067"/>
                  <a:pt x="54693" y="44981"/>
                  <a:pt x="91735" y="31752"/>
                </a:cubicBezTo>
                <a:cubicBezTo>
                  <a:pt x="128777" y="18523"/>
                  <a:pt x="253660" y="-262"/>
                  <a:pt x="260010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A34F25A1-AE74-401A-8342-43773F516600}"/>
              </a:ext>
            </a:extLst>
          </p:cNvPr>
          <p:cNvSpPr/>
          <p:nvPr/>
        </p:nvSpPr>
        <p:spPr>
          <a:xfrm>
            <a:off x="3582322" y="5470378"/>
            <a:ext cx="391192" cy="61318"/>
          </a:xfrm>
          <a:custGeom>
            <a:avLst/>
            <a:gdLst>
              <a:gd name="connsiteX0" fmla="*/ 666 w 391192"/>
              <a:gd name="connsiteY0" fmla="*/ 147 h 61318"/>
              <a:gd name="connsiteX1" fmla="*/ 126078 w 391192"/>
              <a:gd name="connsiteY1" fmla="*/ 43010 h 61318"/>
              <a:gd name="connsiteX2" fmla="*/ 232441 w 391192"/>
              <a:gd name="connsiteY2" fmla="*/ 28722 h 61318"/>
              <a:gd name="connsiteX3" fmla="*/ 391191 w 391192"/>
              <a:gd name="connsiteY3" fmla="*/ 28722 h 61318"/>
              <a:gd name="connsiteX4" fmla="*/ 229266 w 391192"/>
              <a:gd name="connsiteY4" fmla="*/ 41422 h 61318"/>
              <a:gd name="connsiteX5" fmla="*/ 81628 w 391192"/>
              <a:gd name="connsiteY5" fmla="*/ 60472 h 61318"/>
              <a:gd name="connsiteX6" fmla="*/ 666 w 391192"/>
              <a:gd name="connsiteY6" fmla="*/ 147 h 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192" h="61318">
                <a:moveTo>
                  <a:pt x="666" y="147"/>
                </a:moveTo>
                <a:cubicBezTo>
                  <a:pt x="8074" y="-2763"/>
                  <a:pt x="87449" y="38248"/>
                  <a:pt x="126078" y="43010"/>
                </a:cubicBezTo>
                <a:cubicBezTo>
                  <a:pt x="164707" y="47772"/>
                  <a:pt x="188256" y="31103"/>
                  <a:pt x="232441" y="28722"/>
                </a:cubicBezTo>
                <a:cubicBezTo>
                  <a:pt x="276626" y="26341"/>
                  <a:pt x="391720" y="26605"/>
                  <a:pt x="391191" y="28722"/>
                </a:cubicBezTo>
                <a:cubicBezTo>
                  <a:pt x="390662" y="30839"/>
                  <a:pt x="280860" y="36130"/>
                  <a:pt x="229266" y="41422"/>
                </a:cubicBezTo>
                <a:cubicBezTo>
                  <a:pt x="177672" y="46714"/>
                  <a:pt x="113907" y="65499"/>
                  <a:pt x="81628" y="60472"/>
                </a:cubicBezTo>
                <a:cubicBezTo>
                  <a:pt x="49349" y="55445"/>
                  <a:pt x="-6742" y="3057"/>
                  <a:pt x="666" y="1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A013C842-0A7C-41EF-978C-C6B3DBAA0FE1}"/>
              </a:ext>
            </a:extLst>
          </p:cNvPr>
          <p:cNvSpPr/>
          <p:nvPr/>
        </p:nvSpPr>
        <p:spPr>
          <a:xfrm>
            <a:off x="3845982" y="5427637"/>
            <a:ext cx="255051" cy="44511"/>
          </a:xfrm>
          <a:custGeom>
            <a:avLst/>
            <a:gdLst>
              <a:gd name="connsiteX0" fmla="*/ 531 w 255051"/>
              <a:gd name="connsiteY0" fmla="*/ 26 h 44511"/>
              <a:gd name="connsiteX1" fmla="*/ 211668 w 255051"/>
              <a:gd name="connsiteY1" fmla="*/ 23838 h 44511"/>
              <a:gd name="connsiteX2" fmla="*/ 251356 w 255051"/>
              <a:gd name="connsiteY2" fmla="*/ 44476 h 44511"/>
              <a:gd name="connsiteX3" fmla="*/ 154518 w 255051"/>
              <a:gd name="connsiteY3" fmla="*/ 28601 h 44511"/>
              <a:gd name="connsiteX4" fmla="*/ 531 w 255051"/>
              <a:gd name="connsiteY4" fmla="*/ 26 h 4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51" h="44511">
                <a:moveTo>
                  <a:pt x="531" y="26"/>
                </a:moveTo>
                <a:cubicBezTo>
                  <a:pt x="10056" y="-768"/>
                  <a:pt x="169864" y="16430"/>
                  <a:pt x="211668" y="23838"/>
                </a:cubicBezTo>
                <a:cubicBezTo>
                  <a:pt x="253472" y="31246"/>
                  <a:pt x="260881" y="43682"/>
                  <a:pt x="251356" y="44476"/>
                </a:cubicBezTo>
                <a:cubicBezTo>
                  <a:pt x="241831" y="45270"/>
                  <a:pt x="196851" y="32570"/>
                  <a:pt x="154518" y="28601"/>
                </a:cubicBezTo>
                <a:cubicBezTo>
                  <a:pt x="112185" y="24632"/>
                  <a:pt x="-8994" y="820"/>
                  <a:pt x="531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93A16142-3F6A-490E-9791-E830DEBFCB17}"/>
              </a:ext>
            </a:extLst>
          </p:cNvPr>
          <p:cNvSpPr/>
          <p:nvPr/>
        </p:nvSpPr>
        <p:spPr>
          <a:xfrm>
            <a:off x="4013140" y="5500340"/>
            <a:ext cx="306818" cy="172151"/>
          </a:xfrm>
          <a:custGeom>
            <a:avLst/>
            <a:gdLst>
              <a:gd name="connsiteX0" fmla="*/ 60 w 306818"/>
              <a:gd name="connsiteY0" fmla="*/ 348 h 172151"/>
              <a:gd name="connsiteX1" fmla="*/ 150873 w 306818"/>
              <a:gd name="connsiteY1" fmla="*/ 105123 h 172151"/>
              <a:gd name="connsiteX2" fmla="*/ 304860 w 306818"/>
              <a:gd name="connsiteY2" fmla="*/ 171798 h 172151"/>
              <a:gd name="connsiteX3" fmla="*/ 233423 w 306818"/>
              <a:gd name="connsiteY3" fmla="*/ 128935 h 172151"/>
              <a:gd name="connsiteX4" fmla="*/ 168335 w 306818"/>
              <a:gd name="connsiteY4" fmla="*/ 73373 h 172151"/>
              <a:gd name="connsiteX5" fmla="*/ 60 w 306818"/>
              <a:gd name="connsiteY5" fmla="*/ 348 h 17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818" h="172151">
                <a:moveTo>
                  <a:pt x="60" y="348"/>
                </a:moveTo>
                <a:cubicBezTo>
                  <a:pt x="-2850" y="5640"/>
                  <a:pt x="100073" y="76548"/>
                  <a:pt x="150873" y="105123"/>
                </a:cubicBezTo>
                <a:cubicBezTo>
                  <a:pt x="201673" y="133698"/>
                  <a:pt x="291102" y="167829"/>
                  <a:pt x="304860" y="171798"/>
                </a:cubicBezTo>
                <a:cubicBezTo>
                  <a:pt x="318618" y="175767"/>
                  <a:pt x="256177" y="145339"/>
                  <a:pt x="233423" y="128935"/>
                </a:cubicBezTo>
                <a:cubicBezTo>
                  <a:pt x="210669" y="112531"/>
                  <a:pt x="211462" y="95333"/>
                  <a:pt x="168335" y="73373"/>
                </a:cubicBezTo>
                <a:cubicBezTo>
                  <a:pt x="125208" y="51413"/>
                  <a:pt x="2970" y="-4944"/>
                  <a:pt x="60" y="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739F17A3-62F3-47A3-8A82-F27553EB7158}"/>
              </a:ext>
            </a:extLst>
          </p:cNvPr>
          <p:cNvSpPr/>
          <p:nvPr/>
        </p:nvSpPr>
        <p:spPr>
          <a:xfrm>
            <a:off x="4016861" y="5620601"/>
            <a:ext cx="317099" cy="124793"/>
          </a:xfrm>
          <a:custGeom>
            <a:avLst/>
            <a:gdLst>
              <a:gd name="connsiteX0" fmla="*/ 1102 w 317099"/>
              <a:gd name="connsiteY0" fmla="*/ 124562 h 124793"/>
              <a:gd name="connsiteX1" fmla="*/ 155089 w 317099"/>
              <a:gd name="connsiteY1" fmla="*/ 86462 h 124793"/>
              <a:gd name="connsiteX2" fmla="*/ 267802 w 317099"/>
              <a:gd name="connsiteY2" fmla="*/ 91224 h 124793"/>
              <a:gd name="connsiteX3" fmla="*/ 317014 w 317099"/>
              <a:gd name="connsiteY3" fmla="*/ 76937 h 124793"/>
              <a:gd name="connsiteX4" fmla="*/ 277327 w 317099"/>
              <a:gd name="connsiteY4" fmla="*/ 56299 h 124793"/>
              <a:gd name="connsiteX5" fmla="*/ 194777 w 317099"/>
              <a:gd name="connsiteY5" fmla="*/ 24549 h 124793"/>
              <a:gd name="connsiteX6" fmla="*/ 115402 w 317099"/>
              <a:gd name="connsiteY6" fmla="*/ 737 h 124793"/>
              <a:gd name="connsiteX7" fmla="*/ 231289 w 317099"/>
              <a:gd name="connsiteY7" fmla="*/ 10262 h 124793"/>
              <a:gd name="connsiteX8" fmla="*/ 294789 w 317099"/>
              <a:gd name="connsiteY8" fmla="*/ 51537 h 124793"/>
              <a:gd name="connsiteX9" fmla="*/ 239227 w 317099"/>
              <a:gd name="connsiteY9" fmla="*/ 65824 h 124793"/>
              <a:gd name="connsiteX10" fmla="*/ 1102 w 317099"/>
              <a:gd name="connsiteY10" fmla="*/ 124562 h 12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7099" h="124793">
                <a:moveTo>
                  <a:pt x="1102" y="124562"/>
                </a:moveTo>
                <a:cubicBezTo>
                  <a:pt x="-12921" y="128002"/>
                  <a:pt x="110639" y="92018"/>
                  <a:pt x="155089" y="86462"/>
                </a:cubicBezTo>
                <a:cubicBezTo>
                  <a:pt x="199539" y="80906"/>
                  <a:pt x="240815" y="92811"/>
                  <a:pt x="267802" y="91224"/>
                </a:cubicBezTo>
                <a:cubicBezTo>
                  <a:pt x="294789" y="89637"/>
                  <a:pt x="315427" y="82758"/>
                  <a:pt x="317014" y="76937"/>
                </a:cubicBezTo>
                <a:cubicBezTo>
                  <a:pt x="318602" y="71116"/>
                  <a:pt x="297700" y="65030"/>
                  <a:pt x="277327" y="56299"/>
                </a:cubicBezTo>
                <a:cubicBezTo>
                  <a:pt x="256954" y="47568"/>
                  <a:pt x="221765" y="33809"/>
                  <a:pt x="194777" y="24549"/>
                </a:cubicBezTo>
                <a:cubicBezTo>
                  <a:pt x="167790" y="15289"/>
                  <a:pt x="109317" y="3118"/>
                  <a:pt x="115402" y="737"/>
                </a:cubicBezTo>
                <a:cubicBezTo>
                  <a:pt x="121487" y="-1644"/>
                  <a:pt x="201391" y="1795"/>
                  <a:pt x="231289" y="10262"/>
                </a:cubicBezTo>
                <a:cubicBezTo>
                  <a:pt x="261187" y="18729"/>
                  <a:pt x="293466" y="42277"/>
                  <a:pt x="294789" y="51537"/>
                </a:cubicBezTo>
                <a:cubicBezTo>
                  <a:pt x="296112" y="60797"/>
                  <a:pt x="283941" y="57887"/>
                  <a:pt x="239227" y="65824"/>
                </a:cubicBezTo>
                <a:cubicBezTo>
                  <a:pt x="194513" y="73761"/>
                  <a:pt x="15125" y="121122"/>
                  <a:pt x="1102" y="1245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4B420519-DAE5-43DD-9997-B9BDDEF62099}"/>
              </a:ext>
            </a:extLst>
          </p:cNvPr>
          <p:cNvSpPr/>
          <p:nvPr/>
        </p:nvSpPr>
        <p:spPr>
          <a:xfrm>
            <a:off x="3981996" y="5540350"/>
            <a:ext cx="210261" cy="209905"/>
          </a:xfrm>
          <a:custGeom>
            <a:avLst/>
            <a:gdLst>
              <a:gd name="connsiteX0" fmla="*/ 24854 w 210261"/>
              <a:gd name="connsiteY0" fmla="*/ 25 h 209905"/>
              <a:gd name="connsiteX1" fmla="*/ 180429 w 210261"/>
              <a:gd name="connsiteY1" fmla="*/ 88925 h 209905"/>
              <a:gd name="connsiteX2" fmla="*/ 191542 w 210261"/>
              <a:gd name="connsiteY2" fmla="*/ 109563 h 209905"/>
              <a:gd name="connsiteX3" fmla="*/ 128042 w 210261"/>
              <a:gd name="connsiteY3" fmla="*/ 133375 h 209905"/>
              <a:gd name="connsiteX4" fmla="*/ 2629 w 210261"/>
              <a:gd name="connsiteY4" fmla="*/ 207988 h 209905"/>
              <a:gd name="connsiteX5" fmla="*/ 53429 w 210261"/>
              <a:gd name="connsiteY5" fmla="*/ 184175 h 209905"/>
              <a:gd name="connsiteX6" fmla="*/ 177254 w 210261"/>
              <a:gd name="connsiteY6" fmla="*/ 144488 h 209905"/>
              <a:gd name="connsiteX7" fmla="*/ 201067 w 210261"/>
              <a:gd name="connsiteY7" fmla="*/ 98450 h 209905"/>
              <a:gd name="connsiteX8" fmla="*/ 24854 w 210261"/>
              <a:gd name="connsiteY8" fmla="*/ 25 h 2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261" h="209905">
                <a:moveTo>
                  <a:pt x="24854" y="25"/>
                </a:moveTo>
                <a:cubicBezTo>
                  <a:pt x="21414" y="-1563"/>
                  <a:pt x="152648" y="70669"/>
                  <a:pt x="180429" y="88925"/>
                </a:cubicBezTo>
                <a:cubicBezTo>
                  <a:pt x="208210" y="107181"/>
                  <a:pt x="200273" y="102155"/>
                  <a:pt x="191542" y="109563"/>
                </a:cubicBezTo>
                <a:cubicBezTo>
                  <a:pt x="182811" y="116971"/>
                  <a:pt x="159528" y="116971"/>
                  <a:pt x="128042" y="133375"/>
                </a:cubicBezTo>
                <a:cubicBezTo>
                  <a:pt x="96557" y="149779"/>
                  <a:pt x="15064" y="199521"/>
                  <a:pt x="2629" y="207988"/>
                </a:cubicBezTo>
                <a:cubicBezTo>
                  <a:pt x="-9806" y="216455"/>
                  <a:pt x="24325" y="194758"/>
                  <a:pt x="53429" y="184175"/>
                </a:cubicBezTo>
                <a:cubicBezTo>
                  <a:pt x="82533" y="173592"/>
                  <a:pt x="152648" y="158776"/>
                  <a:pt x="177254" y="144488"/>
                </a:cubicBezTo>
                <a:cubicBezTo>
                  <a:pt x="201860" y="130201"/>
                  <a:pt x="223027" y="119881"/>
                  <a:pt x="201067" y="98450"/>
                </a:cubicBezTo>
                <a:cubicBezTo>
                  <a:pt x="179107" y="77019"/>
                  <a:pt x="28294" y="1613"/>
                  <a:pt x="24854" y="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A95FF421-357F-4736-BACC-41BE9163B9C4}"/>
              </a:ext>
            </a:extLst>
          </p:cNvPr>
          <p:cNvSpPr/>
          <p:nvPr/>
        </p:nvSpPr>
        <p:spPr>
          <a:xfrm>
            <a:off x="3591354" y="5513711"/>
            <a:ext cx="464321" cy="160297"/>
          </a:xfrm>
          <a:custGeom>
            <a:avLst/>
            <a:gdLst>
              <a:gd name="connsiteX0" fmla="*/ 463121 w 464321"/>
              <a:gd name="connsiteY0" fmla="*/ 72702 h 160297"/>
              <a:gd name="connsiteX1" fmla="*/ 313896 w 464321"/>
              <a:gd name="connsiteY1" fmla="*/ 25077 h 160297"/>
              <a:gd name="connsiteX2" fmla="*/ 224996 w 464321"/>
              <a:gd name="connsiteY2" fmla="*/ 29839 h 160297"/>
              <a:gd name="connsiteX3" fmla="*/ 142446 w 464321"/>
              <a:gd name="connsiteY3" fmla="*/ 55239 h 160297"/>
              <a:gd name="connsiteX4" fmla="*/ 4334 w 464321"/>
              <a:gd name="connsiteY4" fmla="*/ 158427 h 160297"/>
              <a:gd name="connsiteX5" fmla="*/ 44021 w 464321"/>
              <a:gd name="connsiteY5" fmla="*/ 115564 h 160297"/>
              <a:gd name="connsiteX6" fmla="*/ 137684 w 464321"/>
              <a:gd name="connsiteY6" fmla="*/ 37777 h 160297"/>
              <a:gd name="connsiteX7" fmla="*/ 371046 w 464321"/>
              <a:gd name="connsiteY7" fmla="*/ 1264 h 160297"/>
              <a:gd name="connsiteX8" fmla="*/ 463121 w 464321"/>
              <a:gd name="connsiteY8" fmla="*/ 72702 h 16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321" h="160297">
                <a:moveTo>
                  <a:pt x="463121" y="72702"/>
                </a:moveTo>
                <a:cubicBezTo>
                  <a:pt x="453596" y="76671"/>
                  <a:pt x="353583" y="32221"/>
                  <a:pt x="313896" y="25077"/>
                </a:cubicBezTo>
                <a:cubicBezTo>
                  <a:pt x="274209" y="17933"/>
                  <a:pt x="253571" y="24812"/>
                  <a:pt x="224996" y="29839"/>
                </a:cubicBezTo>
                <a:cubicBezTo>
                  <a:pt x="196421" y="34866"/>
                  <a:pt x="179223" y="33808"/>
                  <a:pt x="142446" y="55239"/>
                </a:cubicBezTo>
                <a:cubicBezTo>
                  <a:pt x="105669" y="76670"/>
                  <a:pt x="20738" y="148373"/>
                  <a:pt x="4334" y="158427"/>
                </a:cubicBezTo>
                <a:cubicBezTo>
                  <a:pt x="-12070" y="168481"/>
                  <a:pt x="21796" y="135672"/>
                  <a:pt x="44021" y="115564"/>
                </a:cubicBezTo>
                <a:cubicBezTo>
                  <a:pt x="66246" y="95456"/>
                  <a:pt x="83180" y="56827"/>
                  <a:pt x="137684" y="37777"/>
                </a:cubicBezTo>
                <a:cubicBezTo>
                  <a:pt x="192188" y="18727"/>
                  <a:pt x="318129" y="-5880"/>
                  <a:pt x="371046" y="1264"/>
                </a:cubicBezTo>
                <a:cubicBezTo>
                  <a:pt x="423963" y="8408"/>
                  <a:pt x="472646" y="68733"/>
                  <a:pt x="463121" y="727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82A5BD0C-5861-4A72-BE23-100067AF0C5D}"/>
              </a:ext>
            </a:extLst>
          </p:cNvPr>
          <p:cNvSpPr/>
          <p:nvPr/>
        </p:nvSpPr>
        <p:spPr>
          <a:xfrm>
            <a:off x="3579503" y="5673724"/>
            <a:ext cx="246898" cy="76436"/>
          </a:xfrm>
          <a:custGeom>
            <a:avLst/>
            <a:gdLst>
              <a:gd name="connsiteX0" fmla="*/ 310 w 246898"/>
              <a:gd name="connsiteY0" fmla="*/ 1 h 76436"/>
              <a:gd name="connsiteX1" fmla="*/ 116197 w 246898"/>
              <a:gd name="connsiteY1" fmla="*/ 58739 h 76436"/>
              <a:gd name="connsiteX2" fmla="*/ 246372 w 246898"/>
              <a:gd name="connsiteY2" fmla="*/ 76201 h 76436"/>
              <a:gd name="connsiteX3" fmla="*/ 159060 w 246898"/>
              <a:gd name="connsiteY3" fmla="*/ 68264 h 76436"/>
              <a:gd name="connsiteX4" fmla="*/ 84447 w 246898"/>
              <a:gd name="connsiteY4" fmla="*/ 60326 h 76436"/>
              <a:gd name="connsiteX5" fmla="*/ 310 w 246898"/>
              <a:gd name="connsiteY5" fmla="*/ 1 h 7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898" h="76436">
                <a:moveTo>
                  <a:pt x="310" y="1"/>
                </a:moveTo>
                <a:cubicBezTo>
                  <a:pt x="5602" y="-263"/>
                  <a:pt x="75187" y="46039"/>
                  <a:pt x="116197" y="58739"/>
                </a:cubicBezTo>
                <a:cubicBezTo>
                  <a:pt x="157207" y="71439"/>
                  <a:pt x="239228" y="74614"/>
                  <a:pt x="246372" y="76201"/>
                </a:cubicBezTo>
                <a:cubicBezTo>
                  <a:pt x="253516" y="77789"/>
                  <a:pt x="186048" y="70910"/>
                  <a:pt x="159060" y="68264"/>
                </a:cubicBezTo>
                <a:cubicBezTo>
                  <a:pt x="132073" y="65618"/>
                  <a:pt x="110112" y="70380"/>
                  <a:pt x="84447" y="60326"/>
                </a:cubicBezTo>
                <a:cubicBezTo>
                  <a:pt x="58782" y="50272"/>
                  <a:pt x="-4982" y="265"/>
                  <a:pt x="310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A2E106DC-DB7E-4BA4-A176-C318AF907B3A}"/>
              </a:ext>
            </a:extLst>
          </p:cNvPr>
          <p:cNvSpPr/>
          <p:nvPr/>
        </p:nvSpPr>
        <p:spPr>
          <a:xfrm>
            <a:off x="3740150" y="5768975"/>
            <a:ext cx="271810" cy="12705"/>
          </a:xfrm>
          <a:custGeom>
            <a:avLst/>
            <a:gdLst>
              <a:gd name="connsiteX0" fmla="*/ 0 w 271810"/>
              <a:gd name="connsiteY0" fmla="*/ 0 h 12705"/>
              <a:gd name="connsiteX1" fmla="*/ 165100 w 271810"/>
              <a:gd name="connsiteY1" fmla="*/ 12700 h 12705"/>
              <a:gd name="connsiteX2" fmla="*/ 271463 w 271810"/>
              <a:gd name="connsiteY2" fmla="*/ 1588 h 12705"/>
              <a:gd name="connsiteX3" fmla="*/ 201613 w 271810"/>
              <a:gd name="connsiteY3" fmla="*/ 1588 h 12705"/>
              <a:gd name="connsiteX4" fmla="*/ 90488 w 271810"/>
              <a:gd name="connsiteY4" fmla="*/ 1588 h 12705"/>
              <a:gd name="connsiteX5" fmla="*/ 0 w 271810"/>
              <a:gd name="connsiteY5" fmla="*/ 0 h 1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810" h="12705">
                <a:moveTo>
                  <a:pt x="0" y="0"/>
                </a:moveTo>
                <a:cubicBezTo>
                  <a:pt x="59928" y="6217"/>
                  <a:pt x="119856" y="12435"/>
                  <a:pt x="165100" y="12700"/>
                </a:cubicBezTo>
                <a:cubicBezTo>
                  <a:pt x="210344" y="12965"/>
                  <a:pt x="265378" y="3440"/>
                  <a:pt x="271463" y="1588"/>
                </a:cubicBezTo>
                <a:cubicBezTo>
                  <a:pt x="277549" y="-264"/>
                  <a:pt x="201613" y="1588"/>
                  <a:pt x="201613" y="1588"/>
                </a:cubicBezTo>
                <a:lnTo>
                  <a:pt x="90488" y="1588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8487779E-8743-4F9C-B573-8ACD1B06E086}"/>
              </a:ext>
            </a:extLst>
          </p:cNvPr>
          <p:cNvSpPr/>
          <p:nvPr/>
        </p:nvSpPr>
        <p:spPr>
          <a:xfrm>
            <a:off x="3706709" y="5723438"/>
            <a:ext cx="333685" cy="37600"/>
          </a:xfrm>
          <a:custGeom>
            <a:avLst/>
            <a:gdLst>
              <a:gd name="connsiteX0" fmla="*/ 104 w 333685"/>
              <a:gd name="connsiteY0" fmla="*/ 26487 h 37600"/>
              <a:gd name="connsiteX1" fmla="*/ 155679 w 333685"/>
              <a:gd name="connsiteY1" fmla="*/ 28075 h 37600"/>
              <a:gd name="connsiteX2" fmla="*/ 208066 w 333685"/>
              <a:gd name="connsiteY2" fmla="*/ 29662 h 37600"/>
              <a:gd name="connsiteX3" fmla="*/ 331891 w 333685"/>
              <a:gd name="connsiteY3" fmla="*/ 1087 h 37600"/>
              <a:gd name="connsiteX4" fmla="*/ 274741 w 333685"/>
              <a:gd name="connsiteY4" fmla="*/ 9025 h 37600"/>
              <a:gd name="connsiteX5" fmla="*/ 181079 w 333685"/>
              <a:gd name="connsiteY5" fmla="*/ 37600 h 37600"/>
              <a:gd name="connsiteX6" fmla="*/ 104 w 333685"/>
              <a:gd name="connsiteY6" fmla="*/ 26487 h 3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685" h="37600">
                <a:moveTo>
                  <a:pt x="104" y="26487"/>
                </a:moveTo>
                <a:cubicBezTo>
                  <a:pt x="-4129" y="24900"/>
                  <a:pt x="121019" y="27546"/>
                  <a:pt x="155679" y="28075"/>
                </a:cubicBezTo>
                <a:cubicBezTo>
                  <a:pt x="190339" y="28604"/>
                  <a:pt x="178697" y="34160"/>
                  <a:pt x="208066" y="29662"/>
                </a:cubicBezTo>
                <a:cubicBezTo>
                  <a:pt x="237435" y="25164"/>
                  <a:pt x="320779" y="4526"/>
                  <a:pt x="331891" y="1087"/>
                </a:cubicBezTo>
                <a:cubicBezTo>
                  <a:pt x="343004" y="-2353"/>
                  <a:pt x="299876" y="2939"/>
                  <a:pt x="274741" y="9025"/>
                </a:cubicBezTo>
                <a:cubicBezTo>
                  <a:pt x="249606" y="15110"/>
                  <a:pt x="225794" y="35219"/>
                  <a:pt x="181079" y="37600"/>
                </a:cubicBezTo>
                <a:lnTo>
                  <a:pt x="104" y="26487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8F7202E8-7073-4DAA-8960-2B37EA76DB3A}"/>
              </a:ext>
            </a:extLst>
          </p:cNvPr>
          <p:cNvSpPr/>
          <p:nvPr/>
        </p:nvSpPr>
        <p:spPr>
          <a:xfrm>
            <a:off x="3680492" y="5524677"/>
            <a:ext cx="381398" cy="236001"/>
          </a:xfrm>
          <a:custGeom>
            <a:avLst/>
            <a:gdLst>
              <a:gd name="connsiteX0" fmla="*/ 264446 w 381398"/>
              <a:gd name="connsiteY0" fmla="*/ 1411 h 236001"/>
              <a:gd name="connsiteX1" fmla="*/ 373983 w 381398"/>
              <a:gd name="connsiteY1" fmla="*/ 68086 h 236001"/>
              <a:gd name="connsiteX2" fmla="*/ 362871 w 381398"/>
              <a:gd name="connsiteY2" fmla="*/ 163336 h 236001"/>
              <a:gd name="connsiteX3" fmla="*/ 293021 w 381398"/>
              <a:gd name="connsiteY3" fmla="*/ 207786 h 236001"/>
              <a:gd name="connsiteX4" fmla="*/ 124746 w 381398"/>
              <a:gd name="connsiteY4" fmla="*/ 234773 h 236001"/>
              <a:gd name="connsiteX5" fmla="*/ 40608 w 381398"/>
              <a:gd name="connsiteY5" fmla="*/ 168098 h 236001"/>
              <a:gd name="connsiteX6" fmla="*/ 29496 w 381398"/>
              <a:gd name="connsiteY6" fmla="*/ 85548 h 236001"/>
              <a:gd name="connsiteX7" fmla="*/ 921 w 381398"/>
              <a:gd name="connsiteY7" fmla="*/ 74436 h 236001"/>
              <a:gd name="connsiteX8" fmla="*/ 67596 w 381398"/>
              <a:gd name="connsiteY8" fmla="*/ 26811 h 236001"/>
              <a:gd name="connsiteX9" fmla="*/ 264446 w 381398"/>
              <a:gd name="connsiteY9" fmla="*/ 1411 h 2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398" h="236001">
                <a:moveTo>
                  <a:pt x="264446" y="1411"/>
                </a:moveTo>
                <a:cubicBezTo>
                  <a:pt x="315510" y="8290"/>
                  <a:pt x="357579" y="41099"/>
                  <a:pt x="373983" y="68086"/>
                </a:cubicBezTo>
                <a:cubicBezTo>
                  <a:pt x="390387" y="95073"/>
                  <a:pt x="376365" y="140053"/>
                  <a:pt x="362871" y="163336"/>
                </a:cubicBezTo>
                <a:cubicBezTo>
                  <a:pt x="349377" y="186619"/>
                  <a:pt x="332708" y="195880"/>
                  <a:pt x="293021" y="207786"/>
                </a:cubicBezTo>
                <a:cubicBezTo>
                  <a:pt x="253334" y="219692"/>
                  <a:pt x="166815" y="241388"/>
                  <a:pt x="124746" y="234773"/>
                </a:cubicBezTo>
                <a:cubicBezTo>
                  <a:pt x="82677" y="228158"/>
                  <a:pt x="56483" y="192969"/>
                  <a:pt x="40608" y="168098"/>
                </a:cubicBezTo>
                <a:cubicBezTo>
                  <a:pt x="24733" y="143227"/>
                  <a:pt x="36110" y="101158"/>
                  <a:pt x="29496" y="85548"/>
                </a:cubicBezTo>
                <a:cubicBezTo>
                  <a:pt x="22882" y="69938"/>
                  <a:pt x="-5429" y="84225"/>
                  <a:pt x="921" y="74436"/>
                </a:cubicBezTo>
                <a:cubicBezTo>
                  <a:pt x="7271" y="64647"/>
                  <a:pt x="28173" y="39247"/>
                  <a:pt x="67596" y="26811"/>
                </a:cubicBezTo>
                <a:cubicBezTo>
                  <a:pt x="107019" y="14375"/>
                  <a:pt x="213382" y="-5468"/>
                  <a:pt x="264446" y="14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月 2163">
            <a:extLst>
              <a:ext uri="{FF2B5EF4-FFF2-40B4-BE49-F238E27FC236}">
                <a16:creationId xmlns:a16="http://schemas.microsoft.com/office/drawing/2014/main" id="{689B335B-9D4A-4244-B525-FC2E4F096700}"/>
              </a:ext>
            </a:extLst>
          </p:cNvPr>
          <p:cNvSpPr/>
          <p:nvPr/>
        </p:nvSpPr>
        <p:spPr>
          <a:xfrm rot="19622922">
            <a:off x="3753382" y="5596526"/>
            <a:ext cx="99538" cy="103187"/>
          </a:xfrm>
          <a:prstGeom prst="moon">
            <a:avLst>
              <a:gd name="adj" fmla="val 3897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楕円 2164">
            <a:extLst>
              <a:ext uri="{FF2B5EF4-FFF2-40B4-BE49-F238E27FC236}">
                <a16:creationId xmlns:a16="http://schemas.microsoft.com/office/drawing/2014/main" id="{CBFA3509-0830-4CFA-800B-E359AE2157B1}"/>
              </a:ext>
            </a:extLst>
          </p:cNvPr>
          <p:cNvSpPr/>
          <p:nvPr/>
        </p:nvSpPr>
        <p:spPr>
          <a:xfrm>
            <a:off x="3859214" y="5664201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FACA92B3-3479-40AD-8D0E-9EBEC3817F5D}"/>
              </a:ext>
            </a:extLst>
          </p:cNvPr>
          <p:cNvSpPr/>
          <p:nvPr/>
        </p:nvSpPr>
        <p:spPr>
          <a:xfrm>
            <a:off x="3898901" y="5646739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F2B6A4A5-BAD4-48D8-9321-BC917C9A937B}"/>
              </a:ext>
            </a:extLst>
          </p:cNvPr>
          <p:cNvSpPr/>
          <p:nvPr/>
        </p:nvSpPr>
        <p:spPr>
          <a:xfrm>
            <a:off x="3938589" y="5622926"/>
            <a:ext cx="50800" cy="50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EB3C415B-C2BA-416B-BE6F-BA238455A55C}"/>
              </a:ext>
            </a:extLst>
          </p:cNvPr>
          <p:cNvSpPr/>
          <p:nvPr/>
        </p:nvSpPr>
        <p:spPr>
          <a:xfrm>
            <a:off x="3627180" y="5689965"/>
            <a:ext cx="761937" cy="272721"/>
          </a:xfrm>
          <a:custGeom>
            <a:avLst/>
            <a:gdLst>
              <a:gd name="connsiteX0" fmla="*/ 757495 w 761937"/>
              <a:gd name="connsiteY0" fmla="*/ 1223 h 272721"/>
              <a:gd name="connsiteX1" fmla="*/ 652720 w 761937"/>
              <a:gd name="connsiteY1" fmla="*/ 91710 h 272721"/>
              <a:gd name="connsiteX2" fmla="*/ 449520 w 761937"/>
              <a:gd name="connsiteY2" fmla="*/ 166323 h 272721"/>
              <a:gd name="connsiteX3" fmla="*/ 301883 w 761937"/>
              <a:gd name="connsiteY3" fmla="*/ 226648 h 272721"/>
              <a:gd name="connsiteX4" fmla="*/ 258 w 761937"/>
              <a:gd name="connsiteY4" fmla="*/ 272685 h 272721"/>
              <a:gd name="connsiteX5" fmla="*/ 254258 w 761937"/>
              <a:gd name="connsiteY5" fmla="*/ 232998 h 272721"/>
              <a:gd name="connsiteX6" fmla="*/ 509845 w 761937"/>
              <a:gd name="connsiteY6" fmla="*/ 161560 h 272721"/>
              <a:gd name="connsiteX7" fmla="*/ 757495 w 761937"/>
              <a:gd name="connsiteY7" fmla="*/ 1223 h 27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1937" h="272721">
                <a:moveTo>
                  <a:pt x="757495" y="1223"/>
                </a:moveTo>
                <a:cubicBezTo>
                  <a:pt x="781308" y="-10419"/>
                  <a:pt x="704049" y="64193"/>
                  <a:pt x="652720" y="91710"/>
                </a:cubicBezTo>
                <a:cubicBezTo>
                  <a:pt x="601391" y="119227"/>
                  <a:pt x="507993" y="143833"/>
                  <a:pt x="449520" y="166323"/>
                </a:cubicBezTo>
                <a:cubicBezTo>
                  <a:pt x="391047" y="188813"/>
                  <a:pt x="376760" y="208921"/>
                  <a:pt x="301883" y="226648"/>
                </a:cubicBezTo>
                <a:cubicBezTo>
                  <a:pt x="227006" y="244375"/>
                  <a:pt x="8195" y="271627"/>
                  <a:pt x="258" y="272685"/>
                </a:cubicBezTo>
                <a:cubicBezTo>
                  <a:pt x="-7679" y="273743"/>
                  <a:pt x="169327" y="251519"/>
                  <a:pt x="254258" y="232998"/>
                </a:cubicBezTo>
                <a:cubicBezTo>
                  <a:pt x="339189" y="214477"/>
                  <a:pt x="427824" y="194633"/>
                  <a:pt x="509845" y="161560"/>
                </a:cubicBezTo>
                <a:cubicBezTo>
                  <a:pt x="591866" y="128487"/>
                  <a:pt x="733682" y="12865"/>
                  <a:pt x="757495" y="12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EF9F828E-F725-4BD8-A7E5-8637A81918CA}"/>
              </a:ext>
            </a:extLst>
          </p:cNvPr>
          <p:cNvSpPr/>
          <p:nvPr/>
        </p:nvSpPr>
        <p:spPr>
          <a:xfrm>
            <a:off x="3395674" y="5879568"/>
            <a:ext cx="398195" cy="33793"/>
          </a:xfrm>
          <a:custGeom>
            <a:avLst/>
            <a:gdLst>
              <a:gd name="connsiteX0" fmla="*/ 1576 w 398195"/>
              <a:gd name="connsiteY0" fmla="*/ 532 h 33793"/>
              <a:gd name="connsiteX1" fmla="*/ 382576 w 398195"/>
              <a:gd name="connsiteY1" fmla="*/ 13232 h 33793"/>
              <a:gd name="connsiteX2" fmla="*/ 317489 w 398195"/>
              <a:gd name="connsiteY2" fmla="*/ 24345 h 33793"/>
              <a:gd name="connsiteX3" fmla="*/ 249226 w 398195"/>
              <a:gd name="connsiteY3" fmla="*/ 32282 h 33793"/>
              <a:gd name="connsiteX4" fmla="*/ 1576 w 398195"/>
              <a:gd name="connsiteY4" fmla="*/ 532 h 3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95" h="33793">
                <a:moveTo>
                  <a:pt x="1576" y="532"/>
                </a:moveTo>
                <a:cubicBezTo>
                  <a:pt x="23801" y="-2643"/>
                  <a:pt x="329924" y="9263"/>
                  <a:pt x="382576" y="13232"/>
                </a:cubicBezTo>
                <a:cubicBezTo>
                  <a:pt x="435228" y="17201"/>
                  <a:pt x="339714" y="21170"/>
                  <a:pt x="317489" y="24345"/>
                </a:cubicBezTo>
                <a:cubicBezTo>
                  <a:pt x="295264" y="27520"/>
                  <a:pt x="299761" y="37574"/>
                  <a:pt x="249226" y="32282"/>
                </a:cubicBezTo>
                <a:cubicBezTo>
                  <a:pt x="198691" y="26990"/>
                  <a:pt x="-20649" y="3707"/>
                  <a:pt x="1576" y="5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DD3A6436-7325-48F2-8C84-68CFFFFC8257}"/>
              </a:ext>
            </a:extLst>
          </p:cNvPr>
          <p:cNvSpPr/>
          <p:nvPr/>
        </p:nvSpPr>
        <p:spPr>
          <a:xfrm>
            <a:off x="3763221" y="5748336"/>
            <a:ext cx="347568" cy="149641"/>
          </a:xfrm>
          <a:custGeom>
            <a:avLst/>
            <a:gdLst>
              <a:gd name="connsiteX0" fmla="*/ 346817 w 347568"/>
              <a:gd name="connsiteY0" fmla="*/ 2 h 149641"/>
              <a:gd name="connsiteX1" fmla="*/ 200767 w 347568"/>
              <a:gd name="connsiteY1" fmla="*/ 95252 h 149641"/>
              <a:gd name="connsiteX2" fmla="*/ 742 w 347568"/>
              <a:gd name="connsiteY2" fmla="*/ 149227 h 149641"/>
              <a:gd name="connsiteX3" fmla="*/ 137267 w 347568"/>
              <a:gd name="connsiteY3" fmla="*/ 119064 h 149641"/>
              <a:gd name="connsiteX4" fmla="*/ 251567 w 347568"/>
              <a:gd name="connsiteY4" fmla="*/ 98427 h 149641"/>
              <a:gd name="connsiteX5" fmla="*/ 346817 w 347568"/>
              <a:gd name="connsiteY5" fmla="*/ 2 h 14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568" h="149641">
                <a:moveTo>
                  <a:pt x="346817" y="2"/>
                </a:moveTo>
                <a:cubicBezTo>
                  <a:pt x="338350" y="-527"/>
                  <a:pt x="258446" y="70381"/>
                  <a:pt x="200767" y="95252"/>
                </a:cubicBezTo>
                <a:cubicBezTo>
                  <a:pt x="143088" y="120123"/>
                  <a:pt x="11325" y="145258"/>
                  <a:pt x="742" y="149227"/>
                </a:cubicBezTo>
                <a:cubicBezTo>
                  <a:pt x="-9841" y="153196"/>
                  <a:pt x="95463" y="127531"/>
                  <a:pt x="137267" y="119064"/>
                </a:cubicBezTo>
                <a:cubicBezTo>
                  <a:pt x="179071" y="110597"/>
                  <a:pt x="212938" y="115625"/>
                  <a:pt x="251567" y="98427"/>
                </a:cubicBezTo>
                <a:cubicBezTo>
                  <a:pt x="290196" y="81229"/>
                  <a:pt x="355284" y="531"/>
                  <a:pt x="346817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53F22B81-B2CD-42B9-BA38-4C0EED4DC19F}"/>
              </a:ext>
            </a:extLst>
          </p:cNvPr>
          <p:cNvSpPr/>
          <p:nvPr/>
        </p:nvSpPr>
        <p:spPr>
          <a:xfrm>
            <a:off x="3530540" y="5790872"/>
            <a:ext cx="397459" cy="73411"/>
          </a:xfrm>
          <a:custGeom>
            <a:avLst/>
            <a:gdLst>
              <a:gd name="connsiteX0" fmla="*/ 396935 w 397459"/>
              <a:gd name="connsiteY0" fmla="*/ 1916 h 73411"/>
              <a:gd name="connsiteX1" fmla="*/ 196910 w 397459"/>
              <a:gd name="connsiteY1" fmla="*/ 20966 h 73411"/>
              <a:gd name="connsiteX2" fmla="*/ 1648 w 397459"/>
              <a:gd name="connsiteY2" fmla="*/ 73353 h 73411"/>
              <a:gd name="connsiteX3" fmla="*/ 104835 w 397459"/>
              <a:gd name="connsiteY3" fmla="*/ 9853 h 73411"/>
              <a:gd name="connsiteX4" fmla="*/ 134998 w 397459"/>
              <a:gd name="connsiteY4" fmla="*/ 1916 h 73411"/>
              <a:gd name="connsiteX5" fmla="*/ 396935 w 397459"/>
              <a:gd name="connsiteY5" fmla="*/ 1916 h 7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459" h="73411">
                <a:moveTo>
                  <a:pt x="396935" y="1916"/>
                </a:moveTo>
                <a:cubicBezTo>
                  <a:pt x="407254" y="5091"/>
                  <a:pt x="262791" y="9060"/>
                  <a:pt x="196910" y="20966"/>
                </a:cubicBezTo>
                <a:cubicBezTo>
                  <a:pt x="131029" y="32872"/>
                  <a:pt x="16994" y="75205"/>
                  <a:pt x="1648" y="73353"/>
                </a:cubicBezTo>
                <a:cubicBezTo>
                  <a:pt x="-13698" y="71501"/>
                  <a:pt x="82610" y="21759"/>
                  <a:pt x="104835" y="9853"/>
                </a:cubicBezTo>
                <a:cubicBezTo>
                  <a:pt x="127060" y="-2053"/>
                  <a:pt x="86315" y="3768"/>
                  <a:pt x="134998" y="1916"/>
                </a:cubicBezTo>
                <a:cubicBezTo>
                  <a:pt x="183681" y="64"/>
                  <a:pt x="386616" y="-1259"/>
                  <a:pt x="396935" y="19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B14DD1D8-CBAA-4952-9962-114110CF6245}"/>
              </a:ext>
            </a:extLst>
          </p:cNvPr>
          <p:cNvSpPr/>
          <p:nvPr/>
        </p:nvSpPr>
        <p:spPr>
          <a:xfrm>
            <a:off x="3071441" y="5398902"/>
            <a:ext cx="459622" cy="490599"/>
          </a:xfrm>
          <a:custGeom>
            <a:avLst/>
            <a:gdLst>
              <a:gd name="connsiteX0" fmla="*/ 252784 w 459622"/>
              <a:gd name="connsiteY0" fmla="*/ 186 h 490599"/>
              <a:gd name="connsiteX1" fmla="*/ 16247 w 459622"/>
              <a:gd name="connsiteY1" fmla="*/ 76386 h 490599"/>
              <a:gd name="connsiteX2" fmla="*/ 59109 w 459622"/>
              <a:gd name="connsiteY2" fmla="*/ 165286 h 490599"/>
              <a:gd name="connsiteX3" fmla="*/ 174997 w 459622"/>
              <a:gd name="connsiteY3" fmla="*/ 293873 h 490599"/>
              <a:gd name="connsiteX4" fmla="*/ 333747 w 459622"/>
              <a:gd name="connsiteY4" fmla="*/ 408173 h 490599"/>
              <a:gd name="connsiteX5" fmla="*/ 414709 w 459622"/>
              <a:gd name="connsiteY5" fmla="*/ 458973 h 490599"/>
              <a:gd name="connsiteX6" fmla="*/ 457572 w 459622"/>
              <a:gd name="connsiteY6" fmla="*/ 489136 h 490599"/>
              <a:gd name="connsiteX7" fmla="*/ 351209 w 459622"/>
              <a:gd name="connsiteY7" fmla="*/ 412936 h 490599"/>
              <a:gd name="connsiteX8" fmla="*/ 74984 w 459622"/>
              <a:gd name="connsiteY8" fmla="*/ 216086 h 490599"/>
              <a:gd name="connsiteX9" fmla="*/ 8309 w 459622"/>
              <a:gd name="connsiteY9" fmla="*/ 98611 h 490599"/>
              <a:gd name="connsiteX10" fmla="*/ 252784 w 459622"/>
              <a:gd name="connsiteY10" fmla="*/ 186 h 49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9622" h="490599">
                <a:moveTo>
                  <a:pt x="252784" y="186"/>
                </a:moveTo>
                <a:cubicBezTo>
                  <a:pt x="254107" y="-3518"/>
                  <a:pt x="48526" y="48869"/>
                  <a:pt x="16247" y="76386"/>
                </a:cubicBezTo>
                <a:cubicBezTo>
                  <a:pt x="-16032" y="103903"/>
                  <a:pt x="32651" y="129038"/>
                  <a:pt x="59109" y="165286"/>
                </a:cubicBezTo>
                <a:cubicBezTo>
                  <a:pt x="85567" y="201534"/>
                  <a:pt x="129224" y="253392"/>
                  <a:pt x="174997" y="293873"/>
                </a:cubicBezTo>
                <a:cubicBezTo>
                  <a:pt x="220770" y="334354"/>
                  <a:pt x="293795" y="380656"/>
                  <a:pt x="333747" y="408173"/>
                </a:cubicBezTo>
                <a:cubicBezTo>
                  <a:pt x="373699" y="435690"/>
                  <a:pt x="394072" y="445479"/>
                  <a:pt x="414709" y="458973"/>
                </a:cubicBezTo>
                <a:cubicBezTo>
                  <a:pt x="435346" y="472467"/>
                  <a:pt x="468155" y="496809"/>
                  <a:pt x="457572" y="489136"/>
                </a:cubicBezTo>
                <a:lnTo>
                  <a:pt x="351209" y="412936"/>
                </a:lnTo>
                <a:cubicBezTo>
                  <a:pt x="287444" y="367428"/>
                  <a:pt x="132134" y="268474"/>
                  <a:pt x="74984" y="216086"/>
                </a:cubicBezTo>
                <a:cubicBezTo>
                  <a:pt x="17834" y="163698"/>
                  <a:pt x="-16826" y="131684"/>
                  <a:pt x="8309" y="98611"/>
                </a:cubicBezTo>
                <a:cubicBezTo>
                  <a:pt x="33444" y="65538"/>
                  <a:pt x="251461" y="3890"/>
                  <a:pt x="252784" y="1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9BB0C104-A9F0-49A8-9E5F-0EA665ABBA3D}"/>
              </a:ext>
            </a:extLst>
          </p:cNvPr>
          <p:cNvSpPr/>
          <p:nvPr/>
        </p:nvSpPr>
        <p:spPr>
          <a:xfrm>
            <a:off x="3242365" y="5419212"/>
            <a:ext cx="447158" cy="163395"/>
          </a:xfrm>
          <a:custGeom>
            <a:avLst/>
            <a:gdLst>
              <a:gd name="connsiteX0" fmla="*/ 89798 w 447158"/>
              <a:gd name="connsiteY0" fmla="*/ 513 h 163395"/>
              <a:gd name="connsiteX1" fmla="*/ 29473 w 447158"/>
              <a:gd name="connsiteY1" fmla="*/ 86238 h 163395"/>
              <a:gd name="connsiteX2" fmla="*/ 104085 w 447158"/>
              <a:gd name="connsiteY2" fmla="*/ 141801 h 163395"/>
              <a:gd name="connsiteX3" fmla="*/ 234260 w 447158"/>
              <a:gd name="connsiteY3" fmla="*/ 154501 h 163395"/>
              <a:gd name="connsiteX4" fmla="*/ 310460 w 447158"/>
              <a:gd name="connsiteY4" fmla="*/ 73538 h 163395"/>
              <a:gd name="connsiteX5" fmla="*/ 446985 w 447158"/>
              <a:gd name="connsiteY5" fmla="*/ 132276 h 163395"/>
              <a:gd name="connsiteX6" fmla="*/ 340623 w 447158"/>
              <a:gd name="connsiteY6" fmla="*/ 62426 h 163395"/>
              <a:gd name="connsiteX7" fmla="*/ 413648 w 447158"/>
              <a:gd name="connsiteY7" fmla="*/ 133863 h 163395"/>
              <a:gd name="connsiteX8" fmla="*/ 291410 w 447158"/>
              <a:gd name="connsiteY8" fmla="*/ 102113 h 163395"/>
              <a:gd name="connsiteX9" fmla="*/ 310460 w 447158"/>
              <a:gd name="connsiteY9" fmla="*/ 156088 h 163395"/>
              <a:gd name="connsiteX10" fmla="*/ 275535 w 447158"/>
              <a:gd name="connsiteY10" fmla="*/ 154501 h 163395"/>
              <a:gd name="connsiteX11" fmla="*/ 196160 w 447158"/>
              <a:gd name="connsiteY11" fmla="*/ 162438 h 163395"/>
              <a:gd name="connsiteX12" fmla="*/ 2485 w 447158"/>
              <a:gd name="connsiteY12" fmla="*/ 129101 h 163395"/>
              <a:gd name="connsiteX13" fmla="*/ 89798 w 447158"/>
              <a:gd name="connsiteY13" fmla="*/ 513 h 16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7158" h="163395">
                <a:moveTo>
                  <a:pt x="89798" y="513"/>
                </a:moveTo>
                <a:cubicBezTo>
                  <a:pt x="94296" y="-6631"/>
                  <a:pt x="27092" y="62690"/>
                  <a:pt x="29473" y="86238"/>
                </a:cubicBezTo>
                <a:cubicBezTo>
                  <a:pt x="31854" y="109786"/>
                  <a:pt x="69954" y="130424"/>
                  <a:pt x="104085" y="141801"/>
                </a:cubicBezTo>
                <a:cubicBezTo>
                  <a:pt x="138216" y="153178"/>
                  <a:pt x="199864" y="165878"/>
                  <a:pt x="234260" y="154501"/>
                </a:cubicBezTo>
                <a:cubicBezTo>
                  <a:pt x="268656" y="143124"/>
                  <a:pt x="275006" y="77242"/>
                  <a:pt x="310460" y="73538"/>
                </a:cubicBezTo>
                <a:cubicBezTo>
                  <a:pt x="345914" y="69834"/>
                  <a:pt x="441958" y="134128"/>
                  <a:pt x="446985" y="132276"/>
                </a:cubicBezTo>
                <a:cubicBezTo>
                  <a:pt x="452012" y="130424"/>
                  <a:pt x="346179" y="62162"/>
                  <a:pt x="340623" y="62426"/>
                </a:cubicBezTo>
                <a:cubicBezTo>
                  <a:pt x="335067" y="62691"/>
                  <a:pt x="421850" y="127248"/>
                  <a:pt x="413648" y="133863"/>
                </a:cubicBezTo>
                <a:cubicBezTo>
                  <a:pt x="405446" y="140478"/>
                  <a:pt x="308608" y="98409"/>
                  <a:pt x="291410" y="102113"/>
                </a:cubicBezTo>
                <a:cubicBezTo>
                  <a:pt x="274212" y="105817"/>
                  <a:pt x="313106" y="147357"/>
                  <a:pt x="310460" y="156088"/>
                </a:cubicBezTo>
                <a:cubicBezTo>
                  <a:pt x="307814" y="164819"/>
                  <a:pt x="294585" y="153443"/>
                  <a:pt x="275535" y="154501"/>
                </a:cubicBezTo>
                <a:cubicBezTo>
                  <a:pt x="256485" y="155559"/>
                  <a:pt x="241668" y="166671"/>
                  <a:pt x="196160" y="162438"/>
                </a:cubicBezTo>
                <a:cubicBezTo>
                  <a:pt x="150652" y="158205"/>
                  <a:pt x="22064" y="153443"/>
                  <a:pt x="2485" y="129101"/>
                </a:cubicBezTo>
                <a:cubicBezTo>
                  <a:pt x="-17094" y="104759"/>
                  <a:pt x="85300" y="7657"/>
                  <a:pt x="89798" y="5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A09A80E3-3301-4818-983E-A47D3FAFDD06}"/>
              </a:ext>
            </a:extLst>
          </p:cNvPr>
          <p:cNvSpPr/>
          <p:nvPr/>
        </p:nvSpPr>
        <p:spPr>
          <a:xfrm>
            <a:off x="4569690" y="5208876"/>
            <a:ext cx="104727" cy="362659"/>
          </a:xfrm>
          <a:custGeom>
            <a:avLst/>
            <a:gdLst>
              <a:gd name="connsiteX0" fmla="*/ 193 w 104727"/>
              <a:gd name="connsiteY0" fmla="*/ 241 h 362659"/>
              <a:gd name="connsiteX1" fmla="*/ 67927 w 104727"/>
              <a:gd name="connsiteY1" fmla="*/ 173807 h 362659"/>
              <a:gd name="connsiteX2" fmla="*/ 95443 w 104727"/>
              <a:gd name="connsiteY2" fmla="*/ 362191 h 362659"/>
              <a:gd name="connsiteX3" fmla="*/ 103910 w 104727"/>
              <a:gd name="connsiteY3" fmla="*/ 224607 h 362659"/>
              <a:gd name="connsiteX4" fmla="*/ 91210 w 104727"/>
              <a:gd name="connsiteY4" fmla="*/ 137824 h 362659"/>
              <a:gd name="connsiteX5" fmla="*/ 193 w 104727"/>
              <a:gd name="connsiteY5" fmla="*/ 241 h 36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27" h="362659">
                <a:moveTo>
                  <a:pt x="193" y="241"/>
                </a:moveTo>
                <a:cubicBezTo>
                  <a:pt x="-3688" y="6238"/>
                  <a:pt x="52052" y="113482"/>
                  <a:pt x="67927" y="173807"/>
                </a:cubicBezTo>
                <a:cubicBezTo>
                  <a:pt x="83802" y="234132"/>
                  <a:pt x="89446" y="353724"/>
                  <a:pt x="95443" y="362191"/>
                </a:cubicBezTo>
                <a:cubicBezTo>
                  <a:pt x="101440" y="370658"/>
                  <a:pt x="104615" y="262001"/>
                  <a:pt x="103910" y="224607"/>
                </a:cubicBezTo>
                <a:cubicBezTo>
                  <a:pt x="103205" y="187213"/>
                  <a:pt x="110613" y="174160"/>
                  <a:pt x="91210" y="137824"/>
                </a:cubicBezTo>
                <a:cubicBezTo>
                  <a:pt x="71807" y="101488"/>
                  <a:pt x="4074" y="-5756"/>
                  <a:pt x="193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3B6EC09C-1D05-4A35-8942-8D07DBBB00D1}"/>
              </a:ext>
            </a:extLst>
          </p:cNvPr>
          <p:cNvSpPr/>
          <p:nvPr/>
        </p:nvSpPr>
        <p:spPr>
          <a:xfrm>
            <a:off x="4459160" y="5758610"/>
            <a:ext cx="188762" cy="358371"/>
          </a:xfrm>
          <a:custGeom>
            <a:avLst/>
            <a:gdLst>
              <a:gd name="connsiteX0" fmla="*/ 182690 w 188762"/>
              <a:gd name="connsiteY0" fmla="*/ 5073 h 358371"/>
              <a:gd name="connsiteX1" fmla="*/ 7007 w 188762"/>
              <a:gd name="connsiteY1" fmla="*/ 345857 h 358371"/>
              <a:gd name="connsiteX2" fmla="*/ 45107 w 188762"/>
              <a:gd name="connsiteY2" fmla="*/ 271773 h 358371"/>
              <a:gd name="connsiteX3" fmla="*/ 140357 w 188762"/>
              <a:gd name="connsiteY3" fmla="*/ 149007 h 358371"/>
              <a:gd name="connsiteX4" fmla="*/ 182690 w 188762"/>
              <a:gd name="connsiteY4" fmla="*/ 5073 h 35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762" h="358371">
                <a:moveTo>
                  <a:pt x="182690" y="5073"/>
                </a:moveTo>
                <a:cubicBezTo>
                  <a:pt x="160465" y="37881"/>
                  <a:pt x="29937" y="301407"/>
                  <a:pt x="7007" y="345857"/>
                </a:cubicBezTo>
                <a:cubicBezTo>
                  <a:pt x="-15923" y="390307"/>
                  <a:pt x="22882" y="304581"/>
                  <a:pt x="45107" y="271773"/>
                </a:cubicBezTo>
                <a:cubicBezTo>
                  <a:pt x="67332" y="238965"/>
                  <a:pt x="120249" y="190282"/>
                  <a:pt x="140357" y="149007"/>
                </a:cubicBezTo>
                <a:cubicBezTo>
                  <a:pt x="160465" y="107732"/>
                  <a:pt x="204915" y="-27735"/>
                  <a:pt x="182690" y="50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10125AA0-61AB-4BBA-A3C4-0490084B04D3}"/>
              </a:ext>
            </a:extLst>
          </p:cNvPr>
          <p:cNvSpPr/>
          <p:nvPr/>
        </p:nvSpPr>
        <p:spPr>
          <a:xfrm>
            <a:off x="4616419" y="5909588"/>
            <a:ext cx="101673" cy="258419"/>
          </a:xfrm>
          <a:custGeom>
            <a:avLst/>
            <a:gdLst>
              <a:gd name="connsiteX0" fmla="*/ 76231 w 101673"/>
              <a:gd name="connsiteY0" fmla="*/ 145 h 258419"/>
              <a:gd name="connsiteX1" fmla="*/ 57181 w 101673"/>
              <a:gd name="connsiteY1" fmla="*/ 173712 h 258419"/>
              <a:gd name="connsiteX2" fmla="*/ 31 w 101673"/>
              <a:gd name="connsiteY2" fmla="*/ 258379 h 258419"/>
              <a:gd name="connsiteX3" fmla="*/ 65648 w 101673"/>
              <a:gd name="connsiteY3" fmla="*/ 184295 h 258419"/>
              <a:gd name="connsiteX4" fmla="*/ 101631 w 101673"/>
              <a:gd name="connsiteY4" fmla="*/ 144079 h 258419"/>
              <a:gd name="connsiteX5" fmla="*/ 76231 w 101673"/>
              <a:gd name="connsiteY5" fmla="*/ 145 h 258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73" h="258419">
                <a:moveTo>
                  <a:pt x="76231" y="145"/>
                </a:moveTo>
                <a:cubicBezTo>
                  <a:pt x="68823" y="5084"/>
                  <a:pt x="69881" y="130673"/>
                  <a:pt x="57181" y="173712"/>
                </a:cubicBezTo>
                <a:cubicBezTo>
                  <a:pt x="44481" y="216751"/>
                  <a:pt x="-1380" y="256615"/>
                  <a:pt x="31" y="258379"/>
                </a:cubicBezTo>
                <a:cubicBezTo>
                  <a:pt x="1442" y="260143"/>
                  <a:pt x="48715" y="203345"/>
                  <a:pt x="65648" y="184295"/>
                </a:cubicBezTo>
                <a:cubicBezTo>
                  <a:pt x="82581" y="165245"/>
                  <a:pt x="100573" y="170890"/>
                  <a:pt x="101631" y="144079"/>
                </a:cubicBezTo>
                <a:cubicBezTo>
                  <a:pt x="102689" y="117268"/>
                  <a:pt x="83639" y="-4794"/>
                  <a:pt x="76231" y="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A5EC19E2-8C05-4C10-AA6E-0C35D535E429}"/>
              </a:ext>
            </a:extLst>
          </p:cNvPr>
          <p:cNvSpPr/>
          <p:nvPr/>
        </p:nvSpPr>
        <p:spPr>
          <a:xfrm>
            <a:off x="4304081" y="6131786"/>
            <a:ext cx="167463" cy="288331"/>
          </a:xfrm>
          <a:custGeom>
            <a:avLst/>
            <a:gdLst>
              <a:gd name="connsiteX0" fmla="*/ 166319 w 167463"/>
              <a:gd name="connsiteY0" fmla="*/ 197 h 288331"/>
              <a:gd name="connsiteX1" fmla="*/ 73186 w 167463"/>
              <a:gd name="connsiteY1" fmla="*/ 133547 h 288331"/>
              <a:gd name="connsiteX2" fmla="*/ 3336 w 167463"/>
              <a:gd name="connsiteY2" fmla="*/ 285947 h 288331"/>
              <a:gd name="connsiteX3" fmla="*/ 22386 w 167463"/>
              <a:gd name="connsiteY3" fmla="*/ 218214 h 288331"/>
              <a:gd name="connsiteX4" fmla="*/ 119752 w 167463"/>
              <a:gd name="connsiteY4" fmla="*/ 106031 h 288331"/>
              <a:gd name="connsiteX5" fmla="*/ 166319 w 167463"/>
              <a:gd name="connsiteY5" fmla="*/ 197 h 28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463" h="288331">
                <a:moveTo>
                  <a:pt x="166319" y="197"/>
                </a:moveTo>
                <a:cubicBezTo>
                  <a:pt x="158558" y="4783"/>
                  <a:pt x="100350" y="85922"/>
                  <a:pt x="73186" y="133547"/>
                </a:cubicBezTo>
                <a:cubicBezTo>
                  <a:pt x="46022" y="181172"/>
                  <a:pt x="11803" y="271836"/>
                  <a:pt x="3336" y="285947"/>
                </a:cubicBezTo>
                <a:cubicBezTo>
                  <a:pt x="-5131" y="300058"/>
                  <a:pt x="2983" y="248200"/>
                  <a:pt x="22386" y="218214"/>
                </a:cubicBezTo>
                <a:cubicBezTo>
                  <a:pt x="41789" y="188228"/>
                  <a:pt x="98938" y="139898"/>
                  <a:pt x="119752" y="106031"/>
                </a:cubicBezTo>
                <a:cubicBezTo>
                  <a:pt x="140566" y="72164"/>
                  <a:pt x="174080" y="-4389"/>
                  <a:pt x="166319" y="1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3AB87746-99DD-46C0-BB7F-E20F2A39724D}"/>
              </a:ext>
            </a:extLst>
          </p:cNvPr>
          <p:cNvSpPr/>
          <p:nvPr/>
        </p:nvSpPr>
        <p:spPr>
          <a:xfrm>
            <a:off x="4282196" y="6471986"/>
            <a:ext cx="200970" cy="263763"/>
          </a:xfrm>
          <a:custGeom>
            <a:avLst/>
            <a:gdLst>
              <a:gd name="connsiteX0" fmla="*/ 42154 w 200970"/>
              <a:gd name="connsiteY0" fmla="*/ 781 h 263763"/>
              <a:gd name="connsiteX1" fmla="*/ 1937 w 200970"/>
              <a:gd name="connsiteY1" fmla="*/ 76981 h 263763"/>
              <a:gd name="connsiteX2" fmla="*/ 16754 w 200970"/>
              <a:gd name="connsiteY2" fmla="*/ 163764 h 263763"/>
              <a:gd name="connsiteX3" fmla="*/ 105654 w 200970"/>
              <a:gd name="connsiteY3" fmla="*/ 259014 h 263763"/>
              <a:gd name="connsiteX4" fmla="*/ 200904 w 200970"/>
              <a:gd name="connsiteY4" fmla="*/ 248431 h 263763"/>
              <a:gd name="connsiteX5" fmla="*/ 90837 w 200970"/>
              <a:gd name="connsiteY5" fmla="*/ 239964 h 263763"/>
              <a:gd name="connsiteX6" fmla="*/ 35804 w 200970"/>
              <a:gd name="connsiteY6" fmla="*/ 187047 h 263763"/>
              <a:gd name="connsiteX7" fmla="*/ 12521 w 200970"/>
              <a:gd name="connsiteY7" fmla="*/ 125664 h 263763"/>
              <a:gd name="connsiteX8" fmla="*/ 42154 w 200970"/>
              <a:gd name="connsiteY8" fmla="*/ 781 h 26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970" h="263763">
                <a:moveTo>
                  <a:pt x="42154" y="781"/>
                </a:moveTo>
                <a:cubicBezTo>
                  <a:pt x="40390" y="-7333"/>
                  <a:pt x="6170" y="49817"/>
                  <a:pt x="1937" y="76981"/>
                </a:cubicBezTo>
                <a:cubicBezTo>
                  <a:pt x="-2296" y="104145"/>
                  <a:pt x="-532" y="133425"/>
                  <a:pt x="16754" y="163764"/>
                </a:cubicBezTo>
                <a:cubicBezTo>
                  <a:pt x="34040" y="194103"/>
                  <a:pt x="74962" y="244903"/>
                  <a:pt x="105654" y="259014"/>
                </a:cubicBezTo>
                <a:cubicBezTo>
                  <a:pt x="136346" y="273125"/>
                  <a:pt x="203374" y="251606"/>
                  <a:pt x="200904" y="248431"/>
                </a:cubicBezTo>
                <a:cubicBezTo>
                  <a:pt x="198435" y="245256"/>
                  <a:pt x="118354" y="250195"/>
                  <a:pt x="90837" y="239964"/>
                </a:cubicBezTo>
                <a:cubicBezTo>
                  <a:pt x="63320" y="229733"/>
                  <a:pt x="48857" y="206097"/>
                  <a:pt x="35804" y="187047"/>
                </a:cubicBezTo>
                <a:cubicBezTo>
                  <a:pt x="22751" y="167997"/>
                  <a:pt x="15343" y="158825"/>
                  <a:pt x="12521" y="125664"/>
                </a:cubicBezTo>
                <a:cubicBezTo>
                  <a:pt x="9699" y="92503"/>
                  <a:pt x="43918" y="8895"/>
                  <a:pt x="42154" y="7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5983A13C-CAB3-486B-B064-195C81D2AABF}"/>
              </a:ext>
            </a:extLst>
          </p:cNvPr>
          <p:cNvSpPr/>
          <p:nvPr/>
        </p:nvSpPr>
        <p:spPr>
          <a:xfrm>
            <a:off x="4579924" y="6269006"/>
            <a:ext cx="190673" cy="143259"/>
          </a:xfrm>
          <a:custGeom>
            <a:avLst/>
            <a:gdLst>
              <a:gd name="connsiteX0" fmla="*/ 14 w 190673"/>
              <a:gd name="connsiteY0" fmla="*/ 32 h 143259"/>
              <a:gd name="connsiteX1" fmla="*/ 115901 w 190673"/>
              <a:gd name="connsiteY1" fmla="*/ 133382 h 143259"/>
              <a:gd name="connsiteX2" fmla="*/ 190514 w 190673"/>
              <a:gd name="connsiteY2" fmla="*/ 133382 h 143259"/>
              <a:gd name="connsiteX3" fmla="*/ 134951 w 190673"/>
              <a:gd name="connsiteY3" fmla="*/ 133382 h 143259"/>
              <a:gd name="connsiteX4" fmla="*/ 107964 w 190673"/>
              <a:gd name="connsiteY4" fmla="*/ 120682 h 143259"/>
              <a:gd name="connsiteX5" fmla="*/ 14 w 190673"/>
              <a:gd name="connsiteY5" fmla="*/ 32 h 1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73" h="143259">
                <a:moveTo>
                  <a:pt x="14" y="32"/>
                </a:moveTo>
                <a:cubicBezTo>
                  <a:pt x="1337" y="2149"/>
                  <a:pt x="84151" y="111157"/>
                  <a:pt x="115901" y="133382"/>
                </a:cubicBezTo>
                <a:cubicBezTo>
                  <a:pt x="147651" y="155607"/>
                  <a:pt x="190514" y="133382"/>
                  <a:pt x="190514" y="133382"/>
                </a:cubicBezTo>
                <a:cubicBezTo>
                  <a:pt x="193689" y="133382"/>
                  <a:pt x="148709" y="135499"/>
                  <a:pt x="134951" y="133382"/>
                </a:cubicBezTo>
                <a:cubicBezTo>
                  <a:pt x="121193" y="131265"/>
                  <a:pt x="124633" y="140261"/>
                  <a:pt x="107964" y="120682"/>
                </a:cubicBezTo>
                <a:cubicBezTo>
                  <a:pt x="91295" y="101103"/>
                  <a:pt x="-1309" y="-2085"/>
                  <a:pt x="14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C8E96538-F461-47DB-A57A-A862E3C6D025}"/>
              </a:ext>
            </a:extLst>
          </p:cNvPr>
          <p:cNvSpPr/>
          <p:nvPr/>
        </p:nvSpPr>
        <p:spPr>
          <a:xfrm>
            <a:off x="4674524" y="6773232"/>
            <a:ext cx="79821" cy="236646"/>
          </a:xfrm>
          <a:custGeom>
            <a:avLst/>
            <a:gdLst>
              <a:gd name="connsiteX0" fmla="*/ 79509 w 79821"/>
              <a:gd name="connsiteY0" fmla="*/ 101 h 236646"/>
              <a:gd name="connsiteX1" fmla="*/ 28709 w 79821"/>
              <a:gd name="connsiteY1" fmla="*/ 108051 h 236646"/>
              <a:gd name="connsiteX2" fmla="*/ 30826 w 79821"/>
              <a:gd name="connsiteY2" fmla="*/ 232935 h 236646"/>
              <a:gd name="connsiteX3" fmla="*/ 30826 w 79821"/>
              <a:gd name="connsiteY3" fmla="*/ 196951 h 236646"/>
              <a:gd name="connsiteX4" fmla="*/ 1193 w 79821"/>
              <a:gd name="connsiteY4" fmla="*/ 127101 h 236646"/>
              <a:gd name="connsiteX5" fmla="*/ 79509 w 79821"/>
              <a:gd name="connsiteY5" fmla="*/ 101 h 2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21" h="236646">
                <a:moveTo>
                  <a:pt x="79509" y="101"/>
                </a:moveTo>
                <a:cubicBezTo>
                  <a:pt x="84095" y="-3074"/>
                  <a:pt x="36823" y="69245"/>
                  <a:pt x="28709" y="108051"/>
                </a:cubicBezTo>
                <a:cubicBezTo>
                  <a:pt x="20595" y="146857"/>
                  <a:pt x="30473" y="218118"/>
                  <a:pt x="30826" y="232935"/>
                </a:cubicBezTo>
                <a:cubicBezTo>
                  <a:pt x="31179" y="247752"/>
                  <a:pt x="35765" y="214590"/>
                  <a:pt x="30826" y="196951"/>
                </a:cubicBezTo>
                <a:cubicBezTo>
                  <a:pt x="25887" y="179312"/>
                  <a:pt x="-6568" y="157793"/>
                  <a:pt x="1193" y="127101"/>
                </a:cubicBezTo>
                <a:cubicBezTo>
                  <a:pt x="8954" y="96409"/>
                  <a:pt x="74923" y="3276"/>
                  <a:pt x="79509" y="1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83004F03-1DD8-4854-95B4-22B8A35263B4}"/>
              </a:ext>
            </a:extLst>
          </p:cNvPr>
          <p:cNvSpPr/>
          <p:nvPr/>
        </p:nvSpPr>
        <p:spPr>
          <a:xfrm>
            <a:off x="4410638" y="6991191"/>
            <a:ext cx="394931" cy="130653"/>
          </a:xfrm>
          <a:custGeom>
            <a:avLst/>
            <a:gdLst>
              <a:gd name="connsiteX0" fmla="*/ 394725 w 394931"/>
              <a:gd name="connsiteY0" fmla="*/ 116047 h 130653"/>
              <a:gd name="connsiteX1" fmla="*/ 275662 w 394931"/>
              <a:gd name="connsiteY1" fmla="*/ 73184 h 130653"/>
              <a:gd name="connsiteX2" fmla="*/ 178825 w 394931"/>
              <a:gd name="connsiteY2" fmla="*/ 27147 h 130653"/>
              <a:gd name="connsiteX3" fmla="*/ 148662 w 394931"/>
              <a:gd name="connsiteY3" fmla="*/ 35084 h 130653"/>
              <a:gd name="connsiteX4" fmla="*/ 1025 w 394931"/>
              <a:gd name="connsiteY4" fmla="*/ 130334 h 130653"/>
              <a:gd name="connsiteX5" fmla="*/ 86750 w 394931"/>
              <a:gd name="connsiteY5" fmla="*/ 63659 h 130653"/>
              <a:gd name="connsiteX6" fmla="*/ 155012 w 394931"/>
              <a:gd name="connsiteY6" fmla="*/ 159 h 130653"/>
              <a:gd name="connsiteX7" fmla="*/ 245500 w 394931"/>
              <a:gd name="connsiteY7" fmla="*/ 47784 h 130653"/>
              <a:gd name="connsiteX8" fmla="*/ 394725 w 394931"/>
              <a:gd name="connsiteY8" fmla="*/ 116047 h 13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931" h="130653">
                <a:moveTo>
                  <a:pt x="394725" y="116047"/>
                </a:moveTo>
                <a:cubicBezTo>
                  <a:pt x="399752" y="120280"/>
                  <a:pt x="311645" y="88001"/>
                  <a:pt x="275662" y="73184"/>
                </a:cubicBezTo>
                <a:cubicBezTo>
                  <a:pt x="239679" y="58367"/>
                  <a:pt x="199992" y="33497"/>
                  <a:pt x="178825" y="27147"/>
                </a:cubicBezTo>
                <a:cubicBezTo>
                  <a:pt x="157658" y="20797"/>
                  <a:pt x="178295" y="17886"/>
                  <a:pt x="148662" y="35084"/>
                </a:cubicBezTo>
                <a:cubicBezTo>
                  <a:pt x="119029" y="52282"/>
                  <a:pt x="11344" y="125572"/>
                  <a:pt x="1025" y="130334"/>
                </a:cubicBezTo>
                <a:cubicBezTo>
                  <a:pt x="-9294" y="135096"/>
                  <a:pt x="61085" y="85355"/>
                  <a:pt x="86750" y="63659"/>
                </a:cubicBezTo>
                <a:cubicBezTo>
                  <a:pt x="112415" y="41963"/>
                  <a:pt x="128554" y="2805"/>
                  <a:pt x="155012" y="159"/>
                </a:cubicBezTo>
                <a:cubicBezTo>
                  <a:pt x="181470" y="-2487"/>
                  <a:pt x="200256" y="28469"/>
                  <a:pt x="245500" y="47784"/>
                </a:cubicBezTo>
                <a:cubicBezTo>
                  <a:pt x="290744" y="67099"/>
                  <a:pt x="389698" y="111814"/>
                  <a:pt x="394725" y="1160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AF6748D3-8AB3-49D9-9C9B-639BECB446AD}"/>
              </a:ext>
            </a:extLst>
          </p:cNvPr>
          <p:cNvSpPr/>
          <p:nvPr/>
        </p:nvSpPr>
        <p:spPr>
          <a:xfrm>
            <a:off x="4056545" y="7127666"/>
            <a:ext cx="419510" cy="383168"/>
          </a:xfrm>
          <a:custGeom>
            <a:avLst/>
            <a:gdLst>
              <a:gd name="connsiteX0" fmla="*/ 418618 w 419510"/>
              <a:gd name="connsiteY0" fmla="*/ 209 h 383168"/>
              <a:gd name="connsiteX1" fmla="*/ 256693 w 419510"/>
              <a:gd name="connsiteY1" fmla="*/ 84347 h 383168"/>
              <a:gd name="connsiteX2" fmla="*/ 69368 w 419510"/>
              <a:gd name="connsiteY2" fmla="*/ 322472 h 383168"/>
              <a:gd name="connsiteX3" fmla="*/ 1105 w 419510"/>
              <a:gd name="connsiteY3" fmla="*/ 379622 h 383168"/>
              <a:gd name="connsiteX4" fmla="*/ 43968 w 419510"/>
              <a:gd name="connsiteY4" fmla="*/ 349459 h 383168"/>
              <a:gd name="connsiteX5" fmla="*/ 243993 w 419510"/>
              <a:gd name="connsiteY5" fmla="*/ 127209 h 383168"/>
              <a:gd name="connsiteX6" fmla="*/ 318605 w 419510"/>
              <a:gd name="connsiteY6" fmla="*/ 62122 h 383168"/>
              <a:gd name="connsiteX7" fmla="*/ 418618 w 419510"/>
              <a:gd name="connsiteY7" fmla="*/ 209 h 38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510" h="383168">
                <a:moveTo>
                  <a:pt x="418618" y="209"/>
                </a:moveTo>
                <a:cubicBezTo>
                  <a:pt x="408299" y="3913"/>
                  <a:pt x="314901" y="30637"/>
                  <a:pt x="256693" y="84347"/>
                </a:cubicBezTo>
                <a:cubicBezTo>
                  <a:pt x="198485" y="138057"/>
                  <a:pt x="111966" y="273260"/>
                  <a:pt x="69368" y="322472"/>
                </a:cubicBezTo>
                <a:cubicBezTo>
                  <a:pt x="26770" y="371684"/>
                  <a:pt x="5338" y="375124"/>
                  <a:pt x="1105" y="379622"/>
                </a:cubicBezTo>
                <a:cubicBezTo>
                  <a:pt x="-3128" y="384120"/>
                  <a:pt x="3487" y="391528"/>
                  <a:pt x="43968" y="349459"/>
                </a:cubicBezTo>
                <a:cubicBezTo>
                  <a:pt x="84449" y="307390"/>
                  <a:pt x="198220" y="175099"/>
                  <a:pt x="243993" y="127209"/>
                </a:cubicBezTo>
                <a:cubicBezTo>
                  <a:pt x="289766" y="79320"/>
                  <a:pt x="290295" y="81437"/>
                  <a:pt x="318605" y="62122"/>
                </a:cubicBezTo>
                <a:cubicBezTo>
                  <a:pt x="346915" y="42808"/>
                  <a:pt x="428937" y="-3495"/>
                  <a:pt x="418618" y="2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603C56CE-C71B-4832-9806-571C6E45C51E}"/>
              </a:ext>
            </a:extLst>
          </p:cNvPr>
          <p:cNvSpPr/>
          <p:nvPr/>
        </p:nvSpPr>
        <p:spPr>
          <a:xfrm>
            <a:off x="4445905" y="7276319"/>
            <a:ext cx="334062" cy="98612"/>
          </a:xfrm>
          <a:custGeom>
            <a:avLst/>
            <a:gdLst>
              <a:gd name="connsiteX0" fmla="*/ 334058 w 334062"/>
              <a:gd name="connsiteY0" fmla="*/ 27769 h 98612"/>
              <a:gd name="connsiteX1" fmla="*/ 186420 w 334062"/>
              <a:gd name="connsiteY1" fmla="*/ 2369 h 98612"/>
              <a:gd name="connsiteX2" fmla="*/ 683 w 334062"/>
              <a:gd name="connsiteY2" fmla="*/ 97619 h 98612"/>
              <a:gd name="connsiteX3" fmla="*/ 126095 w 334062"/>
              <a:gd name="connsiteY3" fmla="*/ 49994 h 98612"/>
              <a:gd name="connsiteX4" fmla="*/ 191183 w 334062"/>
              <a:gd name="connsiteY4" fmla="*/ 15069 h 98612"/>
              <a:gd name="connsiteX5" fmla="*/ 334058 w 334062"/>
              <a:gd name="connsiteY5" fmla="*/ 27769 h 9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062" h="98612">
                <a:moveTo>
                  <a:pt x="334058" y="27769"/>
                </a:moveTo>
                <a:cubicBezTo>
                  <a:pt x="333264" y="25652"/>
                  <a:pt x="241982" y="-9273"/>
                  <a:pt x="186420" y="2369"/>
                </a:cubicBezTo>
                <a:cubicBezTo>
                  <a:pt x="130858" y="14011"/>
                  <a:pt x="10737" y="89682"/>
                  <a:pt x="683" y="97619"/>
                </a:cubicBezTo>
                <a:cubicBezTo>
                  <a:pt x="-9371" y="105556"/>
                  <a:pt x="94345" y="63752"/>
                  <a:pt x="126095" y="49994"/>
                </a:cubicBezTo>
                <a:cubicBezTo>
                  <a:pt x="157845" y="36236"/>
                  <a:pt x="160491" y="18773"/>
                  <a:pt x="191183" y="15069"/>
                </a:cubicBezTo>
                <a:cubicBezTo>
                  <a:pt x="221875" y="11365"/>
                  <a:pt x="334852" y="29886"/>
                  <a:pt x="334058" y="277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60318C5F-E9C1-4F69-9D67-4D191F76AF02}"/>
              </a:ext>
            </a:extLst>
          </p:cNvPr>
          <p:cNvSpPr/>
          <p:nvPr/>
        </p:nvSpPr>
        <p:spPr>
          <a:xfrm>
            <a:off x="4039869" y="7375866"/>
            <a:ext cx="426043" cy="185407"/>
          </a:xfrm>
          <a:custGeom>
            <a:avLst/>
            <a:gdLst>
              <a:gd name="connsiteX0" fmla="*/ 425769 w 426043"/>
              <a:gd name="connsiteY0" fmla="*/ 1247 h 185407"/>
              <a:gd name="connsiteX1" fmla="*/ 314644 w 426043"/>
              <a:gd name="connsiteY1" fmla="*/ 53634 h 185407"/>
              <a:gd name="connsiteX2" fmla="*/ 267019 w 426043"/>
              <a:gd name="connsiteY2" fmla="*/ 85384 h 185407"/>
              <a:gd name="connsiteX3" fmla="*/ 206694 w 426043"/>
              <a:gd name="connsiteY3" fmla="*/ 98084 h 185407"/>
              <a:gd name="connsiteX4" fmla="*/ 49531 w 426043"/>
              <a:gd name="connsiteY4" fmla="*/ 120309 h 185407"/>
              <a:gd name="connsiteX5" fmla="*/ 319 w 426043"/>
              <a:gd name="connsiteY5" fmla="*/ 185397 h 185407"/>
              <a:gd name="connsiteX6" fmla="*/ 33656 w 426043"/>
              <a:gd name="connsiteY6" fmla="*/ 125072 h 185407"/>
              <a:gd name="connsiteX7" fmla="*/ 132081 w 426043"/>
              <a:gd name="connsiteY7" fmla="*/ 96497 h 185407"/>
              <a:gd name="connsiteX8" fmla="*/ 219394 w 426043"/>
              <a:gd name="connsiteY8" fmla="*/ 86972 h 185407"/>
              <a:gd name="connsiteX9" fmla="*/ 343219 w 426043"/>
              <a:gd name="connsiteY9" fmla="*/ 21884 h 185407"/>
              <a:gd name="connsiteX10" fmla="*/ 425769 w 426043"/>
              <a:gd name="connsiteY10" fmla="*/ 1247 h 18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043" h="185407">
                <a:moveTo>
                  <a:pt x="425769" y="1247"/>
                </a:moveTo>
                <a:cubicBezTo>
                  <a:pt x="421006" y="6539"/>
                  <a:pt x="341102" y="39611"/>
                  <a:pt x="314644" y="53634"/>
                </a:cubicBezTo>
                <a:cubicBezTo>
                  <a:pt x="288186" y="67657"/>
                  <a:pt x="285011" y="77976"/>
                  <a:pt x="267019" y="85384"/>
                </a:cubicBezTo>
                <a:cubicBezTo>
                  <a:pt x="249027" y="92792"/>
                  <a:pt x="242942" y="92263"/>
                  <a:pt x="206694" y="98084"/>
                </a:cubicBezTo>
                <a:cubicBezTo>
                  <a:pt x="170446" y="103905"/>
                  <a:pt x="83927" y="105757"/>
                  <a:pt x="49531" y="120309"/>
                </a:cubicBezTo>
                <a:cubicBezTo>
                  <a:pt x="15135" y="134861"/>
                  <a:pt x="2965" y="184603"/>
                  <a:pt x="319" y="185397"/>
                </a:cubicBezTo>
                <a:cubicBezTo>
                  <a:pt x="-2327" y="186191"/>
                  <a:pt x="11696" y="139889"/>
                  <a:pt x="33656" y="125072"/>
                </a:cubicBezTo>
                <a:cubicBezTo>
                  <a:pt x="55616" y="110255"/>
                  <a:pt x="101125" y="102847"/>
                  <a:pt x="132081" y="96497"/>
                </a:cubicBezTo>
                <a:cubicBezTo>
                  <a:pt x="163037" y="90147"/>
                  <a:pt x="184204" y="99408"/>
                  <a:pt x="219394" y="86972"/>
                </a:cubicBezTo>
                <a:cubicBezTo>
                  <a:pt x="254584" y="74536"/>
                  <a:pt x="314380" y="35378"/>
                  <a:pt x="343219" y="21884"/>
                </a:cubicBezTo>
                <a:cubicBezTo>
                  <a:pt x="372058" y="8390"/>
                  <a:pt x="430532" y="-4045"/>
                  <a:pt x="425769" y="12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D0972E7F-40D5-4518-9E8D-878F0C9774E9}"/>
              </a:ext>
            </a:extLst>
          </p:cNvPr>
          <p:cNvSpPr/>
          <p:nvPr/>
        </p:nvSpPr>
        <p:spPr>
          <a:xfrm>
            <a:off x="4351702" y="7361015"/>
            <a:ext cx="449064" cy="114229"/>
          </a:xfrm>
          <a:custGeom>
            <a:avLst/>
            <a:gdLst>
              <a:gd name="connsiteX0" fmla="*/ 171086 w 449064"/>
              <a:gd name="connsiteY0" fmla="*/ 223 h 114229"/>
              <a:gd name="connsiteX1" fmla="*/ 42498 w 449064"/>
              <a:gd name="connsiteY1" fmla="*/ 78010 h 114229"/>
              <a:gd name="connsiteX2" fmla="*/ 75836 w 449064"/>
              <a:gd name="connsiteY2" fmla="*/ 104998 h 114229"/>
              <a:gd name="connsiteX3" fmla="*/ 445723 w 449064"/>
              <a:gd name="connsiteY3" fmla="*/ 112935 h 114229"/>
              <a:gd name="connsiteX4" fmla="*/ 244111 w 449064"/>
              <a:gd name="connsiteY4" fmla="*/ 112935 h 114229"/>
              <a:gd name="connsiteX5" fmla="*/ 1223 w 449064"/>
              <a:gd name="connsiteY5" fmla="*/ 104998 h 114229"/>
              <a:gd name="connsiteX6" fmla="*/ 171086 w 449064"/>
              <a:gd name="connsiteY6" fmla="*/ 223 h 11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064" h="114229">
                <a:moveTo>
                  <a:pt x="171086" y="223"/>
                </a:moveTo>
                <a:cubicBezTo>
                  <a:pt x="177965" y="-4275"/>
                  <a:pt x="58373" y="60548"/>
                  <a:pt x="42498" y="78010"/>
                </a:cubicBezTo>
                <a:cubicBezTo>
                  <a:pt x="26623" y="95472"/>
                  <a:pt x="8632" y="99177"/>
                  <a:pt x="75836" y="104998"/>
                </a:cubicBezTo>
                <a:cubicBezTo>
                  <a:pt x="143040" y="110819"/>
                  <a:pt x="417677" y="111612"/>
                  <a:pt x="445723" y="112935"/>
                </a:cubicBezTo>
                <a:cubicBezTo>
                  <a:pt x="473769" y="114258"/>
                  <a:pt x="318194" y="114258"/>
                  <a:pt x="244111" y="112935"/>
                </a:cubicBezTo>
                <a:cubicBezTo>
                  <a:pt x="170028" y="111612"/>
                  <a:pt x="18950" y="120344"/>
                  <a:pt x="1223" y="104998"/>
                </a:cubicBezTo>
                <a:cubicBezTo>
                  <a:pt x="-16504" y="89652"/>
                  <a:pt x="164207" y="4721"/>
                  <a:pt x="171086" y="2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25F18F69-417A-4203-B47C-21F270C86709}"/>
              </a:ext>
            </a:extLst>
          </p:cNvPr>
          <p:cNvSpPr/>
          <p:nvPr/>
        </p:nvSpPr>
        <p:spPr>
          <a:xfrm>
            <a:off x="4341759" y="7743695"/>
            <a:ext cx="409636" cy="40721"/>
          </a:xfrm>
          <a:custGeom>
            <a:avLst/>
            <a:gdLst>
              <a:gd name="connsiteX0" fmla="*/ 54 w 409636"/>
              <a:gd name="connsiteY0" fmla="*/ 130 h 40721"/>
              <a:gd name="connsiteX1" fmla="*/ 179441 w 409636"/>
              <a:gd name="connsiteY1" fmla="*/ 27118 h 40721"/>
              <a:gd name="connsiteX2" fmla="*/ 406454 w 409636"/>
              <a:gd name="connsiteY2" fmla="*/ 28705 h 40721"/>
              <a:gd name="connsiteX3" fmla="*/ 304854 w 409636"/>
              <a:gd name="connsiteY3" fmla="*/ 30293 h 40721"/>
              <a:gd name="connsiteX4" fmla="*/ 196904 w 409636"/>
              <a:gd name="connsiteY4" fmla="*/ 39818 h 40721"/>
              <a:gd name="connsiteX5" fmla="*/ 54 w 409636"/>
              <a:gd name="connsiteY5" fmla="*/ 130 h 4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636" h="40721">
                <a:moveTo>
                  <a:pt x="54" y="130"/>
                </a:moveTo>
                <a:cubicBezTo>
                  <a:pt x="-2856" y="-1987"/>
                  <a:pt x="111708" y="22356"/>
                  <a:pt x="179441" y="27118"/>
                </a:cubicBezTo>
                <a:cubicBezTo>
                  <a:pt x="247174" y="31881"/>
                  <a:pt x="385552" y="28176"/>
                  <a:pt x="406454" y="28705"/>
                </a:cubicBezTo>
                <a:cubicBezTo>
                  <a:pt x="427356" y="29234"/>
                  <a:pt x="339779" y="28441"/>
                  <a:pt x="304854" y="30293"/>
                </a:cubicBezTo>
                <a:cubicBezTo>
                  <a:pt x="269929" y="32145"/>
                  <a:pt x="242942" y="44051"/>
                  <a:pt x="196904" y="39818"/>
                </a:cubicBezTo>
                <a:cubicBezTo>
                  <a:pt x="150867" y="35585"/>
                  <a:pt x="2964" y="2247"/>
                  <a:pt x="54" y="1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3DABB0C1-10EF-4FE4-A42E-9B8A27220032}"/>
              </a:ext>
            </a:extLst>
          </p:cNvPr>
          <p:cNvSpPr/>
          <p:nvPr/>
        </p:nvSpPr>
        <p:spPr>
          <a:xfrm>
            <a:off x="4095750" y="7551431"/>
            <a:ext cx="205960" cy="164688"/>
          </a:xfrm>
          <a:custGeom>
            <a:avLst/>
            <a:gdLst>
              <a:gd name="connsiteX0" fmla="*/ 0 w 205960"/>
              <a:gd name="connsiteY0" fmla="*/ 307 h 164688"/>
              <a:gd name="connsiteX1" fmla="*/ 85725 w 205960"/>
              <a:gd name="connsiteY1" fmla="*/ 89207 h 164688"/>
              <a:gd name="connsiteX2" fmla="*/ 203200 w 205960"/>
              <a:gd name="connsiteY2" fmla="*/ 163819 h 164688"/>
              <a:gd name="connsiteX3" fmla="*/ 161925 w 205960"/>
              <a:gd name="connsiteY3" fmla="*/ 125719 h 164688"/>
              <a:gd name="connsiteX4" fmla="*/ 84138 w 205960"/>
              <a:gd name="connsiteY4" fmla="*/ 62219 h 164688"/>
              <a:gd name="connsiteX5" fmla="*/ 0 w 205960"/>
              <a:gd name="connsiteY5" fmla="*/ 307 h 16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60" h="164688">
                <a:moveTo>
                  <a:pt x="0" y="307"/>
                </a:moveTo>
                <a:cubicBezTo>
                  <a:pt x="265" y="4805"/>
                  <a:pt x="51858" y="61955"/>
                  <a:pt x="85725" y="89207"/>
                </a:cubicBezTo>
                <a:cubicBezTo>
                  <a:pt x="119592" y="116459"/>
                  <a:pt x="190500" y="157734"/>
                  <a:pt x="203200" y="163819"/>
                </a:cubicBezTo>
                <a:cubicBezTo>
                  <a:pt x="215900" y="169904"/>
                  <a:pt x="181769" y="142652"/>
                  <a:pt x="161925" y="125719"/>
                </a:cubicBezTo>
                <a:cubicBezTo>
                  <a:pt x="142081" y="108786"/>
                  <a:pt x="113771" y="82592"/>
                  <a:pt x="84138" y="62219"/>
                </a:cubicBezTo>
                <a:cubicBezTo>
                  <a:pt x="54505" y="41846"/>
                  <a:pt x="-265" y="-4191"/>
                  <a:pt x="0" y="3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FD255D4B-479D-4E69-AC78-01C0D6E194A6}"/>
              </a:ext>
            </a:extLst>
          </p:cNvPr>
          <p:cNvSpPr/>
          <p:nvPr/>
        </p:nvSpPr>
        <p:spPr>
          <a:xfrm>
            <a:off x="4056286" y="7489514"/>
            <a:ext cx="639686" cy="52699"/>
          </a:xfrm>
          <a:custGeom>
            <a:avLst/>
            <a:gdLst>
              <a:gd name="connsiteX0" fmla="*/ 637952 w 639686"/>
              <a:gd name="connsiteY0" fmla="*/ 33649 h 52699"/>
              <a:gd name="connsiteX1" fmla="*/ 410939 w 639686"/>
              <a:gd name="connsiteY1" fmla="*/ 3486 h 52699"/>
              <a:gd name="connsiteX2" fmla="*/ 272827 w 639686"/>
              <a:gd name="connsiteY2" fmla="*/ 5074 h 52699"/>
              <a:gd name="connsiteX3" fmla="*/ 201389 w 639686"/>
              <a:gd name="connsiteY3" fmla="*/ 43174 h 52699"/>
              <a:gd name="connsiteX4" fmla="*/ 22002 w 639686"/>
              <a:gd name="connsiteY4" fmla="*/ 51111 h 52699"/>
              <a:gd name="connsiteX5" fmla="*/ 2952 w 639686"/>
              <a:gd name="connsiteY5" fmla="*/ 52699 h 52699"/>
              <a:gd name="connsiteX6" fmla="*/ 210914 w 639686"/>
              <a:gd name="connsiteY6" fmla="*/ 30474 h 52699"/>
              <a:gd name="connsiteX7" fmla="*/ 280764 w 639686"/>
              <a:gd name="connsiteY7" fmla="*/ 13011 h 52699"/>
              <a:gd name="connsiteX8" fmla="*/ 637952 w 639686"/>
              <a:gd name="connsiteY8" fmla="*/ 33649 h 5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686" h="52699">
                <a:moveTo>
                  <a:pt x="637952" y="33649"/>
                </a:moveTo>
                <a:cubicBezTo>
                  <a:pt x="659648" y="32062"/>
                  <a:pt x="471793" y="8248"/>
                  <a:pt x="410939" y="3486"/>
                </a:cubicBezTo>
                <a:cubicBezTo>
                  <a:pt x="350085" y="-1276"/>
                  <a:pt x="307752" y="-1541"/>
                  <a:pt x="272827" y="5074"/>
                </a:cubicBezTo>
                <a:cubicBezTo>
                  <a:pt x="237902" y="11689"/>
                  <a:pt x="243193" y="35501"/>
                  <a:pt x="201389" y="43174"/>
                </a:cubicBezTo>
                <a:cubicBezTo>
                  <a:pt x="159585" y="50847"/>
                  <a:pt x="55075" y="49524"/>
                  <a:pt x="22002" y="51111"/>
                </a:cubicBezTo>
                <a:cubicBezTo>
                  <a:pt x="-11071" y="52698"/>
                  <a:pt x="2952" y="52699"/>
                  <a:pt x="2952" y="52699"/>
                </a:cubicBezTo>
                <a:cubicBezTo>
                  <a:pt x="34437" y="49260"/>
                  <a:pt x="164612" y="37089"/>
                  <a:pt x="210914" y="30474"/>
                </a:cubicBezTo>
                <a:cubicBezTo>
                  <a:pt x="257216" y="23859"/>
                  <a:pt x="208533" y="10365"/>
                  <a:pt x="280764" y="13011"/>
                </a:cubicBezTo>
                <a:cubicBezTo>
                  <a:pt x="352995" y="15657"/>
                  <a:pt x="616256" y="35236"/>
                  <a:pt x="637952" y="336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2F856EBD-2698-4CDE-8CB6-9C3E12DC87D8}"/>
              </a:ext>
            </a:extLst>
          </p:cNvPr>
          <p:cNvSpPr/>
          <p:nvPr/>
        </p:nvSpPr>
        <p:spPr>
          <a:xfrm>
            <a:off x="4512515" y="7402138"/>
            <a:ext cx="271707" cy="21012"/>
          </a:xfrm>
          <a:custGeom>
            <a:avLst/>
            <a:gdLst>
              <a:gd name="connsiteX0" fmla="*/ 3923 w 271707"/>
              <a:gd name="connsiteY0" fmla="*/ 8312 h 21012"/>
              <a:gd name="connsiteX1" fmla="*/ 64248 w 271707"/>
              <a:gd name="connsiteY1" fmla="*/ 16250 h 21012"/>
              <a:gd name="connsiteX2" fmla="*/ 211885 w 271707"/>
              <a:gd name="connsiteY2" fmla="*/ 21012 h 21012"/>
              <a:gd name="connsiteX3" fmla="*/ 270623 w 271707"/>
              <a:gd name="connsiteY3" fmla="*/ 16250 h 21012"/>
              <a:gd name="connsiteX4" fmla="*/ 167435 w 271707"/>
              <a:gd name="connsiteY4" fmla="*/ 375 h 21012"/>
              <a:gd name="connsiteX5" fmla="*/ 3923 w 271707"/>
              <a:gd name="connsiteY5" fmla="*/ 8312 h 2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07" h="21012">
                <a:moveTo>
                  <a:pt x="3923" y="8312"/>
                </a:moveTo>
                <a:cubicBezTo>
                  <a:pt x="-13275" y="10958"/>
                  <a:pt x="29588" y="14133"/>
                  <a:pt x="64248" y="16250"/>
                </a:cubicBezTo>
                <a:cubicBezTo>
                  <a:pt x="98908" y="18367"/>
                  <a:pt x="177489" y="21012"/>
                  <a:pt x="211885" y="21012"/>
                </a:cubicBezTo>
                <a:cubicBezTo>
                  <a:pt x="246281" y="21012"/>
                  <a:pt x="278031" y="19690"/>
                  <a:pt x="270623" y="16250"/>
                </a:cubicBezTo>
                <a:cubicBezTo>
                  <a:pt x="263215" y="12811"/>
                  <a:pt x="208181" y="2492"/>
                  <a:pt x="167435" y="375"/>
                </a:cubicBezTo>
                <a:cubicBezTo>
                  <a:pt x="126689" y="-1742"/>
                  <a:pt x="21121" y="5666"/>
                  <a:pt x="3923" y="83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87E77B86-418F-4740-9F50-BED95C60B050}"/>
              </a:ext>
            </a:extLst>
          </p:cNvPr>
          <p:cNvSpPr/>
          <p:nvPr/>
        </p:nvSpPr>
        <p:spPr>
          <a:xfrm>
            <a:off x="4505732" y="7300837"/>
            <a:ext cx="83984" cy="104923"/>
          </a:xfrm>
          <a:custGeom>
            <a:avLst/>
            <a:gdLst>
              <a:gd name="connsiteX0" fmla="*/ 83731 w 83984"/>
              <a:gd name="connsiteY0" fmla="*/ 76 h 104923"/>
              <a:gd name="connsiteX1" fmla="*/ 26581 w 83984"/>
              <a:gd name="connsiteY1" fmla="*/ 47701 h 104923"/>
              <a:gd name="connsiteX2" fmla="*/ 15468 w 83984"/>
              <a:gd name="connsiteY2" fmla="*/ 104851 h 104923"/>
              <a:gd name="connsiteX3" fmla="*/ 1181 w 83984"/>
              <a:gd name="connsiteY3" fmla="*/ 58813 h 104923"/>
              <a:gd name="connsiteX4" fmla="*/ 83731 w 83984"/>
              <a:gd name="connsiteY4" fmla="*/ 76 h 10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84" h="104923">
                <a:moveTo>
                  <a:pt x="83731" y="76"/>
                </a:moveTo>
                <a:cubicBezTo>
                  <a:pt x="87964" y="-1776"/>
                  <a:pt x="37958" y="30239"/>
                  <a:pt x="26581" y="47701"/>
                </a:cubicBezTo>
                <a:cubicBezTo>
                  <a:pt x="15204" y="65163"/>
                  <a:pt x="19701" y="102999"/>
                  <a:pt x="15468" y="104851"/>
                </a:cubicBezTo>
                <a:cubicBezTo>
                  <a:pt x="11235" y="106703"/>
                  <a:pt x="-4375" y="72571"/>
                  <a:pt x="1181" y="58813"/>
                </a:cubicBezTo>
                <a:cubicBezTo>
                  <a:pt x="6737" y="45055"/>
                  <a:pt x="79498" y="1928"/>
                  <a:pt x="83731" y="7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8A8DC3E7-173D-4A06-A9B8-2474BEEABE01}"/>
              </a:ext>
            </a:extLst>
          </p:cNvPr>
          <p:cNvSpPr/>
          <p:nvPr/>
        </p:nvSpPr>
        <p:spPr>
          <a:xfrm>
            <a:off x="3632466" y="5128658"/>
            <a:ext cx="798397" cy="522994"/>
          </a:xfrm>
          <a:custGeom>
            <a:avLst/>
            <a:gdLst>
              <a:gd name="connsiteX0" fmla="*/ 12434 w 798397"/>
              <a:gd name="connsiteY0" fmla="*/ 2142 h 522994"/>
              <a:gd name="connsiteX1" fmla="*/ 634734 w 798397"/>
              <a:gd name="connsiteY1" fmla="*/ 132317 h 522994"/>
              <a:gd name="connsiteX2" fmla="*/ 796659 w 798397"/>
              <a:gd name="connsiteY2" fmla="*/ 462517 h 522994"/>
              <a:gd name="connsiteX3" fmla="*/ 723634 w 798397"/>
              <a:gd name="connsiteY3" fmla="*/ 313292 h 522994"/>
              <a:gd name="connsiteX4" fmla="*/ 777609 w 798397"/>
              <a:gd name="connsiteY4" fmla="*/ 522842 h 522994"/>
              <a:gd name="connsiteX5" fmla="*/ 701409 w 798397"/>
              <a:gd name="connsiteY5" fmla="*/ 348217 h 522994"/>
              <a:gd name="connsiteX6" fmla="*/ 685534 w 798397"/>
              <a:gd name="connsiteY6" fmla="*/ 414892 h 522994"/>
              <a:gd name="connsiteX7" fmla="*/ 393434 w 798397"/>
              <a:gd name="connsiteY7" fmla="*/ 240267 h 522994"/>
              <a:gd name="connsiteX8" fmla="*/ 612509 w 798397"/>
              <a:gd name="connsiteY8" fmla="*/ 357742 h 522994"/>
              <a:gd name="connsiteX9" fmla="*/ 82284 w 798397"/>
              <a:gd name="connsiteY9" fmla="*/ 262492 h 522994"/>
              <a:gd name="connsiteX10" fmla="*/ 745859 w 798397"/>
              <a:gd name="connsiteY10" fmla="*/ 373617 h 522994"/>
              <a:gd name="connsiteX11" fmla="*/ 495034 w 798397"/>
              <a:gd name="connsiteY11" fmla="*/ 227567 h 522994"/>
              <a:gd name="connsiteX12" fmla="*/ 37834 w 798397"/>
              <a:gd name="connsiteY12" fmla="*/ 110092 h 522994"/>
              <a:gd name="connsiteX13" fmla="*/ 529959 w 798397"/>
              <a:gd name="connsiteY13" fmla="*/ 176767 h 522994"/>
              <a:gd name="connsiteX14" fmla="*/ 282309 w 798397"/>
              <a:gd name="connsiteY14" fmla="*/ 113267 h 522994"/>
              <a:gd name="connsiteX15" fmla="*/ 225159 w 798397"/>
              <a:gd name="connsiteY15" fmla="*/ 56117 h 522994"/>
              <a:gd name="connsiteX16" fmla="*/ 12434 w 798397"/>
              <a:gd name="connsiteY16" fmla="*/ 2142 h 52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8397" h="522994">
                <a:moveTo>
                  <a:pt x="12434" y="2142"/>
                </a:moveTo>
                <a:cubicBezTo>
                  <a:pt x="80697" y="14842"/>
                  <a:pt x="504030" y="55588"/>
                  <a:pt x="634734" y="132317"/>
                </a:cubicBezTo>
                <a:cubicBezTo>
                  <a:pt x="765438" y="209046"/>
                  <a:pt x="781842" y="432355"/>
                  <a:pt x="796659" y="462517"/>
                </a:cubicBezTo>
                <a:cubicBezTo>
                  <a:pt x="811476" y="492679"/>
                  <a:pt x="726809" y="303238"/>
                  <a:pt x="723634" y="313292"/>
                </a:cubicBezTo>
                <a:cubicBezTo>
                  <a:pt x="720459" y="323346"/>
                  <a:pt x="781313" y="517021"/>
                  <a:pt x="777609" y="522842"/>
                </a:cubicBezTo>
                <a:cubicBezTo>
                  <a:pt x="773905" y="528663"/>
                  <a:pt x="716755" y="366209"/>
                  <a:pt x="701409" y="348217"/>
                </a:cubicBezTo>
                <a:cubicBezTo>
                  <a:pt x="686063" y="330225"/>
                  <a:pt x="736863" y="432884"/>
                  <a:pt x="685534" y="414892"/>
                </a:cubicBezTo>
                <a:cubicBezTo>
                  <a:pt x="634205" y="396900"/>
                  <a:pt x="405605" y="249792"/>
                  <a:pt x="393434" y="240267"/>
                </a:cubicBezTo>
                <a:cubicBezTo>
                  <a:pt x="381263" y="230742"/>
                  <a:pt x="664367" y="354038"/>
                  <a:pt x="612509" y="357742"/>
                </a:cubicBezTo>
                <a:cubicBezTo>
                  <a:pt x="560651" y="361446"/>
                  <a:pt x="60059" y="259846"/>
                  <a:pt x="82284" y="262492"/>
                </a:cubicBezTo>
                <a:cubicBezTo>
                  <a:pt x="104509" y="265138"/>
                  <a:pt x="677067" y="379438"/>
                  <a:pt x="745859" y="373617"/>
                </a:cubicBezTo>
                <a:cubicBezTo>
                  <a:pt x="814651" y="367796"/>
                  <a:pt x="613038" y="271488"/>
                  <a:pt x="495034" y="227567"/>
                </a:cubicBezTo>
                <a:cubicBezTo>
                  <a:pt x="377030" y="183646"/>
                  <a:pt x="32013" y="118559"/>
                  <a:pt x="37834" y="110092"/>
                </a:cubicBezTo>
                <a:cubicBezTo>
                  <a:pt x="43655" y="101625"/>
                  <a:pt x="489213" y="176238"/>
                  <a:pt x="529959" y="176767"/>
                </a:cubicBezTo>
                <a:cubicBezTo>
                  <a:pt x="570705" y="177296"/>
                  <a:pt x="333109" y="133375"/>
                  <a:pt x="282309" y="113267"/>
                </a:cubicBezTo>
                <a:cubicBezTo>
                  <a:pt x="231509" y="93159"/>
                  <a:pt x="273313" y="75696"/>
                  <a:pt x="225159" y="56117"/>
                </a:cubicBezTo>
                <a:cubicBezTo>
                  <a:pt x="177005" y="36538"/>
                  <a:pt x="-55829" y="-10558"/>
                  <a:pt x="12434" y="2142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DFA4E2A8-CF81-4FE9-A84A-AADCC51BD65B}"/>
              </a:ext>
            </a:extLst>
          </p:cNvPr>
          <p:cNvSpPr/>
          <p:nvPr/>
        </p:nvSpPr>
        <p:spPr>
          <a:xfrm>
            <a:off x="3744666" y="5451969"/>
            <a:ext cx="459904" cy="110761"/>
          </a:xfrm>
          <a:custGeom>
            <a:avLst/>
            <a:gdLst>
              <a:gd name="connsiteX0" fmla="*/ 454272 w 459904"/>
              <a:gd name="connsiteY0" fmla="*/ 110631 h 110761"/>
              <a:gd name="connsiteX1" fmla="*/ 174872 w 459904"/>
              <a:gd name="connsiteY1" fmla="*/ 9031 h 110761"/>
              <a:gd name="connsiteX2" fmla="*/ 247 w 459904"/>
              <a:gd name="connsiteY2" fmla="*/ 4269 h 110761"/>
              <a:gd name="connsiteX3" fmla="*/ 141534 w 459904"/>
              <a:gd name="connsiteY3" fmla="*/ 2681 h 110761"/>
              <a:gd name="connsiteX4" fmla="*/ 344734 w 459904"/>
              <a:gd name="connsiteY4" fmla="*/ 29669 h 110761"/>
              <a:gd name="connsiteX5" fmla="*/ 454272 w 459904"/>
              <a:gd name="connsiteY5" fmla="*/ 110631 h 11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904" h="110761">
                <a:moveTo>
                  <a:pt x="454272" y="110631"/>
                </a:moveTo>
                <a:cubicBezTo>
                  <a:pt x="425962" y="107191"/>
                  <a:pt x="250543" y="26758"/>
                  <a:pt x="174872" y="9031"/>
                </a:cubicBezTo>
                <a:cubicBezTo>
                  <a:pt x="99201" y="-8696"/>
                  <a:pt x="5803" y="5327"/>
                  <a:pt x="247" y="4269"/>
                </a:cubicBezTo>
                <a:cubicBezTo>
                  <a:pt x="-5309" y="3211"/>
                  <a:pt x="84119" y="-1552"/>
                  <a:pt x="141534" y="2681"/>
                </a:cubicBezTo>
                <a:cubicBezTo>
                  <a:pt x="198949" y="6914"/>
                  <a:pt x="291817" y="10883"/>
                  <a:pt x="344734" y="29669"/>
                </a:cubicBezTo>
                <a:cubicBezTo>
                  <a:pt x="397651" y="48454"/>
                  <a:pt x="482582" y="114071"/>
                  <a:pt x="454272" y="1106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649C058E-BBBA-4A44-A33A-BFC986F9083B}"/>
              </a:ext>
            </a:extLst>
          </p:cNvPr>
          <p:cNvSpPr/>
          <p:nvPr/>
        </p:nvSpPr>
        <p:spPr>
          <a:xfrm>
            <a:off x="3352725" y="5136151"/>
            <a:ext cx="789745" cy="378190"/>
          </a:xfrm>
          <a:custGeom>
            <a:avLst/>
            <a:gdLst>
              <a:gd name="connsiteX0" fmla="*/ 404888 w 789745"/>
              <a:gd name="connsiteY0" fmla="*/ 2587 h 378190"/>
              <a:gd name="connsiteX1" fmla="*/ 119138 w 789745"/>
              <a:gd name="connsiteY1" fmla="*/ 110537 h 378190"/>
              <a:gd name="connsiteX2" fmla="*/ 75 w 789745"/>
              <a:gd name="connsiteY2" fmla="*/ 262937 h 378190"/>
              <a:gd name="connsiteX3" fmla="*/ 133425 w 789745"/>
              <a:gd name="connsiteY3" fmla="*/ 210549 h 378190"/>
              <a:gd name="connsiteX4" fmla="*/ 58813 w 789745"/>
              <a:gd name="connsiteY4" fmla="*/ 332787 h 378190"/>
              <a:gd name="connsiteX5" fmla="*/ 171525 w 789745"/>
              <a:gd name="connsiteY5" fmla="*/ 261349 h 378190"/>
              <a:gd name="connsiteX6" fmla="*/ 168350 w 789745"/>
              <a:gd name="connsiteY6" fmla="*/ 339137 h 378190"/>
              <a:gd name="connsiteX7" fmla="*/ 789063 w 789745"/>
              <a:gd name="connsiteY7" fmla="*/ 377237 h 378190"/>
              <a:gd name="connsiteX8" fmla="*/ 33413 w 789745"/>
              <a:gd name="connsiteY8" fmla="*/ 356599 h 378190"/>
              <a:gd name="connsiteX9" fmla="*/ 225500 w 789745"/>
              <a:gd name="connsiteY9" fmla="*/ 253412 h 378190"/>
              <a:gd name="connsiteX10" fmla="*/ 466800 w 789745"/>
              <a:gd name="connsiteY10" fmla="*/ 127999 h 378190"/>
              <a:gd name="connsiteX11" fmla="*/ 135013 w 789745"/>
              <a:gd name="connsiteY11" fmla="*/ 220074 h 378190"/>
              <a:gd name="connsiteX12" fmla="*/ 404888 w 789745"/>
              <a:gd name="connsiteY12" fmla="*/ 2587 h 37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9745" h="378190">
                <a:moveTo>
                  <a:pt x="404888" y="2587"/>
                </a:moveTo>
                <a:cubicBezTo>
                  <a:pt x="402242" y="-15669"/>
                  <a:pt x="186607" y="67145"/>
                  <a:pt x="119138" y="110537"/>
                </a:cubicBezTo>
                <a:cubicBezTo>
                  <a:pt x="51669" y="153929"/>
                  <a:pt x="-2306" y="246268"/>
                  <a:pt x="75" y="262937"/>
                </a:cubicBezTo>
                <a:cubicBezTo>
                  <a:pt x="2456" y="279606"/>
                  <a:pt x="123635" y="198907"/>
                  <a:pt x="133425" y="210549"/>
                </a:cubicBezTo>
                <a:cubicBezTo>
                  <a:pt x="143215" y="222191"/>
                  <a:pt x="52463" y="324320"/>
                  <a:pt x="58813" y="332787"/>
                </a:cubicBezTo>
                <a:cubicBezTo>
                  <a:pt x="65163" y="341254"/>
                  <a:pt x="153269" y="260291"/>
                  <a:pt x="171525" y="261349"/>
                </a:cubicBezTo>
                <a:cubicBezTo>
                  <a:pt x="189781" y="262407"/>
                  <a:pt x="65427" y="319822"/>
                  <a:pt x="168350" y="339137"/>
                </a:cubicBezTo>
                <a:cubicBezTo>
                  <a:pt x="271273" y="358452"/>
                  <a:pt x="811552" y="374327"/>
                  <a:pt x="789063" y="377237"/>
                </a:cubicBezTo>
                <a:cubicBezTo>
                  <a:pt x="766574" y="380147"/>
                  <a:pt x="127340" y="377236"/>
                  <a:pt x="33413" y="356599"/>
                </a:cubicBezTo>
                <a:cubicBezTo>
                  <a:pt x="-60514" y="335962"/>
                  <a:pt x="153269" y="291512"/>
                  <a:pt x="225500" y="253412"/>
                </a:cubicBezTo>
                <a:cubicBezTo>
                  <a:pt x="297731" y="215312"/>
                  <a:pt x="481881" y="133555"/>
                  <a:pt x="466800" y="127999"/>
                </a:cubicBezTo>
                <a:cubicBezTo>
                  <a:pt x="451719" y="122443"/>
                  <a:pt x="149830" y="242563"/>
                  <a:pt x="135013" y="220074"/>
                </a:cubicBezTo>
                <a:cubicBezTo>
                  <a:pt x="120196" y="197585"/>
                  <a:pt x="407534" y="20843"/>
                  <a:pt x="404888" y="258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020ECDA9-2055-474C-94F9-8242C2BD7B26}"/>
              </a:ext>
            </a:extLst>
          </p:cNvPr>
          <p:cNvSpPr/>
          <p:nvPr/>
        </p:nvSpPr>
        <p:spPr>
          <a:xfrm>
            <a:off x="3026124" y="5424507"/>
            <a:ext cx="877211" cy="464244"/>
          </a:xfrm>
          <a:custGeom>
            <a:avLst/>
            <a:gdLst>
              <a:gd name="connsiteX0" fmla="*/ 877009 w 877211"/>
              <a:gd name="connsiteY0" fmla="*/ 97876 h 464244"/>
              <a:gd name="connsiteX1" fmla="*/ 559509 w 877211"/>
              <a:gd name="connsiteY1" fmla="*/ 159260 h 464244"/>
              <a:gd name="connsiteX2" fmla="*/ 614543 w 877211"/>
              <a:gd name="connsiteY2" fmla="*/ 155026 h 464244"/>
              <a:gd name="connsiteX3" fmla="*/ 506593 w 877211"/>
              <a:gd name="connsiteY3" fmla="*/ 248160 h 464244"/>
              <a:gd name="connsiteX4" fmla="*/ 779643 w 877211"/>
              <a:gd name="connsiteY4" fmla="*/ 334943 h 464244"/>
              <a:gd name="connsiteX5" fmla="*/ 476959 w 877211"/>
              <a:gd name="connsiteY5" fmla="*/ 370926 h 464244"/>
              <a:gd name="connsiteX6" fmla="*/ 468493 w 877211"/>
              <a:gd name="connsiteY6" fmla="*/ 464060 h 464244"/>
              <a:gd name="connsiteX7" fmla="*/ 644176 w 877211"/>
              <a:gd name="connsiteY7" fmla="*/ 394210 h 464244"/>
              <a:gd name="connsiteX8" fmla="*/ 464259 w 877211"/>
              <a:gd name="connsiteY8" fmla="*/ 373043 h 464244"/>
              <a:gd name="connsiteX9" fmla="*/ 360543 w 877211"/>
              <a:gd name="connsiteY9" fmla="*/ 322243 h 464244"/>
              <a:gd name="connsiteX10" fmla="*/ 709 w 877211"/>
              <a:gd name="connsiteY10" fmla="*/ 104226 h 464244"/>
              <a:gd name="connsiteX11" fmla="*/ 265293 w 877211"/>
              <a:gd name="connsiteY11" fmla="*/ 510 h 464244"/>
              <a:gd name="connsiteX12" fmla="*/ 150993 w 877211"/>
              <a:gd name="connsiteY12" fmla="*/ 66126 h 464244"/>
              <a:gd name="connsiteX13" fmla="*/ 229309 w 877211"/>
              <a:gd name="connsiteY13" fmla="*/ 104226 h 464244"/>
              <a:gd name="connsiteX14" fmla="*/ 269526 w 877211"/>
              <a:gd name="connsiteY14" fmla="*/ 57660 h 464244"/>
              <a:gd name="connsiteX15" fmla="*/ 242009 w 877211"/>
              <a:gd name="connsiteY15" fmla="*/ 99993 h 464244"/>
              <a:gd name="connsiteX16" fmla="*/ 309743 w 877211"/>
              <a:gd name="connsiteY16" fmla="*/ 195243 h 464244"/>
              <a:gd name="connsiteX17" fmla="*/ 506593 w 877211"/>
              <a:gd name="connsiteY17" fmla="*/ 142326 h 464244"/>
              <a:gd name="connsiteX18" fmla="*/ 877009 w 877211"/>
              <a:gd name="connsiteY18" fmla="*/ 97876 h 464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7211" h="464244">
                <a:moveTo>
                  <a:pt x="877009" y="97876"/>
                </a:moveTo>
                <a:cubicBezTo>
                  <a:pt x="885828" y="100698"/>
                  <a:pt x="603253" y="149735"/>
                  <a:pt x="559509" y="159260"/>
                </a:cubicBezTo>
                <a:cubicBezTo>
                  <a:pt x="515765" y="168785"/>
                  <a:pt x="623362" y="140209"/>
                  <a:pt x="614543" y="155026"/>
                </a:cubicBezTo>
                <a:cubicBezTo>
                  <a:pt x="605724" y="169843"/>
                  <a:pt x="479076" y="218174"/>
                  <a:pt x="506593" y="248160"/>
                </a:cubicBezTo>
                <a:cubicBezTo>
                  <a:pt x="534110" y="278146"/>
                  <a:pt x="784582" y="314482"/>
                  <a:pt x="779643" y="334943"/>
                </a:cubicBezTo>
                <a:cubicBezTo>
                  <a:pt x="774704" y="355404"/>
                  <a:pt x="528817" y="349407"/>
                  <a:pt x="476959" y="370926"/>
                </a:cubicBezTo>
                <a:cubicBezTo>
                  <a:pt x="425101" y="392445"/>
                  <a:pt x="440624" y="460179"/>
                  <a:pt x="468493" y="464060"/>
                </a:cubicBezTo>
                <a:cubicBezTo>
                  <a:pt x="496362" y="467941"/>
                  <a:pt x="644882" y="409379"/>
                  <a:pt x="644176" y="394210"/>
                </a:cubicBezTo>
                <a:cubicBezTo>
                  <a:pt x="643470" y="379041"/>
                  <a:pt x="511531" y="385037"/>
                  <a:pt x="464259" y="373043"/>
                </a:cubicBezTo>
                <a:cubicBezTo>
                  <a:pt x="416987" y="361049"/>
                  <a:pt x="437801" y="367046"/>
                  <a:pt x="360543" y="322243"/>
                </a:cubicBezTo>
                <a:cubicBezTo>
                  <a:pt x="283285" y="277440"/>
                  <a:pt x="16584" y="157848"/>
                  <a:pt x="709" y="104226"/>
                </a:cubicBezTo>
                <a:cubicBezTo>
                  <a:pt x="-15166" y="50604"/>
                  <a:pt x="240246" y="6860"/>
                  <a:pt x="265293" y="510"/>
                </a:cubicBezTo>
                <a:cubicBezTo>
                  <a:pt x="290340" y="-5840"/>
                  <a:pt x="156990" y="48840"/>
                  <a:pt x="150993" y="66126"/>
                </a:cubicBezTo>
                <a:cubicBezTo>
                  <a:pt x="144996" y="83412"/>
                  <a:pt x="209554" y="105637"/>
                  <a:pt x="229309" y="104226"/>
                </a:cubicBezTo>
                <a:cubicBezTo>
                  <a:pt x="249064" y="102815"/>
                  <a:pt x="267409" y="58365"/>
                  <a:pt x="269526" y="57660"/>
                </a:cubicBezTo>
                <a:cubicBezTo>
                  <a:pt x="271643" y="56954"/>
                  <a:pt x="235306" y="77063"/>
                  <a:pt x="242009" y="99993"/>
                </a:cubicBezTo>
                <a:cubicBezTo>
                  <a:pt x="248712" y="122923"/>
                  <a:pt x="265646" y="188187"/>
                  <a:pt x="309743" y="195243"/>
                </a:cubicBezTo>
                <a:cubicBezTo>
                  <a:pt x="353840" y="202299"/>
                  <a:pt x="417693" y="158554"/>
                  <a:pt x="506593" y="142326"/>
                </a:cubicBezTo>
                <a:cubicBezTo>
                  <a:pt x="595493" y="126098"/>
                  <a:pt x="868190" y="95054"/>
                  <a:pt x="877009" y="978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BE2846EB-0705-4C2C-A7FA-7A1FBE4FBB47}"/>
              </a:ext>
            </a:extLst>
          </p:cNvPr>
          <p:cNvSpPr/>
          <p:nvPr/>
        </p:nvSpPr>
        <p:spPr>
          <a:xfrm>
            <a:off x="3087614" y="4893264"/>
            <a:ext cx="1459110" cy="412903"/>
          </a:xfrm>
          <a:custGeom>
            <a:avLst/>
            <a:gdLst>
              <a:gd name="connsiteX0" fmla="*/ 1458986 w 1459110"/>
              <a:gd name="connsiteY0" fmla="*/ 375119 h 412903"/>
              <a:gd name="connsiteX1" fmla="*/ 1312936 w 1459110"/>
              <a:gd name="connsiteY1" fmla="*/ 47036 h 412903"/>
              <a:gd name="connsiteX2" fmla="*/ 1016603 w 1459110"/>
              <a:gd name="connsiteY2" fmla="*/ 2586 h 412903"/>
              <a:gd name="connsiteX3" fmla="*/ 1169003 w 1459110"/>
              <a:gd name="connsiteY3" fmla="*/ 21636 h 412903"/>
              <a:gd name="connsiteX4" fmla="*/ 1238853 w 1459110"/>
              <a:gd name="connsiteY4" fmla="*/ 154986 h 412903"/>
              <a:gd name="connsiteX5" fmla="*/ 950986 w 1459110"/>
              <a:gd name="connsiteY5" fmla="*/ 87253 h 412903"/>
              <a:gd name="connsiteX6" fmla="*/ 726619 w 1459110"/>
              <a:gd name="connsiteY6" fmla="*/ 19519 h 412903"/>
              <a:gd name="connsiteX7" fmla="*/ 1215569 w 1459110"/>
              <a:gd name="connsiteY7" fmla="*/ 87253 h 412903"/>
              <a:gd name="connsiteX8" fmla="*/ 627136 w 1459110"/>
              <a:gd name="connsiteY8" fmla="*/ 61853 h 412903"/>
              <a:gd name="connsiteX9" fmla="*/ 394303 w 1459110"/>
              <a:gd name="connsiteY9" fmla="*/ 93603 h 412903"/>
              <a:gd name="connsiteX10" fmla="*/ 214386 w 1459110"/>
              <a:gd name="connsiteY10" fmla="*/ 222719 h 412903"/>
              <a:gd name="connsiteX11" fmla="*/ 521303 w 1459110"/>
              <a:gd name="connsiteY11" fmla="*/ 110536 h 412903"/>
              <a:gd name="connsiteX12" fmla="*/ 9069 w 1459110"/>
              <a:gd name="connsiteY12" fmla="*/ 411103 h 412903"/>
              <a:gd name="connsiteX13" fmla="*/ 191103 w 1459110"/>
              <a:gd name="connsiteY13" fmla="*/ 241769 h 412903"/>
              <a:gd name="connsiteX14" fmla="*/ 157236 w 1459110"/>
              <a:gd name="connsiteY14" fmla="*/ 370886 h 412903"/>
              <a:gd name="connsiteX15" fmla="*/ 724503 w 1459110"/>
              <a:gd name="connsiteY15" fmla="*/ 171919 h 412903"/>
              <a:gd name="connsiteX16" fmla="*/ 241903 w 1459110"/>
              <a:gd name="connsiteY16" fmla="*/ 269286 h 412903"/>
              <a:gd name="connsiteX17" fmla="*/ 967919 w 1459110"/>
              <a:gd name="connsiteY17" fmla="*/ 167686 h 412903"/>
              <a:gd name="connsiteX18" fmla="*/ 1329869 w 1459110"/>
              <a:gd name="connsiteY18" fmla="*/ 358186 h 412903"/>
              <a:gd name="connsiteX19" fmla="*/ 961569 w 1459110"/>
              <a:gd name="connsiteY19" fmla="*/ 275636 h 412903"/>
              <a:gd name="connsiteX20" fmla="*/ 1124553 w 1459110"/>
              <a:gd name="connsiteY20" fmla="*/ 241769 h 412903"/>
              <a:gd name="connsiteX21" fmla="*/ 1334103 w 1459110"/>
              <a:gd name="connsiteY21" fmla="*/ 288336 h 412903"/>
              <a:gd name="connsiteX22" fmla="*/ 1458986 w 1459110"/>
              <a:gd name="connsiteY22" fmla="*/ 375119 h 41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59110" h="412903">
                <a:moveTo>
                  <a:pt x="1458986" y="375119"/>
                </a:moveTo>
                <a:cubicBezTo>
                  <a:pt x="1455458" y="334902"/>
                  <a:pt x="1386667" y="109125"/>
                  <a:pt x="1312936" y="47036"/>
                </a:cubicBezTo>
                <a:cubicBezTo>
                  <a:pt x="1239205" y="-15053"/>
                  <a:pt x="1040592" y="6819"/>
                  <a:pt x="1016603" y="2586"/>
                </a:cubicBezTo>
                <a:cubicBezTo>
                  <a:pt x="992614" y="-1647"/>
                  <a:pt x="1131961" y="-3764"/>
                  <a:pt x="1169003" y="21636"/>
                </a:cubicBezTo>
                <a:cubicBezTo>
                  <a:pt x="1206045" y="47036"/>
                  <a:pt x="1275189" y="144050"/>
                  <a:pt x="1238853" y="154986"/>
                </a:cubicBezTo>
                <a:cubicBezTo>
                  <a:pt x="1202517" y="165922"/>
                  <a:pt x="1036358" y="109831"/>
                  <a:pt x="950986" y="87253"/>
                </a:cubicBezTo>
                <a:cubicBezTo>
                  <a:pt x="865614" y="64675"/>
                  <a:pt x="682522" y="19519"/>
                  <a:pt x="726619" y="19519"/>
                </a:cubicBezTo>
                <a:cubicBezTo>
                  <a:pt x="770716" y="19519"/>
                  <a:pt x="1232149" y="80197"/>
                  <a:pt x="1215569" y="87253"/>
                </a:cubicBezTo>
                <a:cubicBezTo>
                  <a:pt x="1198989" y="94309"/>
                  <a:pt x="764014" y="60795"/>
                  <a:pt x="627136" y="61853"/>
                </a:cubicBezTo>
                <a:cubicBezTo>
                  <a:pt x="490258" y="62911"/>
                  <a:pt x="463095" y="66792"/>
                  <a:pt x="394303" y="93603"/>
                </a:cubicBezTo>
                <a:cubicBezTo>
                  <a:pt x="325511" y="120414"/>
                  <a:pt x="193219" y="219897"/>
                  <a:pt x="214386" y="222719"/>
                </a:cubicBezTo>
                <a:cubicBezTo>
                  <a:pt x="235553" y="225541"/>
                  <a:pt x="555522" y="79139"/>
                  <a:pt x="521303" y="110536"/>
                </a:cubicBezTo>
                <a:cubicBezTo>
                  <a:pt x="487084" y="141933"/>
                  <a:pt x="64102" y="389231"/>
                  <a:pt x="9069" y="411103"/>
                </a:cubicBezTo>
                <a:cubicBezTo>
                  <a:pt x="-45964" y="432975"/>
                  <a:pt x="166408" y="248472"/>
                  <a:pt x="191103" y="241769"/>
                </a:cubicBezTo>
                <a:cubicBezTo>
                  <a:pt x="215797" y="235066"/>
                  <a:pt x="68336" y="382528"/>
                  <a:pt x="157236" y="370886"/>
                </a:cubicBezTo>
                <a:cubicBezTo>
                  <a:pt x="246136" y="359244"/>
                  <a:pt x="710392" y="188852"/>
                  <a:pt x="724503" y="171919"/>
                </a:cubicBezTo>
                <a:cubicBezTo>
                  <a:pt x="738614" y="154986"/>
                  <a:pt x="201334" y="269991"/>
                  <a:pt x="241903" y="269286"/>
                </a:cubicBezTo>
                <a:cubicBezTo>
                  <a:pt x="282472" y="268580"/>
                  <a:pt x="786591" y="152869"/>
                  <a:pt x="967919" y="167686"/>
                </a:cubicBezTo>
                <a:cubicBezTo>
                  <a:pt x="1149247" y="182503"/>
                  <a:pt x="1330927" y="340195"/>
                  <a:pt x="1329869" y="358186"/>
                </a:cubicBezTo>
                <a:cubicBezTo>
                  <a:pt x="1328811" y="376177"/>
                  <a:pt x="995788" y="295039"/>
                  <a:pt x="961569" y="275636"/>
                </a:cubicBezTo>
                <a:cubicBezTo>
                  <a:pt x="927350" y="256233"/>
                  <a:pt x="1062464" y="239652"/>
                  <a:pt x="1124553" y="241769"/>
                </a:cubicBezTo>
                <a:cubicBezTo>
                  <a:pt x="1186642" y="243886"/>
                  <a:pt x="1278011" y="265758"/>
                  <a:pt x="1334103" y="288336"/>
                </a:cubicBezTo>
                <a:cubicBezTo>
                  <a:pt x="1390195" y="310914"/>
                  <a:pt x="1462514" y="415336"/>
                  <a:pt x="1458986" y="37511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A58BF414-B6F3-4AE3-AA41-7A0CA86C2744}"/>
              </a:ext>
            </a:extLst>
          </p:cNvPr>
          <p:cNvSpPr/>
          <p:nvPr/>
        </p:nvSpPr>
        <p:spPr>
          <a:xfrm>
            <a:off x="3870934" y="3712369"/>
            <a:ext cx="956213" cy="336061"/>
          </a:xfrm>
          <a:custGeom>
            <a:avLst/>
            <a:gdLst>
              <a:gd name="connsiteX0" fmla="*/ 955066 w 956213"/>
              <a:gd name="connsiteY0" fmla="*/ 43656 h 336061"/>
              <a:gd name="connsiteX1" fmla="*/ 367691 w 956213"/>
              <a:gd name="connsiteY1" fmla="*/ 30956 h 336061"/>
              <a:gd name="connsiteX2" fmla="*/ 8916 w 956213"/>
              <a:gd name="connsiteY2" fmla="*/ 332581 h 336061"/>
              <a:gd name="connsiteX3" fmla="*/ 116866 w 956213"/>
              <a:gd name="connsiteY3" fmla="*/ 183356 h 336061"/>
              <a:gd name="connsiteX4" fmla="*/ 205766 w 956213"/>
              <a:gd name="connsiteY4" fmla="*/ 5556 h 336061"/>
              <a:gd name="connsiteX5" fmla="*/ 955066 w 956213"/>
              <a:gd name="connsiteY5" fmla="*/ 43656 h 33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213" h="336061">
                <a:moveTo>
                  <a:pt x="955066" y="43656"/>
                </a:moveTo>
                <a:cubicBezTo>
                  <a:pt x="982054" y="47889"/>
                  <a:pt x="525383" y="-17198"/>
                  <a:pt x="367691" y="30956"/>
                </a:cubicBezTo>
                <a:cubicBezTo>
                  <a:pt x="209999" y="79110"/>
                  <a:pt x="50720" y="307181"/>
                  <a:pt x="8916" y="332581"/>
                </a:cubicBezTo>
                <a:cubicBezTo>
                  <a:pt x="-32888" y="357981"/>
                  <a:pt x="84058" y="237860"/>
                  <a:pt x="116866" y="183356"/>
                </a:cubicBezTo>
                <a:cubicBezTo>
                  <a:pt x="149674" y="128852"/>
                  <a:pt x="61833" y="28839"/>
                  <a:pt x="205766" y="5556"/>
                </a:cubicBezTo>
                <a:cubicBezTo>
                  <a:pt x="349699" y="-17727"/>
                  <a:pt x="928078" y="39423"/>
                  <a:pt x="955066" y="436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50D17A75-918B-4CED-A23A-C53E12138619}"/>
              </a:ext>
            </a:extLst>
          </p:cNvPr>
          <p:cNvSpPr/>
          <p:nvPr/>
        </p:nvSpPr>
        <p:spPr>
          <a:xfrm>
            <a:off x="3542996" y="3926344"/>
            <a:ext cx="408344" cy="563185"/>
          </a:xfrm>
          <a:custGeom>
            <a:avLst/>
            <a:gdLst>
              <a:gd name="connsiteX0" fmla="*/ 406704 w 408344"/>
              <a:gd name="connsiteY0" fmla="*/ 1131 h 563185"/>
              <a:gd name="connsiteX1" fmla="*/ 162229 w 408344"/>
              <a:gd name="connsiteY1" fmla="*/ 185281 h 563185"/>
              <a:gd name="connsiteX2" fmla="*/ 6654 w 408344"/>
              <a:gd name="connsiteY2" fmla="*/ 553581 h 563185"/>
              <a:gd name="connsiteX3" fmla="*/ 28879 w 408344"/>
              <a:gd name="connsiteY3" fmla="*/ 439281 h 563185"/>
              <a:gd name="connsiteX4" fmla="*/ 32054 w 408344"/>
              <a:gd name="connsiteY4" fmla="*/ 264656 h 563185"/>
              <a:gd name="connsiteX5" fmla="*/ 406704 w 408344"/>
              <a:gd name="connsiteY5" fmla="*/ 1131 h 56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344" h="563185">
                <a:moveTo>
                  <a:pt x="406704" y="1131"/>
                </a:moveTo>
                <a:cubicBezTo>
                  <a:pt x="428400" y="-12098"/>
                  <a:pt x="228904" y="93206"/>
                  <a:pt x="162229" y="185281"/>
                </a:cubicBezTo>
                <a:cubicBezTo>
                  <a:pt x="95554" y="277356"/>
                  <a:pt x="28879" y="511248"/>
                  <a:pt x="6654" y="553581"/>
                </a:cubicBezTo>
                <a:cubicBezTo>
                  <a:pt x="-15571" y="595914"/>
                  <a:pt x="24646" y="487435"/>
                  <a:pt x="28879" y="439281"/>
                </a:cubicBezTo>
                <a:cubicBezTo>
                  <a:pt x="33112" y="391127"/>
                  <a:pt x="-30917" y="337681"/>
                  <a:pt x="32054" y="264656"/>
                </a:cubicBezTo>
                <a:cubicBezTo>
                  <a:pt x="95025" y="191631"/>
                  <a:pt x="385008" y="14360"/>
                  <a:pt x="406704" y="11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EAAC3923-8247-48B9-895F-2DB9953A72AB}"/>
              </a:ext>
            </a:extLst>
          </p:cNvPr>
          <p:cNvSpPr/>
          <p:nvPr/>
        </p:nvSpPr>
        <p:spPr>
          <a:xfrm>
            <a:off x="3125962" y="4462783"/>
            <a:ext cx="394935" cy="513495"/>
          </a:xfrm>
          <a:custGeom>
            <a:avLst/>
            <a:gdLst>
              <a:gd name="connsiteX0" fmla="*/ 382413 w 394935"/>
              <a:gd name="connsiteY0" fmla="*/ 1267 h 513495"/>
              <a:gd name="connsiteX1" fmla="*/ 179213 w 394935"/>
              <a:gd name="connsiteY1" fmla="*/ 290192 h 513495"/>
              <a:gd name="connsiteX2" fmla="*/ 1413 w 394935"/>
              <a:gd name="connsiteY2" fmla="*/ 512442 h 513495"/>
              <a:gd name="connsiteX3" fmla="*/ 109363 w 394935"/>
              <a:gd name="connsiteY3" fmla="*/ 366392 h 513495"/>
              <a:gd name="connsiteX4" fmla="*/ 344313 w 394935"/>
              <a:gd name="connsiteY4" fmla="*/ 191767 h 513495"/>
              <a:gd name="connsiteX5" fmla="*/ 382413 w 394935"/>
              <a:gd name="connsiteY5" fmla="*/ 1267 h 51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935" h="513495">
                <a:moveTo>
                  <a:pt x="382413" y="1267"/>
                </a:moveTo>
                <a:cubicBezTo>
                  <a:pt x="354896" y="17671"/>
                  <a:pt x="242713" y="204996"/>
                  <a:pt x="179213" y="290192"/>
                </a:cubicBezTo>
                <a:cubicBezTo>
                  <a:pt x="115713" y="375388"/>
                  <a:pt x="13055" y="499742"/>
                  <a:pt x="1413" y="512442"/>
                </a:cubicBezTo>
                <a:cubicBezTo>
                  <a:pt x="-10229" y="525142"/>
                  <a:pt x="52213" y="419838"/>
                  <a:pt x="109363" y="366392"/>
                </a:cubicBezTo>
                <a:cubicBezTo>
                  <a:pt x="166513" y="312946"/>
                  <a:pt x="298805" y="251563"/>
                  <a:pt x="344313" y="191767"/>
                </a:cubicBezTo>
                <a:cubicBezTo>
                  <a:pt x="389821" y="131971"/>
                  <a:pt x="409930" y="-15137"/>
                  <a:pt x="382413" y="1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D74BB105-0990-41A0-989D-ED543EE7A07B}"/>
              </a:ext>
            </a:extLst>
          </p:cNvPr>
          <p:cNvSpPr/>
          <p:nvPr/>
        </p:nvSpPr>
        <p:spPr>
          <a:xfrm>
            <a:off x="2821504" y="4930527"/>
            <a:ext cx="433492" cy="691875"/>
          </a:xfrm>
          <a:custGeom>
            <a:avLst/>
            <a:gdLst>
              <a:gd name="connsiteX0" fmla="*/ 432871 w 433492"/>
              <a:gd name="connsiteY0" fmla="*/ 248 h 691875"/>
              <a:gd name="connsiteX1" fmla="*/ 277296 w 433492"/>
              <a:gd name="connsiteY1" fmla="*/ 149473 h 691875"/>
              <a:gd name="connsiteX2" fmla="*/ 201096 w 433492"/>
              <a:gd name="connsiteY2" fmla="*/ 232023 h 691875"/>
              <a:gd name="connsiteX3" fmla="*/ 105846 w 433492"/>
              <a:gd name="connsiteY3" fmla="*/ 679698 h 691875"/>
              <a:gd name="connsiteX4" fmla="*/ 137596 w 433492"/>
              <a:gd name="connsiteY4" fmla="*/ 555873 h 691875"/>
              <a:gd name="connsiteX5" fmla="*/ 150296 w 433492"/>
              <a:gd name="connsiteY5" fmla="*/ 457448 h 691875"/>
              <a:gd name="connsiteX6" fmla="*/ 61396 w 433492"/>
              <a:gd name="connsiteY6" fmla="*/ 409823 h 691875"/>
              <a:gd name="connsiteX7" fmla="*/ 86796 w 433492"/>
              <a:gd name="connsiteY7" fmla="*/ 371723 h 691875"/>
              <a:gd name="connsiteX8" fmla="*/ 42346 w 433492"/>
              <a:gd name="connsiteY8" fmla="*/ 349498 h 691875"/>
              <a:gd name="connsiteX9" fmla="*/ 99496 w 433492"/>
              <a:gd name="connsiteY9" fmla="*/ 330448 h 691875"/>
              <a:gd name="connsiteX10" fmla="*/ 1071 w 433492"/>
              <a:gd name="connsiteY10" fmla="*/ 305048 h 691875"/>
              <a:gd name="connsiteX11" fmla="*/ 51871 w 433492"/>
              <a:gd name="connsiteY11" fmla="*/ 241548 h 691875"/>
              <a:gd name="connsiteX12" fmla="*/ 124896 w 433492"/>
              <a:gd name="connsiteY12" fmla="*/ 212973 h 691875"/>
              <a:gd name="connsiteX13" fmla="*/ 213796 w 433492"/>
              <a:gd name="connsiteY13" fmla="*/ 187573 h 691875"/>
              <a:gd name="connsiteX14" fmla="*/ 432871 w 433492"/>
              <a:gd name="connsiteY14" fmla="*/ 248 h 69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3492" h="691875">
                <a:moveTo>
                  <a:pt x="432871" y="248"/>
                </a:moveTo>
                <a:cubicBezTo>
                  <a:pt x="443454" y="-6102"/>
                  <a:pt x="315925" y="110844"/>
                  <a:pt x="277296" y="149473"/>
                </a:cubicBezTo>
                <a:cubicBezTo>
                  <a:pt x="238667" y="188102"/>
                  <a:pt x="229671" y="143652"/>
                  <a:pt x="201096" y="232023"/>
                </a:cubicBezTo>
                <a:cubicBezTo>
                  <a:pt x="172521" y="320394"/>
                  <a:pt x="116429" y="625723"/>
                  <a:pt x="105846" y="679698"/>
                </a:cubicBezTo>
                <a:cubicBezTo>
                  <a:pt x="95263" y="733673"/>
                  <a:pt x="130188" y="592915"/>
                  <a:pt x="137596" y="555873"/>
                </a:cubicBezTo>
                <a:cubicBezTo>
                  <a:pt x="145004" y="518831"/>
                  <a:pt x="162996" y="481790"/>
                  <a:pt x="150296" y="457448"/>
                </a:cubicBezTo>
                <a:cubicBezTo>
                  <a:pt x="137596" y="433106"/>
                  <a:pt x="71979" y="424111"/>
                  <a:pt x="61396" y="409823"/>
                </a:cubicBezTo>
                <a:cubicBezTo>
                  <a:pt x="50813" y="395536"/>
                  <a:pt x="89971" y="381777"/>
                  <a:pt x="86796" y="371723"/>
                </a:cubicBezTo>
                <a:cubicBezTo>
                  <a:pt x="83621" y="361669"/>
                  <a:pt x="40229" y="356377"/>
                  <a:pt x="42346" y="349498"/>
                </a:cubicBezTo>
                <a:cubicBezTo>
                  <a:pt x="44463" y="342619"/>
                  <a:pt x="106375" y="337856"/>
                  <a:pt x="99496" y="330448"/>
                </a:cubicBezTo>
                <a:cubicBezTo>
                  <a:pt x="92617" y="323040"/>
                  <a:pt x="9008" y="319865"/>
                  <a:pt x="1071" y="305048"/>
                </a:cubicBezTo>
                <a:cubicBezTo>
                  <a:pt x="-6867" y="290231"/>
                  <a:pt x="31234" y="256894"/>
                  <a:pt x="51871" y="241548"/>
                </a:cubicBezTo>
                <a:cubicBezTo>
                  <a:pt x="72508" y="226202"/>
                  <a:pt x="97909" y="221969"/>
                  <a:pt x="124896" y="212973"/>
                </a:cubicBezTo>
                <a:cubicBezTo>
                  <a:pt x="151883" y="203977"/>
                  <a:pt x="167759" y="222498"/>
                  <a:pt x="213796" y="187573"/>
                </a:cubicBezTo>
                <a:cubicBezTo>
                  <a:pt x="259833" y="152648"/>
                  <a:pt x="422288" y="6598"/>
                  <a:pt x="432871" y="2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77CB355A-8013-4F2C-B9A3-AABB49C00796}"/>
              </a:ext>
            </a:extLst>
          </p:cNvPr>
          <p:cNvSpPr/>
          <p:nvPr/>
        </p:nvSpPr>
        <p:spPr>
          <a:xfrm>
            <a:off x="2982948" y="5805834"/>
            <a:ext cx="180954" cy="1105440"/>
          </a:xfrm>
          <a:custGeom>
            <a:avLst/>
            <a:gdLst>
              <a:gd name="connsiteX0" fmla="*/ 39652 w 180954"/>
              <a:gd name="connsiteY0" fmla="*/ 2299 h 1105440"/>
              <a:gd name="connsiteX1" fmla="*/ 22719 w 180954"/>
              <a:gd name="connsiteY1" fmla="*/ 353666 h 1105440"/>
              <a:gd name="connsiteX2" fmla="*/ 162419 w 180954"/>
              <a:gd name="connsiteY2" fmla="*/ 1060633 h 1105440"/>
              <a:gd name="connsiteX3" fmla="*/ 162419 w 180954"/>
              <a:gd name="connsiteY3" fmla="*/ 975966 h 1105440"/>
              <a:gd name="connsiteX4" fmla="*/ 5785 w 180954"/>
              <a:gd name="connsiteY4" fmla="*/ 510299 h 1105440"/>
              <a:gd name="connsiteX5" fmla="*/ 39652 w 180954"/>
              <a:gd name="connsiteY5" fmla="*/ 2299 h 110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954" h="1105440">
                <a:moveTo>
                  <a:pt x="39652" y="2299"/>
                </a:moveTo>
                <a:cubicBezTo>
                  <a:pt x="42474" y="-23806"/>
                  <a:pt x="2258" y="177277"/>
                  <a:pt x="22719" y="353666"/>
                </a:cubicBezTo>
                <a:cubicBezTo>
                  <a:pt x="43180" y="530055"/>
                  <a:pt x="139136" y="956916"/>
                  <a:pt x="162419" y="1060633"/>
                </a:cubicBezTo>
                <a:cubicBezTo>
                  <a:pt x="185702" y="1164350"/>
                  <a:pt x="188525" y="1067688"/>
                  <a:pt x="162419" y="975966"/>
                </a:cubicBezTo>
                <a:cubicBezTo>
                  <a:pt x="136313" y="884244"/>
                  <a:pt x="29068" y="665521"/>
                  <a:pt x="5785" y="510299"/>
                </a:cubicBezTo>
                <a:cubicBezTo>
                  <a:pt x="-17498" y="355077"/>
                  <a:pt x="36830" y="28404"/>
                  <a:pt x="39652" y="22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AB029C4D-3EF7-4B30-9525-B0C58EB3C96D}"/>
              </a:ext>
            </a:extLst>
          </p:cNvPr>
          <p:cNvSpPr/>
          <p:nvPr/>
        </p:nvSpPr>
        <p:spPr>
          <a:xfrm>
            <a:off x="3103272" y="7336476"/>
            <a:ext cx="235797" cy="615148"/>
          </a:xfrm>
          <a:custGeom>
            <a:avLst/>
            <a:gdLst>
              <a:gd name="connsiteX0" fmla="*/ 42095 w 235797"/>
              <a:gd name="connsiteY0" fmla="*/ 88791 h 615148"/>
              <a:gd name="connsiteX1" fmla="*/ 139461 w 235797"/>
              <a:gd name="connsiteY1" fmla="*/ 414757 h 615148"/>
              <a:gd name="connsiteX2" fmla="*/ 232595 w 235797"/>
              <a:gd name="connsiteY2" fmla="*/ 613724 h 615148"/>
              <a:gd name="connsiteX3" fmla="*/ 194495 w 235797"/>
              <a:gd name="connsiteY3" fmla="*/ 478257 h 615148"/>
              <a:gd name="connsiteX4" fmla="*/ 8228 w 235797"/>
              <a:gd name="connsiteY4" fmla="*/ 29524 h 615148"/>
              <a:gd name="connsiteX5" fmla="*/ 42095 w 235797"/>
              <a:gd name="connsiteY5" fmla="*/ 88791 h 61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97" h="615148">
                <a:moveTo>
                  <a:pt x="42095" y="88791"/>
                </a:moveTo>
                <a:cubicBezTo>
                  <a:pt x="63967" y="152996"/>
                  <a:pt x="107711" y="327268"/>
                  <a:pt x="139461" y="414757"/>
                </a:cubicBezTo>
                <a:cubicBezTo>
                  <a:pt x="171211" y="502246"/>
                  <a:pt x="223423" y="603141"/>
                  <a:pt x="232595" y="613724"/>
                </a:cubicBezTo>
                <a:cubicBezTo>
                  <a:pt x="241767" y="624307"/>
                  <a:pt x="231889" y="575624"/>
                  <a:pt x="194495" y="478257"/>
                </a:cubicBezTo>
                <a:cubicBezTo>
                  <a:pt x="157101" y="380890"/>
                  <a:pt x="32922" y="97963"/>
                  <a:pt x="8228" y="29524"/>
                </a:cubicBezTo>
                <a:cubicBezTo>
                  <a:pt x="-16466" y="-38915"/>
                  <a:pt x="20223" y="24586"/>
                  <a:pt x="42095" y="887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16C6B4E5-8123-4AF1-9822-8B78FA29B72E}"/>
              </a:ext>
            </a:extLst>
          </p:cNvPr>
          <p:cNvSpPr/>
          <p:nvPr/>
        </p:nvSpPr>
        <p:spPr>
          <a:xfrm>
            <a:off x="3377472" y="7927830"/>
            <a:ext cx="481820" cy="504281"/>
          </a:xfrm>
          <a:custGeom>
            <a:avLst/>
            <a:gdLst>
              <a:gd name="connsiteX0" fmla="*/ 728 w 481820"/>
              <a:gd name="connsiteY0" fmla="*/ 145 h 504281"/>
              <a:gd name="connsiteX1" fmla="*/ 197578 w 481820"/>
              <a:gd name="connsiteY1" fmla="*/ 190645 h 504281"/>
              <a:gd name="connsiteX2" fmla="*/ 467453 w 481820"/>
              <a:gd name="connsiteY2" fmla="*/ 492270 h 504281"/>
              <a:gd name="connsiteX3" fmla="*/ 426178 w 481820"/>
              <a:gd name="connsiteY3" fmla="*/ 422420 h 504281"/>
              <a:gd name="connsiteX4" fmla="*/ 267428 w 481820"/>
              <a:gd name="connsiteY4" fmla="*/ 219220 h 504281"/>
              <a:gd name="connsiteX5" fmla="*/ 728 w 481820"/>
              <a:gd name="connsiteY5" fmla="*/ 145 h 5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820" h="504281">
                <a:moveTo>
                  <a:pt x="728" y="145"/>
                </a:moveTo>
                <a:cubicBezTo>
                  <a:pt x="-10914" y="-4617"/>
                  <a:pt x="119791" y="108624"/>
                  <a:pt x="197578" y="190645"/>
                </a:cubicBezTo>
                <a:cubicBezTo>
                  <a:pt x="275366" y="272666"/>
                  <a:pt x="429353" y="453641"/>
                  <a:pt x="467453" y="492270"/>
                </a:cubicBezTo>
                <a:cubicBezTo>
                  <a:pt x="505553" y="530899"/>
                  <a:pt x="459515" y="467928"/>
                  <a:pt x="426178" y="422420"/>
                </a:cubicBezTo>
                <a:cubicBezTo>
                  <a:pt x="392841" y="376912"/>
                  <a:pt x="336220" y="286953"/>
                  <a:pt x="267428" y="219220"/>
                </a:cubicBezTo>
                <a:cubicBezTo>
                  <a:pt x="198636" y="151487"/>
                  <a:pt x="12370" y="4907"/>
                  <a:pt x="728" y="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8DB93A3-63CB-457E-B909-A685D83DB540}"/>
              </a:ext>
            </a:extLst>
          </p:cNvPr>
          <p:cNvSpPr/>
          <p:nvPr/>
        </p:nvSpPr>
        <p:spPr>
          <a:xfrm>
            <a:off x="4105275" y="8474075"/>
            <a:ext cx="574867" cy="238403"/>
          </a:xfrm>
          <a:custGeom>
            <a:avLst/>
            <a:gdLst>
              <a:gd name="connsiteX0" fmla="*/ 0 w 574867"/>
              <a:gd name="connsiteY0" fmla="*/ 0 h 238403"/>
              <a:gd name="connsiteX1" fmla="*/ 209550 w 574867"/>
              <a:gd name="connsiteY1" fmla="*/ 139700 h 238403"/>
              <a:gd name="connsiteX2" fmla="*/ 571500 w 574867"/>
              <a:gd name="connsiteY2" fmla="*/ 238125 h 238403"/>
              <a:gd name="connsiteX3" fmla="*/ 400050 w 574867"/>
              <a:gd name="connsiteY3" fmla="*/ 171450 h 238403"/>
              <a:gd name="connsiteX4" fmla="*/ 0 w 574867"/>
              <a:gd name="connsiteY4" fmla="*/ 0 h 23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867" h="238403">
                <a:moveTo>
                  <a:pt x="0" y="0"/>
                </a:moveTo>
                <a:cubicBezTo>
                  <a:pt x="57150" y="50006"/>
                  <a:pt x="114300" y="100013"/>
                  <a:pt x="209550" y="139700"/>
                </a:cubicBezTo>
                <a:cubicBezTo>
                  <a:pt x="304800" y="179387"/>
                  <a:pt x="539750" y="232833"/>
                  <a:pt x="571500" y="238125"/>
                </a:cubicBezTo>
                <a:cubicBezTo>
                  <a:pt x="603250" y="243417"/>
                  <a:pt x="400050" y="171450"/>
                  <a:pt x="400050" y="17145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A0D3999D-3233-43A6-AAE7-292DC4FDD3F2}"/>
              </a:ext>
            </a:extLst>
          </p:cNvPr>
          <p:cNvSpPr/>
          <p:nvPr/>
        </p:nvSpPr>
        <p:spPr>
          <a:xfrm>
            <a:off x="3272122" y="3121232"/>
            <a:ext cx="1582498" cy="584099"/>
          </a:xfrm>
          <a:custGeom>
            <a:avLst/>
            <a:gdLst>
              <a:gd name="connsiteX0" fmla="*/ 1582453 w 1582498"/>
              <a:gd name="connsiteY0" fmla="*/ 583993 h 584099"/>
              <a:gd name="connsiteX1" fmla="*/ 960153 w 1582498"/>
              <a:gd name="connsiteY1" fmla="*/ 339518 h 584099"/>
              <a:gd name="connsiteX2" fmla="*/ 563278 w 1582498"/>
              <a:gd name="connsiteY2" fmla="*/ 28368 h 584099"/>
              <a:gd name="connsiteX3" fmla="*/ 4478 w 1582498"/>
              <a:gd name="connsiteY3" fmla="*/ 326818 h 584099"/>
              <a:gd name="connsiteX4" fmla="*/ 315628 w 1582498"/>
              <a:gd name="connsiteY4" fmla="*/ 123618 h 584099"/>
              <a:gd name="connsiteX5" fmla="*/ 588678 w 1582498"/>
              <a:gd name="connsiteY5" fmla="*/ 6143 h 584099"/>
              <a:gd name="connsiteX6" fmla="*/ 928403 w 1582498"/>
              <a:gd name="connsiteY6" fmla="*/ 310943 h 584099"/>
              <a:gd name="connsiteX7" fmla="*/ 1582453 w 1582498"/>
              <a:gd name="connsiteY7" fmla="*/ 583993 h 584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2498" h="584099">
                <a:moveTo>
                  <a:pt x="1582453" y="583993"/>
                </a:moveTo>
                <a:cubicBezTo>
                  <a:pt x="1587745" y="588756"/>
                  <a:pt x="1130015" y="432122"/>
                  <a:pt x="960153" y="339518"/>
                </a:cubicBezTo>
                <a:cubicBezTo>
                  <a:pt x="790290" y="246914"/>
                  <a:pt x="722557" y="30485"/>
                  <a:pt x="563278" y="28368"/>
                </a:cubicBezTo>
                <a:cubicBezTo>
                  <a:pt x="403999" y="26251"/>
                  <a:pt x="45753" y="310943"/>
                  <a:pt x="4478" y="326818"/>
                </a:cubicBezTo>
                <a:cubicBezTo>
                  <a:pt x="-36797" y="342693"/>
                  <a:pt x="218261" y="177064"/>
                  <a:pt x="315628" y="123618"/>
                </a:cubicBezTo>
                <a:cubicBezTo>
                  <a:pt x="412995" y="70172"/>
                  <a:pt x="486549" y="-25078"/>
                  <a:pt x="588678" y="6143"/>
                </a:cubicBezTo>
                <a:cubicBezTo>
                  <a:pt x="690807" y="37364"/>
                  <a:pt x="758541" y="215164"/>
                  <a:pt x="928403" y="310943"/>
                </a:cubicBezTo>
                <a:cubicBezTo>
                  <a:pt x="1098265" y="406722"/>
                  <a:pt x="1577161" y="579230"/>
                  <a:pt x="1582453" y="5839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E09F34C-1428-481C-A335-6A8AE5850682}"/>
              </a:ext>
            </a:extLst>
          </p:cNvPr>
          <p:cNvSpPr/>
          <p:nvPr/>
        </p:nvSpPr>
        <p:spPr>
          <a:xfrm>
            <a:off x="2679750" y="3582446"/>
            <a:ext cx="1843776" cy="1013226"/>
          </a:xfrm>
          <a:custGeom>
            <a:avLst/>
            <a:gdLst>
              <a:gd name="connsiteX0" fmla="*/ 1816050 w 1843776"/>
              <a:gd name="connsiteY0" fmla="*/ 100554 h 1013226"/>
              <a:gd name="connsiteX1" fmla="*/ 1390600 w 1843776"/>
              <a:gd name="connsiteY1" fmla="*/ 37054 h 1013226"/>
              <a:gd name="connsiteX2" fmla="*/ 847675 w 1843776"/>
              <a:gd name="connsiteY2" fmla="*/ 84679 h 1013226"/>
              <a:gd name="connsiteX3" fmla="*/ 41225 w 1843776"/>
              <a:gd name="connsiteY3" fmla="*/ 967329 h 1013226"/>
              <a:gd name="connsiteX4" fmla="*/ 136475 w 1843776"/>
              <a:gd name="connsiteY4" fmla="*/ 865729 h 1013226"/>
              <a:gd name="connsiteX5" fmla="*/ 301575 w 1843776"/>
              <a:gd name="connsiteY5" fmla="*/ 675229 h 1013226"/>
              <a:gd name="connsiteX6" fmla="*/ 419050 w 1843776"/>
              <a:gd name="connsiteY6" fmla="*/ 322804 h 1013226"/>
              <a:gd name="connsiteX7" fmla="*/ 574625 w 1843776"/>
              <a:gd name="connsiteY7" fmla="*/ 138654 h 1013226"/>
              <a:gd name="connsiteX8" fmla="*/ 1816050 w 1843776"/>
              <a:gd name="connsiteY8" fmla="*/ 100554 h 101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3776" h="1013226">
                <a:moveTo>
                  <a:pt x="1816050" y="100554"/>
                </a:moveTo>
                <a:cubicBezTo>
                  <a:pt x="1952046" y="83621"/>
                  <a:pt x="1551996" y="39700"/>
                  <a:pt x="1390600" y="37054"/>
                </a:cubicBezTo>
                <a:cubicBezTo>
                  <a:pt x="1229204" y="34408"/>
                  <a:pt x="1072571" y="-70367"/>
                  <a:pt x="847675" y="84679"/>
                </a:cubicBezTo>
                <a:cubicBezTo>
                  <a:pt x="622779" y="239725"/>
                  <a:pt x="159758" y="837154"/>
                  <a:pt x="41225" y="967329"/>
                </a:cubicBezTo>
                <a:cubicBezTo>
                  <a:pt x="-77308" y="1097504"/>
                  <a:pt x="93083" y="914412"/>
                  <a:pt x="136475" y="865729"/>
                </a:cubicBezTo>
                <a:cubicBezTo>
                  <a:pt x="179867" y="817046"/>
                  <a:pt x="254479" y="765717"/>
                  <a:pt x="301575" y="675229"/>
                </a:cubicBezTo>
                <a:cubicBezTo>
                  <a:pt x="348671" y="584742"/>
                  <a:pt x="373542" y="412233"/>
                  <a:pt x="419050" y="322804"/>
                </a:cubicBezTo>
                <a:cubicBezTo>
                  <a:pt x="464558" y="233375"/>
                  <a:pt x="346554" y="179929"/>
                  <a:pt x="574625" y="138654"/>
                </a:cubicBezTo>
                <a:cubicBezTo>
                  <a:pt x="802696" y="97379"/>
                  <a:pt x="1680054" y="117487"/>
                  <a:pt x="1816050" y="1005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5FC07243-E9A4-485D-867C-8520ADD7F735}"/>
              </a:ext>
            </a:extLst>
          </p:cNvPr>
          <p:cNvSpPr/>
          <p:nvPr/>
        </p:nvSpPr>
        <p:spPr>
          <a:xfrm>
            <a:off x="2439329" y="3943721"/>
            <a:ext cx="1474644" cy="1558227"/>
          </a:xfrm>
          <a:custGeom>
            <a:avLst/>
            <a:gdLst>
              <a:gd name="connsiteX0" fmla="*/ 1291296 w 1474644"/>
              <a:gd name="connsiteY0" fmla="*/ 101229 h 1558227"/>
              <a:gd name="connsiteX1" fmla="*/ 183221 w 1474644"/>
              <a:gd name="connsiteY1" fmla="*/ 894979 h 1558227"/>
              <a:gd name="connsiteX2" fmla="*/ 100671 w 1474644"/>
              <a:gd name="connsiteY2" fmla="*/ 1536329 h 1558227"/>
              <a:gd name="connsiteX3" fmla="*/ 78446 w 1474644"/>
              <a:gd name="connsiteY3" fmla="*/ 1358529 h 1558227"/>
              <a:gd name="connsiteX4" fmla="*/ 100671 w 1474644"/>
              <a:gd name="connsiteY4" fmla="*/ 866404 h 1558227"/>
              <a:gd name="connsiteX5" fmla="*/ 1354796 w 1474644"/>
              <a:gd name="connsiteY5" fmla="*/ 91704 h 1558227"/>
              <a:gd name="connsiteX6" fmla="*/ 1291296 w 1474644"/>
              <a:gd name="connsiteY6" fmla="*/ 101229 h 155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644" h="1558227">
                <a:moveTo>
                  <a:pt x="1291296" y="101229"/>
                </a:moveTo>
                <a:cubicBezTo>
                  <a:pt x="1096034" y="235108"/>
                  <a:pt x="381658" y="655796"/>
                  <a:pt x="183221" y="894979"/>
                </a:cubicBezTo>
                <a:cubicBezTo>
                  <a:pt x="-15216" y="1134162"/>
                  <a:pt x="118133" y="1459071"/>
                  <a:pt x="100671" y="1536329"/>
                </a:cubicBezTo>
                <a:cubicBezTo>
                  <a:pt x="83209" y="1613587"/>
                  <a:pt x="78446" y="1470183"/>
                  <a:pt x="78446" y="1358529"/>
                </a:cubicBezTo>
                <a:cubicBezTo>
                  <a:pt x="78446" y="1246875"/>
                  <a:pt x="-112054" y="1077541"/>
                  <a:pt x="100671" y="866404"/>
                </a:cubicBezTo>
                <a:cubicBezTo>
                  <a:pt x="313396" y="655267"/>
                  <a:pt x="1156359" y="215000"/>
                  <a:pt x="1354796" y="91704"/>
                </a:cubicBezTo>
                <a:cubicBezTo>
                  <a:pt x="1553233" y="-31592"/>
                  <a:pt x="1486558" y="-32650"/>
                  <a:pt x="1291296" y="1012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43B846E8-F2C2-4167-83BB-64F42C011B53}"/>
              </a:ext>
            </a:extLst>
          </p:cNvPr>
          <p:cNvSpPr/>
          <p:nvPr/>
        </p:nvSpPr>
        <p:spPr>
          <a:xfrm>
            <a:off x="2520949" y="4872291"/>
            <a:ext cx="544097" cy="1475152"/>
          </a:xfrm>
          <a:custGeom>
            <a:avLst/>
            <a:gdLst>
              <a:gd name="connsiteX0" fmla="*/ 542926 w 544097"/>
              <a:gd name="connsiteY0" fmla="*/ 7684 h 1475152"/>
              <a:gd name="connsiteX1" fmla="*/ 85726 w 544097"/>
              <a:gd name="connsiteY1" fmla="*/ 680784 h 1475152"/>
              <a:gd name="connsiteX2" fmla="*/ 234951 w 544097"/>
              <a:gd name="connsiteY2" fmla="*/ 1433259 h 1475152"/>
              <a:gd name="connsiteX3" fmla="*/ 212726 w 544097"/>
              <a:gd name="connsiteY3" fmla="*/ 1315784 h 1475152"/>
              <a:gd name="connsiteX4" fmla="*/ 1 w 544097"/>
              <a:gd name="connsiteY4" fmla="*/ 785559 h 1475152"/>
              <a:gd name="connsiteX5" fmla="*/ 209551 w 544097"/>
              <a:gd name="connsiteY5" fmla="*/ 344234 h 1475152"/>
              <a:gd name="connsiteX6" fmla="*/ 542926 w 544097"/>
              <a:gd name="connsiteY6" fmla="*/ 7684 h 147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097" h="1475152">
                <a:moveTo>
                  <a:pt x="542926" y="7684"/>
                </a:moveTo>
                <a:cubicBezTo>
                  <a:pt x="522289" y="63776"/>
                  <a:pt x="137055" y="443188"/>
                  <a:pt x="85726" y="680784"/>
                </a:cubicBezTo>
                <a:cubicBezTo>
                  <a:pt x="34397" y="918380"/>
                  <a:pt x="213784" y="1327426"/>
                  <a:pt x="234951" y="1433259"/>
                </a:cubicBezTo>
                <a:cubicBezTo>
                  <a:pt x="256118" y="1539092"/>
                  <a:pt x="251884" y="1423734"/>
                  <a:pt x="212726" y="1315784"/>
                </a:cubicBezTo>
                <a:cubicBezTo>
                  <a:pt x="173568" y="1207834"/>
                  <a:pt x="530" y="947484"/>
                  <a:pt x="1" y="785559"/>
                </a:cubicBezTo>
                <a:cubicBezTo>
                  <a:pt x="-528" y="623634"/>
                  <a:pt x="113243" y="471763"/>
                  <a:pt x="209551" y="344234"/>
                </a:cubicBezTo>
                <a:cubicBezTo>
                  <a:pt x="305859" y="216705"/>
                  <a:pt x="563563" y="-48408"/>
                  <a:pt x="542926" y="76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E0657C71-1345-4DFB-B866-2A0441A55635}"/>
              </a:ext>
            </a:extLst>
          </p:cNvPr>
          <p:cNvSpPr/>
          <p:nvPr/>
        </p:nvSpPr>
        <p:spPr>
          <a:xfrm>
            <a:off x="3161565" y="3311327"/>
            <a:ext cx="1139674" cy="438312"/>
          </a:xfrm>
          <a:custGeom>
            <a:avLst/>
            <a:gdLst>
              <a:gd name="connsiteX0" fmla="*/ 1024355 w 1139674"/>
              <a:gd name="connsiteY0" fmla="*/ 422473 h 438312"/>
              <a:gd name="connsiteX1" fmla="*/ 948155 w 1139674"/>
              <a:gd name="connsiteY1" fmla="*/ 427553 h 438312"/>
              <a:gd name="connsiteX2" fmla="*/ 120115 w 1139674"/>
              <a:gd name="connsiteY2" fmla="*/ 371673 h 438312"/>
              <a:gd name="connsiteX3" fmla="*/ 64235 w 1139674"/>
              <a:gd name="connsiteY3" fmla="*/ 229433 h 438312"/>
              <a:gd name="connsiteX4" fmla="*/ 689075 w 1139674"/>
              <a:gd name="connsiteY4" fmla="*/ 833 h 438312"/>
              <a:gd name="connsiteX5" fmla="*/ 262355 w 1139674"/>
              <a:gd name="connsiteY5" fmla="*/ 158313 h 438312"/>
              <a:gd name="connsiteX6" fmla="*/ 297915 w 1139674"/>
              <a:gd name="connsiteY6" fmla="*/ 310713 h 438312"/>
              <a:gd name="connsiteX7" fmla="*/ 1095475 w 1139674"/>
              <a:gd name="connsiteY7" fmla="*/ 432633 h 438312"/>
              <a:gd name="connsiteX8" fmla="*/ 1024355 w 1139674"/>
              <a:gd name="connsiteY8" fmla="*/ 422473 h 43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9674" h="438312">
                <a:moveTo>
                  <a:pt x="1024355" y="422473"/>
                </a:moveTo>
                <a:cubicBezTo>
                  <a:pt x="999802" y="421626"/>
                  <a:pt x="1098861" y="436020"/>
                  <a:pt x="948155" y="427553"/>
                </a:cubicBezTo>
                <a:cubicBezTo>
                  <a:pt x="797449" y="419086"/>
                  <a:pt x="267435" y="404693"/>
                  <a:pt x="120115" y="371673"/>
                </a:cubicBezTo>
                <a:cubicBezTo>
                  <a:pt x="-27205" y="338653"/>
                  <a:pt x="-30592" y="291240"/>
                  <a:pt x="64235" y="229433"/>
                </a:cubicBezTo>
                <a:cubicBezTo>
                  <a:pt x="159062" y="167626"/>
                  <a:pt x="689075" y="833"/>
                  <a:pt x="689075" y="833"/>
                </a:cubicBezTo>
                <a:cubicBezTo>
                  <a:pt x="722095" y="-11020"/>
                  <a:pt x="327548" y="106666"/>
                  <a:pt x="262355" y="158313"/>
                </a:cubicBezTo>
                <a:cubicBezTo>
                  <a:pt x="197162" y="209960"/>
                  <a:pt x="159062" y="264993"/>
                  <a:pt x="297915" y="310713"/>
                </a:cubicBezTo>
                <a:cubicBezTo>
                  <a:pt x="436768" y="356433"/>
                  <a:pt x="972708" y="415700"/>
                  <a:pt x="1095475" y="432633"/>
                </a:cubicBezTo>
                <a:cubicBezTo>
                  <a:pt x="1218242" y="449566"/>
                  <a:pt x="1048908" y="423320"/>
                  <a:pt x="1024355" y="4224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ED1E4D38-42CD-4DDB-850F-AB5DC261B0AB}"/>
              </a:ext>
            </a:extLst>
          </p:cNvPr>
          <p:cNvSpPr/>
          <p:nvPr/>
        </p:nvSpPr>
        <p:spPr>
          <a:xfrm>
            <a:off x="2793974" y="6263152"/>
            <a:ext cx="88125" cy="534403"/>
          </a:xfrm>
          <a:custGeom>
            <a:avLst/>
            <a:gdLst>
              <a:gd name="connsiteX0" fmla="*/ 82576 w 88125"/>
              <a:gd name="connsiteY0" fmla="*/ 65 h 534403"/>
              <a:gd name="connsiteX1" fmla="*/ 38126 w 88125"/>
              <a:gd name="connsiteY1" fmla="*/ 173631 h 534403"/>
              <a:gd name="connsiteX2" fmla="*/ 86809 w 88125"/>
              <a:gd name="connsiteY2" fmla="*/ 524998 h 534403"/>
              <a:gd name="connsiteX3" fmla="*/ 67759 w 88125"/>
              <a:gd name="connsiteY3" fmla="*/ 412815 h 534403"/>
              <a:gd name="connsiteX4" fmla="*/ 26 w 88125"/>
              <a:gd name="connsiteY4" fmla="*/ 190565 h 534403"/>
              <a:gd name="connsiteX5" fmla="*/ 82576 w 88125"/>
              <a:gd name="connsiteY5" fmla="*/ 65 h 53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125" h="534403">
                <a:moveTo>
                  <a:pt x="82576" y="65"/>
                </a:moveTo>
                <a:cubicBezTo>
                  <a:pt x="88926" y="-2757"/>
                  <a:pt x="37421" y="86142"/>
                  <a:pt x="38126" y="173631"/>
                </a:cubicBezTo>
                <a:cubicBezTo>
                  <a:pt x="38831" y="261120"/>
                  <a:pt x="81870" y="485134"/>
                  <a:pt x="86809" y="524998"/>
                </a:cubicBezTo>
                <a:cubicBezTo>
                  <a:pt x="91748" y="564862"/>
                  <a:pt x="82223" y="468554"/>
                  <a:pt x="67759" y="412815"/>
                </a:cubicBezTo>
                <a:cubicBezTo>
                  <a:pt x="53295" y="357076"/>
                  <a:pt x="-1385" y="259004"/>
                  <a:pt x="26" y="190565"/>
                </a:cubicBezTo>
                <a:cubicBezTo>
                  <a:pt x="1437" y="122126"/>
                  <a:pt x="76226" y="2887"/>
                  <a:pt x="82576" y="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AAF1CD24-18F4-4232-BA2F-1011762C39CF}"/>
              </a:ext>
            </a:extLst>
          </p:cNvPr>
          <p:cNvSpPr/>
          <p:nvPr/>
        </p:nvSpPr>
        <p:spPr>
          <a:xfrm>
            <a:off x="2895893" y="6121073"/>
            <a:ext cx="98259" cy="772734"/>
          </a:xfrm>
          <a:custGeom>
            <a:avLst/>
            <a:gdLst>
              <a:gd name="connsiteX0" fmla="*/ 33574 w 98259"/>
              <a:gd name="connsiteY0" fmla="*/ 2444 h 772734"/>
              <a:gd name="connsiteX1" fmla="*/ 1824 w 98259"/>
              <a:gd name="connsiteY1" fmla="*/ 239510 h 772734"/>
              <a:gd name="connsiteX2" fmla="*/ 90724 w 98259"/>
              <a:gd name="connsiteY2" fmla="*/ 758094 h 772734"/>
              <a:gd name="connsiteX3" fmla="*/ 90724 w 98259"/>
              <a:gd name="connsiteY3" fmla="*/ 607810 h 772734"/>
              <a:gd name="connsiteX4" fmla="*/ 67440 w 98259"/>
              <a:gd name="connsiteY4" fmla="*/ 372860 h 772734"/>
              <a:gd name="connsiteX5" fmla="*/ 33574 w 98259"/>
              <a:gd name="connsiteY5" fmla="*/ 2444 h 77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59" h="772734">
                <a:moveTo>
                  <a:pt x="33574" y="2444"/>
                </a:moveTo>
                <a:cubicBezTo>
                  <a:pt x="22638" y="-19781"/>
                  <a:pt x="-7701" y="113568"/>
                  <a:pt x="1824" y="239510"/>
                </a:cubicBezTo>
                <a:cubicBezTo>
                  <a:pt x="11349" y="365452"/>
                  <a:pt x="75907" y="696711"/>
                  <a:pt x="90724" y="758094"/>
                </a:cubicBezTo>
                <a:cubicBezTo>
                  <a:pt x="105541" y="819477"/>
                  <a:pt x="94605" y="672016"/>
                  <a:pt x="90724" y="607810"/>
                </a:cubicBezTo>
                <a:cubicBezTo>
                  <a:pt x="86843" y="543604"/>
                  <a:pt x="80140" y="469521"/>
                  <a:pt x="67440" y="372860"/>
                </a:cubicBezTo>
                <a:cubicBezTo>
                  <a:pt x="54740" y="276199"/>
                  <a:pt x="44510" y="24669"/>
                  <a:pt x="33574" y="24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1025FCAD-22F8-4BBE-A014-66597BE2AF99}"/>
              </a:ext>
            </a:extLst>
          </p:cNvPr>
          <p:cNvSpPr/>
          <p:nvPr/>
        </p:nvSpPr>
        <p:spPr>
          <a:xfrm>
            <a:off x="2672721" y="6306577"/>
            <a:ext cx="207085" cy="642458"/>
          </a:xfrm>
          <a:custGeom>
            <a:avLst/>
            <a:gdLst>
              <a:gd name="connsiteX0" fmla="*/ 207004 w 207085"/>
              <a:gd name="connsiteY0" fmla="*/ 157723 h 642458"/>
              <a:gd name="connsiteX1" fmla="*/ 86354 w 207085"/>
              <a:gd name="connsiteY1" fmla="*/ 561 h 642458"/>
              <a:gd name="connsiteX2" fmla="*/ 3804 w 207085"/>
              <a:gd name="connsiteY2" fmla="*/ 108511 h 642458"/>
              <a:gd name="connsiteX3" fmla="*/ 18092 w 207085"/>
              <a:gd name="connsiteY3" fmla="*/ 194236 h 642458"/>
              <a:gd name="connsiteX4" fmla="*/ 56192 w 207085"/>
              <a:gd name="connsiteY4" fmla="*/ 313298 h 642458"/>
              <a:gd name="connsiteX5" fmla="*/ 137154 w 207085"/>
              <a:gd name="connsiteY5" fmla="*/ 633973 h 642458"/>
              <a:gd name="connsiteX6" fmla="*/ 122867 w 207085"/>
              <a:gd name="connsiteY6" fmla="*/ 526023 h 642458"/>
              <a:gd name="connsiteX7" fmla="*/ 80004 w 207085"/>
              <a:gd name="connsiteY7" fmla="*/ 273611 h 642458"/>
              <a:gd name="connsiteX8" fmla="*/ 16504 w 207085"/>
              <a:gd name="connsiteY8" fmla="*/ 127561 h 642458"/>
              <a:gd name="connsiteX9" fmla="*/ 67304 w 207085"/>
              <a:gd name="connsiteY9" fmla="*/ 33898 h 642458"/>
              <a:gd name="connsiteX10" fmla="*/ 207004 w 207085"/>
              <a:gd name="connsiteY10" fmla="*/ 157723 h 64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085" h="642458">
                <a:moveTo>
                  <a:pt x="207004" y="157723"/>
                </a:moveTo>
                <a:cubicBezTo>
                  <a:pt x="210179" y="152167"/>
                  <a:pt x="120220" y="8763"/>
                  <a:pt x="86354" y="561"/>
                </a:cubicBezTo>
                <a:cubicBezTo>
                  <a:pt x="52488" y="-7641"/>
                  <a:pt x="15181" y="76232"/>
                  <a:pt x="3804" y="108511"/>
                </a:cubicBezTo>
                <a:cubicBezTo>
                  <a:pt x="-7573" y="140790"/>
                  <a:pt x="9361" y="160105"/>
                  <a:pt x="18092" y="194236"/>
                </a:cubicBezTo>
                <a:cubicBezTo>
                  <a:pt x="26823" y="228367"/>
                  <a:pt x="36348" y="240009"/>
                  <a:pt x="56192" y="313298"/>
                </a:cubicBezTo>
                <a:cubicBezTo>
                  <a:pt x="76036" y="386588"/>
                  <a:pt x="126041" y="598519"/>
                  <a:pt x="137154" y="633973"/>
                </a:cubicBezTo>
                <a:cubicBezTo>
                  <a:pt x="148266" y="669427"/>
                  <a:pt x="132392" y="586083"/>
                  <a:pt x="122867" y="526023"/>
                </a:cubicBezTo>
                <a:cubicBezTo>
                  <a:pt x="113342" y="465963"/>
                  <a:pt x="97731" y="340021"/>
                  <a:pt x="80004" y="273611"/>
                </a:cubicBezTo>
                <a:cubicBezTo>
                  <a:pt x="62277" y="207201"/>
                  <a:pt x="18621" y="167513"/>
                  <a:pt x="16504" y="127561"/>
                </a:cubicBezTo>
                <a:cubicBezTo>
                  <a:pt x="14387" y="87609"/>
                  <a:pt x="39523" y="33104"/>
                  <a:pt x="67304" y="33898"/>
                </a:cubicBezTo>
                <a:cubicBezTo>
                  <a:pt x="95085" y="34692"/>
                  <a:pt x="203829" y="163279"/>
                  <a:pt x="207004" y="1577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00B746B6-D13D-4443-B277-F56290759A33}"/>
              </a:ext>
            </a:extLst>
          </p:cNvPr>
          <p:cNvSpPr/>
          <p:nvPr/>
        </p:nvSpPr>
        <p:spPr>
          <a:xfrm>
            <a:off x="2830108" y="6914688"/>
            <a:ext cx="187785" cy="648512"/>
          </a:xfrm>
          <a:custGeom>
            <a:avLst/>
            <a:gdLst>
              <a:gd name="connsiteX0" fmla="*/ 405 w 187785"/>
              <a:gd name="connsiteY0" fmla="*/ 462 h 648512"/>
              <a:gd name="connsiteX1" fmla="*/ 9930 w 187785"/>
              <a:gd name="connsiteY1" fmla="*/ 122700 h 648512"/>
              <a:gd name="connsiteX2" fmla="*/ 30567 w 187785"/>
              <a:gd name="connsiteY2" fmla="*/ 241762 h 648512"/>
              <a:gd name="connsiteX3" fmla="*/ 81367 w 187785"/>
              <a:gd name="connsiteY3" fmla="*/ 419562 h 648512"/>
              <a:gd name="connsiteX4" fmla="*/ 184555 w 187785"/>
              <a:gd name="connsiteY4" fmla="*/ 635462 h 648512"/>
              <a:gd name="connsiteX5" fmla="*/ 155980 w 187785"/>
              <a:gd name="connsiteY5" fmla="*/ 598950 h 648512"/>
              <a:gd name="connsiteX6" fmla="*/ 97242 w 187785"/>
              <a:gd name="connsiteY6" fmla="*/ 389400 h 648512"/>
              <a:gd name="connsiteX7" fmla="*/ 44855 w 187785"/>
              <a:gd name="connsiteY7" fmla="*/ 257637 h 648512"/>
              <a:gd name="connsiteX8" fmla="*/ 22630 w 187785"/>
              <a:gd name="connsiteY8" fmla="*/ 168737 h 648512"/>
              <a:gd name="connsiteX9" fmla="*/ 405 w 187785"/>
              <a:gd name="connsiteY9" fmla="*/ 462 h 64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785" h="648512">
                <a:moveTo>
                  <a:pt x="405" y="462"/>
                </a:moveTo>
                <a:cubicBezTo>
                  <a:pt x="-1712" y="-7211"/>
                  <a:pt x="4903" y="82483"/>
                  <a:pt x="9930" y="122700"/>
                </a:cubicBezTo>
                <a:cubicBezTo>
                  <a:pt x="14957" y="162917"/>
                  <a:pt x="18661" y="192285"/>
                  <a:pt x="30567" y="241762"/>
                </a:cubicBezTo>
                <a:cubicBezTo>
                  <a:pt x="42473" y="291239"/>
                  <a:pt x="55702" y="353945"/>
                  <a:pt x="81367" y="419562"/>
                </a:cubicBezTo>
                <a:cubicBezTo>
                  <a:pt x="107032" y="485179"/>
                  <a:pt x="172120" y="605564"/>
                  <a:pt x="184555" y="635462"/>
                </a:cubicBezTo>
                <a:cubicBezTo>
                  <a:pt x="196990" y="665360"/>
                  <a:pt x="170532" y="639960"/>
                  <a:pt x="155980" y="598950"/>
                </a:cubicBezTo>
                <a:cubicBezTo>
                  <a:pt x="141428" y="557940"/>
                  <a:pt x="115763" y="446285"/>
                  <a:pt x="97242" y="389400"/>
                </a:cubicBezTo>
                <a:cubicBezTo>
                  <a:pt x="78721" y="332515"/>
                  <a:pt x="57290" y="294414"/>
                  <a:pt x="44855" y="257637"/>
                </a:cubicBezTo>
                <a:cubicBezTo>
                  <a:pt x="32420" y="220860"/>
                  <a:pt x="30038" y="206837"/>
                  <a:pt x="22630" y="168737"/>
                </a:cubicBezTo>
                <a:cubicBezTo>
                  <a:pt x="15222" y="130637"/>
                  <a:pt x="2522" y="8135"/>
                  <a:pt x="405" y="4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918BB49F-042C-478B-990C-CE7768376510}"/>
              </a:ext>
            </a:extLst>
          </p:cNvPr>
          <p:cNvSpPr/>
          <p:nvPr/>
        </p:nvSpPr>
        <p:spPr>
          <a:xfrm>
            <a:off x="2744547" y="6413437"/>
            <a:ext cx="87302" cy="496417"/>
          </a:xfrm>
          <a:custGeom>
            <a:avLst/>
            <a:gdLst>
              <a:gd name="connsiteX0" fmla="*/ 5003 w 87302"/>
              <a:gd name="connsiteY0" fmla="*/ 63 h 496417"/>
              <a:gd name="connsiteX1" fmla="*/ 11353 w 87302"/>
              <a:gd name="connsiteY1" fmla="*/ 104838 h 496417"/>
              <a:gd name="connsiteX2" fmla="*/ 81203 w 87302"/>
              <a:gd name="connsiteY2" fmla="*/ 250888 h 496417"/>
              <a:gd name="connsiteX3" fmla="*/ 81203 w 87302"/>
              <a:gd name="connsiteY3" fmla="*/ 315976 h 496417"/>
              <a:gd name="connsiteX4" fmla="*/ 58978 w 87302"/>
              <a:gd name="connsiteY4" fmla="*/ 495363 h 496417"/>
              <a:gd name="connsiteX5" fmla="*/ 74853 w 87302"/>
              <a:gd name="connsiteY5" fmla="*/ 382651 h 496417"/>
              <a:gd name="connsiteX6" fmla="*/ 49453 w 87302"/>
              <a:gd name="connsiteY6" fmla="*/ 228663 h 496417"/>
              <a:gd name="connsiteX7" fmla="*/ 3416 w 87302"/>
              <a:gd name="connsiteY7" fmla="*/ 119126 h 496417"/>
              <a:gd name="connsiteX8" fmla="*/ 5003 w 87302"/>
              <a:gd name="connsiteY8" fmla="*/ 63 h 4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302" h="496417">
                <a:moveTo>
                  <a:pt x="5003" y="63"/>
                </a:moveTo>
                <a:cubicBezTo>
                  <a:pt x="6326" y="-2318"/>
                  <a:pt x="-1347" y="63034"/>
                  <a:pt x="11353" y="104838"/>
                </a:cubicBezTo>
                <a:cubicBezTo>
                  <a:pt x="24053" y="146642"/>
                  <a:pt x="69561" y="215698"/>
                  <a:pt x="81203" y="250888"/>
                </a:cubicBezTo>
                <a:cubicBezTo>
                  <a:pt x="92845" y="286078"/>
                  <a:pt x="84907" y="275230"/>
                  <a:pt x="81203" y="315976"/>
                </a:cubicBezTo>
                <a:cubicBezTo>
                  <a:pt x="77499" y="356722"/>
                  <a:pt x="60036" y="484251"/>
                  <a:pt x="58978" y="495363"/>
                </a:cubicBezTo>
                <a:cubicBezTo>
                  <a:pt x="57920" y="506475"/>
                  <a:pt x="76441" y="427101"/>
                  <a:pt x="74853" y="382651"/>
                </a:cubicBezTo>
                <a:cubicBezTo>
                  <a:pt x="73266" y="338201"/>
                  <a:pt x="61359" y="272584"/>
                  <a:pt x="49453" y="228663"/>
                </a:cubicBezTo>
                <a:cubicBezTo>
                  <a:pt x="37547" y="184742"/>
                  <a:pt x="11353" y="152199"/>
                  <a:pt x="3416" y="119126"/>
                </a:cubicBezTo>
                <a:cubicBezTo>
                  <a:pt x="-4521" y="86053"/>
                  <a:pt x="3680" y="2444"/>
                  <a:pt x="5003" y="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3AE7D534-BEDC-4A76-970D-8D83637C1F3E}"/>
              </a:ext>
            </a:extLst>
          </p:cNvPr>
          <p:cNvSpPr/>
          <p:nvPr/>
        </p:nvSpPr>
        <p:spPr>
          <a:xfrm>
            <a:off x="2920834" y="6811940"/>
            <a:ext cx="66184" cy="190196"/>
          </a:xfrm>
          <a:custGeom>
            <a:avLst/>
            <a:gdLst>
              <a:gd name="connsiteX0" fmla="*/ 36679 w 66184"/>
              <a:gd name="connsiteY0" fmla="*/ 23 h 190196"/>
              <a:gd name="connsiteX1" fmla="*/ 19216 w 66184"/>
              <a:gd name="connsiteY1" fmla="*/ 109560 h 190196"/>
              <a:gd name="connsiteX2" fmla="*/ 65254 w 66184"/>
              <a:gd name="connsiteY2" fmla="*/ 188935 h 190196"/>
              <a:gd name="connsiteX3" fmla="*/ 46204 w 66184"/>
              <a:gd name="connsiteY3" fmla="*/ 155598 h 190196"/>
              <a:gd name="connsiteX4" fmla="*/ 166 w 66184"/>
              <a:gd name="connsiteY4" fmla="*/ 119085 h 190196"/>
              <a:gd name="connsiteX5" fmla="*/ 36679 w 66184"/>
              <a:gd name="connsiteY5" fmla="*/ 23 h 19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84" h="190196">
                <a:moveTo>
                  <a:pt x="36679" y="23"/>
                </a:moveTo>
                <a:cubicBezTo>
                  <a:pt x="39854" y="-1564"/>
                  <a:pt x="14454" y="78075"/>
                  <a:pt x="19216" y="109560"/>
                </a:cubicBezTo>
                <a:cubicBezTo>
                  <a:pt x="23978" y="141045"/>
                  <a:pt x="60756" y="181262"/>
                  <a:pt x="65254" y="188935"/>
                </a:cubicBezTo>
                <a:cubicBezTo>
                  <a:pt x="69752" y="196608"/>
                  <a:pt x="57052" y="167240"/>
                  <a:pt x="46204" y="155598"/>
                </a:cubicBezTo>
                <a:cubicBezTo>
                  <a:pt x="35356" y="143956"/>
                  <a:pt x="3076" y="136812"/>
                  <a:pt x="166" y="119085"/>
                </a:cubicBezTo>
                <a:cubicBezTo>
                  <a:pt x="-2744" y="101358"/>
                  <a:pt x="33504" y="1610"/>
                  <a:pt x="36679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425C7796-1D90-4467-9123-0CF45B896F9A}"/>
              </a:ext>
            </a:extLst>
          </p:cNvPr>
          <p:cNvSpPr/>
          <p:nvPr/>
        </p:nvSpPr>
        <p:spPr>
          <a:xfrm>
            <a:off x="3054338" y="7065767"/>
            <a:ext cx="44172" cy="217908"/>
          </a:xfrm>
          <a:custGeom>
            <a:avLst/>
            <a:gdLst>
              <a:gd name="connsiteX0" fmla="*/ 1600 w 44172"/>
              <a:gd name="connsiteY0" fmla="*/ 196 h 217908"/>
              <a:gd name="connsiteX1" fmla="*/ 4775 w 44172"/>
              <a:gd name="connsiteY1" fmla="*/ 120846 h 217908"/>
              <a:gd name="connsiteX2" fmla="*/ 42875 w 44172"/>
              <a:gd name="connsiteY2" fmla="*/ 214508 h 217908"/>
              <a:gd name="connsiteX3" fmla="*/ 33350 w 44172"/>
              <a:gd name="connsiteY3" fmla="*/ 187521 h 217908"/>
              <a:gd name="connsiteX4" fmla="*/ 14300 w 44172"/>
              <a:gd name="connsiteY4" fmla="*/ 93858 h 217908"/>
              <a:gd name="connsiteX5" fmla="*/ 1600 w 44172"/>
              <a:gd name="connsiteY5" fmla="*/ 196 h 21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72" h="217908">
                <a:moveTo>
                  <a:pt x="1600" y="196"/>
                </a:moveTo>
                <a:cubicBezTo>
                  <a:pt x="12" y="4694"/>
                  <a:pt x="-2104" y="85127"/>
                  <a:pt x="4775" y="120846"/>
                </a:cubicBezTo>
                <a:cubicBezTo>
                  <a:pt x="11654" y="156565"/>
                  <a:pt x="38113" y="203396"/>
                  <a:pt x="42875" y="214508"/>
                </a:cubicBezTo>
                <a:cubicBezTo>
                  <a:pt x="47637" y="225620"/>
                  <a:pt x="38112" y="207629"/>
                  <a:pt x="33350" y="187521"/>
                </a:cubicBezTo>
                <a:cubicBezTo>
                  <a:pt x="28588" y="167413"/>
                  <a:pt x="19327" y="118200"/>
                  <a:pt x="14300" y="93858"/>
                </a:cubicBezTo>
                <a:cubicBezTo>
                  <a:pt x="9273" y="69516"/>
                  <a:pt x="3188" y="-4302"/>
                  <a:pt x="1600" y="1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B661A281-F244-407D-9BE3-59D2960E128D}"/>
              </a:ext>
            </a:extLst>
          </p:cNvPr>
          <p:cNvSpPr/>
          <p:nvPr/>
        </p:nvSpPr>
        <p:spPr>
          <a:xfrm>
            <a:off x="4433888" y="6438195"/>
            <a:ext cx="166597" cy="76962"/>
          </a:xfrm>
          <a:custGeom>
            <a:avLst/>
            <a:gdLst>
              <a:gd name="connsiteX0" fmla="*/ 0 w 166597"/>
              <a:gd name="connsiteY0" fmla="*/ 76905 h 76962"/>
              <a:gd name="connsiteX1" fmla="*/ 82550 w 166597"/>
              <a:gd name="connsiteY1" fmla="*/ 18168 h 76962"/>
              <a:gd name="connsiteX2" fmla="*/ 165100 w 166597"/>
              <a:gd name="connsiteY2" fmla="*/ 54680 h 76962"/>
              <a:gd name="connsiteX3" fmla="*/ 131762 w 166597"/>
              <a:gd name="connsiteY3" fmla="*/ 11818 h 76962"/>
              <a:gd name="connsiteX4" fmla="*/ 80962 w 166597"/>
              <a:gd name="connsiteY4" fmla="*/ 5468 h 76962"/>
              <a:gd name="connsiteX5" fmla="*/ 0 w 166597"/>
              <a:gd name="connsiteY5" fmla="*/ 76905 h 7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597" h="76962">
                <a:moveTo>
                  <a:pt x="0" y="76905"/>
                </a:moveTo>
                <a:cubicBezTo>
                  <a:pt x="265" y="79022"/>
                  <a:pt x="55033" y="21872"/>
                  <a:pt x="82550" y="18168"/>
                </a:cubicBezTo>
                <a:cubicBezTo>
                  <a:pt x="110067" y="14464"/>
                  <a:pt x="156898" y="55738"/>
                  <a:pt x="165100" y="54680"/>
                </a:cubicBezTo>
                <a:cubicBezTo>
                  <a:pt x="173302" y="53622"/>
                  <a:pt x="145785" y="20020"/>
                  <a:pt x="131762" y="11818"/>
                </a:cubicBezTo>
                <a:cubicBezTo>
                  <a:pt x="117739" y="3616"/>
                  <a:pt x="107156" y="-6438"/>
                  <a:pt x="80962" y="5468"/>
                </a:cubicBezTo>
                <a:cubicBezTo>
                  <a:pt x="54768" y="17374"/>
                  <a:pt x="-265" y="74788"/>
                  <a:pt x="0" y="769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AA1B6D4-5F7D-4A3D-8E18-577C0CF4B414}"/>
              </a:ext>
            </a:extLst>
          </p:cNvPr>
          <p:cNvSpPr/>
          <p:nvPr/>
        </p:nvSpPr>
        <p:spPr>
          <a:xfrm>
            <a:off x="4587491" y="6498930"/>
            <a:ext cx="9137" cy="81386"/>
          </a:xfrm>
          <a:custGeom>
            <a:avLst/>
            <a:gdLst>
              <a:gd name="connsiteX0" fmla="*/ 1972 w 9137"/>
              <a:gd name="connsiteY0" fmla="*/ 295 h 81386"/>
              <a:gd name="connsiteX1" fmla="*/ 384 w 9137"/>
              <a:gd name="connsiteY1" fmla="*/ 79670 h 81386"/>
              <a:gd name="connsiteX2" fmla="*/ 8322 w 9137"/>
              <a:gd name="connsiteY2" fmla="*/ 52683 h 81386"/>
              <a:gd name="connsiteX3" fmla="*/ 1972 w 9137"/>
              <a:gd name="connsiteY3" fmla="*/ 295 h 8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37" h="81386">
                <a:moveTo>
                  <a:pt x="1972" y="295"/>
                </a:moveTo>
                <a:cubicBezTo>
                  <a:pt x="649" y="4793"/>
                  <a:pt x="-674" y="70939"/>
                  <a:pt x="384" y="79670"/>
                </a:cubicBezTo>
                <a:cubicBezTo>
                  <a:pt x="1442" y="88401"/>
                  <a:pt x="4882" y="61414"/>
                  <a:pt x="8322" y="52683"/>
                </a:cubicBezTo>
                <a:cubicBezTo>
                  <a:pt x="11762" y="43952"/>
                  <a:pt x="3295" y="-4203"/>
                  <a:pt x="1972" y="2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42F31ACB-5909-48EF-8313-247993D8AE2E}"/>
              </a:ext>
            </a:extLst>
          </p:cNvPr>
          <p:cNvSpPr/>
          <p:nvPr/>
        </p:nvSpPr>
        <p:spPr>
          <a:xfrm>
            <a:off x="5035369" y="6465888"/>
            <a:ext cx="11294" cy="89253"/>
          </a:xfrm>
          <a:custGeom>
            <a:avLst/>
            <a:gdLst>
              <a:gd name="connsiteX0" fmla="*/ 11294 w 11294"/>
              <a:gd name="connsiteY0" fmla="*/ 0 h 89253"/>
              <a:gd name="connsiteX1" fmla="*/ 181 w 11294"/>
              <a:gd name="connsiteY1" fmla="*/ 88900 h 89253"/>
              <a:gd name="connsiteX2" fmla="*/ 11294 w 11294"/>
              <a:gd name="connsiteY2" fmla="*/ 0 h 8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4" h="89253">
                <a:moveTo>
                  <a:pt x="11294" y="0"/>
                </a:moveTo>
                <a:cubicBezTo>
                  <a:pt x="11294" y="0"/>
                  <a:pt x="-1671" y="82021"/>
                  <a:pt x="181" y="88900"/>
                </a:cubicBezTo>
                <a:cubicBezTo>
                  <a:pt x="2033" y="95779"/>
                  <a:pt x="11294" y="0"/>
                  <a:pt x="1129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62DCD3EA-70F7-4E3B-8302-CA8DDC4EAD2F}"/>
              </a:ext>
            </a:extLst>
          </p:cNvPr>
          <p:cNvSpPr/>
          <p:nvPr/>
        </p:nvSpPr>
        <p:spPr>
          <a:xfrm>
            <a:off x="4450522" y="6476876"/>
            <a:ext cx="147608" cy="131794"/>
          </a:xfrm>
          <a:custGeom>
            <a:avLst/>
            <a:gdLst>
              <a:gd name="connsiteX0" fmla="*/ 828 w 147608"/>
              <a:gd name="connsiteY0" fmla="*/ 46162 h 131794"/>
              <a:gd name="connsiteX1" fmla="*/ 113540 w 147608"/>
              <a:gd name="connsiteY1" fmla="*/ 1712 h 131794"/>
              <a:gd name="connsiteX2" fmla="*/ 146878 w 147608"/>
              <a:gd name="connsiteY2" fmla="*/ 20762 h 131794"/>
              <a:gd name="connsiteX3" fmla="*/ 137353 w 147608"/>
              <a:gd name="connsiteY3" fmla="*/ 125537 h 131794"/>
              <a:gd name="connsiteX4" fmla="*/ 131003 w 147608"/>
              <a:gd name="connsiteY4" fmla="*/ 116012 h 131794"/>
              <a:gd name="connsiteX5" fmla="*/ 64328 w 147608"/>
              <a:gd name="connsiteY5" fmla="*/ 84262 h 131794"/>
              <a:gd name="connsiteX6" fmla="*/ 828 w 147608"/>
              <a:gd name="connsiteY6" fmla="*/ 46162 h 13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608" h="131794">
                <a:moveTo>
                  <a:pt x="828" y="46162"/>
                </a:moveTo>
                <a:cubicBezTo>
                  <a:pt x="9030" y="32404"/>
                  <a:pt x="89198" y="5945"/>
                  <a:pt x="113540" y="1712"/>
                </a:cubicBezTo>
                <a:cubicBezTo>
                  <a:pt x="137882" y="-2521"/>
                  <a:pt x="142909" y="124"/>
                  <a:pt x="146878" y="20762"/>
                </a:cubicBezTo>
                <a:cubicBezTo>
                  <a:pt x="150847" y="41400"/>
                  <a:pt x="137353" y="125537"/>
                  <a:pt x="137353" y="125537"/>
                </a:cubicBezTo>
                <a:cubicBezTo>
                  <a:pt x="134707" y="141412"/>
                  <a:pt x="143174" y="122891"/>
                  <a:pt x="131003" y="116012"/>
                </a:cubicBezTo>
                <a:cubicBezTo>
                  <a:pt x="118832" y="109133"/>
                  <a:pt x="80997" y="94052"/>
                  <a:pt x="64328" y="84262"/>
                </a:cubicBezTo>
                <a:cubicBezTo>
                  <a:pt x="47659" y="74472"/>
                  <a:pt x="-7374" y="59920"/>
                  <a:pt x="828" y="4616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ABA7DDF6-CEC0-4CBB-BD92-E6E8A287C711}"/>
              </a:ext>
            </a:extLst>
          </p:cNvPr>
          <p:cNvSpPr/>
          <p:nvPr/>
        </p:nvSpPr>
        <p:spPr>
          <a:xfrm>
            <a:off x="2940048" y="3485784"/>
            <a:ext cx="2628078" cy="1819352"/>
          </a:xfrm>
          <a:custGeom>
            <a:avLst/>
            <a:gdLst>
              <a:gd name="connsiteX0" fmla="*/ 2070102 w 2628078"/>
              <a:gd name="connsiteY0" fmla="*/ 343266 h 1819352"/>
              <a:gd name="connsiteX1" fmla="*/ 1416052 w 2628078"/>
              <a:gd name="connsiteY1" fmla="*/ 502016 h 1819352"/>
              <a:gd name="connsiteX2" fmla="*/ 1206502 w 2628078"/>
              <a:gd name="connsiteY2" fmla="*/ 844916 h 1819352"/>
              <a:gd name="connsiteX3" fmla="*/ 1339852 w 2628078"/>
              <a:gd name="connsiteY3" fmla="*/ 603616 h 1819352"/>
              <a:gd name="connsiteX4" fmla="*/ 1104902 w 2628078"/>
              <a:gd name="connsiteY4" fmla="*/ 1124316 h 1819352"/>
              <a:gd name="connsiteX5" fmla="*/ 571502 w 2628078"/>
              <a:gd name="connsiteY5" fmla="*/ 1257666 h 1819352"/>
              <a:gd name="connsiteX6" fmla="*/ 228602 w 2628078"/>
              <a:gd name="connsiteY6" fmla="*/ 1816466 h 1819352"/>
              <a:gd name="connsiteX7" fmla="*/ 355602 w 2628078"/>
              <a:gd name="connsiteY7" fmla="*/ 1486266 h 1819352"/>
              <a:gd name="connsiteX8" fmla="*/ 2 w 2628078"/>
              <a:gd name="connsiteY8" fmla="*/ 1714866 h 1819352"/>
              <a:gd name="connsiteX9" fmla="*/ 361952 w 2628078"/>
              <a:gd name="connsiteY9" fmla="*/ 870316 h 1819352"/>
              <a:gd name="connsiteX10" fmla="*/ 476252 w 2628078"/>
              <a:gd name="connsiteY10" fmla="*/ 349616 h 1819352"/>
              <a:gd name="connsiteX11" fmla="*/ 1123952 w 2628078"/>
              <a:gd name="connsiteY11" fmla="*/ 6716 h 1819352"/>
              <a:gd name="connsiteX12" fmla="*/ 2241552 w 2628078"/>
              <a:gd name="connsiteY12" fmla="*/ 146416 h 1819352"/>
              <a:gd name="connsiteX13" fmla="*/ 914402 w 2628078"/>
              <a:gd name="connsiteY13" fmla="*/ 438516 h 1819352"/>
              <a:gd name="connsiteX14" fmla="*/ 2584452 w 2628078"/>
              <a:gd name="connsiteY14" fmla="*/ 355966 h 1819352"/>
              <a:gd name="connsiteX15" fmla="*/ 2070102 w 2628078"/>
              <a:gd name="connsiteY15" fmla="*/ 343266 h 181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28078" h="1819352">
                <a:moveTo>
                  <a:pt x="2070102" y="343266"/>
                </a:moveTo>
                <a:cubicBezTo>
                  <a:pt x="1875369" y="367608"/>
                  <a:pt x="1559985" y="418408"/>
                  <a:pt x="1416052" y="502016"/>
                </a:cubicBezTo>
                <a:cubicBezTo>
                  <a:pt x="1272119" y="585624"/>
                  <a:pt x="1219202" y="827983"/>
                  <a:pt x="1206502" y="844916"/>
                </a:cubicBezTo>
                <a:cubicBezTo>
                  <a:pt x="1193802" y="861849"/>
                  <a:pt x="1356785" y="557049"/>
                  <a:pt x="1339852" y="603616"/>
                </a:cubicBezTo>
                <a:cubicBezTo>
                  <a:pt x="1322919" y="650183"/>
                  <a:pt x="1232960" y="1015308"/>
                  <a:pt x="1104902" y="1124316"/>
                </a:cubicBezTo>
                <a:cubicBezTo>
                  <a:pt x="976844" y="1233324"/>
                  <a:pt x="717552" y="1142308"/>
                  <a:pt x="571502" y="1257666"/>
                </a:cubicBezTo>
                <a:cubicBezTo>
                  <a:pt x="425452" y="1373024"/>
                  <a:pt x="264585" y="1778366"/>
                  <a:pt x="228602" y="1816466"/>
                </a:cubicBezTo>
                <a:cubicBezTo>
                  <a:pt x="192619" y="1854566"/>
                  <a:pt x="393702" y="1503199"/>
                  <a:pt x="355602" y="1486266"/>
                </a:cubicBezTo>
                <a:cubicBezTo>
                  <a:pt x="317502" y="1469333"/>
                  <a:pt x="-1056" y="1817524"/>
                  <a:pt x="2" y="1714866"/>
                </a:cubicBezTo>
                <a:cubicBezTo>
                  <a:pt x="1060" y="1612208"/>
                  <a:pt x="282577" y="1097858"/>
                  <a:pt x="361952" y="870316"/>
                </a:cubicBezTo>
                <a:cubicBezTo>
                  <a:pt x="441327" y="642774"/>
                  <a:pt x="349252" y="493549"/>
                  <a:pt x="476252" y="349616"/>
                </a:cubicBezTo>
                <a:cubicBezTo>
                  <a:pt x="603252" y="205683"/>
                  <a:pt x="829735" y="40583"/>
                  <a:pt x="1123952" y="6716"/>
                </a:cubicBezTo>
                <a:cubicBezTo>
                  <a:pt x="1418169" y="-27151"/>
                  <a:pt x="2276477" y="74449"/>
                  <a:pt x="2241552" y="146416"/>
                </a:cubicBezTo>
                <a:cubicBezTo>
                  <a:pt x="2206627" y="218383"/>
                  <a:pt x="857252" y="403591"/>
                  <a:pt x="914402" y="438516"/>
                </a:cubicBezTo>
                <a:cubicBezTo>
                  <a:pt x="971552" y="473441"/>
                  <a:pt x="2388660" y="373958"/>
                  <a:pt x="2584452" y="355966"/>
                </a:cubicBezTo>
                <a:cubicBezTo>
                  <a:pt x="2780244" y="337974"/>
                  <a:pt x="2264835" y="318924"/>
                  <a:pt x="2070102" y="343266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95BD7F7B-79CC-44CC-9FB3-C2A2328ADE11}"/>
              </a:ext>
            </a:extLst>
          </p:cNvPr>
          <p:cNvSpPr/>
          <p:nvPr/>
        </p:nvSpPr>
        <p:spPr>
          <a:xfrm>
            <a:off x="3479705" y="3388346"/>
            <a:ext cx="1541917" cy="822175"/>
          </a:xfrm>
          <a:custGeom>
            <a:avLst/>
            <a:gdLst>
              <a:gd name="connsiteX0" fmla="*/ 1539335 w 1541917"/>
              <a:gd name="connsiteY0" fmla="*/ 14 h 822175"/>
              <a:gd name="connsiteX1" fmla="*/ 35655 w 1541917"/>
              <a:gd name="connsiteY1" fmla="*/ 386094 h 822175"/>
              <a:gd name="connsiteX2" fmla="*/ 802735 w 1541917"/>
              <a:gd name="connsiteY2" fmla="*/ 325134 h 822175"/>
              <a:gd name="connsiteX3" fmla="*/ 95 w 1541917"/>
              <a:gd name="connsiteY3" fmla="*/ 711214 h 822175"/>
              <a:gd name="connsiteX4" fmla="*/ 863695 w 1541917"/>
              <a:gd name="connsiteY4" fmla="*/ 619774 h 822175"/>
              <a:gd name="connsiteX5" fmla="*/ 45815 w 1541917"/>
              <a:gd name="connsiteY5" fmla="*/ 817894 h 822175"/>
              <a:gd name="connsiteX6" fmla="*/ 1468215 w 1541917"/>
              <a:gd name="connsiteY6" fmla="*/ 396254 h 822175"/>
              <a:gd name="connsiteX7" fmla="*/ 457295 w 1541917"/>
              <a:gd name="connsiteY7" fmla="*/ 563894 h 822175"/>
              <a:gd name="connsiteX8" fmla="*/ 1386935 w 1541917"/>
              <a:gd name="connsiteY8" fmla="*/ 289574 h 822175"/>
              <a:gd name="connsiteX9" fmla="*/ 421735 w 1541917"/>
              <a:gd name="connsiteY9" fmla="*/ 401334 h 822175"/>
              <a:gd name="connsiteX10" fmla="*/ 1539335 w 1541917"/>
              <a:gd name="connsiteY10" fmla="*/ 14 h 82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1917" h="822175">
                <a:moveTo>
                  <a:pt x="1539335" y="14"/>
                </a:moveTo>
                <a:cubicBezTo>
                  <a:pt x="1474988" y="-2526"/>
                  <a:pt x="158422" y="331907"/>
                  <a:pt x="35655" y="386094"/>
                </a:cubicBezTo>
                <a:cubicBezTo>
                  <a:pt x="-87112" y="440281"/>
                  <a:pt x="808662" y="270947"/>
                  <a:pt x="802735" y="325134"/>
                </a:cubicBezTo>
                <a:cubicBezTo>
                  <a:pt x="796808" y="379321"/>
                  <a:pt x="-10065" y="662107"/>
                  <a:pt x="95" y="711214"/>
                </a:cubicBezTo>
                <a:cubicBezTo>
                  <a:pt x="10255" y="760321"/>
                  <a:pt x="856075" y="601994"/>
                  <a:pt x="863695" y="619774"/>
                </a:cubicBezTo>
                <a:cubicBezTo>
                  <a:pt x="871315" y="637554"/>
                  <a:pt x="-54938" y="855147"/>
                  <a:pt x="45815" y="817894"/>
                </a:cubicBezTo>
                <a:cubicBezTo>
                  <a:pt x="146568" y="780641"/>
                  <a:pt x="1399635" y="438587"/>
                  <a:pt x="1468215" y="396254"/>
                </a:cubicBezTo>
                <a:cubicBezTo>
                  <a:pt x="1536795" y="353921"/>
                  <a:pt x="470842" y="581674"/>
                  <a:pt x="457295" y="563894"/>
                </a:cubicBezTo>
                <a:cubicBezTo>
                  <a:pt x="443748" y="546114"/>
                  <a:pt x="1392862" y="316667"/>
                  <a:pt x="1386935" y="289574"/>
                </a:cubicBezTo>
                <a:cubicBezTo>
                  <a:pt x="1381008" y="262481"/>
                  <a:pt x="398875" y="445361"/>
                  <a:pt x="421735" y="401334"/>
                </a:cubicBezTo>
                <a:cubicBezTo>
                  <a:pt x="444595" y="357307"/>
                  <a:pt x="1603682" y="2554"/>
                  <a:pt x="1539335" y="1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C109F5A3-E8F7-4A6F-BBCA-A0C0F7CA7CA5}"/>
              </a:ext>
            </a:extLst>
          </p:cNvPr>
          <p:cNvSpPr/>
          <p:nvPr/>
        </p:nvSpPr>
        <p:spPr>
          <a:xfrm>
            <a:off x="3364114" y="6241708"/>
            <a:ext cx="606586" cy="728194"/>
          </a:xfrm>
          <a:custGeom>
            <a:avLst/>
            <a:gdLst>
              <a:gd name="connsiteX0" fmla="*/ 14086 w 606586"/>
              <a:gd name="connsiteY0" fmla="*/ 6692 h 728194"/>
              <a:gd name="connsiteX1" fmla="*/ 90286 w 606586"/>
              <a:gd name="connsiteY1" fmla="*/ 47332 h 728194"/>
              <a:gd name="connsiteX2" fmla="*/ 501766 w 606586"/>
              <a:gd name="connsiteY2" fmla="*/ 286092 h 728194"/>
              <a:gd name="connsiteX3" fmla="*/ 532246 w 606586"/>
              <a:gd name="connsiteY3" fmla="*/ 479132 h 728194"/>
              <a:gd name="connsiteX4" fmla="*/ 532246 w 606586"/>
              <a:gd name="connsiteY4" fmla="*/ 728052 h 728194"/>
              <a:gd name="connsiteX5" fmla="*/ 542406 w 606586"/>
              <a:gd name="connsiteY5" fmla="*/ 443572 h 728194"/>
              <a:gd name="connsiteX6" fmla="*/ 603366 w 606586"/>
              <a:gd name="connsiteY6" fmla="*/ 326732 h 728194"/>
              <a:gd name="connsiteX7" fmla="*/ 430646 w 606586"/>
              <a:gd name="connsiteY7" fmla="*/ 214972 h 728194"/>
              <a:gd name="connsiteX8" fmla="*/ 14086 w 606586"/>
              <a:gd name="connsiteY8" fmla="*/ 6692 h 72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6586" h="728194">
                <a:moveTo>
                  <a:pt x="14086" y="6692"/>
                </a:moveTo>
                <a:cubicBezTo>
                  <a:pt x="-42641" y="-21248"/>
                  <a:pt x="90286" y="47332"/>
                  <a:pt x="90286" y="47332"/>
                </a:cubicBezTo>
                <a:cubicBezTo>
                  <a:pt x="171566" y="93899"/>
                  <a:pt x="428106" y="214125"/>
                  <a:pt x="501766" y="286092"/>
                </a:cubicBezTo>
                <a:cubicBezTo>
                  <a:pt x="575426" y="358059"/>
                  <a:pt x="527166" y="405472"/>
                  <a:pt x="532246" y="479132"/>
                </a:cubicBezTo>
                <a:cubicBezTo>
                  <a:pt x="537326" y="552792"/>
                  <a:pt x="530553" y="733979"/>
                  <a:pt x="532246" y="728052"/>
                </a:cubicBezTo>
                <a:cubicBezTo>
                  <a:pt x="533939" y="722125"/>
                  <a:pt x="530553" y="510459"/>
                  <a:pt x="542406" y="443572"/>
                </a:cubicBezTo>
                <a:cubicBezTo>
                  <a:pt x="554259" y="376685"/>
                  <a:pt x="621993" y="364832"/>
                  <a:pt x="603366" y="326732"/>
                </a:cubicBezTo>
                <a:cubicBezTo>
                  <a:pt x="584739" y="288632"/>
                  <a:pt x="531399" y="264925"/>
                  <a:pt x="430646" y="214972"/>
                </a:cubicBezTo>
                <a:lnTo>
                  <a:pt x="14086" y="669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A62D113B-50AD-46CC-A8A6-63EFA666A423}"/>
              </a:ext>
            </a:extLst>
          </p:cNvPr>
          <p:cNvSpPr/>
          <p:nvPr/>
        </p:nvSpPr>
        <p:spPr>
          <a:xfrm>
            <a:off x="2713525" y="4802115"/>
            <a:ext cx="711158" cy="1487629"/>
          </a:xfrm>
          <a:custGeom>
            <a:avLst/>
            <a:gdLst>
              <a:gd name="connsiteX0" fmla="*/ 710395 w 711158"/>
              <a:gd name="connsiteY0" fmla="*/ 140725 h 1487629"/>
              <a:gd name="connsiteX1" fmla="*/ 441155 w 711158"/>
              <a:gd name="connsiteY1" fmla="*/ 496325 h 1487629"/>
              <a:gd name="connsiteX2" fmla="*/ 456395 w 711158"/>
              <a:gd name="connsiteY2" fmla="*/ 1227845 h 1487629"/>
              <a:gd name="connsiteX3" fmla="*/ 436075 w 711158"/>
              <a:gd name="connsiteY3" fmla="*/ 897645 h 1487629"/>
              <a:gd name="connsiteX4" fmla="*/ 446235 w 711158"/>
              <a:gd name="connsiteY4" fmla="*/ 1481845 h 1487629"/>
              <a:gd name="connsiteX5" fmla="*/ 263355 w 711158"/>
              <a:gd name="connsiteY5" fmla="*/ 1197365 h 1487629"/>
              <a:gd name="connsiteX6" fmla="*/ 237955 w 711158"/>
              <a:gd name="connsiteY6" fmla="*/ 1207525 h 1487629"/>
              <a:gd name="connsiteX7" fmla="*/ 9355 w 711158"/>
              <a:gd name="connsiteY7" fmla="*/ 704605 h 1487629"/>
              <a:gd name="connsiteX8" fmla="*/ 75395 w 711158"/>
              <a:gd name="connsiteY8" fmla="*/ 470925 h 1487629"/>
              <a:gd name="connsiteX9" fmla="*/ 359875 w 711158"/>
              <a:gd name="connsiteY9" fmla="*/ 227085 h 1487629"/>
              <a:gd name="connsiteX10" fmla="*/ 212555 w 711158"/>
              <a:gd name="connsiteY10" fmla="*/ 445525 h 1487629"/>
              <a:gd name="connsiteX11" fmla="*/ 344635 w 711158"/>
              <a:gd name="connsiteY11" fmla="*/ 13725 h 1487629"/>
              <a:gd name="connsiteX12" fmla="*/ 710395 w 711158"/>
              <a:gd name="connsiteY12" fmla="*/ 140725 h 148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158" h="1487629">
                <a:moveTo>
                  <a:pt x="710395" y="140725"/>
                </a:moveTo>
                <a:cubicBezTo>
                  <a:pt x="726482" y="221158"/>
                  <a:pt x="483488" y="315139"/>
                  <a:pt x="441155" y="496325"/>
                </a:cubicBezTo>
                <a:cubicBezTo>
                  <a:pt x="398822" y="677511"/>
                  <a:pt x="457242" y="1160958"/>
                  <a:pt x="456395" y="1227845"/>
                </a:cubicBezTo>
                <a:cubicBezTo>
                  <a:pt x="455548" y="1294732"/>
                  <a:pt x="437768" y="855312"/>
                  <a:pt x="436075" y="897645"/>
                </a:cubicBezTo>
                <a:cubicBezTo>
                  <a:pt x="434382" y="939978"/>
                  <a:pt x="475022" y="1431892"/>
                  <a:pt x="446235" y="1481845"/>
                </a:cubicBezTo>
                <a:cubicBezTo>
                  <a:pt x="417448" y="1531798"/>
                  <a:pt x="298068" y="1243085"/>
                  <a:pt x="263355" y="1197365"/>
                </a:cubicBezTo>
                <a:cubicBezTo>
                  <a:pt x="228642" y="1151645"/>
                  <a:pt x="280288" y="1289652"/>
                  <a:pt x="237955" y="1207525"/>
                </a:cubicBezTo>
                <a:cubicBezTo>
                  <a:pt x="195622" y="1125398"/>
                  <a:pt x="36448" y="827372"/>
                  <a:pt x="9355" y="704605"/>
                </a:cubicBezTo>
                <a:cubicBezTo>
                  <a:pt x="-17738" y="581838"/>
                  <a:pt x="16975" y="550512"/>
                  <a:pt x="75395" y="470925"/>
                </a:cubicBezTo>
                <a:cubicBezTo>
                  <a:pt x="133815" y="391338"/>
                  <a:pt x="337015" y="231318"/>
                  <a:pt x="359875" y="227085"/>
                </a:cubicBezTo>
                <a:cubicBezTo>
                  <a:pt x="382735" y="222852"/>
                  <a:pt x="215095" y="481085"/>
                  <a:pt x="212555" y="445525"/>
                </a:cubicBezTo>
                <a:cubicBezTo>
                  <a:pt x="210015" y="409965"/>
                  <a:pt x="268435" y="63678"/>
                  <a:pt x="344635" y="13725"/>
                </a:cubicBezTo>
                <a:cubicBezTo>
                  <a:pt x="420835" y="-36228"/>
                  <a:pt x="694308" y="60292"/>
                  <a:pt x="710395" y="140725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4A936022-4891-4DAA-9D78-2A5237C7664C}"/>
              </a:ext>
            </a:extLst>
          </p:cNvPr>
          <p:cNvSpPr/>
          <p:nvPr/>
        </p:nvSpPr>
        <p:spPr>
          <a:xfrm>
            <a:off x="2959562" y="6149664"/>
            <a:ext cx="902598" cy="2068545"/>
          </a:xfrm>
          <a:custGeom>
            <a:avLst/>
            <a:gdLst>
              <a:gd name="connsiteX0" fmla="*/ 357678 w 902598"/>
              <a:gd name="connsiteY0" fmla="*/ 27616 h 2068545"/>
              <a:gd name="connsiteX1" fmla="*/ 449118 w 902598"/>
              <a:gd name="connsiteY1" fmla="*/ 479736 h 2068545"/>
              <a:gd name="connsiteX2" fmla="*/ 545638 w 902598"/>
              <a:gd name="connsiteY2" fmla="*/ 606736 h 2068545"/>
              <a:gd name="connsiteX3" fmla="*/ 682798 w 902598"/>
              <a:gd name="connsiteY3" fmla="*/ 835336 h 2068545"/>
              <a:gd name="connsiteX4" fmla="*/ 428798 w 902598"/>
              <a:gd name="connsiteY4" fmla="*/ 576256 h 2068545"/>
              <a:gd name="connsiteX5" fmla="*/ 825038 w 902598"/>
              <a:gd name="connsiteY5" fmla="*/ 1505896 h 2068545"/>
              <a:gd name="connsiteX6" fmla="*/ 728518 w 902598"/>
              <a:gd name="connsiteY6" fmla="*/ 1724336 h 2068545"/>
              <a:gd name="connsiteX7" fmla="*/ 901238 w 902598"/>
              <a:gd name="connsiteY7" fmla="*/ 2064696 h 2068545"/>
              <a:gd name="connsiteX8" fmla="*/ 616758 w 902598"/>
              <a:gd name="connsiteY8" fmla="*/ 1902136 h 2068545"/>
              <a:gd name="connsiteX9" fmla="*/ 347518 w 902598"/>
              <a:gd name="connsiteY9" fmla="*/ 1810696 h 2068545"/>
              <a:gd name="connsiteX10" fmla="*/ 7158 w 902598"/>
              <a:gd name="connsiteY10" fmla="*/ 1328096 h 2068545"/>
              <a:gd name="connsiteX11" fmla="*/ 123998 w 902598"/>
              <a:gd name="connsiteY11" fmla="*/ 444176 h 2068545"/>
              <a:gd name="connsiteX12" fmla="*/ 220518 w 902598"/>
              <a:gd name="connsiteY12" fmla="*/ 825176 h 2068545"/>
              <a:gd name="connsiteX13" fmla="*/ 362758 w 902598"/>
              <a:gd name="connsiteY13" fmla="*/ 1185856 h 2068545"/>
              <a:gd name="connsiteX14" fmla="*/ 129078 w 902598"/>
              <a:gd name="connsiteY14" fmla="*/ 428936 h 2068545"/>
              <a:gd name="connsiteX15" fmla="*/ 88438 w 902598"/>
              <a:gd name="connsiteY15" fmla="*/ 337496 h 2068545"/>
              <a:gd name="connsiteX16" fmla="*/ 352598 w 902598"/>
              <a:gd name="connsiteY16" fmla="*/ 83496 h 2068545"/>
              <a:gd name="connsiteX17" fmla="*/ 357678 w 902598"/>
              <a:gd name="connsiteY17" fmla="*/ 27616 h 206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2598" h="2068545">
                <a:moveTo>
                  <a:pt x="357678" y="27616"/>
                </a:moveTo>
                <a:cubicBezTo>
                  <a:pt x="373765" y="93656"/>
                  <a:pt x="417791" y="383216"/>
                  <a:pt x="449118" y="479736"/>
                </a:cubicBezTo>
                <a:cubicBezTo>
                  <a:pt x="480445" y="576256"/>
                  <a:pt x="506691" y="547469"/>
                  <a:pt x="545638" y="606736"/>
                </a:cubicBezTo>
                <a:cubicBezTo>
                  <a:pt x="584585" y="666003"/>
                  <a:pt x="702271" y="840416"/>
                  <a:pt x="682798" y="835336"/>
                </a:cubicBezTo>
                <a:cubicBezTo>
                  <a:pt x="663325" y="830256"/>
                  <a:pt x="405091" y="464496"/>
                  <a:pt x="428798" y="576256"/>
                </a:cubicBezTo>
                <a:cubicBezTo>
                  <a:pt x="452505" y="688016"/>
                  <a:pt x="775085" y="1314549"/>
                  <a:pt x="825038" y="1505896"/>
                </a:cubicBezTo>
                <a:cubicBezTo>
                  <a:pt x="874991" y="1697243"/>
                  <a:pt x="715818" y="1631203"/>
                  <a:pt x="728518" y="1724336"/>
                </a:cubicBezTo>
                <a:cubicBezTo>
                  <a:pt x="741218" y="1817469"/>
                  <a:pt x="919865" y="2035063"/>
                  <a:pt x="901238" y="2064696"/>
                </a:cubicBezTo>
                <a:cubicBezTo>
                  <a:pt x="882611" y="2094329"/>
                  <a:pt x="709045" y="1944469"/>
                  <a:pt x="616758" y="1902136"/>
                </a:cubicBezTo>
                <a:cubicBezTo>
                  <a:pt x="524471" y="1859803"/>
                  <a:pt x="449118" y="1906369"/>
                  <a:pt x="347518" y="1810696"/>
                </a:cubicBezTo>
                <a:cubicBezTo>
                  <a:pt x="245918" y="1715023"/>
                  <a:pt x="44411" y="1555849"/>
                  <a:pt x="7158" y="1328096"/>
                </a:cubicBezTo>
                <a:cubicBezTo>
                  <a:pt x="-30095" y="1100343"/>
                  <a:pt x="88438" y="527996"/>
                  <a:pt x="123998" y="444176"/>
                </a:cubicBezTo>
                <a:cubicBezTo>
                  <a:pt x="159558" y="360356"/>
                  <a:pt x="180725" y="701563"/>
                  <a:pt x="220518" y="825176"/>
                </a:cubicBezTo>
                <a:cubicBezTo>
                  <a:pt x="260311" y="948789"/>
                  <a:pt x="377998" y="1251896"/>
                  <a:pt x="362758" y="1185856"/>
                </a:cubicBezTo>
                <a:cubicBezTo>
                  <a:pt x="347518" y="1119816"/>
                  <a:pt x="174798" y="570329"/>
                  <a:pt x="129078" y="428936"/>
                </a:cubicBezTo>
                <a:cubicBezTo>
                  <a:pt x="83358" y="287543"/>
                  <a:pt x="51185" y="395069"/>
                  <a:pt x="88438" y="337496"/>
                </a:cubicBezTo>
                <a:cubicBezTo>
                  <a:pt x="125691" y="279923"/>
                  <a:pt x="306031" y="139376"/>
                  <a:pt x="352598" y="83496"/>
                </a:cubicBezTo>
                <a:cubicBezTo>
                  <a:pt x="399165" y="27616"/>
                  <a:pt x="341591" y="-38424"/>
                  <a:pt x="357678" y="2761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2437A54E-80FD-4152-8E1C-CE0D326BD19D}"/>
              </a:ext>
            </a:extLst>
          </p:cNvPr>
          <p:cNvSpPr/>
          <p:nvPr/>
        </p:nvSpPr>
        <p:spPr>
          <a:xfrm>
            <a:off x="3144146" y="7629540"/>
            <a:ext cx="2118945" cy="1178803"/>
          </a:xfrm>
          <a:custGeom>
            <a:avLst/>
            <a:gdLst>
              <a:gd name="connsiteX0" fmla="*/ 945254 w 2118945"/>
              <a:gd name="connsiteY0" fmla="*/ 620380 h 1178803"/>
              <a:gd name="connsiteX1" fmla="*/ 1443094 w 2118945"/>
              <a:gd name="connsiteY1" fmla="*/ 935340 h 1178803"/>
              <a:gd name="connsiteX2" fmla="*/ 2001894 w 2118945"/>
              <a:gd name="connsiteY2" fmla="*/ 986140 h 1178803"/>
              <a:gd name="connsiteX3" fmla="*/ 899534 w 2118945"/>
              <a:gd name="connsiteY3" fmla="*/ 1016620 h 1178803"/>
              <a:gd name="connsiteX4" fmla="*/ 2118734 w 2118945"/>
              <a:gd name="connsiteY4" fmla="*/ 1169020 h 1178803"/>
              <a:gd name="connsiteX5" fmla="*/ 787774 w 2118945"/>
              <a:gd name="connsiteY5" fmla="*/ 701660 h 1178803"/>
              <a:gd name="connsiteX6" fmla="*/ 594734 w 2118945"/>
              <a:gd name="connsiteY6" fmla="*/ 483220 h 1178803"/>
              <a:gd name="connsiteX7" fmla="*/ 874134 w 2118945"/>
              <a:gd name="connsiteY7" fmla="*/ 955660 h 1178803"/>
              <a:gd name="connsiteX8" fmla="*/ 5454 w 2118945"/>
              <a:gd name="connsiteY8" fmla="*/ 285100 h 1178803"/>
              <a:gd name="connsiteX9" fmla="*/ 488054 w 2118945"/>
              <a:gd name="connsiteY9" fmla="*/ 737220 h 1178803"/>
              <a:gd name="connsiteX10" fmla="*/ 132454 w 2118945"/>
              <a:gd name="connsiteY10" fmla="*/ 620 h 1178803"/>
              <a:gd name="connsiteX11" fmla="*/ 945254 w 2118945"/>
              <a:gd name="connsiteY11" fmla="*/ 620380 h 11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8945" h="1178803">
                <a:moveTo>
                  <a:pt x="945254" y="620380"/>
                </a:moveTo>
                <a:cubicBezTo>
                  <a:pt x="1163694" y="776167"/>
                  <a:pt x="1266987" y="874380"/>
                  <a:pt x="1443094" y="935340"/>
                </a:cubicBezTo>
                <a:cubicBezTo>
                  <a:pt x="1619201" y="996300"/>
                  <a:pt x="2092487" y="972593"/>
                  <a:pt x="2001894" y="986140"/>
                </a:cubicBezTo>
                <a:cubicBezTo>
                  <a:pt x="1911301" y="999687"/>
                  <a:pt x="880061" y="986140"/>
                  <a:pt x="899534" y="1016620"/>
                </a:cubicBezTo>
                <a:cubicBezTo>
                  <a:pt x="919007" y="1047100"/>
                  <a:pt x="2137361" y="1221513"/>
                  <a:pt x="2118734" y="1169020"/>
                </a:cubicBezTo>
                <a:cubicBezTo>
                  <a:pt x="2100107" y="1116527"/>
                  <a:pt x="1041774" y="815960"/>
                  <a:pt x="787774" y="701660"/>
                </a:cubicBezTo>
                <a:cubicBezTo>
                  <a:pt x="533774" y="587360"/>
                  <a:pt x="580341" y="440887"/>
                  <a:pt x="594734" y="483220"/>
                </a:cubicBezTo>
                <a:cubicBezTo>
                  <a:pt x="609127" y="525553"/>
                  <a:pt x="972347" y="988680"/>
                  <a:pt x="874134" y="955660"/>
                </a:cubicBezTo>
                <a:cubicBezTo>
                  <a:pt x="775921" y="922640"/>
                  <a:pt x="69801" y="321507"/>
                  <a:pt x="5454" y="285100"/>
                </a:cubicBezTo>
                <a:cubicBezTo>
                  <a:pt x="-58893" y="248693"/>
                  <a:pt x="466887" y="784633"/>
                  <a:pt x="488054" y="737220"/>
                </a:cubicBezTo>
                <a:cubicBezTo>
                  <a:pt x="509221" y="689807"/>
                  <a:pt x="57947" y="20940"/>
                  <a:pt x="132454" y="620"/>
                </a:cubicBezTo>
                <a:cubicBezTo>
                  <a:pt x="206961" y="-19700"/>
                  <a:pt x="726814" y="464593"/>
                  <a:pt x="945254" y="620380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3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レディー・ガガ、コスメラインを発表 日本はAmazon限定で販売 | cinemacafe.net">
            <a:extLst>
              <a:ext uri="{FF2B5EF4-FFF2-40B4-BE49-F238E27FC236}">
                <a16:creationId xmlns:a16="http://schemas.microsoft.com/office/drawing/2014/main" id="{A23AB844-1AA0-409F-A9E2-BC955D1FC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1"/>
          <a:stretch/>
        </p:blipFill>
        <p:spPr bwMode="auto">
          <a:xfrm>
            <a:off x="-1" y="2665333"/>
            <a:ext cx="4800601" cy="74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21" name="グループ化 2120">
            <a:extLst>
              <a:ext uri="{FF2B5EF4-FFF2-40B4-BE49-F238E27FC236}">
                <a16:creationId xmlns:a16="http://schemas.microsoft.com/office/drawing/2014/main" id="{15FC3B5C-BAB6-4ED2-B38D-19DFFAFE0A65}"/>
              </a:ext>
            </a:extLst>
          </p:cNvPr>
          <p:cNvGrpSpPr/>
          <p:nvPr/>
        </p:nvGrpSpPr>
        <p:grpSpPr>
          <a:xfrm>
            <a:off x="3763817" y="2869838"/>
            <a:ext cx="3152058" cy="6151552"/>
            <a:chOff x="3763817" y="2869838"/>
            <a:chExt cx="3152058" cy="6151552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C20D68F-EA60-487F-9874-B0DC4F4F791E}"/>
                </a:ext>
              </a:extLst>
            </p:cNvPr>
            <p:cNvSpPr/>
            <p:nvPr/>
          </p:nvSpPr>
          <p:spPr>
            <a:xfrm>
              <a:off x="4918056" y="4902189"/>
              <a:ext cx="182633" cy="341348"/>
            </a:xfrm>
            <a:custGeom>
              <a:avLst/>
              <a:gdLst>
                <a:gd name="connsiteX0" fmla="*/ 182582 w 182633"/>
                <a:gd name="connsiteY0" fmla="*/ 11 h 341348"/>
                <a:gd name="connsiteX1" fmla="*/ 87332 w 182633"/>
                <a:gd name="connsiteY1" fmla="*/ 158761 h 341348"/>
                <a:gd name="connsiteX2" fmla="*/ 55582 w 182633"/>
                <a:gd name="connsiteY2" fmla="*/ 260361 h 341348"/>
                <a:gd name="connsiteX3" fmla="*/ 19 w 182633"/>
                <a:gd name="connsiteY3" fmla="*/ 341324 h 341348"/>
                <a:gd name="connsiteX4" fmla="*/ 61932 w 182633"/>
                <a:gd name="connsiteY4" fmla="*/ 252424 h 341348"/>
                <a:gd name="connsiteX5" fmla="*/ 100032 w 182633"/>
                <a:gd name="connsiteY5" fmla="*/ 166699 h 341348"/>
                <a:gd name="connsiteX6" fmla="*/ 182582 w 182633"/>
                <a:gd name="connsiteY6" fmla="*/ 11 h 3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33" h="341348">
                  <a:moveTo>
                    <a:pt x="182582" y="11"/>
                  </a:moveTo>
                  <a:cubicBezTo>
                    <a:pt x="180465" y="-1312"/>
                    <a:pt x="108499" y="115369"/>
                    <a:pt x="87332" y="158761"/>
                  </a:cubicBezTo>
                  <a:cubicBezTo>
                    <a:pt x="66165" y="202153"/>
                    <a:pt x="70134" y="229934"/>
                    <a:pt x="55582" y="260361"/>
                  </a:cubicBezTo>
                  <a:cubicBezTo>
                    <a:pt x="41030" y="290788"/>
                    <a:pt x="-1039" y="342647"/>
                    <a:pt x="19" y="341324"/>
                  </a:cubicBezTo>
                  <a:cubicBezTo>
                    <a:pt x="1077" y="340001"/>
                    <a:pt x="45263" y="281528"/>
                    <a:pt x="61932" y="252424"/>
                  </a:cubicBezTo>
                  <a:cubicBezTo>
                    <a:pt x="78601" y="223320"/>
                    <a:pt x="79130" y="208503"/>
                    <a:pt x="100032" y="166699"/>
                  </a:cubicBezTo>
                  <a:cubicBezTo>
                    <a:pt x="120934" y="124895"/>
                    <a:pt x="184699" y="1334"/>
                    <a:pt x="182582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369F49AE-13A2-47F5-8147-8CFD8DE14E47}"/>
                </a:ext>
              </a:extLst>
            </p:cNvPr>
            <p:cNvSpPr/>
            <p:nvPr/>
          </p:nvSpPr>
          <p:spPr>
            <a:xfrm>
              <a:off x="5067036" y="4825948"/>
              <a:ext cx="344783" cy="234511"/>
            </a:xfrm>
            <a:custGeom>
              <a:avLst/>
              <a:gdLst>
                <a:gd name="connsiteX0" fmla="*/ 264 w 344783"/>
                <a:gd name="connsiteY0" fmla="*/ 233415 h 234511"/>
                <a:gd name="connsiteX1" fmla="*/ 128852 w 344783"/>
                <a:gd name="connsiteY1" fmla="*/ 39740 h 234511"/>
                <a:gd name="connsiteX2" fmla="*/ 98689 w 344783"/>
                <a:gd name="connsiteY2" fmla="*/ 96890 h 234511"/>
                <a:gd name="connsiteX3" fmla="*/ 233627 w 344783"/>
                <a:gd name="connsiteY3" fmla="*/ 39740 h 234511"/>
                <a:gd name="connsiteX4" fmla="*/ 212989 w 344783"/>
                <a:gd name="connsiteY4" fmla="*/ 66727 h 234511"/>
                <a:gd name="connsiteX5" fmla="*/ 344752 w 344783"/>
                <a:gd name="connsiteY5" fmla="*/ 52 h 234511"/>
                <a:gd name="connsiteX6" fmla="*/ 224102 w 344783"/>
                <a:gd name="connsiteY6" fmla="*/ 79427 h 234511"/>
                <a:gd name="connsiteX7" fmla="*/ 98689 w 344783"/>
                <a:gd name="connsiteY7" fmla="*/ 117527 h 234511"/>
                <a:gd name="connsiteX8" fmla="*/ 264 w 344783"/>
                <a:gd name="connsiteY8" fmla="*/ 233415 h 2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783" h="234511">
                  <a:moveTo>
                    <a:pt x="264" y="233415"/>
                  </a:moveTo>
                  <a:cubicBezTo>
                    <a:pt x="5291" y="220451"/>
                    <a:pt x="112448" y="62494"/>
                    <a:pt x="128852" y="39740"/>
                  </a:cubicBezTo>
                  <a:cubicBezTo>
                    <a:pt x="145256" y="16986"/>
                    <a:pt x="81227" y="96890"/>
                    <a:pt x="98689" y="96890"/>
                  </a:cubicBezTo>
                  <a:cubicBezTo>
                    <a:pt x="116151" y="96890"/>
                    <a:pt x="214577" y="44767"/>
                    <a:pt x="233627" y="39740"/>
                  </a:cubicBezTo>
                  <a:cubicBezTo>
                    <a:pt x="252677" y="34713"/>
                    <a:pt x="194468" y="73342"/>
                    <a:pt x="212989" y="66727"/>
                  </a:cubicBezTo>
                  <a:cubicBezTo>
                    <a:pt x="231510" y="60112"/>
                    <a:pt x="342900" y="-2065"/>
                    <a:pt x="344752" y="52"/>
                  </a:cubicBezTo>
                  <a:cubicBezTo>
                    <a:pt x="346604" y="2169"/>
                    <a:pt x="265112" y="59848"/>
                    <a:pt x="224102" y="79427"/>
                  </a:cubicBezTo>
                  <a:cubicBezTo>
                    <a:pt x="183092" y="99006"/>
                    <a:pt x="134408" y="94508"/>
                    <a:pt x="98689" y="117527"/>
                  </a:cubicBezTo>
                  <a:cubicBezTo>
                    <a:pt x="62970" y="140546"/>
                    <a:pt x="-4763" y="246379"/>
                    <a:pt x="264" y="233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10A51280-6D37-470D-ACD8-70AA512BCECD}"/>
                </a:ext>
              </a:extLst>
            </p:cNvPr>
            <p:cNvSpPr/>
            <p:nvPr/>
          </p:nvSpPr>
          <p:spPr>
            <a:xfrm>
              <a:off x="5317596" y="4809864"/>
              <a:ext cx="298027" cy="106548"/>
            </a:xfrm>
            <a:custGeom>
              <a:avLst/>
              <a:gdLst>
                <a:gd name="connsiteX0" fmla="*/ 529 w 298027"/>
                <a:gd name="connsiteY0" fmla="*/ 105036 h 106548"/>
                <a:gd name="connsiteX1" fmla="*/ 183092 w 298027"/>
                <a:gd name="connsiteY1" fmla="*/ 261 h 106548"/>
                <a:gd name="connsiteX2" fmla="*/ 102129 w 298027"/>
                <a:gd name="connsiteY2" fmla="*/ 73286 h 106548"/>
                <a:gd name="connsiteX3" fmla="*/ 252942 w 298027"/>
                <a:gd name="connsiteY3" fmla="*/ 9786 h 106548"/>
                <a:gd name="connsiteX4" fmla="*/ 198967 w 298027"/>
                <a:gd name="connsiteY4" fmla="*/ 51061 h 106548"/>
                <a:gd name="connsiteX5" fmla="*/ 297392 w 298027"/>
                <a:gd name="connsiteY5" fmla="*/ 6611 h 106548"/>
                <a:gd name="connsiteX6" fmla="*/ 141817 w 298027"/>
                <a:gd name="connsiteY6" fmla="*/ 98686 h 106548"/>
                <a:gd name="connsiteX7" fmla="*/ 127529 w 298027"/>
                <a:gd name="connsiteY7" fmla="*/ 65349 h 106548"/>
                <a:gd name="connsiteX8" fmla="*/ 529 w 298027"/>
                <a:gd name="connsiteY8" fmla="*/ 105036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027" h="106548">
                  <a:moveTo>
                    <a:pt x="529" y="105036"/>
                  </a:moveTo>
                  <a:cubicBezTo>
                    <a:pt x="9790" y="94188"/>
                    <a:pt x="166159" y="5553"/>
                    <a:pt x="183092" y="261"/>
                  </a:cubicBezTo>
                  <a:cubicBezTo>
                    <a:pt x="200025" y="-5031"/>
                    <a:pt x="90487" y="71699"/>
                    <a:pt x="102129" y="73286"/>
                  </a:cubicBezTo>
                  <a:cubicBezTo>
                    <a:pt x="113771" y="74873"/>
                    <a:pt x="236802" y="13490"/>
                    <a:pt x="252942" y="9786"/>
                  </a:cubicBezTo>
                  <a:cubicBezTo>
                    <a:pt x="269082" y="6082"/>
                    <a:pt x="191559" y="51590"/>
                    <a:pt x="198967" y="51061"/>
                  </a:cubicBezTo>
                  <a:cubicBezTo>
                    <a:pt x="206375" y="50532"/>
                    <a:pt x="306917" y="-1326"/>
                    <a:pt x="297392" y="6611"/>
                  </a:cubicBezTo>
                  <a:cubicBezTo>
                    <a:pt x="287867" y="14548"/>
                    <a:pt x="170128" y="88896"/>
                    <a:pt x="141817" y="98686"/>
                  </a:cubicBezTo>
                  <a:cubicBezTo>
                    <a:pt x="113506" y="108476"/>
                    <a:pt x="148696" y="65878"/>
                    <a:pt x="127529" y="65349"/>
                  </a:cubicBezTo>
                  <a:cubicBezTo>
                    <a:pt x="106362" y="64820"/>
                    <a:pt x="-8732" y="115884"/>
                    <a:pt x="529" y="105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5CD9E7A-F3FE-4DD5-92B1-A808057068F0}"/>
                </a:ext>
              </a:extLst>
            </p:cNvPr>
            <p:cNvSpPr/>
            <p:nvPr/>
          </p:nvSpPr>
          <p:spPr>
            <a:xfrm>
              <a:off x="5597242" y="4805210"/>
              <a:ext cx="186285" cy="44249"/>
            </a:xfrm>
            <a:custGeom>
              <a:avLst/>
              <a:gdLst>
                <a:gd name="connsiteX0" fmla="*/ 283 w 186285"/>
                <a:gd name="connsiteY0" fmla="*/ 38253 h 44249"/>
                <a:gd name="connsiteX1" fmla="*/ 149508 w 186285"/>
                <a:gd name="connsiteY1" fmla="*/ 16028 h 44249"/>
                <a:gd name="connsiteX2" fmla="*/ 186021 w 186285"/>
                <a:gd name="connsiteY2" fmla="*/ 153 h 44249"/>
                <a:gd name="connsiteX3" fmla="*/ 138396 w 186285"/>
                <a:gd name="connsiteY3" fmla="*/ 25553 h 44249"/>
                <a:gd name="connsiteX4" fmla="*/ 112996 w 186285"/>
                <a:gd name="connsiteY4" fmla="*/ 43015 h 44249"/>
                <a:gd name="connsiteX5" fmla="*/ 283 w 186285"/>
                <a:gd name="connsiteY5" fmla="*/ 38253 h 4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85" h="44249">
                  <a:moveTo>
                    <a:pt x="283" y="38253"/>
                  </a:moveTo>
                  <a:cubicBezTo>
                    <a:pt x="6368" y="33755"/>
                    <a:pt x="118552" y="22378"/>
                    <a:pt x="149508" y="16028"/>
                  </a:cubicBezTo>
                  <a:cubicBezTo>
                    <a:pt x="180464" y="9678"/>
                    <a:pt x="187873" y="-1434"/>
                    <a:pt x="186021" y="153"/>
                  </a:cubicBezTo>
                  <a:cubicBezTo>
                    <a:pt x="184169" y="1740"/>
                    <a:pt x="150567" y="18409"/>
                    <a:pt x="138396" y="25553"/>
                  </a:cubicBezTo>
                  <a:cubicBezTo>
                    <a:pt x="126225" y="32697"/>
                    <a:pt x="138131" y="39840"/>
                    <a:pt x="112996" y="43015"/>
                  </a:cubicBezTo>
                  <a:cubicBezTo>
                    <a:pt x="87861" y="46190"/>
                    <a:pt x="-5802" y="42751"/>
                    <a:pt x="283" y="38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47931D9-1F2A-451B-8223-55DE9AA377F2}"/>
                </a:ext>
              </a:extLst>
            </p:cNvPr>
            <p:cNvSpPr/>
            <p:nvPr/>
          </p:nvSpPr>
          <p:spPr>
            <a:xfrm>
              <a:off x="5654594" y="4824216"/>
              <a:ext cx="186964" cy="71922"/>
            </a:xfrm>
            <a:custGeom>
              <a:avLst/>
              <a:gdLst>
                <a:gd name="connsiteX0" fmla="*/ 81 w 186964"/>
                <a:gd name="connsiteY0" fmla="*/ 71634 h 71922"/>
                <a:gd name="connsiteX1" fmla="*/ 133431 w 186964"/>
                <a:gd name="connsiteY1" fmla="*/ 47822 h 71922"/>
                <a:gd name="connsiteX2" fmla="*/ 185819 w 186964"/>
                <a:gd name="connsiteY2" fmla="*/ 197 h 71922"/>
                <a:gd name="connsiteX3" fmla="*/ 168356 w 186964"/>
                <a:gd name="connsiteY3" fmla="*/ 31947 h 71922"/>
                <a:gd name="connsiteX4" fmla="*/ 154069 w 186964"/>
                <a:gd name="connsiteY4" fmla="*/ 58934 h 71922"/>
                <a:gd name="connsiteX5" fmla="*/ 81 w 186964"/>
                <a:gd name="connsiteY5" fmla="*/ 71634 h 7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964" h="71922">
                  <a:moveTo>
                    <a:pt x="81" y="71634"/>
                  </a:moveTo>
                  <a:cubicBezTo>
                    <a:pt x="-3359" y="69782"/>
                    <a:pt x="102475" y="59728"/>
                    <a:pt x="133431" y="47822"/>
                  </a:cubicBezTo>
                  <a:cubicBezTo>
                    <a:pt x="164387" y="35916"/>
                    <a:pt x="179998" y="2843"/>
                    <a:pt x="185819" y="197"/>
                  </a:cubicBezTo>
                  <a:cubicBezTo>
                    <a:pt x="191640" y="-2449"/>
                    <a:pt x="173648" y="22158"/>
                    <a:pt x="168356" y="31947"/>
                  </a:cubicBezTo>
                  <a:cubicBezTo>
                    <a:pt x="163064" y="41736"/>
                    <a:pt x="179733" y="51790"/>
                    <a:pt x="154069" y="58934"/>
                  </a:cubicBezTo>
                  <a:cubicBezTo>
                    <a:pt x="128405" y="66078"/>
                    <a:pt x="3521" y="73486"/>
                    <a:pt x="81" y="7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3B3A8E9-DC5F-4E73-8A5E-3958544130BF}"/>
                </a:ext>
              </a:extLst>
            </p:cNvPr>
            <p:cNvSpPr/>
            <p:nvPr/>
          </p:nvSpPr>
          <p:spPr>
            <a:xfrm>
              <a:off x="5958325" y="4902156"/>
              <a:ext cx="221321" cy="139956"/>
            </a:xfrm>
            <a:custGeom>
              <a:avLst/>
              <a:gdLst>
                <a:gd name="connsiteX0" fmla="*/ 1150 w 221321"/>
                <a:gd name="connsiteY0" fmla="*/ 1632 h 139956"/>
                <a:gd name="connsiteX1" fmla="*/ 112275 w 221321"/>
                <a:gd name="connsiteY1" fmla="*/ 50844 h 139956"/>
                <a:gd name="connsiteX2" fmla="*/ 215463 w 221321"/>
                <a:gd name="connsiteY2" fmla="*/ 136569 h 139956"/>
                <a:gd name="connsiteX3" fmla="*/ 185300 w 221321"/>
                <a:gd name="connsiteY3" fmla="*/ 109582 h 139956"/>
                <a:gd name="connsiteX4" fmla="*/ 1150 w 221321"/>
                <a:gd name="connsiteY4" fmla="*/ 1632 h 13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21" h="139956">
                  <a:moveTo>
                    <a:pt x="1150" y="1632"/>
                  </a:moveTo>
                  <a:cubicBezTo>
                    <a:pt x="-11021" y="-8158"/>
                    <a:pt x="76556" y="28355"/>
                    <a:pt x="112275" y="50844"/>
                  </a:cubicBezTo>
                  <a:cubicBezTo>
                    <a:pt x="147994" y="73334"/>
                    <a:pt x="203292" y="126779"/>
                    <a:pt x="215463" y="136569"/>
                  </a:cubicBezTo>
                  <a:cubicBezTo>
                    <a:pt x="227634" y="146359"/>
                    <a:pt x="222342" y="134188"/>
                    <a:pt x="185300" y="109582"/>
                  </a:cubicBezTo>
                  <a:cubicBezTo>
                    <a:pt x="148258" y="84976"/>
                    <a:pt x="13321" y="11422"/>
                    <a:pt x="1150" y="1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FB05E7F-717B-4D45-BABF-E468A41B2B0D}"/>
                </a:ext>
              </a:extLst>
            </p:cNvPr>
            <p:cNvSpPr/>
            <p:nvPr/>
          </p:nvSpPr>
          <p:spPr>
            <a:xfrm>
              <a:off x="5330771" y="4966925"/>
              <a:ext cx="305511" cy="161063"/>
            </a:xfrm>
            <a:custGeom>
              <a:avLst/>
              <a:gdLst>
                <a:gd name="connsiteX0" fmla="*/ 303267 w 305511"/>
                <a:gd name="connsiteY0" fmla="*/ 363 h 161063"/>
                <a:gd name="connsiteX1" fmla="*/ 187379 w 305511"/>
                <a:gd name="connsiteY1" fmla="*/ 65450 h 161063"/>
                <a:gd name="connsiteX2" fmla="*/ 3229 w 305511"/>
                <a:gd name="connsiteY2" fmla="*/ 160700 h 161063"/>
                <a:gd name="connsiteX3" fmla="*/ 85779 w 305511"/>
                <a:gd name="connsiteY3" fmla="*/ 94025 h 161063"/>
                <a:gd name="connsiteX4" fmla="*/ 303267 w 305511"/>
                <a:gd name="connsiteY4" fmla="*/ 363 h 16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511" h="161063">
                  <a:moveTo>
                    <a:pt x="303267" y="363"/>
                  </a:moveTo>
                  <a:cubicBezTo>
                    <a:pt x="320200" y="-4399"/>
                    <a:pt x="237385" y="38727"/>
                    <a:pt x="187379" y="65450"/>
                  </a:cubicBezTo>
                  <a:cubicBezTo>
                    <a:pt x="137373" y="92173"/>
                    <a:pt x="20162" y="155938"/>
                    <a:pt x="3229" y="160700"/>
                  </a:cubicBezTo>
                  <a:cubicBezTo>
                    <a:pt x="-13704" y="165462"/>
                    <a:pt x="39212" y="122335"/>
                    <a:pt x="85779" y="94025"/>
                  </a:cubicBezTo>
                  <a:cubicBezTo>
                    <a:pt x="132346" y="65715"/>
                    <a:pt x="286334" y="5125"/>
                    <a:pt x="303267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C6DC907-8A1A-4735-9060-31E424D5CB8D}"/>
                </a:ext>
              </a:extLst>
            </p:cNvPr>
            <p:cNvSpPr/>
            <p:nvPr/>
          </p:nvSpPr>
          <p:spPr>
            <a:xfrm>
              <a:off x="5557817" y="4988703"/>
              <a:ext cx="352160" cy="56509"/>
            </a:xfrm>
            <a:custGeom>
              <a:avLst/>
              <a:gdLst>
                <a:gd name="connsiteX0" fmla="*/ 21 w 352160"/>
                <a:gd name="connsiteY0" fmla="*/ 56372 h 56509"/>
                <a:gd name="connsiteX1" fmla="*/ 154008 w 352160"/>
                <a:gd name="connsiteY1" fmla="*/ 16685 h 56509"/>
                <a:gd name="connsiteX2" fmla="*/ 215921 w 352160"/>
                <a:gd name="connsiteY2" fmla="*/ 19860 h 56509"/>
                <a:gd name="connsiteX3" fmla="*/ 331808 w 352160"/>
                <a:gd name="connsiteY3" fmla="*/ 27797 h 56509"/>
                <a:gd name="connsiteX4" fmla="*/ 349271 w 352160"/>
                <a:gd name="connsiteY4" fmla="*/ 30972 h 56509"/>
                <a:gd name="connsiteX5" fmla="*/ 298471 w 352160"/>
                <a:gd name="connsiteY5" fmla="*/ 13510 h 56509"/>
                <a:gd name="connsiteX6" fmla="*/ 165121 w 352160"/>
                <a:gd name="connsiteY6" fmla="*/ 810 h 56509"/>
                <a:gd name="connsiteX7" fmla="*/ 21 w 352160"/>
                <a:gd name="connsiteY7" fmla="*/ 56372 h 5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160" h="56509">
                  <a:moveTo>
                    <a:pt x="21" y="56372"/>
                  </a:moveTo>
                  <a:cubicBezTo>
                    <a:pt x="-1831" y="59018"/>
                    <a:pt x="118025" y="22770"/>
                    <a:pt x="154008" y="16685"/>
                  </a:cubicBezTo>
                  <a:cubicBezTo>
                    <a:pt x="189991" y="10600"/>
                    <a:pt x="215921" y="19860"/>
                    <a:pt x="215921" y="19860"/>
                  </a:cubicBezTo>
                  <a:lnTo>
                    <a:pt x="331808" y="27797"/>
                  </a:lnTo>
                  <a:cubicBezTo>
                    <a:pt x="354033" y="29649"/>
                    <a:pt x="354827" y="33353"/>
                    <a:pt x="349271" y="30972"/>
                  </a:cubicBezTo>
                  <a:cubicBezTo>
                    <a:pt x="343715" y="28591"/>
                    <a:pt x="329163" y="18537"/>
                    <a:pt x="298471" y="13510"/>
                  </a:cubicBezTo>
                  <a:cubicBezTo>
                    <a:pt x="267779" y="8483"/>
                    <a:pt x="211158" y="-3159"/>
                    <a:pt x="165121" y="810"/>
                  </a:cubicBezTo>
                  <a:cubicBezTo>
                    <a:pt x="119084" y="4779"/>
                    <a:pt x="1873" y="53726"/>
                    <a:pt x="21" y="56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61894A0-9E00-40EE-9E51-3721CCF4EB64}"/>
                </a:ext>
              </a:extLst>
            </p:cNvPr>
            <p:cNvSpPr/>
            <p:nvPr/>
          </p:nvSpPr>
          <p:spPr>
            <a:xfrm>
              <a:off x="4946646" y="5120458"/>
              <a:ext cx="409525" cy="150071"/>
            </a:xfrm>
            <a:custGeom>
              <a:avLst/>
              <a:gdLst>
                <a:gd name="connsiteX0" fmla="*/ 4 w 409525"/>
                <a:gd name="connsiteY0" fmla="*/ 150042 h 150071"/>
                <a:gd name="connsiteX1" fmla="*/ 127004 w 409525"/>
                <a:gd name="connsiteY1" fmla="*/ 34155 h 150071"/>
                <a:gd name="connsiteX2" fmla="*/ 90492 w 409525"/>
                <a:gd name="connsiteY2" fmla="*/ 110355 h 150071"/>
                <a:gd name="connsiteX3" fmla="*/ 144467 w 409525"/>
                <a:gd name="connsiteY3" fmla="*/ 57967 h 150071"/>
                <a:gd name="connsiteX4" fmla="*/ 204792 w 409525"/>
                <a:gd name="connsiteY4" fmla="*/ 69080 h 150071"/>
                <a:gd name="connsiteX5" fmla="*/ 407992 w 409525"/>
                <a:gd name="connsiteY5" fmla="*/ 817 h 150071"/>
                <a:gd name="connsiteX6" fmla="*/ 292104 w 409525"/>
                <a:gd name="connsiteY6" fmla="*/ 32567 h 150071"/>
                <a:gd name="connsiteX7" fmla="*/ 182567 w 409525"/>
                <a:gd name="connsiteY7" fmla="*/ 50030 h 150071"/>
                <a:gd name="connsiteX8" fmla="*/ 147642 w 409525"/>
                <a:gd name="connsiteY8" fmla="*/ 29392 h 150071"/>
                <a:gd name="connsiteX9" fmla="*/ 122242 w 409525"/>
                <a:gd name="connsiteY9" fmla="*/ 21455 h 150071"/>
                <a:gd name="connsiteX10" fmla="*/ 4 w 409525"/>
                <a:gd name="connsiteY10" fmla="*/ 150042 h 150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525" h="150071">
                  <a:moveTo>
                    <a:pt x="4" y="150042"/>
                  </a:moveTo>
                  <a:cubicBezTo>
                    <a:pt x="798" y="152159"/>
                    <a:pt x="111923" y="40769"/>
                    <a:pt x="127004" y="34155"/>
                  </a:cubicBezTo>
                  <a:cubicBezTo>
                    <a:pt x="142085" y="27541"/>
                    <a:pt x="87582" y="106386"/>
                    <a:pt x="90492" y="110355"/>
                  </a:cubicBezTo>
                  <a:cubicBezTo>
                    <a:pt x="93403" y="114324"/>
                    <a:pt x="125417" y="64846"/>
                    <a:pt x="144467" y="57967"/>
                  </a:cubicBezTo>
                  <a:cubicBezTo>
                    <a:pt x="163517" y="51088"/>
                    <a:pt x="160871" y="78605"/>
                    <a:pt x="204792" y="69080"/>
                  </a:cubicBezTo>
                  <a:cubicBezTo>
                    <a:pt x="248713" y="59555"/>
                    <a:pt x="393440" y="6903"/>
                    <a:pt x="407992" y="817"/>
                  </a:cubicBezTo>
                  <a:cubicBezTo>
                    <a:pt x="422544" y="-5269"/>
                    <a:pt x="329675" y="24365"/>
                    <a:pt x="292104" y="32567"/>
                  </a:cubicBezTo>
                  <a:cubicBezTo>
                    <a:pt x="254533" y="40769"/>
                    <a:pt x="206644" y="50559"/>
                    <a:pt x="182567" y="50030"/>
                  </a:cubicBezTo>
                  <a:cubicBezTo>
                    <a:pt x="158490" y="49501"/>
                    <a:pt x="157696" y="34154"/>
                    <a:pt x="147642" y="29392"/>
                  </a:cubicBezTo>
                  <a:cubicBezTo>
                    <a:pt x="137588" y="24629"/>
                    <a:pt x="143144" y="5315"/>
                    <a:pt x="122242" y="21455"/>
                  </a:cubicBezTo>
                  <a:cubicBezTo>
                    <a:pt x="101340" y="37595"/>
                    <a:pt x="-790" y="147925"/>
                    <a:pt x="4" y="150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D88CF9-8E52-4648-B8AA-B5D55371B2E3}"/>
                </a:ext>
              </a:extLst>
            </p:cNvPr>
            <p:cNvSpPr/>
            <p:nvPr/>
          </p:nvSpPr>
          <p:spPr>
            <a:xfrm>
              <a:off x="5961615" y="5003633"/>
              <a:ext cx="205499" cy="123057"/>
            </a:xfrm>
            <a:custGeom>
              <a:avLst/>
              <a:gdLst>
                <a:gd name="connsiteX0" fmla="*/ 1035 w 205499"/>
                <a:gd name="connsiteY0" fmla="*/ 167 h 123057"/>
                <a:gd name="connsiteX1" fmla="*/ 83585 w 205499"/>
                <a:gd name="connsiteY1" fmla="*/ 36680 h 123057"/>
                <a:gd name="connsiteX2" fmla="*/ 202648 w 205499"/>
                <a:gd name="connsiteY2" fmla="*/ 122405 h 123057"/>
                <a:gd name="connsiteX3" fmla="*/ 166135 w 205499"/>
                <a:gd name="connsiteY3" fmla="*/ 74780 h 123057"/>
                <a:gd name="connsiteX4" fmla="*/ 140735 w 205499"/>
                <a:gd name="connsiteY4" fmla="*/ 49380 h 123057"/>
                <a:gd name="connsiteX5" fmla="*/ 1035 w 205499"/>
                <a:gd name="connsiteY5" fmla="*/ 167 h 12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499" h="123057">
                  <a:moveTo>
                    <a:pt x="1035" y="167"/>
                  </a:moveTo>
                  <a:cubicBezTo>
                    <a:pt x="-8490" y="-1950"/>
                    <a:pt x="49983" y="16307"/>
                    <a:pt x="83585" y="36680"/>
                  </a:cubicBezTo>
                  <a:cubicBezTo>
                    <a:pt x="117187" y="57053"/>
                    <a:pt x="188890" y="116055"/>
                    <a:pt x="202648" y="122405"/>
                  </a:cubicBezTo>
                  <a:cubicBezTo>
                    <a:pt x="216406" y="128755"/>
                    <a:pt x="176454" y="86951"/>
                    <a:pt x="166135" y="74780"/>
                  </a:cubicBezTo>
                  <a:cubicBezTo>
                    <a:pt x="155816" y="62609"/>
                    <a:pt x="163489" y="59699"/>
                    <a:pt x="140735" y="49380"/>
                  </a:cubicBezTo>
                  <a:cubicBezTo>
                    <a:pt x="117981" y="39061"/>
                    <a:pt x="10560" y="2284"/>
                    <a:pt x="1035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53523F1-5152-4800-AD30-001105E134E0}"/>
                </a:ext>
              </a:extLst>
            </p:cNvPr>
            <p:cNvSpPr/>
            <p:nvPr/>
          </p:nvSpPr>
          <p:spPr>
            <a:xfrm>
              <a:off x="6188075" y="5069749"/>
              <a:ext cx="90832" cy="164291"/>
            </a:xfrm>
            <a:custGeom>
              <a:avLst/>
              <a:gdLst>
                <a:gd name="connsiteX0" fmla="*/ 0 w 90832"/>
                <a:gd name="connsiteY0" fmla="*/ 726 h 164291"/>
                <a:gd name="connsiteX1" fmla="*/ 63500 w 90832"/>
                <a:gd name="connsiteY1" fmla="*/ 100739 h 164291"/>
                <a:gd name="connsiteX2" fmla="*/ 90488 w 90832"/>
                <a:gd name="connsiteY2" fmla="*/ 162651 h 164291"/>
                <a:gd name="connsiteX3" fmla="*/ 77788 w 90832"/>
                <a:gd name="connsiteY3" fmla="*/ 138839 h 164291"/>
                <a:gd name="connsiteX4" fmla="*/ 63500 w 90832"/>
                <a:gd name="connsiteY4" fmla="*/ 59464 h 164291"/>
                <a:gd name="connsiteX5" fmla="*/ 0 w 90832"/>
                <a:gd name="connsiteY5" fmla="*/ 726 h 16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2" h="164291">
                  <a:moveTo>
                    <a:pt x="0" y="726"/>
                  </a:moveTo>
                  <a:cubicBezTo>
                    <a:pt x="0" y="7605"/>
                    <a:pt x="48419" y="73752"/>
                    <a:pt x="63500" y="100739"/>
                  </a:cubicBezTo>
                  <a:cubicBezTo>
                    <a:pt x="78581" y="127726"/>
                    <a:pt x="88107" y="156301"/>
                    <a:pt x="90488" y="162651"/>
                  </a:cubicBezTo>
                  <a:cubicBezTo>
                    <a:pt x="92869" y="169001"/>
                    <a:pt x="82286" y="156037"/>
                    <a:pt x="77788" y="138839"/>
                  </a:cubicBezTo>
                  <a:cubicBezTo>
                    <a:pt x="73290" y="121641"/>
                    <a:pt x="75935" y="81424"/>
                    <a:pt x="63500" y="59464"/>
                  </a:cubicBezTo>
                  <a:cubicBezTo>
                    <a:pt x="51065" y="37504"/>
                    <a:pt x="0" y="-6153"/>
                    <a:pt x="0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5CA92C1-8AF8-488B-B9B6-63E30325BAED}"/>
                </a:ext>
              </a:extLst>
            </p:cNvPr>
            <p:cNvSpPr/>
            <p:nvPr/>
          </p:nvSpPr>
          <p:spPr>
            <a:xfrm>
              <a:off x="6184720" y="5141891"/>
              <a:ext cx="135033" cy="185861"/>
            </a:xfrm>
            <a:custGeom>
              <a:avLst/>
              <a:gdLst>
                <a:gd name="connsiteX0" fmla="*/ 180 w 135033"/>
                <a:gd name="connsiteY0" fmla="*/ 22 h 185861"/>
                <a:gd name="connsiteX1" fmla="*/ 31930 w 135033"/>
                <a:gd name="connsiteY1" fmla="*/ 61934 h 185861"/>
                <a:gd name="connsiteX2" fmla="*/ 74793 w 135033"/>
                <a:gd name="connsiteY2" fmla="*/ 101622 h 185861"/>
                <a:gd name="connsiteX3" fmla="*/ 130355 w 135033"/>
                <a:gd name="connsiteY3" fmla="*/ 184172 h 185861"/>
                <a:gd name="connsiteX4" fmla="*/ 122418 w 135033"/>
                <a:gd name="connsiteY4" fmla="*/ 149247 h 185861"/>
                <a:gd name="connsiteX5" fmla="*/ 46218 w 135033"/>
                <a:gd name="connsiteY5" fmla="*/ 55584 h 185861"/>
                <a:gd name="connsiteX6" fmla="*/ 180 w 135033"/>
                <a:gd name="connsiteY6" fmla="*/ 22 h 18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33" h="185861">
                  <a:moveTo>
                    <a:pt x="180" y="22"/>
                  </a:moveTo>
                  <a:cubicBezTo>
                    <a:pt x="-2201" y="1080"/>
                    <a:pt x="19495" y="45001"/>
                    <a:pt x="31930" y="61934"/>
                  </a:cubicBezTo>
                  <a:cubicBezTo>
                    <a:pt x="44365" y="78867"/>
                    <a:pt x="58389" y="81249"/>
                    <a:pt x="74793" y="101622"/>
                  </a:cubicBezTo>
                  <a:cubicBezTo>
                    <a:pt x="91197" y="121995"/>
                    <a:pt x="122418" y="176235"/>
                    <a:pt x="130355" y="184172"/>
                  </a:cubicBezTo>
                  <a:cubicBezTo>
                    <a:pt x="138292" y="192109"/>
                    <a:pt x="136441" y="170678"/>
                    <a:pt x="122418" y="149247"/>
                  </a:cubicBezTo>
                  <a:cubicBezTo>
                    <a:pt x="108395" y="127816"/>
                    <a:pt x="66591" y="76221"/>
                    <a:pt x="46218" y="55584"/>
                  </a:cubicBezTo>
                  <a:cubicBezTo>
                    <a:pt x="25845" y="34947"/>
                    <a:pt x="2561" y="-1036"/>
                    <a:pt x="180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2CD4035-7222-479C-8E34-CF17497AD54E}"/>
                </a:ext>
              </a:extLst>
            </p:cNvPr>
            <p:cNvSpPr/>
            <p:nvPr/>
          </p:nvSpPr>
          <p:spPr>
            <a:xfrm>
              <a:off x="5083562" y="5467371"/>
              <a:ext cx="124894" cy="188971"/>
            </a:xfrm>
            <a:custGeom>
              <a:avLst/>
              <a:gdLst>
                <a:gd name="connsiteX0" fmla="*/ 4376 w 124894"/>
                <a:gd name="connsiteY0" fmla="*/ 188892 h 188971"/>
                <a:gd name="connsiteX1" fmla="*/ 12313 w 124894"/>
                <a:gd name="connsiteY1" fmla="*/ 88879 h 188971"/>
                <a:gd name="connsiteX2" fmla="*/ 123438 w 124894"/>
                <a:gd name="connsiteY2" fmla="*/ 1567 h 188971"/>
                <a:gd name="connsiteX3" fmla="*/ 72638 w 124894"/>
                <a:gd name="connsiteY3" fmla="*/ 38079 h 188971"/>
                <a:gd name="connsiteX4" fmla="*/ 26601 w 124894"/>
                <a:gd name="connsiteY4" fmla="*/ 104754 h 188971"/>
                <a:gd name="connsiteX5" fmla="*/ 4376 w 124894"/>
                <a:gd name="connsiteY5" fmla="*/ 188892 h 1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894" h="188971">
                  <a:moveTo>
                    <a:pt x="4376" y="188892"/>
                  </a:moveTo>
                  <a:cubicBezTo>
                    <a:pt x="1995" y="186246"/>
                    <a:pt x="-7531" y="120100"/>
                    <a:pt x="12313" y="88879"/>
                  </a:cubicBezTo>
                  <a:cubicBezTo>
                    <a:pt x="32157" y="57658"/>
                    <a:pt x="113384" y="10034"/>
                    <a:pt x="123438" y="1567"/>
                  </a:cubicBezTo>
                  <a:cubicBezTo>
                    <a:pt x="133492" y="-6900"/>
                    <a:pt x="88777" y="20881"/>
                    <a:pt x="72638" y="38079"/>
                  </a:cubicBezTo>
                  <a:cubicBezTo>
                    <a:pt x="56499" y="55277"/>
                    <a:pt x="38772" y="81735"/>
                    <a:pt x="26601" y="104754"/>
                  </a:cubicBezTo>
                  <a:cubicBezTo>
                    <a:pt x="14430" y="127773"/>
                    <a:pt x="6757" y="191538"/>
                    <a:pt x="4376" y="188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87700E18-2D12-4648-84ED-2F59B672B861}"/>
                </a:ext>
              </a:extLst>
            </p:cNvPr>
            <p:cNvSpPr/>
            <p:nvPr/>
          </p:nvSpPr>
          <p:spPr>
            <a:xfrm>
              <a:off x="5248224" y="5295856"/>
              <a:ext cx="273485" cy="175065"/>
            </a:xfrm>
            <a:custGeom>
              <a:avLst/>
              <a:gdLst>
                <a:gd name="connsiteX0" fmla="*/ 51 w 273485"/>
                <a:gd name="connsiteY0" fmla="*/ 174669 h 175065"/>
                <a:gd name="connsiteX1" fmla="*/ 123876 w 273485"/>
                <a:gd name="connsiteY1" fmla="*/ 55607 h 175065"/>
                <a:gd name="connsiteX2" fmla="*/ 271514 w 273485"/>
                <a:gd name="connsiteY2" fmla="*/ 6394 h 175065"/>
                <a:gd name="connsiteX3" fmla="*/ 212776 w 273485"/>
                <a:gd name="connsiteY3" fmla="*/ 7982 h 175065"/>
                <a:gd name="connsiteX4" fmla="*/ 138164 w 273485"/>
                <a:gd name="connsiteY4" fmla="*/ 11157 h 175065"/>
                <a:gd name="connsiteX5" fmla="*/ 51 w 273485"/>
                <a:gd name="connsiteY5" fmla="*/ 174669 h 17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485" h="175065">
                  <a:moveTo>
                    <a:pt x="51" y="174669"/>
                  </a:moveTo>
                  <a:cubicBezTo>
                    <a:pt x="-2330" y="182077"/>
                    <a:pt x="78632" y="83653"/>
                    <a:pt x="123876" y="55607"/>
                  </a:cubicBezTo>
                  <a:cubicBezTo>
                    <a:pt x="169120" y="27561"/>
                    <a:pt x="256697" y="14331"/>
                    <a:pt x="271514" y="6394"/>
                  </a:cubicBezTo>
                  <a:cubicBezTo>
                    <a:pt x="286331" y="-1544"/>
                    <a:pt x="212776" y="7982"/>
                    <a:pt x="212776" y="7982"/>
                  </a:cubicBezTo>
                  <a:cubicBezTo>
                    <a:pt x="190551" y="8776"/>
                    <a:pt x="173089" y="-12391"/>
                    <a:pt x="138164" y="11157"/>
                  </a:cubicBezTo>
                  <a:cubicBezTo>
                    <a:pt x="103239" y="34705"/>
                    <a:pt x="2432" y="167261"/>
                    <a:pt x="51" y="1746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046E013-31F5-4B8A-BBCF-5A3C1F460776}"/>
                </a:ext>
              </a:extLst>
            </p:cNvPr>
            <p:cNvSpPr/>
            <p:nvPr/>
          </p:nvSpPr>
          <p:spPr>
            <a:xfrm>
              <a:off x="5133971" y="5481557"/>
              <a:ext cx="129969" cy="149325"/>
            </a:xfrm>
            <a:custGeom>
              <a:avLst/>
              <a:gdLst>
                <a:gd name="connsiteX0" fmla="*/ 128592 w 129969"/>
                <a:gd name="connsiteY0" fmla="*/ 81 h 149325"/>
                <a:gd name="connsiteX1" fmla="*/ 55567 w 129969"/>
                <a:gd name="connsiteY1" fmla="*/ 76281 h 149325"/>
                <a:gd name="connsiteX2" fmla="*/ 28579 w 129969"/>
                <a:gd name="connsiteY2" fmla="*/ 96918 h 149325"/>
                <a:gd name="connsiteX3" fmla="*/ 4 w 129969"/>
                <a:gd name="connsiteY3" fmla="*/ 149306 h 149325"/>
                <a:gd name="connsiteX4" fmla="*/ 26992 w 129969"/>
                <a:gd name="connsiteY4" fmla="*/ 90568 h 149325"/>
                <a:gd name="connsiteX5" fmla="*/ 98429 w 129969"/>
                <a:gd name="connsiteY5" fmla="*/ 61993 h 149325"/>
                <a:gd name="connsiteX6" fmla="*/ 128592 w 129969"/>
                <a:gd name="connsiteY6" fmla="*/ 81 h 1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69" h="149325">
                  <a:moveTo>
                    <a:pt x="128592" y="81"/>
                  </a:moveTo>
                  <a:cubicBezTo>
                    <a:pt x="121448" y="2462"/>
                    <a:pt x="72236" y="60142"/>
                    <a:pt x="55567" y="76281"/>
                  </a:cubicBezTo>
                  <a:cubicBezTo>
                    <a:pt x="38898" y="92420"/>
                    <a:pt x="37839" y="84747"/>
                    <a:pt x="28579" y="96918"/>
                  </a:cubicBezTo>
                  <a:cubicBezTo>
                    <a:pt x="19319" y="109089"/>
                    <a:pt x="268" y="150364"/>
                    <a:pt x="4" y="149306"/>
                  </a:cubicBezTo>
                  <a:cubicBezTo>
                    <a:pt x="-261" y="148248"/>
                    <a:pt x="10588" y="105120"/>
                    <a:pt x="26992" y="90568"/>
                  </a:cubicBezTo>
                  <a:cubicBezTo>
                    <a:pt x="43396" y="76016"/>
                    <a:pt x="83348" y="76016"/>
                    <a:pt x="98429" y="61993"/>
                  </a:cubicBezTo>
                  <a:cubicBezTo>
                    <a:pt x="113510" y="47970"/>
                    <a:pt x="135736" y="-2300"/>
                    <a:pt x="12859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E63D509-E7C5-4498-8850-FA8A5797F301}"/>
                </a:ext>
              </a:extLst>
            </p:cNvPr>
            <p:cNvSpPr/>
            <p:nvPr/>
          </p:nvSpPr>
          <p:spPr>
            <a:xfrm>
              <a:off x="5206705" y="5372017"/>
              <a:ext cx="132095" cy="110619"/>
            </a:xfrm>
            <a:custGeom>
              <a:avLst/>
              <a:gdLst>
                <a:gd name="connsiteX0" fmla="*/ 132058 w 132095"/>
                <a:gd name="connsiteY0" fmla="*/ 83 h 110619"/>
                <a:gd name="connsiteX1" fmla="*/ 43158 w 132095"/>
                <a:gd name="connsiteY1" fmla="*/ 38183 h 110619"/>
                <a:gd name="connsiteX2" fmla="*/ 295 w 132095"/>
                <a:gd name="connsiteY2" fmla="*/ 109621 h 110619"/>
                <a:gd name="connsiteX3" fmla="*/ 25695 w 132095"/>
                <a:gd name="connsiteY3" fmla="*/ 77871 h 110619"/>
                <a:gd name="connsiteX4" fmla="*/ 54270 w 132095"/>
                <a:gd name="connsiteY4" fmla="*/ 47708 h 110619"/>
                <a:gd name="connsiteX5" fmla="*/ 132058 w 132095"/>
                <a:gd name="connsiteY5" fmla="*/ 83 h 11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95" h="110619">
                  <a:moveTo>
                    <a:pt x="132058" y="83"/>
                  </a:moveTo>
                  <a:cubicBezTo>
                    <a:pt x="130206" y="-1504"/>
                    <a:pt x="65118" y="19927"/>
                    <a:pt x="43158" y="38183"/>
                  </a:cubicBezTo>
                  <a:cubicBezTo>
                    <a:pt x="21198" y="56439"/>
                    <a:pt x="3205" y="103006"/>
                    <a:pt x="295" y="109621"/>
                  </a:cubicBezTo>
                  <a:cubicBezTo>
                    <a:pt x="-2616" y="116236"/>
                    <a:pt x="16699" y="88190"/>
                    <a:pt x="25695" y="77871"/>
                  </a:cubicBezTo>
                  <a:cubicBezTo>
                    <a:pt x="34691" y="67552"/>
                    <a:pt x="42628" y="56439"/>
                    <a:pt x="54270" y="47708"/>
                  </a:cubicBezTo>
                  <a:cubicBezTo>
                    <a:pt x="65912" y="38977"/>
                    <a:pt x="133910" y="1670"/>
                    <a:pt x="132058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8E5B2CC-2CDA-47B0-970D-2CD8887E9631}"/>
                </a:ext>
              </a:extLst>
            </p:cNvPr>
            <p:cNvSpPr/>
            <p:nvPr/>
          </p:nvSpPr>
          <p:spPr>
            <a:xfrm>
              <a:off x="5460474" y="5219901"/>
              <a:ext cx="424973" cy="64967"/>
            </a:xfrm>
            <a:custGeom>
              <a:avLst/>
              <a:gdLst>
                <a:gd name="connsiteX0" fmla="*/ 526 w 424973"/>
                <a:gd name="connsiteY0" fmla="*/ 64887 h 64967"/>
                <a:gd name="connsiteX1" fmla="*/ 175151 w 424973"/>
                <a:gd name="connsiteY1" fmla="*/ 15674 h 64967"/>
                <a:gd name="connsiteX2" fmla="*/ 413276 w 424973"/>
                <a:gd name="connsiteY2" fmla="*/ 61712 h 64967"/>
                <a:gd name="connsiteX3" fmla="*/ 384701 w 424973"/>
                <a:gd name="connsiteY3" fmla="*/ 45837 h 64967"/>
                <a:gd name="connsiteX4" fmla="*/ 352951 w 424973"/>
                <a:gd name="connsiteY4" fmla="*/ 15674 h 64967"/>
                <a:gd name="connsiteX5" fmla="*/ 230714 w 424973"/>
                <a:gd name="connsiteY5" fmla="*/ 1387 h 64967"/>
                <a:gd name="connsiteX6" fmla="*/ 526 w 424973"/>
                <a:gd name="connsiteY6" fmla="*/ 64887 h 6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973" h="64967">
                  <a:moveTo>
                    <a:pt x="526" y="64887"/>
                  </a:moveTo>
                  <a:cubicBezTo>
                    <a:pt x="-8735" y="67268"/>
                    <a:pt x="106359" y="16203"/>
                    <a:pt x="175151" y="15674"/>
                  </a:cubicBezTo>
                  <a:cubicBezTo>
                    <a:pt x="243943" y="15145"/>
                    <a:pt x="378351" y="56685"/>
                    <a:pt x="413276" y="61712"/>
                  </a:cubicBezTo>
                  <a:cubicBezTo>
                    <a:pt x="448201" y="66739"/>
                    <a:pt x="394755" y="53510"/>
                    <a:pt x="384701" y="45837"/>
                  </a:cubicBezTo>
                  <a:cubicBezTo>
                    <a:pt x="374647" y="38164"/>
                    <a:pt x="378615" y="23082"/>
                    <a:pt x="352951" y="15674"/>
                  </a:cubicBezTo>
                  <a:cubicBezTo>
                    <a:pt x="327287" y="8266"/>
                    <a:pt x="291568" y="-4169"/>
                    <a:pt x="230714" y="1387"/>
                  </a:cubicBezTo>
                  <a:cubicBezTo>
                    <a:pt x="169860" y="6943"/>
                    <a:pt x="9787" y="62506"/>
                    <a:pt x="526" y="64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0803B27-60C1-4BAA-B601-1FB43EF58B49}"/>
                </a:ext>
              </a:extLst>
            </p:cNvPr>
            <p:cNvSpPr/>
            <p:nvPr/>
          </p:nvSpPr>
          <p:spPr>
            <a:xfrm>
              <a:off x="5458846" y="5210563"/>
              <a:ext cx="211976" cy="71032"/>
            </a:xfrm>
            <a:custGeom>
              <a:avLst/>
              <a:gdLst>
                <a:gd name="connsiteX0" fmla="*/ 210117 w 211976"/>
                <a:gd name="connsiteY0" fmla="*/ 7550 h 71032"/>
                <a:gd name="connsiteX1" fmla="*/ 125979 w 211976"/>
                <a:gd name="connsiteY1" fmla="*/ 5962 h 71032"/>
                <a:gd name="connsiteX2" fmla="*/ 3742 w 211976"/>
                <a:gd name="connsiteY2" fmla="*/ 69462 h 71032"/>
                <a:gd name="connsiteX3" fmla="*/ 45017 w 211976"/>
                <a:gd name="connsiteY3" fmla="*/ 48825 h 71032"/>
                <a:gd name="connsiteX4" fmla="*/ 210117 w 211976"/>
                <a:gd name="connsiteY4" fmla="*/ 7550 h 71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976" h="71032">
                  <a:moveTo>
                    <a:pt x="210117" y="7550"/>
                  </a:moveTo>
                  <a:cubicBezTo>
                    <a:pt x="223611" y="406"/>
                    <a:pt x="160375" y="-4357"/>
                    <a:pt x="125979" y="5962"/>
                  </a:cubicBezTo>
                  <a:cubicBezTo>
                    <a:pt x="91583" y="16281"/>
                    <a:pt x="17236" y="62318"/>
                    <a:pt x="3742" y="69462"/>
                  </a:cubicBezTo>
                  <a:cubicBezTo>
                    <a:pt x="-9752" y="76606"/>
                    <a:pt x="15384" y="57556"/>
                    <a:pt x="45017" y="48825"/>
                  </a:cubicBezTo>
                  <a:cubicBezTo>
                    <a:pt x="74650" y="40094"/>
                    <a:pt x="196623" y="14694"/>
                    <a:pt x="210117" y="7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4EF480C-BD54-4F9F-AB2E-543A390FD4C9}"/>
                </a:ext>
              </a:extLst>
            </p:cNvPr>
            <p:cNvSpPr/>
            <p:nvPr/>
          </p:nvSpPr>
          <p:spPr>
            <a:xfrm>
              <a:off x="5514832" y="5277845"/>
              <a:ext cx="570437" cy="185154"/>
            </a:xfrm>
            <a:custGeom>
              <a:avLst/>
              <a:gdLst>
                <a:gd name="connsiteX0" fmla="*/ 143 w 570437"/>
                <a:gd name="connsiteY0" fmla="*/ 10118 h 185154"/>
                <a:gd name="connsiteX1" fmla="*/ 230331 w 570437"/>
                <a:gd name="connsiteY1" fmla="*/ 6943 h 185154"/>
                <a:gd name="connsiteX2" fmla="*/ 439881 w 570437"/>
                <a:gd name="connsiteY2" fmla="*/ 105368 h 185154"/>
                <a:gd name="connsiteX3" fmla="*/ 566881 w 570437"/>
                <a:gd name="connsiteY3" fmla="*/ 183155 h 185154"/>
                <a:gd name="connsiteX4" fmla="*/ 519256 w 570437"/>
                <a:gd name="connsiteY4" fmla="*/ 154580 h 185154"/>
                <a:gd name="connsiteX5" fmla="*/ 354156 w 570437"/>
                <a:gd name="connsiteY5" fmla="*/ 73618 h 185154"/>
                <a:gd name="connsiteX6" fmla="*/ 198581 w 570437"/>
                <a:gd name="connsiteY6" fmla="*/ 25993 h 185154"/>
                <a:gd name="connsiteX7" fmla="*/ 143 w 570437"/>
                <a:gd name="connsiteY7" fmla="*/ 10118 h 18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437" h="185154">
                  <a:moveTo>
                    <a:pt x="143" y="10118"/>
                  </a:moveTo>
                  <a:cubicBezTo>
                    <a:pt x="5435" y="6943"/>
                    <a:pt x="157041" y="-8932"/>
                    <a:pt x="230331" y="6943"/>
                  </a:cubicBezTo>
                  <a:cubicBezTo>
                    <a:pt x="303621" y="22818"/>
                    <a:pt x="383789" y="75999"/>
                    <a:pt x="439881" y="105368"/>
                  </a:cubicBezTo>
                  <a:cubicBezTo>
                    <a:pt x="495973" y="134737"/>
                    <a:pt x="553652" y="174953"/>
                    <a:pt x="566881" y="183155"/>
                  </a:cubicBezTo>
                  <a:cubicBezTo>
                    <a:pt x="580110" y="191357"/>
                    <a:pt x="554710" y="172836"/>
                    <a:pt x="519256" y="154580"/>
                  </a:cubicBezTo>
                  <a:cubicBezTo>
                    <a:pt x="483802" y="136324"/>
                    <a:pt x="407602" y="95049"/>
                    <a:pt x="354156" y="73618"/>
                  </a:cubicBezTo>
                  <a:cubicBezTo>
                    <a:pt x="300710" y="52187"/>
                    <a:pt x="259700" y="35253"/>
                    <a:pt x="198581" y="25993"/>
                  </a:cubicBezTo>
                  <a:cubicBezTo>
                    <a:pt x="137462" y="16733"/>
                    <a:pt x="-5149" y="13293"/>
                    <a:pt x="143" y="10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AA4E1451-83D4-4E6B-8168-899A7DFE975E}"/>
                </a:ext>
              </a:extLst>
            </p:cNvPr>
            <p:cNvSpPr/>
            <p:nvPr/>
          </p:nvSpPr>
          <p:spPr>
            <a:xfrm>
              <a:off x="5142436" y="5467350"/>
              <a:ext cx="353489" cy="238632"/>
            </a:xfrm>
            <a:custGeom>
              <a:avLst/>
              <a:gdLst>
                <a:gd name="connsiteX0" fmla="*/ 353489 w 353489"/>
                <a:gd name="connsiteY0" fmla="*/ 0 h 238632"/>
                <a:gd name="connsiteX1" fmla="*/ 256652 w 353489"/>
                <a:gd name="connsiteY1" fmla="*/ 20638 h 238632"/>
                <a:gd name="connsiteX2" fmla="*/ 183627 w 353489"/>
                <a:gd name="connsiteY2" fmla="*/ 77788 h 238632"/>
                <a:gd name="connsiteX3" fmla="*/ 78852 w 353489"/>
                <a:gd name="connsiteY3" fmla="*/ 134938 h 238632"/>
                <a:gd name="connsiteX4" fmla="*/ 13764 w 353489"/>
                <a:gd name="connsiteY4" fmla="*/ 193675 h 238632"/>
                <a:gd name="connsiteX5" fmla="*/ 16939 w 353489"/>
                <a:gd name="connsiteY5" fmla="*/ 222250 h 238632"/>
                <a:gd name="connsiteX6" fmla="*/ 191564 w 353489"/>
                <a:gd name="connsiteY6" fmla="*/ 236538 h 238632"/>
                <a:gd name="connsiteX7" fmla="*/ 116952 w 353489"/>
                <a:gd name="connsiteY7" fmla="*/ 236538 h 238632"/>
                <a:gd name="connsiteX8" fmla="*/ 18527 w 353489"/>
                <a:gd name="connsiteY8" fmla="*/ 217488 h 238632"/>
                <a:gd name="connsiteX9" fmla="*/ 85202 w 353489"/>
                <a:gd name="connsiteY9" fmla="*/ 161925 h 238632"/>
                <a:gd name="connsiteX10" fmla="*/ 353489 w 353489"/>
                <a:gd name="connsiteY10" fmla="*/ 0 h 2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489" h="238632">
                  <a:moveTo>
                    <a:pt x="353489" y="0"/>
                  </a:moveTo>
                  <a:cubicBezTo>
                    <a:pt x="319225" y="3836"/>
                    <a:pt x="284962" y="7673"/>
                    <a:pt x="256652" y="20638"/>
                  </a:cubicBezTo>
                  <a:cubicBezTo>
                    <a:pt x="228342" y="33603"/>
                    <a:pt x="213260" y="58738"/>
                    <a:pt x="183627" y="77788"/>
                  </a:cubicBezTo>
                  <a:cubicBezTo>
                    <a:pt x="153994" y="96838"/>
                    <a:pt x="107162" y="115624"/>
                    <a:pt x="78852" y="134938"/>
                  </a:cubicBezTo>
                  <a:cubicBezTo>
                    <a:pt x="50542" y="154252"/>
                    <a:pt x="24083" y="179123"/>
                    <a:pt x="13764" y="193675"/>
                  </a:cubicBezTo>
                  <a:cubicBezTo>
                    <a:pt x="3445" y="208227"/>
                    <a:pt x="-12694" y="215106"/>
                    <a:pt x="16939" y="222250"/>
                  </a:cubicBezTo>
                  <a:cubicBezTo>
                    <a:pt x="46572" y="229394"/>
                    <a:pt x="174895" y="234157"/>
                    <a:pt x="191564" y="236538"/>
                  </a:cubicBezTo>
                  <a:cubicBezTo>
                    <a:pt x="208233" y="238919"/>
                    <a:pt x="145791" y="239713"/>
                    <a:pt x="116952" y="236538"/>
                  </a:cubicBezTo>
                  <a:cubicBezTo>
                    <a:pt x="88112" y="233363"/>
                    <a:pt x="23819" y="229923"/>
                    <a:pt x="18527" y="217488"/>
                  </a:cubicBezTo>
                  <a:cubicBezTo>
                    <a:pt x="13235" y="205053"/>
                    <a:pt x="85202" y="161925"/>
                    <a:pt x="85202" y="161925"/>
                  </a:cubicBezTo>
                  <a:lnTo>
                    <a:pt x="35348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F799DCA5-1FE9-4642-BE09-D328D67C3A8F}"/>
                </a:ext>
              </a:extLst>
            </p:cNvPr>
            <p:cNvSpPr/>
            <p:nvPr/>
          </p:nvSpPr>
          <p:spPr>
            <a:xfrm>
              <a:off x="5310188" y="5608638"/>
              <a:ext cx="252449" cy="82561"/>
            </a:xfrm>
            <a:custGeom>
              <a:avLst/>
              <a:gdLst>
                <a:gd name="connsiteX0" fmla="*/ 0 w 252449"/>
                <a:gd name="connsiteY0" fmla="*/ 0 h 82561"/>
                <a:gd name="connsiteX1" fmla="*/ 76200 w 252449"/>
                <a:gd name="connsiteY1" fmla="*/ 50800 h 82561"/>
                <a:gd name="connsiteX2" fmla="*/ 190500 w 252449"/>
                <a:gd name="connsiteY2" fmla="*/ 73025 h 82561"/>
                <a:gd name="connsiteX3" fmla="*/ 252412 w 252449"/>
                <a:gd name="connsiteY3" fmla="*/ 82550 h 82561"/>
                <a:gd name="connsiteX4" fmla="*/ 182562 w 252449"/>
                <a:gd name="connsiteY4" fmla="*/ 71437 h 82561"/>
                <a:gd name="connsiteX5" fmla="*/ 0 w 252449"/>
                <a:gd name="connsiteY5" fmla="*/ 0 h 8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449" h="82561">
                  <a:moveTo>
                    <a:pt x="0" y="0"/>
                  </a:moveTo>
                  <a:cubicBezTo>
                    <a:pt x="22225" y="19314"/>
                    <a:pt x="44450" y="38629"/>
                    <a:pt x="76200" y="50800"/>
                  </a:cubicBezTo>
                  <a:cubicBezTo>
                    <a:pt x="107950" y="62971"/>
                    <a:pt x="161131" y="67733"/>
                    <a:pt x="190500" y="73025"/>
                  </a:cubicBezTo>
                  <a:cubicBezTo>
                    <a:pt x="219869" y="78317"/>
                    <a:pt x="253735" y="82815"/>
                    <a:pt x="252412" y="82550"/>
                  </a:cubicBezTo>
                  <a:cubicBezTo>
                    <a:pt x="251089" y="82285"/>
                    <a:pt x="182562" y="71437"/>
                    <a:pt x="182562" y="714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F3810D3-3B1F-4BD3-8D1B-B71E9FA77969}"/>
                </a:ext>
              </a:extLst>
            </p:cNvPr>
            <p:cNvSpPr/>
            <p:nvPr/>
          </p:nvSpPr>
          <p:spPr>
            <a:xfrm>
              <a:off x="5340894" y="5681633"/>
              <a:ext cx="383866" cy="38130"/>
            </a:xfrm>
            <a:custGeom>
              <a:avLst/>
              <a:gdLst>
                <a:gd name="connsiteX0" fmla="*/ 2631 w 383866"/>
                <a:gd name="connsiteY0" fmla="*/ 30 h 38130"/>
                <a:gd name="connsiteX1" fmla="*/ 108994 w 383866"/>
                <a:gd name="connsiteY1" fmla="*/ 11142 h 38130"/>
                <a:gd name="connsiteX2" fmla="*/ 218531 w 383866"/>
                <a:gd name="connsiteY2" fmla="*/ 31780 h 38130"/>
                <a:gd name="connsiteX3" fmla="*/ 289969 w 383866"/>
                <a:gd name="connsiteY3" fmla="*/ 38130 h 38130"/>
                <a:gd name="connsiteX4" fmla="*/ 383631 w 383866"/>
                <a:gd name="connsiteY4" fmla="*/ 31780 h 38130"/>
                <a:gd name="connsiteX5" fmla="*/ 313781 w 383866"/>
                <a:gd name="connsiteY5" fmla="*/ 20667 h 38130"/>
                <a:gd name="connsiteX6" fmla="*/ 223294 w 383866"/>
                <a:gd name="connsiteY6" fmla="*/ 14317 h 38130"/>
                <a:gd name="connsiteX7" fmla="*/ 2631 w 383866"/>
                <a:gd name="connsiteY7" fmla="*/ 30 h 3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3866" h="38130">
                  <a:moveTo>
                    <a:pt x="2631" y="30"/>
                  </a:moveTo>
                  <a:cubicBezTo>
                    <a:pt x="-16419" y="-499"/>
                    <a:pt x="73011" y="5850"/>
                    <a:pt x="108994" y="11142"/>
                  </a:cubicBezTo>
                  <a:cubicBezTo>
                    <a:pt x="144977" y="16434"/>
                    <a:pt x="188369" y="27282"/>
                    <a:pt x="218531" y="31780"/>
                  </a:cubicBezTo>
                  <a:cubicBezTo>
                    <a:pt x="248694" y="36278"/>
                    <a:pt x="262452" y="38130"/>
                    <a:pt x="289969" y="38130"/>
                  </a:cubicBezTo>
                  <a:cubicBezTo>
                    <a:pt x="317486" y="38130"/>
                    <a:pt x="379662" y="34691"/>
                    <a:pt x="383631" y="31780"/>
                  </a:cubicBezTo>
                  <a:cubicBezTo>
                    <a:pt x="387600" y="28870"/>
                    <a:pt x="340504" y="23577"/>
                    <a:pt x="313781" y="20667"/>
                  </a:cubicBezTo>
                  <a:cubicBezTo>
                    <a:pt x="287058" y="17757"/>
                    <a:pt x="271448" y="18815"/>
                    <a:pt x="223294" y="14317"/>
                  </a:cubicBezTo>
                  <a:cubicBezTo>
                    <a:pt x="175140" y="9819"/>
                    <a:pt x="21681" y="559"/>
                    <a:pt x="2631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5C7B73B-6991-4926-9391-4C21DCCD155B}"/>
                </a:ext>
              </a:extLst>
            </p:cNvPr>
            <p:cNvSpPr/>
            <p:nvPr/>
          </p:nvSpPr>
          <p:spPr>
            <a:xfrm>
              <a:off x="5419567" y="5398786"/>
              <a:ext cx="504084" cy="214674"/>
            </a:xfrm>
            <a:custGeom>
              <a:avLst/>
              <a:gdLst>
                <a:gd name="connsiteX0" fmla="*/ 503396 w 504084"/>
                <a:gd name="connsiteY0" fmla="*/ 214614 h 214674"/>
                <a:gd name="connsiteX1" fmla="*/ 390683 w 504084"/>
                <a:gd name="connsiteY1" fmla="*/ 151114 h 214674"/>
                <a:gd name="connsiteX2" fmla="*/ 354171 w 504084"/>
                <a:gd name="connsiteY2" fmla="*/ 146352 h 214674"/>
                <a:gd name="connsiteX3" fmla="*/ 354171 w 504084"/>
                <a:gd name="connsiteY3" fmla="*/ 109839 h 214674"/>
                <a:gd name="connsiteX4" fmla="*/ 327183 w 504084"/>
                <a:gd name="connsiteY4" fmla="*/ 122539 h 214674"/>
                <a:gd name="connsiteX5" fmla="*/ 300196 w 504084"/>
                <a:gd name="connsiteY5" fmla="*/ 100314 h 214674"/>
                <a:gd name="connsiteX6" fmla="*/ 268446 w 504084"/>
                <a:gd name="connsiteY6" fmla="*/ 108252 h 214674"/>
                <a:gd name="connsiteX7" fmla="*/ 220821 w 504084"/>
                <a:gd name="connsiteY7" fmla="*/ 92377 h 214674"/>
                <a:gd name="connsiteX8" fmla="*/ 173196 w 504084"/>
                <a:gd name="connsiteY8" fmla="*/ 103489 h 214674"/>
                <a:gd name="connsiteX9" fmla="*/ 120808 w 504084"/>
                <a:gd name="connsiteY9" fmla="*/ 114602 h 214674"/>
                <a:gd name="connsiteX10" fmla="*/ 111283 w 504084"/>
                <a:gd name="connsiteY10" fmla="*/ 114602 h 214674"/>
                <a:gd name="connsiteX11" fmla="*/ 96996 w 504084"/>
                <a:gd name="connsiteY11" fmla="*/ 100314 h 214674"/>
                <a:gd name="connsiteX12" fmla="*/ 73183 w 504084"/>
                <a:gd name="connsiteY12" fmla="*/ 63802 h 214674"/>
                <a:gd name="connsiteX13" fmla="*/ 158 w 504084"/>
                <a:gd name="connsiteY13" fmla="*/ 302 h 214674"/>
                <a:gd name="connsiteX14" fmla="*/ 55721 w 504084"/>
                <a:gd name="connsiteY14" fmla="*/ 41577 h 214674"/>
                <a:gd name="connsiteX15" fmla="*/ 123983 w 504084"/>
                <a:gd name="connsiteY15" fmla="*/ 82852 h 214674"/>
                <a:gd name="connsiteX16" fmla="*/ 150971 w 504084"/>
                <a:gd name="connsiteY16" fmla="*/ 89202 h 214674"/>
                <a:gd name="connsiteX17" fmla="*/ 136683 w 504084"/>
                <a:gd name="connsiteY17" fmla="*/ 57452 h 214674"/>
                <a:gd name="connsiteX18" fmla="*/ 79533 w 504084"/>
                <a:gd name="connsiteY18" fmla="*/ 5064 h 214674"/>
                <a:gd name="connsiteX19" fmla="*/ 162083 w 504084"/>
                <a:gd name="connsiteY19" fmla="*/ 66977 h 214674"/>
                <a:gd name="connsiteX20" fmla="*/ 185896 w 504084"/>
                <a:gd name="connsiteY20" fmla="*/ 86027 h 214674"/>
                <a:gd name="connsiteX21" fmla="*/ 200183 w 504084"/>
                <a:gd name="connsiteY21" fmla="*/ 22527 h 214674"/>
                <a:gd name="connsiteX22" fmla="*/ 204946 w 504084"/>
                <a:gd name="connsiteY22" fmla="*/ 59039 h 214674"/>
                <a:gd name="connsiteX23" fmla="*/ 252571 w 504084"/>
                <a:gd name="connsiteY23" fmla="*/ 78089 h 214674"/>
                <a:gd name="connsiteX24" fmla="*/ 268446 w 504084"/>
                <a:gd name="connsiteY24" fmla="*/ 79677 h 214674"/>
                <a:gd name="connsiteX25" fmla="*/ 277971 w 504084"/>
                <a:gd name="connsiteY25" fmla="*/ 51102 h 214674"/>
                <a:gd name="connsiteX26" fmla="*/ 322421 w 504084"/>
                <a:gd name="connsiteY26" fmla="*/ 27289 h 214674"/>
                <a:gd name="connsiteX27" fmla="*/ 287496 w 504084"/>
                <a:gd name="connsiteY27" fmla="*/ 62214 h 214674"/>
                <a:gd name="connsiteX28" fmla="*/ 311308 w 504084"/>
                <a:gd name="connsiteY28" fmla="*/ 86027 h 214674"/>
                <a:gd name="connsiteX29" fmla="*/ 343058 w 504084"/>
                <a:gd name="connsiteY29" fmla="*/ 62214 h 214674"/>
                <a:gd name="connsiteX30" fmla="*/ 397033 w 504084"/>
                <a:gd name="connsiteY30" fmla="*/ 46339 h 214674"/>
                <a:gd name="connsiteX31" fmla="*/ 350996 w 504084"/>
                <a:gd name="connsiteY31" fmla="*/ 82852 h 214674"/>
                <a:gd name="connsiteX32" fmla="*/ 398621 w 504084"/>
                <a:gd name="connsiteY32" fmla="*/ 95552 h 214674"/>
                <a:gd name="connsiteX33" fmla="*/ 463708 w 504084"/>
                <a:gd name="connsiteY33" fmla="*/ 81264 h 214674"/>
                <a:gd name="connsiteX34" fmla="*/ 411321 w 504084"/>
                <a:gd name="connsiteY34" fmla="*/ 100314 h 214674"/>
                <a:gd name="connsiteX35" fmla="*/ 414496 w 504084"/>
                <a:gd name="connsiteY35" fmla="*/ 130477 h 214674"/>
                <a:gd name="connsiteX36" fmla="*/ 498633 w 504084"/>
                <a:gd name="connsiteY36" fmla="*/ 90789 h 214674"/>
                <a:gd name="connsiteX37" fmla="*/ 441483 w 504084"/>
                <a:gd name="connsiteY37" fmla="*/ 138414 h 214674"/>
                <a:gd name="connsiteX38" fmla="*/ 503396 w 504084"/>
                <a:gd name="connsiteY38" fmla="*/ 214614 h 2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04084" h="214674">
                  <a:moveTo>
                    <a:pt x="503396" y="214614"/>
                  </a:moveTo>
                  <a:cubicBezTo>
                    <a:pt x="494929" y="216731"/>
                    <a:pt x="415554" y="162491"/>
                    <a:pt x="390683" y="151114"/>
                  </a:cubicBezTo>
                  <a:cubicBezTo>
                    <a:pt x="365812" y="139737"/>
                    <a:pt x="360256" y="153231"/>
                    <a:pt x="354171" y="146352"/>
                  </a:cubicBezTo>
                  <a:cubicBezTo>
                    <a:pt x="348086" y="139473"/>
                    <a:pt x="358669" y="113808"/>
                    <a:pt x="354171" y="109839"/>
                  </a:cubicBezTo>
                  <a:cubicBezTo>
                    <a:pt x="349673" y="105870"/>
                    <a:pt x="336179" y="124126"/>
                    <a:pt x="327183" y="122539"/>
                  </a:cubicBezTo>
                  <a:cubicBezTo>
                    <a:pt x="318187" y="120952"/>
                    <a:pt x="309985" y="102695"/>
                    <a:pt x="300196" y="100314"/>
                  </a:cubicBezTo>
                  <a:cubicBezTo>
                    <a:pt x="290407" y="97933"/>
                    <a:pt x="281675" y="109575"/>
                    <a:pt x="268446" y="108252"/>
                  </a:cubicBezTo>
                  <a:cubicBezTo>
                    <a:pt x="255217" y="106929"/>
                    <a:pt x="236696" y="93171"/>
                    <a:pt x="220821" y="92377"/>
                  </a:cubicBezTo>
                  <a:cubicBezTo>
                    <a:pt x="204946" y="91583"/>
                    <a:pt x="173196" y="103489"/>
                    <a:pt x="173196" y="103489"/>
                  </a:cubicBezTo>
                  <a:cubicBezTo>
                    <a:pt x="156527" y="107193"/>
                    <a:pt x="131127" y="112750"/>
                    <a:pt x="120808" y="114602"/>
                  </a:cubicBezTo>
                  <a:cubicBezTo>
                    <a:pt x="110489" y="116454"/>
                    <a:pt x="115252" y="116983"/>
                    <a:pt x="111283" y="114602"/>
                  </a:cubicBezTo>
                  <a:cubicBezTo>
                    <a:pt x="107314" y="112221"/>
                    <a:pt x="103346" y="108781"/>
                    <a:pt x="96996" y="100314"/>
                  </a:cubicBezTo>
                  <a:cubicBezTo>
                    <a:pt x="90646" y="91847"/>
                    <a:pt x="89323" y="80471"/>
                    <a:pt x="73183" y="63802"/>
                  </a:cubicBezTo>
                  <a:cubicBezTo>
                    <a:pt x="57043" y="47133"/>
                    <a:pt x="3068" y="4006"/>
                    <a:pt x="158" y="302"/>
                  </a:cubicBezTo>
                  <a:cubicBezTo>
                    <a:pt x="-2752" y="-3402"/>
                    <a:pt x="35083" y="27819"/>
                    <a:pt x="55721" y="41577"/>
                  </a:cubicBezTo>
                  <a:cubicBezTo>
                    <a:pt x="76359" y="55335"/>
                    <a:pt x="108108" y="74915"/>
                    <a:pt x="123983" y="82852"/>
                  </a:cubicBezTo>
                  <a:cubicBezTo>
                    <a:pt x="139858" y="90789"/>
                    <a:pt x="148854" y="93435"/>
                    <a:pt x="150971" y="89202"/>
                  </a:cubicBezTo>
                  <a:cubicBezTo>
                    <a:pt x="153088" y="84969"/>
                    <a:pt x="148589" y="71475"/>
                    <a:pt x="136683" y="57452"/>
                  </a:cubicBezTo>
                  <a:cubicBezTo>
                    <a:pt x="124777" y="43429"/>
                    <a:pt x="75300" y="3477"/>
                    <a:pt x="79533" y="5064"/>
                  </a:cubicBezTo>
                  <a:cubicBezTo>
                    <a:pt x="83766" y="6651"/>
                    <a:pt x="144356" y="53483"/>
                    <a:pt x="162083" y="66977"/>
                  </a:cubicBezTo>
                  <a:cubicBezTo>
                    <a:pt x="179810" y="80471"/>
                    <a:pt x="179546" y="93435"/>
                    <a:pt x="185896" y="86027"/>
                  </a:cubicBezTo>
                  <a:cubicBezTo>
                    <a:pt x="192246" y="78619"/>
                    <a:pt x="197008" y="27025"/>
                    <a:pt x="200183" y="22527"/>
                  </a:cubicBezTo>
                  <a:cubicBezTo>
                    <a:pt x="203358" y="18029"/>
                    <a:pt x="196215" y="49779"/>
                    <a:pt x="204946" y="59039"/>
                  </a:cubicBezTo>
                  <a:cubicBezTo>
                    <a:pt x="213677" y="68299"/>
                    <a:pt x="241988" y="74649"/>
                    <a:pt x="252571" y="78089"/>
                  </a:cubicBezTo>
                  <a:cubicBezTo>
                    <a:pt x="263154" y="81529"/>
                    <a:pt x="264213" y="84175"/>
                    <a:pt x="268446" y="79677"/>
                  </a:cubicBezTo>
                  <a:cubicBezTo>
                    <a:pt x="272679" y="75179"/>
                    <a:pt x="268975" y="59833"/>
                    <a:pt x="277971" y="51102"/>
                  </a:cubicBezTo>
                  <a:cubicBezTo>
                    <a:pt x="286967" y="42371"/>
                    <a:pt x="320834" y="25437"/>
                    <a:pt x="322421" y="27289"/>
                  </a:cubicBezTo>
                  <a:cubicBezTo>
                    <a:pt x="324008" y="29141"/>
                    <a:pt x="289348" y="52424"/>
                    <a:pt x="287496" y="62214"/>
                  </a:cubicBezTo>
                  <a:cubicBezTo>
                    <a:pt x="285644" y="72004"/>
                    <a:pt x="302048" y="86027"/>
                    <a:pt x="311308" y="86027"/>
                  </a:cubicBezTo>
                  <a:cubicBezTo>
                    <a:pt x="320568" y="86027"/>
                    <a:pt x="328771" y="68829"/>
                    <a:pt x="343058" y="62214"/>
                  </a:cubicBezTo>
                  <a:cubicBezTo>
                    <a:pt x="357345" y="55599"/>
                    <a:pt x="395710" y="42899"/>
                    <a:pt x="397033" y="46339"/>
                  </a:cubicBezTo>
                  <a:cubicBezTo>
                    <a:pt x="398356" y="49779"/>
                    <a:pt x="350731" y="74650"/>
                    <a:pt x="350996" y="82852"/>
                  </a:cubicBezTo>
                  <a:cubicBezTo>
                    <a:pt x="351261" y="91054"/>
                    <a:pt x="379836" y="95817"/>
                    <a:pt x="398621" y="95552"/>
                  </a:cubicBezTo>
                  <a:cubicBezTo>
                    <a:pt x="417406" y="95287"/>
                    <a:pt x="461591" y="80470"/>
                    <a:pt x="463708" y="81264"/>
                  </a:cubicBezTo>
                  <a:cubicBezTo>
                    <a:pt x="465825" y="82058"/>
                    <a:pt x="419523" y="92112"/>
                    <a:pt x="411321" y="100314"/>
                  </a:cubicBezTo>
                  <a:cubicBezTo>
                    <a:pt x="403119" y="108516"/>
                    <a:pt x="399944" y="132064"/>
                    <a:pt x="414496" y="130477"/>
                  </a:cubicBezTo>
                  <a:cubicBezTo>
                    <a:pt x="429048" y="128890"/>
                    <a:pt x="494135" y="89466"/>
                    <a:pt x="498633" y="90789"/>
                  </a:cubicBezTo>
                  <a:cubicBezTo>
                    <a:pt x="503131" y="92112"/>
                    <a:pt x="443600" y="121481"/>
                    <a:pt x="441483" y="138414"/>
                  </a:cubicBezTo>
                  <a:cubicBezTo>
                    <a:pt x="439366" y="155347"/>
                    <a:pt x="511863" y="212497"/>
                    <a:pt x="503396" y="214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1AE06D6-A8E9-4823-9743-FE50E5C9DE55}"/>
                </a:ext>
              </a:extLst>
            </p:cNvPr>
            <p:cNvSpPr/>
            <p:nvPr/>
          </p:nvSpPr>
          <p:spPr>
            <a:xfrm>
              <a:off x="5321298" y="5491097"/>
              <a:ext cx="171779" cy="87379"/>
            </a:xfrm>
            <a:custGeom>
              <a:avLst/>
              <a:gdLst>
                <a:gd name="connsiteX0" fmla="*/ 171452 w 171779"/>
                <a:gd name="connsiteY0" fmla="*/ 1653 h 87379"/>
                <a:gd name="connsiteX1" fmla="*/ 119065 w 171779"/>
                <a:gd name="connsiteY1" fmla="*/ 34991 h 87379"/>
                <a:gd name="connsiteX2" fmla="*/ 88902 w 171779"/>
                <a:gd name="connsiteY2" fmla="*/ 85791 h 87379"/>
                <a:gd name="connsiteX3" fmla="*/ 93665 w 171779"/>
                <a:gd name="connsiteY3" fmla="*/ 55628 h 87379"/>
                <a:gd name="connsiteX4" fmla="*/ 79377 w 171779"/>
                <a:gd name="connsiteY4" fmla="*/ 87378 h 87379"/>
                <a:gd name="connsiteX5" fmla="*/ 73027 w 171779"/>
                <a:gd name="connsiteY5" fmla="*/ 57216 h 87379"/>
                <a:gd name="connsiteX6" fmla="*/ 85727 w 171779"/>
                <a:gd name="connsiteY6" fmla="*/ 65153 h 87379"/>
                <a:gd name="connsiteX7" fmla="*/ 38102 w 171779"/>
                <a:gd name="connsiteY7" fmla="*/ 74678 h 87379"/>
                <a:gd name="connsiteX8" fmla="*/ 1590 w 171779"/>
                <a:gd name="connsiteY8" fmla="*/ 65153 h 87379"/>
                <a:gd name="connsiteX9" fmla="*/ 92077 w 171779"/>
                <a:gd name="connsiteY9" fmla="*/ 11178 h 87379"/>
                <a:gd name="connsiteX10" fmla="*/ 171452 w 171779"/>
                <a:gd name="connsiteY10" fmla="*/ 1653 h 8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779" h="87379">
                  <a:moveTo>
                    <a:pt x="171452" y="1653"/>
                  </a:moveTo>
                  <a:cubicBezTo>
                    <a:pt x="175950" y="5622"/>
                    <a:pt x="132823" y="20968"/>
                    <a:pt x="119065" y="34991"/>
                  </a:cubicBezTo>
                  <a:cubicBezTo>
                    <a:pt x="105307" y="49014"/>
                    <a:pt x="93135" y="82352"/>
                    <a:pt x="88902" y="85791"/>
                  </a:cubicBezTo>
                  <a:cubicBezTo>
                    <a:pt x="84669" y="89230"/>
                    <a:pt x="95252" y="55364"/>
                    <a:pt x="93665" y="55628"/>
                  </a:cubicBezTo>
                  <a:cubicBezTo>
                    <a:pt x="92078" y="55892"/>
                    <a:pt x="82817" y="87113"/>
                    <a:pt x="79377" y="87378"/>
                  </a:cubicBezTo>
                  <a:cubicBezTo>
                    <a:pt x="75937" y="87643"/>
                    <a:pt x="71969" y="60920"/>
                    <a:pt x="73027" y="57216"/>
                  </a:cubicBezTo>
                  <a:cubicBezTo>
                    <a:pt x="74085" y="53512"/>
                    <a:pt x="91548" y="62243"/>
                    <a:pt x="85727" y="65153"/>
                  </a:cubicBezTo>
                  <a:cubicBezTo>
                    <a:pt x="79906" y="68063"/>
                    <a:pt x="52125" y="74678"/>
                    <a:pt x="38102" y="74678"/>
                  </a:cubicBezTo>
                  <a:cubicBezTo>
                    <a:pt x="24079" y="74678"/>
                    <a:pt x="-7406" y="75736"/>
                    <a:pt x="1590" y="65153"/>
                  </a:cubicBezTo>
                  <a:cubicBezTo>
                    <a:pt x="10586" y="54570"/>
                    <a:pt x="65883" y="21497"/>
                    <a:pt x="92077" y="11178"/>
                  </a:cubicBezTo>
                  <a:cubicBezTo>
                    <a:pt x="118271" y="859"/>
                    <a:pt x="166954" y="-2316"/>
                    <a:pt x="171452" y="1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F525181-4F94-4AEA-A9DA-11FE4077010E}"/>
                </a:ext>
              </a:extLst>
            </p:cNvPr>
            <p:cNvSpPr/>
            <p:nvPr/>
          </p:nvSpPr>
          <p:spPr>
            <a:xfrm>
              <a:off x="5694242" y="5600548"/>
              <a:ext cx="214434" cy="90708"/>
            </a:xfrm>
            <a:custGeom>
              <a:avLst/>
              <a:gdLst>
                <a:gd name="connsiteX0" fmla="*/ 214433 w 214434"/>
                <a:gd name="connsiteY0" fmla="*/ 152 h 90708"/>
                <a:gd name="connsiteX1" fmla="*/ 149346 w 214434"/>
                <a:gd name="connsiteY1" fmla="*/ 57302 h 90708"/>
                <a:gd name="connsiteX2" fmla="*/ 55683 w 214434"/>
                <a:gd name="connsiteY2" fmla="*/ 77940 h 90708"/>
                <a:gd name="connsiteX3" fmla="*/ 121 w 214434"/>
                <a:gd name="connsiteY3" fmla="*/ 90640 h 90708"/>
                <a:gd name="connsiteX4" fmla="*/ 69971 w 214434"/>
                <a:gd name="connsiteY4" fmla="*/ 82702 h 90708"/>
                <a:gd name="connsiteX5" fmla="*/ 147758 w 214434"/>
                <a:gd name="connsiteY5" fmla="*/ 76352 h 90708"/>
                <a:gd name="connsiteX6" fmla="*/ 214433 w 214434"/>
                <a:gd name="connsiteY6" fmla="*/ 152 h 9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34" h="90708">
                  <a:moveTo>
                    <a:pt x="214433" y="152"/>
                  </a:moveTo>
                  <a:cubicBezTo>
                    <a:pt x="214698" y="-3023"/>
                    <a:pt x="175804" y="44337"/>
                    <a:pt x="149346" y="57302"/>
                  </a:cubicBezTo>
                  <a:cubicBezTo>
                    <a:pt x="122888" y="70267"/>
                    <a:pt x="55683" y="77940"/>
                    <a:pt x="55683" y="77940"/>
                  </a:cubicBezTo>
                  <a:cubicBezTo>
                    <a:pt x="30812" y="83496"/>
                    <a:pt x="-2260" y="89846"/>
                    <a:pt x="121" y="90640"/>
                  </a:cubicBezTo>
                  <a:cubicBezTo>
                    <a:pt x="2502" y="91434"/>
                    <a:pt x="45365" y="85083"/>
                    <a:pt x="69971" y="82702"/>
                  </a:cubicBezTo>
                  <a:cubicBezTo>
                    <a:pt x="94577" y="80321"/>
                    <a:pt x="125269" y="86671"/>
                    <a:pt x="147758" y="76352"/>
                  </a:cubicBezTo>
                  <a:cubicBezTo>
                    <a:pt x="170247" y="66033"/>
                    <a:pt x="214168" y="3327"/>
                    <a:pt x="214433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502440C-8F3C-4AA1-8551-D80E34D6CC61}"/>
                </a:ext>
              </a:extLst>
            </p:cNvPr>
            <p:cNvSpPr/>
            <p:nvPr/>
          </p:nvSpPr>
          <p:spPr>
            <a:xfrm>
              <a:off x="5312945" y="5702045"/>
              <a:ext cx="208291" cy="93075"/>
            </a:xfrm>
            <a:custGeom>
              <a:avLst/>
              <a:gdLst>
                <a:gd name="connsiteX0" fmla="*/ 418 w 208291"/>
                <a:gd name="connsiteY0" fmla="*/ 255 h 93075"/>
                <a:gd name="connsiteX1" fmla="*/ 109955 w 208291"/>
                <a:gd name="connsiteY1" fmla="*/ 66930 h 93075"/>
                <a:gd name="connsiteX2" fmla="*/ 187743 w 208291"/>
                <a:gd name="connsiteY2" fmla="*/ 90743 h 93075"/>
                <a:gd name="connsiteX3" fmla="*/ 206793 w 208291"/>
                <a:gd name="connsiteY3" fmla="*/ 90743 h 93075"/>
                <a:gd name="connsiteX4" fmla="*/ 157580 w 208291"/>
                <a:gd name="connsiteY4" fmla="*/ 78043 h 93075"/>
                <a:gd name="connsiteX5" fmla="*/ 75030 w 208291"/>
                <a:gd name="connsiteY5" fmla="*/ 44705 h 93075"/>
                <a:gd name="connsiteX6" fmla="*/ 418 w 208291"/>
                <a:gd name="connsiteY6" fmla="*/ 255 h 9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291" h="93075">
                  <a:moveTo>
                    <a:pt x="418" y="255"/>
                  </a:moveTo>
                  <a:cubicBezTo>
                    <a:pt x="6239" y="3959"/>
                    <a:pt x="78734" y="51849"/>
                    <a:pt x="109955" y="66930"/>
                  </a:cubicBezTo>
                  <a:cubicBezTo>
                    <a:pt x="141176" y="82011"/>
                    <a:pt x="171603" y="86774"/>
                    <a:pt x="187743" y="90743"/>
                  </a:cubicBezTo>
                  <a:cubicBezTo>
                    <a:pt x="203883" y="94712"/>
                    <a:pt x="211820" y="92860"/>
                    <a:pt x="206793" y="90743"/>
                  </a:cubicBezTo>
                  <a:cubicBezTo>
                    <a:pt x="201766" y="88626"/>
                    <a:pt x="179541" y="85716"/>
                    <a:pt x="157580" y="78043"/>
                  </a:cubicBezTo>
                  <a:cubicBezTo>
                    <a:pt x="135620" y="70370"/>
                    <a:pt x="99107" y="55288"/>
                    <a:pt x="75030" y="44705"/>
                  </a:cubicBezTo>
                  <a:cubicBezTo>
                    <a:pt x="50953" y="34122"/>
                    <a:pt x="-5403" y="-3449"/>
                    <a:pt x="418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0D962A5-6DFE-4A7C-A643-7B1354E8B0FD}"/>
                </a:ext>
              </a:extLst>
            </p:cNvPr>
            <p:cNvSpPr/>
            <p:nvPr/>
          </p:nvSpPr>
          <p:spPr>
            <a:xfrm>
              <a:off x="5427518" y="5719941"/>
              <a:ext cx="347254" cy="39758"/>
            </a:xfrm>
            <a:custGeom>
              <a:avLst/>
              <a:gdLst>
                <a:gd name="connsiteX0" fmla="*/ 145 w 347254"/>
                <a:gd name="connsiteY0" fmla="*/ 1409 h 39758"/>
                <a:gd name="connsiteX1" fmla="*/ 125557 w 347254"/>
                <a:gd name="connsiteY1" fmla="*/ 9347 h 39758"/>
                <a:gd name="connsiteX2" fmla="*/ 173182 w 347254"/>
                <a:gd name="connsiteY2" fmla="*/ 20459 h 39758"/>
                <a:gd name="connsiteX3" fmla="*/ 344632 w 347254"/>
                <a:gd name="connsiteY3" fmla="*/ 12522 h 39758"/>
                <a:gd name="connsiteX4" fmla="*/ 268432 w 347254"/>
                <a:gd name="connsiteY4" fmla="*/ 22047 h 39758"/>
                <a:gd name="connsiteX5" fmla="*/ 152545 w 347254"/>
                <a:gd name="connsiteY5" fmla="*/ 39509 h 39758"/>
                <a:gd name="connsiteX6" fmla="*/ 145 w 347254"/>
                <a:gd name="connsiteY6" fmla="*/ 1409 h 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254" h="39758">
                  <a:moveTo>
                    <a:pt x="145" y="1409"/>
                  </a:moveTo>
                  <a:cubicBezTo>
                    <a:pt x="-4353" y="-3618"/>
                    <a:pt x="96718" y="6172"/>
                    <a:pt x="125557" y="9347"/>
                  </a:cubicBezTo>
                  <a:cubicBezTo>
                    <a:pt x="154397" y="12522"/>
                    <a:pt x="136670" y="19930"/>
                    <a:pt x="173182" y="20459"/>
                  </a:cubicBezTo>
                  <a:cubicBezTo>
                    <a:pt x="209694" y="20988"/>
                    <a:pt x="328757" y="12257"/>
                    <a:pt x="344632" y="12522"/>
                  </a:cubicBezTo>
                  <a:cubicBezTo>
                    <a:pt x="360507" y="12787"/>
                    <a:pt x="300447" y="17549"/>
                    <a:pt x="268432" y="22047"/>
                  </a:cubicBezTo>
                  <a:cubicBezTo>
                    <a:pt x="236418" y="26545"/>
                    <a:pt x="194878" y="41890"/>
                    <a:pt x="152545" y="39509"/>
                  </a:cubicBezTo>
                  <a:cubicBezTo>
                    <a:pt x="110212" y="37128"/>
                    <a:pt x="4643" y="6436"/>
                    <a:pt x="145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5F01701D-951E-4E6D-B543-A145CFD947A4}"/>
                </a:ext>
              </a:extLst>
            </p:cNvPr>
            <p:cNvSpPr/>
            <p:nvPr/>
          </p:nvSpPr>
          <p:spPr>
            <a:xfrm>
              <a:off x="5809794" y="5328401"/>
              <a:ext cx="561292" cy="483444"/>
            </a:xfrm>
            <a:custGeom>
              <a:avLst/>
              <a:gdLst>
                <a:gd name="connsiteX0" fmla="*/ 433844 w 561292"/>
                <a:gd name="connsiteY0" fmla="*/ 837 h 483444"/>
                <a:gd name="connsiteX1" fmla="*/ 473531 w 561292"/>
                <a:gd name="connsiteY1" fmla="*/ 64337 h 483444"/>
                <a:gd name="connsiteX2" fmla="*/ 556081 w 561292"/>
                <a:gd name="connsiteY2" fmla="*/ 83387 h 483444"/>
                <a:gd name="connsiteX3" fmla="*/ 546556 w 561292"/>
                <a:gd name="connsiteY3" fmla="*/ 116724 h 483444"/>
                <a:gd name="connsiteX4" fmla="*/ 495756 w 561292"/>
                <a:gd name="connsiteY4" fmla="*/ 215149 h 483444"/>
                <a:gd name="connsiteX5" fmla="*/ 341769 w 561292"/>
                <a:gd name="connsiteY5" fmla="*/ 351674 h 483444"/>
                <a:gd name="connsiteX6" fmla="*/ 192544 w 561292"/>
                <a:gd name="connsiteY6" fmla="*/ 419937 h 483444"/>
                <a:gd name="connsiteX7" fmla="*/ 456 w 561292"/>
                <a:gd name="connsiteY7" fmla="*/ 483437 h 483444"/>
                <a:gd name="connsiteX8" fmla="*/ 146506 w 561292"/>
                <a:gd name="connsiteY8" fmla="*/ 423112 h 483444"/>
                <a:gd name="connsiteX9" fmla="*/ 378281 w 561292"/>
                <a:gd name="connsiteY9" fmla="*/ 286587 h 483444"/>
                <a:gd name="connsiteX10" fmla="*/ 540206 w 561292"/>
                <a:gd name="connsiteY10" fmla="*/ 115137 h 483444"/>
                <a:gd name="connsiteX11" fmla="*/ 433844 w 561292"/>
                <a:gd name="connsiteY11" fmla="*/ 837 h 4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292" h="483444">
                  <a:moveTo>
                    <a:pt x="433844" y="837"/>
                  </a:moveTo>
                  <a:cubicBezTo>
                    <a:pt x="422732" y="-7630"/>
                    <a:pt x="453158" y="50579"/>
                    <a:pt x="473531" y="64337"/>
                  </a:cubicBezTo>
                  <a:cubicBezTo>
                    <a:pt x="493904" y="78095"/>
                    <a:pt x="543910" y="74656"/>
                    <a:pt x="556081" y="83387"/>
                  </a:cubicBezTo>
                  <a:cubicBezTo>
                    <a:pt x="568252" y="92118"/>
                    <a:pt x="556610" y="94764"/>
                    <a:pt x="546556" y="116724"/>
                  </a:cubicBezTo>
                  <a:cubicBezTo>
                    <a:pt x="536502" y="138684"/>
                    <a:pt x="529887" y="175991"/>
                    <a:pt x="495756" y="215149"/>
                  </a:cubicBezTo>
                  <a:cubicBezTo>
                    <a:pt x="461625" y="254307"/>
                    <a:pt x="392304" y="317543"/>
                    <a:pt x="341769" y="351674"/>
                  </a:cubicBezTo>
                  <a:cubicBezTo>
                    <a:pt x="291234" y="385805"/>
                    <a:pt x="249429" y="397977"/>
                    <a:pt x="192544" y="419937"/>
                  </a:cubicBezTo>
                  <a:cubicBezTo>
                    <a:pt x="135659" y="441897"/>
                    <a:pt x="8129" y="482908"/>
                    <a:pt x="456" y="483437"/>
                  </a:cubicBezTo>
                  <a:cubicBezTo>
                    <a:pt x="-7217" y="483966"/>
                    <a:pt x="83535" y="455920"/>
                    <a:pt x="146506" y="423112"/>
                  </a:cubicBezTo>
                  <a:cubicBezTo>
                    <a:pt x="209477" y="390304"/>
                    <a:pt x="312664" y="337916"/>
                    <a:pt x="378281" y="286587"/>
                  </a:cubicBezTo>
                  <a:cubicBezTo>
                    <a:pt x="443898" y="235258"/>
                    <a:pt x="527506" y="158529"/>
                    <a:pt x="540206" y="115137"/>
                  </a:cubicBezTo>
                  <a:cubicBezTo>
                    <a:pt x="552906" y="71745"/>
                    <a:pt x="444956" y="9304"/>
                    <a:pt x="433844" y="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4273088-B4BB-4688-8A26-4F3D9C2FE174}"/>
                </a:ext>
              </a:extLst>
            </p:cNvPr>
            <p:cNvSpPr/>
            <p:nvPr/>
          </p:nvSpPr>
          <p:spPr>
            <a:xfrm>
              <a:off x="5886034" y="5315407"/>
              <a:ext cx="379908" cy="214257"/>
            </a:xfrm>
            <a:custGeom>
              <a:avLst/>
              <a:gdLst>
                <a:gd name="connsiteX0" fmla="*/ 416 w 379908"/>
                <a:gd name="connsiteY0" fmla="*/ 190043 h 214257"/>
                <a:gd name="connsiteX1" fmla="*/ 65504 w 379908"/>
                <a:gd name="connsiteY1" fmla="*/ 213856 h 214257"/>
                <a:gd name="connsiteX2" fmla="*/ 84554 w 379908"/>
                <a:gd name="connsiteY2" fmla="*/ 166231 h 214257"/>
                <a:gd name="connsiteX3" fmla="*/ 133766 w 379908"/>
                <a:gd name="connsiteY3" fmla="*/ 202743 h 214257"/>
                <a:gd name="connsiteX4" fmla="*/ 140116 w 379908"/>
                <a:gd name="connsiteY4" fmla="*/ 148768 h 214257"/>
                <a:gd name="connsiteX5" fmla="*/ 262354 w 379908"/>
                <a:gd name="connsiteY5" fmla="*/ 186868 h 214257"/>
                <a:gd name="connsiteX6" fmla="*/ 192504 w 379908"/>
                <a:gd name="connsiteY6" fmla="*/ 83681 h 214257"/>
                <a:gd name="connsiteX7" fmla="*/ 303629 w 379908"/>
                <a:gd name="connsiteY7" fmla="*/ 117018 h 214257"/>
                <a:gd name="connsiteX8" fmla="*/ 275054 w 379908"/>
                <a:gd name="connsiteY8" fmla="*/ 63043 h 214257"/>
                <a:gd name="connsiteX9" fmla="*/ 351254 w 379908"/>
                <a:gd name="connsiteY9" fmla="*/ 69393 h 214257"/>
                <a:gd name="connsiteX10" fmla="*/ 324266 w 379908"/>
                <a:gd name="connsiteY10" fmla="*/ 1131 h 214257"/>
                <a:gd name="connsiteX11" fmla="*/ 376654 w 379908"/>
                <a:gd name="connsiteY11" fmla="*/ 29706 h 214257"/>
                <a:gd name="connsiteX12" fmla="*/ 368716 w 379908"/>
                <a:gd name="connsiteY12" fmla="*/ 67806 h 214257"/>
                <a:gd name="connsiteX13" fmla="*/ 322679 w 379908"/>
                <a:gd name="connsiteY13" fmla="*/ 78918 h 214257"/>
                <a:gd name="connsiteX14" fmla="*/ 322679 w 379908"/>
                <a:gd name="connsiteY14" fmla="*/ 82093 h 214257"/>
                <a:gd name="connsiteX15" fmla="*/ 294104 w 379908"/>
                <a:gd name="connsiteY15" fmla="*/ 117018 h 214257"/>
                <a:gd name="connsiteX16" fmla="*/ 248066 w 379908"/>
                <a:gd name="connsiteY16" fmla="*/ 117018 h 214257"/>
                <a:gd name="connsiteX17" fmla="*/ 222666 w 379908"/>
                <a:gd name="connsiteY17" fmla="*/ 178931 h 214257"/>
                <a:gd name="connsiteX18" fmla="*/ 157579 w 379908"/>
                <a:gd name="connsiteY18" fmla="*/ 172581 h 214257"/>
                <a:gd name="connsiteX19" fmla="*/ 113129 w 379908"/>
                <a:gd name="connsiteY19" fmla="*/ 197981 h 214257"/>
                <a:gd name="connsiteX20" fmla="*/ 100429 w 379908"/>
                <a:gd name="connsiteY20" fmla="*/ 207506 h 214257"/>
                <a:gd name="connsiteX21" fmla="*/ 416 w 379908"/>
                <a:gd name="connsiteY21" fmla="*/ 190043 h 2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9908" h="214257">
                  <a:moveTo>
                    <a:pt x="416" y="190043"/>
                  </a:moveTo>
                  <a:cubicBezTo>
                    <a:pt x="-5405" y="191101"/>
                    <a:pt x="51481" y="217825"/>
                    <a:pt x="65504" y="213856"/>
                  </a:cubicBezTo>
                  <a:cubicBezTo>
                    <a:pt x="79527" y="209887"/>
                    <a:pt x="73177" y="168083"/>
                    <a:pt x="84554" y="166231"/>
                  </a:cubicBezTo>
                  <a:cubicBezTo>
                    <a:pt x="95931" y="164379"/>
                    <a:pt x="124506" y="205653"/>
                    <a:pt x="133766" y="202743"/>
                  </a:cubicBezTo>
                  <a:cubicBezTo>
                    <a:pt x="143026" y="199833"/>
                    <a:pt x="118685" y="151414"/>
                    <a:pt x="140116" y="148768"/>
                  </a:cubicBezTo>
                  <a:cubicBezTo>
                    <a:pt x="161547" y="146122"/>
                    <a:pt x="253623" y="197716"/>
                    <a:pt x="262354" y="186868"/>
                  </a:cubicBezTo>
                  <a:cubicBezTo>
                    <a:pt x="271085" y="176020"/>
                    <a:pt x="185625" y="95323"/>
                    <a:pt x="192504" y="83681"/>
                  </a:cubicBezTo>
                  <a:cubicBezTo>
                    <a:pt x="199383" y="72039"/>
                    <a:pt x="289871" y="120458"/>
                    <a:pt x="303629" y="117018"/>
                  </a:cubicBezTo>
                  <a:cubicBezTo>
                    <a:pt x="317387" y="113578"/>
                    <a:pt x="267117" y="70980"/>
                    <a:pt x="275054" y="63043"/>
                  </a:cubicBezTo>
                  <a:cubicBezTo>
                    <a:pt x="282991" y="55106"/>
                    <a:pt x="343052" y="79712"/>
                    <a:pt x="351254" y="69393"/>
                  </a:cubicBezTo>
                  <a:cubicBezTo>
                    <a:pt x="359456" y="59074"/>
                    <a:pt x="320033" y="7745"/>
                    <a:pt x="324266" y="1131"/>
                  </a:cubicBezTo>
                  <a:cubicBezTo>
                    <a:pt x="328499" y="-5483"/>
                    <a:pt x="369246" y="18593"/>
                    <a:pt x="376654" y="29706"/>
                  </a:cubicBezTo>
                  <a:cubicBezTo>
                    <a:pt x="384062" y="40818"/>
                    <a:pt x="377712" y="59604"/>
                    <a:pt x="368716" y="67806"/>
                  </a:cubicBezTo>
                  <a:cubicBezTo>
                    <a:pt x="359720" y="76008"/>
                    <a:pt x="322679" y="78918"/>
                    <a:pt x="322679" y="78918"/>
                  </a:cubicBezTo>
                  <a:cubicBezTo>
                    <a:pt x="315006" y="81299"/>
                    <a:pt x="327441" y="75743"/>
                    <a:pt x="322679" y="82093"/>
                  </a:cubicBezTo>
                  <a:cubicBezTo>
                    <a:pt x="317917" y="88443"/>
                    <a:pt x="306540" y="111197"/>
                    <a:pt x="294104" y="117018"/>
                  </a:cubicBezTo>
                  <a:cubicBezTo>
                    <a:pt x="281669" y="122839"/>
                    <a:pt x="259972" y="106699"/>
                    <a:pt x="248066" y="117018"/>
                  </a:cubicBezTo>
                  <a:cubicBezTo>
                    <a:pt x="236160" y="127337"/>
                    <a:pt x="237747" y="169671"/>
                    <a:pt x="222666" y="178931"/>
                  </a:cubicBezTo>
                  <a:cubicBezTo>
                    <a:pt x="207585" y="188191"/>
                    <a:pt x="175835" y="169406"/>
                    <a:pt x="157579" y="172581"/>
                  </a:cubicBezTo>
                  <a:cubicBezTo>
                    <a:pt x="139323" y="175756"/>
                    <a:pt x="122654" y="192160"/>
                    <a:pt x="113129" y="197981"/>
                  </a:cubicBezTo>
                  <a:cubicBezTo>
                    <a:pt x="103604" y="203802"/>
                    <a:pt x="118685" y="207242"/>
                    <a:pt x="100429" y="207506"/>
                  </a:cubicBezTo>
                  <a:cubicBezTo>
                    <a:pt x="82173" y="207770"/>
                    <a:pt x="6237" y="188985"/>
                    <a:pt x="416" y="1900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BCA0098-49CC-40AC-A75D-9EB6F07B49FD}"/>
                </a:ext>
              </a:extLst>
            </p:cNvPr>
            <p:cNvSpPr/>
            <p:nvPr/>
          </p:nvSpPr>
          <p:spPr>
            <a:xfrm>
              <a:off x="5193167" y="5706980"/>
              <a:ext cx="565095" cy="176328"/>
            </a:xfrm>
            <a:custGeom>
              <a:avLst/>
              <a:gdLst>
                <a:gd name="connsiteX0" fmla="*/ 186871 w 565095"/>
                <a:gd name="connsiteY0" fmla="*/ 83 h 176328"/>
                <a:gd name="connsiteX1" fmla="*/ 7483 w 565095"/>
                <a:gd name="connsiteY1" fmla="*/ 33420 h 176328"/>
                <a:gd name="connsiteX2" fmla="*/ 37646 w 565095"/>
                <a:gd name="connsiteY2" fmla="*/ 33420 h 176328"/>
                <a:gd name="connsiteX3" fmla="*/ 72571 w 565095"/>
                <a:gd name="connsiteY3" fmla="*/ 66758 h 176328"/>
                <a:gd name="connsiteX4" fmla="*/ 170996 w 565095"/>
                <a:gd name="connsiteY4" fmla="*/ 117558 h 176328"/>
                <a:gd name="connsiteX5" fmla="*/ 278946 w 565095"/>
                <a:gd name="connsiteY5" fmla="*/ 146133 h 176328"/>
                <a:gd name="connsiteX6" fmla="*/ 563108 w 565095"/>
                <a:gd name="connsiteY6" fmla="*/ 176295 h 176328"/>
                <a:gd name="connsiteX7" fmla="*/ 385308 w 565095"/>
                <a:gd name="connsiteY7" fmla="*/ 149308 h 176328"/>
                <a:gd name="connsiteX8" fmla="*/ 15421 w 565095"/>
                <a:gd name="connsiteY8" fmla="*/ 44533 h 176328"/>
                <a:gd name="connsiteX9" fmla="*/ 186871 w 565095"/>
                <a:gd name="connsiteY9" fmla="*/ 83 h 17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5095" h="176328">
                  <a:moveTo>
                    <a:pt x="186871" y="83"/>
                  </a:moveTo>
                  <a:cubicBezTo>
                    <a:pt x="185548" y="-1769"/>
                    <a:pt x="32354" y="27864"/>
                    <a:pt x="7483" y="33420"/>
                  </a:cubicBezTo>
                  <a:cubicBezTo>
                    <a:pt x="-17388" y="38976"/>
                    <a:pt x="26798" y="27864"/>
                    <a:pt x="37646" y="33420"/>
                  </a:cubicBezTo>
                  <a:cubicBezTo>
                    <a:pt x="48494" y="38976"/>
                    <a:pt x="50346" y="52735"/>
                    <a:pt x="72571" y="66758"/>
                  </a:cubicBezTo>
                  <a:cubicBezTo>
                    <a:pt x="94796" y="80781"/>
                    <a:pt x="136600" y="104329"/>
                    <a:pt x="170996" y="117558"/>
                  </a:cubicBezTo>
                  <a:cubicBezTo>
                    <a:pt x="205392" y="130787"/>
                    <a:pt x="213594" y="136344"/>
                    <a:pt x="278946" y="146133"/>
                  </a:cubicBezTo>
                  <a:cubicBezTo>
                    <a:pt x="344298" y="155922"/>
                    <a:pt x="545381" y="175766"/>
                    <a:pt x="563108" y="176295"/>
                  </a:cubicBezTo>
                  <a:cubicBezTo>
                    <a:pt x="580835" y="176824"/>
                    <a:pt x="476589" y="171268"/>
                    <a:pt x="385308" y="149308"/>
                  </a:cubicBezTo>
                  <a:cubicBezTo>
                    <a:pt x="294027" y="127348"/>
                    <a:pt x="51669" y="67552"/>
                    <a:pt x="15421" y="44533"/>
                  </a:cubicBezTo>
                  <a:cubicBezTo>
                    <a:pt x="-20827" y="21514"/>
                    <a:pt x="188194" y="1935"/>
                    <a:pt x="186871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58E3246-C525-4526-A2B4-FAF24104D0FD}"/>
                </a:ext>
              </a:extLst>
            </p:cNvPr>
            <p:cNvSpPr/>
            <p:nvPr/>
          </p:nvSpPr>
          <p:spPr>
            <a:xfrm>
              <a:off x="5429144" y="5832301"/>
              <a:ext cx="290747" cy="76587"/>
            </a:xfrm>
            <a:custGeom>
              <a:avLst/>
              <a:gdLst>
                <a:gd name="connsiteX0" fmla="*/ 106 w 290747"/>
                <a:gd name="connsiteY0" fmla="*/ 174 h 76587"/>
                <a:gd name="connsiteX1" fmla="*/ 100119 w 290747"/>
                <a:gd name="connsiteY1" fmla="*/ 58912 h 76587"/>
                <a:gd name="connsiteX2" fmla="*/ 289031 w 290747"/>
                <a:gd name="connsiteY2" fmla="*/ 76374 h 76587"/>
                <a:gd name="connsiteX3" fmla="*/ 187431 w 290747"/>
                <a:gd name="connsiteY3" fmla="*/ 66849 h 76587"/>
                <a:gd name="connsiteX4" fmla="*/ 82656 w 290747"/>
                <a:gd name="connsiteY4" fmla="*/ 41449 h 76587"/>
                <a:gd name="connsiteX5" fmla="*/ 106 w 290747"/>
                <a:gd name="connsiteY5" fmla="*/ 174 h 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747" h="76587">
                  <a:moveTo>
                    <a:pt x="106" y="174"/>
                  </a:moveTo>
                  <a:cubicBezTo>
                    <a:pt x="3016" y="3084"/>
                    <a:pt x="51965" y="46212"/>
                    <a:pt x="100119" y="58912"/>
                  </a:cubicBezTo>
                  <a:cubicBezTo>
                    <a:pt x="148273" y="71612"/>
                    <a:pt x="289031" y="76374"/>
                    <a:pt x="289031" y="76374"/>
                  </a:cubicBezTo>
                  <a:cubicBezTo>
                    <a:pt x="303583" y="77697"/>
                    <a:pt x="221827" y="72670"/>
                    <a:pt x="187431" y="66849"/>
                  </a:cubicBezTo>
                  <a:cubicBezTo>
                    <a:pt x="153035" y="61028"/>
                    <a:pt x="110437" y="51239"/>
                    <a:pt x="82656" y="41449"/>
                  </a:cubicBezTo>
                  <a:cubicBezTo>
                    <a:pt x="54875" y="31660"/>
                    <a:pt x="-2804" y="-2736"/>
                    <a:pt x="106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32B6616A-650F-4E23-8834-30D7AA0CB95F}"/>
                </a:ext>
              </a:extLst>
            </p:cNvPr>
            <p:cNvSpPr/>
            <p:nvPr/>
          </p:nvSpPr>
          <p:spPr>
            <a:xfrm>
              <a:off x="5327053" y="5745978"/>
              <a:ext cx="494920" cy="95367"/>
            </a:xfrm>
            <a:custGeom>
              <a:avLst/>
              <a:gdLst>
                <a:gd name="connsiteX0" fmla="*/ 8535 w 494920"/>
                <a:gd name="connsiteY0" fmla="*/ 772 h 95367"/>
                <a:gd name="connsiteX1" fmla="*/ 237135 w 494920"/>
                <a:gd name="connsiteY1" fmla="*/ 67447 h 95367"/>
                <a:gd name="connsiteX2" fmla="*/ 492722 w 494920"/>
                <a:gd name="connsiteY2" fmla="*/ 91260 h 95367"/>
                <a:gd name="connsiteX3" fmla="*/ 345085 w 494920"/>
                <a:gd name="connsiteY3" fmla="*/ 89672 h 95367"/>
                <a:gd name="connsiteX4" fmla="*/ 76797 w 494920"/>
                <a:gd name="connsiteY4" fmla="*/ 35697 h 95367"/>
                <a:gd name="connsiteX5" fmla="*/ 8535 w 494920"/>
                <a:gd name="connsiteY5" fmla="*/ 772 h 9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920" h="95367">
                  <a:moveTo>
                    <a:pt x="8535" y="772"/>
                  </a:moveTo>
                  <a:cubicBezTo>
                    <a:pt x="35258" y="6064"/>
                    <a:pt x="156437" y="52366"/>
                    <a:pt x="237135" y="67447"/>
                  </a:cubicBezTo>
                  <a:cubicBezTo>
                    <a:pt x="317833" y="82528"/>
                    <a:pt x="474730" y="87556"/>
                    <a:pt x="492722" y="91260"/>
                  </a:cubicBezTo>
                  <a:cubicBezTo>
                    <a:pt x="510714" y="94964"/>
                    <a:pt x="414406" y="98932"/>
                    <a:pt x="345085" y="89672"/>
                  </a:cubicBezTo>
                  <a:cubicBezTo>
                    <a:pt x="275764" y="80412"/>
                    <a:pt x="132095" y="52895"/>
                    <a:pt x="76797" y="35697"/>
                  </a:cubicBezTo>
                  <a:cubicBezTo>
                    <a:pt x="21499" y="18499"/>
                    <a:pt x="-18188" y="-4520"/>
                    <a:pt x="8535" y="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4ADC579-4640-492C-8E3B-7887E1D6BFA8}"/>
                </a:ext>
              </a:extLst>
            </p:cNvPr>
            <p:cNvSpPr/>
            <p:nvPr/>
          </p:nvSpPr>
          <p:spPr>
            <a:xfrm>
              <a:off x="5244221" y="5607897"/>
              <a:ext cx="191219" cy="67483"/>
            </a:xfrm>
            <a:custGeom>
              <a:avLst/>
              <a:gdLst>
                <a:gd name="connsiteX0" fmla="*/ 879 w 191219"/>
                <a:gd name="connsiteY0" fmla="*/ 741 h 67483"/>
                <a:gd name="connsiteX1" fmla="*/ 50092 w 191219"/>
                <a:gd name="connsiteY1" fmla="*/ 26141 h 67483"/>
                <a:gd name="connsiteX2" fmla="*/ 188204 w 191219"/>
                <a:gd name="connsiteY2" fmla="*/ 65828 h 67483"/>
                <a:gd name="connsiteX3" fmla="*/ 140579 w 191219"/>
                <a:gd name="connsiteY3" fmla="*/ 59478 h 67483"/>
                <a:gd name="connsiteX4" fmla="*/ 85017 w 191219"/>
                <a:gd name="connsiteY4" fmla="*/ 54716 h 67483"/>
                <a:gd name="connsiteX5" fmla="*/ 879 w 191219"/>
                <a:gd name="connsiteY5" fmla="*/ 741 h 6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" h="67483">
                  <a:moveTo>
                    <a:pt x="879" y="741"/>
                  </a:moveTo>
                  <a:cubicBezTo>
                    <a:pt x="-4942" y="-4021"/>
                    <a:pt x="18871" y="15293"/>
                    <a:pt x="50092" y="26141"/>
                  </a:cubicBezTo>
                  <a:cubicBezTo>
                    <a:pt x="81313" y="36989"/>
                    <a:pt x="173123" y="60272"/>
                    <a:pt x="188204" y="65828"/>
                  </a:cubicBezTo>
                  <a:cubicBezTo>
                    <a:pt x="203285" y="71384"/>
                    <a:pt x="157777" y="61330"/>
                    <a:pt x="140579" y="59478"/>
                  </a:cubicBezTo>
                  <a:cubicBezTo>
                    <a:pt x="123381" y="57626"/>
                    <a:pt x="104331" y="63976"/>
                    <a:pt x="85017" y="54716"/>
                  </a:cubicBezTo>
                  <a:cubicBezTo>
                    <a:pt x="65703" y="45456"/>
                    <a:pt x="6700" y="5503"/>
                    <a:pt x="879" y="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5AD7701-4484-4056-BE06-367474FFF8EF}"/>
                </a:ext>
              </a:extLst>
            </p:cNvPr>
            <p:cNvSpPr/>
            <p:nvPr/>
          </p:nvSpPr>
          <p:spPr>
            <a:xfrm>
              <a:off x="5489532" y="5452849"/>
              <a:ext cx="391770" cy="55522"/>
            </a:xfrm>
            <a:custGeom>
              <a:avLst/>
              <a:gdLst>
                <a:gd name="connsiteX0" fmla="*/ 43 w 391770"/>
                <a:gd name="connsiteY0" fmla="*/ 12914 h 55522"/>
                <a:gd name="connsiteX1" fmla="*/ 163556 w 391770"/>
                <a:gd name="connsiteY1" fmla="*/ 1801 h 55522"/>
                <a:gd name="connsiteX2" fmla="*/ 385806 w 391770"/>
                <a:gd name="connsiteY2" fmla="*/ 54189 h 55522"/>
                <a:gd name="connsiteX3" fmla="*/ 312781 w 391770"/>
                <a:gd name="connsiteY3" fmla="*/ 38314 h 55522"/>
                <a:gd name="connsiteX4" fmla="*/ 149268 w 391770"/>
                <a:gd name="connsiteY4" fmla="*/ 20851 h 55522"/>
                <a:gd name="connsiteX5" fmla="*/ 43 w 391770"/>
                <a:gd name="connsiteY5" fmla="*/ 12914 h 5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770" h="55522">
                  <a:moveTo>
                    <a:pt x="43" y="12914"/>
                  </a:moveTo>
                  <a:cubicBezTo>
                    <a:pt x="2424" y="9739"/>
                    <a:pt x="99262" y="-5078"/>
                    <a:pt x="163556" y="1801"/>
                  </a:cubicBezTo>
                  <a:cubicBezTo>
                    <a:pt x="227850" y="8680"/>
                    <a:pt x="360935" y="48104"/>
                    <a:pt x="385806" y="54189"/>
                  </a:cubicBezTo>
                  <a:cubicBezTo>
                    <a:pt x="410677" y="60274"/>
                    <a:pt x="352204" y="43870"/>
                    <a:pt x="312781" y="38314"/>
                  </a:cubicBezTo>
                  <a:cubicBezTo>
                    <a:pt x="273358" y="32758"/>
                    <a:pt x="205095" y="21909"/>
                    <a:pt x="149268" y="20851"/>
                  </a:cubicBezTo>
                  <a:cubicBezTo>
                    <a:pt x="93441" y="19793"/>
                    <a:pt x="-2338" y="16089"/>
                    <a:pt x="43" y="12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188E39C-3F42-4A6E-B4CF-1A012FDEBE71}"/>
                </a:ext>
              </a:extLst>
            </p:cNvPr>
            <p:cNvSpPr/>
            <p:nvPr/>
          </p:nvSpPr>
          <p:spPr>
            <a:xfrm>
              <a:off x="5412432" y="5458191"/>
              <a:ext cx="382679" cy="246801"/>
            </a:xfrm>
            <a:custGeom>
              <a:avLst/>
              <a:gdLst>
                <a:gd name="connsiteX0" fmla="*/ 380356 w 382679"/>
                <a:gd name="connsiteY0" fmla="*/ 40909 h 246801"/>
                <a:gd name="connsiteX1" fmla="*/ 348606 w 382679"/>
                <a:gd name="connsiteY1" fmla="*/ 128222 h 246801"/>
                <a:gd name="connsiteX2" fmla="*/ 313681 w 382679"/>
                <a:gd name="connsiteY2" fmla="*/ 193309 h 246801"/>
                <a:gd name="connsiteX3" fmla="*/ 294631 w 382679"/>
                <a:gd name="connsiteY3" fmla="*/ 218709 h 246801"/>
                <a:gd name="connsiteX4" fmla="*/ 242243 w 382679"/>
                <a:gd name="connsiteY4" fmla="*/ 239347 h 246801"/>
                <a:gd name="connsiteX5" fmla="*/ 143818 w 382679"/>
                <a:gd name="connsiteY5" fmla="*/ 245697 h 246801"/>
                <a:gd name="connsiteX6" fmla="*/ 62856 w 382679"/>
                <a:gd name="connsiteY6" fmla="*/ 218709 h 246801"/>
                <a:gd name="connsiteX7" fmla="*/ 10468 w 382679"/>
                <a:gd name="connsiteY7" fmla="*/ 121872 h 246801"/>
                <a:gd name="connsiteX8" fmla="*/ 2531 w 382679"/>
                <a:gd name="connsiteY8" fmla="*/ 55197 h 246801"/>
                <a:gd name="connsiteX9" fmla="*/ 42218 w 382679"/>
                <a:gd name="connsiteY9" fmla="*/ 20272 h 246801"/>
                <a:gd name="connsiteX10" fmla="*/ 161281 w 382679"/>
                <a:gd name="connsiteY10" fmla="*/ 2809 h 246801"/>
                <a:gd name="connsiteX11" fmla="*/ 281931 w 382679"/>
                <a:gd name="connsiteY11" fmla="*/ 2809 h 246801"/>
                <a:gd name="connsiteX12" fmla="*/ 380356 w 382679"/>
                <a:gd name="connsiteY12" fmla="*/ 40909 h 24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679" h="246801">
                  <a:moveTo>
                    <a:pt x="380356" y="40909"/>
                  </a:moveTo>
                  <a:cubicBezTo>
                    <a:pt x="391468" y="61811"/>
                    <a:pt x="359718" y="102822"/>
                    <a:pt x="348606" y="128222"/>
                  </a:cubicBezTo>
                  <a:cubicBezTo>
                    <a:pt x="337494" y="153622"/>
                    <a:pt x="322677" y="178228"/>
                    <a:pt x="313681" y="193309"/>
                  </a:cubicBezTo>
                  <a:cubicBezTo>
                    <a:pt x="304685" y="208390"/>
                    <a:pt x="306537" y="211036"/>
                    <a:pt x="294631" y="218709"/>
                  </a:cubicBezTo>
                  <a:cubicBezTo>
                    <a:pt x="282725" y="226382"/>
                    <a:pt x="267378" y="234849"/>
                    <a:pt x="242243" y="239347"/>
                  </a:cubicBezTo>
                  <a:cubicBezTo>
                    <a:pt x="217108" y="243845"/>
                    <a:pt x="173716" y="249137"/>
                    <a:pt x="143818" y="245697"/>
                  </a:cubicBezTo>
                  <a:cubicBezTo>
                    <a:pt x="113920" y="242257"/>
                    <a:pt x="85081" y="239346"/>
                    <a:pt x="62856" y="218709"/>
                  </a:cubicBezTo>
                  <a:cubicBezTo>
                    <a:pt x="40631" y="198072"/>
                    <a:pt x="20522" y="149124"/>
                    <a:pt x="10468" y="121872"/>
                  </a:cubicBezTo>
                  <a:cubicBezTo>
                    <a:pt x="414" y="94620"/>
                    <a:pt x="-2761" y="72130"/>
                    <a:pt x="2531" y="55197"/>
                  </a:cubicBezTo>
                  <a:cubicBezTo>
                    <a:pt x="7823" y="38264"/>
                    <a:pt x="15760" y="29003"/>
                    <a:pt x="42218" y="20272"/>
                  </a:cubicBezTo>
                  <a:cubicBezTo>
                    <a:pt x="68676" y="11541"/>
                    <a:pt x="121329" y="5719"/>
                    <a:pt x="161281" y="2809"/>
                  </a:cubicBezTo>
                  <a:cubicBezTo>
                    <a:pt x="201233" y="-102"/>
                    <a:pt x="248329" y="-1689"/>
                    <a:pt x="281931" y="2809"/>
                  </a:cubicBezTo>
                  <a:cubicBezTo>
                    <a:pt x="315533" y="7307"/>
                    <a:pt x="369244" y="20007"/>
                    <a:pt x="380356" y="40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月 39">
              <a:extLst>
                <a:ext uri="{FF2B5EF4-FFF2-40B4-BE49-F238E27FC236}">
                  <a16:creationId xmlns:a16="http://schemas.microsoft.com/office/drawing/2014/main" id="{EB73BCA4-2A2A-410E-B62A-4CD7CEAE1C81}"/>
                </a:ext>
              </a:extLst>
            </p:cNvPr>
            <p:cNvSpPr/>
            <p:nvPr/>
          </p:nvSpPr>
          <p:spPr>
            <a:xfrm rot="15657390">
              <a:off x="5645150" y="5551488"/>
              <a:ext cx="73025" cy="889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4C0F7090-93D5-4714-87BB-27C4C790A4B2}"/>
                </a:ext>
              </a:extLst>
            </p:cNvPr>
            <p:cNvSpPr/>
            <p:nvPr/>
          </p:nvSpPr>
          <p:spPr>
            <a:xfrm>
              <a:off x="5599113" y="5584826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7C28C1DC-611B-4A0E-8A38-331438DB3352}"/>
                </a:ext>
              </a:extLst>
            </p:cNvPr>
            <p:cNvSpPr/>
            <p:nvPr/>
          </p:nvSpPr>
          <p:spPr>
            <a:xfrm>
              <a:off x="5541963" y="5602289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813FE39-8D4D-4755-92C1-2B481E91C808}"/>
                </a:ext>
              </a:extLst>
            </p:cNvPr>
            <p:cNvSpPr/>
            <p:nvPr/>
          </p:nvSpPr>
          <p:spPr>
            <a:xfrm>
              <a:off x="4803031" y="5228876"/>
              <a:ext cx="129300" cy="334963"/>
            </a:xfrm>
            <a:custGeom>
              <a:avLst/>
              <a:gdLst>
                <a:gd name="connsiteX0" fmla="*/ 128802 w 129300"/>
                <a:gd name="connsiteY0" fmla="*/ 1407 h 334963"/>
                <a:gd name="connsiteX1" fmla="*/ 48369 w 129300"/>
                <a:gd name="connsiteY1" fmla="*/ 107241 h 334963"/>
                <a:gd name="connsiteX2" fmla="*/ 22969 w 129300"/>
                <a:gd name="connsiteY2" fmla="*/ 329491 h 334963"/>
                <a:gd name="connsiteX3" fmla="*/ 25086 w 129300"/>
                <a:gd name="connsiteY3" fmla="*/ 259641 h 334963"/>
                <a:gd name="connsiteX4" fmla="*/ 6036 w 129300"/>
                <a:gd name="connsiteY4" fmla="*/ 177091 h 334963"/>
                <a:gd name="connsiteX5" fmla="*/ 128802 w 129300"/>
                <a:gd name="connsiteY5" fmla="*/ 1407 h 33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300" h="334963">
                  <a:moveTo>
                    <a:pt x="128802" y="1407"/>
                  </a:moveTo>
                  <a:cubicBezTo>
                    <a:pt x="135857" y="-10235"/>
                    <a:pt x="66008" y="52560"/>
                    <a:pt x="48369" y="107241"/>
                  </a:cubicBezTo>
                  <a:cubicBezTo>
                    <a:pt x="30730" y="161922"/>
                    <a:pt x="26849" y="304091"/>
                    <a:pt x="22969" y="329491"/>
                  </a:cubicBezTo>
                  <a:cubicBezTo>
                    <a:pt x="19088" y="354891"/>
                    <a:pt x="27908" y="285041"/>
                    <a:pt x="25086" y="259641"/>
                  </a:cubicBezTo>
                  <a:cubicBezTo>
                    <a:pt x="22264" y="234241"/>
                    <a:pt x="-14072" y="224716"/>
                    <a:pt x="6036" y="177091"/>
                  </a:cubicBezTo>
                  <a:cubicBezTo>
                    <a:pt x="26144" y="129466"/>
                    <a:pt x="121747" y="13049"/>
                    <a:pt x="128802" y="1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E85717AE-66D1-430B-9D1E-52F7AE500ABA}"/>
                </a:ext>
              </a:extLst>
            </p:cNvPr>
            <p:cNvSpPr/>
            <p:nvPr/>
          </p:nvSpPr>
          <p:spPr>
            <a:xfrm>
              <a:off x="4854380" y="5650646"/>
              <a:ext cx="224523" cy="488278"/>
            </a:xfrm>
            <a:custGeom>
              <a:avLst/>
              <a:gdLst>
                <a:gd name="connsiteX0" fmla="*/ 20303 w 224523"/>
                <a:gd name="connsiteY0" fmla="*/ 854 h 488278"/>
                <a:gd name="connsiteX1" fmla="*/ 18187 w 224523"/>
                <a:gd name="connsiteY1" fmla="*/ 68587 h 488278"/>
                <a:gd name="connsiteX2" fmla="*/ 18187 w 224523"/>
                <a:gd name="connsiteY2" fmla="*/ 117271 h 488278"/>
                <a:gd name="connsiteX3" fmla="*/ 210803 w 224523"/>
                <a:gd name="connsiteY3" fmla="*/ 468637 h 488278"/>
                <a:gd name="connsiteX4" fmla="*/ 200220 w 224523"/>
                <a:gd name="connsiteY4" fmla="*/ 434771 h 488278"/>
                <a:gd name="connsiteX5" fmla="*/ 130370 w 224523"/>
                <a:gd name="connsiteY5" fmla="*/ 360687 h 488278"/>
                <a:gd name="connsiteX6" fmla="*/ 5487 w 224523"/>
                <a:gd name="connsiteY6" fmla="*/ 119387 h 488278"/>
                <a:gd name="connsiteX7" fmla="*/ 20303 w 224523"/>
                <a:gd name="connsiteY7" fmla="*/ 854 h 4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523" h="488278">
                  <a:moveTo>
                    <a:pt x="20303" y="854"/>
                  </a:moveTo>
                  <a:cubicBezTo>
                    <a:pt x="22420" y="-7613"/>
                    <a:pt x="18540" y="49184"/>
                    <a:pt x="18187" y="68587"/>
                  </a:cubicBezTo>
                  <a:cubicBezTo>
                    <a:pt x="17834" y="87990"/>
                    <a:pt x="-13916" y="50596"/>
                    <a:pt x="18187" y="117271"/>
                  </a:cubicBezTo>
                  <a:cubicBezTo>
                    <a:pt x="50290" y="183946"/>
                    <a:pt x="180464" y="415720"/>
                    <a:pt x="210803" y="468637"/>
                  </a:cubicBezTo>
                  <a:cubicBezTo>
                    <a:pt x="241142" y="521554"/>
                    <a:pt x="213625" y="452763"/>
                    <a:pt x="200220" y="434771"/>
                  </a:cubicBezTo>
                  <a:cubicBezTo>
                    <a:pt x="186815" y="416779"/>
                    <a:pt x="162825" y="413251"/>
                    <a:pt x="130370" y="360687"/>
                  </a:cubicBezTo>
                  <a:cubicBezTo>
                    <a:pt x="97915" y="308123"/>
                    <a:pt x="23126" y="174420"/>
                    <a:pt x="5487" y="119387"/>
                  </a:cubicBezTo>
                  <a:cubicBezTo>
                    <a:pt x="-12152" y="64354"/>
                    <a:pt x="18186" y="9321"/>
                    <a:pt x="20303" y="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A37A670-FC6E-47AC-B898-92E553B057A8}"/>
                </a:ext>
              </a:extLst>
            </p:cNvPr>
            <p:cNvSpPr/>
            <p:nvPr/>
          </p:nvSpPr>
          <p:spPr>
            <a:xfrm>
              <a:off x="5080000" y="6211767"/>
              <a:ext cx="142580" cy="475292"/>
            </a:xfrm>
            <a:custGeom>
              <a:avLst/>
              <a:gdLst>
                <a:gd name="connsiteX0" fmla="*/ 0 w 142580"/>
                <a:gd name="connsiteY0" fmla="*/ 650 h 475292"/>
                <a:gd name="connsiteX1" fmla="*/ 120650 w 142580"/>
                <a:gd name="connsiteY1" fmla="*/ 182683 h 475292"/>
                <a:gd name="connsiteX2" fmla="*/ 141817 w 142580"/>
                <a:gd name="connsiteY2" fmla="*/ 328733 h 475292"/>
                <a:gd name="connsiteX3" fmla="*/ 133350 w 142580"/>
                <a:gd name="connsiteY3" fmla="*/ 366833 h 475292"/>
                <a:gd name="connsiteX4" fmla="*/ 91017 w 142580"/>
                <a:gd name="connsiteY4" fmla="*/ 474783 h 475292"/>
                <a:gd name="connsiteX5" fmla="*/ 118533 w 142580"/>
                <a:gd name="connsiteY5" fmla="*/ 400700 h 475292"/>
                <a:gd name="connsiteX6" fmla="*/ 118533 w 142580"/>
                <a:gd name="connsiteY6" fmla="*/ 250416 h 475292"/>
                <a:gd name="connsiteX7" fmla="*/ 0 w 142580"/>
                <a:gd name="connsiteY7" fmla="*/ 650 h 47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580" h="475292">
                  <a:moveTo>
                    <a:pt x="0" y="650"/>
                  </a:moveTo>
                  <a:cubicBezTo>
                    <a:pt x="353" y="-10639"/>
                    <a:pt x="97014" y="128003"/>
                    <a:pt x="120650" y="182683"/>
                  </a:cubicBezTo>
                  <a:cubicBezTo>
                    <a:pt x="144286" y="237364"/>
                    <a:pt x="139700" y="298041"/>
                    <a:pt x="141817" y="328733"/>
                  </a:cubicBezTo>
                  <a:cubicBezTo>
                    <a:pt x="143934" y="359425"/>
                    <a:pt x="141817" y="342491"/>
                    <a:pt x="133350" y="366833"/>
                  </a:cubicBezTo>
                  <a:cubicBezTo>
                    <a:pt x="124883" y="391175"/>
                    <a:pt x="93486" y="469139"/>
                    <a:pt x="91017" y="474783"/>
                  </a:cubicBezTo>
                  <a:cubicBezTo>
                    <a:pt x="88548" y="480427"/>
                    <a:pt x="113947" y="438094"/>
                    <a:pt x="118533" y="400700"/>
                  </a:cubicBezTo>
                  <a:cubicBezTo>
                    <a:pt x="123119" y="363306"/>
                    <a:pt x="133350" y="316738"/>
                    <a:pt x="118533" y="250416"/>
                  </a:cubicBezTo>
                  <a:cubicBezTo>
                    <a:pt x="103716" y="184094"/>
                    <a:pt x="-353" y="11939"/>
                    <a:pt x="0" y="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4864265-C765-4567-94FC-228066163538}"/>
                </a:ext>
              </a:extLst>
            </p:cNvPr>
            <p:cNvSpPr/>
            <p:nvPr/>
          </p:nvSpPr>
          <p:spPr>
            <a:xfrm>
              <a:off x="4809020" y="5921656"/>
              <a:ext cx="152031" cy="447595"/>
            </a:xfrm>
            <a:custGeom>
              <a:avLst/>
              <a:gdLst>
                <a:gd name="connsiteX0" fmla="*/ 40263 w 152031"/>
                <a:gd name="connsiteY0" fmla="*/ 777 h 447595"/>
                <a:gd name="connsiteX1" fmla="*/ 99530 w 152031"/>
                <a:gd name="connsiteY1" fmla="*/ 214561 h 447595"/>
                <a:gd name="connsiteX2" fmla="*/ 42380 w 152031"/>
                <a:gd name="connsiteY2" fmla="*/ 229377 h 447595"/>
                <a:gd name="connsiteX3" fmla="*/ 47 w 152031"/>
                <a:gd name="connsiteY3" fmla="*/ 227261 h 447595"/>
                <a:gd name="connsiteX4" fmla="*/ 36030 w 152031"/>
                <a:gd name="connsiteY4" fmla="*/ 227261 h 447595"/>
                <a:gd name="connsiteX5" fmla="*/ 122813 w 152031"/>
                <a:gd name="connsiteY5" fmla="*/ 356377 h 447595"/>
                <a:gd name="connsiteX6" fmla="*/ 127047 w 152031"/>
                <a:gd name="connsiteY6" fmla="*/ 392361 h 447595"/>
                <a:gd name="connsiteX7" fmla="*/ 50847 w 152031"/>
                <a:gd name="connsiteY7" fmla="*/ 447394 h 447595"/>
                <a:gd name="connsiteX8" fmla="*/ 107997 w 152031"/>
                <a:gd name="connsiteY8" fmla="*/ 409294 h 447595"/>
                <a:gd name="connsiteX9" fmla="*/ 150330 w 152031"/>
                <a:gd name="connsiteY9" fmla="*/ 366961 h 447595"/>
                <a:gd name="connsiteX10" fmla="*/ 48730 w 152031"/>
                <a:gd name="connsiteY10" fmla="*/ 244194 h 447595"/>
                <a:gd name="connsiteX11" fmla="*/ 80480 w 152031"/>
                <a:gd name="connsiteY11" fmla="*/ 210327 h 447595"/>
                <a:gd name="connsiteX12" fmla="*/ 78363 w 152031"/>
                <a:gd name="connsiteY12" fmla="*/ 144711 h 447595"/>
                <a:gd name="connsiteX13" fmla="*/ 40263 w 152031"/>
                <a:gd name="connsiteY13" fmla="*/ 777 h 4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031" h="447595">
                  <a:moveTo>
                    <a:pt x="40263" y="777"/>
                  </a:moveTo>
                  <a:cubicBezTo>
                    <a:pt x="43791" y="12419"/>
                    <a:pt x="99177" y="176461"/>
                    <a:pt x="99530" y="214561"/>
                  </a:cubicBezTo>
                  <a:cubicBezTo>
                    <a:pt x="99883" y="252661"/>
                    <a:pt x="58961" y="227260"/>
                    <a:pt x="42380" y="229377"/>
                  </a:cubicBezTo>
                  <a:cubicBezTo>
                    <a:pt x="25799" y="231494"/>
                    <a:pt x="1105" y="227614"/>
                    <a:pt x="47" y="227261"/>
                  </a:cubicBezTo>
                  <a:cubicBezTo>
                    <a:pt x="-1011" y="226908"/>
                    <a:pt x="15569" y="205742"/>
                    <a:pt x="36030" y="227261"/>
                  </a:cubicBezTo>
                  <a:cubicBezTo>
                    <a:pt x="56491" y="248780"/>
                    <a:pt x="107644" y="328860"/>
                    <a:pt x="122813" y="356377"/>
                  </a:cubicBezTo>
                  <a:cubicBezTo>
                    <a:pt x="137982" y="383894"/>
                    <a:pt x="139041" y="377192"/>
                    <a:pt x="127047" y="392361"/>
                  </a:cubicBezTo>
                  <a:cubicBezTo>
                    <a:pt x="115053" y="407531"/>
                    <a:pt x="54022" y="444572"/>
                    <a:pt x="50847" y="447394"/>
                  </a:cubicBezTo>
                  <a:cubicBezTo>
                    <a:pt x="47672" y="450216"/>
                    <a:pt x="91417" y="422700"/>
                    <a:pt x="107997" y="409294"/>
                  </a:cubicBezTo>
                  <a:cubicBezTo>
                    <a:pt x="124578" y="395889"/>
                    <a:pt x="160208" y="394478"/>
                    <a:pt x="150330" y="366961"/>
                  </a:cubicBezTo>
                  <a:cubicBezTo>
                    <a:pt x="140452" y="339444"/>
                    <a:pt x="60372" y="270300"/>
                    <a:pt x="48730" y="244194"/>
                  </a:cubicBezTo>
                  <a:cubicBezTo>
                    <a:pt x="37088" y="218088"/>
                    <a:pt x="75541" y="226907"/>
                    <a:pt x="80480" y="210327"/>
                  </a:cubicBezTo>
                  <a:cubicBezTo>
                    <a:pt x="85419" y="193747"/>
                    <a:pt x="86477" y="177872"/>
                    <a:pt x="78363" y="144711"/>
                  </a:cubicBezTo>
                  <a:cubicBezTo>
                    <a:pt x="70249" y="111550"/>
                    <a:pt x="36735" y="-10865"/>
                    <a:pt x="40263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B3D23DB-6732-4BDF-A2E5-33AAD471CE1B}"/>
                </a:ext>
              </a:extLst>
            </p:cNvPr>
            <p:cNvSpPr/>
            <p:nvPr/>
          </p:nvSpPr>
          <p:spPr>
            <a:xfrm>
              <a:off x="5007917" y="6330707"/>
              <a:ext cx="80085" cy="80678"/>
            </a:xfrm>
            <a:custGeom>
              <a:avLst/>
              <a:gdLst>
                <a:gd name="connsiteX0" fmla="*/ 116 w 80085"/>
                <a:gd name="connsiteY0" fmla="*/ 243 h 80678"/>
                <a:gd name="connsiteX1" fmla="*/ 59383 w 80085"/>
                <a:gd name="connsiteY1" fmla="*/ 36226 h 80678"/>
                <a:gd name="connsiteX2" fmla="*/ 76316 w 80085"/>
                <a:gd name="connsiteY2" fmla="*/ 80676 h 80678"/>
                <a:gd name="connsiteX3" fmla="*/ 67850 w 80085"/>
                <a:gd name="connsiteY3" fmla="*/ 38343 h 80678"/>
                <a:gd name="connsiteX4" fmla="*/ 76316 w 80085"/>
                <a:gd name="connsiteY4" fmla="*/ 21410 h 80678"/>
                <a:gd name="connsiteX5" fmla="*/ 116 w 80085"/>
                <a:gd name="connsiteY5" fmla="*/ 243 h 8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85" h="80678">
                  <a:moveTo>
                    <a:pt x="116" y="243"/>
                  </a:moveTo>
                  <a:cubicBezTo>
                    <a:pt x="-2706" y="2712"/>
                    <a:pt x="46683" y="22821"/>
                    <a:pt x="59383" y="36226"/>
                  </a:cubicBezTo>
                  <a:cubicBezTo>
                    <a:pt x="72083" y="49631"/>
                    <a:pt x="74905" y="80323"/>
                    <a:pt x="76316" y="80676"/>
                  </a:cubicBezTo>
                  <a:cubicBezTo>
                    <a:pt x="77727" y="81029"/>
                    <a:pt x="67850" y="48221"/>
                    <a:pt x="67850" y="38343"/>
                  </a:cubicBezTo>
                  <a:cubicBezTo>
                    <a:pt x="67850" y="28465"/>
                    <a:pt x="88310" y="28113"/>
                    <a:pt x="76316" y="21410"/>
                  </a:cubicBezTo>
                  <a:cubicBezTo>
                    <a:pt x="64322" y="14707"/>
                    <a:pt x="2938" y="-2226"/>
                    <a:pt x="116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8CF750DA-9B56-46EA-87BE-BC5192D1C48D}"/>
                </a:ext>
              </a:extLst>
            </p:cNvPr>
            <p:cNvSpPr/>
            <p:nvPr/>
          </p:nvSpPr>
          <p:spPr>
            <a:xfrm>
              <a:off x="5014367" y="6452107"/>
              <a:ext cx="88931" cy="109692"/>
            </a:xfrm>
            <a:custGeom>
              <a:avLst/>
              <a:gdLst>
                <a:gd name="connsiteX0" fmla="*/ 16 w 88931"/>
                <a:gd name="connsiteY0" fmla="*/ 1610 h 109692"/>
                <a:gd name="connsiteX1" fmla="*/ 63516 w 88931"/>
                <a:gd name="connsiteY1" fmla="*/ 20660 h 109692"/>
                <a:gd name="connsiteX2" fmla="*/ 78333 w 88931"/>
                <a:gd name="connsiteY2" fmla="*/ 54526 h 109692"/>
                <a:gd name="connsiteX3" fmla="*/ 88916 w 88931"/>
                <a:gd name="connsiteY3" fmla="*/ 109560 h 109692"/>
                <a:gd name="connsiteX4" fmla="*/ 80450 w 88931"/>
                <a:gd name="connsiteY4" fmla="*/ 37593 h 109692"/>
                <a:gd name="connsiteX5" fmla="*/ 69866 w 88931"/>
                <a:gd name="connsiteY5" fmla="*/ 5843 h 109692"/>
                <a:gd name="connsiteX6" fmla="*/ 16 w 88931"/>
                <a:gd name="connsiteY6" fmla="*/ 1610 h 1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931" h="109692">
                  <a:moveTo>
                    <a:pt x="16" y="1610"/>
                  </a:moveTo>
                  <a:cubicBezTo>
                    <a:pt x="-1042" y="4080"/>
                    <a:pt x="50463" y="11841"/>
                    <a:pt x="63516" y="20660"/>
                  </a:cubicBezTo>
                  <a:cubicBezTo>
                    <a:pt x="76569" y="29479"/>
                    <a:pt x="74100" y="39709"/>
                    <a:pt x="78333" y="54526"/>
                  </a:cubicBezTo>
                  <a:cubicBezTo>
                    <a:pt x="82566" y="69343"/>
                    <a:pt x="88563" y="112382"/>
                    <a:pt x="88916" y="109560"/>
                  </a:cubicBezTo>
                  <a:cubicBezTo>
                    <a:pt x="89269" y="106738"/>
                    <a:pt x="83625" y="54879"/>
                    <a:pt x="80450" y="37593"/>
                  </a:cubicBezTo>
                  <a:cubicBezTo>
                    <a:pt x="77275" y="20307"/>
                    <a:pt x="88916" y="12899"/>
                    <a:pt x="69866" y="5843"/>
                  </a:cubicBezTo>
                  <a:cubicBezTo>
                    <a:pt x="50816" y="-1213"/>
                    <a:pt x="1074" y="-860"/>
                    <a:pt x="16" y="1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BCE9656-210A-457D-8A8B-F0B2E2DC9111}"/>
                </a:ext>
              </a:extLst>
            </p:cNvPr>
            <p:cNvSpPr/>
            <p:nvPr/>
          </p:nvSpPr>
          <p:spPr>
            <a:xfrm>
              <a:off x="4673465" y="6185783"/>
              <a:ext cx="176233" cy="56701"/>
            </a:xfrm>
            <a:custGeom>
              <a:avLst/>
              <a:gdLst>
                <a:gd name="connsiteX0" fmla="*/ 135 w 176233"/>
                <a:gd name="connsiteY0" fmla="*/ 56267 h 56701"/>
                <a:gd name="connsiteX1" fmla="*/ 58873 w 176233"/>
                <a:gd name="connsiteY1" fmla="*/ 3880 h 56701"/>
                <a:gd name="connsiteX2" fmla="*/ 174760 w 176233"/>
                <a:gd name="connsiteY2" fmla="*/ 3880 h 56701"/>
                <a:gd name="connsiteX3" fmla="*/ 119198 w 176233"/>
                <a:gd name="connsiteY3" fmla="*/ 2292 h 56701"/>
                <a:gd name="connsiteX4" fmla="*/ 44585 w 176233"/>
                <a:gd name="connsiteY4" fmla="*/ 27692 h 56701"/>
                <a:gd name="connsiteX5" fmla="*/ 135 w 176233"/>
                <a:gd name="connsiteY5" fmla="*/ 56267 h 5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233" h="56701">
                  <a:moveTo>
                    <a:pt x="135" y="56267"/>
                  </a:moveTo>
                  <a:cubicBezTo>
                    <a:pt x="2516" y="52298"/>
                    <a:pt x="29769" y="12611"/>
                    <a:pt x="58873" y="3880"/>
                  </a:cubicBezTo>
                  <a:cubicBezTo>
                    <a:pt x="87977" y="-4851"/>
                    <a:pt x="174760" y="3880"/>
                    <a:pt x="174760" y="3880"/>
                  </a:cubicBezTo>
                  <a:cubicBezTo>
                    <a:pt x="184814" y="3615"/>
                    <a:pt x="140894" y="-1677"/>
                    <a:pt x="119198" y="2292"/>
                  </a:cubicBezTo>
                  <a:cubicBezTo>
                    <a:pt x="97502" y="6261"/>
                    <a:pt x="61783" y="19490"/>
                    <a:pt x="44585" y="27692"/>
                  </a:cubicBezTo>
                  <a:cubicBezTo>
                    <a:pt x="27387" y="35894"/>
                    <a:pt x="-2246" y="60236"/>
                    <a:pt x="135" y="56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65AFBF7D-F230-42FC-A92D-9178F5445266}"/>
                </a:ext>
              </a:extLst>
            </p:cNvPr>
            <p:cNvSpPr/>
            <p:nvPr/>
          </p:nvSpPr>
          <p:spPr>
            <a:xfrm>
              <a:off x="4945059" y="6442961"/>
              <a:ext cx="96856" cy="53241"/>
            </a:xfrm>
            <a:custGeom>
              <a:avLst/>
              <a:gdLst>
                <a:gd name="connsiteX0" fmla="*/ 4 w 96856"/>
                <a:gd name="connsiteY0" fmla="*/ 53089 h 53241"/>
                <a:gd name="connsiteX1" fmla="*/ 68266 w 96856"/>
                <a:gd name="connsiteY1" fmla="*/ 16577 h 53241"/>
                <a:gd name="connsiteX2" fmla="*/ 96841 w 96856"/>
                <a:gd name="connsiteY2" fmla="*/ 13402 h 53241"/>
                <a:gd name="connsiteX3" fmla="*/ 65091 w 96856"/>
                <a:gd name="connsiteY3" fmla="*/ 702 h 53241"/>
                <a:gd name="connsiteX4" fmla="*/ 4 w 96856"/>
                <a:gd name="connsiteY4" fmla="*/ 53089 h 5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856" h="53241">
                  <a:moveTo>
                    <a:pt x="4" y="53089"/>
                  </a:moveTo>
                  <a:cubicBezTo>
                    <a:pt x="533" y="55735"/>
                    <a:pt x="52127" y="23191"/>
                    <a:pt x="68266" y="16577"/>
                  </a:cubicBezTo>
                  <a:cubicBezTo>
                    <a:pt x="84406" y="9962"/>
                    <a:pt x="97370" y="16048"/>
                    <a:pt x="96841" y="13402"/>
                  </a:cubicBezTo>
                  <a:cubicBezTo>
                    <a:pt x="96312" y="10756"/>
                    <a:pt x="81495" y="-3267"/>
                    <a:pt x="65091" y="702"/>
                  </a:cubicBezTo>
                  <a:cubicBezTo>
                    <a:pt x="48687" y="4671"/>
                    <a:pt x="-525" y="50443"/>
                    <a:pt x="4" y="53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D236B90-ED93-4F4E-B017-AA4795061241}"/>
                </a:ext>
              </a:extLst>
            </p:cNvPr>
            <p:cNvSpPr/>
            <p:nvPr/>
          </p:nvSpPr>
          <p:spPr>
            <a:xfrm>
              <a:off x="5033899" y="6677100"/>
              <a:ext cx="144703" cy="68470"/>
            </a:xfrm>
            <a:custGeom>
              <a:avLst/>
              <a:gdLst>
                <a:gd name="connsiteX0" fmla="*/ 64 w 144703"/>
                <a:gd name="connsiteY0" fmla="*/ 68188 h 68470"/>
                <a:gd name="connsiteX1" fmla="*/ 85789 w 144703"/>
                <a:gd name="connsiteY1" fmla="*/ 31675 h 68470"/>
                <a:gd name="connsiteX2" fmla="*/ 144526 w 144703"/>
                <a:gd name="connsiteY2" fmla="*/ 1513 h 68470"/>
                <a:gd name="connsiteX3" fmla="*/ 100076 w 144703"/>
                <a:gd name="connsiteY3" fmla="*/ 11038 h 68470"/>
                <a:gd name="connsiteX4" fmla="*/ 64 w 144703"/>
                <a:gd name="connsiteY4" fmla="*/ 68188 h 6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03" h="68470">
                  <a:moveTo>
                    <a:pt x="64" y="68188"/>
                  </a:moveTo>
                  <a:cubicBezTo>
                    <a:pt x="-2317" y="71627"/>
                    <a:pt x="61712" y="42787"/>
                    <a:pt x="85789" y="31675"/>
                  </a:cubicBezTo>
                  <a:cubicBezTo>
                    <a:pt x="109866" y="20563"/>
                    <a:pt x="142145" y="4952"/>
                    <a:pt x="144526" y="1513"/>
                  </a:cubicBezTo>
                  <a:cubicBezTo>
                    <a:pt x="146907" y="-1926"/>
                    <a:pt x="124947" y="190"/>
                    <a:pt x="100076" y="11038"/>
                  </a:cubicBezTo>
                  <a:cubicBezTo>
                    <a:pt x="75205" y="21886"/>
                    <a:pt x="2445" y="64749"/>
                    <a:pt x="64" y="68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E8C8844-36F7-46F0-A04B-DF31C86EC4C9}"/>
                </a:ext>
              </a:extLst>
            </p:cNvPr>
            <p:cNvSpPr/>
            <p:nvPr/>
          </p:nvSpPr>
          <p:spPr>
            <a:xfrm>
              <a:off x="4747681" y="5632357"/>
              <a:ext cx="76085" cy="251376"/>
            </a:xfrm>
            <a:custGeom>
              <a:avLst/>
              <a:gdLst>
                <a:gd name="connsiteX0" fmla="*/ 65619 w 76085"/>
                <a:gd name="connsiteY0" fmla="*/ 93 h 251376"/>
                <a:gd name="connsiteX1" fmla="*/ 16936 w 76085"/>
                <a:gd name="connsiteY1" fmla="*/ 99576 h 251376"/>
                <a:gd name="connsiteX2" fmla="*/ 74086 w 76085"/>
                <a:gd name="connsiteY2" fmla="*/ 245626 h 251376"/>
                <a:gd name="connsiteX3" fmla="*/ 57152 w 76085"/>
                <a:gd name="connsiteY3" fmla="*/ 211760 h 251376"/>
                <a:gd name="connsiteX4" fmla="*/ 2 w 76085"/>
                <a:gd name="connsiteY4" fmla="*/ 116510 h 251376"/>
                <a:gd name="connsiteX5" fmla="*/ 65619 w 76085"/>
                <a:gd name="connsiteY5" fmla="*/ 93 h 25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85" h="251376">
                  <a:moveTo>
                    <a:pt x="65619" y="93"/>
                  </a:moveTo>
                  <a:cubicBezTo>
                    <a:pt x="68441" y="-2729"/>
                    <a:pt x="15525" y="58654"/>
                    <a:pt x="16936" y="99576"/>
                  </a:cubicBezTo>
                  <a:cubicBezTo>
                    <a:pt x="18347" y="140498"/>
                    <a:pt x="67383" y="226929"/>
                    <a:pt x="74086" y="245626"/>
                  </a:cubicBezTo>
                  <a:cubicBezTo>
                    <a:pt x="80789" y="264323"/>
                    <a:pt x="69499" y="233279"/>
                    <a:pt x="57152" y="211760"/>
                  </a:cubicBezTo>
                  <a:cubicBezTo>
                    <a:pt x="44805" y="190241"/>
                    <a:pt x="-351" y="151435"/>
                    <a:pt x="2" y="116510"/>
                  </a:cubicBezTo>
                  <a:cubicBezTo>
                    <a:pt x="355" y="81585"/>
                    <a:pt x="62797" y="2915"/>
                    <a:pt x="65619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18D5C53-C3F1-44DF-9696-6AB0FAF713F3}"/>
                </a:ext>
              </a:extLst>
            </p:cNvPr>
            <p:cNvSpPr/>
            <p:nvPr/>
          </p:nvSpPr>
          <p:spPr>
            <a:xfrm>
              <a:off x="4821751" y="6768150"/>
              <a:ext cx="65824" cy="194606"/>
            </a:xfrm>
            <a:custGeom>
              <a:avLst/>
              <a:gdLst>
                <a:gd name="connsiteX0" fmla="*/ 16 w 65824"/>
                <a:gd name="connsiteY0" fmla="*/ 950 h 194606"/>
                <a:gd name="connsiteX1" fmla="*/ 57166 w 65824"/>
                <a:gd name="connsiteY1" fmla="*/ 187217 h 194606"/>
                <a:gd name="connsiteX2" fmla="*/ 57166 w 65824"/>
                <a:gd name="connsiteY2" fmla="*/ 153350 h 194606"/>
                <a:gd name="connsiteX3" fmla="*/ 63516 w 65824"/>
                <a:gd name="connsiteY3" fmla="*/ 115250 h 194606"/>
                <a:gd name="connsiteX4" fmla="*/ 16 w 65824"/>
                <a:gd name="connsiteY4" fmla="*/ 950 h 19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24" h="194606">
                  <a:moveTo>
                    <a:pt x="16" y="950"/>
                  </a:moveTo>
                  <a:cubicBezTo>
                    <a:pt x="-1042" y="12944"/>
                    <a:pt x="47641" y="161817"/>
                    <a:pt x="57166" y="187217"/>
                  </a:cubicBezTo>
                  <a:cubicBezTo>
                    <a:pt x="66691" y="212617"/>
                    <a:pt x="56108" y="165344"/>
                    <a:pt x="57166" y="153350"/>
                  </a:cubicBezTo>
                  <a:cubicBezTo>
                    <a:pt x="58224" y="141356"/>
                    <a:pt x="70924" y="136417"/>
                    <a:pt x="63516" y="115250"/>
                  </a:cubicBezTo>
                  <a:cubicBezTo>
                    <a:pt x="56108" y="94083"/>
                    <a:pt x="1074" y="-11044"/>
                    <a:pt x="16" y="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15CB689-0CC8-4497-B0EE-53B978560D22}"/>
                </a:ext>
              </a:extLst>
            </p:cNvPr>
            <p:cNvSpPr/>
            <p:nvPr/>
          </p:nvSpPr>
          <p:spPr>
            <a:xfrm>
              <a:off x="4749995" y="7067955"/>
              <a:ext cx="228307" cy="84825"/>
            </a:xfrm>
            <a:custGeom>
              <a:avLst/>
              <a:gdLst>
                <a:gd name="connsiteX0" fmla="*/ 2980 w 228307"/>
                <a:gd name="connsiteY0" fmla="*/ 83733 h 84825"/>
                <a:gd name="connsiteX1" fmla="*/ 87118 w 228307"/>
                <a:gd name="connsiteY1" fmla="*/ 47220 h 84825"/>
                <a:gd name="connsiteX2" fmla="*/ 220468 w 228307"/>
                <a:gd name="connsiteY2" fmla="*/ 13883 h 84825"/>
                <a:gd name="connsiteX3" fmla="*/ 193480 w 228307"/>
                <a:gd name="connsiteY3" fmla="*/ 2770 h 84825"/>
                <a:gd name="connsiteX4" fmla="*/ 2980 w 228307"/>
                <a:gd name="connsiteY4" fmla="*/ 83733 h 8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307" h="84825">
                  <a:moveTo>
                    <a:pt x="2980" y="83733"/>
                  </a:moveTo>
                  <a:cubicBezTo>
                    <a:pt x="-14747" y="91141"/>
                    <a:pt x="50870" y="58862"/>
                    <a:pt x="87118" y="47220"/>
                  </a:cubicBezTo>
                  <a:cubicBezTo>
                    <a:pt x="123366" y="35578"/>
                    <a:pt x="202741" y="21291"/>
                    <a:pt x="220468" y="13883"/>
                  </a:cubicBezTo>
                  <a:cubicBezTo>
                    <a:pt x="238195" y="6475"/>
                    <a:pt x="224436" y="-5432"/>
                    <a:pt x="193480" y="2770"/>
                  </a:cubicBezTo>
                  <a:cubicBezTo>
                    <a:pt x="162524" y="10972"/>
                    <a:pt x="20707" y="76325"/>
                    <a:pt x="2980" y="83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223F762-D683-44F4-9767-B3E86EBCFE9A}"/>
                </a:ext>
              </a:extLst>
            </p:cNvPr>
            <p:cNvSpPr/>
            <p:nvPr/>
          </p:nvSpPr>
          <p:spPr>
            <a:xfrm>
              <a:off x="4963525" y="7048407"/>
              <a:ext cx="232344" cy="198938"/>
            </a:xfrm>
            <a:custGeom>
              <a:avLst/>
              <a:gdLst>
                <a:gd name="connsiteX0" fmla="*/ 588 w 232344"/>
                <a:gd name="connsiteY0" fmla="*/ 93 h 198938"/>
                <a:gd name="connsiteX1" fmla="*/ 121238 w 232344"/>
                <a:gd name="connsiteY1" fmla="*/ 93756 h 198938"/>
                <a:gd name="connsiteX2" fmla="*/ 226013 w 232344"/>
                <a:gd name="connsiteY2" fmla="*/ 195356 h 198938"/>
                <a:gd name="connsiteX3" fmla="*/ 205375 w 232344"/>
                <a:gd name="connsiteY3" fmla="*/ 166781 h 198938"/>
                <a:gd name="connsiteX4" fmla="*/ 79963 w 232344"/>
                <a:gd name="connsiteY4" fmla="*/ 77881 h 198938"/>
                <a:gd name="connsiteX5" fmla="*/ 588 w 232344"/>
                <a:gd name="connsiteY5" fmla="*/ 93 h 19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344" h="198938">
                  <a:moveTo>
                    <a:pt x="588" y="93"/>
                  </a:moveTo>
                  <a:cubicBezTo>
                    <a:pt x="7467" y="2739"/>
                    <a:pt x="83667" y="61212"/>
                    <a:pt x="121238" y="93756"/>
                  </a:cubicBezTo>
                  <a:cubicBezTo>
                    <a:pt x="158809" y="126300"/>
                    <a:pt x="211990" y="183185"/>
                    <a:pt x="226013" y="195356"/>
                  </a:cubicBezTo>
                  <a:cubicBezTo>
                    <a:pt x="240036" y="207527"/>
                    <a:pt x="229717" y="186360"/>
                    <a:pt x="205375" y="166781"/>
                  </a:cubicBezTo>
                  <a:cubicBezTo>
                    <a:pt x="181033" y="147202"/>
                    <a:pt x="111184" y="104075"/>
                    <a:pt x="79963" y="77881"/>
                  </a:cubicBezTo>
                  <a:cubicBezTo>
                    <a:pt x="48742" y="51687"/>
                    <a:pt x="-6291" y="-2553"/>
                    <a:pt x="588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07D8AB3-17EE-4715-A0E5-B1FADFF14351}"/>
                </a:ext>
              </a:extLst>
            </p:cNvPr>
            <p:cNvSpPr/>
            <p:nvPr/>
          </p:nvSpPr>
          <p:spPr>
            <a:xfrm>
              <a:off x="5238119" y="7315147"/>
              <a:ext cx="254506" cy="234844"/>
            </a:xfrm>
            <a:custGeom>
              <a:avLst/>
              <a:gdLst>
                <a:gd name="connsiteX0" fmla="*/ 2219 w 254506"/>
                <a:gd name="connsiteY0" fmla="*/ 3228 h 234844"/>
                <a:gd name="connsiteX1" fmla="*/ 105406 w 254506"/>
                <a:gd name="connsiteY1" fmla="*/ 88953 h 234844"/>
                <a:gd name="connsiteX2" fmla="*/ 149856 w 254506"/>
                <a:gd name="connsiteY2" fmla="*/ 149278 h 234844"/>
                <a:gd name="connsiteX3" fmla="*/ 187956 w 254506"/>
                <a:gd name="connsiteY3" fmla="*/ 193728 h 234844"/>
                <a:gd name="connsiteX4" fmla="*/ 253044 w 254506"/>
                <a:gd name="connsiteY4" fmla="*/ 227066 h 234844"/>
                <a:gd name="connsiteX5" fmla="*/ 213356 w 254506"/>
                <a:gd name="connsiteY5" fmla="*/ 211191 h 234844"/>
                <a:gd name="connsiteX6" fmla="*/ 2219 w 254506"/>
                <a:gd name="connsiteY6" fmla="*/ 3228 h 23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506" h="234844">
                  <a:moveTo>
                    <a:pt x="2219" y="3228"/>
                  </a:moveTo>
                  <a:cubicBezTo>
                    <a:pt x="-15773" y="-17145"/>
                    <a:pt x="80800" y="64611"/>
                    <a:pt x="105406" y="88953"/>
                  </a:cubicBezTo>
                  <a:cubicBezTo>
                    <a:pt x="130012" y="113295"/>
                    <a:pt x="136098" y="131816"/>
                    <a:pt x="149856" y="149278"/>
                  </a:cubicBezTo>
                  <a:cubicBezTo>
                    <a:pt x="163614" y="166740"/>
                    <a:pt x="170758" y="180763"/>
                    <a:pt x="187956" y="193728"/>
                  </a:cubicBezTo>
                  <a:cubicBezTo>
                    <a:pt x="205154" y="206693"/>
                    <a:pt x="248811" y="224156"/>
                    <a:pt x="253044" y="227066"/>
                  </a:cubicBezTo>
                  <a:cubicBezTo>
                    <a:pt x="257277" y="229976"/>
                    <a:pt x="254631" y="250085"/>
                    <a:pt x="213356" y="211191"/>
                  </a:cubicBezTo>
                  <a:cubicBezTo>
                    <a:pt x="172081" y="172297"/>
                    <a:pt x="20211" y="23601"/>
                    <a:pt x="2219" y="3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F3D7A25-6209-4BE9-B25B-1B685BE37A75}"/>
                </a:ext>
              </a:extLst>
            </p:cNvPr>
            <p:cNvSpPr/>
            <p:nvPr/>
          </p:nvSpPr>
          <p:spPr>
            <a:xfrm>
              <a:off x="4752399" y="7313080"/>
              <a:ext cx="208399" cy="19679"/>
            </a:xfrm>
            <a:custGeom>
              <a:avLst/>
              <a:gdLst>
                <a:gd name="connsiteX0" fmla="*/ 576 w 208399"/>
                <a:gd name="connsiteY0" fmla="*/ 5295 h 19679"/>
                <a:gd name="connsiteX1" fmla="*/ 183139 w 208399"/>
                <a:gd name="connsiteY1" fmla="*/ 2120 h 19679"/>
                <a:gd name="connsiteX2" fmla="*/ 205364 w 208399"/>
                <a:gd name="connsiteY2" fmla="*/ 533 h 19679"/>
                <a:gd name="connsiteX3" fmla="*/ 168851 w 208399"/>
                <a:gd name="connsiteY3" fmla="*/ 11645 h 19679"/>
                <a:gd name="connsiteX4" fmla="*/ 125989 w 208399"/>
                <a:gd name="connsiteY4" fmla="*/ 19583 h 19679"/>
                <a:gd name="connsiteX5" fmla="*/ 576 w 208399"/>
                <a:gd name="connsiteY5" fmla="*/ 5295 h 1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399" h="19679">
                  <a:moveTo>
                    <a:pt x="576" y="5295"/>
                  </a:moveTo>
                  <a:cubicBezTo>
                    <a:pt x="10101" y="2385"/>
                    <a:pt x="149008" y="2914"/>
                    <a:pt x="183139" y="2120"/>
                  </a:cubicBezTo>
                  <a:cubicBezTo>
                    <a:pt x="217270" y="1326"/>
                    <a:pt x="207745" y="-1054"/>
                    <a:pt x="205364" y="533"/>
                  </a:cubicBezTo>
                  <a:cubicBezTo>
                    <a:pt x="202983" y="2120"/>
                    <a:pt x="182080" y="8470"/>
                    <a:pt x="168851" y="11645"/>
                  </a:cubicBezTo>
                  <a:cubicBezTo>
                    <a:pt x="155622" y="14820"/>
                    <a:pt x="149537" y="18260"/>
                    <a:pt x="125989" y="19583"/>
                  </a:cubicBezTo>
                  <a:cubicBezTo>
                    <a:pt x="102441" y="20906"/>
                    <a:pt x="-8949" y="8205"/>
                    <a:pt x="576" y="52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7E01692-CF99-4A45-893E-C487DCF7FD60}"/>
                </a:ext>
              </a:extLst>
            </p:cNvPr>
            <p:cNvSpPr/>
            <p:nvPr/>
          </p:nvSpPr>
          <p:spPr>
            <a:xfrm>
              <a:off x="4943970" y="7328920"/>
              <a:ext cx="511544" cy="181754"/>
            </a:xfrm>
            <a:custGeom>
              <a:avLst/>
              <a:gdLst>
                <a:gd name="connsiteX0" fmla="*/ 2680 w 511544"/>
                <a:gd name="connsiteY0" fmla="*/ 568 h 181754"/>
                <a:gd name="connsiteX1" fmla="*/ 129680 w 511544"/>
                <a:gd name="connsiteY1" fmla="*/ 89468 h 181754"/>
                <a:gd name="connsiteX2" fmla="*/ 163018 w 511544"/>
                <a:gd name="connsiteY2" fmla="*/ 116455 h 181754"/>
                <a:gd name="connsiteX3" fmla="*/ 209055 w 511544"/>
                <a:gd name="connsiteY3" fmla="*/ 133918 h 181754"/>
                <a:gd name="connsiteX4" fmla="*/ 243980 w 511544"/>
                <a:gd name="connsiteY4" fmla="*/ 145030 h 181754"/>
                <a:gd name="connsiteX5" fmla="*/ 288430 w 511544"/>
                <a:gd name="connsiteY5" fmla="*/ 162493 h 181754"/>
                <a:gd name="connsiteX6" fmla="*/ 509093 w 511544"/>
                <a:gd name="connsiteY6" fmla="*/ 181543 h 181754"/>
                <a:gd name="connsiteX7" fmla="*/ 397968 w 511544"/>
                <a:gd name="connsiteY7" fmla="*/ 170430 h 181754"/>
                <a:gd name="connsiteX8" fmla="*/ 263030 w 511544"/>
                <a:gd name="connsiteY8" fmla="*/ 137093 h 181754"/>
                <a:gd name="connsiteX9" fmla="*/ 2680 w 511544"/>
                <a:gd name="connsiteY9" fmla="*/ 568 h 18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1544" h="181754">
                  <a:moveTo>
                    <a:pt x="2680" y="568"/>
                  </a:moveTo>
                  <a:cubicBezTo>
                    <a:pt x="-19545" y="-7370"/>
                    <a:pt x="102957" y="70154"/>
                    <a:pt x="129680" y="89468"/>
                  </a:cubicBezTo>
                  <a:cubicBezTo>
                    <a:pt x="156403" y="108782"/>
                    <a:pt x="149789" y="109047"/>
                    <a:pt x="163018" y="116455"/>
                  </a:cubicBezTo>
                  <a:cubicBezTo>
                    <a:pt x="176247" y="123863"/>
                    <a:pt x="195561" y="129155"/>
                    <a:pt x="209055" y="133918"/>
                  </a:cubicBezTo>
                  <a:cubicBezTo>
                    <a:pt x="222549" y="138681"/>
                    <a:pt x="230751" y="140268"/>
                    <a:pt x="243980" y="145030"/>
                  </a:cubicBezTo>
                  <a:cubicBezTo>
                    <a:pt x="257209" y="149792"/>
                    <a:pt x="244244" y="156407"/>
                    <a:pt x="288430" y="162493"/>
                  </a:cubicBezTo>
                  <a:cubicBezTo>
                    <a:pt x="332616" y="168579"/>
                    <a:pt x="490837" y="180220"/>
                    <a:pt x="509093" y="181543"/>
                  </a:cubicBezTo>
                  <a:cubicBezTo>
                    <a:pt x="527349" y="182866"/>
                    <a:pt x="438978" y="177838"/>
                    <a:pt x="397968" y="170430"/>
                  </a:cubicBezTo>
                  <a:cubicBezTo>
                    <a:pt x="356958" y="163022"/>
                    <a:pt x="325736" y="164345"/>
                    <a:pt x="263030" y="137093"/>
                  </a:cubicBezTo>
                  <a:cubicBezTo>
                    <a:pt x="200324" y="109841"/>
                    <a:pt x="24905" y="8506"/>
                    <a:pt x="2680" y="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FE268F81-0D00-46D5-921B-5613AA135485}"/>
                </a:ext>
              </a:extLst>
            </p:cNvPr>
            <p:cNvSpPr/>
            <p:nvPr/>
          </p:nvSpPr>
          <p:spPr>
            <a:xfrm>
              <a:off x="4759392" y="7412017"/>
              <a:ext cx="394453" cy="64194"/>
            </a:xfrm>
            <a:custGeom>
              <a:avLst/>
              <a:gdLst>
                <a:gd name="connsiteX0" fmla="*/ 1521 w 394453"/>
                <a:gd name="connsiteY0" fmla="*/ 58758 h 64194"/>
                <a:gd name="connsiteX1" fmla="*/ 230121 w 394453"/>
                <a:gd name="connsiteY1" fmla="*/ 47646 h 64194"/>
                <a:gd name="connsiteX2" fmla="*/ 355533 w 394453"/>
                <a:gd name="connsiteY2" fmla="*/ 53996 h 64194"/>
                <a:gd name="connsiteX3" fmla="*/ 330133 w 394453"/>
                <a:gd name="connsiteY3" fmla="*/ 21 h 64194"/>
                <a:gd name="connsiteX4" fmla="*/ 387283 w 394453"/>
                <a:gd name="connsiteY4" fmla="*/ 47646 h 64194"/>
                <a:gd name="connsiteX5" fmla="*/ 352358 w 394453"/>
                <a:gd name="connsiteY5" fmla="*/ 63521 h 64194"/>
                <a:gd name="connsiteX6" fmla="*/ 1521 w 394453"/>
                <a:gd name="connsiteY6" fmla="*/ 58758 h 6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453" h="64194">
                  <a:moveTo>
                    <a:pt x="1521" y="58758"/>
                  </a:moveTo>
                  <a:cubicBezTo>
                    <a:pt x="-18852" y="56112"/>
                    <a:pt x="171119" y="48440"/>
                    <a:pt x="230121" y="47646"/>
                  </a:cubicBezTo>
                  <a:cubicBezTo>
                    <a:pt x="289123" y="46852"/>
                    <a:pt x="338864" y="61933"/>
                    <a:pt x="355533" y="53996"/>
                  </a:cubicBezTo>
                  <a:cubicBezTo>
                    <a:pt x="372202" y="46059"/>
                    <a:pt x="324842" y="1079"/>
                    <a:pt x="330133" y="21"/>
                  </a:cubicBezTo>
                  <a:cubicBezTo>
                    <a:pt x="335424" y="-1037"/>
                    <a:pt x="383579" y="37063"/>
                    <a:pt x="387283" y="47646"/>
                  </a:cubicBezTo>
                  <a:cubicBezTo>
                    <a:pt x="390987" y="58229"/>
                    <a:pt x="413741" y="61140"/>
                    <a:pt x="352358" y="63521"/>
                  </a:cubicBezTo>
                  <a:cubicBezTo>
                    <a:pt x="290975" y="65902"/>
                    <a:pt x="21894" y="61404"/>
                    <a:pt x="1521" y="58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9BDEBB3-4C20-4478-B382-F2B473A96D3F}"/>
                </a:ext>
              </a:extLst>
            </p:cNvPr>
            <p:cNvSpPr/>
            <p:nvPr/>
          </p:nvSpPr>
          <p:spPr>
            <a:xfrm>
              <a:off x="4822365" y="7659428"/>
              <a:ext cx="529369" cy="107939"/>
            </a:xfrm>
            <a:custGeom>
              <a:avLst/>
              <a:gdLst>
                <a:gd name="connsiteX0" fmla="*/ 2048 w 529369"/>
                <a:gd name="connsiteY0" fmla="*/ 106622 h 107939"/>
                <a:gd name="connsiteX1" fmla="*/ 252873 w 529369"/>
                <a:gd name="connsiteY1" fmla="*/ 84397 h 107939"/>
                <a:gd name="connsiteX2" fmla="*/ 378285 w 529369"/>
                <a:gd name="connsiteY2" fmla="*/ 63760 h 107939"/>
                <a:gd name="connsiteX3" fmla="*/ 529098 w 529369"/>
                <a:gd name="connsiteY3" fmla="*/ 260 h 107939"/>
                <a:gd name="connsiteX4" fmla="*/ 403685 w 529369"/>
                <a:gd name="connsiteY4" fmla="*/ 43122 h 107939"/>
                <a:gd name="connsiteX5" fmla="*/ 2048 w 529369"/>
                <a:gd name="connsiteY5" fmla="*/ 106622 h 10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369" h="107939">
                  <a:moveTo>
                    <a:pt x="2048" y="106622"/>
                  </a:moveTo>
                  <a:cubicBezTo>
                    <a:pt x="-23087" y="113501"/>
                    <a:pt x="190167" y="91541"/>
                    <a:pt x="252873" y="84397"/>
                  </a:cubicBezTo>
                  <a:cubicBezTo>
                    <a:pt x="315579" y="77253"/>
                    <a:pt x="332247" y="77783"/>
                    <a:pt x="378285" y="63760"/>
                  </a:cubicBezTo>
                  <a:cubicBezTo>
                    <a:pt x="424323" y="49737"/>
                    <a:pt x="524865" y="3700"/>
                    <a:pt x="529098" y="260"/>
                  </a:cubicBezTo>
                  <a:cubicBezTo>
                    <a:pt x="533331" y="-3180"/>
                    <a:pt x="487822" y="28305"/>
                    <a:pt x="403685" y="43122"/>
                  </a:cubicBezTo>
                  <a:cubicBezTo>
                    <a:pt x="319548" y="57939"/>
                    <a:pt x="27183" y="99743"/>
                    <a:pt x="2048" y="10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60BE0D70-4DB3-4FC5-9747-49AD29659E65}"/>
                </a:ext>
              </a:extLst>
            </p:cNvPr>
            <p:cNvSpPr/>
            <p:nvPr/>
          </p:nvSpPr>
          <p:spPr>
            <a:xfrm>
              <a:off x="5287963" y="7526285"/>
              <a:ext cx="163512" cy="165208"/>
            </a:xfrm>
            <a:custGeom>
              <a:avLst/>
              <a:gdLst>
                <a:gd name="connsiteX0" fmla="*/ 163512 w 163512"/>
                <a:gd name="connsiteY0" fmla="*/ 53 h 165208"/>
                <a:gd name="connsiteX1" fmla="*/ 100012 w 163512"/>
                <a:gd name="connsiteY1" fmla="*/ 47678 h 165208"/>
                <a:gd name="connsiteX2" fmla="*/ 106362 w 163512"/>
                <a:gd name="connsiteY2" fmla="*/ 88953 h 165208"/>
                <a:gd name="connsiteX3" fmla="*/ 0 w 163512"/>
                <a:gd name="connsiteY3" fmla="*/ 165153 h 165208"/>
                <a:gd name="connsiteX4" fmla="*/ 104775 w 163512"/>
                <a:gd name="connsiteY4" fmla="*/ 76253 h 165208"/>
                <a:gd name="connsiteX5" fmla="*/ 98425 w 163512"/>
                <a:gd name="connsiteY5" fmla="*/ 57203 h 165208"/>
                <a:gd name="connsiteX6" fmla="*/ 163512 w 163512"/>
                <a:gd name="connsiteY6" fmla="*/ 53 h 165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12" h="165208">
                  <a:moveTo>
                    <a:pt x="163512" y="53"/>
                  </a:moveTo>
                  <a:cubicBezTo>
                    <a:pt x="163776" y="-1534"/>
                    <a:pt x="109537" y="32861"/>
                    <a:pt x="100012" y="47678"/>
                  </a:cubicBezTo>
                  <a:cubicBezTo>
                    <a:pt x="90487" y="62495"/>
                    <a:pt x="123031" y="69374"/>
                    <a:pt x="106362" y="88953"/>
                  </a:cubicBezTo>
                  <a:cubicBezTo>
                    <a:pt x="89693" y="108532"/>
                    <a:pt x="264" y="167270"/>
                    <a:pt x="0" y="165153"/>
                  </a:cubicBezTo>
                  <a:cubicBezTo>
                    <a:pt x="-264" y="163036"/>
                    <a:pt x="88371" y="94245"/>
                    <a:pt x="104775" y="76253"/>
                  </a:cubicBezTo>
                  <a:cubicBezTo>
                    <a:pt x="121179" y="58261"/>
                    <a:pt x="91810" y="69639"/>
                    <a:pt x="98425" y="57203"/>
                  </a:cubicBezTo>
                  <a:cubicBezTo>
                    <a:pt x="105039" y="44768"/>
                    <a:pt x="163248" y="1640"/>
                    <a:pt x="163512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68E6F10-67B1-4CCB-AC8E-99DF3A7EA463}"/>
                </a:ext>
              </a:extLst>
            </p:cNvPr>
            <p:cNvSpPr/>
            <p:nvPr/>
          </p:nvSpPr>
          <p:spPr>
            <a:xfrm>
              <a:off x="4625545" y="7788275"/>
              <a:ext cx="324950" cy="25470"/>
            </a:xfrm>
            <a:custGeom>
              <a:avLst/>
              <a:gdLst>
                <a:gd name="connsiteX0" fmla="*/ 5193 w 324950"/>
                <a:gd name="connsiteY0" fmla="*/ 11113 h 25470"/>
                <a:gd name="connsiteX1" fmla="*/ 309993 w 324950"/>
                <a:gd name="connsiteY1" fmla="*/ 25400 h 25470"/>
                <a:gd name="connsiteX2" fmla="*/ 262368 w 324950"/>
                <a:gd name="connsiteY2" fmla="*/ 15875 h 25470"/>
                <a:gd name="connsiteX3" fmla="*/ 125843 w 324950"/>
                <a:gd name="connsiteY3" fmla="*/ 0 h 25470"/>
                <a:gd name="connsiteX4" fmla="*/ 5193 w 324950"/>
                <a:gd name="connsiteY4" fmla="*/ 11113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50" h="25470">
                  <a:moveTo>
                    <a:pt x="5193" y="11113"/>
                  </a:moveTo>
                  <a:cubicBezTo>
                    <a:pt x="35885" y="15346"/>
                    <a:pt x="267131" y="24606"/>
                    <a:pt x="309993" y="25400"/>
                  </a:cubicBezTo>
                  <a:cubicBezTo>
                    <a:pt x="352855" y="26194"/>
                    <a:pt x="293060" y="20108"/>
                    <a:pt x="262368" y="15875"/>
                  </a:cubicBezTo>
                  <a:cubicBezTo>
                    <a:pt x="231676" y="11642"/>
                    <a:pt x="163414" y="0"/>
                    <a:pt x="125843" y="0"/>
                  </a:cubicBezTo>
                  <a:cubicBezTo>
                    <a:pt x="88272" y="0"/>
                    <a:pt x="-25499" y="6880"/>
                    <a:pt x="5193" y="1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84C68E8B-CCCC-43E3-9191-9F495C4DFD55}"/>
                </a:ext>
              </a:extLst>
            </p:cNvPr>
            <p:cNvSpPr/>
            <p:nvPr/>
          </p:nvSpPr>
          <p:spPr>
            <a:xfrm>
              <a:off x="4792819" y="4878095"/>
              <a:ext cx="204933" cy="220186"/>
            </a:xfrm>
            <a:custGeom>
              <a:avLst/>
              <a:gdLst>
                <a:gd name="connsiteX0" fmla="*/ 204631 w 204933"/>
                <a:gd name="connsiteY0" fmla="*/ 293 h 220186"/>
                <a:gd name="connsiteX1" fmla="*/ 56994 w 204933"/>
                <a:gd name="connsiteY1" fmla="*/ 98718 h 220186"/>
                <a:gd name="connsiteX2" fmla="*/ 4606 w 204933"/>
                <a:gd name="connsiteY2" fmla="*/ 217780 h 220186"/>
                <a:gd name="connsiteX3" fmla="*/ 10956 w 204933"/>
                <a:gd name="connsiteY3" fmla="*/ 174918 h 220186"/>
                <a:gd name="connsiteX4" fmla="*/ 14131 w 204933"/>
                <a:gd name="connsiteY4" fmla="*/ 130468 h 220186"/>
                <a:gd name="connsiteX5" fmla="*/ 204631 w 204933"/>
                <a:gd name="connsiteY5" fmla="*/ 293 h 2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3" h="220186">
                  <a:moveTo>
                    <a:pt x="204631" y="293"/>
                  </a:moveTo>
                  <a:cubicBezTo>
                    <a:pt x="211775" y="-4999"/>
                    <a:pt x="90331" y="62470"/>
                    <a:pt x="56994" y="98718"/>
                  </a:cubicBezTo>
                  <a:cubicBezTo>
                    <a:pt x="23657" y="134966"/>
                    <a:pt x="12279" y="205080"/>
                    <a:pt x="4606" y="217780"/>
                  </a:cubicBezTo>
                  <a:cubicBezTo>
                    <a:pt x="-3067" y="230480"/>
                    <a:pt x="9369" y="189470"/>
                    <a:pt x="10956" y="174918"/>
                  </a:cubicBezTo>
                  <a:cubicBezTo>
                    <a:pt x="12543" y="160366"/>
                    <a:pt x="-16561" y="152958"/>
                    <a:pt x="14131" y="130468"/>
                  </a:cubicBezTo>
                  <a:cubicBezTo>
                    <a:pt x="44823" y="107978"/>
                    <a:pt x="197487" y="5585"/>
                    <a:pt x="204631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D381BBCF-4CD2-4198-B76E-844DCC1A2158}"/>
                </a:ext>
              </a:extLst>
            </p:cNvPr>
            <p:cNvSpPr/>
            <p:nvPr/>
          </p:nvSpPr>
          <p:spPr>
            <a:xfrm>
              <a:off x="4660135" y="3418906"/>
              <a:ext cx="1072888" cy="536084"/>
            </a:xfrm>
            <a:custGeom>
              <a:avLst/>
              <a:gdLst>
                <a:gd name="connsiteX0" fmla="*/ 765 w 1072888"/>
                <a:gd name="connsiteY0" fmla="*/ 569 h 536084"/>
                <a:gd name="connsiteX1" fmla="*/ 359540 w 1072888"/>
                <a:gd name="connsiteY1" fmla="*/ 213294 h 536084"/>
                <a:gd name="connsiteX2" fmla="*/ 762765 w 1072888"/>
                <a:gd name="connsiteY2" fmla="*/ 321244 h 536084"/>
                <a:gd name="connsiteX3" fmla="*/ 1061215 w 1072888"/>
                <a:gd name="connsiteY3" fmla="*/ 530794 h 536084"/>
                <a:gd name="connsiteX4" fmla="*/ 988190 w 1072888"/>
                <a:gd name="connsiteY4" fmla="*/ 457769 h 536084"/>
                <a:gd name="connsiteX5" fmla="*/ 762765 w 1072888"/>
                <a:gd name="connsiteY5" fmla="*/ 289494 h 536084"/>
                <a:gd name="connsiteX6" fmla="*/ 502415 w 1072888"/>
                <a:gd name="connsiteY6" fmla="*/ 225994 h 536084"/>
                <a:gd name="connsiteX7" fmla="*/ 270640 w 1072888"/>
                <a:gd name="connsiteY7" fmla="*/ 152969 h 536084"/>
                <a:gd name="connsiteX8" fmla="*/ 765 w 1072888"/>
                <a:gd name="connsiteY8" fmla="*/ 569 h 536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888" h="536084">
                  <a:moveTo>
                    <a:pt x="765" y="569"/>
                  </a:moveTo>
                  <a:cubicBezTo>
                    <a:pt x="15582" y="10623"/>
                    <a:pt x="232540" y="159848"/>
                    <a:pt x="359540" y="213294"/>
                  </a:cubicBezTo>
                  <a:cubicBezTo>
                    <a:pt x="486540" y="266740"/>
                    <a:pt x="645819" y="268327"/>
                    <a:pt x="762765" y="321244"/>
                  </a:cubicBezTo>
                  <a:cubicBezTo>
                    <a:pt x="879711" y="374161"/>
                    <a:pt x="1023644" y="508040"/>
                    <a:pt x="1061215" y="530794"/>
                  </a:cubicBezTo>
                  <a:cubicBezTo>
                    <a:pt x="1098786" y="553548"/>
                    <a:pt x="1037932" y="497986"/>
                    <a:pt x="988190" y="457769"/>
                  </a:cubicBezTo>
                  <a:cubicBezTo>
                    <a:pt x="938448" y="417552"/>
                    <a:pt x="843728" y="328123"/>
                    <a:pt x="762765" y="289494"/>
                  </a:cubicBezTo>
                  <a:cubicBezTo>
                    <a:pt x="681803" y="250865"/>
                    <a:pt x="584436" y="248748"/>
                    <a:pt x="502415" y="225994"/>
                  </a:cubicBezTo>
                  <a:cubicBezTo>
                    <a:pt x="420394" y="203240"/>
                    <a:pt x="351073" y="189481"/>
                    <a:pt x="270640" y="152969"/>
                  </a:cubicBezTo>
                  <a:cubicBezTo>
                    <a:pt x="190207" y="116457"/>
                    <a:pt x="-14052" y="-9485"/>
                    <a:pt x="765" y="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D7EF4DD4-E5ED-4042-A01C-D7F1BC1F1F67}"/>
                </a:ext>
              </a:extLst>
            </p:cNvPr>
            <p:cNvSpPr/>
            <p:nvPr/>
          </p:nvSpPr>
          <p:spPr>
            <a:xfrm>
              <a:off x="5495147" y="3822635"/>
              <a:ext cx="298242" cy="470602"/>
            </a:xfrm>
            <a:custGeom>
              <a:avLst/>
              <a:gdLst>
                <a:gd name="connsiteX0" fmla="*/ 778 w 298242"/>
                <a:gd name="connsiteY0" fmla="*/ 65 h 470602"/>
                <a:gd name="connsiteX1" fmla="*/ 111903 w 298242"/>
                <a:gd name="connsiteY1" fmla="*/ 181040 h 470602"/>
                <a:gd name="connsiteX2" fmla="*/ 296053 w 298242"/>
                <a:gd name="connsiteY2" fmla="*/ 466790 h 470602"/>
                <a:gd name="connsiteX3" fmla="*/ 210328 w 298242"/>
                <a:gd name="connsiteY3" fmla="*/ 333440 h 470602"/>
                <a:gd name="connsiteX4" fmla="*/ 165878 w 298242"/>
                <a:gd name="connsiteY4" fmla="*/ 161990 h 470602"/>
                <a:gd name="connsiteX5" fmla="*/ 778 w 298242"/>
                <a:gd name="connsiteY5" fmla="*/ 65 h 47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242" h="470602">
                  <a:moveTo>
                    <a:pt x="778" y="65"/>
                  </a:moveTo>
                  <a:cubicBezTo>
                    <a:pt x="-8218" y="3240"/>
                    <a:pt x="62691" y="103253"/>
                    <a:pt x="111903" y="181040"/>
                  </a:cubicBezTo>
                  <a:cubicBezTo>
                    <a:pt x="161115" y="258827"/>
                    <a:pt x="279649" y="441390"/>
                    <a:pt x="296053" y="466790"/>
                  </a:cubicBezTo>
                  <a:cubicBezTo>
                    <a:pt x="312457" y="492190"/>
                    <a:pt x="232024" y="384240"/>
                    <a:pt x="210328" y="333440"/>
                  </a:cubicBezTo>
                  <a:cubicBezTo>
                    <a:pt x="188632" y="282640"/>
                    <a:pt x="198686" y="213319"/>
                    <a:pt x="165878" y="161990"/>
                  </a:cubicBezTo>
                  <a:cubicBezTo>
                    <a:pt x="133070" y="110661"/>
                    <a:pt x="9774" y="-3110"/>
                    <a:pt x="77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B57F2A7A-0A2E-46F0-B07F-0EBCDA8331CF}"/>
                </a:ext>
              </a:extLst>
            </p:cNvPr>
            <p:cNvSpPr/>
            <p:nvPr/>
          </p:nvSpPr>
          <p:spPr>
            <a:xfrm>
              <a:off x="5833523" y="4214702"/>
              <a:ext cx="472770" cy="561257"/>
            </a:xfrm>
            <a:custGeom>
              <a:avLst/>
              <a:gdLst>
                <a:gd name="connsiteX0" fmla="*/ 8477 w 472770"/>
                <a:gd name="connsiteY0" fmla="*/ 1698 h 561257"/>
                <a:gd name="connsiteX1" fmla="*/ 65627 w 472770"/>
                <a:gd name="connsiteY1" fmla="*/ 211248 h 561257"/>
                <a:gd name="connsiteX2" fmla="*/ 452977 w 472770"/>
                <a:gd name="connsiteY2" fmla="*/ 547798 h 561257"/>
                <a:gd name="connsiteX3" fmla="*/ 389477 w 472770"/>
                <a:gd name="connsiteY3" fmla="*/ 477948 h 561257"/>
                <a:gd name="connsiteX4" fmla="*/ 157702 w 472770"/>
                <a:gd name="connsiteY4" fmla="*/ 322373 h 561257"/>
                <a:gd name="connsiteX5" fmla="*/ 8477 w 472770"/>
                <a:gd name="connsiteY5" fmla="*/ 1698 h 5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2770" h="561257">
                  <a:moveTo>
                    <a:pt x="8477" y="1698"/>
                  </a:moveTo>
                  <a:cubicBezTo>
                    <a:pt x="-6869" y="-16823"/>
                    <a:pt x="-8456" y="120231"/>
                    <a:pt x="65627" y="211248"/>
                  </a:cubicBezTo>
                  <a:cubicBezTo>
                    <a:pt x="139710" y="302265"/>
                    <a:pt x="399002" y="503348"/>
                    <a:pt x="452977" y="547798"/>
                  </a:cubicBezTo>
                  <a:cubicBezTo>
                    <a:pt x="506952" y="592248"/>
                    <a:pt x="438689" y="515519"/>
                    <a:pt x="389477" y="477948"/>
                  </a:cubicBezTo>
                  <a:cubicBezTo>
                    <a:pt x="340265" y="440377"/>
                    <a:pt x="220673" y="399631"/>
                    <a:pt x="157702" y="322373"/>
                  </a:cubicBezTo>
                  <a:cubicBezTo>
                    <a:pt x="94731" y="245115"/>
                    <a:pt x="23823" y="20219"/>
                    <a:pt x="8477" y="1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DA9EFA90-5D0B-4C8B-8F43-E737819E5580}"/>
                </a:ext>
              </a:extLst>
            </p:cNvPr>
            <p:cNvSpPr/>
            <p:nvPr/>
          </p:nvSpPr>
          <p:spPr>
            <a:xfrm>
              <a:off x="6157381" y="4561285"/>
              <a:ext cx="335621" cy="538228"/>
            </a:xfrm>
            <a:custGeom>
              <a:avLst/>
              <a:gdLst>
                <a:gd name="connsiteX0" fmla="*/ 48686 w 335621"/>
                <a:gd name="connsiteY0" fmla="*/ 132 h 538228"/>
                <a:gd name="connsiteX1" fmla="*/ 33869 w 335621"/>
                <a:gd name="connsiteY1" fmla="*/ 171582 h 538228"/>
                <a:gd name="connsiteX2" fmla="*/ 323852 w 335621"/>
                <a:gd name="connsiteY2" fmla="*/ 520832 h 538228"/>
                <a:gd name="connsiteX3" fmla="*/ 262469 w 335621"/>
                <a:gd name="connsiteY3" fmla="*/ 472148 h 538228"/>
                <a:gd name="connsiteX4" fmla="*/ 107952 w 335621"/>
                <a:gd name="connsiteY4" fmla="*/ 355732 h 538228"/>
                <a:gd name="connsiteX5" fmla="*/ 74086 w 335621"/>
                <a:gd name="connsiteY5" fmla="*/ 262598 h 538228"/>
                <a:gd name="connsiteX6" fmla="*/ 59269 w 335621"/>
                <a:gd name="connsiteY6" fmla="*/ 230848 h 538228"/>
                <a:gd name="connsiteX7" fmla="*/ 2 w 335621"/>
                <a:gd name="connsiteY7" fmla="*/ 144065 h 538228"/>
                <a:gd name="connsiteX8" fmla="*/ 48686 w 335621"/>
                <a:gd name="connsiteY8" fmla="*/ 132 h 5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621" h="538228">
                  <a:moveTo>
                    <a:pt x="48686" y="132"/>
                  </a:moveTo>
                  <a:cubicBezTo>
                    <a:pt x="54331" y="4718"/>
                    <a:pt x="-11992" y="84799"/>
                    <a:pt x="33869" y="171582"/>
                  </a:cubicBezTo>
                  <a:cubicBezTo>
                    <a:pt x="79730" y="258365"/>
                    <a:pt x="285752" y="470738"/>
                    <a:pt x="323852" y="520832"/>
                  </a:cubicBezTo>
                  <a:cubicBezTo>
                    <a:pt x="361952" y="570926"/>
                    <a:pt x="298452" y="499665"/>
                    <a:pt x="262469" y="472148"/>
                  </a:cubicBezTo>
                  <a:cubicBezTo>
                    <a:pt x="226486" y="444631"/>
                    <a:pt x="139349" y="390657"/>
                    <a:pt x="107952" y="355732"/>
                  </a:cubicBezTo>
                  <a:cubicBezTo>
                    <a:pt x="76555" y="320807"/>
                    <a:pt x="82200" y="283412"/>
                    <a:pt x="74086" y="262598"/>
                  </a:cubicBezTo>
                  <a:cubicBezTo>
                    <a:pt x="65972" y="241784"/>
                    <a:pt x="71616" y="250603"/>
                    <a:pt x="59269" y="230848"/>
                  </a:cubicBezTo>
                  <a:cubicBezTo>
                    <a:pt x="46922" y="211093"/>
                    <a:pt x="355" y="176873"/>
                    <a:pt x="2" y="144065"/>
                  </a:cubicBezTo>
                  <a:cubicBezTo>
                    <a:pt x="-351" y="111257"/>
                    <a:pt x="43041" y="-4454"/>
                    <a:pt x="48686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330CC94F-4F4C-4ECB-AD90-75E1B257C637}"/>
                </a:ext>
              </a:extLst>
            </p:cNvPr>
            <p:cNvSpPr/>
            <p:nvPr/>
          </p:nvSpPr>
          <p:spPr>
            <a:xfrm>
              <a:off x="6412584" y="5068919"/>
              <a:ext cx="126016" cy="584597"/>
            </a:xfrm>
            <a:custGeom>
              <a:avLst/>
              <a:gdLst>
                <a:gd name="connsiteX0" fmla="*/ 125799 w 126016"/>
                <a:gd name="connsiteY0" fmla="*/ 498 h 584597"/>
                <a:gd name="connsiteX1" fmla="*/ 32666 w 126016"/>
                <a:gd name="connsiteY1" fmla="*/ 224864 h 584597"/>
                <a:gd name="connsiteX2" fmla="*/ 91933 w 126016"/>
                <a:gd name="connsiteY2" fmla="*/ 571998 h 584597"/>
                <a:gd name="connsiteX3" fmla="*/ 60183 w 126016"/>
                <a:gd name="connsiteY3" fmla="*/ 487331 h 584597"/>
                <a:gd name="connsiteX4" fmla="*/ 916 w 126016"/>
                <a:gd name="connsiteY4" fmla="*/ 284131 h 584597"/>
                <a:gd name="connsiteX5" fmla="*/ 125799 w 126016"/>
                <a:gd name="connsiteY5" fmla="*/ 498 h 58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016" h="584597">
                  <a:moveTo>
                    <a:pt x="125799" y="498"/>
                  </a:moveTo>
                  <a:cubicBezTo>
                    <a:pt x="131091" y="-9380"/>
                    <a:pt x="38310" y="129614"/>
                    <a:pt x="32666" y="224864"/>
                  </a:cubicBezTo>
                  <a:cubicBezTo>
                    <a:pt x="27022" y="320114"/>
                    <a:pt x="87347" y="528254"/>
                    <a:pt x="91933" y="571998"/>
                  </a:cubicBezTo>
                  <a:cubicBezTo>
                    <a:pt x="96519" y="615743"/>
                    <a:pt x="75353" y="535309"/>
                    <a:pt x="60183" y="487331"/>
                  </a:cubicBezTo>
                  <a:cubicBezTo>
                    <a:pt x="45013" y="439353"/>
                    <a:pt x="-7551" y="359273"/>
                    <a:pt x="916" y="284131"/>
                  </a:cubicBezTo>
                  <a:cubicBezTo>
                    <a:pt x="9383" y="208989"/>
                    <a:pt x="120507" y="10376"/>
                    <a:pt x="125799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618A2A90-4FD8-4B54-8C95-60EC9D482C8A}"/>
                </a:ext>
              </a:extLst>
            </p:cNvPr>
            <p:cNvSpPr/>
            <p:nvPr/>
          </p:nvSpPr>
          <p:spPr>
            <a:xfrm>
              <a:off x="6466377" y="5649208"/>
              <a:ext cx="96096" cy="425686"/>
            </a:xfrm>
            <a:custGeom>
              <a:avLst/>
              <a:gdLst>
                <a:gd name="connsiteX0" fmla="*/ 40 w 96096"/>
                <a:gd name="connsiteY0" fmla="*/ 175 h 425686"/>
                <a:gd name="connsiteX1" fmla="*/ 69890 w 96096"/>
                <a:gd name="connsiteY1" fmla="*/ 197025 h 425686"/>
                <a:gd name="connsiteX2" fmla="*/ 95290 w 96096"/>
                <a:gd name="connsiteY2" fmla="*/ 423509 h 425686"/>
                <a:gd name="connsiteX3" fmla="*/ 88940 w 96096"/>
                <a:gd name="connsiteY3" fmla="*/ 307092 h 425686"/>
                <a:gd name="connsiteX4" fmla="*/ 80473 w 96096"/>
                <a:gd name="connsiteY4" fmla="*/ 230892 h 425686"/>
                <a:gd name="connsiteX5" fmla="*/ 40 w 96096"/>
                <a:gd name="connsiteY5" fmla="*/ 175 h 42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96" h="425686">
                  <a:moveTo>
                    <a:pt x="40" y="175"/>
                  </a:moveTo>
                  <a:cubicBezTo>
                    <a:pt x="-1724" y="-5469"/>
                    <a:pt x="54015" y="126469"/>
                    <a:pt x="69890" y="197025"/>
                  </a:cubicBezTo>
                  <a:cubicBezTo>
                    <a:pt x="85765" y="267581"/>
                    <a:pt x="92115" y="405165"/>
                    <a:pt x="95290" y="423509"/>
                  </a:cubicBezTo>
                  <a:cubicBezTo>
                    <a:pt x="98465" y="441854"/>
                    <a:pt x="91410" y="339195"/>
                    <a:pt x="88940" y="307092"/>
                  </a:cubicBezTo>
                  <a:cubicBezTo>
                    <a:pt x="86470" y="274989"/>
                    <a:pt x="92115" y="278870"/>
                    <a:pt x="80473" y="230892"/>
                  </a:cubicBezTo>
                  <a:cubicBezTo>
                    <a:pt x="68831" y="182914"/>
                    <a:pt x="1804" y="5819"/>
                    <a:pt x="40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6B799238-BCA6-4CEF-99C0-A9890C505DDC}"/>
                </a:ext>
              </a:extLst>
            </p:cNvPr>
            <p:cNvSpPr/>
            <p:nvPr/>
          </p:nvSpPr>
          <p:spPr>
            <a:xfrm>
              <a:off x="6479852" y="6065421"/>
              <a:ext cx="119830" cy="726373"/>
            </a:xfrm>
            <a:custGeom>
              <a:avLst/>
              <a:gdLst>
                <a:gd name="connsiteX0" fmla="*/ 115681 w 119830"/>
                <a:gd name="connsiteY0" fmla="*/ 5179 h 726373"/>
                <a:gd name="connsiteX1" fmla="*/ 92398 w 119830"/>
                <a:gd name="connsiteY1" fmla="*/ 142762 h 726373"/>
                <a:gd name="connsiteX2" fmla="*/ 52181 w 119830"/>
                <a:gd name="connsiteY2" fmla="*/ 233779 h 726373"/>
                <a:gd name="connsiteX3" fmla="*/ 24665 w 119830"/>
                <a:gd name="connsiteY3" fmla="*/ 703679 h 726373"/>
                <a:gd name="connsiteX4" fmla="*/ 24665 w 119830"/>
                <a:gd name="connsiteY4" fmla="*/ 642296 h 726373"/>
                <a:gd name="connsiteX5" fmla="*/ 18315 w 119830"/>
                <a:gd name="connsiteY5" fmla="*/ 553396 h 726373"/>
                <a:gd name="connsiteX6" fmla="*/ 5615 w 119830"/>
                <a:gd name="connsiteY6" fmla="*/ 339612 h 726373"/>
                <a:gd name="connsiteX7" fmla="*/ 115681 w 119830"/>
                <a:gd name="connsiteY7" fmla="*/ 5179 h 726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830" h="726373">
                  <a:moveTo>
                    <a:pt x="115681" y="5179"/>
                  </a:moveTo>
                  <a:cubicBezTo>
                    <a:pt x="130145" y="-27629"/>
                    <a:pt x="102981" y="104662"/>
                    <a:pt x="92398" y="142762"/>
                  </a:cubicBezTo>
                  <a:cubicBezTo>
                    <a:pt x="81815" y="180862"/>
                    <a:pt x="63470" y="140293"/>
                    <a:pt x="52181" y="233779"/>
                  </a:cubicBezTo>
                  <a:cubicBezTo>
                    <a:pt x="40892" y="327265"/>
                    <a:pt x="29251" y="635593"/>
                    <a:pt x="24665" y="703679"/>
                  </a:cubicBezTo>
                  <a:cubicBezTo>
                    <a:pt x="20079" y="771765"/>
                    <a:pt x="25723" y="667343"/>
                    <a:pt x="24665" y="642296"/>
                  </a:cubicBezTo>
                  <a:cubicBezTo>
                    <a:pt x="23607" y="617249"/>
                    <a:pt x="18315" y="553396"/>
                    <a:pt x="18315" y="553396"/>
                  </a:cubicBezTo>
                  <a:cubicBezTo>
                    <a:pt x="15140" y="502949"/>
                    <a:pt x="-11318" y="428512"/>
                    <a:pt x="5615" y="339612"/>
                  </a:cubicBezTo>
                  <a:cubicBezTo>
                    <a:pt x="22548" y="250712"/>
                    <a:pt x="101217" y="37987"/>
                    <a:pt x="115681" y="5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フリーフォーム: 図形 2057">
              <a:extLst>
                <a:ext uri="{FF2B5EF4-FFF2-40B4-BE49-F238E27FC236}">
                  <a16:creationId xmlns:a16="http://schemas.microsoft.com/office/drawing/2014/main" id="{DF29E88E-A05E-4499-9C4E-0722C5DC7399}"/>
                </a:ext>
              </a:extLst>
            </p:cNvPr>
            <p:cNvSpPr/>
            <p:nvPr/>
          </p:nvSpPr>
          <p:spPr>
            <a:xfrm>
              <a:off x="6159054" y="6915109"/>
              <a:ext cx="328827" cy="1013185"/>
            </a:xfrm>
            <a:custGeom>
              <a:avLst/>
              <a:gdLst>
                <a:gd name="connsiteX0" fmla="*/ 328529 w 328827"/>
                <a:gd name="connsiteY0" fmla="*/ 41 h 1013185"/>
                <a:gd name="connsiteX1" fmla="*/ 178246 w 328827"/>
                <a:gd name="connsiteY1" fmla="*/ 404324 h 1013185"/>
                <a:gd name="connsiteX2" fmla="*/ 104163 w 328827"/>
                <a:gd name="connsiteY2" fmla="*/ 844591 h 1013185"/>
                <a:gd name="connsiteX3" fmla="*/ 446 w 328827"/>
                <a:gd name="connsiteY3" fmla="*/ 1011808 h 1013185"/>
                <a:gd name="connsiteX4" fmla="*/ 68179 w 328827"/>
                <a:gd name="connsiteY4" fmla="*/ 912324 h 1013185"/>
                <a:gd name="connsiteX5" fmla="*/ 106279 w 328827"/>
                <a:gd name="connsiteY5" fmla="*/ 709124 h 1013185"/>
                <a:gd name="connsiteX6" fmla="*/ 135913 w 328827"/>
                <a:gd name="connsiteY6" fmla="*/ 381041 h 1013185"/>
                <a:gd name="connsiteX7" fmla="*/ 328529 w 328827"/>
                <a:gd name="connsiteY7" fmla="*/ 41 h 101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827" h="1013185">
                  <a:moveTo>
                    <a:pt x="328529" y="41"/>
                  </a:moveTo>
                  <a:cubicBezTo>
                    <a:pt x="335584" y="3921"/>
                    <a:pt x="215640" y="263566"/>
                    <a:pt x="178246" y="404324"/>
                  </a:cubicBezTo>
                  <a:cubicBezTo>
                    <a:pt x="140852" y="545082"/>
                    <a:pt x="133796" y="743344"/>
                    <a:pt x="104163" y="844591"/>
                  </a:cubicBezTo>
                  <a:cubicBezTo>
                    <a:pt x="74530" y="945838"/>
                    <a:pt x="6443" y="1000519"/>
                    <a:pt x="446" y="1011808"/>
                  </a:cubicBezTo>
                  <a:cubicBezTo>
                    <a:pt x="-5551" y="1023097"/>
                    <a:pt x="50540" y="962771"/>
                    <a:pt x="68179" y="912324"/>
                  </a:cubicBezTo>
                  <a:cubicBezTo>
                    <a:pt x="85818" y="861877"/>
                    <a:pt x="94990" y="797671"/>
                    <a:pt x="106279" y="709124"/>
                  </a:cubicBezTo>
                  <a:cubicBezTo>
                    <a:pt x="117568" y="620577"/>
                    <a:pt x="98519" y="495694"/>
                    <a:pt x="135913" y="381041"/>
                  </a:cubicBezTo>
                  <a:cubicBezTo>
                    <a:pt x="173307" y="266388"/>
                    <a:pt x="321474" y="-3839"/>
                    <a:pt x="32852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9" name="フリーフォーム: 図形 2058">
              <a:extLst>
                <a:ext uri="{FF2B5EF4-FFF2-40B4-BE49-F238E27FC236}">
                  <a16:creationId xmlns:a16="http://schemas.microsoft.com/office/drawing/2014/main" id="{4F9E39B3-A26D-4142-895F-98C63D19FF9D}"/>
                </a:ext>
              </a:extLst>
            </p:cNvPr>
            <p:cNvSpPr/>
            <p:nvPr/>
          </p:nvSpPr>
          <p:spPr>
            <a:xfrm>
              <a:off x="5577175" y="7921610"/>
              <a:ext cx="590740" cy="501560"/>
            </a:xfrm>
            <a:custGeom>
              <a:avLst/>
              <a:gdLst>
                <a:gd name="connsiteX0" fmla="*/ 590263 w 590740"/>
                <a:gd name="connsiteY0" fmla="*/ 15 h 501560"/>
                <a:gd name="connsiteX1" fmla="*/ 450563 w 590740"/>
                <a:gd name="connsiteY1" fmla="*/ 128603 h 501560"/>
                <a:gd name="connsiteX2" fmla="*/ 339438 w 590740"/>
                <a:gd name="connsiteY2" fmla="*/ 276240 h 501560"/>
                <a:gd name="connsiteX3" fmla="*/ 12413 w 590740"/>
                <a:gd name="connsiteY3" fmla="*/ 493728 h 501560"/>
                <a:gd name="connsiteX4" fmla="*/ 63213 w 590740"/>
                <a:gd name="connsiteY4" fmla="*/ 457215 h 501560"/>
                <a:gd name="connsiteX5" fmla="*/ 360075 w 590740"/>
                <a:gd name="connsiteY5" fmla="*/ 227028 h 501560"/>
                <a:gd name="connsiteX6" fmla="*/ 399763 w 590740"/>
                <a:gd name="connsiteY6" fmla="*/ 136540 h 501560"/>
                <a:gd name="connsiteX7" fmla="*/ 590263 w 590740"/>
                <a:gd name="connsiteY7" fmla="*/ 15 h 50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40" h="501560">
                  <a:moveTo>
                    <a:pt x="590263" y="15"/>
                  </a:moveTo>
                  <a:cubicBezTo>
                    <a:pt x="598730" y="-1308"/>
                    <a:pt x="492367" y="82566"/>
                    <a:pt x="450563" y="128603"/>
                  </a:cubicBezTo>
                  <a:cubicBezTo>
                    <a:pt x="408759" y="174641"/>
                    <a:pt x="412463" y="215386"/>
                    <a:pt x="339438" y="276240"/>
                  </a:cubicBezTo>
                  <a:cubicBezTo>
                    <a:pt x="266413" y="337094"/>
                    <a:pt x="58450" y="463566"/>
                    <a:pt x="12413" y="493728"/>
                  </a:cubicBezTo>
                  <a:cubicBezTo>
                    <a:pt x="-33624" y="523890"/>
                    <a:pt x="63213" y="457215"/>
                    <a:pt x="63213" y="457215"/>
                  </a:cubicBezTo>
                  <a:cubicBezTo>
                    <a:pt x="121157" y="412765"/>
                    <a:pt x="303983" y="280474"/>
                    <a:pt x="360075" y="227028"/>
                  </a:cubicBezTo>
                  <a:cubicBezTo>
                    <a:pt x="416167" y="173582"/>
                    <a:pt x="360605" y="174640"/>
                    <a:pt x="399763" y="136540"/>
                  </a:cubicBezTo>
                  <a:cubicBezTo>
                    <a:pt x="438921" y="98440"/>
                    <a:pt x="581796" y="1338"/>
                    <a:pt x="590263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0" name="フリーフォーム: 図形 2059">
              <a:extLst>
                <a:ext uri="{FF2B5EF4-FFF2-40B4-BE49-F238E27FC236}">
                  <a16:creationId xmlns:a16="http://schemas.microsoft.com/office/drawing/2014/main" id="{52C7B2E5-0ED6-4E09-9709-3436CFF12066}"/>
                </a:ext>
              </a:extLst>
            </p:cNvPr>
            <p:cNvSpPr/>
            <p:nvPr/>
          </p:nvSpPr>
          <p:spPr>
            <a:xfrm>
              <a:off x="4790548" y="8524603"/>
              <a:ext cx="515164" cy="266951"/>
            </a:xfrm>
            <a:custGeom>
              <a:avLst/>
              <a:gdLst>
                <a:gd name="connsiteX0" fmla="*/ 5819 w 515164"/>
                <a:gd name="connsiteY0" fmla="*/ 265914 h 266951"/>
                <a:gd name="connsiteX1" fmla="*/ 160335 w 515164"/>
                <a:gd name="connsiteY1" fmla="*/ 121980 h 266951"/>
                <a:gd name="connsiteX2" fmla="*/ 509585 w 515164"/>
                <a:gd name="connsiteY2" fmla="*/ 5564 h 266951"/>
                <a:gd name="connsiteX3" fmla="*/ 348719 w 515164"/>
                <a:gd name="connsiteY3" fmla="*/ 43664 h 266951"/>
                <a:gd name="connsiteX4" fmla="*/ 5819 w 515164"/>
                <a:gd name="connsiteY4" fmla="*/ 265914 h 26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64" h="266951">
                  <a:moveTo>
                    <a:pt x="5819" y="265914"/>
                  </a:moveTo>
                  <a:cubicBezTo>
                    <a:pt x="-25578" y="278967"/>
                    <a:pt x="76374" y="165372"/>
                    <a:pt x="160335" y="121980"/>
                  </a:cubicBezTo>
                  <a:cubicBezTo>
                    <a:pt x="244296" y="78588"/>
                    <a:pt x="478188" y="18617"/>
                    <a:pt x="509585" y="5564"/>
                  </a:cubicBezTo>
                  <a:cubicBezTo>
                    <a:pt x="540982" y="-7489"/>
                    <a:pt x="433386" y="1331"/>
                    <a:pt x="348719" y="43664"/>
                  </a:cubicBezTo>
                  <a:cubicBezTo>
                    <a:pt x="264052" y="85997"/>
                    <a:pt x="37216" y="252861"/>
                    <a:pt x="5819" y="265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フリーフォーム: 図形 2060">
              <a:extLst>
                <a:ext uri="{FF2B5EF4-FFF2-40B4-BE49-F238E27FC236}">
                  <a16:creationId xmlns:a16="http://schemas.microsoft.com/office/drawing/2014/main" id="{0D98E766-6E30-47F8-B7CD-7D7906A20E4A}"/>
                </a:ext>
              </a:extLst>
            </p:cNvPr>
            <p:cNvSpPr/>
            <p:nvPr/>
          </p:nvSpPr>
          <p:spPr>
            <a:xfrm>
              <a:off x="5325416" y="8413574"/>
              <a:ext cx="285994" cy="99884"/>
            </a:xfrm>
            <a:custGeom>
              <a:avLst/>
              <a:gdLst>
                <a:gd name="connsiteX0" fmla="*/ 285867 w 285994"/>
                <a:gd name="connsiteY0" fmla="*/ 176 h 99884"/>
                <a:gd name="connsiteX1" fmla="*/ 156751 w 285994"/>
                <a:gd name="connsiteY1" fmla="*/ 61559 h 99884"/>
                <a:gd name="connsiteX2" fmla="*/ 117 w 285994"/>
                <a:gd name="connsiteY2" fmla="*/ 99659 h 99884"/>
                <a:gd name="connsiteX3" fmla="*/ 133467 w 285994"/>
                <a:gd name="connsiteY3" fmla="*/ 44626 h 99884"/>
                <a:gd name="connsiteX4" fmla="*/ 285867 w 285994"/>
                <a:gd name="connsiteY4" fmla="*/ 176 h 9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994" h="99884">
                  <a:moveTo>
                    <a:pt x="285867" y="176"/>
                  </a:moveTo>
                  <a:cubicBezTo>
                    <a:pt x="289748" y="2998"/>
                    <a:pt x="204376" y="44979"/>
                    <a:pt x="156751" y="61559"/>
                  </a:cubicBezTo>
                  <a:cubicBezTo>
                    <a:pt x="109126" y="78140"/>
                    <a:pt x="3998" y="102481"/>
                    <a:pt x="117" y="99659"/>
                  </a:cubicBezTo>
                  <a:cubicBezTo>
                    <a:pt x="-3764" y="96837"/>
                    <a:pt x="89370" y="60148"/>
                    <a:pt x="133467" y="44626"/>
                  </a:cubicBezTo>
                  <a:cubicBezTo>
                    <a:pt x="177564" y="29104"/>
                    <a:pt x="281986" y="-2646"/>
                    <a:pt x="285867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2" name="フリーフォーム: 図形 2061">
              <a:extLst>
                <a:ext uri="{FF2B5EF4-FFF2-40B4-BE49-F238E27FC236}">
                  <a16:creationId xmlns:a16="http://schemas.microsoft.com/office/drawing/2014/main" id="{0FBCA7D2-E8E8-41A2-8567-4F610671271B}"/>
                </a:ext>
              </a:extLst>
            </p:cNvPr>
            <p:cNvSpPr/>
            <p:nvPr/>
          </p:nvSpPr>
          <p:spPr>
            <a:xfrm>
              <a:off x="4772142" y="6435703"/>
              <a:ext cx="90598" cy="254286"/>
            </a:xfrm>
            <a:custGeom>
              <a:avLst/>
              <a:gdLst>
                <a:gd name="connsiteX0" fmla="*/ 90371 w 90598"/>
                <a:gd name="connsiteY0" fmla="*/ 22 h 254286"/>
                <a:gd name="connsiteX1" fmla="*/ 26871 w 90598"/>
                <a:gd name="connsiteY1" fmla="*/ 98447 h 254286"/>
                <a:gd name="connsiteX2" fmla="*/ 20521 w 90598"/>
                <a:gd name="connsiteY2" fmla="*/ 250847 h 254286"/>
                <a:gd name="connsiteX3" fmla="*/ 26871 w 90598"/>
                <a:gd name="connsiteY3" fmla="*/ 196872 h 254286"/>
                <a:gd name="connsiteX4" fmla="*/ 1471 w 90598"/>
                <a:gd name="connsiteY4" fmla="*/ 106385 h 254286"/>
                <a:gd name="connsiteX5" fmla="*/ 90371 w 90598"/>
                <a:gd name="connsiteY5" fmla="*/ 22 h 25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598" h="254286">
                  <a:moveTo>
                    <a:pt x="90371" y="22"/>
                  </a:moveTo>
                  <a:cubicBezTo>
                    <a:pt x="94604" y="-1301"/>
                    <a:pt x="38513" y="56643"/>
                    <a:pt x="26871" y="98447"/>
                  </a:cubicBezTo>
                  <a:cubicBezTo>
                    <a:pt x="15229" y="140251"/>
                    <a:pt x="20521" y="234443"/>
                    <a:pt x="20521" y="250847"/>
                  </a:cubicBezTo>
                  <a:cubicBezTo>
                    <a:pt x="20521" y="267251"/>
                    <a:pt x="30046" y="220949"/>
                    <a:pt x="26871" y="196872"/>
                  </a:cubicBezTo>
                  <a:cubicBezTo>
                    <a:pt x="23696" y="172795"/>
                    <a:pt x="-6996" y="137341"/>
                    <a:pt x="1471" y="106385"/>
                  </a:cubicBezTo>
                  <a:cubicBezTo>
                    <a:pt x="9938" y="75429"/>
                    <a:pt x="86138" y="1345"/>
                    <a:pt x="9037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5" name="フリーフォーム: 図形 2064">
              <a:extLst>
                <a:ext uri="{FF2B5EF4-FFF2-40B4-BE49-F238E27FC236}">
                  <a16:creationId xmlns:a16="http://schemas.microsoft.com/office/drawing/2014/main" id="{77C2A153-5D94-465A-9D36-DA0211CB20AC}"/>
                </a:ext>
              </a:extLst>
            </p:cNvPr>
            <p:cNvSpPr/>
            <p:nvPr/>
          </p:nvSpPr>
          <p:spPr>
            <a:xfrm>
              <a:off x="5716592" y="6298856"/>
              <a:ext cx="405029" cy="736362"/>
            </a:xfrm>
            <a:custGeom>
              <a:avLst/>
              <a:gdLst>
                <a:gd name="connsiteX0" fmla="*/ 404808 w 405029"/>
                <a:gd name="connsiteY0" fmla="*/ 344 h 736362"/>
                <a:gd name="connsiteX1" fmla="*/ 110168 w 405029"/>
                <a:gd name="connsiteY1" fmla="*/ 234024 h 736362"/>
                <a:gd name="connsiteX2" fmla="*/ 3488 w 405029"/>
                <a:gd name="connsiteY2" fmla="*/ 726784 h 736362"/>
                <a:gd name="connsiteX3" fmla="*/ 28888 w 405029"/>
                <a:gd name="connsiteY3" fmla="*/ 538824 h 736362"/>
                <a:gd name="connsiteX4" fmla="*/ 59368 w 405029"/>
                <a:gd name="connsiteY4" fmla="*/ 279744 h 736362"/>
                <a:gd name="connsiteX5" fmla="*/ 404808 w 405029"/>
                <a:gd name="connsiteY5" fmla="*/ 344 h 73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029" h="736362">
                  <a:moveTo>
                    <a:pt x="404808" y="344"/>
                  </a:moveTo>
                  <a:cubicBezTo>
                    <a:pt x="413275" y="-7276"/>
                    <a:pt x="177055" y="112951"/>
                    <a:pt x="110168" y="234024"/>
                  </a:cubicBezTo>
                  <a:cubicBezTo>
                    <a:pt x="43281" y="355097"/>
                    <a:pt x="17035" y="675984"/>
                    <a:pt x="3488" y="726784"/>
                  </a:cubicBezTo>
                  <a:cubicBezTo>
                    <a:pt x="-10059" y="777584"/>
                    <a:pt x="19575" y="613331"/>
                    <a:pt x="28888" y="538824"/>
                  </a:cubicBezTo>
                  <a:cubicBezTo>
                    <a:pt x="38201" y="464317"/>
                    <a:pt x="-6672" y="370337"/>
                    <a:pt x="59368" y="279744"/>
                  </a:cubicBezTo>
                  <a:cubicBezTo>
                    <a:pt x="125408" y="189151"/>
                    <a:pt x="396341" y="7964"/>
                    <a:pt x="404808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6" name="フリーフォーム: 図形 2065">
              <a:extLst>
                <a:ext uri="{FF2B5EF4-FFF2-40B4-BE49-F238E27FC236}">
                  <a16:creationId xmlns:a16="http://schemas.microsoft.com/office/drawing/2014/main" id="{8C1AF99D-D9F7-404A-8EE3-20FCC03FFDDA}"/>
                </a:ext>
              </a:extLst>
            </p:cNvPr>
            <p:cNvSpPr/>
            <p:nvPr/>
          </p:nvSpPr>
          <p:spPr>
            <a:xfrm>
              <a:off x="4734352" y="8207332"/>
              <a:ext cx="565610" cy="280097"/>
            </a:xfrm>
            <a:custGeom>
              <a:avLst/>
              <a:gdLst>
                <a:gd name="connsiteX0" fmla="*/ 564723 w 565610"/>
                <a:gd name="connsiteY0" fmla="*/ 43 h 280097"/>
                <a:gd name="connsiteX1" fmla="*/ 494873 w 565610"/>
                <a:gd name="connsiteY1" fmla="*/ 149268 h 280097"/>
                <a:gd name="connsiteX2" fmla="*/ 380573 w 565610"/>
                <a:gd name="connsiteY2" fmla="*/ 196893 h 280097"/>
                <a:gd name="connsiteX3" fmla="*/ 2748 w 565610"/>
                <a:gd name="connsiteY3" fmla="*/ 279443 h 280097"/>
                <a:gd name="connsiteX4" fmla="*/ 221823 w 565610"/>
                <a:gd name="connsiteY4" fmla="*/ 231818 h 280097"/>
                <a:gd name="connsiteX5" fmla="*/ 447248 w 565610"/>
                <a:gd name="connsiteY5" fmla="*/ 165143 h 280097"/>
                <a:gd name="connsiteX6" fmla="*/ 564723 w 565610"/>
                <a:gd name="connsiteY6" fmla="*/ 43 h 2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610" h="280097">
                  <a:moveTo>
                    <a:pt x="564723" y="43"/>
                  </a:moveTo>
                  <a:cubicBezTo>
                    <a:pt x="572660" y="-2603"/>
                    <a:pt x="525565" y="116460"/>
                    <a:pt x="494873" y="149268"/>
                  </a:cubicBezTo>
                  <a:cubicBezTo>
                    <a:pt x="464181" y="182076"/>
                    <a:pt x="462594" y="175197"/>
                    <a:pt x="380573" y="196893"/>
                  </a:cubicBezTo>
                  <a:cubicBezTo>
                    <a:pt x="298552" y="218589"/>
                    <a:pt x="29206" y="273622"/>
                    <a:pt x="2748" y="279443"/>
                  </a:cubicBezTo>
                  <a:cubicBezTo>
                    <a:pt x="-23710" y="285264"/>
                    <a:pt x="147740" y="250868"/>
                    <a:pt x="221823" y="231818"/>
                  </a:cubicBezTo>
                  <a:cubicBezTo>
                    <a:pt x="295906" y="212768"/>
                    <a:pt x="389040" y="200597"/>
                    <a:pt x="447248" y="165143"/>
                  </a:cubicBezTo>
                  <a:cubicBezTo>
                    <a:pt x="505456" y="129689"/>
                    <a:pt x="556786" y="2689"/>
                    <a:pt x="564723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フリーフォーム: 図形 2066">
              <a:extLst>
                <a:ext uri="{FF2B5EF4-FFF2-40B4-BE49-F238E27FC236}">
                  <a16:creationId xmlns:a16="http://schemas.microsoft.com/office/drawing/2014/main" id="{A3661068-55EF-4B30-B90C-9D169A3DB51D}"/>
                </a:ext>
              </a:extLst>
            </p:cNvPr>
            <p:cNvSpPr/>
            <p:nvPr/>
          </p:nvSpPr>
          <p:spPr>
            <a:xfrm>
              <a:off x="4752966" y="8070811"/>
              <a:ext cx="430061" cy="222551"/>
            </a:xfrm>
            <a:custGeom>
              <a:avLst/>
              <a:gdLst>
                <a:gd name="connsiteX0" fmla="*/ 428634 w 430061"/>
                <a:gd name="connsiteY0" fmla="*/ 39 h 222551"/>
                <a:gd name="connsiteX1" fmla="*/ 136534 w 430061"/>
                <a:gd name="connsiteY1" fmla="*/ 117514 h 222551"/>
                <a:gd name="connsiteX2" fmla="*/ 9 w 430061"/>
                <a:gd name="connsiteY2" fmla="*/ 222289 h 222551"/>
                <a:gd name="connsiteX3" fmla="*/ 130184 w 430061"/>
                <a:gd name="connsiteY3" fmla="*/ 146089 h 222551"/>
                <a:gd name="connsiteX4" fmla="*/ 244484 w 430061"/>
                <a:gd name="connsiteY4" fmla="*/ 104814 h 222551"/>
                <a:gd name="connsiteX5" fmla="*/ 428634 w 430061"/>
                <a:gd name="connsiteY5" fmla="*/ 39 h 22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061" h="222551">
                  <a:moveTo>
                    <a:pt x="428634" y="39"/>
                  </a:moveTo>
                  <a:cubicBezTo>
                    <a:pt x="410642" y="2156"/>
                    <a:pt x="207971" y="80472"/>
                    <a:pt x="136534" y="117514"/>
                  </a:cubicBezTo>
                  <a:cubicBezTo>
                    <a:pt x="65096" y="154556"/>
                    <a:pt x="1067" y="217527"/>
                    <a:pt x="9" y="222289"/>
                  </a:cubicBezTo>
                  <a:cubicBezTo>
                    <a:pt x="-1049" y="227051"/>
                    <a:pt x="89438" y="165668"/>
                    <a:pt x="130184" y="146089"/>
                  </a:cubicBezTo>
                  <a:cubicBezTo>
                    <a:pt x="170930" y="126510"/>
                    <a:pt x="199505" y="127568"/>
                    <a:pt x="244484" y="104814"/>
                  </a:cubicBezTo>
                  <a:cubicBezTo>
                    <a:pt x="289463" y="82060"/>
                    <a:pt x="446626" y="-2078"/>
                    <a:pt x="428634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フリーフォーム: 図形 2067">
              <a:extLst>
                <a:ext uri="{FF2B5EF4-FFF2-40B4-BE49-F238E27FC236}">
                  <a16:creationId xmlns:a16="http://schemas.microsoft.com/office/drawing/2014/main" id="{6A23DA16-06ED-4505-BF1F-E9A09691A6A8}"/>
                </a:ext>
              </a:extLst>
            </p:cNvPr>
            <p:cNvSpPr/>
            <p:nvPr/>
          </p:nvSpPr>
          <p:spPr>
            <a:xfrm>
              <a:off x="4641525" y="7902241"/>
              <a:ext cx="486786" cy="138093"/>
            </a:xfrm>
            <a:custGeom>
              <a:avLst/>
              <a:gdLst>
                <a:gd name="connsiteX0" fmla="*/ 325 w 486786"/>
                <a:gd name="connsiteY0" fmla="*/ 44784 h 138093"/>
                <a:gd name="connsiteX1" fmla="*/ 273375 w 486786"/>
                <a:gd name="connsiteY1" fmla="*/ 9859 h 138093"/>
                <a:gd name="connsiteX2" fmla="*/ 482925 w 486786"/>
                <a:gd name="connsiteY2" fmla="*/ 136859 h 138093"/>
                <a:gd name="connsiteX3" fmla="*/ 403550 w 486786"/>
                <a:gd name="connsiteY3" fmla="*/ 70184 h 138093"/>
                <a:gd name="connsiteX4" fmla="*/ 330525 w 486786"/>
                <a:gd name="connsiteY4" fmla="*/ 334 h 138093"/>
                <a:gd name="connsiteX5" fmla="*/ 325 w 486786"/>
                <a:gd name="connsiteY5" fmla="*/ 44784 h 13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786" h="138093">
                  <a:moveTo>
                    <a:pt x="325" y="44784"/>
                  </a:moveTo>
                  <a:cubicBezTo>
                    <a:pt x="-9200" y="46372"/>
                    <a:pt x="192942" y="-5487"/>
                    <a:pt x="273375" y="9859"/>
                  </a:cubicBezTo>
                  <a:cubicBezTo>
                    <a:pt x="353808" y="25205"/>
                    <a:pt x="461229" y="126805"/>
                    <a:pt x="482925" y="136859"/>
                  </a:cubicBezTo>
                  <a:cubicBezTo>
                    <a:pt x="504621" y="146913"/>
                    <a:pt x="428950" y="92938"/>
                    <a:pt x="403550" y="70184"/>
                  </a:cubicBezTo>
                  <a:cubicBezTo>
                    <a:pt x="378150" y="47430"/>
                    <a:pt x="392967" y="5096"/>
                    <a:pt x="330525" y="334"/>
                  </a:cubicBezTo>
                  <a:cubicBezTo>
                    <a:pt x="268083" y="-4428"/>
                    <a:pt x="9850" y="43196"/>
                    <a:pt x="325" y="44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9" name="フリーフォーム: 図形 2068">
              <a:extLst>
                <a:ext uri="{FF2B5EF4-FFF2-40B4-BE49-F238E27FC236}">
                  <a16:creationId xmlns:a16="http://schemas.microsoft.com/office/drawing/2014/main" id="{CF9C52D2-8212-43EC-99DA-0D8D379CCE25}"/>
                </a:ext>
              </a:extLst>
            </p:cNvPr>
            <p:cNvSpPr/>
            <p:nvPr/>
          </p:nvSpPr>
          <p:spPr>
            <a:xfrm>
              <a:off x="4739035" y="7304083"/>
              <a:ext cx="222809" cy="126074"/>
            </a:xfrm>
            <a:custGeom>
              <a:avLst/>
              <a:gdLst>
                <a:gd name="connsiteX0" fmla="*/ 1240 w 222809"/>
                <a:gd name="connsiteY0" fmla="*/ 5 h 126074"/>
                <a:gd name="connsiteX1" fmla="*/ 2828 w 222809"/>
                <a:gd name="connsiteY1" fmla="*/ 104780 h 126074"/>
                <a:gd name="connsiteX2" fmla="*/ 10765 w 222809"/>
                <a:gd name="connsiteY2" fmla="*/ 114305 h 126074"/>
                <a:gd name="connsiteX3" fmla="*/ 85378 w 222809"/>
                <a:gd name="connsiteY3" fmla="*/ 125417 h 126074"/>
                <a:gd name="connsiteX4" fmla="*/ 164753 w 222809"/>
                <a:gd name="connsiteY4" fmla="*/ 123830 h 126074"/>
                <a:gd name="connsiteX5" fmla="*/ 217140 w 222809"/>
                <a:gd name="connsiteY5" fmla="*/ 115892 h 126074"/>
                <a:gd name="connsiteX6" fmla="*/ 220315 w 222809"/>
                <a:gd name="connsiteY6" fmla="*/ 34930 h 126074"/>
                <a:gd name="connsiteX7" fmla="*/ 207615 w 222809"/>
                <a:gd name="connsiteY7" fmla="*/ 96842 h 126074"/>
                <a:gd name="connsiteX8" fmla="*/ 172690 w 222809"/>
                <a:gd name="connsiteY8" fmla="*/ 104780 h 126074"/>
                <a:gd name="connsiteX9" fmla="*/ 20290 w 222809"/>
                <a:gd name="connsiteY9" fmla="*/ 100017 h 126074"/>
                <a:gd name="connsiteX10" fmla="*/ 1240 w 222809"/>
                <a:gd name="connsiteY10" fmla="*/ 5 h 12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809" h="126074">
                  <a:moveTo>
                    <a:pt x="1240" y="5"/>
                  </a:moveTo>
                  <a:cubicBezTo>
                    <a:pt x="-1670" y="799"/>
                    <a:pt x="1241" y="85730"/>
                    <a:pt x="2828" y="104780"/>
                  </a:cubicBezTo>
                  <a:cubicBezTo>
                    <a:pt x="4415" y="123830"/>
                    <a:pt x="-2993" y="110866"/>
                    <a:pt x="10765" y="114305"/>
                  </a:cubicBezTo>
                  <a:cubicBezTo>
                    <a:pt x="24523" y="117744"/>
                    <a:pt x="59713" y="123830"/>
                    <a:pt x="85378" y="125417"/>
                  </a:cubicBezTo>
                  <a:cubicBezTo>
                    <a:pt x="111043" y="127005"/>
                    <a:pt x="142793" y="125417"/>
                    <a:pt x="164753" y="123830"/>
                  </a:cubicBezTo>
                  <a:cubicBezTo>
                    <a:pt x="186713" y="122243"/>
                    <a:pt x="207880" y="130709"/>
                    <a:pt x="217140" y="115892"/>
                  </a:cubicBezTo>
                  <a:cubicBezTo>
                    <a:pt x="226400" y="101075"/>
                    <a:pt x="221902" y="38105"/>
                    <a:pt x="220315" y="34930"/>
                  </a:cubicBezTo>
                  <a:cubicBezTo>
                    <a:pt x="218728" y="31755"/>
                    <a:pt x="215553" y="85200"/>
                    <a:pt x="207615" y="96842"/>
                  </a:cubicBezTo>
                  <a:cubicBezTo>
                    <a:pt x="199678" y="108484"/>
                    <a:pt x="203911" y="104251"/>
                    <a:pt x="172690" y="104780"/>
                  </a:cubicBezTo>
                  <a:cubicBezTo>
                    <a:pt x="141469" y="105309"/>
                    <a:pt x="46748" y="111659"/>
                    <a:pt x="20290" y="100017"/>
                  </a:cubicBezTo>
                  <a:cubicBezTo>
                    <a:pt x="-6168" y="88375"/>
                    <a:pt x="4150" y="-789"/>
                    <a:pt x="124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0" name="フリーフォーム: 図形 2069">
              <a:extLst>
                <a:ext uri="{FF2B5EF4-FFF2-40B4-BE49-F238E27FC236}">
                  <a16:creationId xmlns:a16="http://schemas.microsoft.com/office/drawing/2014/main" id="{96B2F39E-CF8B-45A1-8F90-C35EF599D88F}"/>
                </a:ext>
              </a:extLst>
            </p:cNvPr>
            <p:cNvSpPr/>
            <p:nvPr/>
          </p:nvSpPr>
          <p:spPr>
            <a:xfrm>
              <a:off x="6527072" y="6152136"/>
              <a:ext cx="329027" cy="832869"/>
            </a:xfrm>
            <a:custGeom>
              <a:avLst/>
              <a:gdLst>
                <a:gd name="connsiteX0" fmla="*/ 328811 w 329027"/>
                <a:gd name="connsiteY0" fmla="*/ 51814 h 832869"/>
                <a:gd name="connsiteX1" fmla="*/ 229328 w 329027"/>
                <a:gd name="connsiteY1" fmla="*/ 5247 h 832869"/>
                <a:gd name="connsiteX2" fmla="*/ 121378 w 329027"/>
                <a:gd name="connsiteY2" fmla="*/ 197864 h 832869"/>
                <a:gd name="connsiteX3" fmla="*/ 59995 w 329027"/>
                <a:gd name="connsiteY3" fmla="*/ 329097 h 832869"/>
                <a:gd name="connsiteX4" fmla="*/ 24011 w 329027"/>
                <a:gd name="connsiteY4" fmla="*/ 523831 h 832869"/>
                <a:gd name="connsiteX5" fmla="*/ 30361 w 329027"/>
                <a:gd name="connsiteY5" fmla="*/ 822281 h 832869"/>
                <a:gd name="connsiteX6" fmla="*/ 30361 w 329027"/>
                <a:gd name="connsiteY6" fmla="*/ 739731 h 832869"/>
                <a:gd name="connsiteX7" fmla="*/ 4961 w 329027"/>
                <a:gd name="connsiteY7" fmla="*/ 487847 h 832869"/>
                <a:gd name="connsiteX8" fmla="*/ 142545 w 329027"/>
                <a:gd name="connsiteY8" fmla="*/ 85681 h 832869"/>
                <a:gd name="connsiteX9" fmla="*/ 201811 w 329027"/>
                <a:gd name="connsiteY9" fmla="*/ 22181 h 832869"/>
                <a:gd name="connsiteX10" fmla="*/ 328811 w 329027"/>
                <a:gd name="connsiteY10" fmla="*/ 51814 h 83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027" h="832869">
                  <a:moveTo>
                    <a:pt x="328811" y="51814"/>
                  </a:moveTo>
                  <a:cubicBezTo>
                    <a:pt x="333397" y="48992"/>
                    <a:pt x="263900" y="-19095"/>
                    <a:pt x="229328" y="5247"/>
                  </a:cubicBezTo>
                  <a:cubicBezTo>
                    <a:pt x="194756" y="29589"/>
                    <a:pt x="149600" y="143889"/>
                    <a:pt x="121378" y="197864"/>
                  </a:cubicBezTo>
                  <a:cubicBezTo>
                    <a:pt x="93156" y="251839"/>
                    <a:pt x="76223" y="274769"/>
                    <a:pt x="59995" y="329097"/>
                  </a:cubicBezTo>
                  <a:cubicBezTo>
                    <a:pt x="43767" y="383425"/>
                    <a:pt x="28950" y="441634"/>
                    <a:pt x="24011" y="523831"/>
                  </a:cubicBezTo>
                  <a:cubicBezTo>
                    <a:pt x="19072" y="606028"/>
                    <a:pt x="29303" y="786298"/>
                    <a:pt x="30361" y="822281"/>
                  </a:cubicBezTo>
                  <a:cubicBezTo>
                    <a:pt x="31419" y="858264"/>
                    <a:pt x="34594" y="795470"/>
                    <a:pt x="30361" y="739731"/>
                  </a:cubicBezTo>
                  <a:cubicBezTo>
                    <a:pt x="26128" y="683992"/>
                    <a:pt x="-13736" y="596855"/>
                    <a:pt x="4961" y="487847"/>
                  </a:cubicBezTo>
                  <a:cubicBezTo>
                    <a:pt x="23658" y="378839"/>
                    <a:pt x="109737" y="163292"/>
                    <a:pt x="142545" y="85681"/>
                  </a:cubicBezTo>
                  <a:cubicBezTo>
                    <a:pt x="175353" y="8070"/>
                    <a:pt x="172883" y="29942"/>
                    <a:pt x="201811" y="22181"/>
                  </a:cubicBezTo>
                  <a:cubicBezTo>
                    <a:pt x="230739" y="14420"/>
                    <a:pt x="324225" y="54636"/>
                    <a:pt x="328811" y="51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フリーフォーム: 図形 2070">
              <a:extLst>
                <a:ext uri="{FF2B5EF4-FFF2-40B4-BE49-F238E27FC236}">
                  <a16:creationId xmlns:a16="http://schemas.microsoft.com/office/drawing/2014/main" id="{8058B28C-4200-4E01-9DCD-E8208F89A2D9}"/>
                </a:ext>
              </a:extLst>
            </p:cNvPr>
            <p:cNvSpPr/>
            <p:nvPr/>
          </p:nvSpPr>
          <p:spPr>
            <a:xfrm>
              <a:off x="6374154" y="7010367"/>
              <a:ext cx="134714" cy="427429"/>
            </a:xfrm>
            <a:custGeom>
              <a:avLst/>
              <a:gdLst>
                <a:gd name="connsiteX0" fmla="*/ 134596 w 134714"/>
                <a:gd name="connsiteY0" fmla="*/ 33 h 427429"/>
                <a:gd name="connsiteX1" fmla="*/ 54163 w 134714"/>
                <a:gd name="connsiteY1" fmla="*/ 201116 h 427429"/>
                <a:gd name="connsiteX2" fmla="*/ 1246 w 134714"/>
                <a:gd name="connsiteY2" fmla="*/ 421250 h 427429"/>
                <a:gd name="connsiteX3" fmla="*/ 18179 w 134714"/>
                <a:gd name="connsiteY3" fmla="*/ 353516 h 427429"/>
                <a:gd name="connsiteX4" fmla="*/ 35113 w 134714"/>
                <a:gd name="connsiteY4" fmla="*/ 215933 h 427429"/>
                <a:gd name="connsiteX5" fmla="*/ 134596 w 134714"/>
                <a:gd name="connsiteY5" fmla="*/ 33 h 4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714" h="427429">
                  <a:moveTo>
                    <a:pt x="134596" y="33"/>
                  </a:moveTo>
                  <a:cubicBezTo>
                    <a:pt x="137771" y="-2437"/>
                    <a:pt x="76388" y="130913"/>
                    <a:pt x="54163" y="201116"/>
                  </a:cubicBezTo>
                  <a:cubicBezTo>
                    <a:pt x="31938" y="271319"/>
                    <a:pt x="7243" y="395850"/>
                    <a:pt x="1246" y="421250"/>
                  </a:cubicBezTo>
                  <a:cubicBezTo>
                    <a:pt x="-4751" y="446650"/>
                    <a:pt x="12535" y="387735"/>
                    <a:pt x="18179" y="353516"/>
                  </a:cubicBezTo>
                  <a:cubicBezTo>
                    <a:pt x="23823" y="319297"/>
                    <a:pt x="15005" y="271319"/>
                    <a:pt x="35113" y="215933"/>
                  </a:cubicBezTo>
                  <a:cubicBezTo>
                    <a:pt x="55221" y="160547"/>
                    <a:pt x="131421" y="2503"/>
                    <a:pt x="134596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フリーフォーム: 図形 2071">
              <a:extLst>
                <a:ext uri="{FF2B5EF4-FFF2-40B4-BE49-F238E27FC236}">
                  <a16:creationId xmlns:a16="http://schemas.microsoft.com/office/drawing/2014/main" id="{D5FAF20F-0C92-40F7-8F5D-D63AB5CEF807}"/>
                </a:ext>
              </a:extLst>
            </p:cNvPr>
            <p:cNvSpPr/>
            <p:nvPr/>
          </p:nvSpPr>
          <p:spPr>
            <a:xfrm>
              <a:off x="6807297" y="6178370"/>
              <a:ext cx="108578" cy="582827"/>
            </a:xfrm>
            <a:custGeom>
              <a:avLst/>
              <a:gdLst>
                <a:gd name="connsiteX0" fmla="*/ 33241 w 108578"/>
                <a:gd name="connsiteY0" fmla="*/ 180 h 582827"/>
                <a:gd name="connsiteX1" fmla="*/ 96741 w 108578"/>
                <a:gd name="connsiteY1" fmla="*/ 100193 h 582827"/>
                <a:gd name="connsiteX2" fmla="*/ 87216 w 108578"/>
                <a:gd name="connsiteY2" fmla="*/ 143055 h 582827"/>
                <a:gd name="connsiteX3" fmla="*/ 44353 w 108578"/>
                <a:gd name="connsiteY3" fmla="*/ 401818 h 582827"/>
                <a:gd name="connsiteX4" fmla="*/ 1491 w 108578"/>
                <a:gd name="connsiteY4" fmla="*/ 576443 h 582827"/>
                <a:gd name="connsiteX5" fmla="*/ 15778 w 108578"/>
                <a:gd name="connsiteY5" fmla="*/ 519293 h 582827"/>
                <a:gd name="connsiteX6" fmla="*/ 72928 w 108578"/>
                <a:gd name="connsiteY6" fmla="*/ 279580 h 582827"/>
                <a:gd name="connsiteX7" fmla="*/ 107853 w 108578"/>
                <a:gd name="connsiteY7" fmla="*/ 127180 h 582827"/>
                <a:gd name="connsiteX8" fmla="*/ 33241 w 108578"/>
                <a:gd name="connsiteY8" fmla="*/ 180 h 58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578" h="582827">
                  <a:moveTo>
                    <a:pt x="33241" y="180"/>
                  </a:moveTo>
                  <a:cubicBezTo>
                    <a:pt x="31389" y="-4318"/>
                    <a:pt x="87745" y="76381"/>
                    <a:pt x="96741" y="100193"/>
                  </a:cubicBezTo>
                  <a:cubicBezTo>
                    <a:pt x="105737" y="124005"/>
                    <a:pt x="95947" y="92784"/>
                    <a:pt x="87216" y="143055"/>
                  </a:cubicBezTo>
                  <a:cubicBezTo>
                    <a:pt x="78485" y="193326"/>
                    <a:pt x="58640" y="329587"/>
                    <a:pt x="44353" y="401818"/>
                  </a:cubicBezTo>
                  <a:cubicBezTo>
                    <a:pt x="30066" y="474049"/>
                    <a:pt x="6253" y="556864"/>
                    <a:pt x="1491" y="576443"/>
                  </a:cubicBezTo>
                  <a:cubicBezTo>
                    <a:pt x="-3271" y="596022"/>
                    <a:pt x="3872" y="568770"/>
                    <a:pt x="15778" y="519293"/>
                  </a:cubicBezTo>
                  <a:cubicBezTo>
                    <a:pt x="27684" y="469816"/>
                    <a:pt x="57582" y="344932"/>
                    <a:pt x="72928" y="279580"/>
                  </a:cubicBezTo>
                  <a:cubicBezTo>
                    <a:pt x="88274" y="214228"/>
                    <a:pt x="113145" y="169249"/>
                    <a:pt x="107853" y="127180"/>
                  </a:cubicBezTo>
                  <a:cubicBezTo>
                    <a:pt x="102561" y="85111"/>
                    <a:pt x="35093" y="4678"/>
                    <a:pt x="33241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3" name="フリーフォーム: 図形 2072">
              <a:extLst>
                <a:ext uri="{FF2B5EF4-FFF2-40B4-BE49-F238E27FC236}">
                  <a16:creationId xmlns:a16="http://schemas.microsoft.com/office/drawing/2014/main" id="{2B4DE633-D639-4132-846F-A509833C5186}"/>
                </a:ext>
              </a:extLst>
            </p:cNvPr>
            <p:cNvSpPr/>
            <p:nvPr/>
          </p:nvSpPr>
          <p:spPr>
            <a:xfrm>
              <a:off x="6628678" y="6237599"/>
              <a:ext cx="272795" cy="312339"/>
            </a:xfrm>
            <a:custGeom>
              <a:avLst/>
              <a:gdLst>
                <a:gd name="connsiteX0" fmla="*/ 272185 w 272795"/>
                <a:gd name="connsiteY0" fmla="*/ 87001 h 312339"/>
                <a:gd name="connsiteX1" fmla="*/ 235672 w 272795"/>
                <a:gd name="connsiteY1" fmla="*/ 9214 h 312339"/>
                <a:gd name="connsiteX2" fmla="*/ 186460 w 272795"/>
                <a:gd name="connsiteY2" fmla="*/ 31439 h 312339"/>
                <a:gd name="connsiteX3" fmla="*/ 56285 w 272795"/>
                <a:gd name="connsiteY3" fmla="*/ 183839 h 312339"/>
                <a:gd name="connsiteX4" fmla="*/ 2310 w 272795"/>
                <a:gd name="connsiteY4" fmla="*/ 307664 h 312339"/>
                <a:gd name="connsiteX5" fmla="*/ 16597 w 272795"/>
                <a:gd name="connsiteY5" fmla="*/ 271151 h 312339"/>
                <a:gd name="connsiteX6" fmla="*/ 76922 w 272795"/>
                <a:gd name="connsiteY6" fmla="*/ 129864 h 312339"/>
                <a:gd name="connsiteX7" fmla="*/ 205510 w 272795"/>
                <a:gd name="connsiteY7" fmla="*/ 1276 h 312339"/>
                <a:gd name="connsiteX8" fmla="*/ 272185 w 272795"/>
                <a:gd name="connsiteY8" fmla="*/ 87001 h 31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95" h="312339">
                  <a:moveTo>
                    <a:pt x="272185" y="87001"/>
                  </a:moveTo>
                  <a:cubicBezTo>
                    <a:pt x="277212" y="88324"/>
                    <a:pt x="249959" y="18474"/>
                    <a:pt x="235672" y="9214"/>
                  </a:cubicBezTo>
                  <a:cubicBezTo>
                    <a:pt x="221385" y="-46"/>
                    <a:pt x="216358" y="2335"/>
                    <a:pt x="186460" y="31439"/>
                  </a:cubicBezTo>
                  <a:cubicBezTo>
                    <a:pt x="156562" y="60543"/>
                    <a:pt x="86977" y="137802"/>
                    <a:pt x="56285" y="183839"/>
                  </a:cubicBezTo>
                  <a:cubicBezTo>
                    <a:pt x="25593" y="229876"/>
                    <a:pt x="8925" y="293112"/>
                    <a:pt x="2310" y="307664"/>
                  </a:cubicBezTo>
                  <a:cubicBezTo>
                    <a:pt x="-4305" y="322216"/>
                    <a:pt x="4162" y="300784"/>
                    <a:pt x="16597" y="271151"/>
                  </a:cubicBezTo>
                  <a:cubicBezTo>
                    <a:pt x="29032" y="241518"/>
                    <a:pt x="45437" y="174843"/>
                    <a:pt x="76922" y="129864"/>
                  </a:cubicBezTo>
                  <a:cubicBezTo>
                    <a:pt x="108407" y="84885"/>
                    <a:pt x="175083" y="14770"/>
                    <a:pt x="205510" y="1276"/>
                  </a:cubicBezTo>
                  <a:cubicBezTo>
                    <a:pt x="235937" y="-12218"/>
                    <a:pt x="267158" y="85678"/>
                    <a:pt x="272185" y="87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フリーフォーム: 図形 2073">
              <a:extLst>
                <a:ext uri="{FF2B5EF4-FFF2-40B4-BE49-F238E27FC236}">
                  <a16:creationId xmlns:a16="http://schemas.microsoft.com/office/drawing/2014/main" id="{9EDA1923-AF0A-4A85-AD95-F078BCBF63DE}"/>
                </a:ext>
              </a:extLst>
            </p:cNvPr>
            <p:cNvSpPr/>
            <p:nvPr/>
          </p:nvSpPr>
          <p:spPr>
            <a:xfrm>
              <a:off x="6797643" y="6377827"/>
              <a:ext cx="55604" cy="318358"/>
            </a:xfrm>
            <a:custGeom>
              <a:avLst/>
              <a:gdLst>
                <a:gd name="connsiteX0" fmla="*/ 4795 w 55604"/>
                <a:gd name="connsiteY0" fmla="*/ 748 h 318358"/>
                <a:gd name="connsiteX1" fmla="*/ 31782 w 55604"/>
                <a:gd name="connsiteY1" fmla="*/ 69011 h 318358"/>
                <a:gd name="connsiteX2" fmla="*/ 1620 w 55604"/>
                <a:gd name="connsiteY2" fmla="*/ 311898 h 318358"/>
                <a:gd name="connsiteX3" fmla="*/ 9557 w 55604"/>
                <a:gd name="connsiteY3" fmla="*/ 230936 h 318358"/>
                <a:gd name="connsiteX4" fmla="*/ 55595 w 55604"/>
                <a:gd name="connsiteY4" fmla="*/ 45198 h 318358"/>
                <a:gd name="connsiteX5" fmla="*/ 4795 w 55604"/>
                <a:gd name="connsiteY5" fmla="*/ 748 h 3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604" h="318358">
                  <a:moveTo>
                    <a:pt x="4795" y="748"/>
                  </a:moveTo>
                  <a:cubicBezTo>
                    <a:pt x="826" y="4717"/>
                    <a:pt x="32311" y="17153"/>
                    <a:pt x="31782" y="69011"/>
                  </a:cubicBezTo>
                  <a:cubicBezTo>
                    <a:pt x="31253" y="120869"/>
                    <a:pt x="5324" y="284911"/>
                    <a:pt x="1620" y="311898"/>
                  </a:cubicBezTo>
                  <a:cubicBezTo>
                    <a:pt x="-2084" y="338885"/>
                    <a:pt x="561" y="275386"/>
                    <a:pt x="9557" y="230936"/>
                  </a:cubicBezTo>
                  <a:cubicBezTo>
                    <a:pt x="18553" y="186486"/>
                    <a:pt x="54801" y="82240"/>
                    <a:pt x="55595" y="45198"/>
                  </a:cubicBezTo>
                  <a:cubicBezTo>
                    <a:pt x="56389" y="8156"/>
                    <a:pt x="8764" y="-3221"/>
                    <a:pt x="4795" y="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フリーフォーム: 図形 2074">
              <a:extLst>
                <a:ext uri="{FF2B5EF4-FFF2-40B4-BE49-F238E27FC236}">
                  <a16:creationId xmlns:a16="http://schemas.microsoft.com/office/drawing/2014/main" id="{F5F6B226-7FB6-41F2-A357-80113C407267}"/>
                </a:ext>
              </a:extLst>
            </p:cNvPr>
            <p:cNvSpPr/>
            <p:nvPr/>
          </p:nvSpPr>
          <p:spPr>
            <a:xfrm>
              <a:off x="6634843" y="6429247"/>
              <a:ext cx="131697" cy="219651"/>
            </a:xfrm>
            <a:custGeom>
              <a:avLst/>
              <a:gdLst>
                <a:gd name="connsiteX0" fmla="*/ 102507 w 131697"/>
                <a:gd name="connsiteY0" fmla="*/ 128 h 219651"/>
                <a:gd name="connsiteX1" fmla="*/ 104095 w 131697"/>
                <a:gd name="connsiteY1" fmla="*/ 146178 h 219651"/>
                <a:gd name="connsiteX2" fmla="*/ 131082 w 131697"/>
                <a:gd name="connsiteY2" fmla="*/ 217616 h 219651"/>
                <a:gd name="connsiteX3" fmla="*/ 73932 w 131697"/>
                <a:gd name="connsiteY3" fmla="*/ 196978 h 219651"/>
                <a:gd name="connsiteX4" fmla="*/ 907 w 131697"/>
                <a:gd name="connsiteY4" fmla="*/ 163641 h 219651"/>
                <a:gd name="connsiteX5" fmla="*/ 127907 w 131697"/>
                <a:gd name="connsiteY5" fmla="*/ 209678 h 219651"/>
                <a:gd name="connsiteX6" fmla="*/ 83457 w 131697"/>
                <a:gd name="connsiteY6" fmla="*/ 155703 h 219651"/>
                <a:gd name="connsiteX7" fmla="*/ 80282 w 131697"/>
                <a:gd name="connsiteY7" fmla="*/ 120778 h 219651"/>
                <a:gd name="connsiteX8" fmla="*/ 102507 w 131697"/>
                <a:gd name="connsiteY8" fmla="*/ 128 h 21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97" h="219651">
                  <a:moveTo>
                    <a:pt x="102507" y="128"/>
                  </a:moveTo>
                  <a:cubicBezTo>
                    <a:pt x="106476" y="4361"/>
                    <a:pt x="99333" y="109930"/>
                    <a:pt x="104095" y="146178"/>
                  </a:cubicBezTo>
                  <a:cubicBezTo>
                    <a:pt x="108857" y="182426"/>
                    <a:pt x="136109" y="209149"/>
                    <a:pt x="131082" y="217616"/>
                  </a:cubicBezTo>
                  <a:cubicBezTo>
                    <a:pt x="126055" y="226083"/>
                    <a:pt x="95628" y="205974"/>
                    <a:pt x="73932" y="196978"/>
                  </a:cubicBezTo>
                  <a:cubicBezTo>
                    <a:pt x="52236" y="187982"/>
                    <a:pt x="-8089" y="161524"/>
                    <a:pt x="907" y="163641"/>
                  </a:cubicBezTo>
                  <a:cubicBezTo>
                    <a:pt x="9903" y="165758"/>
                    <a:pt x="114149" y="211001"/>
                    <a:pt x="127907" y="209678"/>
                  </a:cubicBezTo>
                  <a:cubicBezTo>
                    <a:pt x="141665" y="208355"/>
                    <a:pt x="91394" y="170520"/>
                    <a:pt x="83457" y="155703"/>
                  </a:cubicBezTo>
                  <a:cubicBezTo>
                    <a:pt x="75519" y="140886"/>
                    <a:pt x="77636" y="143797"/>
                    <a:pt x="80282" y="120778"/>
                  </a:cubicBezTo>
                  <a:cubicBezTo>
                    <a:pt x="82928" y="97759"/>
                    <a:pt x="98538" y="-4105"/>
                    <a:pt x="102507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6" name="フリーフォーム: 図形 2075">
              <a:extLst>
                <a:ext uri="{FF2B5EF4-FFF2-40B4-BE49-F238E27FC236}">
                  <a16:creationId xmlns:a16="http://schemas.microsoft.com/office/drawing/2014/main" id="{242CFB90-9713-4AE8-8888-F7E5C2D99860}"/>
                </a:ext>
              </a:extLst>
            </p:cNvPr>
            <p:cNvSpPr/>
            <p:nvPr/>
          </p:nvSpPr>
          <p:spPr>
            <a:xfrm>
              <a:off x="6741864" y="6671715"/>
              <a:ext cx="87638" cy="446846"/>
            </a:xfrm>
            <a:custGeom>
              <a:avLst/>
              <a:gdLst>
                <a:gd name="connsiteX0" fmla="*/ 33586 w 87638"/>
                <a:gd name="connsiteY0" fmla="*/ 548 h 446846"/>
                <a:gd name="connsiteX1" fmla="*/ 63749 w 87638"/>
                <a:gd name="connsiteY1" fmla="*/ 154535 h 446846"/>
                <a:gd name="connsiteX2" fmla="*/ 27236 w 87638"/>
                <a:gd name="connsiteY2" fmla="*/ 356148 h 446846"/>
                <a:gd name="connsiteX3" fmla="*/ 249 w 87638"/>
                <a:gd name="connsiteY3" fmla="*/ 446635 h 446846"/>
                <a:gd name="connsiteX4" fmla="*/ 43111 w 87638"/>
                <a:gd name="connsiteY4" fmla="*/ 333923 h 446846"/>
                <a:gd name="connsiteX5" fmla="*/ 87561 w 87638"/>
                <a:gd name="connsiteY5" fmla="*/ 208510 h 446846"/>
                <a:gd name="connsiteX6" fmla="*/ 33586 w 87638"/>
                <a:gd name="connsiteY6" fmla="*/ 548 h 44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8" h="446846">
                  <a:moveTo>
                    <a:pt x="33586" y="548"/>
                  </a:moveTo>
                  <a:cubicBezTo>
                    <a:pt x="29617" y="-8448"/>
                    <a:pt x="64807" y="95268"/>
                    <a:pt x="63749" y="154535"/>
                  </a:cubicBezTo>
                  <a:cubicBezTo>
                    <a:pt x="62691" y="213802"/>
                    <a:pt x="37819" y="307465"/>
                    <a:pt x="27236" y="356148"/>
                  </a:cubicBezTo>
                  <a:cubicBezTo>
                    <a:pt x="16653" y="404831"/>
                    <a:pt x="-2397" y="450339"/>
                    <a:pt x="249" y="446635"/>
                  </a:cubicBezTo>
                  <a:cubicBezTo>
                    <a:pt x="2895" y="442931"/>
                    <a:pt x="28559" y="373610"/>
                    <a:pt x="43111" y="333923"/>
                  </a:cubicBezTo>
                  <a:cubicBezTo>
                    <a:pt x="57663" y="294236"/>
                    <a:pt x="89413" y="262750"/>
                    <a:pt x="87561" y="208510"/>
                  </a:cubicBezTo>
                  <a:cubicBezTo>
                    <a:pt x="85709" y="154270"/>
                    <a:pt x="37555" y="9544"/>
                    <a:pt x="33586" y="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7" name="フリーフォーム: 図形 2076">
              <a:extLst>
                <a:ext uri="{FF2B5EF4-FFF2-40B4-BE49-F238E27FC236}">
                  <a16:creationId xmlns:a16="http://schemas.microsoft.com/office/drawing/2014/main" id="{F1C3FB3B-F4ED-49FC-91E4-B05F5D67360A}"/>
                </a:ext>
              </a:extLst>
            </p:cNvPr>
            <p:cNvSpPr/>
            <p:nvPr/>
          </p:nvSpPr>
          <p:spPr>
            <a:xfrm>
              <a:off x="6605381" y="7134537"/>
              <a:ext cx="138328" cy="335128"/>
            </a:xfrm>
            <a:custGeom>
              <a:avLst/>
              <a:gdLst>
                <a:gd name="connsiteX0" fmla="*/ 138319 w 138328"/>
                <a:gd name="connsiteY0" fmla="*/ 1276 h 335128"/>
                <a:gd name="connsiteX1" fmla="*/ 70057 w 138328"/>
                <a:gd name="connsiteY1" fmla="*/ 217176 h 335128"/>
                <a:gd name="connsiteX2" fmla="*/ 207 w 138328"/>
                <a:gd name="connsiteY2" fmla="*/ 334651 h 335128"/>
                <a:gd name="connsiteX3" fmla="*/ 49419 w 138328"/>
                <a:gd name="connsiteY3" fmla="*/ 253688 h 335128"/>
                <a:gd name="connsiteX4" fmla="*/ 74819 w 138328"/>
                <a:gd name="connsiteY4" fmla="*/ 133038 h 335128"/>
                <a:gd name="connsiteX5" fmla="*/ 138319 w 138328"/>
                <a:gd name="connsiteY5" fmla="*/ 1276 h 33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328" h="335128">
                  <a:moveTo>
                    <a:pt x="138319" y="1276"/>
                  </a:moveTo>
                  <a:cubicBezTo>
                    <a:pt x="137525" y="15299"/>
                    <a:pt x="93076" y="161613"/>
                    <a:pt x="70057" y="217176"/>
                  </a:cubicBezTo>
                  <a:cubicBezTo>
                    <a:pt x="47038" y="272739"/>
                    <a:pt x="3647" y="328566"/>
                    <a:pt x="207" y="334651"/>
                  </a:cubicBezTo>
                  <a:cubicBezTo>
                    <a:pt x="-3233" y="340736"/>
                    <a:pt x="36984" y="287290"/>
                    <a:pt x="49419" y="253688"/>
                  </a:cubicBezTo>
                  <a:cubicBezTo>
                    <a:pt x="61854" y="220086"/>
                    <a:pt x="60532" y="173519"/>
                    <a:pt x="74819" y="133038"/>
                  </a:cubicBezTo>
                  <a:cubicBezTo>
                    <a:pt x="89106" y="92557"/>
                    <a:pt x="139113" y="-12747"/>
                    <a:pt x="138319" y="1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8" name="フリーフォーム: 図形 2077">
              <a:extLst>
                <a:ext uri="{FF2B5EF4-FFF2-40B4-BE49-F238E27FC236}">
                  <a16:creationId xmlns:a16="http://schemas.microsoft.com/office/drawing/2014/main" id="{8A351303-D681-4BD4-A67F-3B4CCE75687D}"/>
                </a:ext>
              </a:extLst>
            </p:cNvPr>
            <p:cNvSpPr/>
            <p:nvPr/>
          </p:nvSpPr>
          <p:spPr>
            <a:xfrm>
              <a:off x="6443019" y="7090379"/>
              <a:ext cx="173827" cy="149910"/>
            </a:xfrm>
            <a:custGeom>
              <a:avLst/>
              <a:gdLst>
                <a:gd name="connsiteX0" fmla="*/ 173681 w 173827"/>
                <a:gd name="connsiteY0" fmla="*/ 4159 h 149910"/>
                <a:gd name="connsiteX1" fmla="*/ 38744 w 173827"/>
                <a:gd name="connsiteY1" fmla="*/ 7334 h 149910"/>
                <a:gd name="connsiteX2" fmla="*/ 13344 w 173827"/>
                <a:gd name="connsiteY2" fmla="*/ 91471 h 149910"/>
                <a:gd name="connsiteX3" fmla="*/ 10169 w 173827"/>
                <a:gd name="connsiteY3" fmla="*/ 148621 h 149910"/>
                <a:gd name="connsiteX4" fmla="*/ 13344 w 173827"/>
                <a:gd name="connsiteY4" fmla="*/ 35909 h 149910"/>
                <a:gd name="connsiteX5" fmla="*/ 10169 w 173827"/>
                <a:gd name="connsiteY5" fmla="*/ 5746 h 149910"/>
                <a:gd name="connsiteX6" fmla="*/ 173681 w 173827"/>
                <a:gd name="connsiteY6" fmla="*/ 4159 h 14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827" h="149910">
                  <a:moveTo>
                    <a:pt x="173681" y="4159"/>
                  </a:moveTo>
                  <a:cubicBezTo>
                    <a:pt x="178443" y="4424"/>
                    <a:pt x="65467" y="-7218"/>
                    <a:pt x="38744" y="7334"/>
                  </a:cubicBezTo>
                  <a:cubicBezTo>
                    <a:pt x="12021" y="21886"/>
                    <a:pt x="18106" y="67923"/>
                    <a:pt x="13344" y="91471"/>
                  </a:cubicBezTo>
                  <a:cubicBezTo>
                    <a:pt x="8582" y="115019"/>
                    <a:pt x="10169" y="157881"/>
                    <a:pt x="10169" y="148621"/>
                  </a:cubicBezTo>
                  <a:cubicBezTo>
                    <a:pt x="10169" y="139361"/>
                    <a:pt x="13344" y="59721"/>
                    <a:pt x="13344" y="35909"/>
                  </a:cubicBezTo>
                  <a:cubicBezTo>
                    <a:pt x="13344" y="12097"/>
                    <a:pt x="-14437" y="13948"/>
                    <a:pt x="10169" y="5746"/>
                  </a:cubicBezTo>
                  <a:cubicBezTo>
                    <a:pt x="34775" y="-2456"/>
                    <a:pt x="168919" y="3894"/>
                    <a:pt x="173681" y="4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フリーフォーム: 図形 2078">
              <a:extLst>
                <a:ext uri="{FF2B5EF4-FFF2-40B4-BE49-F238E27FC236}">
                  <a16:creationId xmlns:a16="http://schemas.microsoft.com/office/drawing/2014/main" id="{2AD8D64E-691B-4F96-A3DA-4AB97351B5CB}"/>
                </a:ext>
              </a:extLst>
            </p:cNvPr>
            <p:cNvSpPr/>
            <p:nvPr/>
          </p:nvSpPr>
          <p:spPr>
            <a:xfrm>
              <a:off x="6446759" y="7270750"/>
              <a:ext cx="49120" cy="169100"/>
            </a:xfrm>
            <a:custGeom>
              <a:avLst/>
              <a:gdLst>
                <a:gd name="connsiteX0" fmla="*/ 33416 w 49120"/>
                <a:gd name="connsiteY0" fmla="*/ 0 h 169100"/>
                <a:gd name="connsiteX1" fmla="*/ 23891 w 49120"/>
                <a:gd name="connsiteY1" fmla="*/ 80963 h 169100"/>
                <a:gd name="connsiteX2" fmla="*/ 47704 w 49120"/>
                <a:gd name="connsiteY2" fmla="*/ 166688 h 169100"/>
                <a:gd name="connsiteX3" fmla="*/ 41354 w 49120"/>
                <a:gd name="connsiteY3" fmla="*/ 139700 h 169100"/>
                <a:gd name="connsiteX4" fmla="*/ 79 w 49120"/>
                <a:gd name="connsiteY4" fmla="*/ 79375 h 169100"/>
                <a:gd name="connsiteX5" fmla="*/ 33416 w 49120"/>
                <a:gd name="connsiteY5" fmla="*/ 0 h 1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20" h="169100">
                  <a:moveTo>
                    <a:pt x="33416" y="0"/>
                  </a:moveTo>
                  <a:cubicBezTo>
                    <a:pt x="37385" y="265"/>
                    <a:pt x="21510" y="53182"/>
                    <a:pt x="23891" y="80963"/>
                  </a:cubicBezTo>
                  <a:cubicBezTo>
                    <a:pt x="26272" y="108744"/>
                    <a:pt x="44794" y="156899"/>
                    <a:pt x="47704" y="166688"/>
                  </a:cubicBezTo>
                  <a:cubicBezTo>
                    <a:pt x="50615" y="176478"/>
                    <a:pt x="49292" y="154252"/>
                    <a:pt x="41354" y="139700"/>
                  </a:cubicBezTo>
                  <a:cubicBezTo>
                    <a:pt x="33416" y="125148"/>
                    <a:pt x="1931" y="98954"/>
                    <a:pt x="79" y="79375"/>
                  </a:cubicBezTo>
                  <a:cubicBezTo>
                    <a:pt x="-1773" y="59796"/>
                    <a:pt x="29447" y="-265"/>
                    <a:pt x="334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0" name="フリーフォーム: 図形 2079">
              <a:extLst>
                <a:ext uri="{FF2B5EF4-FFF2-40B4-BE49-F238E27FC236}">
                  <a16:creationId xmlns:a16="http://schemas.microsoft.com/office/drawing/2014/main" id="{6C472887-7462-4B76-9285-BA860712A04D}"/>
                </a:ext>
              </a:extLst>
            </p:cNvPr>
            <p:cNvSpPr/>
            <p:nvPr/>
          </p:nvSpPr>
          <p:spPr>
            <a:xfrm>
              <a:off x="6314699" y="7477051"/>
              <a:ext cx="196181" cy="200191"/>
            </a:xfrm>
            <a:custGeom>
              <a:avLst/>
              <a:gdLst>
                <a:gd name="connsiteX0" fmla="*/ 195639 w 196181"/>
                <a:gd name="connsiteY0" fmla="*/ 74 h 200191"/>
                <a:gd name="connsiteX1" fmla="*/ 79751 w 196181"/>
                <a:gd name="connsiteY1" fmla="*/ 71512 h 200191"/>
                <a:gd name="connsiteX2" fmla="*/ 43239 w 196181"/>
                <a:gd name="connsiteY2" fmla="*/ 112787 h 200191"/>
                <a:gd name="connsiteX3" fmla="*/ 376 w 196181"/>
                <a:gd name="connsiteY3" fmla="*/ 200099 h 200191"/>
                <a:gd name="connsiteX4" fmla="*/ 22601 w 196181"/>
                <a:gd name="connsiteY4" fmla="*/ 128662 h 200191"/>
                <a:gd name="connsiteX5" fmla="*/ 27364 w 196181"/>
                <a:gd name="connsiteY5" fmla="*/ 85799 h 200191"/>
                <a:gd name="connsiteX6" fmla="*/ 195639 w 196181"/>
                <a:gd name="connsiteY6" fmla="*/ 74 h 20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181" h="200191">
                  <a:moveTo>
                    <a:pt x="195639" y="74"/>
                  </a:moveTo>
                  <a:cubicBezTo>
                    <a:pt x="204370" y="-2307"/>
                    <a:pt x="105151" y="52727"/>
                    <a:pt x="79751" y="71512"/>
                  </a:cubicBezTo>
                  <a:cubicBezTo>
                    <a:pt x="54351" y="90297"/>
                    <a:pt x="56468" y="91356"/>
                    <a:pt x="43239" y="112787"/>
                  </a:cubicBezTo>
                  <a:cubicBezTo>
                    <a:pt x="30010" y="134218"/>
                    <a:pt x="3816" y="197453"/>
                    <a:pt x="376" y="200099"/>
                  </a:cubicBezTo>
                  <a:cubicBezTo>
                    <a:pt x="-3064" y="202745"/>
                    <a:pt x="18103" y="147712"/>
                    <a:pt x="22601" y="128662"/>
                  </a:cubicBezTo>
                  <a:cubicBezTo>
                    <a:pt x="27099" y="109612"/>
                    <a:pt x="2493" y="105643"/>
                    <a:pt x="27364" y="85799"/>
                  </a:cubicBezTo>
                  <a:cubicBezTo>
                    <a:pt x="52235" y="65955"/>
                    <a:pt x="186908" y="2455"/>
                    <a:pt x="195639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フリーフォーム: 図形 2081">
              <a:extLst>
                <a:ext uri="{FF2B5EF4-FFF2-40B4-BE49-F238E27FC236}">
                  <a16:creationId xmlns:a16="http://schemas.microsoft.com/office/drawing/2014/main" id="{ABFD8E12-EB0C-4DE9-B7E2-F2873B359B13}"/>
                </a:ext>
              </a:extLst>
            </p:cNvPr>
            <p:cNvSpPr/>
            <p:nvPr/>
          </p:nvSpPr>
          <p:spPr>
            <a:xfrm>
              <a:off x="6381994" y="7458665"/>
              <a:ext cx="251864" cy="316505"/>
            </a:xfrm>
            <a:custGeom>
              <a:avLst/>
              <a:gdLst>
                <a:gd name="connsiteX0" fmla="*/ 190256 w 251864"/>
                <a:gd name="connsiteY0" fmla="*/ 216898 h 316505"/>
                <a:gd name="connsiteX1" fmla="*/ 234706 w 251864"/>
                <a:gd name="connsiteY1" fmla="*/ 151810 h 316505"/>
                <a:gd name="connsiteX2" fmla="*/ 241056 w 251864"/>
                <a:gd name="connsiteY2" fmla="*/ 94660 h 316505"/>
                <a:gd name="connsiteX3" fmla="*/ 231531 w 251864"/>
                <a:gd name="connsiteY3" fmla="*/ 45448 h 316505"/>
                <a:gd name="connsiteX4" fmla="*/ 179144 w 251864"/>
                <a:gd name="connsiteY4" fmla="*/ 12110 h 316505"/>
                <a:gd name="connsiteX5" fmla="*/ 110881 w 251864"/>
                <a:gd name="connsiteY5" fmla="*/ 24810 h 316505"/>
                <a:gd name="connsiteX6" fmla="*/ 37856 w 251864"/>
                <a:gd name="connsiteY6" fmla="*/ 105773 h 316505"/>
                <a:gd name="connsiteX7" fmla="*/ 12456 w 251864"/>
                <a:gd name="connsiteY7" fmla="*/ 189910 h 316505"/>
                <a:gd name="connsiteX8" fmla="*/ 17219 w 251864"/>
                <a:gd name="connsiteY8" fmla="*/ 278810 h 316505"/>
                <a:gd name="connsiteX9" fmla="*/ 75956 w 251864"/>
                <a:gd name="connsiteY9" fmla="*/ 315323 h 316505"/>
                <a:gd name="connsiteX10" fmla="*/ 126756 w 251864"/>
                <a:gd name="connsiteY10" fmla="*/ 304210 h 316505"/>
                <a:gd name="connsiteX11" fmla="*/ 155331 w 251864"/>
                <a:gd name="connsiteY11" fmla="*/ 270873 h 316505"/>
                <a:gd name="connsiteX12" fmla="*/ 82306 w 251864"/>
                <a:gd name="connsiteY12" fmla="*/ 301035 h 316505"/>
                <a:gd name="connsiteX13" fmla="*/ 26744 w 251864"/>
                <a:gd name="connsiteY13" fmla="*/ 275635 h 316505"/>
                <a:gd name="connsiteX14" fmla="*/ 6106 w 251864"/>
                <a:gd name="connsiteY14" fmla="*/ 189910 h 316505"/>
                <a:gd name="connsiteX15" fmla="*/ 9281 w 251864"/>
                <a:gd name="connsiteY15" fmla="*/ 121648 h 316505"/>
                <a:gd name="connsiteX16" fmla="*/ 107706 w 251864"/>
                <a:gd name="connsiteY16" fmla="*/ 8935 h 316505"/>
                <a:gd name="connsiteX17" fmla="*/ 222006 w 251864"/>
                <a:gd name="connsiteY17" fmla="*/ 16873 h 316505"/>
                <a:gd name="connsiteX18" fmla="*/ 250581 w 251864"/>
                <a:gd name="connsiteY18" fmla="*/ 94660 h 316505"/>
                <a:gd name="connsiteX19" fmla="*/ 190256 w 251864"/>
                <a:gd name="connsiteY19" fmla="*/ 216898 h 31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864" h="316505">
                  <a:moveTo>
                    <a:pt x="190256" y="216898"/>
                  </a:moveTo>
                  <a:cubicBezTo>
                    <a:pt x="187610" y="226423"/>
                    <a:pt x="226239" y="172183"/>
                    <a:pt x="234706" y="151810"/>
                  </a:cubicBezTo>
                  <a:cubicBezTo>
                    <a:pt x="243173" y="131437"/>
                    <a:pt x="241585" y="112387"/>
                    <a:pt x="241056" y="94660"/>
                  </a:cubicBezTo>
                  <a:cubicBezTo>
                    <a:pt x="240527" y="76933"/>
                    <a:pt x="241850" y="59206"/>
                    <a:pt x="231531" y="45448"/>
                  </a:cubicBezTo>
                  <a:cubicBezTo>
                    <a:pt x="221212" y="31690"/>
                    <a:pt x="199252" y="15550"/>
                    <a:pt x="179144" y="12110"/>
                  </a:cubicBezTo>
                  <a:cubicBezTo>
                    <a:pt x="159036" y="8670"/>
                    <a:pt x="134429" y="9199"/>
                    <a:pt x="110881" y="24810"/>
                  </a:cubicBezTo>
                  <a:cubicBezTo>
                    <a:pt x="87333" y="40421"/>
                    <a:pt x="54260" y="78256"/>
                    <a:pt x="37856" y="105773"/>
                  </a:cubicBezTo>
                  <a:cubicBezTo>
                    <a:pt x="21452" y="133290"/>
                    <a:pt x="15895" y="161070"/>
                    <a:pt x="12456" y="189910"/>
                  </a:cubicBezTo>
                  <a:cubicBezTo>
                    <a:pt x="9016" y="218750"/>
                    <a:pt x="6636" y="257908"/>
                    <a:pt x="17219" y="278810"/>
                  </a:cubicBezTo>
                  <a:cubicBezTo>
                    <a:pt x="27802" y="299712"/>
                    <a:pt x="57700" y="311090"/>
                    <a:pt x="75956" y="315323"/>
                  </a:cubicBezTo>
                  <a:cubicBezTo>
                    <a:pt x="94212" y="319556"/>
                    <a:pt x="113527" y="311618"/>
                    <a:pt x="126756" y="304210"/>
                  </a:cubicBezTo>
                  <a:cubicBezTo>
                    <a:pt x="139985" y="296802"/>
                    <a:pt x="162739" y="271402"/>
                    <a:pt x="155331" y="270873"/>
                  </a:cubicBezTo>
                  <a:cubicBezTo>
                    <a:pt x="147923" y="270344"/>
                    <a:pt x="103737" y="300241"/>
                    <a:pt x="82306" y="301035"/>
                  </a:cubicBezTo>
                  <a:cubicBezTo>
                    <a:pt x="60875" y="301829"/>
                    <a:pt x="39444" y="294156"/>
                    <a:pt x="26744" y="275635"/>
                  </a:cubicBezTo>
                  <a:cubicBezTo>
                    <a:pt x="14044" y="257114"/>
                    <a:pt x="9016" y="215574"/>
                    <a:pt x="6106" y="189910"/>
                  </a:cubicBezTo>
                  <a:cubicBezTo>
                    <a:pt x="3195" y="164245"/>
                    <a:pt x="-7652" y="151810"/>
                    <a:pt x="9281" y="121648"/>
                  </a:cubicBezTo>
                  <a:cubicBezTo>
                    <a:pt x="26214" y="91486"/>
                    <a:pt x="72252" y="26397"/>
                    <a:pt x="107706" y="8935"/>
                  </a:cubicBezTo>
                  <a:cubicBezTo>
                    <a:pt x="143160" y="-8527"/>
                    <a:pt x="198194" y="2586"/>
                    <a:pt x="222006" y="16873"/>
                  </a:cubicBezTo>
                  <a:cubicBezTo>
                    <a:pt x="245818" y="31160"/>
                    <a:pt x="255608" y="63439"/>
                    <a:pt x="250581" y="94660"/>
                  </a:cubicBezTo>
                  <a:cubicBezTo>
                    <a:pt x="245554" y="125881"/>
                    <a:pt x="192902" y="207373"/>
                    <a:pt x="190256" y="216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3" name="フリーフォーム: 図形 2082">
              <a:extLst>
                <a:ext uri="{FF2B5EF4-FFF2-40B4-BE49-F238E27FC236}">
                  <a16:creationId xmlns:a16="http://schemas.microsoft.com/office/drawing/2014/main" id="{9A64E2FB-0E24-40CA-B3E2-D65549868FFA}"/>
                </a:ext>
              </a:extLst>
            </p:cNvPr>
            <p:cNvSpPr/>
            <p:nvPr/>
          </p:nvSpPr>
          <p:spPr>
            <a:xfrm>
              <a:off x="6419524" y="7486275"/>
              <a:ext cx="181651" cy="106767"/>
            </a:xfrm>
            <a:custGeom>
              <a:avLst/>
              <a:gdLst>
                <a:gd name="connsiteX0" fmla="*/ 181301 w 181651"/>
                <a:gd name="connsiteY0" fmla="*/ 97213 h 106767"/>
                <a:gd name="connsiteX1" fmla="*/ 163839 w 181651"/>
                <a:gd name="connsiteY1" fmla="*/ 22600 h 106767"/>
                <a:gd name="connsiteX2" fmla="*/ 109864 w 181651"/>
                <a:gd name="connsiteY2" fmla="*/ 8313 h 106767"/>
                <a:gd name="connsiteX3" fmla="*/ 47951 w 181651"/>
                <a:gd name="connsiteY3" fmla="*/ 38475 h 106767"/>
                <a:gd name="connsiteX4" fmla="*/ 326 w 181651"/>
                <a:gd name="connsiteY4" fmla="*/ 106738 h 106767"/>
                <a:gd name="connsiteX5" fmla="*/ 33664 w 181651"/>
                <a:gd name="connsiteY5" fmla="*/ 46413 h 106767"/>
                <a:gd name="connsiteX6" fmla="*/ 151139 w 181651"/>
                <a:gd name="connsiteY6" fmla="*/ 375 h 106767"/>
                <a:gd name="connsiteX7" fmla="*/ 181301 w 181651"/>
                <a:gd name="connsiteY7" fmla="*/ 97213 h 10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651" h="106767">
                  <a:moveTo>
                    <a:pt x="181301" y="97213"/>
                  </a:moveTo>
                  <a:cubicBezTo>
                    <a:pt x="183418" y="100917"/>
                    <a:pt x="175745" y="37417"/>
                    <a:pt x="163839" y="22600"/>
                  </a:cubicBezTo>
                  <a:cubicBezTo>
                    <a:pt x="151933" y="7783"/>
                    <a:pt x="129179" y="5667"/>
                    <a:pt x="109864" y="8313"/>
                  </a:cubicBezTo>
                  <a:cubicBezTo>
                    <a:pt x="90549" y="10959"/>
                    <a:pt x="66207" y="22071"/>
                    <a:pt x="47951" y="38475"/>
                  </a:cubicBezTo>
                  <a:cubicBezTo>
                    <a:pt x="29695" y="54879"/>
                    <a:pt x="2707" y="105415"/>
                    <a:pt x="326" y="106738"/>
                  </a:cubicBezTo>
                  <a:cubicBezTo>
                    <a:pt x="-2055" y="108061"/>
                    <a:pt x="8529" y="64140"/>
                    <a:pt x="33664" y="46413"/>
                  </a:cubicBezTo>
                  <a:cubicBezTo>
                    <a:pt x="58799" y="28686"/>
                    <a:pt x="125739" y="-3858"/>
                    <a:pt x="151139" y="375"/>
                  </a:cubicBezTo>
                  <a:cubicBezTo>
                    <a:pt x="176539" y="4608"/>
                    <a:pt x="179184" y="93509"/>
                    <a:pt x="181301" y="97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4" name="フリーフォーム: 図形 2083">
              <a:extLst>
                <a:ext uri="{FF2B5EF4-FFF2-40B4-BE49-F238E27FC236}">
                  <a16:creationId xmlns:a16="http://schemas.microsoft.com/office/drawing/2014/main" id="{0B0FBB0D-325F-481A-9FA4-88A58C085914}"/>
                </a:ext>
              </a:extLst>
            </p:cNvPr>
            <p:cNvSpPr/>
            <p:nvPr/>
          </p:nvSpPr>
          <p:spPr>
            <a:xfrm>
              <a:off x="6443879" y="7519594"/>
              <a:ext cx="150625" cy="105922"/>
            </a:xfrm>
            <a:custGeom>
              <a:avLst/>
              <a:gdLst>
                <a:gd name="connsiteX0" fmla="*/ 150596 w 150625"/>
                <a:gd name="connsiteY0" fmla="*/ 65481 h 105922"/>
                <a:gd name="connsiteX1" fmla="*/ 98209 w 150625"/>
                <a:gd name="connsiteY1" fmla="*/ 1981 h 105922"/>
                <a:gd name="connsiteX2" fmla="*/ 44234 w 150625"/>
                <a:gd name="connsiteY2" fmla="*/ 24206 h 105922"/>
                <a:gd name="connsiteX3" fmla="*/ 1371 w 150625"/>
                <a:gd name="connsiteY3" fmla="*/ 105169 h 105922"/>
                <a:gd name="connsiteX4" fmla="*/ 12484 w 150625"/>
                <a:gd name="connsiteY4" fmla="*/ 62306 h 105922"/>
                <a:gd name="connsiteX5" fmla="*/ 31534 w 150625"/>
                <a:gd name="connsiteY5" fmla="*/ 22619 h 105922"/>
                <a:gd name="connsiteX6" fmla="*/ 104559 w 150625"/>
                <a:gd name="connsiteY6" fmla="*/ 1981 h 105922"/>
                <a:gd name="connsiteX7" fmla="*/ 150596 w 150625"/>
                <a:gd name="connsiteY7" fmla="*/ 65481 h 10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625" h="105922">
                  <a:moveTo>
                    <a:pt x="150596" y="65481"/>
                  </a:moveTo>
                  <a:cubicBezTo>
                    <a:pt x="149538" y="65481"/>
                    <a:pt x="115936" y="8860"/>
                    <a:pt x="98209" y="1981"/>
                  </a:cubicBezTo>
                  <a:cubicBezTo>
                    <a:pt x="80482" y="-4898"/>
                    <a:pt x="60374" y="7008"/>
                    <a:pt x="44234" y="24206"/>
                  </a:cubicBezTo>
                  <a:cubicBezTo>
                    <a:pt x="28094" y="41404"/>
                    <a:pt x="6663" y="98819"/>
                    <a:pt x="1371" y="105169"/>
                  </a:cubicBezTo>
                  <a:cubicBezTo>
                    <a:pt x="-3921" y="111519"/>
                    <a:pt x="7457" y="76064"/>
                    <a:pt x="12484" y="62306"/>
                  </a:cubicBezTo>
                  <a:cubicBezTo>
                    <a:pt x="17511" y="48548"/>
                    <a:pt x="16188" y="32673"/>
                    <a:pt x="31534" y="22619"/>
                  </a:cubicBezTo>
                  <a:cubicBezTo>
                    <a:pt x="46880" y="12565"/>
                    <a:pt x="84980" y="-3046"/>
                    <a:pt x="104559" y="1981"/>
                  </a:cubicBezTo>
                  <a:cubicBezTo>
                    <a:pt x="124138" y="7008"/>
                    <a:pt x="151654" y="65481"/>
                    <a:pt x="150596" y="65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フリーフォーム: 図形 2084">
              <a:extLst>
                <a:ext uri="{FF2B5EF4-FFF2-40B4-BE49-F238E27FC236}">
                  <a16:creationId xmlns:a16="http://schemas.microsoft.com/office/drawing/2014/main" id="{1D0D6275-E10F-43D1-BF93-A6C838EA29F5}"/>
                </a:ext>
              </a:extLst>
            </p:cNvPr>
            <p:cNvSpPr/>
            <p:nvPr/>
          </p:nvSpPr>
          <p:spPr>
            <a:xfrm>
              <a:off x="6482182" y="7565599"/>
              <a:ext cx="100385" cy="80272"/>
            </a:xfrm>
            <a:custGeom>
              <a:avLst/>
              <a:gdLst>
                <a:gd name="connsiteX0" fmla="*/ 99593 w 100385"/>
                <a:gd name="connsiteY0" fmla="*/ 46464 h 80272"/>
                <a:gd name="connsiteX1" fmla="*/ 53556 w 100385"/>
                <a:gd name="connsiteY1" fmla="*/ 426 h 80272"/>
                <a:gd name="connsiteX2" fmla="*/ 2756 w 100385"/>
                <a:gd name="connsiteY2" fmla="*/ 79801 h 80272"/>
                <a:gd name="connsiteX3" fmla="*/ 7518 w 100385"/>
                <a:gd name="connsiteY3" fmla="*/ 32176 h 80272"/>
                <a:gd name="connsiteX4" fmla="*/ 13868 w 100385"/>
                <a:gd name="connsiteY4" fmla="*/ 6776 h 80272"/>
                <a:gd name="connsiteX5" fmla="*/ 99593 w 100385"/>
                <a:gd name="connsiteY5" fmla="*/ 46464 h 8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85" h="80272">
                  <a:moveTo>
                    <a:pt x="99593" y="46464"/>
                  </a:moveTo>
                  <a:cubicBezTo>
                    <a:pt x="106208" y="45406"/>
                    <a:pt x="69695" y="-5130"/>
                    <a:pt x="53556" y="426"/>
                  </a:cubicBezTo>
                  <a:cubicBezTo>
                    <a:pt x="37417" y="5982"/>
                    <a:pt x="10429" y="74509"/>
                    <a:pt x="2756" y="79801"/>
                  </a:cubicBezTo>
                  <a:cubicBezTo>
                    <a:pt x="-4917" y="85093"/>
                    <a:pt x="5666" y="44347"/>
                    <a:pt x="7518" y="32176"/>
                  </a:cubicBezTo>
                  <a:cubicBezTo>
                    <a:pt x="9370" y="20005"/>
                    <a:pt x="110" y="6776"/>
                    <a:pt x="13868" y="6776"/>
                  </a:cubicBezTo>
                  <a:cubicBezTo>
                    <a:pt x="27626" y="6776"/>
                    <a:pt x="92978" y="47522"/>
                    <a:pt x="99593" y="46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フリーフォーム: 図形 2085">
              <a:extLst>
                <a:ext uri="{FF2B5EF4-FFF2-40B4-BE49-F238E27FC236}">
                  <a16:creationId xmlns:a16="http://schemas.microsoft.com/office/drawing/2014/main" id="{113E5811-790F-4439-8522-38FE16B616D2}"/>
                </a:ext>
              </a:extLst>
            </p:cNvPr>
            <p:cNvSpPr/>
            <p:nvPr/>
          </p:nvSpPr>
          <p:spPr>
            <a:xfrm>
              <a:off x="6545262" y="7656477"/>
              <a:ext cx="76512" cy="438360"/>
            </a:xfrm>
            <a:custGeom>
              <a:avLst/>
              <a:gdLst>
                <a:gd name="connsiteX0" fmla="*/ 20638 w 76512"/>
                <a:gd name="connsiteY0" fmla="*/ 36 h 438360"/>
                <a:gd name="connsiteX1" fmla="*/ 58738 w 76512"/>
                <a:gd name="connsiteY1" fmla="*/ 131798 h 438360"/>
                <a:gd name="connsiteX2" fmla="*/ 69851 w 76512"/>
                <a:gd name="connsiteY2" fmla="*/ 312773 h 438360"/>
                <a:gd name="connsiteX3" fmla="*/ 68263 w 76512"/>
                <a:gd name="connsiteY3" fmla="*/ 346111 h 438360"/>
                <a:gd name="connsiteX4" fmla="*/ 52388 w 76512"/>
                <a:gd name="connsiteY4" fmla="*/ 371511 h 438360"/>
                <a:gd name="connsiteX5" fmla="*/ 1 w 76512"/>
                <a:gd name="connsiteY5" fmla="*/ 438186 h 438360"/>
                <a:gd name="connsiteX6" fmla="*/ 50801 w 76512"/>
                <a:gd name="connsiteY6" fmla="*/ 388973 h 438360"/>
                <a:gd name="connsiteX7" fmla="*/ 76201 w 76512"/>
                <a:gd name="connsiteY7" fmla="*/ 330236 h 438360"/>
                <a:gd name="connsiteX8" fmla="*/ 61913 w 76512"/>
                <a:gd name="connsiteY8" fmla="*/ 120686 h 438360"/>
                <a:gd name="connsiteX9" fmla="*/ 20638 w 76512"/>
                <a:gd name="connsiteY9" fmla="*/ 36 h 43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12" h="438360">
                  <a:moveTo>
                    <a:pt x="20638" y="36"/>
                  </a:moveTo>
                  <a:cubicBezTo>
                    <a:pt x="20109" y="1888"/>
                    <a:pt x="50536" y="79675"/>
                    <a:pt x="58738" y="131798"/>
                  </a:cubicBezTo>
                  <a:cubicBezTo>
                    <a:pt x="66940" y="183921"/>
                    <a:pt x="68264" y="277054"/>
                    <a:pt x="69851" y="312773"/>
                  </a:cubicBezTo>
                  <a:cubicBezTo>
                    <a:pt x="71438" y="348492"/>
                    <a:pt x="71174" y="336321"/>
                    <a:pt x="68263" y="346111"/>
                  </a:cubicBezTo>
                  <a:cubicBezTo>
                    <a:pt x="65353" y="355901"/>
                    <a:pt x="63765" y="356165"/>
                    <a:pt x="52388" y="371511"/>
                  </a:cubicBezTo>
                  <a:cubicBezTo>
                    <a:pt x="41011" y="386857"/>
                    <a:pt x="266" y="435276"/>
                    <a:pt x="1" y="438186"/>
                  </a:cubicBezTo>
                  <a:cubicBezTo>
                    <a:pt x="-264" y="441096"/>
                    <a:pt x="38101" y="406965"/>
                    <a:pt x="50801" y="388973"/>
                  </a:cubicBezTo>
                  <a:cubicBezTo>
                    <a:pt x="63501" y="370981"/>
                    <a:pt x="74349" y="374950"/>
                    <a:pt x="76201" y="330236"/>
                  </a:cubicBezTo>
                  <a:cubicBezTo>
                    <a:pt x="78053" y="285522"/>
                    <a:pt x="71438" y="173338"/>
                    <a:pt x="61913" y="120686"/>
                  </a:cubicBezTo>
                  <a:cubicBezTo>
                    <a:pt x="52388" y="68034"/>
                    <a:pt x="21167" y="-1816"/>
                    <a:pt x="2063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フリーフォーム: 図形 2086">
              <a:extLst>
                <a:ext uri="{FF2B5EF4-FFF2-40B4-BE49-F238E27FC236}">
                  <a16:creationId xmlns:a16="http://schemas.microsoft.com/office/drawing/2014/main" id="{5698F0DC-4AC0-4EE2-8B63-FD2C24903914}"/>
                </a:ext>
              </a:extLst>
            </p:cNvPr>
            <p:cNvSpPr/>
            <p:nvPr/>
          </p:nvSpPr>
          <p:spPr>
            <a:xfrm>
              <a:off x="6474671" y="7626807"/>
              <a:ext cx="105950" cy="443275"/>
            </a:xfrm>
            <a:custGeom>
              <a:avLst/>
              <a:gdLst>
                <a:gd name="connsiteX0" fmla="*/ 67417 w 105950"/>
                <a:gd name="connsiteY0" fmla="*/ 442456 h 443275"/>
                <a:gd name="connsiteX1" fmla="*/ 94404 w 105950"/>
                <a:gd name="connsiteY1" fmla="*/ 351968 h 443275"/>
                <a:gd name="connsiteX2" fmla="*/ 99167 w 105950"/>
                <a:gd name="connsiteY2" fmla="*/ 202743 h 443275"/>
                <a:gd name="connsiteX3" fmla="*/ 86467 w 105950"/>
                <a:gd name="connsiteY3" fmla="*/ 131306 h 443275"/>
                <a:gd name="connsiteX4" fmla="*/ 59479 w 105950"/>
                <a:gd name="connsiteY4" fmla="*/ 21768 h 443275"/>
                <a:gd name="connsiteX5" fmla="*/ 742 w 105950"/>
                <a:gd name="connsiteY5" fmla="*/ 88443 h 443275"/>
                <a:gd name="connsiteX6" fmla="*/ 29317 w 105950"/>
                <a:gd name="connsiteY6" fmla="*/ 9068 h 443275"/>
                <a:gd name="connsiteX7" fmla="*/ 72179 w 105950"/>
                <a:gd name="connsiteY7" fmla="*/ 12243 h 443275"/>
                <a:gd name="connsiteX8" fmla="*/ 94404 w 105950"/>
                <a:gd name="connsiteY8" fmla="*/ 102731 h 443275"/>
                <a:gd name="connsiteX9" fmla="*/ 105517 w 105950"/>
                <a:gd name="connsiteY9" fmla="*/ 301168 h 443275"/>
                <a:gd name="connsiteX10" fmla="*/ 67417 w 105950"/>
                <a:gd name="connsiteY10" fmla="*/ 442456 h 44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950" h="443275">
                  <a:moveTo>
                    <a:pt x="67417" y="442456"/>
                  </a:moveTo>
                  <a:cubicBezTo>
                    <a:pt x="65565" y="450923"/>
                    <a:pt x="89112" y="391920"/>
                    <a:pt x="94404" y="351968"/>
                  </a:cubicBezTo>
                  <a:cubicBezTo>
                    <a:pt x="99696" y="312016"/>
                    <a:pt x="100490" y="239520"/>
                    <a:pt x="99167" y="202743"/>
                  </a:cubicBezTo>
                  <a:cubicBezTo>
                    <a:pt x="97844" y="165966"/>
                    <a:pt x="93082" y="161468"/>
                    <a:pt x="86467" y="131306"/>
                  </a:cubicBezTo>
                  <a:cubicBezTo>
                    <a:pt x="79852" y="101143"/>
                    <a:pt x="73767" y="28912"/>
                    <a:pt x="59479" y="21768"/>
                  </a:cubicBezTo>
                  <a:cubicBezTo>
                    <a:pt x="45191" y="14624"/>
                    <a:pt x="5769" y="90560"/>
                    <a:pt x="742" y="88443"/>
                  </a:cubicBezTo>
                  <a:cubicBezTo>
                    <a:pt x="-4285" y="86326"/>
                    <a:pt x="17411" y="21768"/>
                    <a:pt x="29317" y="9068"/>
                  </a:cubicBezTo>
                  <a:cubicBezTo>
                    <a:pt x="41223" y="-3632"/>
                    <a:pt x="61331" y="-3368"/>
                    <a:pt x="72179" y="12243"/>
                  </a:cubicBezTo>
                  <a:cubicBezTo>
                    <a:pt x="83027" y="27853"/>
                    <a:pt x="88848" y="54577"/>
                    <a:pt x="94404" y="102731"/>
                  </a:cubicBezTo>
                  <a:cubicBezTo>
                    <a:pt x="99960" y="150885"/>
                    <a:pt x="107898" y="245076"/>
                    <a:pt x="105517" y="301168"/>
                  </a:cubicBezTo>
                  <a:cubicBezTo>
                    <a:pt x="103136" y="357260"/>
                    <a:pt x="69269" y="433989"/>
                    <a:pt x="67417" y="442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8" name="フリーフォーム: 図形 2087">
              <a:extLst>
                <a:ext uri="{FF2B5EF4-FFF2-40B4-BE49-F238E27FC236}">
                  <a16:creationId xmlns:a16="http://schemas.microsoft.com/office/drawing/2014/main" id="{770BEEF3-DC2F-4E38-B405-95D90F62C981}"/>
                </a:ext>
              </a:extLst>
            </p:cNvPr>
            <p:cNvSpPr/>
            <p:nvPr/>
          </p:nvSpPr>
          <p:spPr>
            <a:xfrm>
              <a:off x="6318778" y="7833994"/>
              <a:ext cx="245964" cy="376641"/>
            </a:xfrm>
            <a:custGeom>
              <a:avLst/>
              <a:gdLst>
                <a:gd name="connsiteX0" fmla="*/ 243947 w 245964"/>
                <a:gd name="connsiteY0" fmla="*/ 168594 h 376641"/>
                <a:gd name="connsiteX1" fmla="*/ 223310 w 245964"/>
                <a:gd name="connsiteY1" fmla="*/ 55881 h 376641"/>
                <a:gd name="connsiteX2" fmla="*/ 191560 w 245964"/>
                <a:gd name="connsiteY2" fmla="*/ 5081 h 376641"/>
                <a:gd name="connsiteX3" fmla="*/ 148697 w 245964"/>
                <a:gd name="connsiteY3" fmla="*/ 11431 h 376641"/>
                <a:gd name="connsiteX4" fmla="*/ 120122 w 245964"/>
                <a:gd name="connsiteY4" fmla="*/ 55881 h 376641"/>
                <a:gd name="connsiteX5" fmla="*/ 4235 w 245964"/>
                <a:gd name="connsiteY5" fmla="*/ 363856 h 376641"/>
                <a:gd name="connsiteX6" fmla="*/ 23285 w 245964"/>
                <a:gd name="connsiteY6" fmla="*/ 322581 h 376641"/>
                <a:gd name="connsiteX7" fmla="*/ 153460 w 245964"/>
                <a:gd name="connsiteY7" fmla="*/ 35244 h 376641"/>
                <a:gd name="connsiteX8" fmla="*/ 172510 w 245964"/>
                <a:gd name="connsiteY8" fmla="*/ 17781 h 376641"/>
                <a:gd name="connsiteX9" fmla="*/ 243947 w 245964"/>
                <a:gd name="connsiteY9" fmla="*/ 168594 h 37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964" h="376641">
                  <a:moveTo>
                    <a:pt x="243947" y="168594"/>
                  </a:moveTo>
                  <a:cubicBezTo>
                    <a:pt x="252414" y="174944"/>
                    <a:pt x="232041" y="83133"/>
                    <a:pt x="223310" y="55881"/>
                  </a:cubicBezTo>
                  <a:cubicBezTo>
                    <a:pt x="214579" y="28629"/>
                    <a:pt x="203995" y="12489"/>
                    <a:pt x="191560" y="5081"/>
                  </a:cubicBezTo>
                  <a:cubicBezTo>
                    <a:pt x="179125" y="-2327"/>
                    <a:pt x="160603" y="2964"/>
                    <a:pt x="148697" y="11431"/>
                  </a:cubicBezTo>
                  <a:cubicBezTo>
                    <a:pt x="136791" y="19898"/>
                    <a:pt x="144199" y="-2856"/>
                    <a:pt x="120122" y="55881"/>
                  </a:cubicBezTo>
                  <a:cubicBezTo>
                    <a:pt x="96045" y="114618"/>
                    <a:pt x="20374" y="319406"/>
                    <a:pt x="4235" y="363856"/>
                  </a:cubicBezTo>
                  <a:cubicBezTo>
                    <a:pt x="-11905" y="408306"/>
                    <a:pt x="23285" y="322581"/>
                    <a:pt x="23285" y="322581"/>
                  </a:cubicBezTo>
                  <a:cubicBezTo>
                    <a:pt x="48156" y="267812"/>
                    <a:pt x="128589" y="86044"/>
                    <a:pt x="153460" y="35244"/>
                  </a:cubicBezTo>
                  <a:cubicBezTo>
                    <a:pt x="178331" y="-15556"/>
                    <a:pt x="158223" y="-2063"/>
                    <a:pt x="172510" y="17781"/>
                  </a:cubicBezTo>
                  <a:cubicBezTo>
                    <a:pt x="186797" y="37625"/>
                    <a:pt x="235480" y="162244"/>
                    <a:pt x="243947" y="168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9" name="フリーフォーム: 図形 2088">
              <a:extLst>
                <a:ext uri="{FF2B5EF4-FFF2-40B4-BE49-F238E27FC236}">
                  <a16:creationId xmlns:a16="http://schemas.microsoft.com/office/drawing/2014/main" id="{C1A25A18-DAD8-4055-8E34-9BDB65F90CEB}"/>
                </a:ext>
              </a:extLst>
            </p:cNvPr>
            <p:cNvSpPr/>
            <p:nvPr/>
          </p:nvSpPr>
          <p:spPr>
            <a:xfrm>
              <a:off x="6283362" y="8212138"/>
              <a:ext cx="50842" cy="532004"/>
            </a:xfrm>
            <a:custGeom>
              <a:avLst/>
              <a:gdLst>
                <a:gd name="connsiteX0" fmla="*/ 50763 w 50842"/>
                <a:gd name="connsiteY0" fmla="*/ 0 h 532004"/>
                <a:gd name="connsiteX1" fmla="*/ 14251 w 50842"/>
                <a:gd name="connsiteY1" fmla="*/ 166687 h 532004"/>
                <a:gd name="connsiteX2" fmla="*/ 6313 w 50842"/>
                <a:gd name="connsiteY2" fmla="*/ 336550 h 532004"/>
                <a:gd name="connsiteX3" fmla="*/ 15838 w 50842"/>
                <a:gd name="connsiteY3" fmla="*/ 527050 h 532004"/>
                <a:gd name="connsiteX4" fmla="*/ 7901 w 50842"/>
                <a:gd name="connsiteY4" fmla="*/ 449262 h 532004"/>
                <a:gd name="connsiteX5" fmla="*/ 3138 w 50842"/>
                <a:gd name="connsiteY5" fmla="*/ 166687 h 532004"/>
                <a:gd name="connsiteX6" fmla="*/ 50763 w 50842"/>
                <a:gd name="connsiteY6" fmla="*/ 0 h 532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42" h="532004">
                  <a:moveTo>
                    <a:pt x="50763" y="0"/>
                  </a:moveTo>
                  <a:cubicBezTo>
                    <a:pt x="52615" y="0"/>
                    <a:pt x="21659" y="110595"/>
                    <a:pt x="14251" y="166687"/>
                  </a:cubicBezTo>
                  <a:cubicBezTo>
                    <a:pt x="6843" y="222779"/>
                    <a:pt x="6049" y="276490"/>
                    <a:pt x="6313" y="336550"/>
                  </a:cubicBezTo>
                  <a:cubicBezTo>
                    <a:pt x="6577" y="396610"/>
                    <a:pt x="15573" y="508265"/>
                    <a:pt x="15838" y="527050"/>
                  </a:cubicBezTo>
                  <a:cubicBezTo>
                    <a:pt x="16103" y="545835"/>
                    <a:pt x="10018" y="509323"/>
                    <a:pt x="7901" y="449262"/>
                  </a:cubicBezTo>
                  <a:cubicBezTo>
                    <a:pt x="5784" y="389202"/>
                    <a:pt x="-5329" y="244739"/>
                    <a:pt x="3138" y="166687"/>
                  </a:cubicBezTo>
                  <a:cubicBezTo>
                    <a:pt x="11605" y="88635"/>
                    <a:pt x="48911" y="0"/>
                    <a:pt x="50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フリーフォーム: 図形 2089">
              <a:extLst>
                <a:ext uri="{FF2B5EF4-FFF2-40B4-BE49-F238E27FC236}">
                  <a16:creationId xmlns:a16="http://schemas.microsoft.com/office/drawing/2014/main" id="{F6A290C1-D96A-46E3-AA87-EECF8CF9C173}"/>
                </a:ext>
              </a:extLst>
            </p:cNvPr>
            <p:cNvSpPr/>
            <p:nvPr/>
          </p:nvSpPr>
          <p:spPr>
            <a:xfrm>
              <a:off x="6403656" y="7951761"/>
              <a:ext cx="97242" cy="245720"/>
            </a:xfrm>
            <a:custGeom>
              <a:avLst/>
              <a:gdLst>
                <a:gd name="connsiteX0" fmla="*/ 97157 w 97242"/>
                <a:gd name="connsiteY0" fmla="*/ 27 h 245720"/>
                <a:gd name="connsiteX1" fmla="*/ 24132 w 97242"/>
                <a:gd name="connsiteY1" fmla="*/ 136552 h 245720"/>
                <a:gd name="connsiteX2" fmla="*/ 1907 w 97242"/>
                <a:gd name="connsiteY2" fmla="*/ 244502 h 245720"/>
                <a:gd name="connsiteX3" fmla="*/ 1907 w 97242"/>
                <a:gd name="connsiteY3" fmla="*/ 190527 h 245720"/>
                <a:gd name="connsiteX4" fmla="*/ 8257 w 97242"/>
                <a:gd name="connsiteY4" fmla="*/ 125439 h 245720"/>
                <a:gd name="connsiteX5" fmla="*/ 97157 w 97242"/>
                <a:gd name="connsiteY5" fmla="*/ 27 h 2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42" h="245720">
                  <a:moveTo>
                    <a:pt x="97157" y="27"/>
                  </a:moveTo>
                  <a:cubicBezTo>
                    <a:pt x="99803" y="1879"/>
                    <a:pt x="40007" y="95806"/>
                    <a:pt x="24132" y="136552"/>
                  </a:cubicBezTo>
                  <a:cubicBezTo>
                    <a:pt x="8257" y="177298"/>
                    <a:pt x="5611" y="235506"/>
                    <a:pt x="1907" y="244502"/>
                  </a:cubicBezTo>
                  <a:cubicBezTo>
                    <a:pt x="-1797" y="253498"/>
                    <a:pt x="849" y="210371"/>
                    <a:pt x="1907" y="190527"/>
                  </a:cubicBezTo>
                  <a:cubicBezTo>
                    <a:pt x="2965" y="170683"/>
                    <a:pt x="-6031" y="159306"/>
                    <a:pt x="8257" y="125439"/>
                  </a:cubicBezTo>
                  <a:cubicBezTo>
                    <a:pt x="22545" y="91572"/>
                    <a:pt x="94511" y="-1825"/>
                    <a:pt x="9715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フリーフォーム: 図形 2090">
              <a:extLst>
                <a:ext uri="{FF2B5EF4-FFF2-40B4-BE49-F238E27FC236}">
                  <a16:creationId xmlns:a16="http://schemas.microsoft.com/office/drawing/2014/main" id="{F99A1113-D598-419A-8A44-CA6AFBECD518}"/>
                </a:ext>
              </a:extLst>
            </p:cNvPr>
            <p:cNvSpPr/>
            <p:nvPr/>
          </p:nvSpPr>
          <p:spPr>
            <a:xfrm>
              <a:off x="6330341" y="8227938"/>
              <a:ext cx="62725" cy="416663"/>
            </a:xfrm>
            <a:custGeom>
              <a:avLst/>
              <a:gdLst>
                <a:gd name="connsiteX0" fmla="*/ 62522 w 62725"/>
                <a:gd name="connsiteY0" fmla="*/ 75 h 416663"/>
                <a:gd name="connsiteX1" fmla="*/ 32359 w 62725"/>
                <a:gd name="connsiteY1" fmla="*/ 149300 h 416663"/>
                <a:gd name="connsiteX2" fmla="*/ 8547 w 62725"/>
                <a:gd name="connsiteY2" fmla="*/ 230262 h 416663"/>
                <a:gd name="connsiteX3" fmla="*/ 3784 w 62725"/>
                <a:gd name="connsiteY3" fmla="*/ 414412 h 416663"/>
                <a:gd name="connsiteX4" fmla="*/ 609 w 62725"/>
                <a:gd name="connsiteY4" fmla="*/ 322337 h 416663"/>
                <a:gd name="connsiteX5" fmla="*/ 16484 w 62725"/>
                <a:gd name="connsiteY5" fmla="*/ 169937 h 416663"/>
                <a:gd name="connsiteX6" fmla="*/ 62522 w 62725"/>
                <a:gd name="connsiteY6" fmla="*/ 75 h 41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25" h="416663">
                  <a:moveTo>
                    <a:pt x="62522" y="75"/>
                  </a:moveTo>
                  <a:cubicBezTo>
                    <a:pt x="65168" y="-3365"/>
                    <a:pt x="41355" y="110936"/>
                    <a:pt x="32359" y="149300"/>
                  </a:cubicBezTo>
                  <a:cubicBezTo>
                    <a:pt x="23363" y="187665"/>
                    <a:pt x="13309" y="186077"/>
                    <a:pt x="8547" y="230262"/>
                  </a:cubicBezTo>
                  <a:cubicBezTo>
                    <a:pt x="3785" y="274447"/>
                    <a:pt x="5107" y="399066"/>
                    <a:pt x="3784" y="414412"/>
                  </a:cubicBezTo>
                  <a:cubicBezTo>
                    <a:pt x="2461" y="429758"/>
                    <a:pt x="-1508" y="363083"/>
                    <a:pt x="609" y="322337"/>
                  </a:cubicBezTo>
                  <a:cubicBezTo>
                    <a:pt x="2726" y="281591"/>
                    <a:pt x="6694" y="223647"/>
                    <a:pt x="16484" y="169937"/>
                  </a:cubicBezTo>
                  <a:cubicBezTo>
                    <a:pt x="26274" y="116227"/>
                    <a:pt x="59876" y="3515"/>
                    <a:pt x="62522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フリーフォーム: 図形 2091">
              <a:extLst>
                <a:ext uri="{FF2B5EF4-FFF2-40B4-BE49-F238E27FC236}">
                  <a16:creationId xmlns:a16="http://schemas.microsoft.com/office/drawing/2014/main" id="{19B6DD5E-D454-4B18-8E57-073D904E6BCB}"/>
                </a:ext>
              </a:extLst>
            </p:cNvPr>
            <p:cNvSpPr/>
            <p:nvPr/>
          </p:nvSpPr>
          <p:spPr>
            <a:xfrm>
              <a:off x="6287972" y="8675706"/>
              <a:ext cx="155591" cy="336944"/>
            </a:xfrm>
            <a:custGeom>
              <a:avLst/>
              <a:gdLst>
                <a:gd name="connsiteX0" fmla="*/ 8053 w 155591"/>
                <a:gd name="connsiteY0" fmla="*/ 82532 h 336944"/>
                <a:gd name="connsiteX1" fmla="*/ 39803 w 155591"/>
                <a:gd name="connsiteY1" fmla="*/ 220644 h 336944"/>
                <a:gd name="connsiteX2" fmla="*/ 73141 w 155591"/>
                <a:gd name="connsiteY2" fmla="*/ 276207 h 336944"/>
                <a:gd name="connsiteX3" fmla="*/ 154103 w 155591"/>
                <a:gd name="connsiteY3" fmla="*/ 336532 h 336944"/>
                <a:gd name="connsiteX4" fmla="*/ 119178 w 155591"/>
                <a:gd name="connsiteY4" fmla="*/ 298432 h 336944"/>
                <a:gd name="connsiteX5" fmla="*/ 39803 w 155591"/>
                <a:gd name="connsiteY5" fmla="*/ 217469 h 336944"/>
                <a:gd name="connsiteX6" fmla="*/ 1703 w 155591"/>
                <a:gd name="connsiteY6" fmla="*/ 4744 h 336944"/>
                <a:gd name="connsiteX7" fmla="*/ 8053 w 155591"/>
                <a:gd name="connsiteY7" fmla="*/ 82532 h 3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91" h="336944">
                  <a:moveTo>
                    <a:pt x="8053" y="82532"/>
                  </a:moveTo>
                  <a:cubicBezTo>
                    <a:pt x="14403" y="118515"/>
                    <a:pt x="28955" y="188365"/>
                    <a:pt x="39803" y="220644"/>
                  </a:cubicBezTo>
                  <a:cubicBezTo>
                    <a:pt x="50651" y="252923"/>
                    <a:pt x="54091" y="256892"/>
                    <a:pt x="73141" y="276207"/>
                  </a:cubicBezTo>
                  <a:cubicBezTo>
                    <a:pt x="92191" y="295522"/>
                    <a:pt x="146430" y="332828"/>
                    <a:pt x="154103" y="336532"/>
                  </a:cubicBezTo>
                  <a:cubicBezTo>
                    <a:pt x="161776" y="340236"/>
                    <a:pt x="138228" y="318276"/>
                    <a:pt x="119178" y="298432"/>
                  </a:cubicBezTo>
                  <a:cubicBezTo>
                    <a:pt x="100128" y="278588"/>
                    <a:pt x="59382" y="266417"/>
                    <a:pt x="39803" y="217469"/>
                  </a:cubicBezTo>
                  <a:cubicBezTo>
                    <a:pt x="20224" y="168521"/>
                    <a:pt x="5936" y="27498"/>
                    <a:pt x="1703" y="4744"/>
                  </a:cubicBezTo>
                  <a:cubicBezTo>
                    <a:pt x="-2530" y="-18010"/>
                    <a:pt x="1703" y="46549"/>
                    <a:pt x="8053" y="82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3" name="フリーフォーム: 図形 2092">
              <a:extLst>
                <a:ext uri="{FF2B5EF4-FFF2-40B4-BE49-F238E27FC236}">
                  <a16:creationId xmlns:a16="http://schemas.microsoft.com/office/drawing/2014/main" id="{AA9AD276-B6AD-4591-8EA1-0C4EF887EF82}"/>
                </a:ext>
              </a:extLst>
            </p:cNvPr>
            <p:cNvSpPr/>
            <p:nvPr/>
          </p:nvSpPr>
          <p:spPr>
            <a:xfrm>
              <a:off x="6391972" y="8085064"/>
              <a:ext cx="139226" cy="649824"/>
            </a:xfrm>
            <a:custGeom>
              <a:avLst/>
              <a:gdLst>
                <a:gd name="connsiteX0" fmla="*/ 139003 w 139226"/>
                <a:gd name="connsiteY0" fmla="*/ 28649 h 649824"/>
                <a:gd name="connsiteX1" fmla="*/ 83441 w 139226"/>
                <a:gd name="connsiteY1" fmla="*/ 38174 h 649824"/>
                <a:gd name="connsiteX2" fmla="*/ 43753 w 139226"/>
                <a:gd name="connsiteY2" fmla="*/ 252486 h 649824"/>
                <a:gd name="connsiteX3" fmla="*/ 15178 w 139226"/>
                <a:gd name="connsiteY3" fmla="*/ 435049 h 649824"/>
                <a:gd name="connsiteX4" fmla="*/ 13591 w 139226"/>
                <a:gd name="connsiteY4" fmla="*/ 517599 h 649824"/>
                <a:gd name="connsiteX5" fmla="*/ 42166 w 139226"/>
                <a:gd name="connsiteY5" fmla="*/ 644599 h 649824"/>
                <a:gd name="connsiteX6" fmla="*/ 26291 w 139226"/>
                <a:gd name="connsiteY6" fmla="*/ 604911 h 649824"/>
                <a:gd name="connsiteX7" fmla="*/ 891 w 139226"/>
                <a:gd name="connsiteY7" fmla="*/ 419174 h 649824"/>
                <a:gd name="connsiteX8" fmla="*/ 61216 w 139226"/>
                <a:gd name="connsiteY8" fmla="*/ 30236 h 649824"/>
                <a:gd name="connsiteX9" fmla="*/ 139003 w 139226"/>
                <a:gd name="connsiteY9" fmla="*/ 28649 h 64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226" h="649824">
                  <a:moveTo>
                    <a:pt x="139003" y="28649"/>
                  </a:moveTo>
                  <a:cubicBezTo>
                    <a:pt x="142707" y="29972"/>
                    <a:pt x="99316" y="868"/>
                    <a:pt x="83441" y="38174"/>
                  </a:cubicBezTo>
                  <a:cubicBezTo>
                    <a:pt x="67566" y="75480"/>
                    <a:pt x="55130" y="186340"/>
                    <a:pt x="43753" y="252486"/>
                  </a:cubicBezTo>
                  <a:cubicBezTo>
                    <a:pt x="32376" y="318632"/>
                    <a:pt x="20205" y="390864"/>
                    <a:pt x="15178" y="435049"/>
                  </a:cubicBezTo>
                  <a:cubicBezTo>
                    <a:pt x="10151" y="479234"/>
                    <a:pt x="9093" y="482674"/>
                    <a:pt x="13591" y="517599"/>
                  </a:cubicBezTo>
                  <a:cubicBezTo>
                    <a:pt x="18089" y="552524"/>
                    <a:pt x="40049" y="630047"/>
                    <a:pt x="42166" y="644599"/>
                  </a:cubicBezTo>
                  <a:cubicBezTo>
                    <a:pt x="44283" y="659151"/>
                    <a:pt x="33170" y="642482"/>
                    <a:pt x="26291" y="604911"/>
                  </a:cubicBezTo>
                  <a:cubicBezTo>
                    <a:pt x="19412" y="567340"/>
                    <a:pt x="-4930" y="514953"/>
                    <a:pt x="891" y="419174"/>
                  </a:cubicBezTo>
                  <a:cubicBezTo>
                    <a:pt x="6712" y="323395"/>
                    <a:pt x="39785" y="96646"/>
                    <a:pt x="61216" y="30236"/>
                  </a:cubicBezTo>
                  <a:cubicBezTo>
                    <a:pt x="82647" y="-36174"/>
                    <a:pt x="135299" y="27326"/>
                    <a:pt x="139003" y="28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4" name="フリーフォーム: 図形 2093">
              <a:extLst>
                <a:ext uri="{FF2B5EF4-FFF2-40B4-BE49-F238E27FC236}">
                  <a16:creationId xmlns:a16="http://schemas.microsoft.com/office/drawing/2014/main" id="{2A6E79A8-4E89-438E-A44C-788868AAF725}"/>
                </a:ext>
              </a:extLst>
            </p:cNvPr>
            <p:cNvSpPr/>
            <p:nvPr/>
          </p:nvSpPr>
          <p:spPr>
            <a:xfrm>
              <a:off x="6557963" y="8177204"/>
              <a:ext cx="22225" cy="305063"/>
            </a:xfrm>
            <a:custGeom>
              <a:avLst/>
              <a:gdLst>
                <a:gd name="connsiteX0" fmla="*/ 0 w 22225"/>
                <a:gd name="connsiteY0" fmla="*/ 9 h 305063"/>
                <a:gd name="connsiteX1" fmla="*/ 12700 w 22225"/>
                <a:gd name="connsiteY1" fmla="*/ 260359 h 305063"/>
                <a:gd name="connsiteX2" fmla="*/ 22225 w 22225"/>
                <a:gd name="connsiteY2" fmla="*/ 304809 h 305063"/>
                <a:gd name="connsiteX3" fmla="*/ 12700 w 22225"/>
                <a:gd name="connsiteY3" fmla="*/ 250834 h 305063"/>
                <a:gd name="connsiteX4" fmla="*/ 0 w 22225"/>
                <a:gd name="connsiteY4" fmla="*/ 9 h 305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25" h="305063">
                  <a:moveTo>
                    <a:pt x="0" y="9"/>
                  </a:moveTo>
                  <a:cubicBezTo>
                    <a:pt x="0" y="1596"/>
                    <a:pt x="8996" y="209559"/>
                    <a:pt x="12700" y="260359"/>
                  </a:cubicBezTo>
                  <a:cubicBezTo>
                    <a:pt x="16404" y="311159"/>
                    <a:pt x="22225" y="304809"/>
                    <a:pt x="22225" y="304809"/>
                  </a:cubicBezTo>
                  <a:cubicBezTo>
                    <a:pt x="22225" y="303222"/>
                    <a:pt x="16140" y="297930"/>
                    <a:pt x="12700" y="250834"/>
                  </a:cubicBezTo>
                  <a:cubicBezTo>
                    <a:pt x="9260" y="203738"/>
                    <a:pt x="0" y="-1578"/>
                    <a:pt x="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フリーフォーム: 図形 2094">
              <a:extLst>
                <a:ext uri="{FF2B5EF4-FFF2-40B4-BE49-F238E27FC236}">
                  <a16:creationId xmlns:a16="http://schemas.microsoft.com/office/drawing/2014/main" id="{8FC88480-B87D-4B72-A119-3AA181842042}"/>
                </a:ext>
              </a:extLst>
            </p:cNvPr>
            <p:cNvSpPr/>
            <p:nvPr/>
          </p:nvSpPr>
          <p:spPr>
            <a:xfrm>
              <a:off x="6465857" y="8137455"/>
              <a:ext cx="92767" cy="597850"/>
            </a:xfrm>
            <a:custGeom>
              <a:avLst/>
              <a:gdLst>
                <a:gd name="connsiteX0" fmla="*/ 58768 w 92767"/>
                <a:gd name="connsiteY0" fmla="*/ 1658 h 597850"/>
                <a:gd name="connsiteX1" fmla="*/ 63531 w 92767"/>
                <a:gd name="connsiteY1" fmla="*/ 293758 h 597850"/>
                <a:gd name="connsiteX2" fmla="*/ 58768 w 92767"/>
                <a:gd name="connsiteY2" fmla="*/ 525533 h 597850"/>
                <a:gd name="connsiteX3" fmla="*/ 34956 w 92767"/>
                <a:gd name="connsiteY3" fmla="*/ 582683 h 597850"/>
                <a:gd name="connsiteX4" fmla="*/ 31 w 92767"/>
                <a:gd name="connsiteY4" fmla="*/ 596970 h 597850"/>
                <a:gd name="connsiteX5" fmla="*/ 41306 w 92767"/>
                <a:gd name="connsiteY5" fmla="*/ 563633 h 597850"/>
                <a:gd name="connsiteX6" fmla="*/ 92106 w 92767"/>
                <a:gd name="connsiteY6" fmla="*/ 433458 h 597850"/>
                <a:gd name="connsiteX7" fmla="*/ 58768 w 92767"/>
                <a:gd name="connsiteY7" fmla="*/ 1658 h 59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67" h="597850">
                  <a:moveTo>
                    <a:pt x="58768" y="1658"/>
                  </a:moveTo>
                  <a:cubicBezTo>
                    <a:pt x="54005" y="-21625"/>
                    <a:pt x="63531" y="206446"/>
                    <a:pt x="63531" y="293758"/>
                  </a:cubicBezTo>
                  <a:cubicBezTo>
                    <a:pt x="63531" y="381070"/>
                    <a:pt x="63530" y="477379"/>
                    <a:pt x="58768" y="525533"/>
                  </a:cubicBezTo>
                  <a:cubicBezTo>
                    <a:pt x="54006" y="573687"/>
                    <a:pt x="44745" y="570777"/>
                    <a:pt x="34956" y="582683"/>
                  </a:cubicBezTo>
                  <a:cubicBezTo>
                    <a:pt x="25167" y="594589"/>
                    <a:pt x="-1027" y="600145"/>
                    <a:pt x="31" y="596970"/>
                  </a:cubicBezTo>
                  <a:cubicBezTo>
                    <a:pt x="1089" y="593795"/>
                    <a:pt x="25960" y="590885"/>
                    <a:pt x="41306" y="563633"/>
                  </a:cubicBezTo>
                  <a:cubicBezTo>
                    <a:pt x="56652" y="536381"/>
                    <a:pt x="86285" y="526327"/>
                    <a:pt x="92106" y="433458"/>
                  </a:cubicBezTo>
                  <a:cubicBezTo>
                    <a:pt x="97927" y="340589"/>
                    <a:pt x="63531" y="24941"/>
                    <a:pt x="58768" y="1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フリーフォーム: 図形 2095">
              <a:extLst>
                <a:ext uri="{FF2B5EF4-FFF2-40B4-BE49-F238E27FC236}">
                  <a16:creationId xmlns:a16="http://schemas.microsoft.com/office/drawing/2014/main" id="{E13FD8CA-17F7-47BF-A17B-ABAA3A6882A5}"/>
                </a:ext>
              </a:extLst>
            </p:cNvPr>
            <p:cNvSpPr/>
            <p:nvPr/>
          </p:nvSpPr>
          <p:spPr>
            <a:xfrm>
              <a:off x="6602404" y="8087786"/>
              <a:ext cx="26402" cy="529347"/>
            </a:xfrm>
            <a:custGeom>
              <a:avLst/>
              <a:gdLst>
                <a:gd name="connsiteX0" fmla="*/ 9 w 26402"/>
                <a:gd name="connsiteY0" fmla="*/ 527 h 529347"/>
                <a:gd name="connsiteX1" fmla="*/ 22234 w 26402"/>
                <a:gd name="connsiteY1" fmla="*/ 310089 h 529347"/>
                <a:gd name="connsiteX2" fmla="*/ 11121 w 26402"/>
                <a:gd name="connsiteY2" fmla="*/ 525989 h 529347"/>
                <a:gd name="connsiteX3" fmla="*/ 19059 w 26402"/>
                <a:gd name="connsiteY3" fmla="*/ 427564 h 529347"/>
                <a:gd name="connsiteX4" fmla="*/ 25409 w 26402"/>
                <a:gd name="connsiteY4" fmla="*/ 240239 h 529347"/>
                <a:gd name="connsiteX5" fmla="*/ 9 w 26402"/>
                <a:gd name="connsiteY5" fmla="*/ 527 h 52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02" h="529347">
                  <a:moveTo>
                    <a:pt x="9" y="527"/>
                  </a:moveTo>
                  <a:cubicBezTo>
                    <a:pt x="-520" y="12169"/>
                    <a:pt x="20382" y="222512"/>
                    <a:pt x="22234" y="310089"/>
                  </a:cubicBezTo>
                  <a:cubicBezTo>
                    <a:pt x="24086" y="397666"/>
                    <a:pt x="11650" y="506410"/>
                    <a:pt x="11121" y="525989"/>
                  </a:cubicBezTo>
                  <a:cubicBezTo>
                    <a:pt x="10592" y="545568"/>
                    <a:pt x="16678" y="475189"/>
                    <a:pt x="19059" y="427564"/>
                  </a:cubicBezTo>
                  <a:cubicBezTo>
                    <a:pt x="21440" y="379939"/>
                    <a:pt x="29113" y="307443"/>
                    <a:pt x="25409" y="240239"/>
                  </a:cubicBezTo>
                  <a:cubicBezTo>
                    <a:pt x="21705" y="173035"/>
                    <a:pt x="538" y="-11115"/>
                    <a:pt x="9" y="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フリーフォーム: 図形 2096">
              <a:extLst>
                <a:ext uri="{FF2B5EF4-FFF2-40B4-BE49-F238E27FC236}">
                  <a16:creationId xmlns:a16="http://schemas.microsoft.com/office/drawing/2014/main" id="{65E05591-D566-49A3-910C-E65C1E034246}"/>
                </a:ext>
              </a:extLst>
            </p:cNvPr>
            <p:cNvSpPr/>
            <p:nvPr/>
          </p:nvSpPr>
          <p:spPr>
            <a:xfrm>
              <a:off x="6329363" y="8648179"/>
              <a:ext cx="38829" cy="261096"/>
            </a:xfrm>
            <a:custGeom>
              <a:avLst/>
              <a:gdLst>
                <a:gd name="connsiteX0" fmla="*/ 0 w 38829"/>
                <a:gd name="connsiteY0" fmla="*/ 521 h 261096"/>
                <a:gd name="connsiteX1" fmla="*/ 9525 w 38829"/>
                <a:gd name="connsiteY1" fmla="*/ 140221 h 261096"/>
                <a:gd name="connsiteX2" fmla="*/ 28575 w 38829"/>
                <a:gd name="connsiteY2" fmla="*/ 233884 h 261096"/>
                <a:gd name="connsiteX3" fmla="*/ 38100 w 38829"/>
                <a:gd name="connsiteY3" fmla="*/ 259284 h 261096"/>
                <a:gd name="connsiteX4" fmla="*/ 9525 w 38829"/>
                <a:gd name="connsiteY4" fmla="*/ 194196 h 261096"/>
                <a:gd name="connsiteX5" fmla="*/ 0 w 38829"/>
                <a:gd name="connsiteY5" fmla="*/ 521 h 26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29" h="261096">
                  <a:moveTo>
                    <a:pt x="0" y="521"/>
                  </a:moveTo>
                  <a:cubicBezTo>
                    <a:pt x="0" y="-8475"/>
                    <a:pt x="4763" y="101327"/>
                    <a:pt x="9525" y="140221"/>
                  </a:cubicBezTo>
                  <a:cubicBezTo>
                    <a:pt x="14287" y="179115"/>
                    <a:pt x="23813" y="214040"/>
                    <a:pt x="28575" y="233884"/>
                  </a:cubicBezTo>
                  <a:cubicBezTo>
                    <a:pt x="33337" y="253728"/>
                    <a:pt x="41275" y="265899"/>
                    <a:pt x="38100" y="259284"/>
                  </a:cubicBezTo>
                  <a:cubicBezTo>
                    <a:pt x="34925" y="252669"/>
                    <a:pt x="15875" y="235471"/>
                    <a:pt x="9525" y="194196"/>
                  </a:cubicBezTo>
                  <a:cubicBezTo>
                    <a:pt x="3175" y="152921"/>
                    <a:pt x="0" y="9517"/>
                    <a:pt x="0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8" name="フリーフォーム: 図形 2097">
              <a:extLst>
                <a:ext uri="{FF2B5EF4-FFF2-40B4-BE49-F238E27FC236}">
                  <a16:creationId xmlns:a16="http://schemas.microsoft.com/office/drawing/2014/main" id="{1A767983-5025-458C-90DA-A36BAF567077}"/>
                </a:ext>
              </a:extLst>
            </p:cNvPr>
            <p:cNvSpPr/>
            <p:nvPr/>
          </p:nvSpPr>
          <p:spPr>
            <a:xfrm>
              <a:off x="6355294" y="8675688"/>
              <a:ext cx="103608" cy="291104"/>
            </a:xfrm>
            <a:custGeom>
              <a:avLst/>
              <a:gdLst>
                <a:gd name="connsiteX0" fmla="*/ 1056 w 103608"/>
                <a:gd name="connsiteY0" fmla="*/ 0 h 291104"/>
                <a:gd name="connsiteX1" fmla="*/ 15344 w 103608"/>
                <a:gd name="connsiteY1" fmla="*/ 177800 h 291104"/>
                <a:gd name="connsiteX2" fmla="*/ 102656 w 103608"/>
                <a:gd name="connsiteY2" fmla="*/ 288925 h 291104"/>
                <a:gd name="connsiteX3" fmla="*/ 59794 w 103608"/>
                <a:gd name="connsiteY3" fmla="*/ 246062 h 291104"/>
                <a:gd name="connsiteX4" fmla="*/ 28044 w 103608"/>
                <a:gd name="connsiteY4" fmla="*/ 179387 h 291104"/>
                <a:gd name="connsiteX5" fmla="*/ 1056 w 103608"/>
                <a:gd name="connsiteY5" fmla="*/ 0 h 29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608" h="291104">
                  <a:moveTo>
                    <a:pt x="1056" y="0"/>
                  </a:moveTo>
                  <a:cubicBezTo>
                    <a:pt x="-1061" y="-264"/>
                    <a:pt x="-1589" y="129646"/>
                    <a:pt x="15344" y="177800"/>
                  </a:cubicBezTo>
                  <a:cubicBezTo>
                    <a:pt x="32277" y="225954"/>
                    <a:pt x="95248" y="277548"/>
                    <a:pt x="102656" y="288925"/>
                  </a:cubicBezTo>
                  <a:cubicBezTo>
                    <a:pt x="110064" y="300302"/>
                    <a:pt x="72229" y="264318"/>
                    <a:pt x="59794" y="246062"/>
                  </a:cubicBezTo>
                  <a:cubicBezTo>
                    <a:pt x="47359" y="227806"/>
                    <a:pt x="41009" y="218280"/>
                    <a:pt x="28044" y="179387"/>
                  </a:cubicBezTo>
                  <a:cubicBezTo>
                    <a:pt x="15079" y="140494"/>
                    <a:pt x="3173" y="264"/>
                    <a:pt x="10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9" name="フリーフォーム: 図形 2098">
              <a:extLst>
                <a:ext uri="{FF2B5EF4-FFF2-40B4-BE49-F238E27FC236}">
                  <a16:creationId xmlns:a16="http://schemas.microsoft.com/office/drawing/2014/main" id="{B3083CB8-691C-4A61-A19D-146C7453A05C}"/>
                </a:ext>
              </a:extLst>
            </p:cNvPr>
            <p:cNvSpPr/>
            <p:nvPr/>
          </p:nvSpPr>
          <p:spPr>
            <a:xfrm>
              <a:off x="6574803" y="8289020"/>
              <a:ext cx="15034" cy="225540"/>
            </a:xfrm>
            <a:custGeom>
              <a:avLst/>
              <a:gdLst>
                <a:gd name="connsiteX0" fmla="*/ 3797 w 15034"/>
                <a:gd name="connsiteY0" fmla="*/ 5668 h 225540"/>
                <a:gd name="connsiteX1" fmla="*/ 622 w 15034"/>
                <a:gd name="connsiteY1" fmla="*/ 224743 h 225540"/>
                <a:gd name="connsiteX2" fmla="*/ 14910 w 15034"/>
                <a:gd name="connsiteY2" fmla="*/ 77105 h 225540"/>
                <a:gd name="connsiteX3" fmla="*/ 3797 w 15034"/>
                <a:gd name="connsiteY3" fmla="*/ 5668 h 22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34" h="225540">
                  <a:moveTo>
                    <a:pt x="3797" y="5668"/>
                  </a:moveTo>
                  <a:cubicBezTo>
                    <a:pt x="1416" y="30274"/>
                    <a:pt x="-1230" y="212837"/>
                    <a:pt x="622" y="224743"/>
                  </a:cubicBezTo>
                  <a:cubicBezTo>
                    <a:pt x="2474" y="236649"/>
                    <a:pt x="16497" y="111765"/>
                    <a:pt x="14910" y="77105"/>
                  </a:cubicBezTo>
                  <a:cubicBezTo>
                    <a:pt x="13323" y="42445"/>
                    <a:pt x="6178" y="-18938"/>
                    <a:pt x="3797" y="5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フリーフォーム: 図形 2099">
              <a:extLst>
                <a:ext uri="{FF2B5EF4-FFF2-40B4-BE49-F238E27FC236}">
                  <a16:creationId xmlns:a16="http://schemas.microsoft.com/office/drawing/2014/main" id="{9D6EAD42-ABE3-4A3D-A216-E357EE8D7944}"/>
                </a:ext>
              </a:extLst>
            </p:cNvPr>
            <p:cNvSpPr/>
            <p:nvPr/>
          </p:nvSpPr>
          <p:spPr>
            <a:xfrm>
              <a:off x="6486030" y="8621655"/>
              <a:ext cx="143060" cy="399735"/>
            </a:xfrm>
            <a:custGeom>
              <a:avLst/>
              <a:gdLst>
                <a:gd name="connsiteX0" fmla="*/ 141783 w 143060"/>
                <a:gd name="connsiteY0" fmla="*/ 58 h 399735"/>
                <a:gd name="connsiteX1" fmla="*/ 113208 w 143060"/>
                <a:gd name="connsiteY1" fmla="*/ 219133 h 399735"/>
                <a:gd name="connsiteX2" fmla="*/ 81458 w 143060"/>
                <a:gd name="connsiteY2" fmla="*/ 300095 h 399735"/>
                <a:gd name="connsiteX3" fmla="*/ 495 w 143060"/>
                <a:gd name="connsiteY3" fmla="*/ 398520 h 399735"/>
                <a:gd name="connsiteX4" fmla="*/ 51295 w 143060"/>
                <a:gd name="connsiteY4" fmla="*/ 347720 h 399735"/>
                <a:gd name="connsiteX5" fmla="*/ 129083 w 143060"/>
                <a:gd name="connsiteY5" fmla="*/ 241358 h 399735"/>
                <a:gd name="connsiteX6" fmla="*/ 141783 w 143060"/>
                <a:gd name="connsiteY6" fmla="*/ 58 h 39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060" h="399735">
                  <a:moveTo>
                    <a:pt x="141783" y="58"/>
                  </a:moveTo>
                  <a:cubicBezTo>
                    <a:pt x="139137" y="-3646"/>
                    <a:pt x="123262" y="169127"/>
                    <a:pt x="113208" y="219133"/>
                  </a:cubicBezTo>
                  <a:cubicBezTo>
                    <a:pt x="103154" y="269139"/>
                    <a:pt x="100243" y="270197"/>
                    <a:pt x="81458" y="300095"/>
                  </a:cubicBezTo>
                  <a:cubicBezTo>
                    <a:pt x="62672" y="329993"/>
                    <a:pt x="5522" y="390583"/>
                    <a:pt x="495" y="398520"/>
                  </a:cubicBezTo>
                  <a:cubicBezTo>
                    <a:pt x="-4532" y="406457"/>
                    <a:pt x="29864" y="373914"/>
                    <a:pt x="51295" y="347720"/>
                  </a:cubicBezTo>
                  <a:cubicBezTo>
                    <a:pt x="72726" y="321526"/>
                    <a:pt x="114002" y="300625"/>
                    <a:pt x="129083" y="241358"/>
                  </a:cubicBezTo>
                  <a:cubicBezTo>
                    <a:pt x="144164" y="182091"/>
                    <a:pt x="144429" y="3762"/>
                    <a:pt x="141783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フリーフォーム: 図形 2100">
              <a:extLst>
                <a:ext uri="{FF2B5EF4-FFF2-40B4-BE49-F238E27FC236}">
                  <a16:creationId xmlns:a16="http://schemas.microsoft.com/office/drawing/2014/main" id="{10A6674E-81CF-4D90-8315-ED4D7C2D6642}"/>
                </a:ext>
              </a:extLst>
            </p:cNvPr>
            <p:cNvSpPr/>
            <p:nvPr/>
          </p:nvSpPr>
          <p:spPr>
            <a:xfrm>
              <a:off x="6528977" y="8531222"/>
              <a:ext cx="73541" cy="388691"/>
            </a:xfrm>
            <a:custGeom>
              <a:avLst/>
              <a:gdLst>
                <a:gd name="connsiteX0" fmla="*/ 73436 w 73541"/>
                <a:gd name="connsiteY0" fmla="*/ 3 h 388691"/>
                <a:gd name="connsiteX1" fmla="*/ 60736 w 73541"/>
                <a:gd name="connsiteY1" fmla="*/ 266703 h 388691"/>
                <a:gd name="connsiteX2" fmla="*/ 411 w 73541"/>
                <a:gd name="connsiteY2" fmla="*/ 387353 h 388691"/>
                <a:gd name="connsiteX3" fmla="*/ 35336 w 73541"/>
                <a:gd name="connsiteY3" fmla="*/ 327028 h 388691"/>
                <a:gd name="connsiteX4" fmla="*/ 57561 w 73541"/>
                <a:gd name="connsiteY4" fmla="*/ 260353 h 388691"/>
                <a:gd name="connsiteX5" fmla="*/ 73436 w 73541"/>
                <a:gd name="connsiteY5" fmla="*/ 3 h 38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41" h="388691">
                  <a:moveTo>
                    <a:pt x="73436" y="3"/>
                  </a:moveTo>
                  <a:cubicBezTo>
                    <a:pt x="73965" y="1061"/>
                    <a:pt x="72907" y="202145"/>
                    <a:pt x="60736" y="266703"/>
                  </a:cubicBezTo>
                  <a:cubicBezTo>
                    <a:pt x="48565" y="331261"/>
                    <a:pt x="4644" y="377299"/>
                    <a:pt x="411" y="387353"/>
                  </a:cubicBezTo>
                  <a:cubicBezTo>
                    <a:pt x="-3822" y="397407"/>
                    <a:pt x="25811" y="348195"/>
                    <a:pt x="35336" y="327028"/>
                  </a:cubicBezTo>
                  <a:cubicBezTo>
                    <a:pt x="44861" y="305861"/>
                    <a:pt x="52269" y="310359"/>
                    <a:pt x="57561" y="260353"/>
                  </a:cubicBezTo>
                  <a:cubicBezTo>
                    <a:pt x="62853" y="210347"/>
                    <a:pt x="72907" y="-1055"/>
                    <a:pt x="7343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フリーフォーム: 図形 2101">
              <a:extLst>
                <a:ext uri="{FF2B5EF4-FFF2-40B4-BE49-F238E27FC236}">
                  <a16:creationId xmlns:a16="http://schemas.microsoft.com/office/drawing/2014/main" id="{72BDB763-6F87-454C-BF40-C3096F56175F}"/>
                </a:ext>
              </a:extLst>
            </p:cNvPr>
            <p:cNvSpPr/>
            <p:nvPr/>
          </p:nvSpPr>
          <p:spPr>
            <a:xfrm>
              <a:off x="3763817" y="2949993"/>
              <a:ext cx="1148094" cy="762994"/>
            </a:xfrm>
            <a:custGeom>
              <a:avLst/>
              <a:gdLst>
                <a:gd name="connsiteX0" fmla="*/ 1146850 w 1148094"/>
                <a:gd name="connsiteY0" fmla="*/ 758407 h 762994"/>
                <a:gd name="connsiteX1" fmla="*/ 871683 w 1148094"/>
                <a:gd name="connsiteY1" fmla="*/ 563674 h 762994"/>
                <a:gd name="connsiteX2" fmla="*/ 702350 w 1148094"/>
                <a:gd name="connsiteY2" fmla="*/ 59907 h 762994"/>
                <a:gd name="connsiteX3" fmla="*/ 8083 w 1148094"/>
                <a:gd name="connsiteY3" fmla="*/ 4874 h 762994"/>
                <a:gd name="connsiteX4" fmla="*/ 342516 w 1148094"/>
                <a:gd name="connsiteY4" fmla="*/ 17574 h 762994"/>
                <a:gd name="connsiteX5" fmla="*/ 634616 w 1148094"/>
                <a:gd name="connsiteY5" fmla="*/ 68374 h 762994"/>
                <a:gd name="connsiteX6" fmla="*/ 753150 w 1148094"/>
                <a:gd name="connsiteY6" fmla="*/ 394340 h 762994"/>
                <a:gd name="connsiteX7" fmla="*/ 1146850 w 1148094"/>
                <a:gd name="connsiteY7" fmla="*/ 758407 h 76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094" h="762994">
                  <a:moveTo>
                    <a:pt x="1146850" y="758407"/>
                  </a:moveTo>
                  <a:cubicBezTo>
                    <a:pt x="1166605" y="786629"/>
                    <a:pt x="945766" y="680091"/>
                    <a:pt x="871683" y="563674"/>
                  </a:cubicBezTo>
                  <a:cubicBezTo>
                    <a:pt x="797600" y="447257"/>
                    <a:pt x="846283" y="153040"/>
                    <a:pt x="702350" y="59907"/>
                  </a:cubicBezTo>
                  <a:cubicBezTo>
                    <a:pt x="558417" y="-33226"/>
                    <a:pt x="68055" y="11929"/>
                    <a:pt x="8083" y="4874"/>
                  </a:cubicBezTo>
                  <a:cubicBezTo>
                    <a:pt x="-51889" y="-2181"/>
                    <a:pt x="238094" y="6991"/>
                    <a:pt x="342516" y="17574"/>
                  </a:cubicBezTo>
                  <a:cubicBezTo>
                    <a:pt x="446938" y="28157"/>
                    <a:pt x="566177" y="5580"/>
                    <a:pt x="634616" y="68374"/>
                  </a:cubicBezTo>
                  <a:cubicBezTo>
                    <a:pt x="703055" y="131168"/>
                    <a:pt x="674128" y="279335"/>
                    <a:pt x="753150" y="394340"/>
                  </a:cubicBezTo>
                  <a:cubicBezTo>
                    <a:pt x="832172" y="509345"/>
                    <a:pt x="1127095" y="730185"/>
                    <a:pt x="1146850" y="758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3" name="フリーフォーム: 図形 2102">
              <a:extLst>
                <a:ext uri="{FF2B5EF4-FFF2-40B4-BE49-F238E27FC236}">
                  <a16:creationId xmlns:a16="http://schemas.microsoft.com/office/drawing/2014/main" id="{D2D08989-FF44-4B49-8698-4C24850C80F8}"/>
                </a:ext>
              </a:extLst>
            </p:cNvPr>
            <p:cNvSpPr/>
            <p:nvPr/>
          </p:nvSpPr>
          <p:spPr>
            <a:xfrm>
              <a:off x="4478866" y="2869838"/>
              <a:ext cx="378967" cy="641887"/>
            </a:xfrm>
            <a:custGeom>
              <a:avLst/>
              <a:gdLst>
                <a:gd name="connsiteX0" fmla="*/ 1 w 378967"/>
                <a:gd name="connsiteY0" fmla="*/ 362 h 641887"/>
                <a:gd name="connsiteX1" fmla="*/ 359834 w 378967"/>
                <a:gd name="connsiteY1" fmla="*/ 245895 h 641887"/>
                <a:gd name="connsiteX2" fmla="*/ 169334 w 378967"/>
                <a:gd name="connsiteY2" fmla="*/ 618429 h 641887"/>
                <a:gd name="connsiteX3" fmla="*/ 292101 w 378967"/>
                <a:gd name="connsiteY3" fmla="*/ 559162 h 641887"/>
                <a:gd name="connsiteX4" fmla="*/ 364067 w 378967"/>
                <a:gd name="connsiteY4" fmla="*/ 199329 h 641887"/>
                <a:gd name="connsiteX5" fmla="*/ 1 w 378967"/>
                <a:gd name="connsiteY5" fmla="*/ 362 h 64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967" h="641887">
                  <a:moveTo>
                    <a:pt x="1" y="362"/>
                  </a:moveTo>
                  <a:cubicBezTo>
                    <a:pt x="-704" y="8123"/>
                    <a:pt x="331612" y="142884"/>
                    <a:pt x="359834" y="245895"/>
                  </a:cubicBezTo>
                  <a:cubicBezTo>
                    <a:pt x="388056" y="348906"/>
                    <a:pt x="180623" y="566218"/>
                    <a:pt x="169334" y="618429"/>
                  </a:cubicBezTo>
                  <a:cubicBezTo>
                    <a:pt x="158045" y="670640"/>
                    <a:pt x="259646" y="629012"/>
                    <a:pt x="292101" y="559162"/>
                  </a:cubicBezTo>
                  <a:cubicBezTo>
                    <a:pt x="324556" y="489312"/>
                    <a:pt x="414161" y="287523"/>
                    <a:pt x="364067" y="199329"/>
                  </a:cubicBezTo>
                  <a:cubicBezTo>
                    <a:pt x="313973" y="111135"/>
                    <a:pt x="706" y="-7399"/>
                    <a:pt x="1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4" name="フリーフォーム: 図形 2103">
              <a:extLst>
                <a:ext uri="{FF2B5EF4-FFF2-40B4-BE49-F238E27FC236}">
                  <a16:creationId xmlns:a16="http://schemas.microsoft.com/office/drawing/2014/main" id="{6DCACB96-0BFE-4543-8018-8DA4F759BB59}"/>
                </a:ext>
              </a:extLst>
            </p:cNvPr>
            <p:cNvSpPr/>
            <p:nvPr/>
          </p:nvSpPr>
          <p:spPr>
            <a:xfrm>
              <a:off x="4860880" y="2879288"/>
              <a:ext cx="235971" cy="749295"/>
            </a:xfrm>
            <a:custGeom>
              <a:avLst/>
              <a:gdLst>
                <a:gd name="connsiteX0" fmla="*/ 45 w 235971"/>
                <a:gd name="connsiteY0" fmla="*/ 437 h 749295"/>
                <a:gd name="connsiteX1" fmla="*/ 203245 w 235971"/>
                <a:gd name="connsiteY1" fmla="*/ 225862 h 749295"/>
                <a:gd name="connsiteX2" fmla="*/ 73070 w 235971"/>
                <a:gd name="connsiteY2" fmla="*/ 724337 h 749295"/>
                <a:gd name="connsiteX3" fmla="*/ 101645 w 235971"/>
                <a:gd name="connsiteY3" fmla="*/ 644962 h 749295"/>
                <a:gd name="connsiteX4" fmla="*/ 192133 w 235971"/>
                <a:gd name="connsiteY4" fmla="*/ 387787 h 749295"/>
                <a:gd name="connsiteX5" fmla="*/ 223883 w 235971"/>
                <a:gd name="connsiteY5" fmla="*/ 175062 h 749295"/>
                <a:gd name="connsiteX6" fmla="*/ 45 w 235971"/>
                <a:gd name="connsiteY6" fmla="*/ 437 h 74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971" h="749295">
                  <a:moveTo>
                    <a:pt x="45" y="437"/>
                  </a:moveTo>
                  <a:cubicBezTo>
                    <a:pt x="-3395" y="8904"/>
                    <a:pt x="191074" y="105212"/>
                    <a:pt x="203245" y="225862"/>
                  </a:cubicBezTo>
                  <a:cubicBezTo>
                    <a:pt x="215416" y="346512"/>
                    <a:pt x="90003" y="654487"/>
                    <a:pt x="73070" y="724337"/>
                  </a:cubicBezTo>
                  <a:cubicBezTo>
                    <a:pt x="56137" y="794187"/>
                    <a:pt x="81801" y="701053"/>
                    <a:pt x="101645" y="644962"/>
                  </a:cubicBezTo>
                  <a:cubicBezTo>
                    <a:pt x="121489" y="588871"/>
                    <a:pt x="171760" y="466104"/>
                    <a:pt x="192133" y="387787"/>
                  </a:cubicBezTo>
                  <a:cubicBezTo>
                    <a:pt x="212506" y="309470"/>
                    <a:pt x="257485" y="241737"/>
                    <a:pt x="223883" y="175062"/>
                  </a:cubicBezTo>
                  <a:cubicBezTo>
                    <a:pt x="190281" y="108387"/>
                    <a:pt x="3485" y="-8030"/>
                    <a:pt x="45" y="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フリーフォーム: 図形 2105">
              <a:extLst>
                <a:ext uri="{FF2B5EF4-FFF2-40B4-BE49-F238E27FC236}">
                  <a16:creationId xmlns:a16="http://schemas.microsoft.com/office/drawing/2014/main" id="{F5AE6C2D-5D29-4EE7-A4BA-EB8DFEF0ED18}"/>
                </a:ext>
              </a:extLst>
            </p:cNvPr>
            <p:cNvSpPr/>
            <p:nvPr/>
          </p:nvSpPr>
          <p:spPr>
            <a:xfrm>
              <a:off x="5111632" y="2946044"/>
              <a:ext cx="321731" cy="754574"/>
            </a:xfrm>
            <a:custGeom>
              <a:avLst/>
              <a:gdLst>
                <a:gd name="connsiteX0" fmla="*/ 11231 w 321731"/>
                <a:gd name="connsiteY0" fmla="*/ 356 h 754574"/>
                <a:gd name="connsiteX1" fmla="*/ 252531 w 321731"/>
                <a:gd name="connsiteY1" fmla="*/ 186094 h 754574"/>
                <a:gd name="connsiteX2" fmla="*/ 11231 w 321731"/>
                <a:gd name="connsiteY2" fmla="*/ 724256 h 754574"/>
                <a:gd name="connsiteX3" fmla="*/ 57268 w 321731"/>
                <a:gd name="connsiteY3" fmla="*/ 651231 h 754574"/>
                <a:gd name="connsiteX4" fmla="*/ 211256 w 321731"/>
                <a:gd name="connsiteY4" fmla="*/ 351194 h 754574"/>
                <a:gd name="connsiteX5" fmla="*/ 314443 w 321731"/>
                <a:gd name="connsiteY5" fmla="*/ 144819 h 754574"/>
                <a:gd name="connsiteX6" fmla="*/ 11231 w 321731"/>
                <a:gd name="connsiteY6" fmla="*/ 356 h 7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731" h="754574">
                  <a:moveTo>
                    <a:pt x="11231" y="356"/>
                  </a:moveTo>
                  <a:cubicBezTo>
                    <a:pt x="912" y="7235"/>
                    <a:pt x="252531" y="65444"/>
                    <a:pt x="252531" y="186094"/>
                  </a:cubicBezTo>
                  <a:cubicBezTo>
                    <a:pt x="252531" y="306744"/>
                    <a:pt x="43775" y="646733"/>
                    <a:pt x="11231" y="724256"/>
                  </a:cubicBezTo>
                  <a:cubicBezTo>
                    <a:pt x="-21313" y="801779"/>
                    <a:pt x="23931" y="713408"/>
                    <a:pt x="57268" y="651231"/>
                  </a:cubicBezTo>
                  <a:cubicBezTo>
                    <a:pt x="90605" y="589054"/>
                    <a:pt x="168393" y="435596"/>
                    <a:pt x="211256" y="351194"/>
                  </a:cubicBezTo>
                  <a:cubicBezTo>
                    <a:pt x="254119" y="266792"/>
                    <a:pt x="348574" y="201969"/>
                    <a:pt x="314443" y="144819"/>
                  </a:cubicBezTo>
                  <a:cubicBezTo>
                    <a:pt x="280312" y="87669"/>
                    <a:pt x="21550" y="-6523"/>
                    <a:pt x="11231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7" name="フリーフォーム: 図形 2106">
              <a:extLst>
                <a:ext uri="{FF2B5EF4-FFF2-40B4-BE49-F238E27FC236}">
                  <a16:creationId xmlns:a16="http://schemas.microsoft.com/office/drawing/2014/main" id="{75838EFB-E718-4365-AC9F-316B31FA70DA}"/>
                </a:ext>
              </a:extLst>
            </p:cNvPr>
            <p:cNvSpPr/>
            <p:nvPr/>
          </p:nvSpPr>
          <p:spPr>
            <a:xfrm>
              <a:off x="5301177" y="3151179"/>
              <a:ext cx="373619" cy="581319"/>
            </a:xfrm>
            <a:custGeom>
              <a:avLst/>
              <a:gdLst>
                <a:gd name="connsiteX0" fmla="*/ 1073 w 373619"/>
                <a:gd name="connsiteY0" fmla="*/ 580504 h 581319"/>
                <a:gd name="connsiteX1" fmla="*/ 204273 w 373619"/>
                <a:gd name="connsiteY1" fmla="*/ 334971 h 581319"/>
                <a:gd name="connsiteX2" fmla="*/ 373606 w 373619"/>
                <a:gd name="connsiteY2" fmla="*/ 108488 h 581319"/>
                <a:gd name="connsiteX3" fmla="*/ 195806 w 373619"/>
                <a:gd name="connsiteY3" fmla="*/ 4771 h 581319"/>
                <a:gd name="connsiteX4" fmla="*/ 257190 w 373619"/>
                <a:gd name="connsiteY4" fmla="*/ 23821 h 581319"/>
                <a:gd name="connsiteX5" fmla="*/ 333390 w 373619"/>
                <a:gd name="connsiteY5" fmla="*/ 80971 h 581319"/>
                <a:gd name="connsiteX6" fmla="*/ 314340 w 373619"/>
                <a:gd name="connsiteY6" fmla="*/ 155054 h 581319"/>
                <a:gd name="connsiteX7" fmla="*/ 132306 w 373619"/>
                <a:gd name="connsiteY7" fmla="*/ 404821 h 581319"/>
                <a:gd name="connsiteX8" fmla="*/ 1073 w 373619"/>
                <a:gd name="connsiteY8" fmla="*/ 580504 h 58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619" h="581319">
                  <a:moveTo>
                    <a:pt x="1073" y="580504"/>
                  </a:moveTo>
                  <a:cubicBezTo>
                    <a:pt x="13068" y="568862"/>
                    <a:pt x="142184" y="413640"/>
                    <a:pt x="204273" y="334971"/>
                  </a:cubicBezTo>
                  <a:cubicBezTo>
                    <a:pt x="266362" y="256302"/>
                    <a:pt x="375017" y="163521"/>
                    <a:pt x="373606" y="108488"/>
                  </a:cubicBezTo>
                  <a:cubicBezTo>
                    <a:pt x="372195" y="53455"/>
                    <a:pt x="215209" y="18882"/>
                    <a:pt x="195806" y="4771"/>
                  </a:cubicBezTo>
                  <a:cubicBezTo>
                    <a:pt x="176403" y="-9340"/>
                    <a:pt x="234259" y="11121"/>
                    <a:pt x="257190" y="23821"/>
                  </a:cubicBezTo>
                  <a:cubicBezTo>
                    <a:pt x="280121" y="36521"/>
                    <a:pt x="323865" y="59099"/>
                    <a:pt x="333390" y="80971"/>
                  </a:cubicBezTo>
                  <a:cubicBezTo>
                    <a:pt x="342915" y="102843"/>
                    <a:pt x="347854" y="101079"/>
                    <a:pt x="314340" y="155054"/>
                  </a:cubicBezTo>
                  <a:cubicBezTo>
                    <a:pt x="280826" y="209029"/>
                    <a:pt x="184164" y="333207"/>
                    <a:pt x="132306" y="404821"/>
                  </a:cubicBezTo>
                  <a:cubicBezTo>
                    <a:pt x="80448" y="476435"/>
                    <a:pt x="-10922" y="592146"/>
                    <a:pt x="1073" y="580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9" name="フリーフォーム: 図形 2108">
              <a:extLst>
                <a:ext uri="{FF2B5EF4-FFF2-40B4-BE49-F238E27FC236}">
                  <a16:creationId xmlns:a16="http://schemas.microsoft.com/office/drawing/2014/main" id="{B77DD42C-260D-4E6D-BB9B-5072956028A5}"/>
                </a:ext>
              </a:extLst>
            </p:cNvPr>
            <p:cNvSpPr/>
            <p:nvPr/>
          </p:nvSpPr>
          <p:spPr>
            <a:xfrm>
              <a:off x="5349988" y="3481633"/>
              <a:ext cx="911081" cy="235468"/>
            </a:xfrm>
            <a:custGeom>
              <a:avLst/>
              <a:gdLst>
                <a:gd name="connsiteX0" fmla="*/ 945 w 911081"/>
                <a:gd name="connsiteY0" fmla="*/ 235234 h 235468"/>
                <a:gd name="connsiteX1" fmla="*/ 337495 w 911081"/>
                <a:gd name="connsiteY1" fmla="*/ 104000 h 235468"/>
                <a:gd name="connsiteX2" fmla="*/ 549162 w 911081"/>
                <a:gd name="connsiteY2" fmla="*/ 284 h 235468"/>
                <a:gd name="connsiteX3" fmla="*/ 896295 w 911081"/>
                <a:gd name="connsiteY3" fmla="*/ 135750 h 235468"/>
                <a:gd name="connsiteX4" fmla="*/ 820095 w 911081"/>
                <a:gd name="connsiteY4" fmla="*/ 101884 h 235468"/>
                <a:gd name="connsiteX5" fmla="*/ 574562 w 911081"/>
                <a:gd name="connsiteY5" fmla="*/ 27800 h 235468"/>
                <a:gd name="connsiteX6" fmla="*/ 449679 w 911081"/>
                <a:gd name="connsiteY6" fmla="*/ 70134 h 235468"/>
                <a:gd name="connsiteX7" fmla="*/ 945 w 911081"/>
                <a:gd name="connsiteY7" fmla="*/ 235234 h 23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1081" h="235468">
                  <a:moveTo>
                    <a:pt x="945" y="235234"/>
                  </a:moveTo>
                  <a:cubicBezTo>
                    <a:pt x="-17752" y="240878"/>
                    <a:pt x="246125" y="143158"/>
                    <a:pt x="337495" y="104000"/>
                  </a:cubicBezTo>
                  <a:cubicBezTo>
                    <a:pt x="428865" y="64842"/>
                    <a:pt x="456029" y="-5008"/>
                    <a:pt x="549162" y="284"/>
                  </a:cubicBezTo>
                  <a:cubicBezTo>
                    <a:pt x="642295" y="5576"/>
                    <a:pt x="851140" y="118817"/>
                    <a:pt x="896295" y="135750"/>
                  </a:cubicBezTo>
                  <a:cubicBezTo>
                    <a:pt x="941450" y="152683"/>
                    <a:pt x="873717" y="119876"/>
                    <a:pt x="820095" y="101884"/>
                  </a:cubicBezTo>
                  <a:cubicBezTo>
                    <a:pt x="766473" y="83892"/>
                    <a:pt x="636298" y="33092"/>
                    <a:pt x="574562" y="27800"/>
                  </a:cubicBezTo>
                  <a:cubicBezTo>
                    <a:pt x="512826" y="22508"/>
                    <a:pt x="545282" y="32739"/>
                    <a:pt x="449679" y="70134"/>
                  </a:cubicBezTo>
                  <a:cubicBezTo>
                    <a:pt x="354076" y="107529"/>
                    <a:pt x="19642" y="229590"/>
                    <a:pt x="945" y="235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0" name="フリーフォーム: 図形 2109">
              <a:extLst>
                <a:ext uri="{FF2B5EF4-FFF2-40B4-BE49-F238E27FC236}">
                  <a16:creationId xmlns:a16="http://schemas.microsoft.com/office/drawing/2014/main" id="{4BD07877-38CB-45B5-8B9D-E3096B225E00}"/>
                </a:ext>
              </a:extLst>
            </p:cNvPr>
            <p:cNvSpPr/>
            <p:nvPr/>
          </p:nvSpPr>
          <p:spPr>
            <a:xfrm>
              <a:off x="5349873" y="3257505"/>
              <a:ext cx="686155" cy="457253"/>
            </a:xfrm>
            <a:custGeom>
              <a:avLst/>
              <a:gdLst>
                <a:gd name="connsiteX0" fmla="*/ 2 w 686155"/>
                <a:gd name="connsiteY0" fmla="*/ 457245 h 457253"/>
                <a:gd name="connsiteX1" fmla="*/ 319090 w 686155"/>
                <a:gd name="connsiteY1" fmla="*/ 146095 h 457253"/>
                <a:gd name="connsiteX2" fmla="*/ 541340 w 686155"/>
                <a:gd name="connsiteY2" fmla="*/ 45 h 457253"/>
                <a:gd name="connsiteX3" fmla="*/ 682627 w 686155"/>
                <a:gd name="connsiteY3" fmla="*/ 158795 h 457253"/>
                <a:gd name="connsiteX4" fmla="*/ 633415 w 686155"/>
                <a:gd name="connsiteY4" fmla="*/ 74658 h 457253"/>
                <a:gd name="connsiteX5" fmla="*/ 523877 w 686155"/>
                <a:gd name="connsiteY5" fmla="*/ 20683 h 457253"/>
                <a:gd name="connsiteX6" fmla="*/ 323852 w 686155"/>
                <a:gd name="connsiteY6" fmla="*/ 155620 h 457253"/>
                <a:gd name="connsiteX7" fmla="*/ 2 w 686155"/>
                <a:gd name="connsiteY7" fmla="*/ 457245 h 4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6155" h="457253">
                  <a:moveTo>
                    <a:pt x="2" y="457245"/>
                  </a:moveTo>
                  <a:cubicBezTo>
                    <a:pt x="-792" y="455657"/>
                    <a:pt x="228867" y="222295"/>
                    <a:pt x="319090" y="146095"/>
                  </a:cubicBezTo>
                  <a:cubicBezTo>
                    <a:pt x="409313" y="69895"/>
                    <a:pt x="480751" y="-2072"/>
                    <a:pt x="541340" y="45"/>
                  </a:cubicBezTo>
                  <a:cubicBezTo>
                    <a:pt x="601930" y="2162"/>
                    <a:pt x="667281" y="146360"/>
                    <a:pt x="682627" y="158795"/>
                  </a:cubicBezTo>
                  <a:cubicBezTo>
                    <a:pt x="697973" y="171230"/>
                    <a:pt x="659873" y="97677"/>
                    <a:pt x="633415" y="74658"/>
                  </a:cubicBezTo>
                  <a:cubicBezTo>
                    <a:pt x="606957" y="51639"/>
                    <a:pt x="575471" y="7189"/>
                    <a:pt x="523877" y="20683"/>
                  </a:cubicBezTo>
                  <a:cubicBezTo>
                    <a:pt x="472283" y="34177"/>
                    <a:pt x="407460" y="87622"/>
                    <a:pt x="323852" y="155620"/>
                  </a:cubicBezTo>
                  <a:cubicBezTo>
                    <a:pt x="240244" y="223618"/>
                    <a:pt x="796" y="458833"/>
                    <a:pt x="2" y="457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1" name="フリーフォーム: 図形 2110">
              <a:extLst>
                <a:ext uri="{FF2B5EF4-FFF2-40B4-BE49-F238E27FC236}">
                  <a16:creationId xmlns:a16="http://schemas.microsoft.com/office/drawing/2014/main" id="{8AD13628-BDF4-4343-9E9F-61D125AF8D5B}"/>
                </a:ext>
              </a:extLst>
            </p:cNvPr>
            <p:cNvSpPr/>
            <p:nvPr/>
          </p:nvSpPr>
          <p:spPr>
            <a:xfrm>
              <a:off x="5565409" y="3674696"/>
              <a:ext cx="1008134" cy="439600"/>
            </a:xfrm>
            <a:custGeom>
              <a:avLst/>
              <a:gdLst>
                <a:gd name="connsiteX0" fmla="*/ 366 w 1008134"/>
                <a:gd name="connsiteY0" fmla="*/ 194042 h 439600"/>
                <a:gd name="connsiteX1" fmla="*/ 414704 w 1008134"/>
                <a:gd name="connsiteY1" fmla="*/ 22592 h 439600"/>
                <a:gd name="connsiteX2" fmla="*/ 716329 w 1008134"/>
                <a:gd name="connsiteY2" fmla="*/ 109904 h 439600"/>
                <a:gd name="connsiteX3" fmla="*/ 995729 w 1008134"/>
                <a:gd name="connsiteY3" fmla="*/ 425817 h 439600"/>
                <a:gd name="connsiteX4" fmla="*/ 935404 w 1008134"/>
                <a:gd name="connsiteY4" fmla="*/ 351204 h 439600"/>
                <a:gd name="connsiteX5" fmla="*/ 722679 w 1008134"/>
                <a:gd name="connsiteY5" fmla="*/ 65454 h 439600"/>
                <a:gd name="connsiteX6" fmla="*/ 489316 w 1008134"/>
                <a:gd name="connsiteY6" fmla="*/ 6717 h 439600"/>
                <a:gd name="connsiteX7" fmla="*/ 366 w 1008134"/>
                <a:gd name="connsiteY7" fmla="*/ 194042 h 4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134" h="439600">
                  <a:moveTo>
                    <a:pt x="366" y="194042"/>
                  </a:moveTo>
                  <a:cubicBezTo>
                    <a:pt x="-12069" y="196688"/>
                    <a:pt x="295377" y="36615"/>
                    <a:pt x="414704" y="22592"/>
                  </a:cubicBezTo>
                  <a:cubicBezTo>
                    <a:pt x="534031" y="8569"/>
                    <a:pt x="619492" y="42700"/>
                    <a:pt x="716329" y="109904"/>
                  </a:cubicBezTo>
                  <a:cubicBezTo>
                    <a:pt x="813166" y="177108"/>
                    <a:pt x="959217" y="385600"/>
                    <a:pt x="995729" y="425817"/>
                  </a:cubicBezTo>
                  <a:cubicBezTo>
                    <a:pt x="1032242" y="466034"/>
                    <a:pt x="980912" y="411265"/>
                    <a:pt x="935404" y="351204"/>
                  </a:cubicBezTo>
                  <a:cubicBezTo>
                    <a:pt x="889896" y="291144"/>
                    <a:pt x="797027" y="122868"/>
                    <a:pt x="722679" y="65454"/>
                  </a:cubicBezTo>
                  <a:cubicBezTo>
                    <a:pt x="648331" y="8040"/>
                    <a:pt x="606262" y="-11804"/>
                    <a:pt x="489316" y="6717"/>
                  </a:cubicBezTo>
                  <a:cubicBezTo>
                    <a:pt x="372370" y="25238"/>
                    <a:pt x="12801" y="191396"/>
                    <a:pt x="366" y="194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2" name="フリーフォーム: 図形 2111">
              <a:extLst>
                <a:ext uri="{FF2B5EF4-FFF2-40B4-BE49-F238E27FC236}">
                  <a16:creationId xmlns:a16="http://schemas.microsoft.com/office/drawing/2014/main" id="{D266E21E-A032-4410-AB26-0E5A7FCAB06E}"/>
                </a:ext>
              </a:extLst>
            </p:cNvPr>
            <p:cNvSpPr/>
            <p:nvPr/>
          </p:nvSpPr>
          <p:spPr>
            <a:xfrm>
              <a:off x="5700451" y="3906834"/>
              <a:ext cx="1008390" cy="519146"/>
            </a:xfrm>
            <a:custGeom>
              <a:avLst/>
              <a:gdLst>
                <a:gd name="connsiteX0" fmla="*/ 262 w 1008390"/>
                <a:gd name="connsiteY0" fmla="*/ 4 h 519146"/>
                <a:gd name="connsiteX1" fmla="*/ 255849 w 1008390"/>
                <a:gd name="connsiteY1" fmla="*/ 222254 h 519146"/>
                <a:gd name="connsiteX2" fmla="*/ 857512 w 1008390"/>
                <a:gd name="connsiteY2" fmla="*/ 406404 h 519146"/>
                <a:gd name="connsiteX3" fmla="*/ 1008324 w 1008390"/>
                <a:gd name="connsiteY3" fmla="*/ 519116 h 519146"/>
                <a:gd name="connsiteX4" fmla="*/ 870212 w 1008390"/>
                <a:gd name="connsiteY4" fmla="*/ 415929 h 519146"/>
                <a:gd name="connsiteX5" fmla="*/ 457462 w 1008390"/>
                <a:gd name="connsiteY5" fmla="*/ 252416 h 519146"/>
                <a:gd name="connsiteX6" fmla="*/ 295537 w 1008390"/>
                <a:gd name="connsiteY6" fmla="*/ 215904 h 519146"/>
                <a:gd name="connsiteX7" fmla="*/ 262 w 1008390"/>
                <a:gd name="connsiteY7" fmla="*/ 4 h 51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390" h="519146">
                  <a:moveTo>
                    <a:pt x="262" y="4"/>
                  </a:moveTo>
                  <a:cubicBezTo>
                    <a:pt x="-6353" y="1062"/>
                    <a:pt x="112974" y="154521"/>
                    <a:pt x="255849" y="222254"/>
                  </a:cubicBezTo>
                  <a:cubicBezTo>
                    <a:pt x="398724" y="289987"/>
                    <a:pt x="732100" y="356927"/>
                    <a:pt x="857512" y="406404"/>
                  </a:cubicBezTo>
                  <a:cubicBezTo>
                    <a:pt x="982925" y="455881"/>
                    <a:pt x="1006207" y="517528"/>
                    <a:pt x="1008324" y="519116"/>
                  </a:cubicBezTo>
                  <a:cubicBezTo>
                    <a:pt x="1010441" y="520704"/>
                    <a:pt x="962022" y="460379"/>
                    <a:pt x="870212" y="415929"/>
                  </a:cubicBezTo>
                  <a:cubicBezTo>
                    <a:pt x="778402" y="371479"/>
                    <a:pt x="553241" y="285753"/>
                    <a:pt x="457462" y="252416"/>
                  </a:cubicBezTo>
                  <a:cubicBezTo>
                    <a:pt x="361683" y="219079"/>
                    <a:pt x="370149" y="253210"/>
                    <a:pt x="295537" y="215904"/>
                  </a:cubicBezTo>
                  <a:cubicBezTo>
                    <a:pt x="220925" y="178598"/>
                    <a:pt x="6877" y="-1054"/>
                    <a:pt x="2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3" name="フリーフォーム: 図形 2112">
              <a:extLst>
                <a:ext uri="{FF2B5EF4-FFF2-40B4-BE49-F238E27FC236}">
                  <a16:creationId xmlns:a16="http://schemas.microsoft.com/office/drawing/2014/main" id="{FFFD0ABA-A4B8-41BC-8C37-CCF8BA78AA14}"/>
                </a:ext>
              </a:extLst>
            </p:cNvPr>
            <p:cNvSpPr/>
            <p:nvPr/>
          </p:nvSpPr>
          <p:spPr>
            <a:xfrm>
              <a:off x="5854700" y="4175125"/>
              <a:ext cx="1006065" cy="854605"/>
            </a:xfrm>
            <a:custGeom>
              <a:avLst/>
              <a:gdLst>
                <a:gd name="connsiteX0" fmla="*/ 0 w 1006065"/>
                <a:gd name="connsiteY0" fmla="*/ 0 h 854605"/>
                <a:gd name="connsiteX1" fmla="*/ 460375 w 1006065"/>
                <a:gd name="connsiteY1" fmla="*/ 298450 h 854605"/>
                <a:gd name="connsiteX2" fmla="*/ 860425 w 1006065"/>
                <a:gd name="connsiteY2" fmla="*/ 361950 h 854605"/>
                <a:gd name="connsiteX3" fmla="*/ 987425 w 1006065"/>
                <a:gd name="connsiteY3" fmla="*/ 825500 h 854605"/>
                <a:gd name="connsiteX4" fmla="*/ 993775 w 1006065"/>
                <a:gd name="connsiteY4" fmla="*/ 762000 h 854605"/>
                <a:gd name="connsiteX5" fmla="*/ 876300 w 1006065"/>
                <a:gd name="connsiteY5" fmla="*/ 400050 h 854605"/>
                <a:gd name="connsiteX6" fmla="*/ 460375 w 1006065"/>
                <a:gd name="connsiteY6" fmla="*/ 295275 h 854605"/>
                <a:gd name="connsiteX7" fmla="*/ 0 w 1006065"/>
                <a:gd name="connsiteY7" fmla="*/ 0 h 85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065" h="854605">
                  <a:moveTo>
                    <a:pt x="0" y="0"/>
                  </a:moveTo>
                  <a:cubicBezTo>
                    <a:pt x="0" y="529"/>
                    <a:pt x="316971" y="238125"/>
                    <a:pt x="460375" y="298450"/>
                  </a:cubicBezTo>
                  <a:cubicBezTo>
                    <a:pt x="603779" y="358775"/>
                    <a:pt x="772583" y="274108"/>
                    <a:pt x="860425" y="361950"/>
                  </a:cubicBezTo>
                  <a:cubicBezTo>
                    <a:pt x="948267" y="449792"/>
                    <a:pt x="965200" y="758825"/>
                    <a:pt x="987425" y="825500"/>
                  </a:cubicBezTo>
                  <a:cubicBezTo>
                    <a:pt x="1009650" y="892175"/>
                    <a:pt x="1012296" y="832908"/>
                    <a:pt x="993775" y="762000"/>
                  </a:cubicBezTo>
                  <a:cubicBezTo>
                    <a:pt x="975254" y="691092"/>
                    <a:pt x="965200" y="477838"/>
                    <a:pt x="876300" y="400050"/>
                  </a:cubicBezTo>
                  <a:cubicBezTo>
                    <a:pt x="787400" y="322263"/>
                    <a:pt x="603250" y="360362"/>
                    <a:pt x="460375" y="295275"/>
                  </a:cubicBezTo>
                  <a:cubicBezTo>
                    <a:pt x="317500" y="230188"/>
                    <a:pt x="0" y="-529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4" name="フリーフォーム: 図形 2113">
              <a:extLst>
                <a:ext uri="{FF2B5EF4-FFF2-40B4-BE49-F238E27FC236}">
                  <a16:creationId xmlns:a16="http://schemas.microsoft.com/office/drawing/2014/main" id="{55EA4AF5-FC69-47B7-A8EA-921D92DA9405}"/>
                </a:ext>
              </a:extLst>
            </p:cNvPr>
            <p:cNvSpPr/>
            <p:nvPr/>
          </p:nvSpPr>
          <p:spPr>
            <a:xfrm>
              <a:off x="6321305" y="4552876"/>
              <a:ext cx="566520" cy="1022424"/>
            </a:xfrm>
            <a:custGeom>
              <a:avLst/>
              <a:gdLst>
                <a:gd name="connsiteX0" fmla="*/ 120 w 566520"/>
                <a:gd name="connsiteY0" fmla="*/ 74 h 1022424"/>
                <a:gd name="connsiteX1" fmla="*/ 470020 w 566520"/>
                <a:gd name="connsiteY1" fmla="*/ 539824 h 1022424"/>
                <a:gd name="connsiteX2" fmla="*/ 539870 w 566520"/>
                <a:gd name="connsiteY2" fmla="*/ 1000199 h 1022424"/>
                <a:gd name="connsiteX3" fmla="*/ 539870 w 566520"/>
                <a:gd name="connsiteY3" fmla="*/ 917649 h 1022424"/>
                <a:gd name="connsiteX4" fmla="*/ 549395 w 566520"/>
                <a:gd name="connsiteY4" fmla="*/ 635074 h 1022424"/>
                <a:gd name="connsiteX5" fmla="*/ 517645 w 566520"/>
                <a:gd name="connsiteY5" fmla="*/ 501724 h 1022424"/>
                <a:gd name="connsiteX6" fmla="*/ 120 w 566520"/>
                <a:gd name="connsiteY6" fmla="*/ 74 h 10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520" h="1022424">
                  <a:moveTo>
                    <a:pt x="120" y="74"/>
                  </a:moveTo>
                  <a:cubicBezTo>
                    <a:pt x="-7817" y="6424"/>
                    <a:pt x="380062" y="373137"/>
                    <a:pt x="470020" y="539824"/>
                  </a:cubicBezTo>
                  <a:cubicBezTo>
                    <a:pt x="559978" y="706512"/>
                    <a:pt x="528228" y="937228"/>
                    <a:pt x="539870" y="1000199"/>
                  </a:cubicBezTo>
                  <a:cubicBezTo>
                    <a:pt x="551512" y="1063170"/>
                    <a:pt x="538283" y="978503"/>
                    <a:pt x="539870" y="917649"/>
                  </a:cubicBezTo>
                  <a:cubicBezTo>
                    <a:pt x="541457" y="856795"/>
                    <a:pt x="553099" y="704395"/>
                    <a:pt x="549395" y="635074"/>
                  </a:cubicBezTo>
                  <a:cubicBezTo>
                    <a:pt x="545691" y="565753"/>
                    <a:pt x="607074" y="605970"/>
                    <a:pt x="517645" y="501724"/>
                  </a:cubicBezTo>
                  <a:cubicBezTo>
                    <a:pt x="428216" y="397478"/>
                    <a:pt x="8057" y="-6276"/>
                    <a:pt x="12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5" name="フリーフォーム: 図形 2114">
              <a:extLst>
                <a:ext uri="{FF2B5EF4-FFF2-40B4-BE49-F238E27FC236}">
                  <a16:creationId xmlns:a16="http://schemas.microsoft.com/office/drawing/2014/main" id="{B59EAB86-ED65-470E-B863-7606020DED49}"/>
                </a:ext>
              </a:extLst>
            </p:cNvPr>
            <p:cNvSpPr/>
            <p:nvPr/>
          </p:nvSpPr>
          <p:spPr>
            <a:xfrm>
              <a:off x="6517683" y="5140209"/>
              <a:ext cx="172320" cy="426412"/>
            </a:xfrm>
            <a:custGeom>
              <a:avLst/>
              <a:gdLst>
                <a:gd name="connsiteX0" fmla="*/ 172042 w 172320"/>
                <a:gd name="connsiteY0" fmla="*/ 116 h 426412"/>
                <a:gd name="connsiteX1" fmla="*/ 48217 w 172320"/>
                <a:gd name="connsiteY1" fmla="*/ 152516 h 426412"/>
                <a:gd name="connsiteX2" fmla="*/ 16467 w 172320"/>
                <a:gd name="connsiteY2" fmla="*/ 422391 h 426412"/>
                <a:gd name="connsiteX3" fmla="*/ 10117 w 172320"/>
                <a:gd name="connsiteY3" fmla="*/ 304916 h 426412"/>
                <a:gd name="connsiteX4" fmla="*/ 10117 w 172320"/>
                <a:gd name="connsiteY4" fmla="*/ 174741 h 426412"/>
                <a:gd name="connsiteX5" fmla="*/ 172042 w 172320"/>
                <a:gd name="connsiteY5" fmla="*/ 116 h 42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320" h="426412">
                  <a:moveTo>
                    <a:pt x="172042" y="116"/>
                  </a:moveTo>
                  <a:cubicBezTo>
                    <a:pt x="178392" y="-3588"/>
                    <a:pt x="74146" y="82137"/>
                    <a:pt x="48217" y="152516"/>
                  </a:cubicBezTo>
                  <a:cubicBezTo>
                    <a:pt x="22288" y="222895"/>
                    <a:pt x="22817" y="396991"/>
                    <a:pt x="16467" y="422391"/>
                  </a:cubicBezTo>
                  <a:cubicBezTo>
                    <a:pt x="10117" y="447791"/>
                    <a:pt x="11175" y="346191"/>
                    <a:pt x="10117" y="304916"/>
                  </a:cubicBezTo>
                  <a:cubicBezTo>
                    <a:pt x="9059" y="263641"/>
                    <a:pt x="-12108" y="225012"/>
                    <a:pt x="10117" y="174741"/>
                  </a:cubicBezTo>
                  <a:cubicBezTo>
                    <a:pt x="32342" y="124470"/>
                    <a:pt x="165692" y="3820"/>
                    <a:pt x="172042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6" name="フリーフォーム: 図形 2115">
              <a:extLst>
                <a:ext uri="{FF2B5EF4-FFF2-40B4-BE49-F238E27FC236}">
                  <a16:creationId xmlns:a16="http://schemas.microsoft.com/office/drawing/2014/main" id="{258EE9DD-5CA0-4353-B406-E0C89CC1E9DC}"/>
                </a:ext>
              </a:extLst>
            </p:cNvPr>
            <p:cNvSpPr/>
            <p:nvPr/>
          </p:nvSpPr>
          <p:spPr>
            <a:xfrm>
              <a:off x="6670673" y="5314481"/>
              <a:ext cx="231839" cy="794586"/>
            </a:xfrm>
            <a:custGeom>
              <a:avLst/>
              <a:gdLst>
                <a:gd name="connsiteX0" fmla="*/ 2 w 231839"/>
                <a:gd name="connsiteY0" fmla="*/ 469 h 794586"/>
                <a:gd name="connsiteX1" fmla="*/ 130177 w 231839"/>
                <a:gd name="connsiteY1" fmla="*/ 286219 h 794586"/>
                <a:gd name="connsiteX2" fmla="*/ 206377 w 231839"/>
                <a:gd name="connsiteY2" fmla="*/ 419569 h 794586"/>
                <a:gd name="connsiteX3" fmla="*/ 231777 w 231839"/>
                <a:gd name="connsiteY3" fmla="*/ 784694 h 794586"/>
                <a:gd name="connsiteX4" fmla="*/ 212727 w 231839"/>
                <a:gd name="connsiteY4" fmla="*/ 667219 h 794586"/>
                <a:gd name="connsiteX5" fmla="*/ 187327 w 231839"/>
                <a:gd name="connsiteY5" fmla="*/ 416394 h 794586"/>
                <a:gd name="connsiteX6" fmla="*/ 127002 w 231839"/>
                <a:gd name="connsiteY6" fmla="*/ 359244 h 794586"/>
                <a:gd name="connsiteX7" fmla="*/ 2 w 231839"/>
                <a:gd name="connsiteY7" fmla="*/ 469 h 79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39" h="794586">
                  <a:moveTo>
                    <a:pt x="2" y="469"/>
                  </a:moveTo>
                  <a:cubicBezTo>
                    <a:pt x="531" y="-11702"/>
                    <a:pt x="95781" y="216369"/>
                    <a:pt x="130177" y="286219"/>
                  </a:cubicBezTo>
                  <a:cubicBezTo>
                    <a:pt x="164573" y="356069"/>
                    <a:pt x="189444" y="336490"/>
                    <a:pt x="206377" y="419569"/>
                  </a:cubicBezTo>
                  <a:cubicBezTo>
                    <a:pt x="223310" y="502648"/>
                    <a:pt x="230719" y="743419"/>
                    <a:pt x="231777" y="784694"/>
                  </a:cubicBezTo>
                  <a:cubicBezTo>
                    <a:pt x="232835" y="825969"/>
                    <a:pt x="220135" y="728602"/>
                    <a:pt x="212727" y="667219"/>
                  </a:cubicBezTo>
                  <a:cubicBezTo>
                    <a:pt x="205319" y="605836"/>
                    <a:pt x="201615" y="467723"/>
                    <a:pt x="187327" y="416394"/>
                  </a:cubicBezTo>
                  <a:cubicBezTo>
                    <a:pt x="173039" y="365065"/>
                    <a:pt x="158223" y="424331"/>
                    <a:pt x="127002" y="359244"/>
                  </a:cubicBezTo>
                  <a:cubicBezTo>
                    <a:pt x="95781" y="294157"/>
                    <a:pt x="-527" y="12640"/>
                    <a:pt x="2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7" name="フリーフォーム: 図形 2116">
              <a:extLst>
                <a:ext uri="{FF2B5EF4-FFF2-40B4-BE49-F238E27FC236}">
                  <a16:creationId xmlns:a16="http://schemas.microsoft.com/office/drawing/2014/main" id="{6F5AD9D3-E8DE-4AEF-B16B-7DABB9D9E4A1}"/>
                </a:ext>
              </a:extLst>
            </p:cNvPr>
            <p:cNvSpPr/>
            <p:nvPr/>
          </p:nvSpPr>
          <p:spPr>
            <a:xfrm>
              <a:off x="6552749" y="5345851"/>
              <a:ext cx="222480" cy="770096"/>
            </a:xfrm>
            <a:custGeom>
              <a:avLst/>
              <a:gdLst>
                <a:gd name="connsiteX0" fmla="*/ 98876 w 222480"/>
                <a:gd name="connsiteY0" fmla="*/ 849 h 770096"/>
                <a:gd name="connsiteX1" fmla="*/ 35376 w 222480"/>
                <a:gd name="connsiteY1" fmla="*/ 204049 h 770096"/>
                <a:gd name="connsiteX2" fmla="*/ 216351 w 222480"/>
                <a:gd name="connsiteY2" fmla="*/ 746974 h 770096"/>
                <a:gd name="connsiteX3" fmla="*/ 168726 w 222480"/>
                <a:gd name="connsiteY3" fmla="*/ 645374 h 770096"/>
                <a:gd name="connsiteX4" fmla="*/ 57601 w 222480"/>
                <a:gd name="connsiteY4" fmla="*/ 419949 h 770096"/>
                <a:gd name="connsiteX5" fmla="*/ 451 w 222480"/>
                <a:gd name="connsiteY5" fmla="*/ 267549 h 770096"/>
                <a:gd name="connsiteX6" fmla="*/ 98876 w 222480"/>
                <a:gd name="connsiteY6" fmla="*/ 849 h 77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480" h="770096">
                  <a:moveTo>
                    <a:pt x="98876" y="849"/>
                  </a:moveTo>
                  <a:cubicBezTo>
                    <a:pt x="104697" y="-9734"/>
                    <a:pt x="15797" y="79695"/>
                    <a:pt x="35376" y="204049"/>
                  </a:cubicBezTo>
                  <a:cubicBezTo>
                    <a:pt x="54955" y="328403"/>
                    <a:pt x="194126" y="673420"/>
                    <a:pt x="216351" y="746974"/>
                  </a:cubicBezTo>
                  <a:cubicBezTo>
                    <a:pt x="238576" y="820528"/>
                    <a:pt x="195184" y="699878"/>
                    <a:pt x="168726" y="645374"/>
                  </a:cubicBezTo>
                  <a:cubicBezTo>
                    <a:pt x="142268" y="590870"/>
                    <a:pt x="85647" y="482920"/>
                    <a:pt x="57601" y="419949"/>
                  </a:cubicBezTo>
                  <a:cubicBezTo>
                    <a:pt x="29555" y="356978"/>
                    <a:pt x="-4311" y="337928"/>
                    <a:pt x="451" y="267549"/>
                  </a:cubicBezTo>
                  <a:cubicBezTo>
                    <a:pt x="5213" y="197170"/>
                    <a:pt x="93055" y="11432"/>
                    <a:pt x="98876" y="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8" name="フリーフォーム: 図形 2117">
              <a:extLst>
                <a:ext uri="{FF2B5EF4-FFF2-40B4-BE49-F238E27FC236}">
                  <a16:creationId xmlns:a16="http://schemas.microsoft.com/office/drawing/2014/main" id="{A9B7BBFE-B039-4C54-8189-FFF220DB1D58}"/>
                </a:ext>
              </a:extLst>
            </p:cNvPr>
            <p:cNvSpPr/>
            <p:nvPr/>
          </p:nvSpPr>
          <p:spPr>
            <a:xfrm>
              <a:off x="6606495" y="6632412"/>
              <a:ext cx="122800" cy="477197"/>
            </a:xfrm>
            <a:custGeom>
              <a:avLst/>
              <a:gdLst>
                <a:gd name="connsiteX0" fmla="*/ 13380 w 122800"/>
                <a:gd name="connsiteY0" fmla="*/ 163 h 477197"/>
                <a:gd name="connsiteX1" fmla="*/ 13380 w 122800"/>
                <a:gd name="connsiteY1" fmla="*/ 168438 h 477197"/>
                <a:gd name="connsiteX2" fmla="*/ 8618 w 122800"/>
                <a:gd name="connsiteY2" fmla="*/ 295438 h 477197"/>
                <a:gd name="connsiteX3" fmla="*/ 119743 w 122800"/>
                <a:gd name="connsiteY3" fmla="*/ 446251 h 477197"/>
                <a:gd name="connsiteX4" fmla="*/ 92755 w 122800"/>
                <a:gd name="connsiteY4" fmla="*/ 476413 h 477197"/>
                <a:gd name="connsiteX5" fmla="*/ 105455 w 122800"/>
                <a:gd name="connsiteY5" fmla="*/ 430376 h 477197"/>
                <a:gd name="connsiteX6" fmla="*/ 11793 w 122800"/>
                <a:gd name="connsiteY6" fmla="*/ 317663 h 477197"/>
                <a:gd name="connsiteX7" fmla="*/ 680 w 122800"/>
                <a:gd name="connsiteY7" fmla="*/ 200188 h 477197"/>
                <a:gd name="connsiteX8" fmla="*/ 13380 w 122800"/>
                <a:gd name="connsiteY8" fmla="*/ 163 h 47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800" h="477197">
                  <a:moveTo>
                    <a:pt x="13380" y="163"/>
                  </a:moveTo>
                  <a:cubicBezTo>
                    <a:pt x="15497" y="-5129"/>
                    <a:pt x="14174" y="119226"/>
                    <a:pt x="13380" y="168438"/>
                  </a:cubicBezTo>
                  <a:cubicBezTo>
                    <a:pt x="12586" y="217650"/>
                    <a:pt x="-9109" y="249136"/>
                    <a:pt x="8618" y="295438"/>
                  </a:cubicBezTo>
                  <a:cubicBezTo>
                    <a:pt x="26345" y="341740"/>
                    <a:pt x="105720" y="416089"/>
                    <a:pt x="119743" y="446251"/>
                  </a:cubicBezTo>
                  <a:cubicBezTo>
                    <a:pt x="133766" y="476413"/>
                    <a:pt x="95136" y="479059"/>
                    <a:pt x="92755" y="476413"/>
                  </a:cubicBezTo>
                  <a:cubicBezTo>
                    <a:pt x="90374" y="473767"/>
                    <a:pt x="118949" y="456834"/>
                    <a:pt x="105455" y="430376"/>
                  </a:cubicBezTo>
                  <a:cubicBezTo>
                    <a:pt x="91961" y="403918"/>
                    <a:pt x="29255" y="356028"/>
                    <a:pt x="11793" y="317663"/>
                  </a:cubicBezTo>
                  <a:cubicBezTo>
                    <a:pt x="-5669" y="279298"/>
                    <a:pt x="1738" y="248342"/>
                    <a:pt x="680" y="200188"/>
                  </a:cubicBezTo>
                  <a:cubicBezTo>
                    <a:pt x="-378" y="152034"/>
                    <a:pt x="11263" y="5455"/>
                    <a:pt x="13380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9" name="フリーフォーム: 図形 2118">
              <a:extLst>
                <a:ext uri="{FF2B5EF4-FFF2-40B4-BE49-F238E27FC236}">
                  <a16:creationId xmlns:a16="http://schemas.microsoft.com/office/drawing/2014/main" id="{18F14E2D-1DCA-4D1D-9FB7-40960F8ED354}"/>
                </a:ext>
              </a:extLst>
            </p:cNvPr>
            <p:cNvSpPr/>
            <p:nvPr/>
          </p:nvSpPr>
          <p:spPr>
            <a:xfrm>
              <a:off x="6593576" y="6996056"/>
              <a:ext cx="65987" cy="278902"/>
            </a:xfrm>
            <a:custGeom>
              <a:avLst/>
              <a:gdLst>
                <a:gd name="connsiteX0" fmla="*/ 29474 w 65987"/>
                <a:gd name="connsiteY0" fmla="*/ 57 h 278902"/>
                <a:gd name="connsiteX1" fmla="*/ 65987 w 65987"/>
                <a:gd name="connsiteY1" fmla="*/ 117532 h 278902"/>
                <a:gd name="connsiteX2" fmla="*/ 29474 w 65987"/>
                <a:gd name="connsiteY2" fmla="*/ 184207 h 278902"/>
                <a:gd name="connsiteX3" fmla="*/ 12012 w 65987"/>
                <a:gd name="connsiteY3" fmla="*/ 269932 h 278902"/>
                <a:gd name="connsiteX4" fmla="*/ 13599 w 65987"/>
                <a:gd name="connsiteY4" fmla="*/ 276282 h 278902"/>
                <a:gd name="connsiteX5" fmla="*/ 899 w 65987"/>
                <a:gd name="connsiteY5" fmla="*/ 227069 h 278902"/>
                <a:gd name="connsiteX6" fmla="*/ 42174 w 65987"/>
                <a:gd name="connsiteY6" fmla="*/ 176269 h 278902"/>
                <a:gd name="connsiteX7" fmla="*/ 58049 w 65987"/>
                <a:gd name="connsiteY7" fmla="*/ 133407 h 278902"/>
                <a:gd name="connsiteX8" fmla="*/ 29474 w 65987"/>
                <a:gd name="connsiteY8" fmla="*/ 57 h 27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87" h="278902">
                  <a:moveTo>
                    <a:pt x="29474" y="57"/>
                  </a:moveTo>
                  <a:cubicBezTo>
                    <a:pt x="30797" y="-2589"/>
                    <a:pt x="65987" y="86840"/>
                    <a:pt x="65987" y="117532"/>
                  </a:cubicBezTo>
                  <a:cubicBezTo>
                    <a:pt x="65987" y="148224"/>
                    <a:pt x="38470" y="158807"/>
                    <a:pt x="29474" y="184207"/>
                  </a:cubicBezTo>
                  <a:cubicBezTo>
                    <a:pt x="20478" y="209607"/>
                    <a:pt x="14658" y="254586"/>
                    <a:pt x="12012" y="269932"/>
                  </a:cubicBezTo>
                  <a:cubicBezTo>
                    <a:pt x="9366" y="285278"/>
                    <a:pt x="13599" y="276282"/>
                    <a:pt x="13599" y="276282"/>
                  </a:cubicBezTo>
                  <a:cubicBezTo>
                    <a:pt x="11747" y="269138"/>
                    <a:pt x="-3864" y="243738"/>
                    <a:pt x="899" y="227069"/>
                  </a:cubicBezTo>
                  <a:cubicBezTo>
                    <a:pt x="5661" y="210400"/>
                    <a:pt x="32649" y="191879"/>
                    <a:pt x="42174" y="176269"/>
                  </a:cubicBezTo>
                  <a:cubicBezTo>
                    <a:pt x="51699" y="160659"/>
                    <a:pt x="60959" y="160924"/>
                    <a:pt x="58049" y="133407"/>
                  </a:cubicBezTo>
                  <a:cubicBezTo>
                    <a:pt x="55139" y="105890"/>
                    <a:pt x="28151" y="2703"/>
                    <a:pt x="29474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0" name="フリーフォーム: 図形 2119">
              <a:extLst>
                <a:ext uri="{FF2B5EF4-FFF2-40B4-BE49-F238E27FC236}">
                  <a16:creationId xmlns:a16="http://schemas.microsoft.com/office/drawing/2014/main" id="{BBE0D9B4-F7B4-4CF9-9988-CD551BDF7C3A}"/>
                </a:ext>
              </a:extLst>
            </p:cNvPr>
            <p:cNvSpPr/>
            <p:nvPr/>
          </p:nvSpPr>
          <p:spPr>
            <a:xfrm>
              <a:off x="6675437" y="6692864"/>
              <a:ext cx="75618" cy="184771"/>
            </a:xfrm>
            <a:custGeom>
              <a:avLst/>
              <a:gdLst>
                <a:gd name="connsiteX0" fmla="*/ 11113 w 75618"/>
                <a:gd name="connsiteY0" fmla="*/ 36 h 184771"/>
                <a:gd name="connsiteX1" fmla="*/ 53976 w 75618"/>
                <a:gd name="connsiteY1" fmla="*/ 100049 h 184771"/>
                <a:gd name="connsiteX2" fmla="*/ 1 w 75618"/>
                <a:gd name="connsiteY2" fmla="*/ 184186 h 184771"/>
                <a:gd name="connsiteX3" fmla="*/ 52388 w 75618"/>
                <a:gd name="connsiteY3" fmla="*/ 134974 h 184771"/>
                <a:gd name="connsiteX4" fmla="*/ 74613 w 75618"/>
                <a:gd name="connsiteY4" fmla="*/ 88936 h 184771"/>
                <a:gd name="connsiteX5" fmla="*/ 11113 w 75618"/>
                <a:gd name="connsiteY5" fmla="*/ 36 h 18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618" h="184771">
                  <a:moveTo>
                    <a:pt x="11113" y="36"/>
                  </a:moveTo>
                  <a:cubicBezTo>
                    <a:pt x="7674" y="1888"/>
                    <a:pt x="55828" y="69357"/>
                    <a:pt x="53976" y="100049"/>
                  </a:cubicBezTo>
                  <a:cubicBezTo>
                    <a:pt x="52124" y="130741"/>
                    <a:pt x="266" y="178365"/>
                    <a:pt x="1" y="184186"/>
                  </a:cubicBezTo>
                  <a:cubicBezTo>
                    <a:pt x="-264" y="190007"/>
                    <a:pt x="39953" y="150849"/>
                    <a:pt x="52388" y="134974"/>
                  </a:cubicBezTo>
                  <a:cubicBezTo>
                    <a:pt x="64823" y="119099"/>
                    <a:pt x="79640" y="109573"/>
                    <a:pt x="74613" y="88936"/>
                  </a:cubicBezTo>
                  <a:cubicBezTo>
                    <a:pt x="69586" y="68299"/>
                    <a:pt x="14552" y="-1816"/>
                    <a:pt x="11113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73CCB773-B051-4D78-BC74-DB981A620FBA}"/>
              </a:ext>
            </a:extLst>
          </p:cNvPr>
          <p:cNvSpPr/>
          <p:nvPr/>
        </p:nvSpPr>
        <p:spPr>
          <a:xfrm>
            <a:off x="5048599" y="5054688"/>
            <a:ext cx="693435" cy="564043"/>
          </a:xfrm>
          <a:custGeom>
            <a:avLst/>
            <a:gdLst>
              <a:gd name="connsiteX0" fmla="*/ 42514 w 693435"/>
              <a:gd name="connsiteY0" fmla="*/ 563475 h 564043"/>
              <a:gd name="connsiteX1" fmla="*/ 1239 w 693435"/>
              <a:gd name="connsiteY1" fmla="*/ 480925 h 564043"/>
              <a:gd name="connsiteX2" fmla="*/ 99664 w 693435"/>
              <a:gd name="connsiteY2" fmla="*/ 249150 h 564043"/>
              <a:gd name="connsiteX3" fmla="*/ 164751 w 693435"/>
              <a:gd name="connsiteY3" fmla="*/ 174537 h 564043"/>
              <a:gd name="connsiteX4" fmla="*/ 474314 w 693435"/>
              <a:gd name="connsiteY4" fmla="*/ 50712 h 564043"/>
              <a:gd name="connsiteX5" fmla="*/ 691801 w 693435"/>
              <a:gd name="connsiteY5" fmla="*/ 1500 h 564043"/>
              <a:gd name="connsiteX6" fmla="*/ 364776 w 693435"/>
              <a:gd name="connsiteY6" fmla="*/ 101512 h 564043"/>
              <a:gd name="connsiteX7" fmla="*/ 421926 w 693435"/>
              <a:gd name="connsiteY7" fmla="*/ 95162 h 564043"/>
              <a:gd name="connsiteX8" fmla="*/ 693389 w 693435"/>
              <a:gd name="connsiteY8" fmla="*/ 111037 h 564043"/>
              <a:gd name="connsiteX9" fmla="*/ 399701 w 693435"/>
              <a:gd name="connsiteY9" fmla="*/ 117387 h 564043"/>
              <a:gd name="connsiteX10" fmla="*/ 431451 w 693435"/>
              <a:gd name="connsiteY10" fmla="*/ 139612 h 564043"/>
              <a:gd name="connsiteX11" fmla="*/ 528289 w 693435"/>
              <a:gd name="connsiteY11" fmla="*/ 139612 h 564043"/>
              <a:gd name="connsiteX12" fmla="*/ 399701 w 693435"/>
              <a:gd name="connsiteY12" fmla="*/ 179300 h 564043"/>
              <a:gd name="connsiteX13" fmla="*/ 271114 w 693435"/>
              <a:gd name="connsiteY13" fmla="*/ 230100 h 564043"/>
              <a:gd name="connsiteX14" fmla="*/ 509239 w 693435"/>
              <a:gd name="connsiteY14" fmla="*/ 150725 h 564043"/>
              <a:gd name="connsiteX15" fmla="*/ 331439 w 693435"/>
              <a:gd name="connsiteY15" fmla="*/ 149137 h 564043"/>
              <a:gd name="connsiteX16" fmla="*/ 480664 w 693435"/>
              <a:gd name="connsiteY16" fmla="*/ 71350 h 564043"/>
              <a:gd name="connsiteX17" fmla="*/ 313976 w 693435"/>
              <a:gd name="connsiteY17" fmla="*/ 123737 h 564043"/>
              <a:gd name="connsiteX18" fmla="*/ 179039 w 693435"/>
              <a:gd name="connsiteY18" fmla="*/ 171362 h 564043"/>
              <a:gd name="connsiteX19" fmla="*/ 140939 w 693435"/>
              <a:gd name="connsiteY19" fmla="*/ 192000 h 564043"/>
              <a:gd name="connsiteX20" fmla="*/ 15526 w 693435"/>
              <a:gd name="connsiteY20" fmla="*/ 447587 h 564043"/>
              <a:gd name="connsiteX21" fmla="*/ 42514 w 693435"/>
              <a:gd name="connsiteY21" fmla="*/ 563475 h 56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3435" h="564043">
                <a:moveTo>
                  <a:pt x="42514" y="563475"/>
                </a:moveTo>
                <a:cubicBezTo>
                  <a:pt x="40133" y="569031"/>
                  <a:pt x="-8286" y="533312"/>
                  <a:pt x="1239" y="480925"/>
                </a:cubicBezTo>
                <a:cubicBezTo>
                  <a:pt x="10764" y="428538"/>
                  <a:pt x="72412" y="300215"/>
                  <a:pt x="99664" y="249150"/>
                </a:cubicBezTo>
                <a:cubicBezTo>
                  <a:pt x="126916" y="198085"/>
                  <a:pt x="102309" y="207610"/>
                  <a:pt x="164751" y="174537"/>
                </a:cubicBezTo>
                <a:cubicBezTo>
                  <a:pt x="227193" y="141464"/>
                  <a:pt x="386472" y="79551"/>
                  <a:pt x="474314" y="50712"/>
                </a:cubicBezTo>
                <a:cubicBezTo>
                  <a:pt x="562156" y="21873"/>
                  <a:pt x="710057" y="-6967"/>
                  <a:pt x="691801" y="1500"/>
                </a:cubicBezTo>
                <a:cubicBezTo>
                  <a:pt x="673545" y="9967"/>
                  <a:pt x="409755" y="85902"/>
                  <a:pt x="364776" y="101512"/>
                </a:cubicBezTo>
                <a:cubicBezTo>
                  <a:pt x="319797" y="117122"/>
                  <a:pt x="367157" y="93575"/>
                  <a:pt x="421926" y="95162"/>
                </a:cubicBezTo>
                <a:cubicBezTo>
                  <a:pt x="476695" y="96749"/>
                  <a:pt x="697093" y="107333"/>
                  <a:pt x="693389" y="111037"/>
                </a:cubicBezTo>
                <a:cubicBezTo>
                  <a:pt x="689685" y="114741"/>
                  <a:pt x="443357" y="112625"/>
                  <a:pt x="399701" y="117387"/>
                </a:cubicBezTo>
                <a:cubicBezTo>
                  <a:pt x="356045" y="122149"/>
                  <a:pt x="410020" y="135908"/>
                  <a:pt x="431451" y="139612"/>
                </a:cubicBezTo>
                <a:cubicBezTo>
                  <a:pt x="452882" y="143316"/>
                  <a:pt x="533581" y="132997"/>
                  <a:pt x="528289" y="139612"/>
                </a:cubicBezTo>
                <a:cubicBezTo>
                  <a:pt x="522997" y="146227"/>
                  <a:pt x="442563" y="164219"/>
                  <a:pt x="399701" y="179300"/>
                </a:cubicBezTo>
                <a:cubicBezTo>
                  <a:pt x="356839" y="194381"/>
                  <a:pt x="252858" y="234862"/>
                  <a:pt x="271114" y="230100"/>
                </a:cubicBezTo>
                <a:cubicBezTo>
                  <a:pt x="289370" y="225338"/>
                  <a:pt x="499185" y="164219"/>
                  <a:pt x="509239" y="150725"/>
                </a:cubicBezTo>
                <a:cubicBezTo>
                  <a:pt x="519293" y="137231"/>
                  <a:pt x="336201" y="162366"/>
                  <a:pt x="331439" y="149137"/>
                </a:cubicBezTo>
                <a:cubicBezTo>
                  <a:pt x="326677" y="135908"/>
                  <a:pt x="483574" y="75583"/>
                  <a:pt x="480664" y="71350"/>
                </a:cubicBezTo>
                <a:cubicBezTo>
                  <a:pt x="477754" y="67117"/>
                  <a:pt x="364247" y="107068"/>
                  <a:pt x="313976" y="123737"/>
                </a:cubicBezTo>
                <a:cubicBezTo>
                  <a:pt x="263705" y="140406"/>
                  <a:pt x="207879" y="159985"/>
                  <a:pt x="179039" y="171362"/>
                </a:cubicBezTo>
                <a:cubicBezTo>
                  <a:pt x="150200" y="182739"/>
                  <a:pt x="168191" y="145963"/>
                  <a:pt x="140939" y="192000"/>
                </a:cubicBezTo>
                <a:cubicBezTo>
                  <a:pt x="113687" y="238037"/>
                  <a:pt x="33253" y="386468"/>
                  <a:pt x="15526" y="447587"/>
                </a:cubicBezTo>
                <a:cubicBezTo>
                  <a:pt x="-2201" y="508706"/>
                  <a:pt x="44895" y="557919"/>
                  <a:pt x="42514" y="563475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E7864862-B2B0-4EB6-B5D3-2388648EF604}"/>
              </a:ext>
            </a:extLst>
          </p:cNvPr>
          <p:cNvSpPr/>
          <p:nvPr/>
        </p:nvSpPr>
        <p:spPr>
          <a:xfrm>
            <a:off x="5103599" y="5308122"/>
            <a:ext cx="530849" cy="343377"/>
          </a:xfrm>
          <a:custGeom>
            <a:avLst/>
            <a:gdLst>
              <a:gd name="connsiteX0" fmla="*/ 530439 w 530849"/>
              <a:gd name="connsiteY0" fmla="*/ 124303 h 343377"/>
              <a:gd name="connsiteX1" fmla="*/ 305014 w 530849"/>
              <a:gd name="connsiteY1" fmla="*/ 156053 h 343377"/>
              <a:gd name="connsiteX2" fmla="*/ 20851 w 530849"/>
              <a:gd name="connsiteY2" fmla="*/ 337028 h 343377"/>
              <a:gd name="connsiteX3" fmla="*/ 111339 w 530849"/>
              <a:gd name="connsiteY3" fmla="*/ 289403 h 343377"/>
              <a:gd name="connsiteX4" fmla="*/ 287551 w 530849"/>
              <a:gd name="connsiteY4" fmla="*/ 163991 h 343377"/>
              <a:gd name="connsiteX5" fmla="*/ 28789 w 530849"/>
              <a:gd name="connsiteY5" fmla="*/ 306866 h 343377"/>
              <a:gd name="connsiteX6" fmla="*/ 124039 w 530849"/>
              <a:gd name="connsiteY6" fmla="*/ 192566 h 343377"/>
              <a:gd name="connsiteX7" fmla="*/ 8151 w 530849"/>
              <a:gd name="connsiteY7" fmla="*/ 262416 h 343377"/>
              <a:gd name="connsiteX8" fmla="*/ 395501 w 530849"/>
              <a:gd name="connsiteY8" fmla="*/ 24291 h 343377"/>
              <a:gd name="connsiteX9" fmla="*/ 489164 w 530849"/>
              <a:gd name="connsiteY9" fmla="*/ 6828 h 343377"/>
              <a:gd name="connsiteX10" fmla="*/ 366926 w 530849"/>
              <a:gd name="connsiteY10" fmla="*/ 14766 h 343377"/>
              <a:gd name="connsiteX11" fmla="*/ 258976 w 530849"/>
              <a:gd name="connsiteY11" fmla="*/ 81441 h 343377"/>
              <a:gd name="connsiteX12" fmla="*/ 31964 w 530849"/>
              <a:gd name="connsiteY12" fmla="*/ 232253 h 343377"/>
              <a:gd name="connsiteX13" fmla="*/ 249451 w 530849"/>
              <a:gd name="connsiteY13" fmla="*/ 168753 h 343377"/>
              <a:gd name="connsiteX14" fmla="*/ 530439 w 530849"/>
              <a:gd name="connsiteY14" fmla="*/ 124303 h 3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849" h="343377">
                <a:moveTo>
                  <a:pt x="530439" y="124303"/>
                </a:moveTo>
                <a:cubicBezTo>
                  <a:pt x="539699" y="122186"/>
                  <a:pt x="389945" y="120599"/>
                  <a:pt x="305014" y="156053"/>
                </a:cubicBezTo>
                <a:cubicBezTo>
                  <a:pt x="220083" y="191507"/>
                  <a:pt x="53130" y="314803"/>
                  <a:pt x="20851" y="337028"/>
                </a:cubicBezTo>
                <a:cubicBezTo>
                  <a:pt x="-11428" y="359253"/>
                  <a:pt x="66889" y="318242"/>
                  <a:pt x="111339" y="289403"/>
                </a:cubicBezTo>
                <a:cubicBezTo>
                  <a:pt x="155789" y="260564"/>
                  <a:pt x="301309" y="161081"/>
                  <a:pt x="287551" y="163991"/>
                </a:cubicBezTo>
                <a:cubicBezTo>
                  <a:pt x="273793" y="166901"/>
                  <a:pt x="56041" y="302104"/>
                  <a:pt x="28789" y="306866"/>
                </a:cubicBezTo>
                <a:cubicBezTo>
                  <a:pt x="1537" y="311628"/>
                  <a:pt x="127479" y="199974"/>
                  <a:pt x="124039" y="192566"/>
                </a:cubicBezTo>
                <a:cubicBezTo>
                  <a:pt x="120599" y="185158"/>
                  <a:pt x="-37093" y="290462"/>
                  <a:pt x="8151" y="262416"/>
                </a:cubicBezTo>
                <a:cubicBezTo>
                  <a:pt x="53395" y="234370"/>
                  <a:pt x="315332" y="66889"/>
                  <a:pt x="395501" y="24291"/>
                </a:cubicBezTo>
                <a:cubicBezTo>
                  <a:pt x="475670" y="-18307"/>
                  <a:pt x="493926" y="8415"/>
                  <a:pt x="489164" y="6828"/>
                </a:cubicBezTo>
                <a:cubicBezTo>
                  <a:pt x="484402" y="5241"/>
                  <a:pt x="405291" y="2330"/>
                  <a:pt x="366926" y="14766"/>
                </a:cubicBezTo>
                <a:cubicBezTo>
                  <a:pt x="328561" y="27202"/>
                  <a:pt x="314803" y="45193"/>
                  <a:pt x="258976" y="81441"/>
                </a:cubicBezTo>
                <a:cubicBezTo>
                  <a:pt x="203149" y="117689"/>
                  <a:pt x="33551" y="217701"/>
                  <a:pt x="31964" y="232253"/>
                </a:cubicBezTo>
                <a:cubicBezTo>
                  <a:pt x="30377" y="246805"/>
                  <a:pt x="171399" y="188332"/>
                  <a:pt x="249451" y="168753"/>
                </a:cubicBezTo>
                <a:cubicBezTo>
                  <a:pt x="327503" y="149174"/>
                  <a:pt x="521179" y="126420"/>
                  <a:pt x="530439" y="124303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D0EB542F-2ED5-420F-80FC-316747ED09BC}"/>
              </a:ext>
            </a:extLst>
          </p:cNvPr>
          <p:cNvSpPr/>
          <p:nvPr/>
        </p:nvSpPr>
        <p:spPr>
          <a:xfrm>
            <a:off x="5168474" y="5224462"/>
            <a:ext cx="232310" cy="243463"/>
          </a:xfrm>
          <a:custGeom>
            <a:avLst/>
            <a:gdLst>
              <a:gd name="connsiteX0" fmla="*/ 232201 w 232310"/>
              <a:gd name="connsiteY0" fmla="*/ 1 h 243463"/>
              <a:gd name="connsiteX1" fmla="*/ 48051 w 232310"/>
              <a:gd name="connsiteY1" fmla="*/ 134938 h 243463"/>
              <a:gd name="connsiteX2" fmla="*/ 11539 w 232310"/>
              <a:gd name="connsiteY2" fmla="*/ 169863 h 243463"/>
              <a:gd name="connsiteX3" fmla="*/ 82976 w 232310"/>
              <a:gd name="connsiteY3" fmla="*/ 136526 h 243463"/>
              <a:gd name="connsiteX4" fmla="*/ 222676 w 232310"/>
              <a:gd name="connsiteY4" fmla="*/ 84138 h 243463"/>
              <a:gd name="connsiteX5" fmla="*/ 75039 w 232310"/>
              <a:gd name="connsiteY5" fmla="*/ 141288 h 243463"/>
              <a:gd name="connsiteX6" fmla="*/ 22651 w 232310"/>
              <a:gd name="connsiteY6" fmla="*/ 242888 h 243463"/>
              <a:gd name="connsiteX7" fmla="*/ 40114 w 232310"/>
              <a:gd name="connsiteY7" fmla="*/ 184151 h 243463"/>
              <a:gd name="connsiteX8" fmla="*/ 6776 w 232310"/>
              <a:gd name="connsiteY8" fmla="*/ 217488 h 243463"/>
              <a:gd name="connsiteX9" fmla="*/ 3601 w 232310"/>
              <a:gd name="connsiteY9" fmla="*/ 158751 h 243463"/>
              <a:gd name="connsiteX10" fmla="*/ 19476 w 232310"/>
              <a:gd name="connsiteY10" fmla="*/ 138113 h 243463"/>
              <a:gd name="connsiteX11" fmla="*/ 232201 w 232310"/>
              <a:gd name="connsiteY11" fmla="*/ 1 h 24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310" h="243463">
                <a:moveTo>
                  <a:pt x="232201" y="1"/>
                </a:moveTo>
                <a:cubicBezTo>
                  <a:pt x="236964" y="-528"/>
                  <a:pt x="84828" y="106628"/>
                  <a:pt x="48051" y="134938"/>
                </a:cubicBezTo>
                <a:cubicBezTo>
                  <a:pt x="11274" y="163248"/>
                  <a:pt x="5718" y="169598"/>
                  <a:pt x="11539" y="169863"/>
                </a:cubicBezTo>
                <a:cubicBezTo>
                  <a:pt x="17360" y="170128"/>
                  <a:pt x="47787" y="150813"/>
                  <a:pt x="82976" y="136526"/>
                </a:cubicBezTo>
                <a:cubicBezTo>
                  <a:pt x="118165" y="122239"/>
                  <a:pt x="223999" y="83344"/>
                  <a:pt x="222676" y="84138"/>
                </a:cubicBezTo>
                <a:cubicBezTo>
                  <a:pt x="221353" y="84932"/>
                  <a:pt x="108376" y="114830"/>
                  <a:pt x="75039" y="141288"/>
                </a:cubicBezTo>
                <a:cubicBezTo>
                  <a:pt x="41701" y="167746"/>
                  <a:pt x="28472" y="235744"/>
                  <a:pt x="22651" y="242888"/>
                </a:cubicBezTo>
                <a:cubicBezTo>
                  <a:pt x="16830" y="250032"/>
                  <a:pt x="42760" y="188384"/>
                  <a:pt x="40114" y="184151"/>
                </a:cubicBezTo>
                <a:cubicBezTo>
                  <a:pt x="37468" y="179918"/>
                  <a:pt x="12861" y="221721"/>
                  <a:pt x="6776" y="217488"/>
                </a:cubicBezTo>
                <a:cubicBezTo>
                  <a:pt x="691" y="213255"/>
                  <a:pt x="1484" y="171980"/>
                  <a:pt x="3601" y="158751"/>
                </a:cubicBezTo>
                <a:cubicBezTo>
                  <a:pt x="5718" y="145522"/>
                  <a:pt x="-13332" y="160867"/>
                  <a:pt x="19476" y="138113"/>
                </a:cubicBezTo>
                <a:cubicBezTo>
                  <a:pt x="52284" y="115359"/>
                  <a:pt x="227438" y="530"/>
                  <a:pt x="232201" y="1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403673A2-AEB1-451D-A947-18FDC1DE4D19}"/>
              </a:ext>
            </a:extLst>
          </p:cNvPr>
          <p:cNvSpPr/>
          <p:nvPr/>
        </p:nvSpPr>
        <p:spPr>
          <a:xfrm>
            <a:off x="5260614" y="5388758"/>
            <a:ext cx="1122479" cy="389122"/>
          </a:xfrm>
          <a:custGeom>
            <a:avLst/>
            <a:gdLst>
              <a:gd name="connsiteX0" fmla="*/ 1949 w 1122479"/>
              <a:gd name="connsiteY0" fmla="*/ 310367 h 389122"/>
              <a:gd name="connsiteX1" fmla="*/ 392474 w 1122479"/>
              <a:gd name="connsiteY1" fmla="*/ 304017 h 389122"/>
              <a:gd name="connsiteX2" fmla="*/ 555986 w 1122479"/>
              <a:gd name="connsiteY2" fmla="*/ 362755 h 389122"/>
              <a:gd name="connsiteX3" fmla="*/ 665524 w 1122479"/>
              <a:gd name="connsiteY3" fmla="*/ 377042 h 389122"/>
              <a:gd name="connsiteX4" fmla="*/ 744899 w 1122479"/>
              <a:gd name="connsiteY4" fmla="*/ 357992 h 389122"/>
              <a:gd name="connsiteX5" fmla="*/ 1114786 w 1122479"/>
              <a:gd name="connsiteY5" fmla="*/ 35730 h 389122"/>
              <a:gd name="connsiteX6" fmla="*/ 986199 w 1122479"/>
              <a:gd name="connsiteY6" fmla="*/ 165905 h 389122"/>
              <a:gd name="connsiteX7" fmla="*/ 873486 w 1122479"/>
              <a:gd name="connsiteY7" fmla="*/ 267505 h 389122"/>
              <a:gd name="connsiteX8" fmla="*/ 1036999 w 1122479"/>
              <a:gd name="connsiteY8" fmla="*/ 78592 h 389122"/>
              <a:gd name="connsiteX9" fmla="*/ 868724 w 1122479"/>
              <a:gd name="connsiteY9" fmla="*/ 248455 h 389122"/>
              <a:gd name="connsiteX10" fmla="*/ 1038586 w 1122479"/>
              <a:gd name="connsiteY10" fmla="*/ 3980 h 389122"/>
              <a:gd name="connsiteX11" fmla="*/ 817924 w 1122479"/>
              <a:gd name="connsiteY11" fmla="*/ 99230 h 389122"/>
              <a:gd name="connsiteX12" fmla="*/ 689336 w 1122479"/>
              <a:gd name="connsiteY12" fmla="*/ 130980 h 389122"/>
              <a:gd name="connsiteX13" fmla="*/ 935399 w 1122479"/>
              <a:gd name="connsiteY13" fmla="*/ 38905 h 389122"/>
              <a:gd name="connsiteX14" fmla="*/ 711561 w 1122479"/>
              <a:gd name="connsiteY14" fmla="*/ 170667 h 389122"/>
              <a:gd name="connsiteX15" fmla="*/ 781411 w 1122479"/>
              <a:gd name="connsiteY15" fmla="*/ 189717 h 389122"/>
              <a:gd name="connsiteX16" fmla="*/ 806811 w 1122479"/>
              <a:gd name="connsiteY16" fmla="*/ 205592 h 389122"/>
              <a:gd name="connsiteX17" fmla="*/ 713149 w 1122479"/>
              <a:gd name="connsiteY17" fmla="*/ 327830 h 389122"/>
              <a:gd name="connsiteX18" fmla="*/ 573449 w 1122479"/>
              <a:gd name="connsiteY18" fmla="*/ 337355 h 389122"/>
              <a:gd name="connsiteX19" fmla="*/ 1949 w 1122479"/>
              <a:gd name="connsiteY19" fmla="*/ 310367 h 38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2479" h="389122">
                <a:moveTo>
                  <a:pt x="1949" y="310367"/>
                </a:moveTo>
                <a:cubicBezTo>
                  <a:pt x="-28213" y="304811"/>
                  <a:pt x="300134" y="295286"/>
                  <a:pt x="392474" y="304017"/>
                </a:cubicBezTo>
                <a:cubicBezTo>
                  <a:pt x="484814" y="312748"/>
                  <a:pt x="510478" y="350584"/>
                  <a:pt x="555986" y="362755"/>
                </a:cubicBezTo>
                <a:cubicBezTo>
                  <a:pt x="601494" y="374926"/>
                  <a:pt x="634039" y="377836"/>
                  <a:pt x="665524" y="377042"/>
                </a:cubicBezTo>
                <a:cubicBezTo>
                  <a:pt x="697009" y="376248"/>
                  <a:pt x="670022" y="414877"/>
                  <a:pt x="744899" y="357992"/>
                </a:cubicBezTo>
                <a:cubicBezTo>
                  <a:pt x="819776" y="301107"/>
                  <a:pt x="1074569" y="67744"/>
                  <a:pt x="1114786" y="35730"/>
                </a:cubicBezTo>
                <a:cubicBezTo>
                  <a:pt x="1155003" y="3716"/>
                  <a:pt x="1026416" y="127276"/>
                  <a:pt x="986199" y="165905"/>
                </a:cubicBezTo>
                <a:cubicBezTo>
                  <a:pt x="945982" y="204534"/>
                  <a:pt x="865019" y="282057"/>
                  <a:pt x="873486" y="267505"/>
                </a:cubicBezTo>
                <a:cubicBezTo>
                  <a:pt x="881953" y="252953"/>
                  <a:pt x="1037793" y="81767"/>
                  <a:pt x="1036999" y="78592"/>
                </a:cubicBezTo>
                <a:cubicBezTo>
                  <a:pt x="1036205" y="75417"/>
                  <a:pt x="868460" y="260890"/>
                  <a:pt x="868724" y="248455"/>
                </a:cubicBezTo>
                <a:cubicBezTo>
                  <a:pt x="868988" y="236020"/>
                  <a:pt x="1047053" y="28851"/>
                  <a:pt x="1038586" y="3980"/>
                </a:cubicBezTo>
                <a:cubicBezTo>
                  <a:pt x="1030119" y="-20891"/>
                  <a:pt x="876132" y="78063"/>
                  <a:pt x="817924" y="99230"/>
                </a:cubicBezTo>
                <a:cubicBezTo>
                  <a:pt x="759716" y="120397"/>
                  <a:pt x="669757" y="141034"/>
                  <a:pt x="689336" y="130980"/>
                </a:cubicBezTo>
                <a:cubicBezTo>
                  <a:pt x="708915" y="120926"/>
                  <a:pt x="931695" y="32291"/>
                  <a:pt x="935399" y="38905"/>
                </a:cubicBezTo>
                <a:cubicBezTo>
                  <a:pt x="939103" y="45519"/>
                  <a:pt x="737226" y="145532"/>
                  <a:pt x="711561" y="170667"/>
                </a:cubicBezTo>
                <a:cubicBezTo>
                  <a:pt x="685896" y="195802"/>
                  <a:pt x="765536" y="183896"/>
                  <a:pt x="781411" y="189717"/>
                </a:cubicBezTo>
                <a:cubicBezTo>
                  <a:pt x="797286" y="195538"/>
                  <a:pt x="818188" y="182573"/>
                  <a:pt x="806811" y="205592"/>
                </a:cubicBezTo>
                <a:cubicBezTo>
                  <a:pt x="795434" y="228611"/>
                  <a:pt x="752043" y="305869"/>
                  <a:pt x="713149" y="327830"/>
                </a:cubicBezTo>
                <a:cubicBezTo>
                  <a:pt x="674255" y="349791"/>
                  <a:pt x="689866" y="340795"/>
                  <a:pt x="573449" y="337355"/>
                </a:cubicBezTo>
                <a:cubicBezTo>
                  <a:pt x="457032" y="333915"/>
                  <a:pt x="32111" y="315923"/>
                  <a:pt x="1949" y="310367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6211192A-1A48-48E6-B2D8-71EA1F296D97}"/>
              </a:ext>
            </a:extLst>
          </p:cNvPr>
          <p:cNvSpPr/>
          <p:nvPr/>
        </p:nvSpPr>
        <p:spPr>
          <a:xfrm>
            <a:off x="5394825" y="5183598"/>
            <a:ext cx="782466" cy="301216"/>
          </a:xfrm>
          <a:custGeom>
            <a:avLst/>
            <a:gdLst>
              <a:gd name="connsiteX0" fmla="*/ 288425 w 782466"/>
              <a:gd name="connsiteY0" fmla="*/ 1177 h 301216"/>
              <a:gd name="connsiteX1" fmla="*/ 764675 w 782466"/>
              <a:gd name="connsiteY1" fmla="*/ 158340 h 301216"/>
              <a:gd name="connsiteX2" fmla="*/ 690063 w 782466"/>
              <a:gd name="connsiteY2" fmla="*/ 145640 h 301216"/>
              <a:gd name="connsiteX3" fmla="*/ 777375 w 782466"/>
              <a:gd name="connsiteY3" fmla="*/ 253590 h 301216"/>
              <a:gd name="connsiteX4" fmla="*/ 731338 w 782466"/>
              <a:gd name="connsiteY4" fmla="*/ 215490 h 301216"/>
              <a:gd name="connsiteX5" fmla="*/ 715463 w 782466"/>
              <a:gd name="connsiteY5" fmla="*/ 282165 h 301216"/>
              <a:gd name="connsiteX6" fmla="*/ 434475 w 782466"/>
              <a:gd name="connsiteY6" fmla="*/ 256765 h 301216"/>
              <a:gd name="connsiteX7" fmla="*/ 7438 w 782466"/>
              <a:gd name="connsiteY7" fmla="*/ 288515 h 301216"/>
              <a:gd name="connsiteX8" fmla="*/ 196350 w 782466"/>
              <a:gd name="connsiteY8" fmla="*/ 259940 h 301216"/>
              <a:gd name="connsiteX9" fmla="*/ 615450 w 782466"/>
              <a:gd name="connsiteY9" fmla="*/ 301215 h 301216"/>
              <a:gd name="connsiteX10" fmla="*/ 413838 w 782466"/>
              <a:gd name="connsiteY10" fmla="*/ 258352 h 301216"/>
              <a:gd name="connsiteX11" fmla="*/ 693238 w 782466"/>
              <a:gd name="connsiteY11" fmla="*/ 274227 h 301216"/>
              <a:gd name="connsiteX12" fmla="*/ 661488 w 782466"/>
              <a:gd name="connsiteY12" fmla="*/ 158340 h 301216"/>
              <a:gd name="connsiteX13" fmla="*/ 682125 w 782466"/>
              <a:gd name="connsiteY13" fmla="*/ 142465 h 301216"/>
              <a:gd name="connsiteX14" fmla="*/ 431300 w 782466"/>
              <a:gd name="connsiteY14" fmla="*/ 88490 h 301216"/>
              <a:gd name="connsiteX15" fmla="*/ 288425 w 782466"/>
              <a:gd name="connsiteY15" fmla="*/ 1177 h 30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2466" h="301216">
                <a:moveTo>
                  <a:pt x="288425" y="1177"/>
                </a:moveTo>
                <a:cubicBezTo>
                  <a:pt x="343987" y="12819"/>
                  <a:pt x="697735" y="134263"/>
                  <a:pt x="764675" y="158340"/>
                </a:cubicBezTo>
                <a:cubicBezTo>
                  <a:pt x="831615" y="182417"/>
                  <a:pt x="687946" y="129765"/>
                  <a:pt x="690063" y="145640"/>
                </a:cubicBezTo>
                <a:cubicBezTo>
                  <a:pt x="692180" y="161515"/>
                  <a:pt x="770496" y="241948"/>
                  <a:pt x="777375" y="253590"/>
                </a:cubicBezTo>
                <a:cubicBezTo>
                  <a:pt x="784254" y="265232"/>
                  <a:pt x="741657" y="210728"/>
                  <a:pt x="731338" y="215490"/>
                </a:cubicBezTo>
                <a:cubicBezTo>
                  <a:pt x="721019" y="220252"/>
                  <a:pt x="764940" y="275286"/>
                  <a:pt x="715463" y="282165"/>
                </a:cubicBezTo>
                <a:cubicBezTo>
                  <a:pt x="665986" y="289044"/>
                  <a:pt x="552479" y="255707"/>
                  <a:pt x="434475" y="256765"/>
                </a:cubicBezTo>
                <a:cubicBezTo>
                  <a:pt x="316471" y="257823"/>
                  <a:pt x="47125" y="287986"/>
                  <a:pt x="7438" y="288515"/>
                </a:cubicBezTo>
                <a:cubicBezTo>
                  <a:pt x="-32249" y="289044"/>
                  <a:pt x="95015" y="257823"/>
                  <a:pt x="196350" y="259940"/>
                </a:cubicBezTo>
                <a:cubicBezTo>
                  <a:pt x="297685" y="262057"/>
                  <a:pt x="579202" y="301480"/>
                  <a:pt x="615450" y="301215"/>
                </a:cubicBezTo>
                <a:cubicBezTo>
                  <a:pt x="651698" y="300950"/>
                  <a:pt x="400873" y="262850"/>
                  <a:pt x="413838" y="258352"/>
                </a:cubicBezTo>
                <a:cubicBezTo>
                  <a:pt x="426803" y="253854"/>
                  <a:pt x="651963" y="290896"/>
                  <a:pt x="693238" y="274227"/>
                </a:cubicBezTo>
                <a:cubicBezTo>
                  <a:pt x="734513" y="257558"/>
                  <a:pt x="663340" y="180300"/>
                  <a:pt x="661488" y="158340"/>
                </a:cubicBezTo>
                <a:cubicBezTo>
                  <a:pt x="659636" y="136380"/>
                  <a:pt x="720490" y="154107"/>
                  <a:pt x="682125" y="142465"/>
                </a:cubicBezTo>
                <a:cubicBezTo>
                  <a:pt x="643760" y="130823"/>
                  <a:pt x="494271" y="109392"/>
                  <a:pt x="431300" y="88490"/>
                </a:cubicBezTo>
                <a:cubicBezTo>
                  <a:pt x="368329" y="67588"/>
                  <a:pt x="232863" y="-10465"/>
                  <a:pt x="288425" y="1177"/>
                </a:cubicBezTo>
                <a:close/>
              </a:path>
            </a:pathLst>
          </a:custGeom>
          <a:solidFill>
            <a:srgbClr val="00B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A9C24B5D-4655-4590-AACC-05357366C0D8}"/>
              </a:ext>
            </a:extLst>
          </p:cNvPr>
          <p:cNvSpPr/>
          <p:nvPr/>
        </p:nvSpPr>
        <p:spPr>
          <a:xfrm>
            <a:off x="5011923" y="5117698"/>
            <a:ext cx="513382" cy="574724"/>
          </a:xfrm>
          <a:custGeom>
            <a:avLst/>
            <a:gdLst>
              <a:gd name="connsiteX0" fmla="*/ 442727 w 513382"/>
              <a:gd name="connsiteY0" fmla="*/ 30035 h 574724"/>
              <a:gd name="connsiteX1" fmla="*/ 78660 w 513382"/>
              <a:gd name="connsiteY1" fmla="*/ 288269 h 574724"/>
              <a:gd name="connsiteX2" fmla="*/ 59610 w 513382"/>
              <a:gd name="connsiteY2" fmla="*/ 557085 h 574724"/>
              <a:gd name="connsiteX3" fmla="*/ 59610 w 513382"/>
              <a:gd name="connsiteY3" fmla="*/ 499935 h 574724"/>
              <a:gd name="connsiteX4" fmla="*/ 6694 w 513382"/>
              <a:gd name="connsiteY4" fmla="*/ 104119 h 574724"/>
              <a:gd name="connsiteX5" fmla="*/ 15160 w 513382"/>
              <a:gd name="connsiteY5" fmla="*/ 499935 h 574724"/>
              <a:gd name="connsiteX6" fmla="*/ 27860 w 513382"/>
              <a:gd name="connsiteY6" fmla="*/ 150685 h 574724"/>
              <a:gd name="connsiteX7" fmla="*/ 182377 w 513382"/>
              <a:gd name="connsiteY7" fmla="*/ 70252 h 574724"/>
              <a:gd name="connsiteX8" fmla="*/ 344 w 513382"/>
              <a:gd name="connsiteY8" fmla="*/ 76602 h 574724"/>
              <a:gd name="connsiteX9" fmla="*/ 135810 w 513382"/>
              <a:gd name="connsiteY9" fmla="*/ 51202 h 574724"/>
              <a:gd name="connsiteX10" fmla="*/ 104060 w 513382"/>
              <a:gd name="connsiteY10" fmla="*/ 239585 h 574724"/>
              <a:gd name="connsiteX11" fmla="*/ 42677 w 513382"/>
              <a:gd name="connsiteY11" fmla="*/ 284035 h 574724"/>
              <a:gd name="connsiteX12" fmla="*/ 173910 w 513382"/>
              <a:gd name="connsiteY12" fmla="*/ 131635 h 574724"/>
              <a:gd name="connsiteX13" fmla="*/ 491410 w 513382"/>
              <a:gd name="connsiteY13" fmla="*/ 17335 h 574724"/>
              <a:gd name="connsiteX14" fmla="*/ 442727 w 513382"/>
              <a:gd name="connsiteY14" fmla="*/ 30035 h 57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382" h="574724">
                <a:moveTo>
                  <a:pt x="442727" y="30035"/>
                </a:moveTo>
                <a:cubicBezTo>
                  <a:pt x="373935" y="75191"/>
                  <a:pt x="142513" y="200427"/>
                  <a:pt x="78660" y="288269"/>
                </a:cubicBezTo>
                <a:cubicBezTo>
                  <a:pt x="14807" y="376111"/>
                  <a:pt x="62785" y="521807"/>
                  <a:pt x="59610" y="557085"/>
                </a:cubicBezTo>
                <a:cubicBezTo>
                  <a:pt x="56435" y="592363"/>
                  <a:pt x="68429" y="575429"/>
                  <a:pt x="59610" y="499935"/>
                </a:cubicBezTo>
                <a:cubicBezTo>
                  <a:pt x="50791" y="424441"/>
                  <a:pt x="14102" y="104119"/>
                  <a:pt x="6694" y="104119"/>
                </a:cubicBezTo>
                <a:cubicBezTo>
                  <a:pt x="-714" y="104119"/>
                  <a:pt x="11632" y="492174"/>
                  <a:pt x="15160" y="499935"/>
                </a:cubicBezTo>
                <a:cubicBezTo>
                  <a:pt x="18688" y="507696"/>
                  <a:pt x="-9" y="222299"/>
                  <a:pt x="27860" y="150685"/>
                </a:cubicBezTo>
                <a:cubicBezTo>
                  <a:pt x="55729" y="79071"/>
                  <a:pt x="186963" y="82599"/>
                  <a:pt x="182377" y="70252"/>
                </a:cubicBezTo>
                <a:cubicBezTo>
                  <a:pt x="177791" y="57905"/>
                  <a:pt x="8105" y="79777"/>
                  <a:pt x="344" y="76602"/>
                </a:cubicBezTo>
                <a:cubicBezTo>
                  <a:pt x="-7417" y="73427"/>
                  <a:pt x="118524" y="24038"/>
                  <a:pt x="135810" y="51202"/>
                </a:cubicBezTo>
                <a:cubicBezTo>
                  <a:pt x="153096" y="78366"/>
                  <a:pt x="119582" y="200779"/>
                  <a:pt x="104060" y="239585"/>
                </a:cubicBezTo>
                <a:cubicBezTo>
                  <a:pt x="88538" y="278391"/>
                  <a:pt x="31035" y="302027"/>
                  <a:pt x="42677" y="284035"/>
                </a:cubicBezTo>
                <a:cubicBezTo>
                  <a:pt x="54319" y="266043"/>
                  <a:pt x="99121" y="176085"/>
                  <a:pt x="173910" y="131635"/>
                </a:cubicBezTo>
                <a:cubicBezTo>
                  <a:pt x="248699" y="87185"/>
                  <a:pt x="448018" y="35327"/>
                  <a:pt x="491410" y="17335"/>
                </a:cubicBezTo>
                <a:cubicBezTo>
                  <a:pt x="534802" y="-657"/>
                  <a:pt x="511519" y="-15121"/>
                  <a:pt x="442727" y="300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B4F46A85-B9F0-4E0F-BBA6-A237375A574B}"/>
              </a:ext>
            </a:extLst>
          </p:cNvPr>
          <p:cNvSpPr/>
          <p:nvPr/>
        </p:nvSpPr>
        <p:spPr>
          <a:xfrm>
            <a:off x="4840778" y="5310709"/>
            <a:ext cx="397458" cy="1054898"/>
          </a:xfrm>
          <a:custGeom>
            <a:avLst/>
            <a:gdLst>
              <a:gd name="connsiteX0" fmla="*/ 237105 w 397458"/>
              <a:gd name="connsiteY0" fmla="*/ 8 h 1054898"/>
              <a:gd name="connsiteX1" fmla="*/ 127039 w 397458"/>
              <a:gd name="connsiteY1" fmla="*/ 179924 h 1054898"/>
              <a:gd name="connsiteX2" fmla="*/ 101639 w 397458"/>
              <a:gd name="connsiteY2" fmla="*/ 300574 h 1054898"/>
              <a:gd name="connsiteX3" fmla="*/ 131272 w 397458"/>
              <a:gd name="connsiteY3" fmla="*/ 512241 h 1054898"/>
              <a:gd name="connsiteX4" fmla="*/ 395855 w 397458"/>
              <a:gd name="connsiteY4" fmla="*/ 1049874 h 1054898"/>
              <a:gd name="connsiteX5" fmla="*/ 247689 w 397458"/>
              <a:gd name="connsiteY5" fmla="*/ 791641 h 1054898"/>
              <a:gd name="connsiteX6" fmla="*/ 368339 w 397458"/>
              <a:gd name="connsiteY6" fmla="*/ 973674 h 1054898"/>
              <a:gd name="connsiteX7" fmla="*/ 116455 w 397458"/>
              <a:gd name="connsiteY7" fmla="*/ 560924 h 1054898"/>
              <a:gd name="connsiteX8" fmla="*/ 209589 w 397458"/>
              <a:gd name="connsiteY8" fmla="*/ 753541 h 1054898"/>
              <a:gd name="connsiteX9" fmla="*/ 12739 w 397458"/>
              <a:gd name="connsiteY9" fmla="*/ 459324 h 1054898"/>
              <a:gd name="connsiteX10" fmla="*/ 80472 w 397458"/>
              <a:gd name="connsiteY10" fmla="*/ 385241 h 1054898"/>
              <a:gd name="connsiteX11" fmla="*/ 39 w 397458"/>
              <a:gd name="connsiteY11" fmla="*/ 419108 h 1054898"/>
              <a:gd name="connsiteX12" fmla="*/ 72005 w 397458"/>
              <a:gd name="connsiteY12" fmla="*/ 173574 h 1054898"/>
              <a:gd name="connsiteX13" fmla="*/ 237105 w 397458"/>
              <a:gd name="connsiteY13" fmla="*/ 8 h 105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458" h="1054898">
                <a:moveTo>
                  <a:pt x="237105" y="8"/>
                </a:moveTo>
                <a:cubicBezTo>
                  <a:pt x="246277" y="1066"/>
                  <a:pt x="149617" y="129830"/>
                  <a:pt x="127039" y="179924"/>
                </a:cubicBezTo>
                <a:cubicBezTo>
                  <a:pt x="104461" y="230018"/>
                  <a:pt x="100934" y="245188"/>
                  <a:pt x="101639" y="300574"/>
                </a:cubicBezTo>
                <a:cubicBezTo>
                  <a:pt x="102344" y="355960"/>
                  <a:pt x="82236" y="387358"/>
                  <a:pt x="131272" y="512241"/>
                </a:cubicBezTo>
                <a:cubicBezTo>
                  <a:pt x="180308" y="637124"/>
                  <a:pt x="376452" y="1003307"/>
                  <a:pt x="395855" y="1049874"/>
                </a:cubicBezTo>
                <a:cubicBezTo>
                  <a:pt x="415258" y="1096441"/>
                  <a:pt x="252275" y="804341"/>
                  <a:pt x="247689" y="791641"/>
                </a:cubicBezTo>
                <a:cubicBezTo>
                  <a:pt x="243103" y="778941"/>
                  <a:pt x="390211" y="1012127"/>
                  <a:pt x="368339" y="973674"/>
                </a:cubicBezTo>
                <a:cubicBezTo>
                  <a:pt x="346467" y="935221"/>
                  <a:pt x="142913" y="597613"/>
                  <a:pt x="116455" y="560924"/>
                </a:cubicBezTo>
                <a:cubicBezTo>
                  <a:pt x="89997" y="524235"/>
                  <a:pt x="226875" y="770474"/>
                  <a:pt x="209589" y="753541"/>
                </a:cubicBezTo>
                <a:cubicBezTo>
                  <a:pt x="192303" y="736608"/>
                  <a:pt x="34258" y="520707"/>
                  <a:pt x="12739" y="459324"/>
                </a:cubicBezTo>
                <a:cubicBezTo>
                  <a:pt x="-8781" y="397941"/>
                  <a:pt x="82589" y="391944"/>
                  <a:pt x="80472" y="385241"/>
                </a:cubicBezTo>
                <a:cubicBezTo>
                  <a:pt x="78355" y="378538"/>
                  <a:pt x="1450" y="454386"/>
                  <a:pt x="39" y="419108"/>
                </a:cubicBezTo>
                <a:cubicBezTo>
                  <a:pt x="-1372" y="383830"/>
                  <a:pt x="34963" y="248010"/>
                  <a:pt x="72005" y="173574"/>
                </a:cubicBezTo>
                <a:cubicBezTo>
                  <a:pt x="109047" y="99138"/>
                  <a:pt x="227933" y="-1050"/>
                  <a:pt x="237105" y="8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DC6065DD-254D-455F-91EA-9FB1E5156478}"/>
              </a:ext>
            </a:extLst>
          </p:cNvPr>
          <p:cNvSpPr/>
          <p:nvPr/>
        </p:nvSpPr>
        <p:spPr>
          <a:xfrm>
            <a:off x="4736246" y="6188956"/>
            <a:ext cx="533329" cy="770699"/>
          </a:xfrm>
          <a:custGeom>
            <a:avLst/>
            <a:gdLst>
              <a:gd name="connsiteX0" fmla="*/ 405137 w 533329"/>
              <a:gd name="connsiteY0" fmla="*/ 177 h 770699"/>
              <a:gd name="connsiteX1" fmla="*/ 417837 w 533329"/>
              <a:gd name="connsiteY1" fmla="*/ 127177 h 770699"/>
              <a:gd name="connsiteX2" fmla="*/ 510971 w 533329"/>
              <a:gd name="connsiteY2" fmla="*/ 277461 h 770699"/>
              <a:gd name="connsiteX3" fmla="*/ 530021 w 533329"/>
              <a:gd name="connsiteY3" fmla="*/ 336727 h 770699"/>
              <a:gd name="connsiteX4" fmla="*/ 523671 w 533329"/>
              <a:gd name="connsiteY4" fmla="*/ 400227 h 770699"/>
              <a:gd name="connsiteX5" fmla="*/ 439004 w 533329"/>
              <a:gd name="connsiteY5" fmla="*/ 548394 h 770699"/>
              <a:gd name="connsiteX6" fmla="*/ 110921 w 533329"/>
              <a:gd name="connsiteY6" fmla="*/ 770644 h 770699"/>
              <a:gd name="connsiteX7" fmla="*/ 362804 w 533329"/>
              <a:gd name="connsiteY7" fmla="*/ 571677 h 770699"/>
              <a:gd name="connsiteX8" fmla="*/ 34721 w 533329"/>
              <a:gd name="connsiteY8" fmla="*/ 757944 h 770699"/>
              <a:gd name="connsiteX9" fmla="*/ 288721 w 533329"/>
              <a:gd name="connsiteY9" fmla="*/ 603427 h 770699"/>
              <a:gd name="connsiteX10" fmla="*/ 15671 w 533329"/>
              <a:gd name="connsiteY10" fmla="*/ 641527 h 770699"/>
              <a:gd name="connsiteX11" fmla="*/ 62237 w 533329"/>
              <a:gd name="connsiteY11" fmla="*/ 622477 h 770699"/>
              <a:gd name="connsiteX12" fmla="*/ 303537 w 533329"/>
              <a:gd name="connsiteY12" fmla="*/ 571677 h 770699"/>
              <a:gd name="connsiteX13" fmla="*/ 58004 w 533329"/>
              <a:gd name="connsiteY13" fmla="*/ 588611 h 770699"/>
              <a:gd name="connsiteX14" fmla="*/ 424187 w 533329"/>
              <a:gd name="connsiteY14" fmla="*/ 520877 h 770699"/>
              <a:gd name="connsiteX15" fmla="*/ 487687 w 533329"/>
              <a:gd name="connsiteY15" fmla="*/ 451027 h 770699"/>
              <a:gd name="connsiteX16" fmla="*/ 390321 w 533329"/>
              <a:gd name="connsiteY16" fmla="*/ 154694 h 770699"/>
              <a:gd name="connsiteX17" fmla="*/ 405137 w 533329"/>
              <a:gd name="connsiteY17" fmla="*/ 177 h 77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329" h="770699">
                <a:moveTo>
                  <a:pt x="405137" y="177"/>
                </a:moveTo>
                <a:cubicBezTo>
                  <a:pt x="409723" y="-4409"/>
                  <a:pt x="400198" y="80963"/>
                  <a:pt x="417837" y="127177"/>
                </a:cubicBezTo>
                <a:cubicBezTo>
                  <a:pt x="435476" y="173391"/>
                  <a:pt x="492274" y="242536"/>
                  <a:pt x="510971" y="277461"/>
                </a:cubicBezTo>
                <a:cubicBezTo>
                  <a:pt x="529668" y="312386"/>
                  <a:pt x="527904" y="316266"/>
                  <a:pt x="530021" y="336727"/>
                </a:cubicBezTo>
                <a:cubicBezTo>
                  <a:pt x="532138" y="357188"/>
                  <a:pt x="538841" y="364949"/>
                  <a:pt x="523671" y="400227"/>
                </a:cubicBezTo>
                <a:cubicBezTo>
                  <a:pt x="508501" y="435505"/>
                  <a:pt x="507796" y="486658"/>
                  <a:pt x="439004" y="548394"/>
                </a:cubicBezTo>
                <a:cubicBezTo>
                  <a:pt x="370212" y="610130"/>
                  <a:pt x="123621" y="766764"/>
                  <a:pt x="110921" y="770644"/>
                </a:cubicBezTo>
                <a:cubicBezTo>
                  <a:pt x="98221" y="774524"/>
                  <a:pt x="375504" y="573794"/>
                  <a:pt x="362804" y="571677"/>
                </a:cubicBezTo>
                <a:cubicBezTo>
                  <a:pt x="350104" y="569560"/>
                  <a:pt x="47068" y="752652"/>
                  <a:pt x="34721" y="757944"/>
                </a:cubicBezTo>
                <a:cubicBezTo>
                  <a:pt x="22374" y="763236"/>
                  <a:pt x="291896" y="622830"/>
                  <a:pt x="288721" y="603427"/>
                </a:cubicBezTo>
                <a:cubicBezTo>
                  <a:pt x="285546" y="584024"/>
                  <a:pt x="53418" y="638352"/>
                  <a:pt x="15671" y="641527"/>
                </a:cubicBezTo>
                <a:cubicBezTo>
                  <a:pt x="-22076" y="644702"/>
                  <a:pt x="14259" y="634119"/>
                  <a:pt x="62237" y="622477"/>
                </a:cubicBezTo>
                <a:cubicBezTo>
                  <a:pt x="110215" y="610835"/>
                  <a:pt x="304242" y="577321"/>
                  <a:pt x="303537" y="571677"/>
                </a:cubicBezTo>
                <a:cubicBezTo>
                  <a:pt x="302831" y="566033"/>
                  <a:pt x="37896" y="597078"/>
                  <a:pt x="58004" y="588611"/>
                </a:cubicBezTo>
                <a:cubicBezTo>
                  <a:pt x="78112" y="580144"/>
                  <a:pt x="352573" y="543808"/>
                  <a:pt x="424187" y="520877"/>
                </a:cubicBezTo>
                <a:cubicBezTo>
                  <a:pt x="495801" y="497946"/>
                  <a:pt x="493331" y="512058"/>
                  <a:pt x="487687" y="451027"/>
                </a:cubicBezTo>
                <a:cubicBezTo>
                  <a:pt x="482043" y="389997"/>
                  <a:pt x="404785" y="225602"/>
                  <a:pt x="390321" y="154694"/>
                </a:cubicBezTo>
                <a:cubicBezTo>
                  <a:pt x="375857" y="83786"/>
                  <a:pt x="400551" y="4763"/>
                  <a:pt x="405137" y="177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CB58DE4C-6E0F-48FC-BCC8-9F3624272A47}"/>
              </a:ext>
            </a:extLst>
          </p:cNvPr>
          <p:cNvSpPr/>
          <p:nvPr/>
        </p:nvSpPr>
        <p:spPr>
          <a:xfrm>
            <a:off x="4884572" y="6457710"/>
            <a:ext cx="164149" cy="179628"/>
          </a:xfrm>
          <a:custGeom>
            <a:avLst/>
            <a:gdLst>
              <a:gd name="connsiteX0" fmla="*/ 166 w 164149"/>
              <a:gd name="connsiteY0" fmla="*/ 124065 h 179628"/>
              <a:gd name="connsiteX1" fmla="*/ 89066 w 164149"/>
              <a:gd name="connsiteY1" fmla="*/ 17703 h 179628"/>
              <a:gd name="connsiteX2" fmla="*/ 149391 w 164149"/>
              <a:gd name="connsiteY2" fmla="*/ 1828 h 179628"/>
              <a:gd name="connsiteX3" fmla="*/ 163678 w 164149"/>
              <a:gd name="connsiteY3" fmla="*/ 36753 h 179628"/>
              <a:gd name="connsiteX4" fmla="*/ 155741 w 164149"/>
              <a:gd name="connsiteY4" fmla="*/ 82790 h 179628"/>
              <a:gd name="connsiteX5" fmla="*/ 109703 w 164149"/>
              <a:gd name="connsiteY5" fmla="*/ 179628 h 179628"/>
              <a:gd name="connsiteX6" fmla="*/ 70016 w 164149"/>
              <a:gd name="connsiteY6" fmla="*/ 84378 h 179628"/>
              <a:gd name="connsiteX7" fmla="*/ 112878 w 164149"/>
              <a:gd name="connsiteY7" fmla="*/ 30403 h 179628"/>
              <a:gd name="connsiteX8" fmla="*/ 166 w 164149"/>
              <a:gd name="connsiteY8" fmla="*/ 124065 h 17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149" h="179628">
                <a:moveTo>
                  <a:pt x="166" y="124065"/>
                </a:moveTo>
                <a:cubicBezTo>
                  <a:pt x="-3803" y="121948"/>
                  <a:pt x="64195" y="38076"/>
                  <a:pt x="89066" y="17703"/>
                </a:cubicBezTo>
                <a:cubicBezTo>
                  <a:pt x="113937" y="-2670"/>
                  <a:pt x="136956" y="-1347"/>
                  <a:pt x="149391" y="1828"/>
                </a:cubicBezTo>
                <a:cubicBezTo>
                  <a:pt x="161826" y="5003"/>
                  <a:pt x="162620" y="23259"/>
                  <a:pt x="163678" y="36753"/>
                </a:cubicBezTo>
                <a:cubicBezTo>
                  <a:pt x="164736" y="50247"/>
                  <a:pt x="164737" y="58978"/>
                  <a:pt x="155741" y="82790"/>
                </a:cubicBezTo>
                <a:cubicBezTo>
                  <a:pt x="146745" y="106602"/>
                  <a:pt x="123990" y="179363"/>
                  <a:pt x="109703" y="179628"/>
                </a:cubicBezTo>
                <a:cubicBezTo>
                  <a:pt x="95416" y="179893"/>
                  <a:pt x="69487" y="109249"/>
                  <a:pt x="70016" y="84378"/>
                </a:cubicBezTo>
                <a:cubicBezTo>
                  <a:pt x="70545" y="59507"/>
                  <a:pt x="126107" y="30668"/>
                  <a:pt x="112878" y="30403"/>
                </a:cubicBezTo>
                <a:cubicBezTo>
                  <a:pt x="99649" y="30138"/>
                  <a:pt x="4135" y="126182"/>
                  <a:pt x="166" y="12406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D1E655BE-DA5D-44DB-B195-4382D0C4ED42}"/>
              </a:ext>
            </a:extLst>
          </p:cNvPr>
          <p:cNvSpPr/>
          <p:nvPr/>
        </p:nvSpPr>
        <p:spPr>
          <a:xfrm>
            <a:off x="4181475" y="3487780"/>
            <a:ext cx="1746093" cy="935979"/>
          </a:xfrm>
          <a:custGeom>
            <a:avLst/>
            <a:gdLst>
              <a:gd name="connsiteX0" fmla="*/ 768350 w 1746093"/>
              <a:gd name="connsiteY0" fmla="*/ 7895 h 935979"/>
              <a:gd name="connsiteX1" fmla="*/ 955675 w 1746093"/>
              <a:gd name="connsiteY1" fmla="*/ 45995 h 935979"/>
              <a:gd name="connsiteX2" fmla="*/ 1368425 w 1746093"/>
              <a:gd name="connsiteY2" fmla="*/ 217445 h 935979"/>
              <a:gd name="connsiteX3" fmla="*/ 1743075 w 1746093"/>
              <a:gd name="connsiteY3" fmla="*/ 779420 h 935979"/>
              <a:gd name="connsiteX4" fmla="*/ 1543050 w 1746093"/>
              <a:gd name="connsiteY4" fmla="*/ 433345 h 935979"/>
              <a:gd name="connsiteX5" fmla="*/ 1508125 w 1746093"/>
              <a:gd name="connsiteY5" fmla="*/ 433345 h 935979"/>
              <a:gd name="connsiteX6" fmla="*/ 1628775 w 1746093"/>
              <a:gd name="connsiteY6" fmla="*/ 636545 h 935979"/>
              <a:gd name="connsiteX7" fmla="*/ 1250950 w 1746093"/>
              <a:gd name="connsiteY7" fmla="*/ 563520 h 935979"/>
              <a:gd name="connsiteX8" fmla="*/ 1701800 w 1746093"/>
              <a:gd name="connsiteY8" fmla="*/ 934995 h 935979"/>
              <a:gd name="connsiteX9" fmla="*/ 968375 w 1746093"/>
              <a:gd name="connsiteY9" fmla="*/ 433345 h 935979"/>
              <a:gd name="connsiteX10" fmla="*/ 488950 w 1746093"/>
              <a:gd name="connsiteY10" fmla="*/ 287295 h 935979"/>
              <a:gd name="connsiteX11" fmla="*/ 1241425 w 1746093"/>
              <a:gd name="connsiteY11" fmla="*/ 436520 h 935979"/>
              <a:gd name="connsiteX12" fmla="*/ 307975 w 1746093"/>
              <a:gd name="connsiteY12" fmla="*/ 192045 h 935979"/>
              <a:gd name="connsiteX13" fmla="*/ 1006475 w 1746093"/>
              <a:gd name="connsiteY13" fmla="*/ 293645 h 935979"/>
              <a:gd name="connsiteX14" fmla="*/ 0 w 1746093"/>
              <a:gd name="connsiteY14" fmla="*/ 58695 h 935979"/>
              <a:gd name="connsiteX15" fmla="*/ 1006475 w 1746093"/>
              <a:gd name="connsiteY15" fmla="*/ 172995 h 935979"/>
              <a:gd name="connsiteX16" fmla="*/ 768350 w 1746093"/>
              <a:gd name="connsiteY16" fmla="*/ 7895 h 93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6093" h="935979">
                <a:moveTo>
                  <a:pt x="768350" y="7895"/>
                </a:moveTo>
                <a:cubicBezTo>
                  <a:pt x="759883" y="-13272"/>
                  <a:pt x="855663" y="11070"/>
                  <a:pt x="955675" y="45995"/>
                </a:cubicBezTo>
                <a:cubicBezTo>
                  <a:pt x="1055687" y="80920"/>
                  <a:pt x="1237192" y="95208"/>
                  <a:pt x="1368425" y="217445"/>
                </a:cubicBezTo>
                <a:cubicBezTo>
                  <a:pt x="1499658" y="339683"/>
                  <a:pt x="1713971" y="743437"/>
                  <a:pt x="1743075" y="779420"/>
                </a:cubicBezTo>
                <a:cubicBezTo>
                  <a:pt x="1772179" y="815403"/>
                  <a:pt x="1582208" y="491024"/>
                  <a:pt x="1543050" y="433345"/>
                </a:cubicBezTo>
                <a:cubicBezTo>
                  <a:pt x="1503892" y="375666"/>
                  <a:pt x="1493837" y="399478"/>
                  <a:pt x="1508125" y="433345"/>
                </a:cubicBezTo>
                <a:cubicBezTo>
                  <a:pt x="1522413" y="467212"/>
                  <a:pt x="1671638" y="614849"/>
                  <a:pt x="1628775" y="636545"/>
                </a:cubicBezTo>
                <a:cubicBezTo>
                  <a:pt x="1585913" y="658241"/>
                  <a:pt x="1238779" y="513778"/>
                  <a:pt x="1250950" y="563520"/>
                </a:cubicBezTo>
                <a:cubicBezTo>
                  <a:pt x="1263121" y="613262"/>
                  <a:pt x="1748896" y="956691"/>
                  <a:pt x="1701800" y="934995"/>
                </a:cubicBezTo>
                <a:cubicBezTo>
                  <a:pt x="1654704" y="913299"/>
                  <a:pt x="1170517" y="541295"/>
                  <a:pt x="968375" y="433345"/>
                </a:cubicBezTo>
                <a:cubicBezTo>
                  <a:pt x="766233" y="325395"/>
                  <a:pt x="443442" y="286766"/>
                  <a:pt x="488950" y="287295"/>
                </a:cubicBezTo>
                <a:cubicBezTo>
                  <a:pt x="534458" y="287824"/>
                  <a:pt x="1271587" y="452395"/>
                  <a:pt x="1241425" y="436520"/>
                </a:cubicBezTo>
                <a:cubicBezTo>
                  <a:pt x="1211263" y="420645"/>
                  <a:pt x="347133" y="215858"/>
                  <a:pt x="307975" y="192045"/>
                </a:cubicBezTo>
                <a:cubicBezTo>
                  <a:pt x="268817" y="168233"/>
                  <a:pt x="1057804" y="315870"/>
                  <a:pt x="1006475" y="293645"/>
                </a:cubicBezTo>
                <a:cubicBezTo>
                  <a:pt x="955146" y="271420"/>
                  <a:pt x="0" y="78803"/>
                  <a:pt x="0" y="58695"/>
                </a:cubicBezTo>
                <a:cubicBezTo>
                  <a:pt x="0" y="38587"/>
                  <a:pt x="874183" y="181991"/>
                  <a:pt x="1006475" y="172995"/>
                </a:cubicBezTo>
                <a:cubicBezTo>
                  <a:pt x="1138767" y="163999"/>
                  <a:pt x="776817" y="29062"/>
                  <a:pt x="768350" y="7895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46EA043B-82F9-4D34-87FB-06CF8E5FFE3C}"/>
              </a:ext>
            </a:extLst>
          </p:cNvPr>
          <p:cNvSpPr/>
          <p:nvPr/>
        </p:nvSpPr>
        <p:spPr>
          <a:xfrm>
            <a:off x="4967483" y="4834584"/>
            <a:ext cx="1386891" cy="447151"/>
          </a:xfrm>
          <a:custGeom>
            <a:avLst/>
            <a:gdLst>
              <a:gd name="connsiteX0" fmla="*/ 2980 w 1386891"/>
              <a:gd name="connsiteY0" fmla="*/ 389879 h 447151"/>
              <a:gd name="connsiteX1" fmla="*/ 102992 w 1386891"/>
              <a:gd name="connsiteY1" fmla="*/ 178741 h 447151"/>
              <a:gd name="connsiteX2" fmla="*/ 442717 w 1386891"/>
              <a:gd name="connsiteY2" fmla="*/ 8879 h 447151"/>
              <a:gd name="connsiteX3" fmla="*/ 271267 w 1386891"/>
              <a:gd name="connsiteY3" fmla="*/ 77141 h 447151"/>
              <a:gd name="connsiteX4" fmla="*/ 326830 w 1386891"/>
              <a:gd name="connsiteY4" fmla="*/ 62854 h 447151"/>
              <a:gd name="connsiteX5" fmla="*/ 761805 w 1386891"/>
              <a:gd name="connsiteY5" fmla="*/ 4116 h 447151"/>
              <a:gd name="connsiteX6" fmla="*/ 636392 w 1386891"/>
              <a:gd name="connsiteY6" fmla="*/ 8879 h 447151"/>
              <a:gd name="connsiteX7" fmla="*/ 591942 w 1386891"/>
              <a:gd name="connsiteY7" fmla="*/ 40629 h 447151"/>
              <a:gd name="connsiteX8" fmla="*/ 1069780 w 1386891"/>
              <a:gd name="connsiteY8" fmla="*/ 77141 h 447151"/>
              <a:gd name="connsiteX9" fmla="*/ 661792 w 1386891"/>
              <a:gd name="connsiteY9" fmla="*/ 19991 h 447151"/>
              <a:gd name="connsiteX10" fmla="*/ 1022155 w 1386891"/>
              <a:gd name="connsiteY10" fmla="*/ 24754 h 447151"/>
              <a:gd name="connsiteX11" fmla="*/ 1098355 w 1386891"/>
              <a:gd name="connsiteY11" fmla="*/ 139054 h 447151"/>
              <a:gd name="connsiteX12" fmla="*/ 1382517 w 1386891"/>
              <a:gd name="connsiteY12" fmla="*/ 399404 h 447151"/>
              <a:gd name="connsiteX13" fmla="*/ 1272980 w 1386891"/>
              <a:gd name="connsiteY13" fmla="*/ 259704 h 447151"/>
              <a:gd name="connsiteX14" fmla="*/ 1301555 w 1386891"/>
              <a:gd name="connsiteY14" fmla="*/ 447029 h 447151"/>
              <a:gd name="connsiteX15" fmla="*/ 1118992 w 1386891"/>
              <a:gd name="connsiteY15" fmla="*/ 226366 h 447151"/>
              <a:gd name="connsiteX16" fmla="*/ 858642 w 1386891"/>
              <a:gd name="connsiteY16" fmla="*/ 208904 h 447151"/>
              <a:gd name="connsiteX17" fmla="*/ 788792 w 1386891"/>
              <a:gd name="connsiteY17" fmla="*/ 199379 h 447151"/>
              <a:gd name="connsiteX18" fmla="*/ 1022155 w 1386891"/>
              <a:gd name="connsiteY18" fmla="*/ 175566 h 447151"/>
              <a:gd name="connsiteX19" fmla="*/ 677667 w 1386891"/>
              <a:gd name="connsiteY19" fmla="*/ 202554 h 447151"/>
              <a:gd name="connsiteX20" fmla="*/ 280792 w 1386891"/>
              <a:gd name="connsiteY20" fmla="*/ 321616 h 447151"/>
              <a:gd name="connsiteX21" fmla="*/ 457005 w 1386891"/>
              <a:gd name="connsiteY21" fmla="*/ 237479 h 447151"/>
              <a:gd name="connsiteX22" fmla="*/ 376042 w 1386891"/>
              <a:gd name="connsiteY22" fmla="*/ 220016 h 447151"/>
              <a:gd name="connsiteX23" fmla="*/ 276030 w 1386891"/>
              <a:gd name="connsiteY23" fmla="*/ 288279 h 447151"/>
              <a:gd name="connsiteX24" fmla="*/ 191892 w 1386891"/>
              <a:gd name="connsiteY24" fmla="*/ 304154 h 447151"/>
              <a:gd name="connsiteX25" fmla="*/ 2980 w 1386891"/>
              <a:gd name="connsiteY25" fmla="*/ 389879 h 44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86891" h="447151">
                <a:moveTo>
                  <a:pt x="2980" y="389879"/>
                </a:moveTo>
                <a:cubicBezTo>
                  <a:pt x="-11837" y="368977"/>
                  <a:pt x="29703" y="242241"/>
                  <a:pt x="102992" y="178741"/>
                </a:cubicBezTo>
                <a:cubicBezTo>
                  <a:pt x="176281" y="115241"/>
                  <a:pt x="414671" y="25812"/>
                  <a:pt x="442717" y="8879"/>
                </a:cubicBezTo>
                <a:cubicBezTo>
                  <a:pt x="470763" y="-8054"/>
                  <a:pt x="290582" y="68145"/>
                  <a:pt x="271267" y="77141"/>
                </a:cubicBezTo>
                <a:cubicBezTo>
                  <a:pt x="251953" y="86137"/>
                  <a:pt x="245074" y="75025"/>
                  <a:pt x="326830" y="62854"/>
                </a:cubicBezTo>
                <a:cubicBezTo>
                  <a:pt x="408586" y="50683"/>
                  <a:pt x="710211" y="13112"/>
                  <a:pt x="761805" y="4116"/>
                </a:cubicBezTo>
                <a:cubicBezTo>
                  <a:pt x="813399" y="-4880"/>
                  <a:pt x="664702" y="2794"/>
                  <a:pt x="636392" y="8879"/>
                </a:cubicBezTo>
                <a:cubicBezTo>
                  <a:pt x="608082" y="14964"/>
                  <a:pt x="519711" y="29252"/>
                  <a:pt x="591942" y="40629"/>
                </a:cubicBezTo>
                <a:cubicBezTo>
                  <a:pt x="664173" y="52006"/>
                  <a:pt x="1058138" y="80581"/>
                  <a:pt x="1069780" y="77141"/>
                </a:cubicBezTo>
                <a:cubicBezTo>
                  <a:pt x="1081422" y="73701"/>
                  <a:pt x="669729" y="28722"/>
                  <a:pt x="661792" y="19991"/>
                </a:cubicBezTo>
                <a:cubicBezTo>
                  <a:pt x="653855" y="11260"/>
                  <a:pt x="949394" y="4910"/>
                  <a:pt x="1022155" y="24754"/>
                </a:cubicBezTo>
                <a:cubicBezTo>
                  <a:pt x="1094916" y="44598"/>
                  <a:pt x="1038295" y="76612"/>
                  <a:pt x="1098355" y="139054"/>
                </a:cubicBezTo>
                <a:cubicBezTo>
                  <a:pt x="1158415" y="201496"/>
                  <a:pt x="1353413" y="379296"/>
                  <a:pt x="1382517" y="399404"/>
                </a:cubicBezTo>
                <a:cubicBezTo>
                  <a:pt x="1411621" y="419512"/>
                  <a:pt x="1286474" y="251767"/>
                  <a:pt x="1272980" y="259704"/>
                </a:cubicBezTo>
                <a:cubicBezTo>
                  <a:pt x="1259486" y="267641"/>
                  <a:pt x="1327220" y="452585"/>
                  <a:pt x="1301555" y="447029"/>
                </a:cubicBezTo>
                <a:cubicBezTo>
                  <a:pt x="1275890" y="441473"/>
                  <a:pt x="1192811" y="266053"/>
                  <a:pt x="1118992" y="226366"/>
                </a:cubicBezTo>
                <a:cubicBezTo>
                  <a:pt x="1045173" y="186679"/>
                  <a:pt x="913675" y="213402"/>
                  <a:pt x="858642" y="208904"/>
                </a:cubicBezTo>
                <a:cubicBezTo>
                  <a:pt x="803609" y="204406"/>
                  <a:pt x="761540" y="204935"/>
                  <a:pt x="788792" y="199379"/>
                </a:cubicBezTo>
                <a:cubicBezTo>
                  <a:pt x="816044" y="193823"/>
                  <a:pt x="1040676" y="175037"/>
                  <a:pt x="1022155" y="175566"/>
                </a:cubicBezTo>
                <a:cubicBezTo>
                  <a:pt x="1003634" y="176095"/>
                  <a:pt x="801228" y="178212"/>
                  <a:pt x="677667" y="202554"/>
                </a:cubicBezTo>
                <a:cubicBezTo>
                  <a:pt x="554107" y="226896"/>
                  <a:pt x="317569" y="315795"/>
                  <a:pt x="280792" y="321616"/>
                </a:cubicBezTo>
                <a:cubicBezTo>
                  <a:pt x="244015" y="327437"/>
                  <a:pt x="441130" y="254412"/>
                  <a:pt x="457005" y="237479"/>
                </a:cubicBezTo>
                <a:cubicBezTo>
                  <a:pt x="472880" y="220546"/>
                  <a:pt x="406205" y="211549"/>
                  <a:pt x="376042" y="220016"/>
                </a:cubicBezTo>
                <a:cubicBezTo>
                  <a:pt x="345880" y="228483"/>
                  <a:pt x="306722" y="274256"/>
                  <a:pt x="276030" y="288279"/>
                </a:cubicBezTo>
                <a:cubicBezTo>
                  <a:pt x="245338" y="302302"/>
                  <a:pt x="237400" y="291983"/>
                  <a:pt x="191892" y="304154"/>
                </a:cubicBezTo>
                <a:cubicBezTo>
                  <a:pt x="146384" y="316325"/>
                  <a:pt x="17797" y="410781"/>
                  <a:pt x="2980" y="3898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4D667464-0E5C-4834-BFA9-088002A7A463}"/>
              </a:ext>
            </a:extLst>
          </p:cNvPr>
          <p:cNvSpPr/>
          <p:nvPr/>
        </p:nvSpPr>
        <p:spPr>
          <a:xfrm>
            <a:off x="5061125" y="3801337"/>
            <a:ext cx="1105792" cy="883081"/>
          </a:xfrm>
          <a:custGeom>
            <a:avLst/>
            <a:gdLst>
              <a:gd name="connsiteX0" fmla="*/ 706792 w 1105792"/>
              <a:gd name="connsiteY0" fmla="*/ 133546 h 883081"/>
              <a:gd name="connsiteX1" fmla="*/ 867658 w 1105792"/>
              <a:gd name="connsiteY1" fmla="*/ 389663 h 883081"/>
              <a:gd name="connsiteX2" fmla="*/ 1005242 w 1105792"/>
              <a:gd name="connsiteY2" fmla="*/ 542063 h 883081"/>
              <a:gd name="connsiteX3" fmla="*/ 929042 w 1105792"/>
              <a:gd name="connsiteY3" fmla="*/ 510313 h 883081"/>
              <a:gd name="connsiteX4" fmla="*/ 1094142 w 1105792"/>
              <a:gd name="connsiteY4" fmla="*/ 882846 h 883081"/>
              <a:gd name="connsiteX5" fmla="*/ 550158 w 1105792"/>
              <a:gd name="connsiteY5" fmla="*/ 448930 h 883081"/>
              <a:gd name="connsiteX6" fmla="*/ 971375 w 1105792"/>
              <a:gd name="connsiteY6" fmla="*/ 698696 h 883081"/>
              <a:gd name="connsiteX7" fmla="*/ 219958 w 1105792"/>
              <a:gd name="connsiteY7" fmla="*/ 133546 h 883081"/>
              <a:gd name="connsiteX8" fmla="*/ 620008 w 1105792"/>
              <a:gd name="connsiteY8" fmla="*/ 281713 h 883081"/>
              <a:gd name="connsiteX9" fmla="*/ 1942 w 1105792"/>
              <a:gd name="connsiteY9" fmla="*/ 2313 h 883081"/>
              <a:gd name="connsiteX10" fmla="*/ 433742 w 1105792"/>
              <a:gd name="connsiteY10" fmla="*/ 148363 h 883081"/>
              <a:gd name="connsiteX11" fmla="*/ 706792 w 1105792"/>
              <a:gd name="connsiteY11" fmla="*/ 133546 h 88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792" h="883081">
                <a:moveTo>
                  <a:pt x="706792" y="133546"/>
                </a:moveTo>
                <a:cubicBezTo>
                  <a:pt x="779111" y="173763"/>
                  <a:pt x="817916" y="321577"/>
                  <a:pt x="867658" y="389663"/>
                </a:cubicBezTo>
                <a:cubicBezTo>
                  <a:pt x="917400" y="457749"/>
                  <a:pt x="995011" y="521955"/>
                  <a:pt x="1005242" y="542063"/>
                </a:cubicBezTo>
                <a:cubicBezTo>
                  <a:pt x="1015473" y="562171"/>
                  <a:pt x="914225" y="453516"/>
                  <a:pt x="929042" y="510313"/>
                </a:cubicBezTo>
                <a:cubicBezTo>
                  <a:pt x="943859" y="567110"/>
                  <a:pt x="1157289" y="893077"/>
                  <a:pt x="1094142" y="882846"/>
                </a:cubicBezTo>
                <a:cubicBezTo>
                  <a:pt x="1030995" y="872616"/>
                  <a:pt x="570619" y="479622"/>
                  <a:pt x="550158" y="448930"/>
                </a:cubicBezTo>
                <a:cubicBezTo>
                  <a:pt x="529697" y="418238"/>
                  <a:pt x="1026408" y="751260"/>
                  <a:pt x="971375" y="698696"/>
                </a:cubicBezTo>
                <a:cubicBezTo>
                  <a:pt x="916342" y="646132"/>
                  <a:pt x="278519" y="203043"/>
                  <a:pt x="219958" y="133546"/>
                </a:cubicBezTo>
                <a:cubicBezTo>
                  <a:pt x="161397" y="64049"/>
                  <a:pt x="656344" y="303585"/>
                  <a:pt x="620008" y="281713"/>
                </a:cubicBezTo>
                <a:cubicBezTo>
                  <a:pt x="583672" y="259841"/>
                  <a:pt x="32986" y="24538"/>
                  <a:pt x="1942" y="2313"/>
                </a:cubicBezTo>
                <a:cubicBezTo>
                  <a:pt x="-29102" y="-19912"/>
                  <a:pt x="320500" y="124727"/>
                  <a:pt x="433742" y="148363"/>
                </a:cubicBezTo>
                <a:cubicBezTo>
                  <a:pt x="546984" y="171999"/>
                  <a:pt x="634473" y="93329"/>
                  <a:pt x="706792" y="133546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3C1D3E5D-C29D-4201-91D9-829F1A073FD4}"/>
              </a:ext>
            </a:extLst>
          </p:cNvPr>
          <p:cNvSpPr/>
          <p:nvPr/>
        </p:nvSpPr>
        <p:spPr>
          <a:xfrm>
            <a:off x="5835520" y="4416149"/>
            <a:ext cx="854324" cy="1160676"/>
          </a:xfrm>
          <a:custGeom>
            <a:avLst/>
            <a:gdLst>
              <a:gd name="connsiteX0" fmla="*/ 441455 w 854324"/>
              <a:gd name="connsiteY0" fmla="*/ 206651 h 1160676"/>
              <a:gd name="connsiteX1" fmla="*/ 635130 w 854324"/>
              <a:gd name="connsiteY1" fmla="*/ 479701 h 1160676"/>
              <a:gd name="connsiteX2" fmla="*/ 854205 w 854324"/>
              <a:gd name="connsiteY2" fmla="*/ 660676 h 1160676"/>
              <a:gd name="connsiteX3" fmla="*/ 666880 w 854324"/>
              <a:gd name="connsiteY3" fmla="*/ 603526 h 1160676"/>
              <a:gd name="connsiteX4" fmla="*/ 727205 w 854324"/>
              <a:gd name="connsiteY4" fmla="*/ 1159151 h 1160676"/>
              <a:gd name="connsiteX5" fmla="*/ 679580 w 854324"/>
              <a:gd name="connsiteY5" fmla="*/ 774976 h 1160676"/>
              <a:gd name="connsiteX6" fmla="*/ 657355 w 854324"/>
              <a:gd name="connsiteY6" fmla="*/ 975001 h 1160676"/>
              <a:gd name="connsiteX7" fmla="*/ 612905 w 854324"/>
              <a:gd name="connsiteY7" fmla="*/ 698776 h 1160676"/>
              <a:gd name="connsiteX8" fmla="*/ 130 w 854324"/>
              <a:gd name="connsiteY8" fmla="*/ 276 h 1160676"/>
              <a:gd name="connsiteX9" fmla="*/ 670055 w 854324"/>
              <a:gd name="connsiteY9" fmla="*/ 609876 h 1160676"/>
              <a:gd name="connsiteX10" fmla="*/ 441455 w 854324"/>
              <a:gd name="connsiteY10" fmla="*/ 206651 h 116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4324" h="1160676">
                <a:moveTo>
                  <a:pt x="441455" y="206651"/>
                </a:moveTo>
                <a:cubicBezTo>
                  <a:pt x="435634" y="184955"/>
                  <a:pt x="566338" y="404030"/>
                  <a:pt x="635130" y="479701"/>
                </a:cubicBezTo>
                <a:cubicBezTo>
                  <a:pt x="703922" y="555372"/>
                  <a:pt x="848913" y="640039"/>
                  <a:pt x="854205" y="660676"/>
                </a:cubicBezTo>
                <a:cubicBezTo>
                  <a:pt x="859497" y="681313"/>
                  <a:pt x="688047" y="520447"/>
                  <a:pt x="666880" y="603526"/>
                </a:cubicBezTo>
                <a:cubicBezTo>
                  <a:pt x="645713" y="686605"/>
                  <a:pt x="725088" y="1130576"/>
                  <a:pt x="727205" y="1159151"/>
                </a:cubicBezTo>
                <a:cubicBezTo>
                  <a:pt x="729322" y="1187726"/>
                  <a:pt x="691222" y="805668"/>
                  <a:pt x="679580" y="774976"/>
                </a:cubicBezTo>
                <a:cubicBezTo>
                  <a:pt x="667938" y="744284"/>
                  <a:pt x="668467" y="987701"/>
                  <a:pt x="657355" y="975001"/>
                </a:cubicBezTo>
                <a:cubicBezTo>
                  <a:pt x="646243" y="962301"/>
                  <a:pt x="722443" y="861230"/>
                  <a:pt x="612905" y="698776"/>
                </a:cubicBezTo>
                <a:cubicBezTo>
                  <a:pt x="503368" y="536322"/>
                  <a:pt x="-9395" y="15093"/>
                  <a:pt x="130" y="276"/>
                </a:cubicBezTo>
                <a:cubicBezTo>
                  <a:pt x="9655" y="-14541"/>
                  <a:pt x="593855" y="571776"/>
                  <a:pt x="670055" y="609876"/>
                </a:cubicBezTo>
                <a:cubicBezTo>
                  <a:pt x="746255" y="647976"/>
                  <a:pt x="447276" y="228347"/>
                  <a:pt x="441455" y="206651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2E90F9AF-67B3-4A02-A9F1-D1EFF4EE648E}"/>
              </a:ext>
            </a:extLst>
          </p:cNvPr>
          <p:cNvSpPr/>
          <p:nvPr/>
        </p:nvSpPr>
        <p:spPr>
          <a:xfrm>
            <a:off x="6403459" y="5124341"/>
            <a:ext cx="282675" cy="1559035"/>
          </a:xfrm>
          <a:custGeom>
            <a:avLst/>
            <a:gdLst>
              <a:gd name="connsiteX0" fmla="*/ 225941 w 282675"/>
              <a:gd name="connsiteY0" fmla="*/ 109 h 1559035"/>
              <a:gd name="connsiteX1" fmla="*/ 165616 w 282675"/>
              <a:gd name="connsiteY1" fmla="*/ 155684 h 1559035"/>
              <a:gd name="connsiteX2" fmla="*/ 279916 w 282675"/>
              <a:gd name="connsiteY2" fmla="*/ 679559 h 1559035"/>
              <a:gd name="connsiteX3" fmla="*/ 238641 w 282675"/>
              <a:gd name="connsiteY3" fmla="*/ 650984 h 1559035"/>
              <a:gd name="connsiteX4" fmla="*/ 143391 w 282675"/>
              <a:gd name="connsiteY4" fmla="*/ 987534 h 1559035"/>
              <a:gd name="connsiteX5" fmla="*/ 175141 w 282675"/>
              <a:gd name="connsiteY5" fmla="*/ 1559034 h 1559035"/>
              <a:gd name="connsiteX6" fmla="*/ 203716 w 282675"/>
              <a:gd name="connsiteY6" fmla="*/ 993884 h 1559035"/>
              <a:gd name="connsiteX7" fmla="*/ 73541 w 282675"/>
              <a:gd name="connsiteY7" fmla="*/ 1203434 h 1559035"/>
              <a:gd name="connsiteX8" fmla="*/ 51316 w 282675"/>
              <a:gd name="connsiteY8" fmla="*/ 565259 h 1559035"/>
              <a:gd name="connsiteX9" fmla="*/ 114816 w 282675"/>
              <a:gd name="connsiteY9" fmla="*/ 1266934 h 1559035"/>
              <a:gd name="connsiteX10" fmla="*/ 3691 w 282675"/>
              <a:gd name="connsiteY10" fmla="*/ 736709 h 1559035"/>
              <a:gd name="connsiteX11" fmla="*/ 25916 w 282675"/>
              <a:gd name="connsiteY11" fmla="*/ 384284 h 1559035"/>
              <a:gd name="connsiteX12" fmla="*/ 19566 w 282675"/>
              <a:gd name="connsiteY12" fmla="*/ 231884 h 1559035"/>
              <a:gd name="connsiteX13" fmla="*/ 60841 w 282675"/>
              <a:gd name="connsiteY13" fmla="*/ 663684 h 1559035"/>
              <a:gd name="connsiteX14" fmla="*/ 22741 w 282675"/>
              <a:gd name="connsiteY14" fmla="*/ 171559 h 1559035"/>
              <a:gd name="connsiteX15" fmla="*/ 225941 w 282675"/>
              <a:gd name="connsiteY15" fmla="*/ 109 h 155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2675" h="1559035">
                <a:moveTo>
                  <a:pt x="225941" y="109"/>
                </a:moveTo>
                <a:cubicBezTo>
                  <a:pt x="249753" y="-2537"/>
                  <a:pt x="156620" y="42442"/>
                  <a:pt x="165616" y="155684"/>
                </a:cubicBezTo>
                <a:cubicBezTo>
                  <a:pt x="174612" y="268926"/>
                  <a:pt x="267745" y="597009"/>
                  <a:pt x="279916" y="679559"/>
                </a:cubicBezTo>
                <a:cubicBezTo>
                  <a:pt x="292087" y="762109"/>
                  <a:pt x="261395" y="599655"/>
                  <a:pt x="238641" y="650984"/>
                </a:cubicBezTo>
                <a:cubicBezTo>
                  <a:pt x="215887" y="702313"/>
                  <a:pt x="153974" y="836192"/>
                  <a:pt x="143391" y="987534"/>
                </a:cubicBezTo>
                <a:cubicBezTo>
                  <a:pt x="132808" y="1138876"/>
                  <a:pt x="165087" y="1557976"/>
                  <a:pt x="175141" y="1559034"/>
                </a:cubicBezTo>
                <a:cubicBezTo>
                  <a:pt x="185195" y="1560092"/>
                  <a:pt x="220649" y="1053151"/>
                  <a:pt x="203716" y="993884"/>
                </a:cubicBezTo>
                <a:cubicBezTo>
                  <a:pt x="186783" y="934617"/>
                  <a:pt x="98941" y="1274871"/>
                  <a:pt x="73541" y="1203434"/>
                </a:cubicBezTo>
                <a:cubicBezTo>
                  <a:pt x="48141" y="1131997"/>
                  <a:pt x="44437" y="554676"/>
                  <a:pt x="51316" y="565259"/>
                </a:cubicBezTo>
                <a:cubicBezTo>
                  <a:pt x="58195" y="575842"/>
                  <a:pt x="122754" y="1238359"/>
                  <a:pt x="114816" y="1266934"/>
                </a:cubicBezTo>
                <a:cubicBezTo>
                  <a:pt x="106878" y="1295509"/>
                  <a:pt x="18508" y="883817"/>
                  <a:pt x="3691" y="736709"/>
                </a:cubicBezTo>
                <a:cubicBezTo>
                  <a:pt x="-11126" y="589601"/>
                  <a:pt x="23270" y="468421"/>
                  <a:pt x="25916" y="384284"/>
                </a:cubicBezTo>
                <a:cubicBezTo>
                  <a:pt x="28562" y="300147"/>
                  <a:pt x="13745" y="185317"/>
                  <a:pt x="19566" y="231884"/>
                </a:cubicBezTo>
                <a:cubicBezTo>
                  <a:pt x="25387" y="278451"/>
                  <a:pt x="60312" y="673738"/>
                  <a:pt x="60841" y="663684"/>
                </a:cubicBezTo>
                <a:cubicBezTo>
                  <a:pt x="61370" y="653630"/>
                  <a:pt x="-9009" y="278451"/>
                  <a:pt x="22741" y="171559"/>
                </a:cubicBezTo>
                <a:cubicBezTo>
                  <a:pt x="54491" y="64667"/>
                  <a:pt x="202129" y="2755"/>
                  <a:pt x="225941" y="109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D83C7118-D7CF-4362-A1E5-F3637A8FF309}"/>
              </a:ext>
            </a:extLst>
          </p:cNvPr>
          <p:cNvSpPr/>
          <p:nvPr/>
        </p:nvSpPr>
        <p:spPr>
          <a:xfrm>
            <a:off x="5904511" y="6535140"/>
            <a:ext cx="766916" cy="848179"/>
          </a:xfrm>
          <a:custGeom>
            <a:avLst/>
            <a:gdLst>
              <a:gd name="connsiteX0" fmla="*/ 762989 w 766916"/>
              <a:gd name="connsiteY0" fmla="*/ 5360 h 848179"/>
              <a:gd name="connsiteX1" fmla="*/ 629639 w 766916"/>
              <a:gd name="connsiteY1" fmla="*/ 243485 h 848179"/>
              <a:gd name="connsiteX2" fmla="*/ 635989 w 766916"/>
              <a:gd name="connsiteY2" fmla="*/ 538760 h 848179"/>
              <a:gd name="connsiteX3" fmla="*/ 639164 w 766916"/>
              <a:gd name="connsiteY3" fmla="*/ 383185 h 848179"/>
              <a:gd name="connsiteX4" fmla="*/ 426439 w 766916"/>
              <a:gd name="connsiteY4" fmla="*/ 795935 h 848179"/>
              <a:gd name="connsiteX5" fmla="*/ 524864 w 766916"/>
              <a:gd name="connsiteY5" fmla="*/ 491135 h 848179"/>
              <a:gd name="connsiteX6" fmla="*/ 194664 w 766916"/>
              <a:gd name="connsiteY6" fmla="*/ 846735 h 848179"/>
              <a:gd name="connsiteX7" fmla="*/ 486764 w 766916"/>
              <a:gd name="connsiteY7" fmla="*/ 326035 h 848179"/>
              <a:gd name="connsiteX8" fmla="*/ 93064 w 766916"/>
              <a:gd name="connsiteY8" fmla="*/ 640360 h 848179"/>
              <a:gd name="connsiteX9" fmla="*/ 502639 w 766916"/>
              <a:gd name="connsiteY9" fmla="*/ 132360 h 848179"/>
              <a:gd name="connsiteX10" fmla="*/ 989 w 766916"/>
              <a:gd name="connsiteY10" fmla="*/ 383185 h 848179"/>
              <a:gd name="connsiteX11" fmla="*/ 661389 w 766916"/>
              <a:gd name="connsiteY11" fmla="*/ 100610 h 848179"/>
              <a:gd name="connsiteX12" fmla="*/ 762989 w 766916"/>
              <a:gd name="connsiteY12" fmla="*/ 5360 h 84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6916" h="848179">
                <a:moveTo>
                  <a:pt x="762989" y="5360"/>
                </a:moveTo>
                <a:cubicBezTo>
                  <a:pt x="757697" y="29173"/>
                  <a:pt x="650806" y="154585"/>
                  <a:pt x="629639" y="243485"/>
                </a:cubicBezTo>
                <a:cubicBezTo>
                  <a:pt x="608472" y="332385"/>
                  <a:pt x="634401" y="515477"/>
                  <a:pt x="635989" y="538760"/>
                </a:cubicBezTo>
                <a:cubicBezTo>
                  <a:pt x="637576" y="562043"/>
                  <a:pt x="674089" y="340323"/>
                  <a:pt x="639164" y="383185"/>
                </a:cubicBezTo>
                <a:cubicBezTo>
                  <a:pt x="604239" y="426047"/>
                  <a:pt x="445489" y="777943"/>
                  <a:pt x="426439" y="795935"/>
                </a:cubicBezTo>
                <a:cubicBezTo>
                  <a:pt x="407389" y="813927"/>
                  <a:pt x="563493" y="482668"/>
                  <a:pt x="524864" y="491135"/>
                </a:cubicBezTo>
                <a:cubicBezTo>
                  <a:pt x="486235" y="499602"/>
                  <a:pt x="201014" y="874252"/>
                  <a:pt x="194664" y="846735"/>
                </a:cubicBezTo>
                <a:cubicBezTo>
                  <a:pt x="188314" y="819218"/>
                  <a:pt x="503697" y="360431"/>
                  <a:pt x="486764" y="326035"/>
                </a:cubicBezTo>
                <a:cubicBezTo>
                  <a:pt x="469831" y="291639"/>
                  <a:pt x="90418" y="672639"/>
                  <a:pt x="93064" y="640360"/>
                </a:cubicBezTo>
                <a:cubicBezTo>
                  <a:pt x="95710" y="608081"/>
                  <a:pt x="517985" y="175223"/>
                  <a:pt x="502639" y="132360"/>
                </a:cubicBezTo>
                <a:cubicBezTo>
                  <a:pt x="487293" y="89497"/>
                  <a:pt x="-25469" y="388477"/>
                  <a:pt x="989" y="383185"/>
                </a:cubicBezTo>
                <a:cubicBezTo>
                  <a:pt x="27447" y="377893"/>
                  <a:pt x="537035" y="159877"/>
                  <a:pt x="661389" y="100610"/>
                </a:cubicBezTo>
                <a:cubicBezTo>
                  <a:pt x="785743" y="41343"/>
                  <a:pt x="768281" y="-18453"/>
                  <a:pt x="762989" y="5360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61F26DEE-60B0-4D22-9BF9-23F07B099F29}"/>
              </a:ext>
            </a:extLst>
          </p:cNvPr>
          <p:cNvSpPr/>
          <p:nvPr/>
        </p:nvSpPr>
        <p:spPr>
          <a:xfrm>
            <a:off x="4723416" y="7079511"/>
            <a:ext cx="1810735" cy="1693039"/>
          </a:xfrm>
          <a:custGeom>
            <a:avLst/>
            <a:gdLst>
              <a:gd name="connsiteX0" fmla="*/ 1810734 w 1810735"/>
              <a:gd name="connsiteY0" fmla="*/ 226164 h 1693039"/>
              <a:gd name="connsiteX1" fmla="*/ 1648809 w 1810735"/>
              <a:gd name="connsiteY1" fmla="*/ 445239 h 1693039"/>
              <a:gd name="connsiteX2" fmla="*/ 1547209 w 1810735"/>
              <a:gd name="connsiteY2" fmla="*/ 727814 h 1693039"/>
              <a:gd name="connsiteX3" fmla="*/ 1353534 w 1810735"/>
              <a:gd name="connsiteY3" fmla="*/ 1019914 h 1693039"/>
              <a:gd name="connsiteX4" fmla="*/ 1499584 w 1810735"/>
              <a:gd name="connsiteY4" fmla="*/ 854814 h 1693039"/>
              <a:gd name="connsiteX5" fmla="*/ 1521809 w 1810735"/>
              <a:gd name="connsiteY5" fmla="*/ 816714 h 1693039"/>
              <a:gd name="connsiteX6" fmla="*/ 1080484 w 1810735"/>
              <a:gd name="connsiteY6" fmla="*/ 1315189 h 1693039"/>
              <a:gd name="connsiteX7" fmla="*/ 1264634 w 1810735"/>
              <a:gd name="connsiteY7" fmla="*/ 1061189 h 1693039"/>
              <a:gd name="connsiteX8" fmla="*/ 766159 w 1810735"/>
              <a:gd name="connsiteY8" fmla="*/ 1473939 h 1693039"/>
              <a:gd name="connsiteX9" fmla="*/ 232759 w 1810735"/>
              <a:gd name="connsiteY9" fmla="*/ 1693014 h 1693039"/>
              <a:gd name="connsiteX10" fmla="*/ 635984 w 1810735"/>
              <a:gd name="connsiteY10" fmla="*/ 1489814 h 1693039"/>
              <a:gd name="connsiteX11" fmla="*/ 984 w 1810735"/>
              <a:gd name="connsiteY11" fmla="*/ 1677139 h 1693039"/>
              <a:gd name="connsiteX12" fmla="*/ 810609 w 1810735"/>
              <a:gd name="connsiteY12" fmla="*/ 1375514 h 1693039"/>
              <a:gd name="connsiteX13" fmla="*/ 1086834 w 1810735"/>
              <a:gd name="connsiteY13" fmla="*/ 1086589 h 1693039"/>
              <a:gd name="connsiteX14" fmla="*/ 1359884 w 1810735"/>
              <a:gd name="connsiteY14" fmla="*/ 562714 h 1693039"/>
              <a:gd name="connsiteX15" fmla="*/ 1486884 w 1810735"/>
              <a:gd name="connsiteY15" fmla="*/ 172189 h 1693039"/>
              <a:gd name="connsiteX16" fmla="*/ 1423384 w 1810735"/>
              <a:gd name="connsiteY16" fmla="*/ 673839 h 1693039"/>
              <a:gd name="connsiteX17" fmla="*/ 1677384 w 1810735"/>
              <a:gd name="connsiteY17" fmla="*/ 3914 h 1693039"/>
              <a:gd name="connsiteX18" fmla="*/ 1645634 w 1810735"/>
              <a:gd name="connsiteY18" fmla="*/ 391264 h 1693039"/>
              <a:gd name="connsiteX19" fmla="*/ 1810734 w 1810735"/>
              <a:gd name="connsiteY19" fmla="*/ 226164 h 169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0735" h="1693039">
                <a:moveTo>
                  <a:pt x="1810734" y="226164"/>
                </a:moveTo>
                <a:cubicBezTo>
                  <a:pt x="1811263" y="235160"/>
                  <a:pt x="1692730" y="361631"/>
                  <a:pt x="1648809" y="445239"/>
                </a:cubicBezTo>
                <a:cubicBezTo>
                  <a:pt x="1604888" y="528847"/>
                  <a:pt x="1596422" y="632035"/>
                  <a:pt x="1547209" y="727814"/>
                </a:cubicBezTo>
                <a:cubicBezTo>
                  <a:pt x="1497996" y="823593"/>
                  <a:pt x="1361471" y="998747"/>
                  <a:pt x="1353534" y="1019914"/>
                </a:cubicBezTo>
                <a:cubicBezTo>
                  <a:pt x="1345596" y="1041081"/>
                  <a:pt x="1471538" y="888681"/>
                  <a:pt x="1499584" y="854814"/>
                </a:cubicBezTo>
                <a:cubicBezTo>
                  <a:pt x="1527630" y="820947"/>
                  <a:pt x="1591659" y="739985"/>
                  <a:pt x="1521809" y="816714"/>
                </a:cubicBezTo>
                <a:cubicBezTo>
                  <a:pt x="1451959" y="893443"/>
                  <a:pt x="1123346" y="1274443"/>
                  <a:pt x="1080484" y="1315189"/>
                </a:cubicBezTo>
                <a:cubicBezTo>
                  <a:pt x="1037622" y="1355935"/>
                  <a:pt x="1317021" y="1034731"/>
                  <a:pt x="1264634" y="1061189"/>
                </a:cubicBezTo>
                <a:cubicBezTo>
                  <a:pt x="1212246" y="1087647"/>
                  <a:pt x="938138" y="1368635"/>
                  <a:pt x="766159" y="1473939"/>
                </a:cubicBezTo>
                <a:cubicBezTo>
                  <a:pt x="594180" y="1579243"/>
                  <a:pt x="254455" y="1690368"/>
                  <a:pt x="232759" y="1693014"/>
                </a:cubicBezTo>
                <a:cubicBezTo>
                  <a:pt x="211063" y="1695660"/>
                  <a:pt x="674613" y="1492460"/>
                  <a:pt x="635984" y="1489814"/>
                </a:cubicBezTo>
                <a:cubicBezTo>
                  <a:pt x="597355" y="1487168"/>
                  <a:pt x="-28120" y="1696189"/>
                  <a:pt x="984" y="1677139"/>
                </a:cubicBezTo>
                <a:cubicBezTo>
                  <a:pt x="30088" y="1658089"/>
                  <a:pt x="629634" y="1473939"/>
                  <a:pt x="810609" y="1375514"/>
                </a:cubicBezTo>
                <a:cubicBezTo>
                  <a:pt x="991584" y="1277089"/>
                  <a:pt x="995288" y="1222056"/>
                  <a:pt x="1086834" y="1086589"/>
                </a:cubicBezTo>
                <a:cubicBezTo>
                  <a:pt x="1178380" y="951122"/>
                  <a:pt x="1293209" y="715114"/>
                  <a:pt x="1359884" y="562714"/>
                </a:cubicBezTo>
                <a:cubicBezTo>
                  <a:pt x="1426559" y="410314"/>
                  <a:pt x="1476301" y="153668"/>
                  <a:pt x="1486884" y="172189"/>
                </a:cubicBezTo>
                <a:cubicBezTo>
                  <a:pt x="1497467" y="190710"/>
                  <a:pt x="1391634" y="701885"/>
                  <a:pt x="1423384" y="673839"/>
                </a:cubicBezTo>
                <a:cubicBezTo>
                  <a:pt x="1455134" y="645793"/>
                  <a:pt x="1640342" y="51010"/>
                  <a:pt x="1677384" y="3914"/>
                </a:cubicBezTo>
                <a:cubicBezTo>
                  <a:pt x="1714426" y="-43182"/>
                  <a:pt x="1624467" y="349460"/>
                  <a:pt x="1645634" y="391264"/>
                </a:cubicBezTo>
                <a:cubicBezTo>
                  <a:pt x="1666801" y="433068"/>
                  <a:pt x="1810205" y="217168"/>
                  <a:pt x="1810734" y="226164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D31D53AC-CE01-455F-B50C-FC1A5BBFC225}"/>
              </a:ext>
            </a:extLst>
          </p:cNvPr>
          <p:cNvSpPr/>
          <p:nvPr/>
        </p:nvSpPr>
        <p:spPr>
          <a:xfrm>
            <a:off x="4566691" y="7026801"/>
            <a:ext cx="971674" cy="519235"/>
          </a:xfrm>
          <a:custGeom>
            <a:avLst/>
            <a:gdLst>
              <a:gd name="connsiteX0" fmla="*/ 198984 w 971674"/>
              <a:gd name="connsiteY0" fmla="*/ 55037 h 519235"/>
              <a:gd name="connsiteX1" fmla="*/ 389484 w 971674"/>
              <a:gd name="connsiteY1" fmla="*/ 1062 h 519235"/>
              <a:gd name="connsiteX2" fmla="*/ 475209 w 971674"/>
              <a:gd name="connsiteY2" fmla="*/ 96312 h 519235"/>
              <a:gd name="connsiteX3" fmla="*/ 757784 w 971674"/>
              <a:gd name="connsiteY3" fmla="*/ 358249 h 519235"/>
              <a:gd name="connsiteX4" fmla="*/ 881609 w 971674"/>
              <a:gd name="connsiteY4" fmla="*/ 470962 h 519235"/>
              <a:gd name="connsiteX5" fmla="*/ 970509 w 971674"/>
              <a:gd name="connsiteY5" fmla="*/ 518587 h 519235"/>
              <a:gd name="connsiteX6" fmla="*/ 818109 w 971674"/>
              <a:gd name="connsiteY6" fmla="*/ 499537 h 519235"/>
              <a:gd name="connsiteX7" fmla="*/ 786359 w 971674"/>
              <a:gd name="connsiteY7" fmla="*/ 513824 h 519235"/>
              <a:gd name="connsiteX8" fmla="*/ 594272 w 971674"/>
              <a:gd name="connsiteY8" fmla="*/ 424924 h 519235"/>
              <a:gd name="connsiteX9" fmla="*/ 367259 w 971674"/>
              <a:gd name="connsiteY9" fmla="*/ 310624 h 519235"/>
              <a:gd name="connsiteX10" fmla="*/ 2134 w 971674"/>
              <a:gd name="connsiteY10" fmla="*/ 299512 h 519235"/>
              <a:gd name="connsiteX11" fmla="*/ 210097 w 971674"/>
              <a:gd name="connsiteY11" fmla="*/ 275699 h 519235"/>
              <a:gd name="connsiteX12" fmla="*/ 67222 w 971674"/>
              <a:gd name="connsiteY12" fmla="*/ 247124 h 519235"/>
              <a:gd name="connsiteX13" fmla="*/ 187872 w 971674"/>
              <a:gd name="connsiteY13" fmla="*/ 201087 h 519235"/>
              <a:gd name="connsiteX14" fmla="*/ 198984 w 971674"/>
              <a:gd name="connsiteY14" fmla="*/ 55037 h 51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1674" h="519235">
                <a:moveTo>
                  <a:pt x="198984" y="55037"/>
                </a:moveTo>
                <a:cubicBezTo>
                  <a:pt x="232586" y="21699"/>
                  <a:pt x="343447" y="-5817"/>
                  <a:pt x="389484" y="1062"/>
                </a:cubicBezTo>
                <a:cubicBezTo>
                  <a:pt x="435522" y="7941"/>
                  <a:pt x="413826" y="36781"/>
                  <a:pt x="475209" y="96312"/>
                </a:cubicBezTo>
                <a:cubicBezTo>
                  <a:pt x="536592" y="155843"/>
                  <a:pt x="690051" y="295807"/>
                  <a:pt x="757784" y="358249"/>
                </a:cubicBezTo>
                <a:cubicBezTo>
                  <a:pt x="825517" y="420691"/>
                  <a:pt x="846155" y="444239"/>
                  <a:pt x="881609" y="470962"/>
                </a:cubicBezTo>
                <a:cubicBezTo>
                  <a:pt x="917063" y="497685"/>
                  <a:pt x="981092" y="513825"/>
                  <a:pt x="970509" y="518587"/>
                </a:cubicBezTo>
                <a:cubicBezTo>
                  <a:pt x="959926" y="523350"/>
                  <a:pt x="848801" y="500331"/>
                  <a:pt x="818109" y="499537"/>
                </a:cubicBezTo>
                <a:cubicBezTo>
                  <a:pt x="787417" y="498743"/>
                  <a:pt x="823665" y="526259"/>
                  <a:pt x="786359" y="513824"/>
                </a:cubicBezTo>
                <a:cubicBezTo>
                  <a:pt x="749053" y="501389"/>
                  <a:pt x="664122" y="458791"/>
                  <a:pt x="594272" y="424924"/>
                </a:cubicBezTo>
                <a:cubicBezTo>
                  <a:pt x="524422" y="391057"/>
                  <a:pt x="465949" y="331526"/>
                  <a:pt x="367259" y="310624"/>
                </a:cubicBezTo>
                <a:cubicBezTo>
                  <a:pt x="268569" y="289722"/>
                  <a:pt x="28328" y="305333"/>
                  <a:pt x="2134" y="299512"/>
                </a:cubicBezTo>
                <a:cubicBezTo>
                  <a:pt x="-24060" y="293691"/>
                  <a:pt x="199249" y="284430"/>
                  <a:pt x="210097" y="275699"/>
                </a:cubicBezTo>
                <a:cubicBezTo>
                  <a:pt x="220945" y="266968"/>
                  <a:pt x="70926" y="259559"/>
                  <a:pt x="67222" y="247124"/>
                </a:cubicBezTo>
                <a:cubicBezTo>
                  <a:pt x="63518" y="234689"/>
                  <a:pt x="165382" y="230720"/>
                  <a:pt x="187872" y="201087"/>
                </a:cubicBezTo>
                <a:cubicBezTo>
                  <a:pt x="210362" y="171454"/>
                  <a:pt x="165382" y="88375"/>
                  <a:pt x="198984" y="5503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CA42498E-BA3F-4D80-97DD-D967F5FB9375}"/>
              </a:ext>
            </a:extLst>
          </p:cNvPr>
          <p:cNvSpPr/>
          <p:nvPr/>
        </p:nvSpPr>
        <p:spPr>
          <a:xfrm>
            <a:off x="4682956" y="7106244"/>
            <a:ext cx="557336" cy="185068"/>
          </a:xfrm>
          <a:custGeom>
            <a:avLst/>
            <a:gdLst>
              <a:gd name="connsiteX0" fmla="*/ 169 w 557336"/>
              <a:gd name="connsiteY0" fmla="*/ 164506 h 185068"/>
              <a:gd name="connsiteX1" fmla="*/ 224007 w 557336"/>
              <a:gd name="connsiteY1" fmla="*/ 75606 h 185068"/>
              <a:gd name="connsiteX2" fmla="*/ 546269 w 557336"/>
              <a:gd name="connsiteY2" fmla="*/ 183556 h 185068"/>
              <a:gd name="connsiteX3" fmla="*/ 466894 w 557336"/>
              <a:gd name="connsiteY3" fmla="*/ 129581 h 185068"/>
              <a:gd name="connsiteX4" fmla="*/ 311319 w 557336"/>
              <a:gd name="connsiteY4" fmla="*/ 2581 h 185068"/>
              <a:gd name="connsiteX5" fmla="*/ 189082 w 557336"/>
              <a:gd name="connsiteY5" fmla="*/ 51794 h 185068"/>
              <a:gd name="connsiteX6" fmla="*/ 169 w 557336"/>
              <a:gd name="connsiteY6" fmla="*/ 164506 h 18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336" h="185068">
                <a:moveTo>
                  <a:pt x="169" y="164506"/>
                </a:moveTo>
                <a:cubicBezTo>
                  <a:pt x="5990" y="168475"/>
                  <a:pt x="132990" y="72431"/>
                  <a:pt x="224007" y="75606"/>
                </a:cubicBezTo>
                <a:cubicBezTo>
                  <a:pt x="315024" y="78781"/>
                  <a:pt x="505788" y="174560"/>
                  <a:pt x="546269" y="183556"/>
                </a:cubicBezTo>
                <a:cubicBezTo>
                  <a:pt x="586750" y="192552"/>
                  <a:pt x="506052" y="159743"/>
                  <a:pt x="466894" y="129581"/>
                </a:cubicBezTo>
                <a:cubicBezTo>
                  <a:pt x="427736" y="99419"/>
                  <a:pt x="357621" y="15545"/>
                  <a:pt x="311319" y="2581"/>
                </a:cubicBezTo>
                <a:cubicBezTo>
                  <a:pt x="265017" y="-10383"/>
                  <a:pt x="238294" y="28511"/>
                  <a:pt x="189082" y="51794"/>
                </a:cubicBezTo>
                <a:cubicBezTo>
                  <a:pt x="139870" y="75077"/>
                  <a:pt x="-5652" y="160537"/>
                  <a:pt x="169" y="16450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D0006C52-077B-4F75-8811-B321651A3C83}"/>
              </a:ext>
            </a:extLst>
          </p:cNvPr>
          <p:cNvSpPr/>
          <p:nvPr/>
        </p:nvSpPr>
        <p:spPr>
          <a:xfrm>
            <a:off x="4627312" y="7435757"/>
            <a:ext cx="887900" cy="420513"/>
          </a:xfrm>
          <a:custGeom>
            <a:avLst/>
            <a:gdLst>
              <a:gd name="connsiteX0" fmla="*/ 62163 w 887900"/>
              <a:gd name="connsiteY0" fmla="*/ 17556 h 420513"/>
              <a:gd name="connsiteX1" fmla="*/ 493963 w 887900"/>
              <a:gd name="connsiteY1" fmla="*/ 93 h 420513"/>
              <a:gd name="connsiteX2" fmla="*/ 627313 w 887900"/>
              <a:gd name="connsiteY2" fmla="*/ 14381 h 420513"/>
              <a:gd name="connsiteX3" fmla="*/ 854326 w 887900"/>
              <a:gd name="connsiteY3" fmla="*/ 81056 h 420513"/>
              <a:gd name="connsiteX4" fmla="*/ 881313 w 887900"/>
              <a:gd name="connsiteY4" fmla="*/ 90581 h 420513"/>
              <a:gd name="connsiteX5" fmla="*/ 800351 w 887900"/>
              <a:gd name="connsiteY5" fmla="*/ 141381 h 420513"/>
              <a:gd name="connsiteX6" fmla="*/ 709863 w 887900"/>
              <a:gd name="connsiteY6" fmla="*/ 260443 h 420513"/>
              <a:gd name="connsiteX7" fmla="*/ 727326 w 887900"/>
              <a:gd name="connsiteY7" fmla="*/ 244568 h 420513"/>
              <a:gd name="connsiteX8" fmla="*/ 303463 w 887900"/>
              <a:gd name="connsiteY8" fmla="*/ 390618 h 420513"/>
              <a:gd name="connsiteX9" fmla="*/ 782888 w 887900"/>
              <a:gd name="connsiteY9" fmla="*/ 268381 h 420513"/>
              <a:gd name="connsiteX10" fmla="*/ 182813 w 887900"/>
              <a:gd name="connsiteY10" fmla="*/ 417606 h 420513"/>
              <a:gd name="connsiteX11" fmla="*/ 581276 w 887900"/>
              <a:gd name="connsiteY11" fmla="*/ 366806 h 420513"/>
              <a:gd name="connsiteX12" fmla="*/ 363788 w 887900"/>
              <a:gd name="connsiteY12" fmla="*/ 362043 h 420513"/>
              <a:gd name="connsiteX13" fmla="*/ 251 w 887900"/>
              <a:gd name="connsiteY13" fmla="*/ 369981 h 420513"/>
              <a:gd name="connsiteX14" fmla="*/ 303463 w 887900"/>
              <a:gd name="connsiteY14" fmla="*/ 303306 h 420513"/>
              <a:gd name="connsiteX15" fmla="*/ 114551 w 887900"/>
              <a:gd name="connsiteY15" fmla="*/ 287431 h 420513"/>
              <a:gd name="connsiteX16" fmla="*/ 262188 w 887900"/>
              <a:gd name="connsiteY16" fmla="*/ 206468 h 420513"/>
              <a:gd name="connsiteX17" fmla="*/ 30413 w 887900"/>
              <a:gd name="connsiteY17" fmla="*/ 189006 h 420513"/>
              <a:gd name="connsiteX18" fmla="*/ 54226 w 887900"/>
              <a:gd name="connsiteY18" fmla="*/ 149318 h 420513"/>
              <a:gd name="connsiteX19" fmla="*/ 19301 w 887900"/>
              <a:gd name="connsiteY19" fmla="*/ 147731 h 420513"/>
              <a:gd name="connsiteX20" fmla="*/ 316163 w 887900"/>
              <a:gd name="connsiteY20" fmla="*/ 93756 h 420513"/>
              <a:gd name="connsiteX21" fmla="*/ 62163 w 887900"/>
              <a:gd name="connsiteY21" fmla="*/ 17556 h 42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87900" h="420513">
                <a:moveTo>
                  <a:pt x="62163" y="17556"/>
                </a:moveTo>
                <a:cubicBezTo>
                  <a:pt x="91796" y="1945"/>
                  <a:pt x="399771" y="622"/>
                  <a:pt x="493963" y="93"/>
                </a:cubicBezTo>
                <a:cubicBezTo>
                  <a:pt x="588155" y="-436"/>
                  <a:pt x="567253" y="887"/>
                  <a:pt x="627313" y="14381"/>
                </a:cubicBezTo>
                <a:cubicBezTo>
                  <a:pt x="687373" y="27875"/>
                  <a:pt x="854326" y="81056"/>
                  <a:pt x="854326" y="81056"/>
                </a:cubicBezTo>
                <a:cubicBezTo>
                  <a:pt x="896659" y="93756"/>
                  <a:pt x="890309" y="80527"/>
                  <a:pt x="881313" y="90581"/>
                </a:cubicBezTo>
                <a:cubicBezTo>
                  <a:pt x="872317" y="100635"/>
                  <a:pt x="828926" y="113071"/>
                  <a:pt x="800351" y="141381"/>
                </a:cubicBezTo>
                <a:cubicBezTo>
                  <a:pt x="771776" y="169691"/>
                  <a:pt x="722034" y="243245"/>
                  <a:pt x="709863" y="260443"/>
                </a:cubicBezTo>
                <a:cubicBezTo>
                  <a:pt x="697692" y="277641"/>
                  <a:pt x="795059" y="222872"/>
                  <a:pt x="727326" y="244568"/>
                </a:cubicBezTo>
                <a:cubicBezTo>
                  <a:pt x="659593" y="266264"/>
                  <a:pt x="294203" y="386649"/>
                  <a:pt x="303463" y="390618"/>
                </a:cubicBezTo>
                <a:cubicBezTo>
                  <a:pt x="312723" y="394587"/>
                  <a:pt x="802996" y="263883"/>
                  <a:pt x="782888" y="268381"/>
                </a:cubicBezTo>
                <a:cubicBezTo>
                  <a:pt x="762780" y="272879"/>
                  <a:pt x="216415" y="401202"/>
                  <a:pt x="182813" y="417606"/>
                </a:cubicBezTo>
                <a:cubicBezTo>
                  <a:pt x="149211" y="434010"/>
                  <a:pt x="551114" y="376066"/>
                  <a:pt x="581276" y="366806"/>
                </a:cubicBezTo>
                <a:cubicBezTo>
                  <a:pt x="611438" y="357546"/>
                  <a:pt x="460625" y="361514"/>
                  <a:pt x="363788" y="362043"/>
                </a:cubicBezTo>
                <a:cubicBezTo>
                  <a:pt x="266951" y="362572"/>
                  <a:pt x="10305" y="379771"/>
                  <a:pt x="251" y="369981"/>
                </a:cubicBezTo>
                <a:cubicBezTo>
                  <a:pt x="-9803" y="360192"/>
                  <a:pt x="284413" y="317064"/>
                  <a:pt x="303463" y="303306"/>
                </a:cubicBezTo>
                <a:cubicBezTo>
                  <a:pt x="322513" y="289548"/>
                  <a:pt x="121430" y="303571"/>
                  <a:pt x="114551" y="287431"/>
                </a:cubicBezTo>
                <a:cubicBezTo>
                  <a:pt x="107672" y="271291"/>
                  <a:pt x="276211" y="222872"/>
                  <a:pt x="262188" y="206468"/>
                </a:cubicBezTo>
                <a:cubicBezTo>
                  <a:pt x="248165" y="190064"/>
                  <a:pt x="65073" y="198531"/>
                  <a:pt x="30413" y="189006"/>
                </a:cubicBezTo>
                <a:cubicBezTo>
                  <a:pt x="-4247" y="179481"/>
                  <a:pt x="56078" y="156197"/>
                  <a:pt x="54226" y="149318"/>
                </a:cubicBezTo>
                <a:cubicBezTo>
                  <a:pt x="52374" y="142439"/>
                  <a:pt x="-24355" y="156991"/>
                  <a:pt x="19301" y="147731"/>
                </a:cubicBezTo>
                <a:cubicBezTo>
                  <a:pt x="62957" y="138471"/>
                  <a:pt x="309284" y="114393"/>
                  <a:pt x="316163" y="93756"/>
                </a:cubicBezTo>
                <a:cubicBezTo>
                  <a:pt x="323042" y="73119"/>
                  <a:pt x="32530" y="33167"/>
                  <a:pt x="62163" y="1755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2A67E625-CF2E-4715-9746-C73D6F3EE217}"/>
              </a:ext>
            </a:extLst>
          </p:cNvPr>
          <p:cNvSpPr/>
          <p:nvPr/>
        </p:nvSpPr>
        <p:spPr>
          <a:xfrm>
            <a:off x="4671148" y="7525512"/>
            <a:ext cx="596094" cy="98392"/>
          </a:xfrm>
          <a:custGeom>
            <a:avLst/>
            <a:gdLst>
              <a:gd name="connsiteX0" fmla="*/ 2452 w 596094"/>
              <a:gd name="connsiteY0" fmla="*/ 32576 h 98392"/>
              <a:gd name="connsiteX1" fmla="*/ 405677 w 596094"/>
              <a:gd name="connsiteY1" fmla="*/ 826 h 98392"/>
              <a:gd name="connsiteX2" fmla="*/ 177077 w 596094"/>
              <a:gd name="connsiteY2" fmla="*/ 67501 h 98392"/>
              <a:gd name="connsiteX3" fmla="*/ 496165 w 596094"/>
              <a:gd name="connsiteY3" fmla="*/ 26226 h 98392"/>
              <a:gd name="connsiteX4" fmla="*/ 400915 w 596094"/>
              <a:gd name="connsiteY4" fmla="*/ 35751 h 98392"/>
              <a:gd name="connsiteX5" fmla="*/ 172315 w 596094"/>
              <a:gd name="connsiteY5" fmla="*/ 97663 h 98392"/>
              <a:gd name="connsiteX6" fmla="*/ 594590 w 596094"/>
              <a:gd name="connsiteY6" fmla="*/ 69088 h 98392"/>
              <a:gd name="connsiteX7" fmla="*/ 310427 w 596094"/>
              <a:gd name="connsiteY7" fmla="*/ 59563 h 98392"/>
              <a:gd name="connsiteX8" fmla="*/ 238990 w 596094"/>
              <a:gd name="connsiteY8" fmla="*/ 67501 h 98392"/>
              <a:gd name="connsiteX9" fmla="*/ 2452 w 596094"/>
              <a:gd name="connsiteY9" fmla="*/ 32576 h 9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6094" h="98392">
                <a:moveTo>
                  <a:pt x="2452" y="32576"/>
                </a:moveTo>
                <a:cubicBezTo>
                  <a:pt x="30233" y="21464"/>
                  <a:pt x="376573" y="-4995"/>
                  <a:pt x="405677" y="826"/>
                </a:cubicBezTo>
                <a:cubicBezTo>
                  <a:pt x="434781" y="6647"/>
                  <a:pt x="161996" y="63268"/>
                  <a:pt x="177077" y="67501"/>
                </a:cubicBezTo>
                <a:cubicBezTo>
                  <a:pt x="192158" y="71734"/>
                  <a:pt x="458859" y="31518"/>
                  <a:pt x="496165" y="26226"/>
                </a:cubicBezTo>
                <a:cubicBezTo>
                  <a:pt x="533471" y="20934"/>
                  <a:pt x="454890" y="23845"/>
                  <a:pt x="400915" y="35751"/>
                </a:cubicBezTo>
                <a:cubicBezTo>
                  <a:pt x="346940" y="47657"/>
                  <a:pt x="140036" y="92107"/>
                  <a:pt x="172315" y="97663"/>
                </a:cubicBezTo>
                <a:cubicBezTo>
                  <a:pt x="204594" y="103219"/>
                  <a:pt x="571571" y="75438"/>
                  <a:pt x="594590" y="69088"/>
                </a:cubicBezTo>
                <a:cubicBezTo>
                  <a:pt x="617609" y="62738"/>
                  <a:pt x="369694" y="59827"/>
                  <a:pt x="310427" y="59563"/>
                </a:cubicBezTo>
                <a:cubicBezTo>
                  <a:pt x="251160" y="59299"/>
                  <a:pt x="286879" y="74909"/>
                  <a:pt x="238990" y="67501"/>
                </a:cubicBezTo>
                <a:cubicBezTo>
                  <a:pt x="191101" y="60093"/>
                  <a:pt x="-25329" y="43688"/>
                  <a:pt x="2452" y="32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37C628B-A723-42EC-9814-75FFB28D0275}"/>
              </a:ext>
            </a:extLst>
          </p:cNvPr>
          <p:cNvSpPr/>
          <p:nvPr/>
        </p:nvSpPr>
        <p:spPr>
          <a:xfrm>
            <a:off x="4366542" y="2985017"/>
            <a:ext cx="2562601" cy="2025511"/>
          </a:xfrm>
          <a:custGeom>
            <a:avLst/>
            <a:gdLst>
              <a:gd name="connsiteX0" fmla="*/ 47978 w 2562601"/>
              <a:gd name="connsiteY0" fmla="*/ 540503 h 2025511"/>
              <a:gd name="connsiteX1" fmla="*/ 139418 w 2562601"/>
              <a:gd name="connsiteY1" fmla="*/ 499863 h 2025511"/>
              <a:gd name="connsiteX2" fmla="*/ 774418 w 2562601"/>
              <a:gd name="connsiteY2" fmla="*/ 2023 h 2025511"/>
              <a:gd name="connsiteX3" fmla="*/ 2105378 w 2562601"/>
              <a:gd name="connsiteY3" fmla="*/ 713223 h 2025511"/>
              <a:gd name="connsiteX4" fmla="*/ 1424658 w 2562601"/>
              <a:gd name="connsiteY4" fmla="*/ 474463 h 2025511"/>
              <a:gd name="connsiteX5" fmla="*/ 2562578 w 2562601"/>
              <a:gd name="connsiteY5" fmla="*/ 1358383 h 2025511"/>
              <a:gd name="connsiteX6" fmla="*/ 1460218 w 2562601"/>
              <a:gd name="connsiteY6" fmla="*/ 911343 h 2025511"/>
              <a:gd name="connsiteX7" fmla="*/ 2481298 w 2562601"/>
              <a:gd name="connsiteY7" fmla="*/ 2023863 h 2025511"/>
              <a:gd name="connsiteX8" fmla="*/ 1368778 w 2562601"/>
              <a:gd name="connsiteY8" fmla="*/ 1150103 h 2025511"/>
              <a:gd name="connsiteX9" fmla="*/ 1384018 w 2562601"/>
              <a:gd name="connsiteY9" fmla="*/ 692903 h 2025511"/>
              <a:gd name="connsiteX10" fmla="*/ 1785338 w 2562601"/>
              <a:gd name="connsiteY10" fmla="*/ 667503 h 2025511"/>
              <a:gd name="connsiteX11" fmla="*/ 931898 w 2562601"/>
              <a:gd name="connsiteY11" fmla="*/ 647183 h 2025511"/>
              <a:gd name="connsiteX12" fmla="*/ 1988538 w 2562601"/>
              <a:gd name="connsiteY12" fmla="*/ 1322823 h 2025511"/>
              <a:gd name="connsiteX13" fmla="*/ 708378 w 2562601"/>
              <a:gd name="connsiteY13" fmla="*/ 438903 h 2025511"/>
              <a:gd name="connsiteX14" fmla="*/ 743938 w 2562601"/>
              <a:gd name="connsiteY14" fmla="*/ 413503 h 2025511"/>
              <a:gd name="connsiteX15" fmla="*/ 47978 w 2562601"/>
              <a:gd name="connsiteY15" fmla="*/ 540503 h 20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2601" h="2025511">
                <a:moveTo>
                  <a:pt x="47978" y="540503"/>
                </a:moveTo>
                <a:cubicBezTo>
                  <a:pt x="-52775" y="554896"/>
                  <a:pt x="18345" y="589610"/>
                  <a:pt x="139418" y="499863"/>
                </a:cubicBezTo>
                <a:cubicBezTo>
                  <a:pt x="260491" y="410116"/>
                  <a:pt x="446758" y="-33537"/>
                  <a:pt x="774418" y="2023"/>
                </a:cubicBezTo>
                <a:cubicBezTo>
                  <a:pt x="1102078" y="37583"/>
                  <a:pt x="1997005" y="634483"/>
                  <a:pt x="2105378" y="713223"/>
                </a:cubicBezTo>
                <a:cubicBezTo>
                  <a:pt x="2213751" y="791963"/>
                  <a:pt x="1348458" y="366936"/>
                  <a:pt x="1424658" y="474463"/>
                </a:cubicBezTo>
                <a:cubicBezTo>
                  <a:pt x="1500858" y="581990"/>
                  <a:pt x="2556651" y="1285570"/>
                  <a:pt x="2562578" y="1358383"/>
                </a:cubicBezTo>
                <a:cubicBezTo>
                  <a:pt x="2568505" y="1431196"/>
                  <a:pt x="1473765" y="800430"/>
                  <a:pt x="1460218" y="911343"/>
                </a:cubicBezTo>
                <a:cubicBezTo>
                  <a:pt x="1446671" y="1022256"/>
                  <a:pt x="2496538" y="1984070"/>
                  <a:pt x="2481298" y="2023863"/>
                </a:cubicBezTo>
                <a:cubicBezTo>
                  <a:pt x="2466058" y="2063656"/>
                  <a:pt x="1551658" y="1371930"/>
                  <a:pt x="1368778" y="1150103"/>
                </a:cubicBezTo>
                <a:cubicBezTo>
                  <a:pt x="1185898" y="928276"/>
                  <a:pt x="1314591" y="773336"/>
                  <a:pt x="1384018" y="692903"/>
                </a:cubicBezTo>
                <a:cubicBezTo>
                  <a:pt x="1453445" y="612470"/>
                  <a:pt x="1860691" y="675123"/>
                  <a:pt x="1785338" y="667503"/>
                </a:cubicBezTo>
                <a:cubicBezTo>
                  <a:pt x="1709985" y="659883"/>
                  <a:pt x="898031" y="537963"/>
                  <a:pt x="931898" y="647183"/>
                </a:cubicBezTo>
                <a:cubicBezTo>
                  <a:pt x="965765" y="756403"/>
                  <a:pt x="2025791" y="1357536"/>
                  <a:pt x="1988538" y="1322823"/>
                </a:cubicBezTo>
                <a:cubicBezTo>
                  <a:pt x="1951285" y="1288110"/>
                  <a:pt x="915811" y="590456"/>
                  <a:pt x="708378" y="438903"/>
                </a:cubicBezTo>
                <a:cubicBezTo>
                  <a:pt x="500945" y="287350"/>
                  <a:pt x="854851" y="393183"/>
                  <a:pt x="743938" y="413503"/>
                </a:cubicBezTo>
                <a:lnTo>
                  <a:pt x="47978" y="540503"/>
                </a:ln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69CF21D-788D-48D0-8C50-D914D206B251}"/>
              </a:ext>
            </a:extLst>
          </p:cNvPr>
          <p:cNvSpPr/>
          <p:nvPr/>
        </p:nvSpPr>
        <p:spPr>
          <a:xfrm>
            <a:off x="4777602" y="3427590"/>
            <a:ext cx="2267917" cy="2316419"/>
          </a:xfrm>
          <a:custGeom>
            <a:avLst/>
            <a:gdLst>
              <a:gd name="connsiteX0" fmla="*/ 89038 w 2267917"/>
              <a:gd name="connsiteY0" fmla="*/ 67450 h 2316419"/>
              <a:gd name="connsiteX1" fmla="*/ 200798 w 2267917"/>
              <a:gd name="connsiteY1" fmla="*/ 77610 h 2316419"/>
              <a:gd name="connsiteX2" fmla="*/ 1404758 w 2267917"/>
              <a:gd name="connsiteY2" fmla="*/ 270650 h 2316419"/>
              <a:gd name="connsiteX3" fmla="*/ 2242958 w 2267917"/>
              <a:gd name="connsiteY3" fmla="*/ 1479690 h 2316419"/>
              <a:gd name="connsiteX4" fmla="*/ 2054998 w 2267917"/>
              <a:gd name="connsiteY4" fmla="*/ 1058050 h 2316419"/>
              <a:gd name="connsiteX5" fmla="*/ 2136278 w 2267917"/>
              <a:gd name="connsiteY5" fmla="*/ 2297570 h 2316419"/>
              <a:gd name="connsiteX6" fmla="*/ 2044838 w 2267917"/>
              <a:gd name="connsiteY6" fmla="*/ 1789570 h 2316419"/>
              <a:gd name="connsiteX7" fmla="*/ 2014358 w 2267917"/>
              <a:gd name="connsiteY7" fmla="*/ 1545730 h 2316419"/>
              <a:gd name="connsiteX8" fmla="*/ 1714638 w 2267917"/>
              <a:gd name="connsiteY8" fmla="*/ 1022490 h 2316419"/>
              <a:gd name="connsiteX9" fmla="*/ 89038 w 2267917"/>
              <a:gd name="connsiteY9" fmla="*/ 67450 h 231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7917" h="2316419">
                <a:moveTo>
                  <a:pt x="89038" y="67450"/>
                </a:moveTo>
                <a:cubicBezTo>
                  <a:pt x="-163269" y="-90030"/>
                  <a:pt x="200798" y="77610"/>
                  <a:pt x="200798" y="77610"/>
                </a:cubicBezTo>
                <a:cubicBezTo>
                  <a:pt x="420085" y="111477"/>
                  <a:pt x="1064398" y="36970"/>
                  <a:pt x="1404758" y="270650"/>
                </a:cubicBezTo>
                <a:cubicBezTo>
                  <a:pt x="1745118" y="504330"/>
                  <a:pt x="2134585" y="1348457"/>
                  <a:pt x="2242958" y="1479690"/>
                </a:cubicBezTo>
                <a:cubicBezTo>
                  <a:pt x="2351331" y="1610923"/>
                  <a:pt x="2072778" y="921737"/>
                  <a:pt x="2054998" y="1058050"/>
                </a:cubicBezTo>
                <a:cubicBezTo>
                  <a:pt x="2037218" y="1194363"/>
                  <a:pt x="2137971" y="2175650"/>
                  <a:pt x="2136278" y="2297570"/>
                </a:cubicBezTo>
                <a:cubicBezTo>
                  <a:pt x="2134585" y="2419490"/>
                  <a:pt x="2065158" y="1914877"/>
                  <a:pt x="2044838" y="1789570"/>
                </a:cubicBezTo>
                <a:cubicBezTo>
                  <a:pt x="2024518" y="1664263"/>
                  <a:pt x="2069391" y="1673577"/>
                  <a:pt x="2014358" y="1545730"/>
                </a:cubicBezTo>
                <a:cubicBezTo>
                  <a:pt x="1959325" y="1417883"/>
                  <a:pt x="2031291" y="1269717"/>
                  <a:pt x="1714638" y="1022490"/>
                </a:cubicBezTo>
                <a:cubicBezTo>
                  <a:pt x="1397985" y="775263"/>
                  <a:pt x="341345" y="224930"/>
                  <a:pt x="89038" y="6745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91D951E-9268-4CB5-8CC7-6D3D68421B55}"/>
              </a:ext>
            </a:extLst>
          </p:cNvPr>
          <p:cNvSpPr/>
          <p:nvPr/>
        </p:nvSpPr>
        <p:spPr>
          <a:xfrm>
            <a:off x="6162002" y="4142994"/>
            <a:ext cx="855762" cy="2375985"/>
          </a:xfrm>
          <a:custGeom>
            <a:avLst/>
            <a:gdLst>
              <a:gd name="connsiteX0" fmla="*/ 431838 w 855762"/>
              <a:gd name="connsiteY0" fmla="*/ 7366 h 2375985"/>
              <a:gd name="connsiteX1" fmla="*/ 38 w 855762"/>
              <a:gd name="connsiteY1" fmla="*/ 474726 h 2375985"/>
              <a:gd name="connsiteX2" fmla="*/ 406438 w 855762"/>
              <a:gd name="connsiteY2" fmla="*/ 1572006 h 2375985"/>
              <a:gd name="connsiteX3" fmla="*/ 381038 w 855762"/>
              <a:gd name="connsiteY3" fmla="*/ 1338326 h 2375985"/>
              <a:gd name="connsiteX4" fmla="*/ 508038 w 855762"/>
              <a:gd name="connsiteY4" fmla="*/ 1988566 h 2375985"/>
              <a:gd name="connsiteX5" fmla="*/ 584238 w 855762"/>
              <a:gd name="connsiteY5" fmla="*/ 1881886 h 2375985"/>
              <a:gd name="connsiteX6" fmla="*/ 853478 w 855762"/>
              <a:gd name="connsiteY6" fmla="*/ 2374646 h 2375985"/>
              <a:gd name="connsiteX7" fmla="*/ 711238 w 855762"/>
              <a:gd name="connsiteY7" fmla="*/ 2013966 h 2375985"/>
              <a:gd name="connsiteX8" fmla="*/ 665518 w 855762"/>
              <a:gd name="connsiteY8" fmla="*/ 1607566 h 2375985"/>
              <a:gd name="connsiteX9" fmla="*/ 787438 w 855762"/>
              <a:gd name="connsiteY9" fmla="*/ 1378966 h 2375985"/>
              <a:gd name="connsiteX10" fmla="*/ 817918 w 855762"/>
              <a:gd name="connsiteY10" fmla="*/ 1841246 h 2375985"/>
              <a:gd name="connsiteX11" fmla="*/ 406438 w 855762"/>
              <a:gd name="connsiteY11" fmla="*/ 931926 h 2375985"/>
              <a:gd name="connsiteX12" fmla="*/ 467398 w 855762"/>
              <a:gd name="connsiteY12" fmla="*/ 1160526 h 2375985"/>
              <a:gd name="connsiteX13" fmla="*/ 558838 w 855762"/>
              <a:gd name="connsiteY13" fmla="*/ 647446 h 2375985"/>
              <a:gd name="connsiteX14" fmla="*/ 751878 w 855762"/>
              <a:gd name="connsiteY14" fmla="*/ 891286 h 2375985"/>
              <a:gd name="connsiteX15" fmla="*/ 243878 w 855762"/>
              <a:gd name="connsiteY15" fmla="*/ 525526 h 2375985"/>
              <a:gd name="connsiteX16" fmla="*/ 513118 w 855762"/>
              <a:gd name="connsiteY16" fmla="*/ 210566 h 2375985"/>
              <a:gd name="connsiteX17" fmla="*/ 431838 w 855762"/>
              <a:gd name="connsiteY17" fmla="*/ 7366 h 237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55762" h="2375985">
                <a:moveTo>
                  <a:pt x="431838" y="7366"/>
                </a:moveTo>
                <a:cubicBezTo>
                  <a:pt x="346325" y="51393"/>
                  <a:pt x="4271" y="213953"/>
                  <a:pt x="38" y="474726"/>
                </a:cubicBezTo>
                <a:cubicBezTo>
                  <a:pt x="-4195" y="735499"/>
                  <a:pt x="342938" y="1428073"/>
                  <a:pt x="406438" y="1572006"/>
                </a:cubicBezTo>
                <a:cubicBezTo>
                  <a:pt x="469938" y="1715939"/>
                  <a:pt x="364105" y="1268899"/>
                  <a:pt x="381038" y="1338326"/>
                </a:cubicBezTo>
                <a:cubicBezTo>
                  <a:pt x="397971" y="1407753"/>
                  <a:pt x="474171" y="1897973"/>
                  <a:pt x="508038" y="1988566"/>
                </a:cubicBezTo>
                <a:cubicBezTo>
                  <a:pt x="541905" y="2079159"/>
                  <a:pt x="526665" y="1817539"/>
                  <a:pt x="584238" y="1881886"/>
                </a:cubicBezTo>
                <a:cubicBezTo>
                  <a:pt x="641811" y="1946233"/>
                  <a:pt x="832311" y="2352633"/>
                  <a:pt x="853478" y="2374646"/>
                </a:cubicBezTo>
                <a:cubicBezTo>
                  <a:pt x="874645" y="2396659"/>
                  <a:pt x="742565" y="2141813"/>
                  <a:pt x="711238" y="2013966"/>
                </a:cubicBezTo>
                <a:cubicBezTo>
                  <a:pt x="679911" y="1886119"/>
                  <a:pt x="652818" y="1713399"/>
                  <a:pt x="665518" y="1607566"/>
                </a:cubicBezTo>
                <a:cubicBezTo>
                  <a:pt x="678218" y="1501733"/>
                  <a:pt x="762038" y="1340019"/>
                  <a:pt x="787438" y="1378966"/>
                </a:cubicBezTo>
                <a:cubicBezTo>
                  <a:pt x="812838" y="1417913"/>
                  <a:pt x="881418" y="1915753"/>
                  <a:pt x="817918" y="1841246"/>
                </a:cubicBezTo>
                <a:cubicBezTo>
                  <a:pt x="754418" y="1766739"/>
                  <a:pt x="464858" y="1045379"/>
                  <a:pt x="406438" y="931926"/>
                </a:cubicBezTo>
                <a:cubicBezTo>
                  <a:pt x="348018" y="818473"/>
                  <a:pt x="441998" y="1207939"/>
                  <a:pt x="467398" y="1160526"/>
                </a:cubicBezTo>
                <a:cubicBezTo>
                  <a:pt x="492798" y="1113113"/>
                  <a:pt x="511425" y="692319"/>
                  <a:pt x="558838" y="647446"/>
                </a:cubicBezTo>
                <a:cubicBezTo>
                  <a:pt x="606251" y="602573"/>
                  <a:pt x="804371" y="911606"/>
                  <a:pt x="751878" y="891286"/>
                </a:cubicBezTo>
                <a:cubicBezTo>
                  <a:pt x="699385" y="870966"/>
                  <a:pt x="283671" y="638979"/>
                  <a:pt x="243878" y="525526"/>
                </a:cubicBezTo>
                <a:cubicBezTo>
                  <a:pt x="204085" y="412073"/>
                  <a:pt x="481791" y="293539"/>
                  <a:pt x="513118" y="210566"/>
                </a:cubicBezTo>
                <a:cubicBezTo>
                  <a:pt x="544445" y="127593"/>
                  <a:pt x="517351" y="-36661"/>
                  <a:pt x="431838" y="73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F3BF793-61CC-4856-A135-8BB270AE57B3}"/>
              </a:ext>
            </a:extLst>
          </p:cNvPr>
          <p:cNvSpPr/>
          <p:nvPr/>
        </p:nvSpPr>
        <p:spPr>
          <a:xfrm>
            <a:off x="6380419" y="5595934"/>
            <a:ext cx="319605" cy="1106730"/>
          </a:xfrm>
          <a:custGeom>
            <a:avLst/>
            <a:gdLst>
              <a:gd name="connsiteX0" fmla="*/ 318831 w 319605"/>
              <a:gd name="connsiteY0" fmla="*/ 4766 h 1106730"/>
              <a:gd name="connsiteX1" fmla="*/ 115631 w 319605"/>
              <a:gd name="connsiteY1" fmla="*/ 382591 h 1106730"/>
              <a:gd name="connsiteX2" fmla="*/ 141031 w 319605"/>
              <a:gd name="connsiteY2" fmla="*/ 833441 h 1106730"/>
              <a:gd name="connsiteX3" fmla="*/ 144206 w 319605"/>
              <a:gd name="connsiteY3" fmla="*/ 728666 h 1106730"/>
              <a:gd name="connsiteX4" fmla="*/ 261681 w 319605"/>
              <a:gd name="connsiteY4" fmla="*/ 1106491 h 1106730"/>
              <a:gd name="connsiteX5" fmla="*/ 261681 w 319605"/>
              <a:gd name="connsiteY5" fmla="*/ 665166 h 1106730"/>
              <a:gd name="connsiteX6" fmla="*/ 80706 w 319605"/>
              <a:gd name="connsiteY6" fmla="*/ 931866 h 1106730"/>
              <a:gd name="connsiteX7" fmla="*/ 14031 w 319605"/>
              <a:gd name="connsiteY7" fmla="*/ 827091 h 1106730"/>
              <a:gd name="connsiteX8" fmla="*/ 29906 w 319605"/>
              <a:gd name="connsiteY8" fmla="*/ 652466 h 1106730"/>
              <a:gd name="connsiteX9" fmla="*/ 318831 w 319605"/>
              <a:gd name="connsiteY9" fmla="*/ 4766 h 110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605" h="1106730">
                <a:moveTo>
                  <a:pt x="318831" y="4766"/>
                </a:moveTo>
                <a:cubicBezTo>
                  <a:pt x="333118" y="-40213"/>
                  <a:pt x="145264" y="244479"/>
                  <a:pt x="115631" y="382591"/>
                </a:cubicBezTo>
                <a:cubicBezTo>
                  <a:pt x="85998" y="520703"/>
                  <a:pt x="136269" y="775762"/>
                  <a:pt x="141031" y="833441"/>
                </a:cubicBezTo>
                <a:cubicBezTo>
                  <a:pt x="145793" y="891120"/>
                  <a:pt x="124098" y="683158"/>
                  <a:pt x="144206" y="728666"/>
                </a:cubicBezTo>
                <a:cubicBezTo>
                  <a:pt x="164314" y="774174"/>
                  <a:pt x="242102" y="1117074"/>
                  <a:pt x="261681" y="1106491"/>
                </a:cubicBezTo>
                <a:cubicBezTo>
                  <a:pt x="281260" y="1095908"/>
                  <a:pt x="291843" y="694270"/>
                  <a:pt x="261681" y="665166"/>
                </a:cubicBezTo>
                <a:cubicBezTo>
                  <a:pt x="231519" y="636062"/>
                  <a:pt x="121981" y="904879"/>
                  <a:pt x="80706" y="931866"/>
                </a:cubicBezTo>
                <a:cubicBezTo>
                  <a:pt x="39431" y="958853"/>
                  <a:pt x="22498" y="873658"/>
                  <a:pt x="14031" y="827091"/>
                </a:cubicBezTo>
                <a:cubicBezTo>
                  <a:pt x="5564" y="780524"/>
                  <a:pt x="-19836" y="787933"/>
                  <a:pt x="29906" y="652466"/>
                </a:cubicBezTo>
                <a:cubicBezTo>
                  <a:pt x="79648" y="516999"/>
                  <a:pt x="304544" y="49745"/>
                  <a:pt x="318831" y="476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テキスト ボックス 2048">
            <a:extLst>
              <a:ext uri="{FF2B5EF4-FFF2-40B4-BE49-F238E27FC236}">
                <a16:creationId xmlns:a16="http://schemas.microsoft.com/office/drawing/2014/main" id="{9B3C2732-A7AD-4D8A-9AE7-1A8CD2D7078D}"/>
              </a:ext>
            </a:extLst>
          </p:cNvPr>
          <p:cNvSpPr txBox="1"/>
          <p:nvPr/>
        </p:nvSpPr>
        <p:spPr>
          <a:xfrm>
            <a:off x="4800600" y="8961120"/>
            <a:ext cx="48013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33CC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レディ・ガガ</a:t>
            </a:r>
            <a:endParaRPr kumimoji="1" lang="en-US" altLang="ja-JP" sz="4000" b="1" dirty="0">
              <a:solidFill>
                <a:srgbClr val="FF33CC"/>
              </a:solidFill>
              <a:latin typeface="851ゴチカクット" panose="02000600000000000000" pitchFamily="2" charset="-128"/>
              <a:ea typeface="851ゴチカクット" panose="02000600000000000000" pitchFamily="2" charset="-128"/>
            </a:endParaRPr>
          </a:p>
          <a:p>
            <a:r>
              <a:rPr kumimoji="1" lang="ja-JP" altLang="en-US" sz="4000" b="1" dirty="0">
                <a:solidFill>
                  <a:srgbClr val="FF33CC"/>
                </a:solidFill>
                <a:latin typeface="851ゴチカクット" panose="02000600000000000000" pitchFamily="2" charset="-128"/>
                <a:ea typeface="851ゴチカクット" panose="02000600000000000000" pitchFamily="2" charset="-128"/>
              </a:rPr>
              <a:t>ハーフアンドハーフ</a:t>
            </a:r>
          </a:p>
        </p:txBody>
      </p:sp>
      <p:sp>
        <p:nvSpPr>
          <p:cNvPr id="2063" name="楕円 2062">
            <a:extLst>
              <a:ext uri="{FF2B5EF4-FFF2-40B4-BE49-F238E27FC236}">
                <a16:creationId xmlns:a16="http://schemas.microsoft.com/office/drawing/2014/main" id="{E3BFC848-41E2-4857-888D-2E891DC268EB}"/>
              </a:ext>
            </a:extLst>
          </p:cNvPr>
          <p:cNvSpPr/>
          <p:nvPr/>
        </p:nvSpPr>
        <p:spPr>
          <a:xfrm>
            <a:off x="5842000" y="6400800"/>
            <a:ext cx="552450" cy="552450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A5274118-CEBB-405E-8CA8-45CD0EE7C015}"/>
              </a:ext>
            </a:extLst>
          </p:cNvPr>
          <p:cNvSpPr/>
          <p:nvPr/>
        </p:nvSpPr>
        <p:spPr>
          <a:xfrm>
            <a:off x="5156824" y="5267172"/>
            <a:ext cx="903368" cy="262751"/>
          </a:xfrm>
          <a:custGeom>
            <a:avLst/>
            <a:gdLst>
              <a:gd name="connsiteX0" fmla="*/ 78751 w 903368"/>
              <a:gd name="connsiteY0" fmla="*/ 250978 h 262751"/>
              <a:gd name="connsiteX1" fmla="*/ 278776 w 903368"/>
              <a:gd name="connsiteY1" fmla="*/ 63653 h 262751"/>
              <a:gd name="connsiteX2" fmla="*/ 516901 w 903368"/>
              <a:gd name="connsiteY2" fmla="*/ 6503 h 262751"/>
              <a:gd name="connsiteX3" fmla="*/ 901076 w 903368"/>
              <a:gd name="connsiteY3" fmla="*/ 197003 h 262751"/>
              <a:gd name="connsiteX4" fmla="*/ 678826 w 903368"/>
              <a:gd name="connsiteY4" fmla="*/ 114453 h 262751"/>
              <a:gd name="connsiteX5" fmla="*/ 723276 w 903368"/>
              <a:gd name="connsiteY5" fmla="*/ 165253 h 262751"/>
              <a:gd name="connsiteX6" fmla="*/ 523251 w 903368"/>
              <a:gd name="connsiteY6" fmla="*/ 155728 h 262751"/>
              <a:gd name="connsiteX7" fmla="*/ 31126 w 903368"/>
              <a:gd name="connsiteY7" fmla="*/ 235103 h 262751"/>
              <a:gd name="connsiteX8" fmla="*/ 78751 w 903368"/>
              <a:gd name="connsiteY8" fmla="*/ 250978 h 26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368" h="262751">
                <a:moveTo>
                  <a:pt x="78751" y="250978"/>
                </a:moveTo>
                <a:cubicBezTo>
                  <a:pt x="120026" y="222403"/>
                  <a:pt x="205751" y="104399"/>
                  <a:pt x="278776" y="63653"/>
                </a:cubicBezTo>
                <a:cubicBezTo>
                  <a:pt x="351801" y="22907"/>
                  <a:pt x="413184" y="-15722"/>
                  <a:pt x="516901" y="6503"/>
                </a:cubicBezTo>
                <a:cubicBezTo>
                  <a:pt x="620618" y="28728"/>
                  <a:pt x="874089" y="179011"/>
                  <a:pt x="901076" y="197003"/>
                </a:cubicBezTo>
                <a:cubicBezTo>
                  <a:pt x="928063" y="214995"/>
                  <a:pt x="708459" y="119745"/>
                  <a:pt x="678826" y="114453"/>
                </a:cubicBezTo>
                <a:cubicBezTo>
                  <a:pt x="649193" y="109161"/>
                  <a:pt x="749205" y="158374"/>
                  <a:pt x="723276" y="165253"/>
                </a:cubicBezTo>
                <a:cubicBezTo>
                  <a:pt x="697347" y="172132"/>
                  <a:pt x="638609" y="144086"/>
                  <a:pt x="523251" y="155728"/>
                </a:cubicBezTo>
                <a:cubicBezTo>
                  <a:pt x="407893" y="167370"/>
                  <a:pt x="107326" y="221345"/>
                  <a:pt x="31126" y="235103"/>
                </a:cubicBezTo>
                <a:cubicBezTo>
                  <a:pt x="-45074" y="248861"/>
                  <a:pt x="37476" y="279553"/>
                  <a:pt x="78751" y="250978"/>
                </a:cubicBezTo>
                <a:close/>
              </a:path>
            </a:pathLst>
          </a:custGeom>
          <a:solidFill>
            <a:srgbClr val="FF33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15E971AC-1734-4E66-A98A-53C89353383E}"/>
              </a:ext>
            </a:extLst>
          </p:cNvPr>
          <p:cNvSpPr/>
          <p:nvPr/>
        </p:nvSpPr>
        <p:spPr>
          <a:xfrm>
            <a:off x="5427870" y="5247806"/>
            <a:ext cx="722118" cy="233155"/>
          </a:xfrm>
          <a:custGeom>
            <a:avLst/>
            <a:gdLst>
              <a:gd name="connsiteX0" fmla="*/ 1380 w 722118"/>
              <a:gd name="connsiteY0" fmla="*/ 57619 h 233155"/>
              <a:gd name="connsiteX1" fmla="*/ 350630 w 722118"/>
              <a:gd name="connsiteY1" fmla="*/ 469 h 233155"/>
              <a:gd name="connsiteX2" fmla="*/ 645905 w 722118"/>
              <a:gd name="connsiteY2" fmla="*/ 89369 h 233155"/>
              <a:gd name="connsiteX3" fmla="*/ 722105 w 722118"/>
              <a:gd name="connsiteY3" fmla="*/ 229069 h 233155"/>
              <a:gd name="connsiteX4" fmla="*/ 642730 w 722118"/>
              <a:gd name="connsiteY4" fmla="*/ 197319 h 233155"/>
              <a:gd name="connsiteX5" fmla="*/ 617330 w 722118"/>
              <a:gd name="connsiteY5" fmla="*/ 213194 h 233155"/>
              <a:gd name="connsiteX6" fmla="*/ 487155 w 722118"/>
              <a:gd name="connsiteY6" fmla="*/ 130644 h 233155"/>
              <a:gd name="connsiteX7" fmla="*/ 1380 w 722118"/>
              <a:gd name="connsiteY7" fmla="*/ 57619 h 23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2118" h="233155">
                <a:moveTo>
                  <a:pt x="1380" y="57619"/>
                </a:moveTo>
                <a:cubicBezTo>
                  <a:pt x="-21374" y="35923"/>
                  <a:pt x="243209" y="-4823"/>
                  <a:pt x="350630" y="469"/>
                </a:cubicBezTo>
                <a:cubicBezTo>
                  <a:pt x="458051" y="5761"/>
                  <a:pt x="583992" y="51269"/>
                  <a:pt x="645905" y="89369"/>
                </a:cubicBezTo>
                <a:cubicBezTo>
                  <a:pt x="707818" y="127469"/>
                  <a:pt x="722634" y="211077"/>
                  <a:pt x="722105" y="229069"/>
                </a:cubicBezTo>
                <a:cubicBezTo>
                  <a:pt x="721576" y="247061"/>
                  <a:pt x="660193" y="199965"/>
                  <a:pt x="642730" y="197319"/>
                </a:cubicBezTo>
                <a:cubicBezTo>
                  <a:pt x="625267" y="194673"/>
                  <a:pt x="643259" y="224307"/>
                  <a:pt x="617330" y="213194"/>
                </a:cubicBezTo>
                <a:cubicBezTo>
                  <a:pt x="591401" y="202082"/>
                  <a:pt x="589284" y="160277"/>
                  <a:pt x="487155" y="130644"/>
                </a:cubicBezTo>
                <a:cubicBezTo>
                  <a:pt x="385026" y="101011"/>
                  <a:pt x="24134" y="79315"/>
                  <a:pt x="1380" y="57619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81FDFE56-1B45-40FA-B8DF-CB25BE24ED37}"/>
              </a:ext>
            </a:extLst>
          </p:cNvPr>
          <p:cNvSpPr/>
          <p:nvPr/>
        </p:nvSpPr>
        <p:spPr>
          <a:xfrm>
            <a:off x="5628104" y="5486518"/>
            <a:ext cx="521148" cy="300469"/>
          </a:xfrm>
          <a:custGeom>
            <a:avLst/>
            <a:gdLst>
              <a:gd name="connsiteX0" fmla="*/ 520813 w 521148"/>
              <a:gd name="connsiteY0" fmla="*/ 1999 h 300469"/>
              <a:gd name="connsiteX1" fmla="*/ 374763 w 521148"/>
              <a:gd name="connsiteY1" fmla="*/ 14699 h 300469"/>
              <a:gd name="connsiteX2" fmla="*/ 216013 w 521148"/>
              <a:gd name="connsiteY2" fmla="*/ 27399 h 300469"/>
              <a:gd name="connsiteX3" fmla="*/ 273163 w 521148"/>
              <a:gd name="connsiteY3" fmla="*/ 122649 h 300469"/>
              <a:gd name="connsiteX4" fmla="*/ 201196 w 521148"/>
              <a:gd name="connsiteY4" fmla="*/ 167099 h 300469"/>
              <a:gd name="connsiteX5" fmla="*/ 113 w 521148"/>
              <a:gd name="connsiteY5" fmla="*/ 215782 h 300469"/>
              <a:gd name="connsiteX6" fmla="*/ 175796 w 521148"/>
              <a:gd name="connsiteY6" fmla="*/ 300449 h 300469"/>
              <a:gd name="connsiteX7" fmla="*/ 389579 w 521148"/>
              <a:gd name="connsiteY7" fmla="*/ 222132 h 300469"/>
              <a:gd name="connsiteX8" fmla="*/ 503879 w 521148"/>
              <a:gd name="connsiteY8" fmla="*/ 59149 h 300469"/>
              <a:gd name="connsiteX9" fmla="*/ 323963 w 521148"/>
              <a:gd name="connsiteY9" fmla="*/ 65499 h 300469"/>
              <a:gd name="connsiteX10" fmla="*/ 520813 w 521148"/>
              <a:gd name="connsiteY10" fmla="*/ 1999 h 3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1148" h="300469">
                <a:moveTo>
                  <a:pt x="520813" y="1999"/>
                </a:moveTo>
                <a:cubicBezTo>
                  <a:pt x="529280" y="-6468"/>
                  <a:pt x="374763" y="14699"/>
                  <a:pt x="374763" y="14699"/>
                </a:cubicBezTo>
                <a:cubicBezTo>
                  <a:pt x="323963" y="18932"/>
                  <a:pt x="232946" y="9407"/>
                  <a:pt x="216013" y="27399"/>
                </a:cubicBezTo>
                <a:cubicBezTo>
                  <a:pt x="199080" y="45391"/>
                  <a:pt x="275632" y="99366"/>
                  <a:pt x="273163" y="122649"/>
                </a:cubicBezTo>
                <a:cubicBezTo>
                  <a:pt x="270693" y="145932"/>
                  <a:pt x="246704" y="151577"/>
                  <a:pt x="201196" y="167099"/>
                </a:cubicBezTo>
                <a:cubicBezTo>
                  <a:pt x="155688" y="182621"/>
                  <a:pt x="4346" y="193557"/>
                  <a:pt x="113" y="215782"/>
                </a:cubicBezTo>
                <a:cubicBezTo>
                  <a:pt x="-4120" y="238007"/>
                  <a:pt x="110885" y="299391"/>
                  <a:pt x="175796" y="300449"/>
                </a:cubicBezTo>
                <a:cubicBezTo>
                  <a:pt x="240707" y="301507"/>
                  <a:pt x="334899" y="262349"/>
                  <a:pt x="389579" y="222132"/>
                </a:cubicBezTo>
                <a:cubicBezTo>
                  <a:pt x="444259" y="181915"/>
                  <a:pt x="514815" y="85255"/>
                  <a:pt x="503879" y="59149"/>
                </a:cubicBezTo>
                <a:cubicBezTo>
                  <a:pt x="492943" y="33044"/>
                  <a:pt x="325727" y="76435"/>
                  <a:pt x="323963" y="65499"/>
                </a:cubicBezTo>
                <a:cubicBezTo>
                  <a:pt x="322199" y="54563"/>
                  <a:pt x="512346" y="10466"/>
                  <a:pt x="520813" y="1999"/>
                </a:cubicBezTo>
                <a:close/>
              </a:path>
            </a:pathLst>
          </a:cu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DF314AEE-8CD3-4683-9EC7-01877D5371FF}"/>
              </a:ext>
            </a:extLst>
          </p:cNvPr>
          <p:cNvSpPr/>
          <p:nvPr/>
        </p:nvSpPr>
        <p:spPr>
          <a:xfrm>
            <a:off x="5149706" y="5562480"/>
            <a:ext cx="357911" cy="147593"/>
          </a:xfrm>
          <a:custGeom>
            <a:avLst/>
            <a:gdLst>
              <a:gd name="connsiteX0" fmla="*/ 254144 w 357911"/>
              <a:gd name="connsiteY0" fmla="*/ 120 h 147593"/>
              <a:gd name="connsiteX1" fmla="*/ 106507 w 357911"/>
              <a:gd name="connsiteY1" fmla="*/ 36633 h 147593"/>
              <a:gd name="connsiteX2" fmla="*/ 144 w 357911"/>
              <a:gd name="connsiteY2" fmla="*/ 111245 h 147593"/>
              <a:gd name="connsiteX3" fmla="*/ 90632 w 357911"/>
              <a:gd name="connsiteY3" fmla="*/ 128708 h 147593"/>
              <a:gd name="connsiteX4" fmla="*/ 355744 w 357911"/>
              <a:gd name="connsiteY4" fmla="*/ 146170 h 147593"/>
              <a:gd name="connsiteX5" fmla="*/ 219219 w 357911"/>
              <a:gd name="connsiteY5" fmla="*/ 89020 h 147593"/>
              <a:gd name="connsiteX6" fmla="*/ 273194 w 357911"/>
              <a:gd name="connsiteY6" fmla="*/ 104895 h 147593"/>
              <a:gd name="connsiteX7" fmla="*/ 144607 w 357911"/>
              <a:gd name="connsiteY7" fmla="*/ 47745 h 147593"/>
              <a:gd name="connsiteX8" fmla="*/ 254144 w 357911"/>
              <a:gd name="connsiteY8" fmla="*/ 120 h 14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911" h="147593">
                <a:moveTo>
                  <a:pt x="254144" y="120"/>
                </a:moveTo>
                <a:cubicBezTo>
                  <a:pt x="247794" y="-1732"/>
                  <a:pt x="148840" y="18112"/>
                  <a:pt x="106507" y="36633"/>
                </a:cubicBezTo>
                <a:cubicBezTo>
                  <a:pt x="64174" y="55154"/>
                  <a:pt x="2790" y="95899"/>
                  <a:pt x="144" y="111245"/>
                </a:cubicBezTo>
                <a:cubicBezTo>
                  <a:pt x="-2502" y="126591"/>
                  <a:pt x="31365" y="122887"/>
                  <a:pt x="90632" y="128708"/>
                </a:cubicBezTo>
                <a:cubicBezTo>
                  <a:pt x="149899" y="134529"/>
                  <a:pt x="334313" y="152785"/>
                  <a:pt x="355744" y="146170"/>
                </a:cubicBezTo>
                <a:cubicBezTo>
                  <a:pt x="377175" y="139555"/>
                  <a:pt x="232977" y="95899"/>
                  <a:pt x="219219" y="89020"/>
                </a:cubicBezTo>
                <a:cubicBezTo>
                  <a:pt x="205461" y="82141"/>
                  <a:pt x="285629" y="111774"/>
                  <a:pt x="273194" y="104895"/>
                </a:cubicBezTo>
                <a:cubicBezTo>
                  <a:pt x="260759" y="98016"/>
                  <a:pt x="151222" y="67324"/>
                  <a:pt x="144607" y="47745"/>
                </a:cubicBezTo>
                <a:cubicBezTo>
                  <a:pt x="137992" y="28166"/>
                  <a:pt x="260494" y="1972"/>
                  <a:pt x="254144" y="120"/>
                </a:cubicBezTo>
                <a:close/>
              </a:path>
            </a:pathLst>
          </a:custGeom>
          <a:solidFill>
            <a:schemeClr val="bg2">
              <a:lumMod val="1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58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レディー・ガガ、コスメラインを発表 日本はAmazon限定で販売 | cinemacafe.net">
            <a:extLst>
              <a:ext uri="{FF2B5EF4-FFF2-40B4-BE49-F238E27FC236}">
                <a16:creationId xmlns:a16="http://schemas.microsoft.com/office/drawing/2014/main" id="{A23AB844-1AA0-409F-A9E2-BC955D1FC0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2665333"/>
            <a:ext cx="4800600" cy="74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21" name="グループ化 2120">
            <a:extLst>
              <a:ext uri="{FF2B5EF4-FFF2-40B4-BE49-F238E27FC236}">
                <a16:creationId xmlns:a16="http://schemas.microsoft.com/office/drawing/2014/main" id="{15FC3B5C-BAB6-4ED2-B38D-19DFFAFE0A65}"/>
              </a:ext>
            </a:extLst>
          </p:cNvPr>
          <p:cNvGrpSpPr/>
          <p:nvPr/>
        </p:nvGrpSpPr>
        <p:grpSpPr>
          <a:xfrm>
            <a:off x="3763817" y="2869838"/>
            <a:ext cx="3152058" cy="6151552"/>
            <a:chOff x="3763817" y="2869838"/>
            <a:chExt cx="3152058" cy="6151552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5C20D68F-EA60-487F-9874-B0DC4F4F791E}"/>
                </a:ext>
              </a:extLst>
            </p:cNvPr>
            <p:cNvSpPr/>
            <p:nvPr/>
          </p:nvSpPr>
          <p:spPr>
            <a:xfrm>
              <a:off x="4918056" y="4902189"/>
              <a:ext cx="182633" cy="341348"/>
            </a:xfrm>
            <a:custGeom>
              <a:avLst/>
              <a:gdLst>
                <a:gd name="connsiteX0" fmla="*/ 182582 w 182633"/>
                <a:gd name="connsiteY0" fmla="*/ 11 h 341348"/>
                <a:gd name="connsiteX1" fmla="*/ 87332 w 182633"/>
                <a:gd name="connsiteY1" fmla="*/ 158761 h 341348"/>
                <a:gd name="connsiteX2" fmla="*/ 55582 w 182633"/>
                <a:gd name="connsiteY2" fmla="*/ 260361 h 341348"/>
                <a:gd name="connsiteX3" fmla="*/ 19 w 182633"/>
                <a:gd name="connsiteY3" fmla="*/ 341324 h 341348"/>
                <a:gd name="connsiteX4" fmla="*/ 61932 w 182633"/>
                <a:gd name="connsiteY4" fmla="*/ 252424 h 341348"/>
                <a:gd name="connsiteX5" fmla="*/ 100032 w 182633"/>
                <a:gd name="connsiteY5" fmla="*/ 166699 h 341348"/>
                <a:gd name="connsiteX6" fmla="*/ 182582 w 182633"/>
                <a:gd name="connsiteY6" fmla="*/ 11 h 3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33" h="341348">
                  <a:moveTo>
                    <a:pt x="182582" y="11"/>
                  </a:moveTo>
                  <a:cubicBezTo>
                    <a:pt x="180465" y="-1312"/>
                    <a:pt x="108499" y="115369"/>
                    <a:pt x="87332" y="158761"/>
                  </a:cubicBezTo>
                  <a:cubicBezTo>
                    <a:pt x="66165" y="202153"/>
                    <a:pt x="70134" y="229934"/>
                    <a:pt x="55582" y="260361"/>
                  </a:cubicBezTo>
                  <a:cubicBezTo>
                    <a:pt x="41030" y="290788"/>
                    <a:pt x="-1039" y="342647"/>
                    <a:pt x="19" y="341324"/>
                  </a:cubicBezTo>
                  <a:cubicBezTo>
                    <a:pt x="1077" y="340001"/>
                    <a:pt x="45263" y="281528"/>
                    <a:pt x="61932" y="252424"/>
                  </a:cubicBezTo>
                  <a:cubicBezTo>
                    <a:pt x="78601" y="223320"/>
                    <a:pt x="79130" y="208503"/>
                    <a:pt x="100032" y="166699"/>
                  </a:cubicBezTo>
                  <a:cubicBezTo>
                    <a:pt x="120934" y="124895"/>
                    <a:pt x="184699" y="1334"/>
                    <a:pt x="182582" y="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369F49AE-13A2-47F5-8147-8CFD8DE14E47}"/>
                </a:ext>
              </a:extLst>
            </p:cNvPr>
            <p:cNvSpPr/>
            <p:nvPr/>
          </p:nvSpPr>
          <p:spPr>
            <a:xfrm>
              <a:off x="5067036" y="4825948"/>
              <a:ext cx="344783" cy="234511"/>
            </a:xfrm>
            <a:custGeom>
              <a:avLst/>
              <a:gdLst>
                <a:gd name="connsiteX0" fmla="*/ 264 w 344783"/>
                <a:gd name="connsiteY0" fmla="*/ 233415 h 234511"/>
                <a:gd name="connsiteX1" fmla="*/ 128852 w 344783"/>
                <a:gd name="connsiteY1" fmla="*/ 39740 h 234511"/>
                <a:gd name="connsiteX2" fmla="*/ 98689 w 344783"/>
                <a:gd name="connsiteY2" fmla="*/ 96890 h 234511"/>
                <a:gd name="connsiteX3" fmla="*/ 233627 w 344783"/>
                <a:gd name="connsiteY3" fmla="*/ 39740 h 234511"/>
                <a:gd name="connsiteX4" fmla="*/ 212989 w 344783"/>
                <a:gd name="connsiteY4" fmla="*/ 66727 h 234511"/>
                <a:gd name="connsiteX5" fmla="*/ 344752 w 344783"/>
                <a:gd name="connsiteY5" fmla="*/ 52 h 234511"/>
                <a:gd name="connsiteX6" fmla="*/ 224102 w 344783"/>
                <a:gd name="connsiteY6" fmla="*/ 79427 h 234511"/>
                <a:gd name="connsiteX7" fmla="*/ 98689 w 344783"/>
                <a:gd name="connsiteY7" fmla="*/ 117527 h 234511"/>
                <a:gd name="connsiteX8" fmla="*/ 264 w 344783"/>
                <a:gd name="connsiteY8" fmla="*/ 233415 h 2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4783" h="234511">
                  <a:moveTo>
                    <a:pt x="264" y="233415"/>
                  </a:moveTo>
                  <a:cubicBezTo>
                    <a:pt x="5291" y="220451"/>
                    <a:pt x="112448" y="62494"/>
                    <a:pt x="128852" y="39740"/>
                  </a:cubicBezTo>
                  <a:cubicBezTo>
                    <a:pt x="145256" y="16986"/>
                    <a:pt x="81227" y="96890"/>
                    <a:pt x="98689" y="96890"/>
                  </a:cubicBezTo>
                  <a:cubicBezTo>
                    <a:pt x="116151" y="96890"/>
                    <a:pt x="214577" y="44767"/>
                    <a:pt x="233627" y="39740"/>
                  </a:cubicBezTo>
                  <a:cubicBezTo>
                    <a:pt x="252677" y="34713"/>
                    <a:pt x="194468" y="73342"/>
                    <a:pt x="212989" y="66727"/>
                  </a:cubicBezTo>
                  <a:cubicBezTo>
                    <a:pt x="231510" y="60112"/>
                    <a:pt x="342900" y="-2065"/>
                    <a:pt x="344752" y="52"/>
                  </a:cubicBezTo>
                  <a:cubicBezTo>
                    <a:pt x="346604" y="2169"/>
                    <a:pt x="265112" y="59848"/>
                    <a:pt x="224102" y="79427"/>
                  </a:cubicBezTo>
                  <a:cubicBezTo>
                    <a:pt x="183092" y="99006"/>
                    <a:pt x="134408" y="94508"/>
                    <a:pt x="98689" y="117527"/>
                  </a:cubicBezTo>
                  <a:cubicBezTo>
                    <a:pt x="62970" y="140546"/>
                    <a:pt x="-4763" y="246379"/>
                    <a:pt x="264" y="2334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10A51280-6D37-470D-ACD8-70AA512BCECD}"/>
                </a:ext>
              </a:extLst>
            </p:cNvPr>
            <p:cNvSpPr/>
            <p:nvPr/>
          </p:nvSpPr>
          <p:spPr>
            <a:xfrm>
              <a:off x="5317596" y="4809864"/>
              <a:ext cx="298027" cy="106548"/>
            </a:xfrm>
            <a:custGeom>
              <a:avLst/>
              <a:gdLst>
                <a:gd name="connsiteX0" fmla="*/ 529 w 298027"/>
                <a:gd name="connsiteY0" fmla="*/ 105036 h 106548"/>
                <a:gd name="connsiteX1" fmla="*/ 183092 w 298027"/>
                <a:gd name="connsiteY1" fmla="*/ 261 h 106548"/>
                <a:gd name="connsiteX2" fmla="*/ 102129 w 298027"/>
                <a:gd name="connsiteY2" fmla="*/ 73286 h 106548"/>
                <a:gd name="connsiteX3" fmla="*/ 252942 w 298027"/>
                <a:gd name="connsiteY3" fmla="*/ 9786 h 106548"/>
                <a:gd name="connsiteX4" fmla="*/ 198967 w 298027"/>
                <a:gd name="connsiteY4" fmla="*/ 51061 h 106548"/>
                <a:gd name="connsiteX5" fmla="*/ 297392 w 298027"/>
                <a:gd name="connsiteY5" fmla="*/ 6611 h 106548"/>
                <a:gd name="connsiteX6" fmla="*/ 141817 w 298027"/>
                <a:gd name="connsiteY6" fmla="*/ 98686 h 106548"/>
                <a:gd name="connsiteX7" fmla="*/ 127529 w 298027"/>
                <a:gd name="connsiteY7" fmla="*/ 65349 h 106548"/>
                <a:gd name="connsiteX8" fmla="*/ 529 w 298027"/>
                <a:gd name="connsiteY8" fmla="*/ 105036 h 10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027" h="106548">
                  <a:moveTo>
                    <a:pt x="529" y="105036"/>
                  </a:moveTo>
                  <a:cubicBezTo>
                    <a:pt x="9790" y="94188"/>
                    <a:pt x="166159" y="5553"/>
                    <a:pt x="183092" y="261"/>
                  </a:cubicBezTo>
                  <a:cubicBezTo>
                    <a:pt x="200025" y="-5031"/>
                    <a:pt x="90487" y="71699"/>
                    <a:pt x="102129" y="73286"/>
                  </a:cubicBezTo>
                  <a:cubicBezTo>
                    <a:pt x="113771" y="74873"/>
                    <a:pt x="236802" y="13490"/>
                    <a:pt x="252942" y="9786"/>
                  </a:cubicBezTo>
                  <a:cubicBezTo>
                    <a:pt x="269082" y="6082"/>
                    <a:pt x="191559" y="51590"/>
                    <a:pt x="198967" y="51061"/>
                  </a:cubicBezTo>
                  <a:cubicBezTo>
                    <a:pt x="206375" y="50532"/>
                    <a:pt x="306917" y="-1326"/>
                    <a:pt x="297392" y="6611"/>
                  </a:cubicBezTo>
                  <a:cubicBezTo>
                    <a:pt x="287867" y="14548"/>
                    <a:pt x="170128" y="88896"/>
                    <a:pt x="141817" y="98686"/>
                  </a:cubicBezTo>
                  <a:cubicBezTo>
                    <a:pt x="113506" y="108476"/>
                    <a:pt x="148696" y="65878"/>
                    <a:pt x="127529" y="65349"/>
                  </a:cubicBezTo>
                  <a:cubicBezTo>
                    <a:pt x="106362" y="64820"/>
                    <a:pt x="-8732" y="115884"/>
                    <a:pt x="529" y="105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5CD9E7A-F3FE-4DD5-92B1-A808057068F0}"/>
                </a:ext>
              </a:extLst>
            </p:cNvPr>
            <p:cNvSpPr/>
            <p:nvPr/>
          </p:nvSpPr>
          <p:spPr>
            <a:xfrm>
              <a:off x="5597242" y="4805210"/>
              <a:ext cx="186285" cy="44249"/>
            </a:xfrm>
            <a:custGeom>
              <a:avLst/>
              <a:gdLst>
                <a:gd name="connsiteX0" fmla="*/ 283 w 186285"/>
                <a:gd name="connsiteY0" fmla="*/ 38253 h 44249"/>
                <a:gd name="connsiteX1" fmla="*/ 149508 w 186285"/>
                <a:gd name="connsiteY1" fmla="*/ 16028 h 44249"/>
                <a:gd name="connsiteX2" fmla="*/ 186021 w 186285"/>
                <a:gd name="connsiteY2" fmla="*/ 153 h 44249"/>
                <a:gd name="connsiteX3" fmla="*/ 138396 w 186285"/>
                <a:gd name="connsiteY3" fmla="*/ 25553 h 44249"/>
                <a:gd name="connsiteX4" fmla="*/ 112996 w 186285"/>
                <a:gd name="connsiteY4" fmla="*/ 43015 h 44249"/>
                <a:gd name="connsiteX5" fmla="*/ 283 w 186285"/>
                <a:gd name="connsiteY5" fmla="*/ 38253 h 4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85" h="44249">
                  <a:moveTo>
                    <a:pt x="283" y="38253"/>
                  </a:moveTo>
                  <a:cubicBezTo>
                    <a:pt x="6368" y="33755"/>
                    <a:pt x="118552" y="22378"/>
                    <a:pt x="149508" y="16028"/>
                  </a:cubicBezTo>
                  <a:cubicBezTo>
                    <a:pt x="180464" y="9678"/>
                    <a:pt x="187873" y="-1434"/>
                    <a:pt x="186021" y="153"/>
                  </a:cubicBezTo>
                  <a:cubicBezTo>
                    <a:pt x="184169" y="1740"/>
                    <a:pt x="150567" y="18409"/>
                    <a:pt x="138396" y="25553"/>
                  </a:cubicBezTo>
                  <a:cubicBezTo>
                    <a:pt x="126225" y="32697"/>
                    <a:pt x="138131" y="39840"/>
                    <a:pt x="112996" y="43015"/>
                  </a:cubicBezTo>
                  <a:cubicBezTo>
                    <a:pt x="87861" y="46190"/>
                    <a:pt x="-5802" y="42751"/>
                    <a:pt x="283" y="382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47931D9-1F2A-451B-8223-55DE9AA377F2}"/>
                </a:ext>
              </a:extLst>
            </p:cNvPr>
            <p:cNvSpPr/>
            <p:nvPr/>
          </p:nvSpPr>
          <p:spPr>
            <a:xfrm>
              <a:off x="5654594" y="4824216"/>
              <a:ext cx="186964" cy="71922"/>
            </a:xfrm>
            <a:custGeom>
              <a:avLst/>
              <a:gdLst>
                <a:gd name="connsiteX0" fmla="*/ 81 w 186964"/>
                <a:gd name="connsiteY0" fmla="*/ 71634 h 71922"/>
                <a:gd name="connsiteX1" fmla="*/ 133431 w 186964"/>
                <a:gd name="connsiteY1" fmla="*/ 47822 h 71922"/>
                <a:gd name="connsiteX2" fmla="*/ 185819 w 186964"/>
                <a:gd name="connsiteY2" fmla="*/ 197 h 71922"/>
                <a:gd name="connsiteX3" fmla="*/ 168356 w 186964"/>
                <a:gd name="connsiteY3" fmla="*/ 31947 h 71922"/>
                <a:gd name="connsiteX4" fmla="*/ 154069 w 186964"/>
                <a:gd name="connsiteY4" fmla="*/ 58934 h 71922"/>
                <a:gd name="connsiteX5" fmla="*/ 81 w 186964"/>
                <a:gd name="connsiteY5" fmla="*/ 71634 h 7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964" h="71922">
                  <a:moveTo>
                    <a:pt x="81" y="71634"/>
                  </a:moveTo>
                  <a:cubicBezTo>
                    <a:pt x="-3359" y="69782"/>
                    <a:pt x="102475" y="59728"/>
                    <a:pt x="133431" y="47822"/>
                  </a:cubicBezTo>
                  <a:cubicBezTo>
                    <a:pt x="164387" y="35916"/>
                    <a:pt x="179998" y="2843"/>
                    <a:pt x="185819" y="197"/>
                  </a:cubicBezTo>
                  <a:cubicBezTo>
                    <a:pt x="191640" y="-2449"/>
                    <a:pt x="173648" y="22158"/>
                    <a:pt x="168356" y="31947"/>
                  </a:cubicBezTo>
                  <a:cubicBezTo>
                    <a:pt x="163064" y="41736"/>
                    <a:pt x="179733" y="51790"/>
                    <a:pt x="154069" y="58934"/>
                  </a:cubicBezTo>
                  <a:cubicBezTo>
                    <a:pt x="128405" y="66078"/>
                    <a:pt x="3521" y="73486"/>
                    <a:pt x="81" y="716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3B3A8E9-DC5F-4E73-8A5E-3958544130BF}"/>
                </a:ext>
              </a:extLst>
            </p:cNvPr>
            <p:cNvSpPr/>
            <p:nvPr/>
          </p:nvSpPr>
          <p:spPr>
            <a:xfrm>
              <a:off x="5958325" y="4902156"/>
              <a:ext cx="221321" cy="139956"/>
            </a:xfrm>
            <a:custGeom>
              <a:avLst/>
              <a:gdLst>
                <a:gd name="connsiteX0" fmla="*/ 1150 w 221321"/>
                <a:gd name="connsiteY0" fmla="*/ 1632 h 139956"/>
                <a:gd name="connsiteX1" fmla="*/ 112275 w 221321"/>
                <a:gd name="connsiteY1" fmla="*/ 50844 h 139956"/>
                <a:gd name="connsiteX2" fmla="*/ 215463 w 221321"/>
                <a:gd name="connsiteY2" fmla="*/ 136569 h 139956"/>
                <a:gd name="connsiteX3" fmla="*/ 185300 w 221321"/>
                <a:gd name="connsiteY3" fmla="*/ 109582 h 139956"/>
                <a:gd name="connsiteX4" fmla="*/ 1150 w 221321"/>
                <a:gd name="connsiteY4" fmla="*/ 1632 h 139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21" h="139956">
                  <a:moveTo>
                    <a:pt x="1150" y="1632"/>
                  </a:moveTo>
                  <a:cubicBezTo>
                    <a:pt x="-11021" y="-8158"/>
                    <a:pt x="76556" y="28355"/>
                    <a:pt x="112275" y="50844"/>
                  </a:cubicBezTo>
                  <a:cubicBezTo>
                    <a:pt x="147994" y="73334"/>
                    <a:pt x="203292" y="126779"/>
                    <a:pt x="215463" y="136569"/>
                  </a:cubicBezTo>
                  <a:cubicBezTo>
                    <a:pt x="227634" y="146359"/>
                    <a:pt x="222342" y="134188"/>
                    <a:pt x="185300" y="109582"/>
                  </a:cubicBezTo>
                  <a:cubicBezTo>
                    <a:pt x="148258" y="84976"/>
                    <a:pt x="13321" y="11422"/>
                    <a:pt x="1150" y="16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FB05E7F-717B-4D45-BABF-E468A41B2B0D}"/>
                </a:ext>
              </a:extLst>
            </p:cNvPr>
            <p:cNvSpPr/>
            <p:nvPr/>
          </p:nvSpPr>
          <p:spPr>
            <a:xfrm>
              <a:off x="5330771" y="4966925"/>
              <a:ext cx="305511" cy="161063"/>
            </a:xfrm>
            <a:custGeom>
              <a:avLst/>
              <a:gdLst>
                <a:gd name="connsiteX0" fmla="*/ 303267 w 305511"/>
                <a:gd name="connsiteY0" fmla="*/ 363 h 161063"/>
                <a:gd name="connsiteX1" fmla="*/ 187379 w 305511"/>
                <a:gd name="connsiteY1" fmla="*/ 65450 h 161063"/>
                <a:gd name="connsiteX2" fmla="*/ 3229 w 305511"/>
                <a:gd name="connsiteY2" fmla="*/ 160700 h 161063"/>
                <a:gd name="connsiteX3" fmla="*/ 85779 w 305511"/>
                <a:gd name="connsiteY3" fmla="*/ 94025 h 161063"/>
                <a:gd name="connsiteX4" fmla="*/ 303267 w 305511"/>
                <a:gd name="connsiteY4" fmla="*/ 363 h 16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511" h="161063">
                  <a:moveTo>
                    <a:pt x="303267" y="363"/>
                  </a:moveTo>
                  <a:cubicBezTo>
                    <a:pt x="320200" y="-4399"/>
                    <a:pt x="237385" y="38727"/>
                    <a:pt x="187379" y="65450"/>
                  </a:cubicBezTo>
                  <a:cubicBezTo>
                    <a:pt x="137373" y="92173"/>
                    <a:pt x="20162" y="155938"/>
                    <a:pt x="3229" y="160700"/>
                  </a:cubicBezTo>
                  <a:cubicBezTo>
                    <a:pt x="-13704" y="165462"/>
                    <a:pt x="39212" y="122335"/>
                    <a:pt x="85779" y="94025"/>
                  </a:cubicBezTo>
                  <a:cubicBezTo>
                    <a:pt x="132346" y="65715"/>
                    <a:pt x="286334" y="5125"/>
                    <a:pt x="303267" y="3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C6DC907-8A1A-4735-9060-31E424D5CB8D}"/>
                </a:ext>
              </a:extLst>
            </p:cNvPr>
            <p:cNvSpPr/>
            <p:nvPr/>
          </p:nvSpPr>
          <p:spPr>
            <a:xfrm>
              <a:off x="5557817" y="4988703"/>
              <a:ext cx="352160" cy="56509"/>
            </a:xfrm>
            <a:custGeom>
              <a:avLst/>
              <a:gdLst>
                <a:gd name="connsiteX0" fmla="*/ 21 w 352160"/>
                <a:gd name="connsiteY0" fmla="*/ 56372 h 56509"/>
                <a:gd name="connsiteX1" fmla="*/ 154008 w 352160"/>
                <a:gd name="connsiteY1" fmla="*/ 16685 h 56509"/>
                <a:gd name="connsiteX2" fmla="*/ 215921 w 352160"/>
                <a:gd name="connsiteY2" fmla="*/ 19860 h 56509"/>
                <a:gd name="connsiteX3" fmla="*/ 331808 w 352160"/>
                <a:gd name="connsiteY3" fmla="*/ 27797 h 56509"/>
                <a:gd name="connsiteX4" fmla="*/ 349271 w 352160"/>
                <a:gd name="connsiteY4" fmla="*/ 30972 h 56509"/>
                <a:gd name="connsiteX5" fmla="*/ 298471 w 352160"/>
                <a:gd name="connsiteY5" fmla="*/ 13510 h 56509"/>
                <a:gd name="connsiteX6" fmla="*/ 165121 w 352160"/>
                <a:gd name="connsiteY6" fmla="*/ 810 h 56509"/>
                <a:gd name="connsiteX7" fmla="*/ 21 w 352160"/>
                <a:gd name="connsiteY7" fmla="*/ 56372 h 56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2160" h="56509">
                  <a:moveTo>
                    <a:pt x="21" y="56372"/>
                  </a:moveTo>
                  <a:cubicBezTo>
                    <a:pt x="-1831" y="59018"/>
                    <a:pt x="118025" y="22770"/>
                    <a:pt x="154008" y="16685"/>
                  </a:cubicBezTo>
                  <a:cubicBezTo>
                    <a:pt x="189991" y="10600"/>
                    <a:pt x="215921" y="19860"/>
                    <a:pt x="215921" y="19860"/>
                  </a:cubicBezTo>
                  <a:lnTo>
                    <a:pt x="331808" y="27797"/>
                  </a:lnTo>
                  <a:cubicBezTo>
                    <a:pt x="354033" y="29649"/>
                    <a:pt x="354827" y="33353"/>
                    <a:pt x="349271" y="30972"/>
                  </a:cubicBezTo>
                  <a:cubicBezTo>
                    <a:pt x="343715" y="28591"/>
                    <a:pt x="329163" y="18537"/>
                    <a:pt x="298471" y="13510"/>
                  </a:cubicBezTo>
                  <a:cubicBezTo>
                    <a:pt x="267779" y="8483"/>
                    <a:pt x="211158" y="-3159"/>
                    <a:pt x="165121" y="810"/>
                  </a:cubicBezTo>
                  <a:cubicBezTo>
                    <a:pt x="119084" y="4779"/>
                    <a:pt x="1873" y="53726"/>
                    <a:pt x="21" y="563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61894A0-9E00-40EE-9E51-3721CCF4EB64}"/>
                </a:ext>
              </a:extLst>
            </p:cNvPr>
            <p:cNvSpPr/>
            <p:nvPr/>
          </p:nvSpPr>
          <p:spPr>
            <a:xfrm>
              <a:off x="4946646" y="5120458"/>
              <a:ext cx="409525" cy="150071"/>
            </a:xfrm>
            <a:custGeom>
              <a:avLst/>
              <a:gdLst>
                <a:gd name="connsiteX0" fmla="*/ 4 w 409525"/>
                <a:gd name="connsiteY0" fmla="*/ 150042 h 150071"/>
                <a:gd name="connsiteX1" fmla="*/ 127004 w 409525"/>
                <a:gd name="connsiteY1" fmla="*/ 34155 h 150071"/>
                <a:gd name="connsiteX2" fmla="*/ 90492 w 409525"/>
                <a:gd name="connsiteY2" fmla="*/ 110355 h 150071"/>
                <a:gd name="connsiteX3" fmla="*/ 144467 w 409525"/>
                <a:gd name="connsiteY3" fmla="*/ 57967 h 150071"/>
                <a:gd name="connsiteX4" fmla="*/ 204792 w 409525"/>
                <a:gd name="connsiteY4" fmla="*/ 69080 h 150071"/>
                <a:gd name="connsiteX5" fmla="*/ 407992 w 409525"/>
                <a:gd name="connsiteY5" fmla="*/ 817 h 150071"/>
                <a:gd name="connsiteX6" fmla="*/ 292104 w 409525"/>
                <a:gd name="connsiteY6" fmla="*/ 32567 h 150071"/>
                <a:gd name="connsiteX7" fmla="*/ 182567 w 409525"/>
                <a:gd name="connsiteY7" fmla="*/ 50030 h 150071"/>
                <a:gd name="connsiteX8" fmla="*/ 147642 w 409525"/>
                <a:gd name="connsiteY8" fmla="*/ 29392 h 150071"/>
                <a:gd name="connsiteX9" fmla="*/ 122242 w 409525"/>
                <a:gd name="connsiteY9" fmla="*/ 21455 h 150071"/>
                <a:gd name="connsiteX10" fmla="*/ 4 w 409525"/>
                <a:gd name="connsiteY10" fmla="*/ 150042 h 150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9525" h="150071">
                  <a:moveTo>
                    <a:pt x="4" y="150042"/>
                  </a:moveTo>
                  <a:cubicBezTo>
                    <a:pt x="798" y="152159"/>
                    <a:pt x="111923" y="40769"/>
                    <a:pt x="127004" y="34155"/>
                  </a:cubicBezTo>
                  <a:cubicBezTo>
                    <a:pt x="142085" y="27541"/>
                    <a:pt x="87582" y="106386"/>
                    <a:pt x="90492" y="110355"/>
                  </a:cubicBezTo>
                  <a:cubicBezTo>
                    <a:pt x="93403" y="114324"/>
                    <a:pt x="125417" y="64846"/>
                    <a:pt x="144467" y="57967"/>
                  </a:cubicBezTo>
                  <a:cubicBezTo>
                    <a:pt x="163517" y="51088"/>
                    <a:pt x="160871" y="78605"/>
                    <a:pt x="204792" y="69080"/>
                  </a:cubicBezTo>
                  <a:cubicBezTo>
                    <a:pt x="248713" y="59555"/>
                    <a:pt x="393440" y="6903"/>
                    <a:pt x="407992" y="817"/>
                  </a:cubicBezTo>
                  <a:cubicBezTo>
                    <a:pt x="422544" y="-5269"/>
                    <a:pt x="329675" y="24365"/>
                    <a:pt x="292104" y="32567"/>
                  </a:cubicBezTo>
                  <a:cubicBezTo>
                    <a:pt x="254533" y="40769"/>
                    <a:pt x="206644" y="50559"/>
                    <a:pt x="182567" y="50030"/>
                  </a:cubicBezTo>
                  <a:cubicBezTo>
                    <a:pt x="158490" y="49501"/>
                    <a:pt x="157696" y="34154"/>
                    <a:pt x="147642" y="29392"/>
                  </a:cubicBezTo>
                  <a:cubicBezTo>
                    <a:pt x="137588" y="24629"/>
                    <a:pt x="143144" y="5315"/>
                    <a:pt x="122242" y="21455"/>
                  </a:cubicBezTo>
                  <a:cubicBezTo>
                    <a:pt x="101340" y="37595"/>
                    <a:pt x="-790" y="147925"/>
                    <a:pt x="4" y="150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8D88CF9-8E52-4648-B8AA-B5D55371B2E3}"/>
                </a:ext>
              </a:extLst>
            </p:cNvPr>
            <p:cNvSpPr/>
            <p:nvPr/>
          </p:nvSpPr>
          <p:spPr>
            <a:xfrm>
              <a:off x="5961615" y="5003633"/>
              <a:ext cx="205499" cy="123057"/>
            </a:xfrm>
            <a:custGeom>
              <a:avLst/>
              <a:gdLst>
                <a:gd name="connsiteX0" fmla="*/ 1035 w 205499"/>
                <a:gd name="connsiteY0" fmla="*/ 167 h 123057"/>
                <a:gd name="connsiteX1" fmla="*/ 83585 w 205499"/>
                <a:gd name="connsiteY1" fmla="*/ 36680 h 123057"/>
                <a:gd name="connsiteX2" fmla="*/ 202648 w 205499"/>
                <a:gd name="connsiteY2" fmla="*/ 122405 h 123057"/>
                <a:gd name="connsiteX3" fmla="*/ 166135 w 205499"/>
                <a:gd name="connsiteY3" fmla="*/ 74780 h 123057"/>
                <a:gd name="connsiteX4" fmla="*/ 140735 w 205499"/>
                <a:gd name="connsiteY4" fmla="*/ 49380 h 123057"/>
                <a:gd name="connsiteX5" fmla="*/ 1035 w 205499"/>
                <a:gd name="connsiteY5" fmla="*/ 167 h 12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499" h="123057">
                  <a:moveTo>
                    <a:pt x="1035" y="167"/>
                  </a:moveTo>
                  <a:cubicBezTo>
                    <a:pt x="-8490" y="-1950"/>
                    <a:pt x="49983" y="16307"/>
                    <a:pt x="83585" y="36680"/>
                  </a:cubicBezTo>
                  <a:cubicBezTo>
                    <a:pt x="117187" y="57053"/>
                    <a:pt x="188890" y="116055"/>
                    <a:pt x="202648" y="122405"/>
                  </a:cubicBezTo>
                  <a:cubicBezTo>
                    <a:pt x="216406" y="128755"/>
                    <a:pt x="176454" y="86951"/>
                    <a:pt x="166135" y="74780"/>
                  </a:cubicBezTo>
                  <a:cubicBezTo>
                    <a:pt x="155816" y="62609"/>
                    <a:pt x="163489" y="59699"/>
                    <a:pt x="140735" y="49380"/>
                  </a:cubicBezTo>
                  <a:cubicBezTo>
                    <a:pt x="117981" y="39061"/>
                    <a:pt x="10560" y="2284"/>
                    <a:pt x="1035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53523F1-5152-4800-AD30-001105E134E0}"/>
                </a:ext>
              </a:extLst>
            </p:cNvPr>
            <p:cNvSpPr/>
            <p:nvPr/>
          </p:nvSpPr>
          <p:spPr>
            <a:xfrm>
              <a:off x="6188075" y="5069749"/>
              <a:ext cx="90832" cy="164291"/>
            </a:xfrm>
            <a:custGeom>
              <a:avLst/>
              <a:gdLst>
                <a:gd name="connsiteX0" fmla="*/ 0 w 90832"/>
                <a:gd name="connsiteY0" fmla="*/ 726 h 164291"/>
                <a:gd name="connsiteX1" fmla="*/ 63500 w 90832"/>
                <a:gd name="connsiteY1" fmla="*/ 100739 h 164291"/>
                <a:gd name="connsiteX2" fmla="*/ 90488 w 90832"/>
                <a:gd name="connsiteY2" fmla="*/ 162651 h 164291"/>
                <a:gd name="connsiteX3" fmla="*/ 77788 w 90832"/>
                <a:gd name="connsiteY3" fmla="*/ 138839 h 164291"/>
                <a:gd name="connsiteX4" fmla="*/ 63500 w 90832"/>
                <a:gd name="connsiteY4" fmla="*/ 59464 h 164291"/>
                <a:gd name="connsiteX5" fmla="*/ 0 w 90832"/>
                <a:gd name="connsiteY5" fmla="*/ 726 h 16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2" h="164291">
                  <a:moveTo>
                    <a:pt x="0" y="726"/>
                  </a:moveTo>
                  <a:cubicBezTo>
                    <a:pt x="0" y="7605"/>
                    <a:pt x="48419" y="73752"/>
                    <a:pt x="63500" y="100739"/>
                  </a:cubicBezTo>
                  <a:cubicBezTo>
                    <a:pt x="78581" y="127726"/>
                    <a:pt x="88107" y="156301"/>
                    <a:pt x="90488" y="162651"/>
                  </a:cubicBezTo>
                  <a:cubicBezTo>
                    <a:pt x="92869" y="169001"/>
                    <a:pt x="82286" y="156037"/>
                    <a:pt x="77788" y="138839"/>
                  </a:cubicBezTo>
                  <a:cubicBezTo>
                    <a:pt x="73290" y="121641"/>
                    <a:pt x="75935" y="81424"/>
                    <a:pt x="63500" y="59464"/>
                  </a:cubicBezTo>
                  <a:cubicBezTo>
                    <a:pt x="51065" y="37504"/>
                    <a:pt x="0" y="-6153"/>
                    <a:pt x="0" y="7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5CA92C1-8AF8-488B-B9B6-63E30325BAED}"/>
                </a:ext>
              </a:extLst>
            </p:cNvPr>
            <p:cNvSpPr/>
            <p:nvPr/>
          </p:nvSpPr>
          <p:spPr>
            <a:xfrm>
              <a:off x="6184720" y="5141891"/>
              <a:ext cx="135033" cy="185861"/>
            </a:xfrm>
            <a:custGeom>
              <a:avLst/>
              <a:gdLst>
                <a:gd name="connsiteX0" fmla="*/ 180 w 135033"/>
                <a:gd name="connsiteY0" fmla="*/ 22 h 185861"/>
                <a:gd name="connsiteX1" fmla="*/ 31930 w 135033"/>
                <a:gd name="connsiteY1" fmla="*/ 61934 h 185861"/>
                <a:gd name="connsiteX2" fmla="*/ 74793 w 135033"/>
                <a:gd name="connsiteY2" fmla="*/ 101622 h 185861"/>
                <a:gd name="connsiteX3" fmla="*/ 130355 w 135033"/>
                <a:gd name="connsiteY3" fmla="*/ 184172 h 185861"/>
                <a:gd name="connsiteX4" fmla="*/ 122418 w 135033"/>
                <a:gd name="connsiteY4" fmla="*/ 149247 h 185861"/>
                <a:gd name="connsiteX5" fmla="*/ 46218 w 135033"/>
                <a:gd name="connsiteY5" fmla="*/ 55584 h 185861"/>
                <a:gd name="connsiteX6" fmla="*/ 180 w 135033"/>
                <a:gd name="connsiteY6" fmla="*/ 22 h 18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033" h="185861">
                  <a:moveTo>
                    <a:pt x="180" y="22"/>
                  </a:moveTo>
                  <a:cubicBezTo>
                    <a:pt x="-2201" y="1080"/>
                    <a:pt x="19495" y="45001"/>
                    <a:pt x="31930" y="61934"/>
                  </a:cubicBezTo>
                  <a:cubicBezTo>
                    <a:pt x="44365" y="78867"/>
                    <a:pt x="58389" y="81249"/>
                    <a:pt x="74793" y="101622"/>
                  </a:cubicBezTo>
                  <a:cubicBezTo>
                    <a:pt x="91197" y="121995"/>
                    <a:pt x="122418" y="176235"/>
                    <a:pt x="130355" y="184172"/>
                  </a:cubicBezTo>
                  <a:cubicBezTo>
                    <a:pt x="138292" y="192109"/>
                    <a:pt x="136441" y="170678"/>
                    <a:pt x="122418" y="149247"/>
                  </a:cubicBezTo>
                  <a:cubicBezTo>
                    <a:pt x="108395" y="127816"/>
                    <a:pt x="66591" y="76221"/>
                    <a:pt x="46218" y="55584"/>
                  </a:cubicBezTo>
                  <a:cubicBezTo>
                    <a:pt x="25845" y="34947"/>
                    <a:pt x="2561" y="-1036"/>
                    <a:pt x="180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2CD4035-7222-479C-8E34-CF17497AD54E}"/>
                </a:ext>
              </a:extLst>
            </p:cNvPr>
            <p:cNvSpPr/>
            <p:nvPr/>
          </p:nvSpPr>
          <p:spPr>
            <a:xfrm>
              <a:off x="5083562" y="5467371"/>
              <a:ext cx="124894" cy="188971"/>
            </a:xfrm>
            <a:custGeom>
              <a:avLst/>
              <a:gdLst>
                <a:gd name="connsiteX0" fmla="*/ 4376 w 124894"/>
                <a:gd name="connsiteY0" fmla="*/ 188892 h 188971"/>
                <a:gd name="connsiteX1" fmla="*/ 12313 w 124894"/>
                <a:gd name="connsiteY1" fmla="*/ 88879 h 188971"/>
                <a:gd name="connsiteX2" fmla="*/ 123438 w 124894"/>
                <a:gd name="connsiteY2" fmla="*/ 1567 h 188971"/>
                <a:gd name="connsiteX3" fmla="*/ 72638 w 124894"/>
                <a:gd name="connsiteY3" fmla="*/ 38079 h 188971"/>
                <a:gd name="connsiteX4" fmla="*/ 26601 w 124894"/>
                <a:gd name="connsiteY4" fmla="*/ 104754 h 188971"/>
                <a:gd name="connsiteX5" fmla="*/ 4376 w 124894"/>
                <a:gd name="connsiteY5" fmla="*/ 188892 h 1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894" h="188971">
                  <a:moveTo>
                    <a:pt x="4376" y="188892"/>
                  </a:moveTo>
                  <a:cubicBezTo>
                    <a:pt x="1995" y="186246"/>
                    <a:pt x="-7531" y="120100"/>
                    <a:pt x="12313" y="88879"/>
                  </a:cubicBezTo>
                  <a:cubicBezTo>
                    <a:pt x="32157" y="57658"/>
                    <a:pt x="113384" y="10034"/>
                    <a:pt x="123438" y="1567"/>
                  </a:cubicBezTo>
                  <a:cubicBezTo>
                    <a:pt x="133492" y="-6900"/>
                    <a:pt x="88777" y="20881"/>
                    <a:pt x="72638" y="38079"/>
                  </a:cubicBezTo>
                  <a:cubicBezTo>
                    <a:pt x="56499" y="55277"/>
                    <a:pt x="38772" y="81735"/>
                    <a:pt x="26601" y="104754"/>
                  </a:cubicBezTo>
                  <a:cubicBezTo>
                    <a:pt x="14430" y="127773"/>
                    <a:pt x="6757" y="191538"/>
                    <a:pt x="4376" y="1888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87700E18-2D12-4648-84ED-2F59B672B861}"/>
                </a:ext>
              </a:extLst>
            </p:cNvPr>
            <p:cNvSpPr/>
            <p:nvPr/>
          </p:nvSpPr>
          <p:spPr>
            <a:xfrm>
              <a:off x="5248224" y="5295856"/>
              <a:ext cx="273485" cy="175065"/>
            </a:xfrm>
            <a:custGeom>
              <a:avLst/>
              <a:gdLst>
                <a:gd name="connsiteX0" fmla="*/ 51 w 273485"/>
                <a:gd name="connsiteY0" fmla="*/ 174669 h 175065"/>
                <a:gd name="connsiteX1" fmla="*/ 123876 w 273485"/>
                <a:gd name="connsiteY1" fmla="*/ 55607 h 175065"/>
                <a:gd name="connsiteX2" fmla="*/ 271514 w 273485"/>
                <a:gd name="connsiteY2" fmla="*/ 6394 h 175065"/>
                <a:gd name="connsiteX3" fmla="*/ 212776 w 273485"/>
                <a:gd name="connsiteY3" fmla="*/ 7982 h 175065"/>
                <a:gd name="connsiteX4" fmla="*/ 138164 w 273485"/>
                <a:gd name="connsiteY4" fmla="*/ 11157 h 175065"/>
                <a:gd name="connsiteX5" fmla="*/ 51 w 273485"/>
                <a:gd name="connsiteY5" fmla="*/ 174669 h 175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3485" h="175065">
                  <a:moveTo>
                    <a:pt x="51" y="174669"/>
                  </a:moveTo>
                  <a:cubicBezTo>
                    <a:pt x="-2330" y="182077"/>
                    <a:pt x="78632" y="83653"/>
                    <a:pt x="123876" y="55607"/>
                  </a:cubicBezTo>
                  <a:cubicBezTo>
                    <a:pt x="169120" y="27561"/>
                    <a:pt x="256697" y="14331"/>
                    <a:pt x="271514" y="6394"/>
                  </a:cubicBezTo>
                  <a:cubicBezTo>
                    <a:pt x="286331" y="-1544"/>
                    <a:pt x="212776" y="7982"/>
                    <a:pt x="212776" y="7982"/>
                  </a:cubicBezTo>
                  <a:cubicBezTo>
                    <a:pt x="190551" y="8776"/>
                    <a:pt x="173089" y="-12391"/>
                    <a:pt x="138164" y="11157"/>
                  </a:cubicBezTo>
                  <a:cubicBezTo>
                    <a:pt x="103239" y="34705"/>
                    <a:pt x="2432" y="167261"/>
                    <a:pt x="51" y="1746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2046E013-31F5-4B8A-BBCF-5A3C1F460776}"/>
                </a:ext>
              </a:extLst>
            </p:cNvPr>
            <p:cNvSpPr/>
            <p:nvPr/>
          </p:nvSpPr>
          <p:spPr>
            <a:xfrm>
              <a:off x="5133971" y="5481557"/>
              <a:ext cx="129969" cy="149325"/>
            </a:xfrm>
            <a:custGeom>
              <a:avLst/>
              <a:gdLst>
                <a:gd name="connsiteX0" fmla="*/ 128592 w 129969"/>
                <a:gd name="connsiteY0" fmla="*/ 81 h 149325"/>
                <a:gd name="connsiteX1" fmla="*/ 55567 w 129969"/>
                <a:gd name="connsiteY1" fmla="*/ 76281 h 149325"/>
                <a:gd name="connsiteX2" fmla="*/ 28579 w 129969"/>
                <a:gd name="connsiteY2" fmla="*/ 96918 h 149325"/>
                <a:gd name="connsiteX3" fmla="*/ 4 w 129969"/>
                <a:gd name="connsiteY3" fmla="*/ 149306 h 149325"/>
                <a:gd name="connsiteX4" fmla="*/ 26992 w 129969"/>
                <a:gd name="connsiteY4" fmla="*/ 90568 h 149325"/>
                <a:gd name="connsiteX5" fmla="*/ 98429 w 129969"/>
                <a:gd name="connsiteY5" fmla="*/ 61993 h 149325"/>
                <a:gd name="connsiteX6" fmla="*/ 128592 w 129969"/>
                <a:gd name="connsiteY6" fmla="*/ 81 h 1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69" h="149325">
                  <a:moveTo>
                    <a:pt x="128592" y="81"/>
                  </a:moveTo>
                  <a:cubicBezTo>
                    <a:pt x="121448" y="2462"/>
                    <a:pt x="72236" y="60142"/>
                    <a:pt x="55567" y="76281"/>
                  </a:cubicBezTo>
                  <a:cubicBezTo>
                    <a:pt x="38898" y="92420"/>
                    <a:pt x="37839" y="84747"/>
                    <a:pt x="28579" y="96918"/>
                  </a:cubicBezTo>
                  <a:cubicBezTo>
                    <a:pt x="19319" y="109089"/>
                    <a:pt x="268" y="150364"/>
                    <a:pt x="4" y="149306"/>
                  </a:cubicBezTo>
                  <a:cubicBezTo>
                    <a:pt x="-261" y="148248"/>
                    <a:pt x="10588" y="105120"/>
                    <a:pt x="26992" y="90568"/>
                  </a:cubicBezTo>
                  <a:cubicBezTo>
                    <a:pt x="43396" y="76016"/>
                    <a:pt x="83348" y="76016"/>
                    <a:pt x="98429" y="61993"/>
                  </a:cubicBezTo>
                  <a:cubicBezTo>
                    <a:pt x="113510" y="47970"/>
                    <a:pt x="135736" y="-2300"/>
                    <a:pt x="128592" y="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FE63D509-E7C5-4498-8850-FA8A5797F301}"/>
                </a:ext>
              </a:extLst>
            </p:cNvPr>
            <p:cNvSpPr/>
            <p:nvPr/>
          </p:nvSpPr>
          <p:spPr>
            <a:xfrm>
              <a:off x="5206705" y="5372017"/>
              <a:ext cx="132095" cy="110619"/>
            </a:xfrm>
            <a:custGeom>
              <a:avLst/>
              <a:gdLst>
                <a:gd name="connsiteX0" fmla="*/ 132058 w 132095"/>
                <a:gd name="connsiteY0" fmla="*/ 83 h 110619"/>
                <a:gd name="connsiteX1" fmla="*/ 43158 w 132095"/>
                <a:gd name="connsiteY1" fmla="*/ 38183 h 110619"/>
                <a:gd name="connsiteX2" fmla="*/ 295 w 132095"/>
                <a:gd name="connsiteY2" fmla="*/ 109621 h 110619"/>
                <a:gd name="connsiteX3" fmla="*/ 25695 w 132095"/>
                <a:gd name="connsiteY3" fmla="*/ 77871 h 110619"/>
                <a:gd name="connsiteX4" fmla="*/ 54270 w 132095"/>
                <a:gd name="connsiteY4" fmla="*/ 47708 h 110619"/>
                <a:gd name="connsiteX5" fmla="*/ 132058 w 132095"/>
                <a:gd name="connsiteY5" fmla="*/ 83 h 110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95" h="110619">
                  <a:moveTo>
                    <a:pt x="132058" y="83"/>
                  </a:moveTo>
                  <a:cubicBezTo>
                    <a:pt x="130206" y="-1504"/>
                    <a:pt x="65118" y="19927"/>
                    <a:pt x="43158" y="38183"/>
                  </a:cubicBezTo>
                  <a:cubicBezTo>
                    <a:pt x="21198" y="56439"/>
                    <a:pt x="3205" y="103006"/>
                    <a:pt x="295" y="109621"/>
                  </a:cubicBezTo>
                  <a:cubicBezTo>
                    <a:pt x="-2616" y="116236"/>
                    <a:pt x="16699" y="88190"/>
                    <a:pt x="25695" y="77871"/>
                  </a:cubicBezTo>
                  <a:cubicBezTo>
                    <a:pt x="34691" y="67552"/>
                    <a:pt x="42628" y="56439"/>
                    <a:pt x="54270" y="47708"/>
                  </a:cubicBezTo>
                  <a:cubicBezTo>
                    <a:pt x="65912" y="38977"/>
                    <a:pt x="133910" y="1670"/>
                    <a:pt x="132058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8E5B2CC-2CDA-47B0-970D-2CD8887E9631}"/>
                </a:ext>
              </a:extLst>
            </p:cNvPr>
            <p:cNvSpPr/>
            <p:nvPr/>
          </p:nvSpPr>
          <p:spPr>
            <a:xfrm>
              <a:off x="5460474" y="5219901"/>
              <a:ext cx="424973" cy="64967"/>
            </a:xfrm>
            <a:custGeom>
              <a:avLst/>
              <a:gdLst>
                <a:gd name="connsiteX0" fmla="*/ 526 w 424973"/>
                <a:gd name="connsiteY0" fmla="*/ 64887 h 64967"/>
                <a:gd name="connsiteX1" fmla="*/ 175151 w 424973"/>
                <a:gd name="connsiteY1" fmla="*/ 15674 h 64967"/>
                <a:gd name="connsiteX2" fmla="*/ 413276 w 424973"/>
                <a:gd name="connsiteY2" fmla="*/ 61712 h 64967"/>
                <a:gd name="connsiteX3" fmla="*/ 384701 w 424973"/>
                <a:gd name="connsiteY3" fmla="*/ 45837 h 64967"/>
                <a:gd name="connsiteX4" fmla="*/ 352951 w 424973"/>
                <a:gd name="connsiteY4" fmla="*/ 15674 h 64967"/>
                <a:gd name="connsiteX5" fmla="*/ 230714 w 424973"/>
                <a:gd name="connsiteY5" fmla="*/ 1387 h 64967"/>
                <a:gd name="connsiteX6" fmla="*/ 526 w 424973"/>
                <a:gd name="connsiteY6" fmla="*/ 64887 h 6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973" h="64967">
                  <a:moveTo>
                    <a:pt x="526" y="64887"/>
                  </a:moveTo>
                  <a:cubicBezTo>
                    <a:pt x="-8735" y="67268"/>
                    <a:pt x="106359" y="16203"/>
                    <a:pt x="175151" y="15674"/>
                  </a:cubicBezTo>
                  <a:cubicBezTo>
                    <a:pt x="243943" y="15145"/>
                    <a:pt x="378351" y="56685"/>
                    <a:pt x="413276" y="61712"/>
                  </a:cubicBezTo>
                  <a:cubicBezTo>
                    <a:pt x="448201" y="66739"/>
                    <a:pt x="394755" y="53510"/>
                    <a:pt x="384701" y="45837"/>
                  </a:cubicBezTo>
                  <a:cubicBezTo>
                    <a:pt x="374647" y="38164"/>
                    <a:pt x="378615" y="23082"/>
                    <a:pt x="352951" y="15674"/>
                  </a:cubicBezTo>
                  <a:cubicBezTo>
                    <a:pt x="327287" y="8266"/>
                    <a:pt x="291568" y="-4169"/>
                    <a:pt x="230714" y="1387"/>
                  </a:cubicBezTo>
                  <a:cubicBezTo>
                    <a:pt x="169860" y="6943"/>
                    <a:pt x="9787" y="62506"/>
                    <a:pt x="526" y="648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0803B27-60C1-4BAA-B601-1FB43EF58B49}"/>
                </a:ext>
              </a:extLst>
            </p:cNvPr>
            <p:cNvSpPr/>
            <p:nvPr/>
          </p:nvSpPr>
          <p:spPr>
            <a:xfrm>
              <a:off x="5458846" y="5210563"/>
              <a:ext cx="211976" cy="71032"/>
            </a:xfrm>
            <a:custGeom>
              <a:avLst/>
              <a:gdLst>
                <a:gd name="connsiteX0" fmla="*/ 210117 w 211976"/>
                <a:gd name="connsiteY0" fmla="*/ 7550 h 71032"/>
                <a:gd name="connsiteX1" fmla="*/ 125979 w 211976"/>
                <a:gd name="connsiteY1" fmla="*/ 5962 h 71032"/>
                <a:gd name="connsiteX2" fmla="*/ 3742 w 211976"/>
                <a:gd name="connsiteY2" fmla="*/ 69462 h 71032"/>
                <a:gd name="connsiteX3" fmla="*/ 45017 w 211976"/>
                <a:gd name="connsiteY3" fmla="*/ 48825 h 71032"/>
                <a:gd name="connsiteX4" fmla="*/ 210117 w 211976"/>
                <a:gd name="connsiteY4" fmla="*/ 7550 h 71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976" h="71032">
                  <a:moveTo>
                    <a:pt x="210117" y="7550"/>
                  </a:moveTo>
                  <a:cubicBezTo>
                    <a:pt x="223611" y="406"/>
                    <a:pt x="160375" y="-4357"/>
                    <a:pt x="125979" y="5962"/>
                  </a:cubicBezTo>
                  <a:cubicBezTo>
                    <a:pt x="91583" y="16281"/>
                    <a:pt x="17236" y="62318"/>
                    <a:pt x="3742" y="69462"/>
                  </a:cubicBezTo>
                  <a:cubicBezTo>
                    <a:pt x="-9752" y="76606"/>
                    <a:pt x="15384" y="57556"/>
                    <a:pt x="45017" y="48825"/>
                  </a:cubicBezTo>
                  <a:cubicBezTo>
                    <a:pt x="74650" y="40094"/>
                    <a:pt x="196623" y="14694"/>
                    <a:pt x="210117" y="75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4EF480C-BD54-4F9F-AB2E-543A390FD4C9}"/>
                </a:ext>
              </a:extLst>
            </p:cNvPr>
            <p:cNvSpPr/>
            <p:nvPr/>
          </p:nvSpPr>
          <p:spPr>
            <a:xfrm>
              <a:off x="5514832" y="5277845"/>
              <a:ext cx="570437" cy="185154"/>
            </a:xfrm>
            <a:custGeom>
              <a:avLst/>
              <a:gdLst>
                <a:gd name="connsiteX0" fmla="*/ 143 w 570437"/>
                <a:gd name="connsiteY0" fmla="*/ 10118 h 185154"/>
                <a:gd name="connsiteX1" fmla="*/ 230331 w 570437"/>
                <a:gd name="connsiteY1" fmla="*/ 6943 h 185154"/>
                <a:gd name="connsiteX2" fmla="*/ 439881 w 570437"/>
                <a:gd name="connsiteY2" fmla="*/ 105368 h 185154"/>
                <a:gd name="connsiteX3" fmla="*/ 566881 w 570437"/>
                <a:gd name="connsiteY3" fmla="*/ 183155 h 185154"/>
                <a:gd name="connsiteX4" fmla="*/ 519256 w 570437"/>
                <a:gd name="connsiteY4" fmla="*/ 154580 h 185154"/>
                <a:gd name="connsiteX5" fmla="*/ 354156 w 570437"/>
                <a:gd name="connsiteY5" fmla="*/ 73618 h 185154"/>
                <a:gd name="connsiteX6" fmla="*/ 198581 w 570437"/>
                <a:gd name="connsiteY6" fmla="*/ 25993 h 185154"/>
                <a:gd name="connsiteX7" fmla="*/ 143 w 570437"/>
                <a:gd name="connsiteY7" fmla="*/ 10118 h 18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437" h="185154">
                  <a:moveTo>
                    <a:pt x="143" y="10118"/>
                  </a:moveTo>
                  <a:cubicBezTo>
                    <a:pt x="5435" y="6943"/>
                    <a:pt x="157041" y="-8932"/>
                    <a:pt x="230331" y="6943"/>
                  </a:cubicBezTo>
                  <a:cubicBezTo>
                    <a:pt x="303621" y="22818"/>
                    <a:pt x="383789" y="75999"/>
                    <a:pt x="439881" y="105368"/>
                  </a:cubicBezTo>
                  <a:cubicBezTo>
                    <a:pt x="495973" y="134737"/>
                    <a:pt x="553652" y="174953"/>
                    <a:pt x="566881" y="183155"/>
                  </a:cubicBezTo>
                  <a:cubicBezTo>
                    <a:pt x="580110" y="191357"/>
                    <a:pt x="554710" y="172836"/>
                    <a:pt x="519256" y="154580"/>
                  </a:cubicBezTo>
                  <a:cubicBezTo>
                    <a:pt x="483802" y="136324"/>
                    <a:pt x="407602" y="95049"/>
                    <a:pt x="354156" y="73618"/>
                  </a:cubicBezTo>
                  <a:cubicBezTo>
                    <a:pt x="300710" y="52187"/>
                    <a:pt x="259700" y="35253"/>
                    <a:pt x="198581" y="25993"/>
                  </a:cubicBezTo>
                  <a:cubicBezTo>
                    <a:pt x="137462" y="16733"/>
                    <a:pt x="-5149" y="13293"/>
                    <a:pt x="143" y="101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AA4E1451-83D4-4E6B-8168-899A7DFE975E}"/>
                </a:ext>
              </a:extLst>
            </p:cNvPr>
            <p:cNvSpPr/>
            <p:nvPr/>
          </p:nvSpPr>
          <p:spPr>
            <a:xfrm>
              <a:off x="5142436" y="5467350"/>
              <a:ext cx="353489" cy="238632"/>
            </a:xfrm>
            <a:custGeom>
              <a:avLst/>
              <a:gdLst>
                <a:gd name="connsiteX0" fmla="*/ 353489 w 353489"/>
                <a:gd name="connsiteY0" fmla="*/ 0 h 238632"/>
                <a:gd name="connsiteX1" fmla="*/ 256652 w 353489"/>
                <a:gd name="connsiteY1" fmla="*/ 20638 h 238632"/>
                <a:gd name="connsiteX2" fmla="*/ 183627 w 353489"/>
                <a:gd name="connsiteY2" fmla="*/ 77788 h 238632"/>
                <a:gd name="connsiteX3" fmla="*/ 78852 w 353489"/>
                <a:gd name="connsiteY3" fmla="*/ 134938 h 238632"/>
                <a:gd name="connsiteX4" fmla="*/ 13764 w 353489"/>
                <a:gd name="connsiteY4" fmla="*/ 193675 h 238632"/>
                <a:gd name="connsiteX5" fmla="*/ 16939 w 353489"/>
                <a:gd name="connsiteY5" fmla="*/ 222250 h 238632"/>
                <a:gd name="connsiteX6" fmla="*/ 191564 w 353489"/>
                <a:gd name="connsiteY6" fmla="*/ 236538 h 238632"/>
                <a:gd name="connsiteX7" fmla="*/ 116952 w 353489"/>
                <a:gd name="connsiteY7" fmla="*/ 236538 h 238632"/>
                <a:gd name="connsiteX8" fmla="*/ 18527 w 353489"/>
                <a:gd name="connsiteY8" fmla="*/ 217488 h 238632"/>
                <a:gd name="connsiteX9" fmla="*/ 85202 w 353489"/>
                <a:gd name="connsiteY9" fmla="*/ 161925 h 238632"/>
                <a:gd name="connsiteX10" fmla="*/ 353489 w 353489"/>
                <a:gd name="connsiteY10" fmla="*/ 0 h 23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3489" h="238632">
                  <a:moveTo>
                    <a:pt x="353489" y="0"/>
                  </a:moveTo>
                  <a:cubicBezTo>
                    <a:pt x="319225" y="3836"/>
                    <a:pt x="284962" y="7673"/>
                    <a:pt x="256652" y="20638"/>
                  </a:cubicBezTo>
                  <a:cubicBezTo>
                    <a:pt x="228342" y="33603"/>
                    <a:pt x="213260" y="58738"/>
                    <a:pt x="183627" y="77788"/>
                  </a:cubicBezTo>
                  <a:cubicBezTo>
                    <a:pt x="153994" y="96838"/>
                    <a:pt x="107162" y="115624"/>
                    <a:pt x="78852" y="134938"/>
                  </a:cubicBezTo>
                  <a:cubicBezTo>
                    <a:pt x="50542" y="154252"/>
                    <a:pt x="24083" y="179123"/>
                    <a:pt x="13764" y="193675"/>
                  </a:cubicBezTo>
                  <a:cubicBezTo>
                    <a:pt x="3445" y="208227"/>
                    <a:pt x="-12694" y="215106"/>
                    <a:pt x="16939" y="222250"/>
                  </a:cubicBezTo>
                  <a:cubicBezTo>
                    <a:pt x="46572" y="229394"/>
                    <a:pt x="174895" y="234157"/>
                    <a:pt x="191564" y="236538"/>
                  </a:cubicBezTo>
                  <a:cubicBezTo>
                    <a:pt x="208233" y="238919"/>
                    <a:pt x="145791" y="239713"/>
                    <a:pt x="116952" y="236538"/>
                  </a:cubicBezTo>
                  <a:cubicBezTo>
                    <a:pt x="88112" y="233363"/>
                    <a:pt x="23819" y="229923"/>
                    <a:pt x="18527" y="217488"/>
                  </a:cubicBezTo>
                  <a:cubicBezTo>
                    <a:pt x="13235" y="205053"/>
                    <a:pt x="85202" y="161925"/>
                    <a:pt x="85202" y="161925"/>
                  </a:cubicBezTo>
                  <a:lnTo>
                    <a:pt x="35348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F799DCA5-1FE9-4642-BE09-D328D67C3A8F}"/>
                </a:ext>
              </a:extLst>
            </p:cNvPr>
            <p:cNvSpPr/>
            <p:nvPr/>
          </p:nvSpPr>
          <p:spPr>
            <a:xfrm>
              <a:off x="5310188" y="5608638"/>
              <a:ext cx="252449" cy="82561"/>
            </a:xfrm>
            <a:custGeom>
              <a:avLst/>
              <a:gdLst>
                <a:gd name="connsiteX0" fmla="*/ 0 w 252449"/>
                <a:gd name="connsiteY0" fmla="*/ 0 h 82561"/>
                <a:gd name="connsiteX1" fmla="*/ 76200 w 252449"/>
                <a:gd name="connsiteY1" fmla="*/ 50800 h 82561"/>
                <a:gd name="connsiteX2" fmla="*/ 190500 w 252449"/>
                <a:gd name="connsiteY2" fmla="*/ 73025 h 82561"/>
                <a:gd name="connsiteX3" fmla="*/ 252412 w 252449"/>
                <a:gd name="connsiteY3" fmla="*/ 82550 h 82561"/>
                <a:gd name="connsiteX4" fmla="*/ 182562 w 252449"/>
                <a:gd name="connsiteY4" fmla="*/ 71437 h 82561"/>
                <a:gd name="connsiteX5" fmla="*/ 0 w 252449"/>
                <a:gd name="connsiteY5" fmla="*/ 0 h 8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449" h="82561">
                  <a:moveTo>
                    <a:pt x="0" y="0"/>
                  </a:moveTo>
                  <a:cubicBezTo>
                    <a:pt x="22225" y="19314"/>
                    <a:pt x="44450" y="38629"/>
                    <a:pt x="76200" y="50800"/>
                  </a:cubicBezTo>
                  <a:cubicBezTo>
                    <a:pt x="107950" y="62971"/>
                    <a:pt x="161131" y="67733"/>
                    <a:pt x="190500" y="73025"/>
                  </a:cubicBezTo>
                  <a:cubicBezTo>
                    <a:pt x="219869" y="78317"/>
                    <a:pt x="253735" y="82815"/>
                    <a:pt x="252412" y="82550"/>
                  </a:cubicBezTo>
                  <a:cubicBezTo>
                    <a:pt x="251089" y="82285"/>
                    <a:pt x="182562" y="71437"/>
                    <a:pt x="182562" y="71437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F3810D3-3B1F-4BD3-8D1B-B71E9FA77969}"/>
                </a:ext>
              </a:extLst>
            </p:cNvPr>
            <p:cNvSpPr/>
            <p:nvPr/>
          </p:nvSpPr>
          <p:spPr>
            <a:xfrm>
              <a:off x="5340894" y="5681633"/>
              <a:ext cx="383866" cy="38130"/>
            </a:xfrm>
            <a:custGeom>
              <a:avLst/>
              <a:gdLst>
                <a:gd name="connsiteX0" fmla="*/ 2631 w 383866"/>
                <a:gd name="connsiteY0" fmla="*/ 30 h 38130"/>
                <a:gd name="connsiteX1" fmla="*/ 108994 w 383866"/>
                <a:gd name="connsiteY1" fmla="*/ 11142 h 38130"/>
                <a:gd name="connsiteX2" fmla="*/ 218531 w 383866"/>
                <a:gd name="connsiteY2" fmla="*/ 31780 h 38130"/>
                <a:gd name="connsiteX3" fmla="*/ 289969 w 383866"/>
                <a:gd name="connsiteY3" fmla="*/ 38130 h 38130"/>
                <a:gd name="connsiteX4" fmla="*/ 383631 w 383866"/>
                <a:gd name="connsiteY4" fmla="*/ 31780 h 38130"/>
                <a:gd name="connsiteX5" fmla="*/ 313781 w 383866"/>
                <a:gd name="connsiteY5" fmla="*/ 20667 h 38130"/>
                <a:gd name="connsiteX6" fmla="*/ 223294 w 383866"/>
                <a:gd name="connsiteY6" fmla="*/ 14317 h 38130"/>
                <a:gd name="connsiteX7" fmla="*/ 2631 w 383866"/>
                <a:gd name="connsiteY7" fmla="*/ 30 h 3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3866" h="38130">
                  <a:moveTo>
                    <a:pt x="2631" y="30"/>
                  </a:moveTo>
                  <a:cubicBezTo>
                    <a:pt x="-16419" y="-499"/>
                    <a:pt x="73011" y="5850"/>
                    <a:pt x="108994" y="11142"/>
                  </a:cubicBezTo>
                  <a:cubicBezTo>
                    <a:pt x="144977" y="16434"/>
                    <a:pt x="188369" y="27282"/>
                    <a:pt x="218531" y="31780"/>
                  </a:cubicBezTo>
                  <a:cubicBezTo>
                    <a:pt x="248694" y="36278"/>
                    <a:pt x="262452" y="38130"/>
                    <a:pt x="289969" y="38130"/>
                  </a:cubicBezTo>
                  <a:cubicBezTo>
                    <a:pt x="317486" y="38130"/>
                    <a:pt x="379662" y="34691"/>
                    <a:pt x="383631" y="31780"/>
                  </a:cubicBezTo>
                  <a:cubicBezTo>
                    <a:pt x="387600" y="28870"/>
                    <a:pt x="340504" y="23577"/>
                    <a:pt x="313781" y="20667"/>
                  </a:cubicBezTo>
                  <a:cubicBezTo>
                    <a:pt x="287058" y="17757"/>
                    <a:pt x="271448" y="18815"/>
                    <a:pt x="223294" y="14317"/>
                  </a:cubicBezTo>
                  <a:cubicBezTo>
                    <a:pt x="175140" y="9819"/>
                    <a:pt x="21681" y="559"/>
                    <a:pt x="2631" y="3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65C7B73B-6991-4926-9391-4C21DCCD155B}"/>
                </a:ext>
              </a:extLst>
            </p:cNvPr>
            <p:cNvSpPr/>
            <p:nvPr/>
          </p:nvSpPr>
          <p:spPr>
            <a:xfrm>
              <a:off x="5419567" y="5398786"/>
              <a:ext cx="504084" cy="214674"/>
            </a:xfrm>
            <a:custGeom>
              <a:avLst/>
              <a:gdLst>
                <a:gd name="connsiteX0" fmla="*/ 503396 w 504084"/>
                <a:gd name="connsiteY0" fmla="*/ 214614 h 214674"/>
                <a:gd name="connsiteX1" fmla="*/ 390683 w 504084"/>
                <a:gd name="connsiteY1" fmla="*/ 151114 h 214674"/>
                <a:gd name="connsiteX2" fmla="*/ 354171 w 504084"/>
                <a:gd name="connsiteY2" fmla="*/ 146352 h 214674"/>
                <a:gd name="connsiteX3" fmla="*/ 354171 w 504084"/>
                <a:gd name="connsiteY3" fmla="*/ 109839 h 214674"/>
                <a:gd name="connsiteX4" fmla="*/ 327183 w 504084"/>
                <a:gd name="connsiteY4" fmla="*/ 122539 h 214674"/>
                <a:gd name="connsiteX5" fmla="*/ 300196 w 504084"/>
                <a:gd name="connsiteY5" fmla="*/ 100314 h 214674"/>
                <a:gd name="connsiteX6" fmla="*/ 268446 w 504084"/>
                <a:gd name="connsiteY6" fmla="*/ 108252 h 214674"/>
                <a:gd name="connsiteX7" fmla="*/ 220821 w 504084"/>
                <a:gd name="connsiteY7" fmla="*/ 92377 h 214674"/>
                <a:gd name="connsiteX8" fmla="*/ 173196 w 504084"/>
                <a:gd name="connsiteY8" fmla="*/ 103489 h 214674"/>
                <a:gd name="connsiteX9" fmla="*/ 120808 w 504084"/>
                <a:gd name="connsiteY9" fmla="*/ 114602 h 214674"/>
                <a:gd name="connsiteX10" fmla="*/ 111283 w 504084"/>
                <a:gd name="connsiteY10" fmla="*/ 114602 h 214674"/>
                <a:gd name="connsiteX11" fmla="*/ 96996 w 504084"/>
                <a:gd name="connsiteY11" fmla="*/ 100314 h 214674"/>
                <a:gd name="connsiteX12" fmla="*/ 73183 w 504084"/>
                <a:gd name="connsiteY12" fmla="*/ 63802 h 214674"/>
                <a:gd name="connsiteX13" fmla="*/ 158 w 504084"/>
                <a:gd name="connsiteY13" fmla="*/ 302 h 214674"/>
                <a:gd name="connsiteX14" fmla="*/ 55721 w 504084"/>
                <a:gd name="connsiteY14" fmla="*/ 41577 h 214674"/>
                <a:gd name="connsiteX15" fmla="*/ 123983 w 504084"/>
                <a:gd name="connsiteY15" fmla="*/ 82852 h 214674"/>
                <a:gd name="connsiteX16" fmla="*/ 150971 w 504084"/>
                <a:gd name="connsiteY16" fmla="*/ 89202 h 214674"/>
                <a:gd name="connsiteX17" fmla="*/ 136683 w 504084"/>
                <a:gd name="connsiteY17" fmla="*/ 57452 h 214674"/>
                <a:gd name="connsiteX18" fmla="*/ 79533 w 504084"/>
                <a:gd name="connsiteY18" fmla="*/ 5064 h 214674"/>
                <a:gd name="connsiteX19" fmla="*/ 162083 w 504084"/>
                <a:gd name="connsiteY19" fmla="*/ 66977 h 214674"/>
                <a:gd name="connsiteX20" fmla="*/ 185896 w 504084"/>
                <a:gd name="connsiteY20" fmla="*/ 86027 h 214674"/>
                <a:gd name="connsiteX21" fmla="*/ 200183 w 504084"/>
                <a:gd name="connsiteY21" fmla="*/ 22527 h 214674"/>
                <a:gd name="connsiteX22" fmla="*/ 204946 w 504084"/>
                <a:gd name="connsiteY22" fmla="*/ 59039 h 214674"/>
                <a:gd name="connsiteX23" fmla="*/ 252571 w 504084"/>
                <a:gd name="connsiteY23" fmla="*/ 78089 h 214674"/>
                <a:gd name="connsiteX24" fmla="*/ 268446 w 504084"/>
                <a:gd name="connsiteY24" fmla="*/ 79677 h 214674"/>
                <a:gd name="connsiteX25" fmla="*/ 277971 w 504084"/>
                <a:gd name="connsiteY25" fmla="*/ 51102 h 214674"/>
                <a:gd name="connsiteX26" fmla="*/ 322421 w 504084"/>
                <a:gd name="connsiteY26" fmla="*/ 27289 h 214674"/>
                <a:gd name="connsiteX27" fmla="*/ 287496 w 504084"/>
                <a:gd name="connsiteY27" fmla="*/ 62214 h 214674"/>
                <a:gd name="connsiteX28" fmla="*/ 311308 w 504084"/>
                <a:gd name="connsiteY28" fmla="*/ 86027 h 214674"/>
                <a:gd name="connsiteX29" fmla="*/ 343058 w 504084"/>
                <a:gd name="connsiteY29" fmla="*/ 62214 h 214674"/>
                <a:gd name="connsiteX30" fmla="*/ 397033 w 504084"/>
                <a:gd name="connsiteY30" fmla="*/ 46339 h 214674"/>
                <a:gd name="connsiteX31" fmla="*/ 350996 w 504084"/>
                <a:gd name="connsiteY31" fmla="*/ 82852 h 214674"/>
                <a:gd name="connsiteX32" fmla="*/ 398621 w 504084"/>
                <a:gd name="connsiteY32" fmla="*/ 95552 h 214674"/>
                <a:gd name="connsiteX33" fmla="*/ 463708 w 504084"/>
                <a:gd name="connsiteY33" fmla="*/ 81264 h 214674"/>
                <a:gd name="connsiteX34" fmla="*/ 411321 w 504084"/>
                <a:gd name="connsiteY34" fmla="*/ 100314 h 214674"/>
                <a:gd name="connsiteX35" fmla="*/ 414496 w 504084"/>
                <a:gd name="connsiteY35" fmla="*/ 130477 h 214674"/>
                <a:gd name="connsiteX36" fmla="*/ 498633 w 504084"/>
                <a:gd name="connsiteY36" fmla="*/ 90789 h 214674"/>
                <a:gd name="connsiteX37" fmla="*/ 441483 w 504084"/>
                <a:gd name="connsiteY37" fmla="*/ 138414 h 214674"/>
                <a:gd name="connsiteX38" fmla="*/ 503396 w 504084"/>
                <a:gd name="connsiteY38" fmla="*/ 214614 h 2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04084" h="214674">
                  <a:moveTo>
                    <a:pt x="503396" y="214614"/>
                  </a:moveTo>
                  <a:cubicBezTo>
                    <a:pt x="494929" y="216731"/>
                    <a:pt x="415554" y="162491"/>
                    <a:pt x="390683" y="151114"/>
                  </a:cubicBezTo>
                  <a:cubicBezTo>
                    <a:pt x="365812" y="139737"/>
                    <a:pt x="360256" y="153231"/>
                    <a:pt x="354171" y="146352"/>
                  </a:cubicBezTo>
                  <a:cubicBezTo>
                    <a:pt x="348086" y="139473"/>
                    <a:pt x="358669" y="113808"/>
                    <a:pt x="354171" y="109839"/>
                  </a:cubicBezTo>
                  <a:cubicBezTo>
                    <a:pt x="349673" y="105870"/>
                    <a:pt x="336179" y="124126"/>
                    <a:pt x="327183" y="122539"/>
                  </a:cubicBezTo>
                  <a:cubicBezTo>
                    <a:pt x="318187" y="120952"/>
                    <a:pt x="309985" y="102695"/>
                    <a:pt x="300196" y="100314"/>
                  </a:cubicBezTo>
                  <a:cubicBezTo>
                    <a:pt x="290407" y="97933"/>
                    <a:pt x="281675" y="109575"/>
                    <a:pt x="268446" y="108252"/>
                  </a:cubicBezTo>
                  <a:cubicBezTo>
                    <a:pt x="255217" y="106929"/>
                    <a:pt x="236696" y="93171"/>
                    <a:pt x="220821" y="92377"/>
                  </a:cubicBezTo>
                  <a:cubicBezTo>
                    <a:pt x="204946" y="91583"/>
                    <a:pt x="173196" y="103489"/>
                    <a:pt x="173196" y="103489"/>
                  </a:cubicBezTo>
                  <a:cubicBezTo>
                    <a:pt x="156527" y="107193"/>
                    <a:pt x="131127" y="112750"/>
                    <a:pt x="120808" y="114602"/>
                  </a:cubicBezTo>
                  <a:cubicBezTo>
                    <a:pt x="110489" y="116454"/>
                    <a:pt x="115252" y="116983"/>
                    <a:pt x="111283" y="114602"/>
                  </a:cubicBezTo>
                  <a:cubicBezTo>
                    <a:pt x="107314" y="112221"/>
                    <a:pt x="103346" y="108781"/>
                    <a:pt x="96996" y="100314"/>
                  </a:cubicBezTo>
                  <a:cubicBezTo>
                    <a:pt x="90646" y="91847"/>
                    <a:pt x="89323" y="80471"/>
                    <a:pt x="73183" y="63802"/>
                  </a:cubicBezTo>
                  <a:cubicBezTo>
                    <a:pt x="57043" y="47133"/>
                    <a:pt x="3068" y="4006"/>
                    <a:pt x="158" y="302"/>
                  </a:cubicBezTo>
                  <a:cubicBezTo>
                    <a:pt x="-2752" y="-3402"/>
                    <a:pt x="35083" y="27819"/>
                    <a:pt x="55721" y="41577"/>
                  </a:cubicBezTo>
                  <a:cubicBezTo>
                    <a:pt x="76359" y="55335"/>
                    <a:pt x="108108" y="74915"/>
                    <a:pt x="123983" y="82852"/>
                  </a:cubicBezTo>
                  <a:cubicBezTo>
                    <a:pt x="139858" y="90789"/>
                    <a:pt x="148854" y="93435"/>
                    <a:pt x="150971" y="89202"/>
                  </a:cubicBezTo>
                  <a:cubicBezTo>
                    <a:pt x="153088" y="84969"/>
                    <a:pt x="148589" y="71475"/>
                    <a:pt x="136683" y="57452"/>
                  </a:cubicBezTo>
                  <a:cubicBezTo>
                    <a:pt x="124777" y="43429"/>
                    <a:pt x="75300" y="3477"/>
                    <a:pt x="79533" y="5064"/>
                  </a:cubicBezTo>
                  <a:cubicBezTo>
                    <a:pt x="83766" y="6651"/>
                    <a:pt x="144356" y="53483"/>
                    <a:pt x="162083" y="66977"/>
                  </a:cubicBezTo>
                  <a:cubicBezTo>
                    <a:pt x="179810" y="80471"/>
                    <a:pt x="179546" y="93435"/>
                    <a:pt x="185896" y="86027"/>
                  </a:cubicBezTo>
                  <a:cubicBezTo>
                    <a:pt x="192246" y="78619"/>
                    <a:pt x="197008" y="27025"/>
                    <a:pt x="200183" y="22527"/>
                  </a:cubicBezTo>
                  <a:cubicBezTo>
                    <a:pt x="203358" y="18029"/>
                    <a:pt x="196215" y="49779"/>
                    <a:pt x="204946" y="59039"/>
                  </a:cubicBezTo>
                  <a:cubicBezTo>
                    <a:pt x="213677" y="68299"/>
                    <a:pt x="241988" y="74649"/>
                    <a:pt x="252571" y="78089"/>
                  </a:cubicBezTo>
                  <a:cubicBezTo>
                    <a:pt x="263154" y="81529"/>
                    <a:pt x="264213" y="84175"/>
                    <a:pt x="268446" y="79677"/>
                  </a:cubicBezTo>
                  <a:cubicBezTo>
                    <a:pt x="272679" y="75179"/>
                    <a:pt x="268975" y="59833"/>
                    <a:pt x="277971" y="51102"/>
                  </a:cubicBezTo>
                  <a:cubicBezTo>
                    <a:pt x="286967" y="42371"/>
                    <a:pt x="320834" y="25437"/>
                    <a:pt x="322421" y="27289"/>
                  </a:cubicBezTo>
                  <a:cubicBezTo>
                    <a:pt x="324008" y="29141"/>
                    <a:pt x="289348" y="52424"/>
                    <a:pt x="287496" y="62214"/>
                  </a:cubicBezTo>
                  <a:cubicBezTo>
                    <a:pt x="285644" y="72004"/>
                    <a:pt x="302048" y="86027"/>
                    <a:pt x="311308" y="86027"/>
                  </a:cubicBezTo>
                  <a:cubicBezTo>
                    <a:pt x="320568" y="86027"/>
                    <a:pt x="328771" y="68829"/>
                    <a:pt x="343058" y="62214"/>
                  </a:cubicBezTo>
                  <a:cubicBezTo>
                    <a:pt x="357345" y="55599"/>
                    <a:pt x="395710" y="42899"/>
                    <a:pt x="397033" y="46339"/>
                  </a:cubicBezTo>
                  <a:cubicBezTo>
                    <a:pt x="398356" y="49779"/>
                    <a:pt x="350731" y="74650"/>
                    <a:pt x="350996" y="82852"/>
                  </a:cubicBezTo>
                  <a:cubicBezTo>
                    <a:pt x="351261" y="91054"/>
                    <a:pt x="379836" y="95817"/>
                    <a:pt x="398621" y="95552"/>
                  </a:cubicBezTo>
                  <a:cubicBezTo>
                    <a:pt x="417406" y="95287"/>
                    <a:pt x="461591" y="80470"/>
                    <a:pt x="463708" y="81264"/>
                  </a:cubicBezTo>
                  <a:cubicBezTo>
                    <a:pt x="465825" y="82058"/>
                    <a:pt x="419523" y="92112"/>
                    <a:pt x="411321" y="100314"/>
                  </a:cubicBezTo>
                  <a:cubicBezTo>
                    <a:pt x="403119" y="108516"/>
                    <a:pt x="399944" y="132064"/>
                    <a:pt x="414496" y="130477"/>
                  </a:cubicBezTo>
                  <a:cubicBezTo>
                    <a:pt x="429048" y="128890"/>
                    <a:pt x="494135" y="89466"/>
                    <a:pt x="498633" y="90789"/>
                  </a:cubicBezTo>
                  <a:cubicBezTo>
                    <a:pt x="503131" y="92112"/>
                    <a:pt x="443600" y="121481"/>
                    <a:pt x="441483" y="138414"/>
                  </a:cubicBezTo>
                  <a:cubicBezTo>
                    <a:pt x="439366" y="155347"/>
                    <a:pt x="511863" y="212497"/>
                    <a:pt x="503396" y="2146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1AE06D6-A8E9-4823-9743-FE50E5C9DE55}"/>
                </a:ext>
              </a:extLst>
            </p:cNvPr>
            <p:cNvSpPr/>
            <p:nvPr/>
          </p:nvSpPr>
          <p:spPr>
            <a:xfrm>
              <a:off x="5321298" y="5491097"/>
              <a:ext cx="171779" cy="87379"/>
            </a:xfrm>
            <a:custGeom>
              <a:avLst/>
              <a:gdLst>
                <a:gd name="connsiteX0" fmla="*/ 171452 w 171779"/>
                <a:gd name="connsiteY0" fmla="*/ 1653 h 87379"/>
                <a:gd name="connsiteX1" fmla="*/ 119065 w 171779"/>
                <a:gd name="connsiteY1" fmla="*/ 34991 h 87379"/>
                <a:gd name="connsiteX2" fmla="*/ 88902 w 171779"/>
                <a:gd name="connsiteY2" fmla="*/ 85791 h 87379"/>
                <a:gd name="connsiteX3" fmla="*/ 93665 w 171779"/>
                <a:gd name="connsiteY3" fmla="*/ 55628 h 87379"/>
                <a:gd name="connsiteX4" fmla="*/ 79377 w 171779"/>
                <a:gd name="connsiteY4" fmla="*/ 87378 h 87379"/>
                <a:gd name="connsiteX5" fmla="*/ 73027 w 171779"/>
                <a:gd name="connsiteY5" fmla="*/ 57216 h 87379"/>
                <a:gd name="connsiteX6" fmla="*/ 85727 w 171779"/>
                <a:gd name="connsiteY6" fmla="*/ 65153 h 87379"/>
                <a:gd name="connsiteX7" fmla="*/ 38102 w 171779"/>
                <a:gd name="connsiteY7" fmla="*/ 74678 h 87379"/>
                <a:gd name="connsiteX8" fmla="*/ 1590 w 171779"/>
                <a:gd name="connsiteY8" fmla="*/ 65153 h 87379"/>
                <a:gd name="connsiteX9" fmla="*/ 92077 w 171779"/>
                <a:gd name="connsiteY9" fmla="*/ 11178 h 87379"/>
                <a:gd name="connsiteX10" fmla="*/ 171452 w 171779"/>
                <a:gd name="connsiteY10" fmla="*/ 1653 h 8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779" h="87379">
                  <a:moveTo>
                    <a:pt x="171452" y="1653"/>
                  </a:moveTo>
                  <a:cubicBezTo>
                    <a:pt x="175950" y="5622"/>
                    <a:pt x="132823" y="20968"/>
                    <a:pt x="119065" y="34991"/>
                  </a:cubicBezTo>
                  <a:cubicBezTo>
                    <a:pt x="105307" y="49014"/>
                    <a:pt x="93135" y="82352"/>
                    <a:pt x="88902" y="85791"/>
                  </a:cubicBezTo>
                  <a:cubicBezTo>
                    <a:pt x="84669" y="89230"/>
                    <a:pt x="95252" y="55364"/>
                    <a:pt x="93665" y="55628"/>
                  </a:cubicBezTo>
                  <a:cubicBezTo>
                    <a:pt x="92078" y="55892"/>
                    <a:pt x="82817" y="87113"/>
                    <a:pt x="79377" y="87378"/>
                  </a:cubicBezTo>
                  <a:cubicBezTo>
                    <a:pt x="75937" y="87643"/>
                    <a:pt x="71969" y="60920"/>
                    <a:pt x="73027" y="57216"/>
                  </a:cubicBezTo>
                  <a:cubicBezTo>
                    <a:pt x="74085" y="53512"/>
                    <a:pt x="91548" y="62243"/>
                    <a:pt x="85727" y="65153"/>
                  </a:cubicBezTo>
                  <a:cubicBezTo>
                    <a:pt x="79906" y="68063"/>
                    <a:pt x="52125" y="74678"/>
                    <a:pt x="38102" y="74678"/>
                  </a:cubicBezTo>
                  <a:cubicBezTo>
                    <a:pt x="24079" y="74678"/>
                    <a:pt x="-7406" y="75736"/>
                    <a:pt x="1590" y="65153"/>
                  </a:cubicBezTo>
                  <a:cubicBezTo>
                    <a:pt x="10586" y="54570"/>
                    <a:pt x="65883" y="21497"/>
                    <a:pt x="92077" y="11178"/>
                  </a:cubicBezTo>
                  <a:cubicBezTo>
                    <a:pt x="118271" y="859"/>
                    <a:pt x="166954" y="-2316"/>
                    <a:pt x="171452" y="16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F525181-4F94-4AEA-A9DA-11FE4077010E}"/>
                </a:ext>
              </a:extLst>
            </p:cNvPr>
            <p:cNvSpPr/>
            <p:nvPr/>
          </p:nvSpPr>
          <p:spPr>
            <a:xfrm>
              <a:off x="5694242" y="5600548"/>
              <a:ext cx="214434" cy="90708"/>
            </a:xfrm>
            <a:custGeom>
              <a:avLst/>
              <a:gdLst>
                <a:gd name="connsiteX0" fmla="*/ 214433 w 214434"/>
                <a:gd name="connsiteY0" fmla="*/ 152 h 90708"/>
                <a:gd name="connsiteX1" fmla="*/ 149346 w 214434"/>
                <a:gd name="connsiteY1" fmla="*/ 57302 h 90708"/>
                <a:gd name="connsiteX2" fmla="*/ 55683 w 214434"/>
                <a:gd name="connsiteY2" fmla="*/ 77940 h 90708"/>
                <a:gd name="connsiteX3" fmla="*/ 121 w 214434"/>
                <a:gd name="connsiteY3" fmla="*/ 90640 h 90708"/>
                <a:gd name="connsiteX4" fmla="*/ 69971 w 214434"/>
                <a:gd name="connsiteY4" fmla="*/ 82702 h 90708"/>
                <a:gd name="connsiteX5" fmla="*/ 147758 w 214434"/>
                <a:gd name="connsiteY5" fmla="*/ 76352 h 90708"/>
                <a:gd name="connsiteX6" fmla="*/ 214433 w 214434"/>
                <a:gd name="connsiteY6" fmla="*/ 152 h 90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34" h="90708">
                  <a:moveTo>
                    <a:pt x="214433" y="152"/>
                  </a:moveTo>
                  <a:cubicBezTo>
                    <a:pt x="214698" y="-3023"/>
                    <a:pt x="175804" y="44337"/>
                    <a:pt x="149346" y="57302"/>
                  </a:cubicBezTo>
                  <a:cubicBezTo>
                    <a:pt x="122888" y="70267"/>
                    <a:pt x="55683" y="77940"/>
                    <a:pt x="55683" y="77940"/>
                  </a:cubicBezTo>
                  <a:cubicBezTo>
                    <a:pt x="30812" y="83496"/>
                    <a:pt x="-2260" y="89846"/>
                    <a:pt x="121" y="90640"/>
                  </a:cubicBezTo>
                  <a:cubicBezTo>
                    <a:pt x="2502" y="91434"/>
                    <a:pt x="45365" y="85083"/>
                    <a:pt x="69971" y="82702"/>
                  </a:cubicBezTo>
                  <a:cubicBezTo>
                    <a:pt x="94577" y="80321"/>
                    <a:pt x="125269" y="86671"/>
                    <a:pt x="147758" y="76352"/>
                  </a:cubicBezTo>
                  <a:cubicBezTo>
                    <a:pt x="170247" y="66033"/>
                    <a:pt x="214168" y="3327"/>
                    <a:pt x="214433" y="1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502440C-8F3C-4AA1-8551-D80E34D6CC61}"/>
                </a:ext>
              </a:extLst>
            </p:cNvPr>
            <p:cNvSpPr/>
            <p:nvPr/>
          </p:nvSpPr>
          <p:spPr>
            <a:xfrm>
              <a:off x="5312945" y="5702045"/>
              <a:ext cx="208291" cy="93075"/>
            </a:xfrm>
            <a:custGeom>
              <a:avLst/>
              <a:gdLst>
                <a:gd name="connsiteX0" fmla="*/ 418 w 208291"/>
                <a:gd name="connsiteY0" fmla="*/ 255 h 93075"/>
                <a:gd name="connsiteX1" fmla="*/ 109955 w 208291"/>
                <a:gd name="connsiteY1" fmla="*/ 66930 h 93075"/>
                <a:gd name="connsiteX2" fmla="*/ 187743 w 208291"/>
                <a:gd name="connsiteY2" fmla="*/ 90743 h 93075"/>
                <a:gd name="connsiteX3" fmla="*/ 206793 w 208291"/>
                <a:gd name="connsiteY3" fmla="*/ 90743 h 93075"/>
                <a:gd name="connsiteX4" fmla="*/ 157580 w 208291"/>
                <a:gd name="connsiteY4" fmla="*/ 78043 h 93075"/>
                <a:gd name="connsiteX5" fmla="*/ 75030 w 208291"/>
                <a:gd name="connsiteY5" fmla="*/ 44705 h 93075"/>
                <a:gd name="connsiteX6" fmla="*/ 418 w 208291"/>
                <a:gd name="connsiteY6" fmla="*/ 255 h 9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291" h="93075">
                  <a:moveTo>
                    <a:pt x="418" y="255"/>
                  </a:moveTo>
                  <a:cubicBezTo>
                    <a:pt x="6239" y="3959"/>
                    <a:pt x="78734" y="51849"/>
                    <a:pt x="109955" y="66930"/>
                  </a:cubicBezTo>
                  <a:cubicBezTo>
                    <a:pt x="141176" y="82011"/>
                    <a:pt x="171603" y="86774"/>
                    <a:pt x="187743" y="90743"/>
                  </a:cubicBezTo>
                  <a:cubicBezTo>
                    <a:pt x="203883" y="94712"/>
                    <a:pt x="211820" y="92860"/>
                    <a:pt x="206793" y="90743"/>
                  </a:cubicBezTo>
                  <a:cubicBezTo>
                    <a:pt x="201766" y="88626"/>
                    <a:pt x="179541" y="85716"/>
                    <a:pt x="157580" y="78043"/>
                  </a:cubicBezTo>
                  <a:cubicBezTo>
                    <a:pt x="135620" y="70370"/>
                    <a:pt x="99107" y="55288"/>
                    <a:pt x="75030" y="44705"/>
                  </a:cubicBezTo>
                  <a:cubicBezTo>
                    <a:pt x="50953" y="34122"/>
                    <a:pt x="-5403" y="-3449"/>
                    <a:pt x="418" y="2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0D962A5-6DFE-4A7C-A643-7B1354E8B0FD}"/>
                </a:ext>
              </a:extLst>
            </p:cNvPr>
            <p:cNvSpPr/>
            <p:nvPr/>
          </p:nvSpPr>
          <p:spPr>
            <a:xfrm>
              <a:off x="5427518" y="5719941"/>
              <a:ext cx="347254" cy="39758"/>
            </a:xfrm>
            <a:custGeom>
              <a:avLst/>
              <a:gdLst>
                <a:gd name="connsiteX0" fmla="*/ 145 w 347254"/>
                <a:gd name="connsiteY0" fmla="*/ 1409 h 39758"/>
                <a:gd name="connsiteX1" fmla="*/ 125557 w 347254"/>
                <a:gd name="connsiteY1" fmla="*/ 9347 h 39758"/>
                <a:gd name="connsiteX2" fmla="*/ 173182 w 347254"/>
                <a:gd name="connsiteY2" fmla="*/ 20459 h 39758"/>
                <a:gd name="connsiteX3" fmla="*/ 344632 w 347254"/>
                <a:gd name="connsiteY3" fmla="*/ 12522 h 39758"/>
                <a:gd name="connsiteX4" fmla="*/ 268432 w 347254"/>
                <a:gd name="connsiteY4" fmla="*/ 22047 h 39758"/>
                <a:gd name="connsiteX5" fmla="*/ 152545 w 347254"/>
                <a:gd name="connsiteY5" fmla="*/ 39509 h 39758"/>
                <a:gd name="connsiteX6" fmla="*/ 145 w 347254"/>
                <a:gd name="connsiteY6" fmla="*/ 1409 h 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254" h="39758">
                  <a:moveTo>
                    <a:pt x="145" y="1409"/>
                  </a:moveTo>
                  <a:cubicBezTo>
                    <a:pt x="-4353" y="-3618"/>
                    <a:pt x="96718" y="6172"/>
                    <a:pt x="125557" y="9347"/>
                  </a:cubicBezTo>
                  <a:cubicBezTo>
                    <a:pt x="154397" y="12522"/>
                    <a:pt x="136670" y="19930"/>
                    <a:pt x="173182" y="20459"/>
                  </a:cubicBezTo>
                  <a:cubicBezTo>
                    <a:pt x="209694" y="20988"/>
                    <a:pt x="328757" y="12257"/>
                    <a:pt x="344632" y="12522"/>
                  </a:cubicBezTo>
                  <a:cubicBezTo>
                    <a:pt x="360507" y="12787"/>
                    <a:pt x="300447" y="17549"/>
                    <a:pt x="268432" y="22047"/>
                  </a:cubicBezTo>
                  <a:cubicBezTo>
                    <a:pt x="236418" y="26545"/>
                    <a:pt x="194878" y="41890"/>
                    <a:pt x="152545" y="39509"/>
                  </a:cubicBezTo>
                  <a:cubicBezTo>
                    <a:pt x="110212" y="37128"/>
                    <a:pt x="4643" y="6436"/>
                    <a:pt x="145" y="14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5F01701D-951E-4E6D-B543-A145CFD947A4}"/>
                </a:ext>
              </a:extLst>
            </p:cNvPr>
            <p:cNvSpPr/>
            <p:nvPr/>
          </p:nvSpPr>
          <p:spPr>
            <a:xfrm>
              <a:off x="5809794" y="5328401"/>
              <a:ext cx="561292" cy="483444"/>
            </a:xfrm>
            <a:custGeom>
              <a:avLst/>
              <a:gdLst>
                <a:gd name="connsiteX0" fmla="*/ 433844 w 561292"/>
                <a:gd name="connsiteY0" fmla="*/ 837 h 483444"/>
                <a:gd name="connsiteX1" fmla="*/ 473531 w 561292"/>
                <a:gd name="connsiteY1" fmla="*/ 64337 h 483444"/>
                <a:gd name="connsiteX2" fmla="*/ 556081 w 561292"/>
                <a:gd name="connsiteY2" fmla="*/ 83387 h 483444"/>
                <a:gd name="connsiteX3" fmla="*/ 546556 w 561292"/>
                <a:gd name="connsiteY3" fmla="*/ 116724 h 483444"/>
                <a:gd name="connsiteX4" fmla="*/ 495756 w 561292"/>
                <a:gd name="connsiteY4" fmla="*/ 215149 h 483444"/>
                <a:gd name="connsiteX5" fmla="*/ 341769 w 561292"/>
                <a:gd name="connsiteY5" fmla="*/ 351674 h 483444"/>
                <a:gd name="connsiteX6" fmla="*/ 192544 w 561292"/>
                <a:gd name="connsiteY6" fmla="*/ 419937 h 483444"/>
                <a:gd name="connsiteX7" fmla="*/ 456 w 561292"/>
                <a:gd name="connsiteY7" fmla="*/ 483437 h 483444"/>
                <a:gd name="connsiteX8" fmla="*/ 146506 w 561292"/>
                <a:gd name="connsiteY8" fmla="*/ 423112 h 483444"/>
                <a:gd name="connsiteX9" fmla="*/ 378281 w 561292"/>
                <a:gd name="connsiteY9" fmla="*/ 286587 h 483444"/>
                <a:gd name="connsiteX10" fmla="*/ 540206 w 561292"/>
                <a:gd name="connsiteY10" fmla="*/ 115137 h 483444"/>
                <a:gd name="connsiteX11" fmla="*/ 433844 w 561292"/>
                <a:gd name="connsiteY11" fmla="*/ 837 h 483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292" h="483444">
                  <a:moveTo>
                    <a:pt x="433844" y="837"/>
                  </a:moveTo>
                  <a:cubicBezTo>
                    <a:pt x="422732" y="-7630"/>
                    <a:pt x="453158" y="50579"/>
                    <a:pt x="473531" y="64337"/>
                  </a:cubicBezTo>
                  <a:cubicBezTo>
                    <a:pt x="493904" y="78095"/>
                    <a:pt x="543910" y="74656"/>
                    <a:pt x="556081" y="83387"/>
                  </a:cubicBezTo>
                  <a:cubicBezTo>
                    <a:pt x="568252" y="92118"/>
                    <a:pt x="556610" y="94764"/>
                    <a:pt x="546556" y="116724"/>
                  </a:cubicBezTo>
                  <a:cubicBezTo>
                    <a:pt x="536502" y="138684"/>
                    <a:pt x="529887" y="175991"/>
                    <a:pt x="495756" y="215149"/>
                  </a:cubicBezTo>
                  <a:cubicBezTo>
                    <a:pt x="461625" y="254307"/>
                    <a:pt x="392304" y="317543"/>
                    <a:pt x="341769" y="351674"/>
                  </a:cubicBezTo>
                  <a:cubicBezTo>
                    <a:pt x="291234" y="385805"/>
                    <a:pt x="249429" y="397977"/>
                    <a:pt x="192544" y="419937"/>
                  </a:cubicBezTo>
                  <a:cubicBezTo>
                    <a:pt x="135659" y="441897"/>
                    <a:pt x="8129" y="482908"/>
                    <a:pt x="456" y="483437"/>
                  </a:cubicBezTo>
                  <a:cubicBezTo>
                    <a:pt x="-7217" y="483966"/>
                    <a:pt x="83535" y="455920"/>
                    <a:pt x="146506" y="423112"/>
                  </a:cubicBezTo>
                  <a:cubicBezTo>
                    <a:pt x="209477" y="390304"/>
                    <a:pt x="312664" y="337916"/>
                    <a:pt x="378281" y="286587"/>
                  </a:cubicBezTo>
                  <a:cubicBezTo>
                    <a:pt x="443898" y="235258"/>
                    <a:pt x="527506" y="158529"/>
                    <a:pt x="540206" y="115137"/>
                  </a:cubicBezTo>
                  <a:cubicBezTo>
                    <a:pt x="552906" y="71745"/>
                    <a:pt x="444956" y="9304"/>
                    <a:pt x="433844" y="8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4273088-B4BB-4688-8A26-4F3D9C2FE174}"/>
                </a:ext>
              </a:extLst>
            </p:cNvPr>
            <p:cNvSpPr/>
            <p:nvPr/>
          </p:nvSpPr>
          <p:spPr>
            <a:xfrm>
              <a:off x="5886034" y="5315407"/>
              <a:ext cx="379908" cy="214257"/>
            </a:xfrm>
            <a:custGeom>
              <a:avLst/>
              <a:gdLst>
                <a:gd name="connsiteX0" fmla="*/ 416 w 379908"/>
                <a:gd name="connsiteY0" fmla="*/ 190043 h 214257"/>
                <a:gd name="connsiteX1" fmla="*/ 65504 w 379908"/>
                <a:gd name="connsiteY1" fmla="*/ 213856 h 214257"/>
                <a:gd name="connsiteX2" fmla="*/ 84554 w 379908"/>
                <a:gd name="connsiteY2" fmla="*/ 166231 h 214257"/>
                <a:gd name="connsiteX3" fmla="*/ 133766 w 379908"/>
                <a:gd name="connsiteY3" fmla="*/ 202743 h 214257"/>
                <a:gd name="connsiteX4" fmla="*/ 140116 w 379908"/>
                <a:gd name="connsiteY4" fmla="*/ 148768 h 214257"/>
                <a:gd name="connsiteX5" fmla="*/ 262354 w 379908"/>
                <a:gd name="connsiteY5" fmla="*/ 186868 h 214257"/>
                <a:gd name="connsiteX6" fmla="*/ 192504 w 379908"/>
                <a:gd name="connsiteY6" fmla="*/ 83681 h 214257"/>
                <a:gd name="connsiteX7" fmla="*/ 303629 w 379908"/>
                <a:gd name="connsiteY7" fmla="*/ 117018 h 214257"/>
                <a:gd name="connsiteX8" fmla="*/ 275054 w 379908"/>
                <a:gd name="connsiteY8" fmla="*/ 63043 h 214257"/>
                <a:gd name="connsiteX9" fmla="*/ 351254 w 379908"/>
                <a:gd name="connsiteY9" fmla="*/ 69393 h 214257"/>
                <a:gd name="connsiteX10" fmla="*/ 324266 w 379908"/>
                <a:gd name="connsiteY10" fmla="*/ 1131 h 214257"/>
                <a:gd name="connsiteX11" fmla="*/ 376654 w 379908"/>
                <a:gd name="connsiteY11" fmla="*/ 29706 h 214257"/>
                <a:gd name="connsiteX12" fmla="*/ 368716 w 379908"/>
                <a:gd name="connsiteY12" fmla="*/ 67806 h 214257"/>
                <a:gd name="connsiteX13" fmla="*/ 322679 w 379908"/>
                <a:gd name="connsiteY13" fmla="*/ 78918 h 214257"/>
                <a:gd name="connsiteX14" fmla="*/ 322679 w 379908"/>
                <a:gd name="connsiteY14" fmla="*/ 82093 h 214257"/>
                <a:gd name="connsiteX15" fmla="*/ 294104 w 379908"/>
                <a:gd name="connsiteY15" fmla="*/ 117018 h 214257"/>
                <a:gd name="connsiteX16" fmla="*/ 248066 w 379908"/>
                <a:gd name="connsiteY16" fmla="*/ 117018 h 214257"/>
                <a:gd name="connsiteX17" fmla="*/ 222666 w 379908"/>
                <a:gd name="connsiteY17" fmla="*/ 178931 h 214257"/>
                <a:gd name="connsiteX18" fmla="*/ 157579 w 379908"/>
                <a:gd name="connsiteY18" fmla="*/ 172581 h 214257"/>
                <a:gd name="connsiteX19" fmla="*/ 113129 w 379908"/>
                <a:gd name="connsiteY19" fmla="*/ 197981 h 214257"/>
                <a:gd name="connsiteX20" fmla="*/ 100429 w 379908"/>
                <a:gd name="connsiteY20" fmla="*/ 207506 h 214257"/>
                <a:gd name="connsiteX21" fmla="*/ 416 w 379908"/>
                <a:gd name="connsiteY21" fmla="*/ 190043 h 2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9908" h="214257">
                  <a:moveTo>
                    <a:pt x="416" y="190043"/>
                  </a:moveTo>
                  <a:cubicBezTo>
                    <a:pt x="-5405" y="191101"/>
                    <a:pt x="51481" y="217825"/>
                    <a:pt x="65504" y="213856"/>
                  </a:cubicBezTo>
                  <a:cubicBezTo>
                    <a:pt x="79527" y="209887"/>
                    <a:pt x="73177" y="168083"/>
                    <a:pt x="84554" y="166231"/>
                  </a:cubicBezTo>
                  <a:cubicBezTo>
                    <a:pt x="95931" y="164379"/>
                    <a:pt x="124506" y="205653"/>
                    <a:pt x="133766" y="202743"/>
                  </a:cubicBezTo>
                  <a:cubicBezTo>
                    <a:pt x="143026" y="199833"/>
                    <a:pt x="118685" y="151414"/>
                    <a:pt x="140116" y="148768"/>
                  </a:cubicBezTo>
                  <a:cubicBezTo>
                    <a:pt x="161547" y="146122"/>
                    <a:pt x="253623" y="197716"/>
                    <a:pt x="262354" y="186868"/>
                  </a:cubicBezTo>
                  <a:cubicBezTo>
                    <a:pt x="271085" y="176020"/>
                    <a:pt x="185625" y="95323"/>
                    <a:pt x="192504" y="83681"/>
                  </a:cubicBezTo>
                  <a:cubicBezTo>
                    <a:pt x="199383" y="72039"/>
                    <a:pt x="289871" y="120458"/>
                    <a:pt x="303629" y="117018"/>
                  </a:cubicBezTo>
                  <a:cubicBezTo>
                    <a:pt x="317387" y="113578"/>
                    <a:pt x="267117" y="70980"/>
                    <a:pt x="275054" y="63043"/>
                  </a:cubicBezTo>
                  <a:cubicBezTo>
                    <a:pt x="282991" y="55106"/>
                    <a:pt x="343052" y="79712"/>
                    <a:pt x="351254" y="69393"/>
                  </a:cubicBezTo>
                  <a:cubicBezTo>
                    <a:pt x="359456" y="59074"/>
                    <a:pt x="320033" y="7745"/>
                    <a:pt x="324266" y="1131"/>
                  </a:cubicBezTo>
                  <a:cubicBezTo>
                    <a:pt x="328499" y="-5483"/>
                    <a:pt x="369246" y="18593"/>
                    <a:pt x="376654" y="29706"/>
                  </a:cubicBezTo>
                  <a:cubicBezTo>
                    <a:pt x="384062" y="40818"/>
                    <a:pt x="377712" y="59604"/>
                    <a:pt x="368716" y="67806"/>
                  </a:cubicBezTo>
                  <a:cubicBezTo>
                    <a:pt x="359720" y="76008"/>
                    <a:pt x="322679" y="78918"/>
                    <a:pt x="322679" y="78918"/>
                  </a:cubicBezTo>
                  <a:cubicBezTo>
                    <a:pt x="315006" y="81299"/>
                    <a:pt x="327441" y="75743"/>
                    <a:pt x="322679" y="82093"/>
                  </a:cubicBezTo>
                  <a:cubicBezTo>
                    <a:pt x="317917" y="88443"/>
                    <a:pt x="306540" y="111197"/>
                    <a:pt x="294104" y="117018"/>
                  </a:cubicBezTo>
                  <a:cubicBezTo>
                    <a:pt x="281669" y="122839"/>
                    <a:pt x="259972" y="106699"/>
                    <a:pt x="248066" y="117018"/>
                  </a:cubicBezTo>
                  <a:cubicBezTo>
                    <a:pt x="236160" y="127337"/>
                    <a:pt x="237747" y="169671"/>
                    <a:pt x="222666" y="178931"/>
                  </a:cubicBezTo>
                  <a:cubicBezTo>
                    <a:pt x="207585" y="188191"/>
                    <a:pt x="175835" y="169406"/>
                    <a:pt x="157579" y="172581"/>
                  </a:cubicBezTo>
                  <a:cubicBezTo>
                    <a:pt x="139323" y="175756"/>
                    <a:pt x="122654" y="192160"/>
                    <a:pt x="113129" y="197981"/>
                  </a:cubicBezTo>
                  <a:cubicBezTo>
                    <a:pt x="103604" y="203802"/>
                    <a:pt x="118685" y="207242"/>
                    <a:pt x="100429" y="207506"/>
                  </a:cubicBezTo>
                  <a:cubicBezTo>
                    <a:pt x="82173" y="207770"/>
                    <a:pt x="6237" y="188985"/>
                    <a:pt x="416" y="1900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BCA0098-49CC-40AC-A75D-9EB6F07B49FD}"/>
                </a:ext>
              </a:extLst>
            </p:cNvPr>
            <p:cNvSpPr/>
            <p:nvPr/>
          </p:nvSpPr>
          <p:spPr>
            <a:xfrm>
              <a:off x="5193167" y="5706980"/>
              <a:ext cx="565095" cy="176328"/>
            </a:xfrm>
            <a:custGeom>
              <a:avLst/>
              <a:gdLst>
                <a:gd name="connsiteX0" fmla="*/ 186871 w 565095"/>
                <a:gd name="connsiteY0" fmla="*/ 83 h 176328"/>
                <a:gd name="connsiteX1" fmla="*/ 7483 w 565095"/>
                <a:gd name="connsiteY1" fmla="*/ 33420 h 176328"/>
                <a:gd name="connsiteX2" fmla="*/ 37646 w 565095"/>
                <a:gd name="connsiteY2" fmla="*/ 33420 h 176328"/>
                <a:gd name="connsiteX3" fmla="*/ 72571 w 565095"/>
                <a:gd name="connsiteY3" fmla="*/ 66758 h 176328"/>
                <a:gd name="connsiteX4" fmla="*/ 170996 w 565095"/>
                <a:gd name="connsiteY4" fmla="*/ 117558 h 176328"/>
                <a:gd name="connsiteX5" fmla="*/ 278946 w 565095"/>
                <a:gd name="connsiteY5" fmla="*/ 146133 h 176328"/>
                <a:gd name="connsiteX6" fmla="*/ 563108 w 565095"/>
                <a:gd name="connsiteY6" fmla="*/ 176295 h 176328"/>
                <a:gd name="connsiteX7" fmla="*/ 385308 w 565095"/>
                <a:gd name="connsiteY7" fmla="*/ 149308 h 176328"/>
                <a:gd name="connsiteX8" fmla="*/ 15421 w 565095"/>
                <a:gd name="connsiteY8" fmla="*/ 44533 h 176328"/>
                <a:gd name="connsiteX9" fmla="*/ 186871 w 565095"/>
                <a:gd name="connsiteY9" fmla="*/ 83 h 17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5095" h="176328">
                  <a:moveTo>
                    <a:pt x="186871" y="83"/>
                  </a:moveTo>
                  <a:cubicBezTo>
                    <a:pt x="185548" y="-1769"/>
                    <a:pt x="32354" y="27864"/>
                    <a:pt x="7483" y="33420"/>
                  </a:cubicBezTo>
                  <a:cubicBezTo>
                    <a:pt x="-17388" y="38976"/>
                    <a:pt x="26798" y="27864"/>
                    <a:pt x="37646" y="33420"/>
                  </a:cubicBezTo>
                  <a:cubicBezTo>
                    <a:pt x="48494" y="38976"/>
                    <a:pt x="50346" y="52735"/>
                    <a:pt x="72571" y="66758"/>
                  </a:cubicBezTo>
                  <a:cubicBezTo>
                    <a:pt x="94796" y="80781"/>
                    <a:pt x="136600" y="104329"/>
                    <a:pt x="170996" y="117558"/>
                  </a:cubicBezTo>
                  <a:cubicBezTo>
                    <a:pt x="205392" y="130787"/>
                    <a:pt x="213594" y="136344"/>
                    <a:pt x="278946" y="146133"/>
                  </a:cubicBezTo>
                  <a:cubicBezTo>
                    <a:pt x="344298" y="155922"/>
                    <a:pt x="545381" y="175766"/>
                    <a:pt x="563108" y="176295"/>
                  </a:cubicBezTo>
                  <a:cubicBezTo>
                    <a:pt x="580835" y="176824"/>
                    <a:pt x="476589" y="171268"/>
                    <a:pt x="385308" y="149308"/>
                  </a:cubicBezTo>
                  <a:cubicBezTo>
                    <a:pt x="294027" y="127348"/>
                    <a:pt x="51669" y="67552"/>
                    <a:pt x="15421" y="44533"/>
                  </a:cubicBezTo>
                  <a:cubicBezTo>
                    <a:pt x="-20827" y="21514"/>
                    <a:pt x="188194" y="1935"/>
                    <a:pt x="186871" y="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58E3246-C525-4526-A2B4-FAF24104D0FD}"/>
                </a:ext>
              </a:extLst>
            </p:cNvPr>
            <p:cNvSpPr/>
            <p:nvPr/>
          </p:nvSpPr>
          <p:spPr>
            <a:xfrm>
              <a:off x="5429144" y="5832301"/>
              <a:ext cx="290747" cy="76587"/>
            </a:xfrm>
            <a:custGeom>
              <a:avLst/>
              <a:gdLst>
                <a:gd name="connsiteX0" fmla="*/ 106 w 290747"/>
                <a:gd name="connsiteY0" fmla="*/ 174 h 76587"/>
                <a:gd name="connsiteX1" fmla="*/ 100119 w 290747"/>
                <a:gd name="connsiteY1" fmla="*/ 58912 h 76587"/>
                <a:gd name="connsiteX2" fmla="*/ 289031 w 290747"/>
                <a:gd name="connsiteY2" fmla="*/ 76374 h 76587"/>
                <a:gd name="connsiteX3" fmla="*/ 187431 w 290747"/>
                <a:gd name="connsiteY3" fmla="*/ 66849 h 76587"/>
                <a:gd name="connsiteX4" fmla="*/ 82656 w 290747"/>
                <a:gd name="connsiteY4" fmla="*/ 41449 h 76587"/>
                <a:gd name="connsiteX5" fmla="*/ 106 w 290747"/>
                <a:gd name="connsiteY5" fmla="*/ 174 h 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747" h="76587">
                  <a:moveTo>
                    <a:pt x="106" y="174"/>
                  </a:moveTo>
                  <a:cubicBezTo>
                    <a:pt x="3016" y="3084"/>
                    <a:pt x="51965" y="46212"/>
                    <a:pt x="100119" y="58912"/>
                  </a:cubicBezTo>
                  <a:cubicBezTo>
                    <a:pt x="148273" y="71612"/>
                    <a:pt x="289031" y="76374"/>
                    <a:pt x="289031" y="76374"/>
                  </a:cubicBezTo>
                  <a:cubicBezTo>
                    <a:pt x="303583" y="77697"/>
                    <a:pt x="221827" y="72670"/>
                    <a:pt x="187431" y="66849"/>
                  </a:cubicBezTo>
                  <a:cubicBezTo>
                    <a:pt x="153035" y="61028"/>
                    <a:pt x="110437" y="51239"/>
                    <a:pt x="82656" y="41449"/>
                  </a:cubicBezTo>
                  <a:cubicBezTo>
                    <a:pt x="54875" y="31660"/>
                    <a:pt x="-2804" y="-2736"/>
                    <a:pt x="106" y="1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32B6616A-650F-4E23-8834-30D7AA0CB95F}"/>
                </a:ext>
              </a:extLst>
            </p:cNvPr>
            <p:cNvSpPr/>
            <p:nvPr/>
          </p:nvSpPr>
          <p:spPr>
            <a:xfrm>
              <a:off x="5327053" y="5745978"/>
              <a:ext cx="494920" cy="95367"/>
            </a:xfrm>
            <a:custGeom>
              <a:avLst/>
              <a:gdLst>
                <a:gd name="connsiteX0" fmla="*/ 8535 w 494920"/>
                <a:gd name="connsiteY0" fmla="*/ 772 h 95367"/>
                <a:gd name="connsiteX1" fmla="*/ 237135 w 494920"/>
                <a:gd name="connsiteY1" fmla="*/ 67447 h 95367"/>
                <a:gd name="connsiteX2" fmla="*/ 492722 w 494920"/>
                <a:gd name="connsiteY2" fmla="*/ 91260 h 95367"/>
                <a:gd name="connsiteX3" fmla="*/ 345085 w 494920"/>
                <a:gd name="connsiteY3" fmla="*/ 89672 h 95367"/>
                <a:gd name="connsiteX4" fmla="*/ 76797 w 494920"/>
                <a:gd name="connsiteY4" fmla="*/ 35697 h 95367"/>
                <a:gd name="connsiteX5" fmla="*/ 8535 w 494920"/>
                <a:gd name="connsiteY5" fmla="*/ 772 h 95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920" h="95367">
                  <a:moveTo>
                    <a:pt x="8535" y="772"/>
                  </a:moveTo>
                  <a:cubicBezTo>
                    <a:pt x="35258" y="6064"/>
                    <a:pt x="156437" y="52366"/>
                    <a:pt x="237135" y="67447"/>
                  </a:cubicBezTo>
                  <a:cubicBezTo>
                    <a:pt x="317833" y="82528"/>
                    <a:pt x="474730" y="87556"/>
                    <a:pt x="492722" y="91260"/>
                  </a:cubicBezTo>
                  <a:cubicBezTo>
                    <a:pt x="510714" y="94964"/>
                    <a:pt x="414406" y="98932"/>
                    <a:pt x="345085" y="89672"/>
                  </a:cubicBezTo>
                  <a:cubicBezTo>
                    <a:pt x="275764" y="80412"/>
                    <a:pt x="132095" y="52895"/>
                    <a:pt x="76797" y="35697"/>
                  </a:cubicBezTo>
                  <a:cubicBezTo>
                    <a:pt x="21499" y="18499"/>
                    <a:pt x="-18188" y="-4520"/>
                    <a:pt x="8535" y="77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44ADC579-4640-492C-8E3B-7887E1D6BFA8}"/>
                </a:ext>
              </a:extLst>
            </p:cNvPr>
            <p:cNvSpPr/>
            <p:nvPr/>
          </p:nvSpPr>
          <p:spPr>
            <a:xfrm>
              <a:off x="5244221" y="5607897"/>
              <a:ext cx="191219" cy="67483"/>
            </a:xfrm>
            <a:custGeom>
              <a:avLst/>
              <a:gdLst>
                <a:gd name="connsiteX0" fmla="*/ 879 w 191219"/>
                <a:gd name="connsiteY0" fmla="*/ 741 h 67483"/>
                <a:gd name="connsiteX1" fmla="*/ 50092 w 191219"/>
                <a:gd name="connsiteY1" fmla="*/ 26141 h 67483"/>
                <a:gd name="connsiteX2" fmla="*/ 188204 w 191219"/>
                <a:gd name="connsiteY2" fmla="*/ 65828 h 67483"/>
                <a:gd name="connsiteX3" fmla="*/ 140579 w 191219"/>
                <a:gd name="connsiteY3" fmla="*/ 59478 h 67483"/>
                <a:gd name="connsiteX4" fmla="*/ 85017 w 191219"/>
                <a:gd name="connsiteY4" fmla="*/ 54716 h 67483"/>
                <a:gd name="connsiteX5" fmla="*/ 879 w 191219"/>
                <a:gd name="connsiteY5" fmla="*/ 741 h 6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" h="67483">
                  <a:moveTo>
                    <a:pt x="879" y="741"/>
                  </a:moveTo>
                  <a:cubicBezTo>
                    <a:pt x="-4942" y="-4021"/>
                    <a:pt x="18871" y="15293"/>
                    <a:pt x="50092" y="26141"/>
                  </a:cubicBezTo>
                  <a:cubicBezTo>
                    <a:pt x="81313" y="36989"/>
                    <a:pt x="173123" y="60272"/>
                    <a:pt x="188204" y="65828"/>
                  </a:cubicBezTo>
                  <a:cubicBezTo>
                    <a:pt x="203285" y="71384"/>
                    <a:pt x="157777" y="61330"/>
                    <a:pt x="140579" y="59478"/>
                  </a:cubicBezTo>
                  <a:cubicBezTo>
                    <a:pt x="123381" y="57626"/>
                    <a:pt x="104331" y="63976"/>
                    <a:pt x="85017" y="54716"/>
                  </a:cubicBezTo>
                  <a:cubicBezTo>
                    <a:pt x="65703" y="45456"/>
                    <a:pt x="6700" y="5503"/>
                    <a:pt x="879" y="7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5AD7701-4484-4056-BE06-367474FFF8EF}"/>
                </a:ext>
              </a:extLst>
            </p:cNvPr>
            <p:cNvSpPr/>
            <p:nvPr/>
          </p:nvSpPr>
          <p:spPr>
            <a:xfrm>
              <a:off x="5489532" y="5452849"/>
              <a:ext cx="391770" cy="55522"/>
            </a:xfrm>
            <a:custGeom>
              <a:avLst/>
              <a:gdLst>
                <a:gd name="connsiteX0" fmla="*/ 43 w 391770"/>
                <a:gd name="connsiteY0" fmla="*/ 12914 h 55522"/>
                <a:gd name="connsiteX1" fmla="*/ 163556 w 391770"/>
                <a:gd name="connsiteY1" fmla="*/ 1801 h 55522"/>
                <a:gd name="connsiteX2" fmla="*/ 385806 w 391770"/>
                <a:gd name="connsiteY2" fmla="*/ 54189 h 55522"/>
                <a:gd name="connsiteX3" fmla="*/ 312781 w 391770"/>
                <a:gd name="connsiteY3" fmla="*/ 38314 h 55522"/>
                <a:gd name="connsiteX4" fmla="*/ 149268 w 391770"/>
                <a:gd name="connsiteY4" fmla="*/ 20851 h 55522"/>
                <a:gd name="connsiteX5" fmla="*/ 43 w 391770"/>
                <a:gd name="connsiteY5" fmla="*/ 12914 h 5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770" h="55522">
                  <a:moveTo>
                    <a:pt x="43" y="12914"/>
                  </a:moveTo>
                  <a:cubicBezTo>
                    <a:pt x="2424" y="9739"/>
                    <a:pt x="99262" y="-5078"/>
                    <a:pt x="163556" y="1801"/>
                  </a:cubicBezTo>
                  <a:cubicBezTo>
                    <a:pt x="227850" y="8680"/>
                    <a:pt x="360935" y="48104"/>
                    <a:pt x="385806" y="54189"/>
                  </a:cubicBezTo>
                  <a:cubicBezTo>
                    <a:pt x="410677" y="60274"/>
                    <a:pt x="352204" y="43870"/>
                    <a:pt x="312781" y="38314"/>
                  </a:cubicBezTo>
                  <a:cubicBezTo>
                    <a:pt x="273358" y="32758"/>
                    <a:pt x="205095" y="21909"/>
                    <a:pt x="149268" y="20851"/>
                  </a:cubicBezTo>
                  <a:cubicBezTo>
                    <a:pt x="93441" y="19793"/>
                    <a:pt x="-2338" y="16089"/>
                    <a:pt x="43" y="12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188E39C-3F42-4A6E-B4CF-1A012FDEBE71}"/>
                </a:ext>
              </a:extLst>
            </p:cNvPr>
            <p:cNvSpPr/>
            <p:nvPr/>
          </p:nvSpPr>
          <p:spPr>
            <a:xfrm>
              <a:off x="5412432" y="5458191"/>
              <a:ext cx="382679" cy="246801"/>
            </a:xfrm>
            <a:custGeom>
              <a:avLst/>
              <a:gdLst>
                <a:gd name="connsiteX0" fmla="*/ 380356 w 382679"/>
                <a:gd name="connsiteY0" fmla="*/ 40909 h 246801"/>
                <a:gd name="connsiteX1" fmla="*/ 348606 w 382679"/>
                <a:gd name="connsiteY1" fmla="*/ 128222 h 246801"/>
                <a:gd name="connsiteX2" fmla="*/ 313681 w 382679"/>
                <a:gd name="connsiteY2" fmla="*/ 193309 h 246801"/>
                <a:gd name="connsiteX3" fmla="*/ 294631 w 382679"/>
                <a:gd name="connsiteY3" fmla="*/ 218709 h 246801"/>
                <a:gd name="connsiteX4" fmla="*/ 242243 w 382679"/>
                <a:gd name="connsiteY4" fmla="*/ 239347 h 246801"/>
                <a:gd name="connsiteX5" fmla="*/ 143818 w 382679"/>
                <a:gd name="connsiteY5" fmla="*/ 245697 h 246801"/>
                <a:gd name="connsiteX6" fmla="*/ 62856 w 382679"/>
                <a:gd name="connsiteY6" fmla="*/ 218709 h 246801"/>
                <a:gd name="connsiteX7" fmla="*/ 10468 w 382679"/>
                <a:gd name="connsiteY7" fmla="*/ 121872 h 246801"/>
                <a:gd name="connsiteX8" fmla="*/ 2531 w 382679"/>
                <a:gd name="connsiteY8" fmla="*/ 55197 h 246801"/>
                <a:gd name="connsiteX9" fmla="*/ 42218 w 382679"/>
                <a:gd name="connsiteY9" fmla="*/ 20272 h 246801"/>
                <a:gd name="connsiteX10" fmla="*/ 161281 w 382679"/>
                <a:gd name="connsiteY10" fmla="*/ 2809 h 246801"/>
                <a:gd name="connsiteX11" fmla="*/ 281931 w 382679"/>
                <a:gd name="connsiteY11" fmla="*/ 2809 h 246801"/>
                <a:gd name="connsiteX12" fmla="*/ 380356 w 382679"/>
                <a:gd name="connsiteY12" fmla="*/ 40909 h 246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679" h="246801">
                  <a:moveTo>
                    <a:pt x="380356" y="40909"/>
                  </a:moveTo>
                  <a:cubicBezTo>
                    <a:pt x="391468" y="61811"/>
                    <a:pt x="359718" y="102822"/>
                    <a:pt x="348606" y="128222"/>
                  </a:cubicBezTo>
                  <a:cubicBezTo>
                    <a:pt x="337494" y="153622"/>
                    <a:pt x="322677" y="178228"/>
                    <a:pt x="313681" y="193309"/>
                  </a:cubicBezTo>
                  <a:cubicBezTo>
                    <a:pt x="304685" y="208390"/>
                    <a:pt x="306537" y="211036"/>
                    <a:pt x="294631" y="218709"/>
                  </a:cubicBezTo>
                  <a:cubicBezTo>
                    <a:pt x="282725" y="226382"/>
                    <a:pt x="267378" y="234849"/>
                    <a:pt x="242243" y="239347"/>
                  </a:cubicBezTo>
                  <a:cubicBezTo>
                    <a:pt x="217108" y="243845"/>
                    <a:pt x="173716" y="249137"/>
                    <a:pt x="143818" y="245697"/>
                  </a:cubicBezTo>
                  <a:cubicBezTo>
                    <a:pt x="113920" y="242257"/>
                    <a:pt x="85081" y="239346"/>
                    <a:pt x="62856" y="218709"/>
                  </a:cubicBezTo>
                  <a:cubicBezTo>
                    <a:pt x="40631" y="198072"/>
                    <a:pt x="20522" y="149124"/>
                    <a:pt x="10468" y="121872"/>
                  </a:cubicBezTo>
                  <a:cubicBezTo>
                    <a:pt x="414" y="94620"/>
                    <a:pt x="-2761" y="72130"/>
                    <a:pt x="2531" y="55197"/>
                  </a:cubicBezTo>
                  <a:cubicBezTo>
                    <a:pt x="7823" y="38264"/>
                    <a:pt x="15760" y="29003"/>
                    <a:pt x="42218" y="20272"/>
                  </a:cubicBezTo>
                  <a:cubicBezTo>
                    <a:pt x="68676" y="11541"/>
                    <a:pt x="121329" y="5719"/>
                    <a:pt x="161281" y="2809"/>
                  </a:cubicBezTo>
                  <a:cubicBezTo>
                    <a:pt x="201233" y="-102"/>
                    <a:pt x="248329" y="-1689"/>
                    <a:pt x="281931" y="2809"/>
                  </a:cubicBezTo>
                  <a:cubicBezTo>
                    <a:pt x="315533" y="7307"/>
                    <a:pt x="369244" y="20007"/>
                    <a:pt x="380356" y="409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月 39">
              <a:extLst>
                <a:ext uri="{FF2B5EF4-FFF2-40B4-BE49-F238E27FC236}">
                  <a16:creationId xmlns:a16="http://schemas.microsoft.com/office/drawing/2014/main" id="{EB73BCA4-2A2A-410E-B62A-4CD7CEAE1C81}"/>
                </a:ext>
              </a:extLst>
            </p:cNvPr>
            <p:cNvSpPr/>
            <p:nvPr/>
          </p:nvSpPr>
          <p:spPr>
            <a:xfrm rot="15657390">
              <a:off x="5645150" y="5551488"/>
              <a:ext cx="73025" cy="889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4C0F7090-93D5-4714-87BB-27C4C790A4B2}"/>
                </a:ext>
              </a:extLst>
            </p:cNvPr>
            <p:cNvSpPr/>
            <p:nvPr/>
          </p:nvSpPr>
          <p:spPr>
            <a:xfrm>
              <a:off x="5599113" y="5584826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7C28C1DC-611B-4A0E-8A38-331438DB3352}"/>
                </a:ext>
              </a:extLst>
            </p:cNvPr>
            <p:cNvSpPr/>
            <p:nvPr/>
          </p:nvSpPr>
          <p:spPr>
            <a:xfrm>
              <a:off x="5541963" y="5602289"/>
              <a:ext cx="65087" cy="6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813FE39-8D4D-4755-92C1-2B481E91C808}"/>
                </a:ext>
              </a:extLst>
            </p:cNvPr>
            <p:cNvSpPr/>
            <p:nvPr/>
          </p:nvSpPr>
          <p:spPr>
            <a:xfrm>
              <a:off x="4803031" y="5228876"/>
              <a:ext cx="129300" cy="334963"/>
            </a:xfrm>
            <a:custGeom>
              <a:avLst/>
              <a:gdLst>
                <a:gd name="connsiteX0" fmla="*/ 128802 w 129300"/>
                <a:gd name="connsiteY0" fmla="*/ 1407 h 334963"/>
                <a:gd name="connsiteX1" fmla="*/ 48369 w 129300"/>
                <a:gd name="connsiteY1" fmla="*/ 107241 h 334963"/>
                <a:gd name="connsiteX2" fmla="*/ 22969 w 129300"/>
                <a:gd name="connsiteY2" fmla="*/ 329491 h 334963"/>
                <a:gd name="connsiteX3" fmla="*/ 25086 w 129300"/>
                <a:gd name="connsiteY3" fmla="*/ 259641 h 334963"/>
                <a:gd name="connsiteX4" fmla="*/ 6036 w 129300"/>
                <a:gd name="connsiteY4" fmla="*/ 177091 h 334963"/>
                <a:gd name="connsiteX5" fmla="*/ 128802 w 129300"/>
                <a:gd name="connsiteY5" fmla="*/ 1407 h 33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300" h="334963">
                  <a:moveTo>
                    <a:pt x="128802" y="1407"/>
                  </a:moveTo>
                  <a:cubicBezTo>
                    <a:pt x="135857" y="-10235"/>
                    <a:pt x="66008" y="52560"/>
                    <a:pt x="48369" y="107241"/>
                  </a:cubicBezTo>
                  <a:cubicBezTo>
                    <a:pt x="30730" y="161922"/>
                    <a:pt x="26849" y="304091"/>
                    <a:pt x="22969" y="329491"/>
                  </a:cubicBezTo>
                  <a:cubicBezTo>
                    <a:pt x="19088" y="354891"/>
                    <a:pt x="27908" y="285041"/>
                    <a:pt x="25086" y="259641"/>
                  </a:cubicBezTo>
                  <a:cubicBezTo>
                    <a:pt x="22264" y="234241"/>
                    <a:pt x="-14072" y="224716"/>
                    <a:pt x="6036" y="177091"/>
                  </a:cubicBezTo>
                  <a:cubicBezTo>
                    <a:pt x="26144" y="129466"/>
                    <a:pt x="121747" y="13049"/>
                    <a:pt x="128802" y="1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E85717AE-66D1-430B-9D1E-52F7AE500ABA}"/>
                </a:ext>
              </a:extLst>
            </p:cNvPr>
            <p:cNvSpPr/>
            <p:nvPr/>
          </p:nvSpPr>
          <p:spPr>
            <a:xfrm>
              <a:off x="4854380" y="5650646"/>
              <a:ext cx="224523" cy="488278"/>
            </a:xfrm>
            <a:custGeom>
              <a:avLst/>
              <a:gdLst>
                <a:gd name="connsiteX0" fmla="*/ 20303 w 224523"/>
                <a:gd name="connsiteY0" fmla="*/ 854 h 488278"/>
                <a:gd name="connsiteX1" fmla="*/ 18187 w 224523"/>
                <a:gd name="connsiteY1" fmla="*/ 68587 h 488278"/>
                <a:gd name="connsiteX2" fmla="*/ 18187 w 224523"/>
                <a:gd name="connsiteY2" fmla="*/ 117271 h 488278"/>
                <a:gd name="connsiteX3" fmla="*/ 210803 w 224523"/>
                <a:gd name="connsiteY3" fmla="*/ 468637 h 488278"/>
                <a:gd name="connsiteX4" fmla="*/ 200220 w 224523"/>
                <a:gd name="connsiteY4" fmla="*/ 434771 h 488278"/>
                <a:gd name="connsiteX5" fmla="*/ 130370 w 224523"/>
                <a:gd name="connsiteY5" fmla="*/ 360687 h 488278"/>
                <a:gd name="connsiteX6" fmla="*/ 5487 w 224523"/>
                <a:gd name="connsiteY6" fmla="*/ 119387 h 488278"/>
                <a:gd name="connsiteX7" fmla="*/ 20303 w 224523"/>
                <a:gd name="connsiteY7" fmla="*/ 854 h 488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523" h="488278">
                  <a:moveTo>
                    <a:pt x="20303" y="854"/>
                  </a:moveTo>
                  <a:cubicBezTo>
                    <a:pt x="22420" y="-7613"/>
                    <a:pt x="18540" y="49184"/>
                    <a:pt x="18187" y="68587"/>
                  </a:cubicBezTo>
                  <a:cubicBezTo>
                    <a:pt x="17834" y="87990"/>
                    <a:pt x="-13916" y="50596"/>
                    <a:pt x="18187" y="117271"/>
                  </a:cubicBezTo>
                  <a:cubicBezTo>
                    <a:pt x="50290" y="183946"/>
                    <a:pt x="180464" y="415720"/>
                    <a:pt x="210803" y="468637"/>
                  </a:cubicBezTo>
                  <a:cubicBezTo>
                    <a:pt x="241142" y="521554"/>
                    <a:pt x="213625" y="452763"/>
                    <a:pt x="200220" y="434771"/>
                  </a:cubicBezTo>
                  <a:cubicBezTo>
                    <a:pt x="186815" y="416779"/>
                    <a:pt x="162825" y="413251"/>
                    <a:pt x="130370" y="360687"/>
                  </a:cubicBezTo>
                  <a:cubicBezTo>
                    <a:pt x="97915" y="308123"/>
                    <a:pt x="23126" y="174420"/>
                    <a:pt x="5487" y="119387"/>
                  </a:cubicBezTo>
                  <a:cubicBezTo>
                    <a:pt x="-12152" y="64354"/>
                    <a:pt x="18186" y="9321"/>
                    <a:pt x="20303" y="8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AA37A670-FC6E-47AC-B898-92E553B057A8}"/>
                </a:ext>
              </a:extLst>
            </p:cNvPr>
            <p:cNvSpPr/>
            <p:nvPr/>
          </p:nvSpPr>
          <p:spPr>
            <a:xfrm>
              <a:off x="5080000" y="6211767"/>
              <a:ext cx="142580" cy="475292"/>
            </a:xfrm>
            <a:custGeom>
              <a:avLst/>
              <a:gdLst>
                <a:gd name="connsiteX0" fmla="*/ 0 w 142580"/>
                <a:gd name="connsiteY0" fmla="*/ 650 h 475292"/>
                <a:gd name="connsiteX1" fmla="*/ 120650 w 142580"/>
                <a:gd name="connsiteY1" fmla="*/ 182683 h 475292"/>
                <a:gd name="connsiteX2" fmla="*/ 141817 w 142580"/>
                <a:gd name="connsiteY2" fmla="*/ 328733 h 475292"/>
                <a:gd name="connsiteX3" fmla="*/ 133350 w 142580"/>
                <a:gd name="connsiteY3" fmla="*/ 366833 h 475292"/>
                <a:gd name="connsiteX4" fmla="*/ 91017 w 142580"/>
                <a:gd name="connsiteY4" fmla="*/ 474783 h 475292"/>
                <a:gd name="connsiteX5" fmla="*/ 118533 w 142580"/>
                <a:gd name="connsiteY5" fmla="*/ 400700 h 475292"/>
                <a:gd name="connsiteX6" fmla="*/ 118533 w 142580"/>
                <a:gd name="connsiteY6" fmla="*/ 250416 h 475292"/>
                <a:gd name="connsiteX7" fmla="*/ 0 w 142580"/>
                <a:gd name="connsiteY7" fmla="*/ 650 h 47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580" h="475292">
                  <a:moveTo>
                    <a:pt x="0" y="650"/>
                  </a:moveTo>
                  <a:cubicBezTo>
                    <a:pt x="353" y="-10639"/>
                    <a:pt x="97014" y="128003"/>
                    <a:pt x="120650" y="182683"/>
                  </a:cubicBezTo>
                  <a:cubicBezTo>
                    <a:pt x="144286" y="237364"/>
                    <a:pt x="139700" y="298041"/>
                    <a:pt x="141817" y="328733"/>
                  </a:cubicBezTo>
                  <a:cubicBezTo>
                    <a:pt x="143934" y="359425"/>
                    <a:pt x="141817" y="342491"/>
                    <a:pt x="133350" y="366833"/>
                  </a:cubicBezTo>
                  <a:cubicBezTo>
                    <a:pt x="124883" y="391175"/>
                    <a:pt x="93486" y="469139"/>
                    <a:pt x="91017" y="474783"/>
                  </a:cubicBezTo>
                  <a:cubicBezTo>
                    <a:pt x="88548" y="480427"/>
                    <a:pt x="113947" y="438094"/>
                    <a:pt x="118533" y="400700"/>
                  </a:cubicBezTo>
                  <a:cubicBezTo>
                    <a:pt x="123119" y="363306"/>
                    <a:pt x="133350" y="316738"/>
                    <a:pt x="118533" y="250416"/>
                  </a:cubicBezTo>
                  <a:cubicBezTo>
                    <a:pt x="103716" y="184094"/>
                    <a:pt x="-353" y="11939"/>
                    <a:pt x="0" y="6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4864265-C765-4567-94FC-228066163538}"/>
                </a:ext>
              </a:extLst>
            </p:cNvPr>
            <p:cNvSpPr/>
            <p:nvPr/>
          </p:nvSpPr>
          <p:spPr>
            <a:xfrm>
              <a:off x="4809020" y="5921656"/>
              <a:ext cx="152031" cy="447595"/>
            </a:xfrm>
            <a:custGeom>
              <a:avLst/>
              <a:gdLst>
                <a:gd name="connsiteX0" fmla="*/ 40263 w 152031"/>
                <a:gd name="connsiteY0" fmla="*/ 777 h 447595"/>
                <a:gd name="connsiteX1" fmla="*/ 99530 w 152031"/>
                <a:gd name="connsiteY1" fmla="*/ 214561 h 447595"/>
                <a:gd name="connsiteX2" fmla="*/ 42380 w 152031"/>
                <a:gd name="connsiteY2" fmla="*/ 229377 h 447595"/>
                <a:gd name="connsiteX3" fmla="*/ 47 w 152031"/>
                <a:gd name="connsiteY3" fmla="*/ 227261 h 447595"/>
                <a:gd name="connsiteX4" fmla="*/ 36030 w 152031"/>
                <a:gd name="connsiteY4" fmla="*/ 227261 h 447595"/>
                <a:gd name="connsiteX5" fmla="*/ 122813 w 152031"/>
                <a:gd name="connsiteY5" fmla="*/ 356377 h 447595"/>
                <a:gd name="connsiteX6" fmla="*/ 127047 w 152031"/>
                <a:gd name="connsiteY6" fmla="*/ 392361 h 447595"/>
                <a:gd name="connsiteX7" fmla="*/ 50847 w 152031"/>
                <a:gd name="connsiteY7" fmla="*/ 447394 h 447595"/>
                <a:gd name="connsiteX8" fmla="*/ 107997 w 152031"/>
                <a:gd name="connsiteY8" fmla="*/ 409294 h 447595"/>
                <a:gd name="connsiteX9" fmla="*/ 150330 w 152031"/>
                <a:gd name="connsiteY9" fmla="*/ 366961 h 447595"/>
                <a:gd name="connsiteX10" fmla="*/ 48730 w 152031"/>
                <a:gd name="connsiteY10" fmla="*/ 244194 h 447595"/>
                <a:gd name="connsiteX11" fmla="*/ 80480 w 152031"/>
                <a:gd name="connsiteY11" fmla="*/ 210327 h 447595"/>
                <a:gd name="connsiteX12" fmla="*/ 78363 w 152031"/>
                <a:gd name="connsiteY12" fmla="*/ 144711 h 447595"/>
                <a:gd name="connsiteX13" fmla="*/ 40263 w 152031"/>
                <a:gd name="connsiteY13" fmla="*/ 777 h 44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2031" h="447595">
                  <a:moveTo>
                    <a:pt x="40263" y="777"/>
                  </a:moveTo>
                  <a:cubicBezTo>
                    <a:pt x="43791" y="12419"/>
                    <a:pt x="99177" y="176461"/>
                    <a:pt x="99530" y="214561"/>
                  </a:cubicBezTo>
                  <a:cubicBezTo>
                    <a:pt x="99883" y="252661"/>
                    <a:pt x="58961" y="227260"/>
                    <a:pt x="42380" y="229377"/>
                  </a:cubicBezTo>
                  <a:cubicBezTo>
                    <a:pt x="25799" y="231494"/>
                    <a:pt x="1105" y="227614"/>
                    <a:pt x="47" y="227261"/>
                  </a:cubicBezTo>
                  <a:cubicBezTo>
                    <a:pt x="-1011" y="226908"/>
                    <a:pt x="15569" y="205742"/>
                    <a:pt x="36030" y="227261"/>
                  </a:cubicBezTo>
                  <a:cubicBezTo>
                    <a:pt x="56491" y="248780"/>
                    <a:pt x="107644" y="328860"/>
                    <a:pt x="122813" y="356377"/>
                  </a:cubicBezTo>
                  <a:cubicBezTo>
                    <a:pt x="137982" y="383894"/>
                    <a:pt x="139041" y="377192"/>
                    <a:pt x="127047" y="392361"/>
                  </a:cubicBezTo>
                  <a:cubicBezTo>
                    <a:pt x="115053" y="407531"/>
                    <a:pt x="54022" y="444572"/>
                    <a:pt x="50847" y="447394"/>
                  </a:cubicBezTo>
                  <a:cubicBezTo>
                    <a:pt x="47672" y="450216"/>
                    <a:pt x="91417" y="422700"/>
                    <a:pt x="107997" y="409294"/>
                  </a:cubicBezTo>
                  <a:cubicBezTo>
                    <a:pt x="124578" y="395889"/>
                    <a:pt x="160208" y="394478"/>
                    <a:pt x="150330" y="366961"/>
                  </a:cubicBezTo>
                  <a:cubicBezTo>
                    <a:pt x="140452" y="339444"/>
                    <a:pt x="60372" y="270300"/>
                    <a:pt x="48730" y="244194"/>
                  </a:cubicBezTo>
                  <a:cubicBezTo>
                    <a:pt x="37088" y="218088"/>
                    <a:pt x="75541" y="226907"/>
                    <a:pt x="80480" y="210327"/>
                  </a:cubicBezTo>
                  <a:cubicBezTo>
                    <a:pt x="85419" y="193747"/>
                    <a:pt x="86477" y="177872"/>
                    <a:pt x="78363" y="144711"/>
                  </a:cubicBezTo>
                  <a:cubicBezTo>
                    <a:pt x="70249" y="111550"/>
                    <a:pt x="36735" y="-10865"/>
                    <a:pt x="40263" y="7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FB3D23DB-6732-4BDF-A2E5-33AAD471CE1B}"/>
                </a:ext>
              </a:extLst>
            </p:cNvPr>
            <p:cNvSpPr/>
            <p:nvPr/>
          </p:nvSpPr>
          <p:spPr>
            <a:xfrm>
              <a:off x="5007917" y="6330707"/>
              <a:ext cx="80085" cy="80678"/>
            </a:xfrm>
            <a:custGeom>
              <a:avLst/>
              <a:gdLst>
                <a:gd name="connsiteX0" fmla="*/ 116 w 80085"/>
                <a:gd name="connsiteY0" fmla="*/ 243 h 80678"/>
                <a:gd name="connsiteX1" fmla="*/ 59383 w 80085"/>
                <a:gd name="connsiteY1" fmla="*/ 36226 h 80678"/>
                <a:gd name="connsiteX2" fmla="*/ 76316 w 80085"/>
                <a:gd name="connsiteY2" fmla="*/ 80676 h 80678"/>
                <a:gd name="connsiteX3" fmla="*/ 67850 w 80085"/>
                <a:gd name="connsiteY3" fmla="*/ 38343 h 80678"/>
                <a:gd name="connsiteX4" fmla="*/ 76316 w 80085"/>
                <a:gd name="connsiteY4" fmla="*/ 21410 h 80678"/>
                <a:gd name="connsiteX5" fmla="*/ 116 w 80085"/>
                <a:gd name="connsiteY5" fmla="*/ 243 h 8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085" h="80678">
                  <a:moveTo>
                    <a:pt x="116" y="243"/>
                  </a:moveTo>
                  <a:cubicBezTo>
                    <a:pt x="-2706" y="2712"/>
                    <a:pt x="46683" y="22821"/>
                    <a:pt x="59383" y="36226"/>
                  </a:cubicBezTo>
                  <a:cubicBezTo>
                    <a:pt x="72083" y="49631"/>
                    <a:pt x="74905" y="80323"/>
                    <a:pt x="76316" y="80676"/>
                  </a:cubicBezTo>
                  <a:cubicBezTo>
                    <a:pt x="77727" y="81029"/>
                    <a:pt x="67850" y="48221"/>
                    <a:pt x="67850" y="38343"/>
                  </a:cubicBezTo>
                  <a:cubicBezTo>
                    <a:pt x="67850" y="28465"/>
                    <a:pt x="88310" y="28113"/>
                    <a:pt x="76316" y="21410"/>
                  </a:cubicBezTo>
                  <a:cubicBezTo>
                    <a:pt x="64322" y="14707"/>
                    <a:pt x="2938" y="-2226"/>
                    <a:pt x="116" y="2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8CF750DA-9B56-46EA-87BE-BC5192D1C48D}"/>
                </a:ext>
              </a:extLst>
            </p:cNvPr>
            <p:cNvSpPr/>
            <p:nvPr/>
          </p:nvSpPr>
          <p:spPr>
            <a:xfrm>
              <a:off x="5014367" y="6452107"/>
              <a:ext cx="88931" cy="109692"/>
            </a:xfrm>
            <a:custGeom>
              <a:avLst/>
              <a:gdLst>
                <a:gd name="connsiteX0" fmla="*/ 16 w 88931"/>
                <a:gd name="connsiteY0" fmla="*/ 1610 h 109692"/>
                <a:gd name="connsiteX1" fmla="*/ 63516 w 88931"/>
                <a:gd name="connsiteY1" fmla="*/ 20660 h 109692"/>
                <a:gd name="connsiteX2" fmla="*/ 78333 w 88931"/>
                <a:gd name="connsiteY2" fmla="*/ 54526 h 109692"/>
                <a:gd name="connsiteX3" fmla="*/ 88916 w 88931"/>
                <a:gd name="connsiteY3" fmla="*/ 109560 h 109692"/>
                <a:gd name="connsiteX4" fmla="*/ 80450 w 88931"/>
                <a:gd name="connsiteY4" fmla="*/ 37593 h 109692"/>
                <a:gd name="connsiteX5" fmla="*/ 69866 w 88931"/>
                <a:gd name="connsiteY5" fmla="*/ 5843 h 109692"/>
                <a:gd name="connsiteX6" fmla="*/ 16 w 88931"/>
                <a:gd name="connsiteY6" fmla="*/ 1610 h 10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931" h="109692">
                  <a:moveTo>
                    <a:pt x="16" y="1610"/>
                  </a:moveTo>
                  <a:cubicBezTo>
                    <a:pt x="-1042" y="4080"/>
                    <a:pt x="50463" y="11841"/>
                    <a:pt x="63516" y="20660"/>
                  </a:cubicBezTo>
                  <a:cubicBezTo>
                    <a:pt x="76569" y="29479"/>
                    <a:pt x="74100" y="39709"/>
                    <a:pt x="78333" y="54526"/>
                  </a:cubicBezTo>
                  <a:cubicBezTo>
                    <a:pt x="82566" y="69343"/>
                    <a:pt x="88563" y="112382"/>
                    <a:pt x="88916" y="109560"/>
                  </a:cubicBezTo>
                  <a:cubicBezTo>
                    <a:pt x="89269" y="106738"/>
                    <a:pt x="83625" y="54879"/>
                    <a:pt x="80450" y="37593"/>
                  </a:cubicBezTo>
                  <a:cubicBezTo>
                    <a:pt x="77275" y="20307"/>
                    <a:pt x="88916" y="12899"/>
                    <a:pt x="69866" y="5843"/>
                  </a:cubicBezTo>
                  <a:cubicBezTo>
                    <a:pt x="50816" y="-1213"/>
                    <a:pt x="1074" y="-860"/>
                    <a:pt x="16" y="16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BCE9656-210A-457D-8A8B-F0B2E2DC9111}"/>
                </a:ext>
              </a:extLst>
            </p:cNvPr>
            <p:cNvSpPr/>
            <p:nvPr/>
          </p:nvSpPr>
          <p:spPr>
            <a:xfrm>
              <a:off x="4673465" y="6185783"/>
              <a:ext cx="176233" cy="56701"/>
            </a:xfrm>
            <a:custGeom>
              <a:avLst/>
              <a:gdLst>
                <a:gd name="connsiteX0" fmla="*/ 135 w 176233"/>
                <a:gd name="connsiteY0" fmla="*/ 56267 h 56701"/>
                <a:gd name="connsiteX1" fmla="*/ 58873 w 176233"/>
                <a:gd name="connsiteY1" fmla="*/ 3880 h 56701"/>
                <a:gd name="connsiteX2" fmla="*/ 174760 w 176233"/>
                <a:gd name="connsiteY2" fmla="*/ 3880 h 56701"/>
                <a:gd name="connsiteX3" fmla="*/ 119198 w 176233"/>
                <a:gd name="connsiteY3" fmla="*/ 2292 h 56701"/>
                <a:gd name="connsiteX4" fmla="*/ 44585 w 176233"/>
                <a:gd name="connsiteY4" fmla="*/ 27692 h 56701"/>
                <a:gd name="connsiteX5" fmla="*/ 135 w 176233"/>
                <a:gd name="connsiteY5" fmla="*/ 56267 h 56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233" h="56701">
                  <a:moveTo>
                    <a:pt x="135" y="56267"/>
                  </a:moveTo>
                  <a:cubicBezTo>
                    <a:pt x="2516" y="52298"/>
                    <a:pt x="29769" y="12611"/>
                    <a:pt x="58873" y="3880"/>
                  </a:cubicBezTo>
                  <a:cubicBezTo>
                    <a:pt x="87977" y="-4851"/>
                    <a:pt x="174760" y="3880"/>
                    <a:pt x="174760" y="3880"/>
                  </a:cubicBezTo>
                  <a:cubicBezTo>
                    <a:pt x="184814" y="3615"/>
                    <a:pt x="140894" y="-1677"/>
                    <a:pt x="119198" y="2292"/>
                  </a:cubicBezTo>
                  <a:cubicBezTo>
                    <a:pt x="97502" y="6261"/>
                    <a:pt x="61783" y="19490"/>
                    <a:pt x="44585" y="27692"/>
                  </a:cubicBezTo>
                  <a:cubicBezTo>
                    <a:pt x="27387" y="35894"/>
                    <a:pt x="-2246" y="60236"/>
                    <a:pt x="135" y="562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65AFBF7D-F230-42FC-A92D-9178F5445266}"/>
                </a:ext>
              </a:extLst>
            </p:cNvPr>
            <p:cNvSpPr/>
            <p:nvPr/>
          </p:nvSpPr>
          <p:spPr>
            <a:xfrm>
              <a:off x="4945059" y="6442961"/>
              <a:ext cx="96856" cy="53241"/>
            </a:xfrm>
            <a:custGeom>
              <a:avLst/>
              <a:gdLst>
                <a:gd name="connsiteX0" fmla="*/ 4 w 96856"/>
                <a:gd name="connsiteY0" fmla="*/ 53089 h 53241"/>
                <a:gd name="connsiteX1" fmla="*/ 68266 w 96856"/>
                <a:gd name="connsiteY1" fmla="*/ 16577 h 53241"/>
                <a:gd name="connsiteX2" fmla="*/ 96841 w 96856"/>
                <a:gd name="connsiteY2" fmla="*/ 13402 h 53241"/>
                <a:gd name="connsiteX3" fmla="*/ 65091 w 96856"/>
                <a:gd name="connsiteY3" fmla="*/ 702 h 53241"/>
                <a:gd name="connsiteX4" fmla="*/ 4 w 96856"/>
                <a:gd name="connsiteY4" fmla="*/ 53089 h 5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856" h="53241">
                  <a:moveTo>
                    <a:pt x="4" y="53089"/>
                  </a:moveTo>
                  <a:cubicBezTo>
                    <a:pt x="533" y="55735"/>
                    <a:pt x="52127" y="23191"/>
                    <a:pt x="68266" y="16577"/>
                  </a:cubicBezTo>
                  <a:cubicBezTo>
                    <a:pt x="84406" y="9962"/>
                    <a:pt x="97370" y="16048"/>
                    <a:pt x="96841" y="13402"/>
                  </a:cubicBezTo>
                  <a:cubicBezTo>
                    <a:pt x="96312" y="10756"/>
                    <a:pt x="81495" y="-3267"/>
                    <a:pt x="65091" y="702"/>
                  </a:cubicBezTo>
                  <a:cubicBezTo>
                    <a:pt x="48687" y="4671"/>
                    <a:pt x="-525" y="50443"/>
                    <a:pt x="4" y="530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6D236B90-ED93-4F4E-B017-AA4795061241}"/>
                </a:ext>
              </a:extLst>
            </p:cNvPr>
            <p:cNvSpPr/>
            <p:nvPr/>
          </p:nvSpPr>
          <p:spPr>
            <a:xfrm>
              <a:off x="5033899" y="6677100"/>
              <a:ext cx="144703" cy="68470"/>
            </a:xfrm>
            <a:custGeom>
              <a:avLst/>
              <a:gdLst>
                <a:gd name="connsiteX0" fmla="*/ 64 w 144703"/>
                <a:gd name="connsiteY0" fmla="*/ 68188 h 68470"/>
                <a:gd name="connsiteX1" fmla="*/ 85789 w 144703"/>
                <a:gd name="connsiteY1" fmla="*/ 31675 h 68470"/>
                <a:gd name="connsiteX2" fmla="*/ 144526 w 144703"/>
                <a:gd name="connsiteY2" fmla="*/ 1513 h 68470"/>
                <a:gd name="connsiteX3" fmla="*/ 100076 w 144703"/>
                <a:gd name="connsiteY3" fmla="*/ 11038 h 68470"/>
                <a:gd name="connsiteX4" fmla="*/ 64 w 144703"/>
                <a:gd name="connsiteY4" fmla="*/ 68188 h 6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703" h="68470">
                  <a:moveTo>
                    <a:pt x="64" y="68188"/>
                  </a:moveTo>
                  <a:cubicBezTo>
                    <a:pt x="-2317" y="71627"/>
                    <a:pt x="61712" y="42787"/>
                    <a:pt x="85789" y="31675"/>
                  </a:cubicBezTo>
                  <a:cubicBezTo>
                    <a:pt x="109866" y="20563"/>
                    <a:pt x="142145" y="4952"/>
                    <a:pt x="144526" y="1513"/>
                  </a:cubicBezTo>
                  <a:cubicBezTo>
                    <a:pt x="146907" y="-1926"/>
                    <a:pt x="124947" y="190"/>
                    <a:pt x="100076" y="11038"/>
                  </a:cubicBezTo>
                  <a:cubicBezTo>
                    <a:pt x="75205" y="21886"/>
                    <a:pt x="2445" y="64749"/>
                    <a:pt x="64" y="681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8E8C8844-36F7-46F0-A04B-DF31C86EC4C9}"/>
                </a:ext>
              </a:extLst>
            </p:cNvPr>
            <p:cNvSpPr/>
            <p:nvPr/>
          </p:nvSpPr>
          <p:spPr>
            <a:xfrm>
              <a:off x="4747681" y="5632357"/>
              <a:ext cx="76085" cy="251376"/>
            </a:xfrm>
            <a:custGeom>
              <a:avLst/>
              <a:gdLst>
                <a:gd name="connsiteX0" fmla="*/ 65619 w 76085"/>
                <a:gd name="connsiteY0" fmla="*/ 93 h 251376"/>
                <a:gd name="connsiteX1" fmla="*/ 16936 w 76085"/>
                <a:gd name="connsiteY1" fmla="*/ 99576 h 251376"/>
                <a:gd name="connsiteX2" fmla="*/ 74086 w 76085"/>
                <a:gd name="connsiteY2" fmla="*/ 245626 h 251376"/>
                <a:gd name="connsiteX3" fmla="*/ 57152 w 76085"/>
                <a:gd name="connsiteY3" fmla="*/ 211760 h 251376"/>
                <a:gd name="connsiteX4" fmla="*/ 2 w 76085"/>
                <a:gd name="connsiteY4" fmla="*/ 116510 h 251376"/>
                <a:gd name="connsiteX5" fmla="*/ 65619 w 76085"/>
                <a:gd name="connsiteY5" fmla="*/ 93 h 25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085" h="251376">
                  <a:moveTo>
                    <a:pt x="65619" y="93"/>
                  </a:moveTo>
                  <a:cubicBezTo>
                    <a:pt x="68441" y="-2729"/>
                    <a:pt x="15525" y="58654"/>
                    <a:pt x="16936" y="99576"/>
                  </a:cubicBezTo>
                  <a:cubicBezTo>
                    <a:pt x="18347" y="140498"/>
                    <a:pt x="67383" y="226929"/>
                    <a:pt x="74086" y="245626"/>
                  </a:cubicBezTo>
                  <a:cubicBezTo>
                    <a:pt x="80789" y="264323"/>
                    <a:pt x="69499" y="233279"/>
                    <a:pt x="57152" y="211760"/>
                  </a:cubicBezTo>
                  <a:cubicBezTo>
                    <a:pt x="44805" y="190241"/>
                    <a:pt x="-351" y="151435"/>
                    <a:pt x="2" y="116510"/>
                  </a:cubicBezTo>
                  <a:cubicBezTo>
                    <a:pt x="355" y="81585"/>
                    <a:pt x="62797" y="2915"/>
                    <a:pt x="65619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18D5C53-C3F1-44DF-9696-6AB0FAF713F3}"/>
                </a:ext>
              </a:extLst>
            </p:cNvPr>
            <p:cNvSpPr/>
            <p:nvPr/>
          </p:nvSpPr>
          <p:spPr>
            <a:xfrm>
              <a:off x="4821751" y="6768150"/>
              <a:ext cx="65824" cy="194606"/>
            </a:xfrm>
            <a:custGeom>
              <a:avLst/>
              <a:gdLst>
                <a:gd name="connsiteX0" fmla="*/ 16 w 65824"/>
                <a:gd name="connsiteY0" fmla="*/ 950 h 194606"/>
                <a:gd name="connsiteX1" fmla="*/ 57166 w 65824"/>
                <a:gd name="connsiteY1" fmla="*/ 187217 h 194606"/>
                <a:gd name="connsiteX2" fmla="*/ 57166 w 65824"/>
                <a:gd name="connsiteY2" fmla="*/ 153350 h 194606"/>
                <a:gd name="connsiteX3" fmla="*/ 63516 w 65824"/>
                <a:gd name="connsiteY3" fmla="*/ 115250 h 194606"/>
                <a:gd name="connsiteX4" fmla="*/ 16 w 65824"/>
                <a:gd name="connsiteY4" fmla="*/ 950 h 19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24" h="194606">
                  <a:moveTo>
                    <a:pt x="16" y="950"/>
                  </a:moveTo>
                  <a:cubicBezTo>
                    <a:pt x="-1042" y="12944"/>
                    <a:pt x="47641" y="161817"/>
                    <a:pt x="57166" y="187217"/>
                  </a:cubicBezTo>
                  <a:cubicBezTo>
                    <a:pt x="66691" y="212617"/>
                    <a:pt x="56108" y="165344"/>
                    <a:pt x="57166" y="153350"/>
                  </a:cubicBezTo>
                  <a:cubicBezTo>
                    <a:pt x="58224" y="141356"/>
                    <a:pt x="70924" y="136417"/>
                    <a:pt x="63516" y="115250"/>
                  </a:cubicBezTo>
                  <a:cubicBezTo>
                    <a:pt x="56108" y="94083"/>
                    <a:pt x="1074" y="-11044"/>
                    <a:pt x="16" y="9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15CB689-0CC8-4497-B0EE-53B978560D22}"/>
                </a:ext>
              </a:extLst>
            </p:cNvPr>
            <p:cNvSpPr/>
            <p:nvPr/>
          </p:nvSpPr>
          <p:spPr>
            <a:xfrm>
              <a:off x="4749995" y="7067955"/>
              <a:ext cx="228307" cy="84825"/>
            </a:xfrm>
            <a:custGeom>
              <a:avLst/>
              <a:gdLst>
                <a:gd name="connsiteX0" fmla="*/ 2980 w 228307"/>
                <a:gd name="connsiteY0" fmla="*/ 83733 h 84825"/>
                <a:gd name="connsiteX1" fmla="*/ 87118 w 228307"/>
                <a:gd name="connsiteY1" fmla="*/ 47220 h 84825"/>
                <a:gd name="connsiteX2" fmla="*/ 220468 w 228307"/>
                <a:gd name="connsiteY2" fmla="*/ 13883 h 84825"/>
                <a:gd name="connsiteX3" fmla="*/ 193480 w 228307"/>
                <a:gd name="connsiteY3" fmla="*/ 2770 h 84825"/>
                <a:gd name="connsiteX4" fmla="*/ 2980 w 228307"/>
                <a:gd name="connsiteY4" fmla="*/ 83733 h 8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307" h="84825">
                  <a:moveTo>
                    <a:pt x="2980" y="83733"/>
                  </a:moveTo>
                  <a:cubicBezTo>
                    <a:pt x="-14747" y="91141"/>
                    <a:pt x="50870" y="58862"/>
                    <a:pt x="87118" y="47220"/>
                  </a:cubicBezTo>
                  <a:cubicBezTo>
                    <a:pt x="123366" y="35578"/>
                    <a:pt x="202741" y="21291"/>
                    <a:pt x="220468" y="13883"/>
                  </a:cubicBezTo>
                  <a:cubicBezTo>
                    <a:pt x="238195" y="6475"/>
                    <a:pt x="224436" y="-5432"/>
                    <a:pt x="193480" y="2770"/>
                  </a:cubicBezTo>
                  <a:cubicBezTo>
                    <a:pt x="162524" y="10972"/>
                    <a:pt x="20707" y="76325"/>
                    <a:pt x="2980" y="837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223F762-D683-44F4-9767-B3E86EBCFE9A}"/>
                </a:ext>
              </a:extLst>
            </p:cNvPr>
            <p:cNvSpPr/>
            <p:nvPr/>
          </p:nvSpPr>
          <p:spPr>
            <a:xfrm>
              <a:off x="4963525" y="7048407"/>
              <a:ext cx="232344" cy="198938"/>
            </a:xfrm>
            <a:custGeom>
              <a:avLst/>
              <a:gdLst>
                <a:gd name="connsiteX0" fmla="*/ 588 w 232344"/>
                <a:gd name="connsiteY0" fmla="*/ 93 h 198938"/>
                <a:gd name="connsiteX1" fmla="*/ 121238 w 232344"/>
                <a:gd name="connsiteY1" fmla="*/ 93756 h 198938"/>
                <a:gd name="connsiteX2" fmla="*/ 226013 w 232344"/>
                <a:gd name="connsiteY2" fmla="*/ 195356 h 198938"/>
                <a:gd name="connsiteX3" fmla="*/ 205375 w 232344"/>
                <a:gd name="connsiteY3" fmla="*/ 166781 h 198938"/>
                <a:gd name="connsiteX4" fmla="*/ 79963 w 232344"/>
                <a:gd name="connsiteY4" fmla="*/ 77881 h 198938"/>
                <a:gd name="connsiteX5" fmla="*/ 588 w 232344"/>
                <a:gd name="connsiteY5" fmla="*/ 93 h 19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344" h="198938">
                  <a:moveTo>
                    <a:pt x="588" y="93"/>
                  </a:moveTo>
                  <a:cubicBezTo>
                    <a:pt x="7467" y="2739"/>
                    <a:pt x="83667" y="61212"/>
                    <a:pt x="121238" y="93756"/>
                  </a:cubicBezTo>
                  <a:cubicBezTo>
                    <a:pt x="158809" y="126300"/>
                    <a:pt x="211990" y="183185"/>
                    <a:pt x="226013" y="195356"/>
                  </a:cubicBezTo>
                  <a:cubicBezTo>
                    <a:pt x="240036" y="207527"/>
                    <a:pt x="229717" y="186360"/>
                    <a:pt x="205375" y="166781"/>
                  </a:cubicBezTo>
                  <a:cubicBezTo>
                    <a:pt x="181033" y="147202"/>
                    <a:pt x="111184" y="104075"/>
                    <a:pt x="79963" y="77881"/>
                  </a:cubicBezTo>
                  <a:cubicBezTo>
                    <a:pt x="48742" y="51687"/>
                    <a:pt x="-6291" y="-2553"/>
                    <a:pt x="588" y="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307D8AB3-17EE-4715-A0E5-B1FADFF14351}"/>
                </a:ext>
              </a:extLst>
            </p:cNvPr>
            <p:cNvSpPr/>
            <p:nvPr/>
          </p:nvSpPr>
          <p:spPr>
            <a:xfrm>
              <a:off x="5238119" y="7315147"/>
              <a:ext cx="254506" cy="234844"/>
            </a:xfrm>
            <a:custGeom>
              <a:avLst/>
              <a:gdLst>
                <a:gd name="connsiteX0" fmla="*/ 2219 w 254506"/>
                <a:gd name="connsiteY0" fmla="*/ 3228 h 234844"/>
                <a:gd name="connsiteX1" fmla="*/ 105406 w 254506"/>
                <a:gd name="connsiteY1" fmla="*/ 88953 h 234844"/>
                <a:gd name="connsiteX2" fmla="*/ 149856 w 254506"/>
                <a:gd name="connsiteY2" fmla="*/ 149278 h 234844"/>
                <a:gd name="connsiteX3" fmla="*/ 187956 w 254506"/>
                <a:gd name="connsiteY3" fmla="*/ 193728 h 234844"/>
                <a:gd name="connsiteX4" fmla="*/ 253044 w 254506"/>
                <a:gd name="connsiteY4" fmla="*/ 227066 h 234844"/>
                <a:gd name="connsiteX5" fmla="*/ 213356 w 254506"/>
                <a:gd name="connsiteY5" fmla="*/ 211191 h 234844"/>
                <a:gd name="connsiteX6" fmla="*/ 2219 w 254506"/>
                <a:gd name="connsiteY6" fmla="*/ 3228 h 234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506" h="234844">
                  <a:moveTo>
                    <a:pt x="2219" y="3228"/>
                  </a:moveTo>
                  <a:cubicBezTo>
                    <a:pt x="-15773" y="-17145"/>
                    <a:pt x="80800" y="64611"/>
                    <a:pt x="105406" y="88953"/>
                  </a:cubicBezTo>
                  <a:cubicBezTo>
                    <a:pt x="130012" y="113295"/>
                    <a:pt x="136098" y="131816"/>
                    <a:pt x="149856" y="149278"/>
                  </a:cubicBezTo>
                  <a:cubicBezTo>
                    <a:pt x="163614" y="166740"/>
                    <a:pt x="170758" y="180763"/>
                    <a:pt x="187956" y="193728"/>
                  </a:cubicBezTo>
                  <a:cubicBezTo>
                    <a:pt x="205154" y="206693"/>
                    <a:pt x="248811" y="224156"/>
                    <a:pt x="253044" y="227066"/>
                  </a:cubicBezTo>
                  <a:cubicBezTo>
                    <a:pt x="257277" y="229976"/>
                    <a:pt x="254631" y="250085"/>
                    <a:pt x="213356" y="211191"/>
                  </a:cubicBezTo>
                  <a:cubicBezTo>
                    <a:pt x="172081" y="172297"/>
                    <a:pt x="20211" y="23601"/>
                    <a:pt x="2219" y="32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F3D7A25-6209-4BE9-B25B-1B685BE37A75}"/>
                </a:ext>
              </a:extLst>
            </p:cNvPr>
            <p:cNvSpPr/>
            <p:nvPr/>
          </p:nvSpPr>
          <p:spPr>
            <a:xfrm>
              <a:off x="4752399" y="7313080"/>
              <a:ext cx="208399" cy="19679"/>
            </a:xfrm>
            <a:custGeom>
              <a:avLst/>
              <a:gdLst>
                <a:gd name="connsiteX0" fmla="*/ 576 w 208399"/>
                <a:gd name="connsiteY0" fmla="*/ 5295 h 19679"/>
                <a:gd name="connsiteX1" fmla="*/ 183139 w 208399"/>
                <a:gd name="connsiteY1" fmla="*/ 2120 h 19679"/>
                <a:gd name="connsiteX2" fmla="*/ 205364 w 208399"/>
                <a:gd name="connsiteY2" fmla="*/ 533 h 19679"/>
                <a:gd name="connsiteX3" fmla="*/ 168851 w 208399"/>
                <a:gd name="connsiteY3" fmla="*/ 11645 h 19679"/>
                <a:gd name="connsiteX4" fmla="*/ 125989 w 208399"/>
                <a:gd name="connsiteY4" fmla="*/ 19583 h 19679"/>
                <a:gd name="connsiteX5" fmla="*/ 576 w 208399"/>
                <a:gd name="connsiteY5" fmla="*/ 5295 h 19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399" h="19679">
                  <a:moveTo>
                    <a:pt x="576" y="5295"/>
                  </a:moveTo>
                  <a:cubicBezTo>
                    <a:pt x="10101" y="2385"/>
                    <a:pt x="149008" y="2914"/>
                    <a:pt x="183139" y="2120"/>
                  </a:cubicBezTo>
                  <a:cubicBezTo>
                    <a:pt x="217270" y="1326"/>
                    <a:pt x="207745" y="-1054"/>
                    <a:pt x="205364" y="533"/>
                  </a:cubicBezTo>
                  <a:cubicBezTo>
                    <a:pt x="202983" y="2120"/>
                    <a:pt x="182080" y="8470"/>
                    <a:pt x="168851" y="11645"/>
                  </a:cubicBezTo>
                  <a:cubicBezTo>
                    <a:pt x="155622" y="14820"/>
                    <a:pt x="149537" y="18260"/>
                    <a:pt x="125989" y="19583"/>
                  </a:cubicBezTo>
                  <a:cubicBezTo>
                    <a:pt x="102441" y="20906"/>
                    <a:pt x="-8949" y="8205"/>
                    <a:pt x="576" y="52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77E01692-CF99-4A45-893E-C487DCF7FD60}"/>
                </a:ext>
              </a:extLst>
            </p:cNvPr>
            <p:cNvSpPr/>
            <p:nvPr/>
          </p:nvSpPr>
          <p:spPr>
            <a:xfrm>
              <a:off x="4943970" y="7328920"/>
              <a:ext cx="511544" cy="181754"/>
            </a:xfrm>
            <a:custGeom>
              <a:avLst/>
              <a:gdLst>
                <a:gd name="connsiteX0" fmla="*/ 2680 w 511544"/>
                <a:gd name="connsiteY0" fmla="*/ 568 h 181754"/>
                <a:gd name="connsiteX1" fmla="*/ 129680 w 511544"/>
                <a:gd name="connsiteY1" fmla="*/ 89468 h 181754"/>
                <a:gd name="connsiteX2" fmla="*/ 163018 w 511544"/>
                <a:gd name="connsiteY2" fmla="*/ 116455 h 181754"/>
                <a:gd name="connsiteX3" fmla="*/ 209055 w 511544"/>
                <a:gd name="connsiteY3" fmla="*/ 133918 h 181754"/>
                <a:gd name="connsiteX4" fmla="*/ 243980 w 511544"/>
                <a:gd name="connsiteY4" fmla="*/ 145030 h 181754"/>
                <a:gd name="connsiteX5" fmla="*/ 288430 w 511544"/>
                <a:gd name="connsiteY5" fmla="*/ 162493 h 181754"/>
                <a:gd name="connsiteX6" fmla="*/ 509093 w 511544"/>
                <a:gd name="connsiteY6" fmla="*/ 181543 h 181754"/>
                <a:gd name="connsiteX7" fmla="*/ 397968 w 511544"/>
                <a:gd name="connsiteY7" fmla="*/ 170430 h 181754"/>
                <a:gd name="connsiteX8" fmla="*/ 263030 w 511544"/>
                <a:gd name="connsiteY8" fmla="*/ 137093 h 181754"/>
                <a:gd name="connsiteX9" fmla="*/ 2680 w 511544"/>
                <a:gd name="connsiteY9" fmla="*/ 568 h 18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1544" h="181754">
                  <a:moveTo>
                    <a:pt x="2680" y="568"/>
                  </a:moveTo>
                  <a:cubicBezTo>
                    <a:pt x="-19545" y="-7370"/>
                    <a:pt x="102957" y="70154"/>
                    <a:pt x="129680" y="89468"/>
                  </a:cubicBezTo>
                  <a:cubicBezTo>
                    <a:pt x="156403" y="108782"/>
                    <a:pt x="149789" y="109047"/>
                    <a:pt x="163018" y="116455"/>
                  </a:cubicBezTo>
                  <a:cubicBezTo>
                    <a:pt x="176247" y="123863"/>
                    <a:pt x="195561" y="129155"/>
                    <a:pt x="209055" y="133918"/>
                  </a:cubicBezTo>
                  <a:cubicBezTo>
                    <a:pt x="222549" y="138681"/>
                    <a:pt x="230751" y="140268"/>
                    <a:pt x="243980" y="145030"/>
                  </a:cubicBezTo>
                  <a:cubicBezTo>
                    <a:pt x="257209" y="149792"/>
                    <a:pt x="244244" y="156407"/>
                    <a:pt x="288430" y="162493"/>
                  </a:cubicBezTo>
                  <a:cubicBezTo>
                    <a:pt x="332616" y="168579"/>
                    <a:pt x="490837" y="180220"/>
                    <a:pt x="509093" y="181543"/>
                  </a:cubicBezTo>
                  <a:cubicBezTo>
                    <a:pt x="527349" y="182866"/>
                    <a:pt x="438978" y="177838"/>
                    <a:pt x="397968" y="170430"/>
                  </a:cubicBezTo>
                  <a:cubicBezTo>
                    <a:pt x="356958" y="163022"/>
                    <a:pt x="325736" y="164345"/>
                    <a:pt x="263030" y="137093"/>
                  </a:cubicBezTo>
                  <a:cubicBezTo>
                    <a:pt x="200324" y="109841"/>
                    <a:pt x="24905" y="8506"/>
                    <a:pt x="2680" y="5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FE268F81-0D00-46D5-921B-5613AA135485}"/>
                </a:ext>
              </a:extLst>
            </p:cNvPr>
            <p:cNvSpPr/>
            <p:nvPr/>
          </p:nvSpPr>
          <p:spPr>
            <a:xfrm>
              <a:off x="4759392" y="7412017"/>
              <a:ext cx="394453" cy="64194"/>
            </a:xfrm>
            <a:custGeom>
              <a:avLst/>
              <a:gdLst>
                <a:gd name="connsiteX0" fmla="*/ 1521 w 394453"/>
                <a:gd name="connsiteY0" fmla="*/ 58758 h 64194"/>
                <a:gd name="connsiteX1" fmla="*/ 230121 w 394453"/>
                <a:gd name="connsiteY1" fmla="*/ 47646 h 64194"/>
                <a:gd name="connsiteX2" fmla="*/ 355533 w 394453"/>
                <a:gd name="connsiteY2" fmla="*/ 53996 h 64194"/>
                <a:gd name="connsiteX3" fmla="*/ 330133 w 394453"/>
                <a:gd name="connsiteY3" fmla="*/ 21 h 64194"/>
                <a:gd name="connsiteX4" fmla="*/ 387283 w 394453"/>
                <a:gd name="connsiteY4" fmla="*/ 47646 h 64194"/>
                <a:gd name="connsiteX5" fmla="*/ 352358 w 394453"/>
                <a:gd name="connsiteY5" fmla="*/ 63521 h 64194"/>
                <a:gd name="connsiteX6" fmla="*/ 1521 w 394453"/>
                <a:gd name="connsiteY6" fmla="*/ 58758 h 6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453" h="64194">
                  <a:moveTo>
                    <a:pt x="1521" y="58758"/>
                  </a:moveTo>
                  <a:cubicBezTo>
                    <a:pt x="-18852" y="56112"/>
                    <a:pt x="171119" y="48440"/>
                    <a:pt x="230121" y="47646"/>
                  </a:cubicBezTo>
                  <a:cubicBezTo>
                    <a:pt x="289123" y="46852"/>
                    <a:pt x="338864" y="61933"/>
                    <a:pt x="355533" y="53996"/>
                  </a:cubicBezTo>
                  <a:cubicBezTo>
                    <a:pt x="372202" y="46059"/>
                    <a:pt x="324842" y="1079"/>
                    <a:pt x="330133" y="21"/>
                  </a:cubicBezTo>
                  <a:cubicBezTo>
                    <a:pt x="335424" y="-1037"/>
                    <a:pt x="383579" y="37063"/>
                    <a:pt x="387283" y="47646"/>
                  </a:cubicBezTo>
                  <a:cubicBezTo>
                    <a:pt x="390987" y="58229"/>
                    <a:pt x="413741" y="61140"/>
                    <a:pt x="352358" y="63521"/>
                  </a:cubicBezTo>
                  <a:cubicBezTo>
                    <a:pt x="290975" y="65902"/>
                    <a:pt x="21894" y="61404"/>
                    <a:pt x="1521" y="587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9BDEBB3-4C20-4478-B382-F2B473A96D3F}"/>
                </a:ext>
              </a:extLst>
            </p:cNvPr>
            <p:cNvSpPr/>
            <p:nvPr/>
          </p:nvSpPr>
          <p:spPr>
            <a:xfrm>
              <a:off x="4822365" y="7659428"/>
              <a:ext cx="529369" cy="107939"/>
            </a:xfrm>
            <a:custGeom>
              <a:avLst/>
              <a:gdLst>
                <a:gd name="connsiteX0" fmla="*/ 2048 w 529369"/>
                <a:gd name="connsiteY0" fmla="*/ 106622 h 107939"/>
                <a:gd name="connsiteX1" fmla="*/ 252873 w 529369"/>
                <a:gd name="connsiteY1" fmla="*/ 84397 h 107939"/>
                <a:gd name="connsiteX2" fmla="*/ 378285 w 529369"/>
                <a:gd name="connsiteY2" fmla="*/ 63760 h 107939"/>
                <a:gd name="connsiteX3" fmla="*/ 529098 w 529369"/>
                <a:gd name="connsiteY3" fmla="*/ 260 h 107939"/>
                <a:gd name="connsiteX4" fmla="*/ 403685 w 529369"/>
                <a:gd name="connsiteY4" fmla="*/ 43122 h 107939"/>
                <a:gd name="connsiteX5" fmla="*/ 2048 w 529369"/>
                <a:gd name="connsiteY5" fmla="*/ 106622 h 10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9369" h="107939">
                  <a:moveTo>
                    <a:pt x="2048" y="106622"/>
                  </a:moveTo>
                  <a:cubicBezTo>
                    <a:pt x="-23087" y="113501"/>
                    <a:pt x="190167" y="91541"/>
                    <a:pt x="252873" y="84397"/>
                  </a:cubicBezTo>
                  <a:cubicBezTo>
                    <a:pt x="315579" y="77253"/>
                    <a:pt x="332247" y="77783"/>
                    <a:pt x="378285" y="63760"/>
                  </a:cubicBezTo>
                  <a:cubicBezTo>
                    <a:pt x="424323" y="49737"/>
                    <a:pt x="524865" y="3700"/>
                    <a:pt x="529098" y="260"/>
                  </a:cubicBezTo>
                  <a:cubicBezTo>
                    <a:pt x="533331" y="-3180"/>
                    <a:pt x="487822" y="28305"/>
                    <a:pt x="403685" y="43122"/>
                  </a:cubicBezTo>
                  <a:cubicBezTo>
                    <a:pt x="319548" y="57939"/>
                    <a:pt x="27183" y="99743"/>
                    <a:pt x="2048" y="10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60BE0D70-4DB3-4FC5-9747-49AD29659E65}"/>
                </a:ext>
              </a:extLst>
            </p:cNvPr>
            <p:cNvSpPr/>
            <p:nvPr/>
          </p:nvSpPr>
          <p:spPr>
            <a:xfrm>
              <a:off x="5287963" y="7526285"/>
              <a:ext cx="163512" cy="165208"/>
            </a:xfrm>
            <a:custGeom>
              <a:avLst/>
              <a:gdLst>
                <a:gd name="connsiteX0" fmla="*/ 163512 w 163512"/>
                <a:gd name="connsiteY0" fmla="*/ 53 h 165208"/>
                <a:gd name="connsiteX1" fmla="*/ 100012 w 163512"/>
                <a:gd name="connsiteY1" fmla="*/ 47678 h 165208"/>
                <a:gd name="connsiteX2" fmla="*/ 106362 w 163512"/>
                <a:gd name="connsiteY2" fmla="*/ 88953 h 165208"/>
                <a:gd name="connsiteX3" fmla="*/ 0 w 163512"/>
                <a:gd name="connsiteY3" fmla="*/ 165153 h 165208"/>
                <a:gd name="connsiteX4" fmla="*/ 104775 w 163512"/>
                <a:gd name="connsiteY4" fmla="*/ 76253 h 165208"/>
                <a:gd name="connsiteX5" fmla="*/ 98425 w 163512"/>
                <a:gd name="connsiteY5" fmla="*/ 57203 h 165208"/>
                <a:gd name="connsiteX6" fmla="*/ 163512 w 163512"/>
                <a:gd name="connsiteY6" fmla="*/ 53 h 165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12" h="165208">
                  <a:moveTo>
                    <a:pt x="163512" y="53"/>
                  </a:moveTo>
                  <a:cubicBezTo>
                    <a:pt x="163776" y="-1534"/>
                    <a:pt x="109537" y="32861"/>
                    <a:pt x="100012" y="47678"/>
                  </a:cubicBezTo>
                  <a:cubicBezTo>
                    <a:pt x="90487" y="62495"/>
                    <a:pt x="123031" y="69374"/>
                    <a:pt x="106362" y="88953"/>
                  </a:cubicBezTo>
                  <a:cubicBezTo>
                    <a:pt x="89693" y="108532"/>
                    <a:pt x="264" y="167270"/>
                    <a:pt x="0" y="165153"/>
                  </a:cubicBezTo>
                  <a:cubicBezTo>
                    <a:pt x="-264" y="163036"/>
                    <a:pt x="88371" y="94245"/>
                    <a:pt x="104775" y="76253"/>
                  </a:cubicBezTo>
                  <a:cubicBezTo>
                    <a:pt x="121179" y="58261"/>
                    <a:pt x="91810" y="69639"/>
                    <a:pt x="98425" y="57203"/>
                  </a:cubicBezTo>
                  <a:cubicBezTo>
                    <a:pt x="105039" y="44768"/>
                    <a:pt x="163248" y="1640"/>
                    <a:pt x="163512" y="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68E6F10-67B1-4CCB-AC8E-99DF3A7EA463}"/>
                </a:ext>
              </a:extLst>
            </p:cNvPr>
            <p:cNvSpPr/>
            <p:nvPr/>
          </p:nvSpPr>
          <p:spPr>
            <a:xfrm>
              <a:off x="4625545" y="7788275"/>
              <a:ext cx="324950" cy="25470"/>
            </a:xfrm>
            <a:custGeom>
              <a:avLst/>
              <a:gdLst>
                <a:gd name="connsiteX0" fmla="*/ 5193 w 324950"/>
                <a:gd name="connsiteY0" fmla="*/ 11113 h 25470"/>
                <a:gd name="connsiteX1" fmla="*/ 309993 w 324950"/>
                <a:gd name="connsiteY1" fmla="*/ 25400 h 25470"/>
                <a:gd name="connsiteX2" fmla="*/ 262368 w 324950"/>
                <a:gd name="connsiteY2" fmla="*/ 15875 h 25470"/>
                <a:gd name="connsiteX3" fmla="*/ 125843 w 324950"/>
                <a:gd name="connsiteY3" fmla="*/ 0 h 25470"/>
                <a:gd name="connsiteX4" fmla="*/ 5193 w 324950"/>
                <a:gd name="connsiteY4" fmla="*/ 11113 h 2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950" h="25470">
                  <a:moveTo>
                    <a:pt x="5193" y="11113"/>
                  </a:moveTo>
                  <a:cubicBezTo>
                    <a:pt x="35885" y="15346"/>
                    <a:pt x="267131" y="24606"/>
                    <a:pt x="309993" y="25400"/>
                  </a:cubicBezTo>
                  <a:cubicBezTo>
                    <a:pt x="352855" y="26194"/>
                    <a:pt x="293060" y="20108"/>
                    <a:pt x="262368" y="15875"/>
                  </a:cubicBezTo>
                  <a:cubicBezTo>
                    <a:pt x="231676" y="11642"/>
                    <a:pt x="163414" y="0"/>
                    <a:pt x="125843" y="0"/>
                  </a:cubicBezTo>
                  <a:cubicBezTo>
                    <a:pt x="88272" y="0"/>
                    <a:pt x="-25499" y="6880"/>
                    <a:pt x="5193" y="111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8" name="フリーフォーム: 図形 2047">
              <a:extLst>
                <a:ext uri="{FF2B5EF4-FFF2-40B4-BE49-F238E27FC236}">
                  <a16:creationId xmlns:a16="http://schemas.microsoft.com/office/drawing/2014/main" id="{84C68E8B-CCCC-43E3-9191-9F495C4DFD55}"/>
                </a:ext>
              </a:extLst>
            </p:cNvPr>
            <p:cNvSpPr/>
            <p:nvPr/>
          </p:nvSpPr>
          <p:spPr>
            <a:xfrm>
              <a:off x="4792819" y="4878095"/>
              <a:ext cx="204933" cy="220186"/>
            </a:xfrm>
            <a:custGeom>
              <a:avLst/>
              <a:gdLst>
                <a:gd name="connsiteX0" fmla="*/ 204631 w 204933"/>
                <a:gd name="connsiteY0" fmla="*/ 293 h 220186"/>
                <a:gd name="connsiteX1" fmla="*/ 56994 w 204933"/>
                <a:gd name="connsiteY1" fmla="*/ 98718 h 220186"/>
                <a:gd name="connsiteX2" fmla="*/ 4606 w 204933"/>
                <a:gd name="connsiteY2" fmla="*/ 217780 h 220186"/>
                <a:gd name="connsiteX3" fmla="*/ 10956 w 204933"/>
                <a:gd name="connsiteY3" fmla="*/ 174918 h 220186"/>
                <a:gd name="connsiteX4" fmla="*/ 14131 w 204933"/>
                <a:gd name="connsiteY4" fmla="*/ 130468 h 220186"/>
                <a:gd name="connsiteX5" fmla="*/ 204631 w 204933"/>
                <a:gd name="connsiteY5" fmla="*/ 293 h 2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3" h="220186">
                  <a:moveTo>
                    <a:pt x="204631" y="293"/>
                  </a:moveTo>
                  <a:cubicBezTo>
                    <a:pt x="211775" y="-4999"/>
                    <a:pt x="90331" y="62470"/>
                    <a:pt x="56994" y="98718"/>
                  </a:cubicBezTo>
                  <a:cubicBezTo>
                    <a:pt x="23657" y="134966"/>
                    <a:pt x="12279" y="205080"/>
                    <a:pt x="4606" y="217780"/>
                  </a:cubicBezTo>
                  <a:cubicBezTo>
                    <a:pt x="-3067" y="230480"/>
                    <a:pt x="9369" y="189470"/>
                    <a:pt x="10956" y="174918"/>
                  </a:cubicBezTo>
                  <a:cubicBezTo>
                    <a:pt x="12543" y="160366"/>
                    <a:pt x="-16561" y="152958"/>
                    <a:pt x="14131" y="130468"/>
                  </a:cubicBezTo>
                  <a:cubicBezTo>
                    <a:pt x="44823" y="107978"/>
                    <a:pt x="197487" y="5585"/>
                    <a:pt x="204631" y="2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1" name="フリーフォーム: 図形 2050">
              <a:extLst>
                <a:ext uri="{FF2B5EF4-FFF2-40B4-BE49-F238E27FC236}">
                  <a16:creationId xmlns:a16="http://schemas.microsoft.com/office/drawing/2014/main" id="{D381BBCF-4CD2-4198-B76E-844DCC1A2158}"/>
                </a:ext>
              </a:extLst>
            </p:cNvPr>
            <p:cNvSpPr/>
            <p:nvPr/>
          </p:nvSpPr>
          <p:spPr>
            <a:xfrm>
              <a:off x="4660135" y="3418906"/>
              <a:ext cx="1072888" cy="536084"/>
            </a:xfrm>
            <a:custGeom>
              <a:avLst/>
              <a:gdLst>
                <a:gd name="connsiteX0" fmla="*/ 765 w 1072888"/>
                <a:gd name="connsiteY0" fmla="*/ 569 h 536084"/>
                <a:gd name="connsiteX1" fmla="*/ 359540 w 1072888"/>
                <a:gd name="connsiteY1" fmla="*/ 213294 h 536084"/>
                <a:gd name="connsiteX2" fmla="*/ 762765 w 1072888"/>
                <a:gd name="connsiteY2" fmla="*/ 321244 h 536084"/>
                <a:gd name="connsiteX3" fmla="*/ 1061215 w 1072888"/>
                <a:gd name="connsiteY3" fmla="*/ 530794 h 536084"/>
                <a:gd name="connsiteX4" fmla="*/ 988190 w 1072888"/>
                <a:gd name="connsiteY4" fmla="*/ 457769 h 536084"/>
                <a:gd name="connsiteX5" fmla="*/ 762765 w 1072888"/>
                <a:gd name="connsiteY5" fmla="*/ 289494 h 536084"/>
                <a:gd name="connsiteX6" fmla="*/ 502415 w 1072888"/>
                <a:gd name="connsiteY6" fmla="*/ 225994 h 536084"/>
                <a:gd name="connsiteX7" fmla="*/ 270640 w 1072888"/>
                <a:gd name="connsiteY7" fmla="*/ 152969 h 536084"/>
                <a:gd name="connsiteX8" fmla="*/ 765 w 1072888"/>
                <a:gd name="connsiteY8" fmla="*/ 569 h 536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2888" h="536084">
                  <a:moveTo>
                    <a:pt x="765" y="569"/>
                  </a:moveTo>
                  <a:cubicBezTo>
                    <a:pt x="15582" y="10623"/>
                    <a:pt x="232540" y="159848"/>
                    <a:pt x="359540" y="213294"/>
                  </a:cubicBezTo>
                  <a:cubicBezTo>
                    <a:pt x="486540" y="266740"/>
                    <a:pt x="645819" y="268327"/>
                    <a:pt x="762765" y="321244"/>
                  </a:cubicBezTo>
                  <a:cubicBezTo>
                    <a:pt x="879711" y="374161"/>
                    <a:pt x="1023644" y="508040"/>
                    <a:pt x="1061215" y="530794"/>
                  </a:cubicBezTo>
                  <a:cubicBezTo>
                    <a:pt x="1098786" y="553548"/>
                    <a:pt x="1037932" y="497986"/>
                    <a:pt x="988190" y="457769"/>
                  </a:cubicBezTo>
                  <a:cubicBezTo>
                    <a:pt x="938448" y="417552"/>
                    <a:pt x="843728" y="328123"/>
                    <a:pt x="762765" y="289494"/>
                  </a:cubicBezTo>
                  <a:cubicBezTo>
                    <a:pt x="681803" y="250865"/>
                    <a:pt x="584436" y="248748"/>
                    <a:pt x="502415" y="225994"/>
                  </a:cubicBezTo>
                  <a:cubicBezTo>
                    <a:pt x="420394" y="203240"/>
                    <a:pt x="351073" y="189481"/>
                    <a:pt x="270640" y="152969"/>
                  </a:cubicBezTo>
                  <a:cubicBezTo>
                    <a:pt x="190207" y="116457"/>
                    <a:pt x="-14052" y="-9485"/>
                    <a:pt x="765" y="5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2" name="フリーフォーム: 図形 2051">
              <a:extLst>
                <a:ext uri="{FF2B5EF4-FFF2-40B4-BE49-F238E27FC236}">
                  <a16:creationId xmlns:a16="http://schemas.microsoft.com/office/drawing/2014/main" id="{D7EF4DD4-E5ED-4042-A01C-D7F1BC1F1F67}"/>
                </a:ext>
              </a:extLst>
            </p:cNvPr>
            <p:cNvSpPr/>
            <p:nvPr/>
          </p:nvSpPr>
          <p:spPr>
            <a:xfrm>
              <a:off x="5495147" y="3822635"/>
              <a:ext cx="298242" cy="470602"/>
            </a:xfrm>
            <a:custGeom>
              <a:avLst/>
              <a:gdLst>
                <a:gd name="connsiteX0" fmla="*/ 778 w 298242"/>
                <a:gd name="connsiteY0" fmla="*/ 65 h 470602"/>
                <a:gd name="connsiteX1" fmla="*/ 111903 w 298242"/>
                <a:gd name="connsiteY1" fmla="*/ 181040 h 470602"/>
                <a:gd name="connsiteX2" fmla="*/ 296053 w 298242"/>
                <a:gd name="connsiteY2" fmla="*/ 466790 h 470602"/>
                <a:gd name="connsiteX3" fmla="*/ 210328 w 298242"/>
                <a:gd name="connsiteY3" fmla="*/ 333440 h 470602"/>
                <a:gd name="connsiteX4" fmla="*/ 165878 w 298242"/>
                <a:gd name="connsiteY4" fmla="*/ 161990 h 470602"/>
                <a:gd name="connsiteX5" fmla="*/ 778 w 298242"/>
                <a:gd name="connsiteY5" fmla="*/ 65 h 47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242" h="470602">
                  <a:moveTo>
                    <a:pt x="778" y="65"/>
                  </a:moveTo>
                  <a:cubicBezTo>
                    <a:pt x="-8218" y="3240"/>
                    <a:pt x="62691" y="103253"/>
                    <a:pt x="111903" y="181040"/>
                  </a:cubicBezTo>
                  <a:cubicBezTo>
                    <a:pt x="161115" y="258827"/>
                    <a:pt x="279649" y="441390"/>
                    <a:pt x="296053" y="466790"/>
                  </a:cubicBezTo>
                  <a:cubicBezTo>
                    <a:pt x="312457" y="492190"/>
                    <a:pt x="232024" y="384240"/>
                    <a:pt x="210328" y="333440"/>
                  </a:cubicBezTo>
                  <a:cubicBezTo>
                    <a:pt x="188632" y="282640"/>
                    <a:pt x="198686" y="213319"/>
                    <a:pt x="165878" y="161990"/>
                  </a:cubicBezTo>
                  <a:cubicBezTo>
                    <a:pt x="133070" y="110661"/>
                    <a:pt x="9774" y="-3110"/>
                    <a:pt x="778" y="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3" name="フリーフォーム: 図形 2052">
              <a:extLst>
                <a:ext uri="{FF2B5EF4-FFF2-40B4-BE49-F238E27FC236}">
                  <a16:creationId xmlns:a16="http://schemas.microsoft.com/office/drawing/2014/main" id="{B57F2A7A-0A2E-46F0-B07F-0EBCDA8331CF}"/>
                </a:ext>
              </a:extLst>
            </p:cNvPr>
            <p:cNvSpPr/>
            <p:nvPr/>
          </p:nvSpPr>
          <p:spPr>
            <a:xfrm>
              <a:off x="5833523" y="4214702"/>
              <a:ext cx="472770" cy="561257"/>
            </a:xfrm>
            <a:custGeom>
              <a:avLst/>
              <a:gdLst>
                <a:gd name="connsiteX0" fmla="*/ 8477 w 472770"/>
                <a:gd name="connsiteY0" fmla="*/ 1698 h 561257"/>
                <a:gd name="connsiteX1" fmla="*/ 65627 w 472770"/>
                <a:gd name="connsiteY1" fmla="*/ 211248 h 561257"/>
                <a:gd name="connsiteX2" fmla="*/ 452977 w 472770"/>
                <a:gd name="connsiteY2" fmla="*/ 547798 h 561257"/>
                <a:gd name="connsiteX3" fmla="*/ 389477 w 472770"/>
                <a:gd name="connsiteY3" fmla="*/ 477948 h 561257"/>
                <a:gd name="connsiteX4" fmla="*/ 157702 w 472770"/>
                <a:gd name="connsiteY4" fmla="*/ 322373 h 561257"/>
                <a:gd name="connsiteX5" fmla="*/ 8477 w 472770"/>
                <a:gd name="connsiteY5" fmla="*/ 1698 h 5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2770" h="561257">
                  <a:moveTo>
                    <a:pt x="8477" y="1698"/>
                  </a:moveTo>
                  <a:cubicBezTo>
                    <a:pt x="-6869" y="-16823"/>
                    <a:pt x="-8456" y="120231"/>
                    <a:pt x="65627" y="211248"/>
                  </a:cubicBezTo>
                  <a:cubicBezTo>
                    <a:pt x="139710" y="302265"/>
                    <a:pt x="399002" y="503348"/>
                    <a:pt x="452977" y="547798"/>
                  </a:cubicBezTo>
                  <a:cubicBezTo>
                    <a:pt x="506952" y="592248"/>
                    <a:pt x="438689" y="515519"/>
                    <a:pt x="389477" y="477948"/>
                  </a:cubicBezTo>
                  <a:cubicBezTo>
                    <a:pt x="340265" y="440377"/>
                    <a:pt x="220673" y="399631"/>
                    <a:pt x="157702" y="322373"/>
                  </a:cubicBezTo>
                  <a:cubicBezTo>
                    <a:pt x="94731" y="245115"/>
                    <a:pt x="23823" y="20219"/>
                    <a:pt x="8477" y="16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4" name="フリーフォーム: 図形 2053">
              <a:extLst>
                <a:ext uri="{FF2B5EF4-FFF2-40B4-BE49-F238E27FC236}">
                  <a16:creationId xmlns:a16="http://schemas.microsoft.com/office/drawing/2014/main" id="{DA9EFA90-5D0B-4C8B-8F43-E737819E5580}"/>
                </a:ext>
              </a:extLst>
            </p:cNvPr>
            <p:cNvSpPr/>
            <p:nvPr/>
          </p:nvSpPr>
          <p:spPr>
            <a:xfrm>
              <a:off x="6157381" y="4561285"/>
              <a:ext cx="335621" cy="538228"/>
            </a:xfrm>
            <a:custGeom>
              <a:avLst/>
              <a:gdLst>
                <a:gd name="connsiteX0" fmla="*/ 48686 w 335621"/>
                <a:gd name="connsiteY0" fmla="*/ 132 h 538228"/>
                <a:gd name="connsiteX1" fmla="*/ 33869 w 335621"/>
                <a:gd name="connsiteY1" fmla="*/ 171582 h 538228"/>
                <a:gd name="connsiteX2" fmla="*/ 323852 w 335621"/>
                <a:gd name="connsiteY2" fmla="*/ 520832 h 538228"/>
                <a:gd name="connsiteX3" fmla="*/ 262469 w 335621"/>
                <a:gd name="connsiteY3" fmla="*/ 472148 h 538228"/>
                <a:gd name="connsiteX4" fmla="*/ 107952 w 335621"/>
                <a:gd name="connsiteY4" fmla="*/ 355732 h 538228"/>
                <a:gd name="connsiteX5" fmla="*/ 74086 w 335621"/>
                <a:gd name="connsiteY5" fmla="*/ 262598 h 538228"/>
                <a:gd name="connsiteX6" fmla="*/ 59269 w 335621"/>
                <a:gd name="connsiteY6" fmla="*/ 230848 h 538228"/>
                <a:gd name="connsiteX7" fmla="*/ 2 w 335621"/>
                <a:gd name="connsiteY7" fmla="*/ 144065 h 538228"/>
                <a:gd name="connsiteX8" fmla="*/ 48686 w 335621"/>
                <a:gd name="connsiteY8" fmla="*/ 132 h 53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621" h="538228">
                  <a:moveTo>
                    <a:pt x="48686" y="132"/>
                  </a:moveTo>
                  <a:cubicBezTo>
                    <a:pt x="54331" y="4718"/>
                    <a:pt x="-11992" y="84799"/>
                    <a:pt x="33869" y="171582"/>
                  </a:cubicBezTo>
                  <a:cubicBezTo>
                    <a:pt x="79730" y="258365"/>
                    <a:pt x="285752" y="470738"/>
                    <a:pt x="323852" y="520832"/>
                  </a:cubicBezTo>
                  <a:cubicBezTo>
                    <a:pt x="361952" y="570926"/>
                    <a:pt x="298452" y="499665"/>
                    <a:pt x="262469" y="472148"/>
                  </a:cubicBezTo>
                  <a:cubicBezTo>
                    <a:pt x="226486" y="444631"/>
                    <a:pt x="139349" y="390657"/>
                    <a:pt x="107952" y="355732"/>
                  </a:cubicBezTo>
                  <a:cubicBezTo>
                    <a:pt x="76555" y="320807"/>
                    <a:pt x="82200" y="283412"/>
                    <a:pt x="74086" y="262598"/>
                  </a:cubicBezTo>
                  <a:cubicBezTo>
                    <a:pt x="65972" y="241784"/>
                    <a:pt x="71616" y="250603"/>
                    <a:pt x="59269" y="230848"/>
                  </a:cubicBezTo>
                  <a:cubicBezTo>
                    <a:pt x="46922" y="211093"/>
                    <a:pt x="355" y="176873"/>
                    <a:pt x="2" y="144065"/>
                  </a:cubicBezTo>
                  <a:cubicBezTo>
                    <a:pt x="-351" y="111257"/>
                    <a:pt x="43041" y="-4454"/>
                    <a:pt x="48686" y="1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5" name="フリーフォーム: 図形 2054">
              <a:extLst>
                <a:ext uri="{FF2B5EF4-FFF2-40B4-BE49-F238E27FC236}">
                  <a16:creationId xmlns:a16="http://schemas.microsoft.com/office/drawing/2014/main" id="{330CC94F-4F4C-4ECB-AD90-75E1B257C637}"/>
                </a:ext>
              </a:extLst>
            </p:cNvPr>
            <p:cNvSpPr/>
            <p:nvPr/>
          </p:nvSpPr>
          <p:spPr>
            <a:xfrm>
              <a:off x="6412584" y="5068919"/>
              <a:ext cx="126016" cy="584597"/>
            </a:xfrm>
            <a:custGeom>
              <a:avLst/>
              <a:gdLst>
                <a:gd name="connsiteX0" fmla="*/ 125799 w 126016"/>
                <a:gd name="connsiteY0" fmla="*/ 498 h 584597"/>
                <a:gd name="connsiteX1" fmla="*/ 32666 w 126016"/>
                <a:gd name="connsiteY1" fmla="*/ 224864 h 584597"/>
                <a:gd name="connsiteX2" fmla="*/ 91933 w 126016"/>
                <a:gd name="connsiteY2" fmla="*/ 571998 h 584597"/>
                <a:gd name="connsiteX3" fmla="*/ 60183 w 126016"/>
                <a:gd name="connsiteY3" fmla="*/ 487331 h 584597"/>
                <a:gd name="connsiteX4" fmla="*/ 916 w 126016"/>
                <a:gd name="connsiteY4" fmla="*/ 284131 h 584597"/>
                <a:gd name="connsiteX5" fmla="*/ 125799 w 126016"/>
                <a:gd name="connsiteY5" fmla="*/ 498 h 584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016" h="584597">
                  <a:moveTo>
                    <a:pt x="125799" y="498"/>
                  </a:moveTo>
                  <a:cubicBezTo>
                    <a:pt x="131091" y="-9380"/>
                    <a:pt x="38310" y="129614"/>
                    <a:pt x="32666" y="224864"/>
                  </a:cubicBezTo>
                  <a:cubicBezTo>
                    <a:pt x="27022" y="320114"/>
                    <a:pt x="87347" y="528254"/>
                    <a:pt x="91933" y="571998"/>
                  </a:cubicBezTo>
                  <a:cubicBezTo>
                    <a:pt x="96519" y="615743"/>
                    <a:pt x="75353" y="535309"/>
                    <a:pt x="60183" y="487331"/>
                  </a:cubicBezTo>
                  <a:cubicBezTo>
                    <a:pt x="45013" y="439353"/>
                    <a:pt x="-7551" y="359273"/>
                    <a:pt x="916" y="284131"/>
                  </a:cubicBezTo>
                  <a:cubicBezTo>
                    <a:pt x="9383" y="208989"/>
                    <a:pt x="120507" y="10376"/>
                    <a:pt x="125799" y="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6" name="フリーフォーム: 図形 2055">
              <a:extLst>
                <a:ext uri="{FF2B5EF4-FFF2-40B4-BE49-F238E27FC236}">
                  <a16:creationId xmlns:a16="http://schemas.microsoft.com/office/drawing/2014/main" id="{618A2A90-4FD8-4B54-8C95-60EC9D482C8A}"/>
                </a:ext>
              </a:extLst>
            </p:cNvPr>
            <p:cNvSpPr/>
            <p:nvPr/>
          </p:nvSpPr>
          <p:spPr>
            <a:xfrm>
              <a:off x="6466377" y="5649208"/>
              <a:ext cx="96096" cy="425686"/>
            </a:xfrm>
            <a:custGeom>
              <a:avLst/>
              <a:gdLst>
                <a:gd name="connsiteX0" fmla="*/ 40 w 96096"/>
                <a:gd name="connsiteY0" fmla="*/ 175 h 425686"/>
                <a:gd name="connsiteX1" fmla="*/ 69890 w 96096"/>
                <a:gd name="connsiteY1" fmla="*/ 197025 h 425686"/>
                <a:gd name="connsiteX2" fmla="*/ 95290 w 96096"/>
                <a:gd name="connsiteY2" fmla="*/ 423509 h 425686"/>
                <a:gd name="connsiteX3" fmla="*/ 88940 w 96096"/>
                <a:gd name="connsiteY3" fmla="*/ 307092 h 425686"/>
                <a:gd name="connsiteX4" fmla="*/ 80473 w 96096"/>
                <a:gd name="connsiteY4" fmla="*/ 230892 h 425686"/>
                <a:gd name="connsiteX5" fmla="*/ 40 w 96096"/>
                <a:gd name="connsiteY5" fmla="*/ 175 h 42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96" h="425686">
                  <a:moveTo>
                    <a:pt x="40" y="175"/>
                  </a:moveTo>
                  <a:cubicBezTo>
                    <a:pt x="-1724" y="-5469"/>
                    <a:pt x="54015" y="126469"/>
                    <a:pt x="69890" y="197025"/>
                  </a:cubicBezTo>
                  <a:cubicBezTo>
                    <a:pt x="85765" y="267581"/>
                    <a:pt x="92115" y="405165"/>
                    <a:pt x="95290" y="423509"/>
                  </a:cubicBezTo>
                  <a:cubicBezTo>
                    <a:pt x="98465" y="441854"/>
                    <a:pt x="91410" y="339195"/>
                    <a:pt x="88940" y="307092"/>
                  </a:cubicBezTo>
                  <a:cubicBezTo>
                    <a:pt x="86470" y="274989"/>
                    <a:pt x="92115" y="278870"/>
                    <a:pt x="80473" y="230892"/>
                  </a:cubicBezTo>
                  <a:cubicBezTo>
                    <a:pt x="68831" y="182914"/>
                    <a:pt x="1804" y="5819"/>
                    <a:pt x="40" y="1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7" name="フリーフォーム: 図形 2056">
              <a:extLst>
                <a:ext uri="{FF2B5EF4-FFF2-40B4-BE49-F238E27FC236}">
                  <a16:creationId xmlns:a16="http://schemas.microsoft.com/office/drawing/2014/main" id="{6B799238-BCA6-4CEF-99C0-A9890C505DDC}"/>
                </a:ext>
              </a:extLst>
            </p:cNvPr>
            <p:cNvSpPr/>
            <p:nvPr/>
          </p:nvSpPr>
          <p:spPr>
            <a:xfrm>
              <a:off x="6479852" y="6065421"/>
              <a:ext cx="119830" cy="726373"/>
            </a:xfrm>
            <a:custGeom>
              <a:avLst/>
              <a:gdLst>
                <a:gd name="connsiteX0" fmla="*/ 115681 w 119830"/>
                <a:gd name="connsiteY0" fmla="*/ 5179 h 726373"/>
                <a:gd name="connsiteX1" fmla="*/ 92398 w 119830"/>
                <a:gd name="connsiteY1" fmla="*/ 142762 h 726373"/>
                <a:gd name="connsiteX2" fmla="*/ 52181 w 119830"/>
                <a:gd name="connsiteY2" fmla="*/ 233779 h 726373"/>
                <a:gd name="connsiteX3" fmla="*/ 24665 w 119830"/>
                <a:gd name="connsiteY3" fmla="*/ 703679 h 726373"/>
                <a:gd name="connsiteX4" fmla="*/ 24665 w 119830"/>
                <a:gd name="connsiteY4" fmla="*/ 642296 h 726373"/>
                <a:gd name="connsiteX5" fmla="*/ 18315 w 119830"/>
                <a:gd name="connsiteY5" fmla="*/ 553396 h 726373"/>
                <a:gd name="connsiteX6" fmla="*/ 5615 w 119830"/>
                <a:gd name="connsiteY6" fmla="*/ 339612 h 726373"/>
                <a:gd name="connsiteX7" fmla="*/ 115681 w 119830"/>
                <a:gd name="connsiteY7" fmla="*/ 5179 h 726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830" h="726373">
                  <a:moveTo>
                    <a:pt x="115681" y="5179"/>
                  </a:moveTo>
                  <a:cubicBezTo>
                    <a:pt x="130145" y="-27629"/>
                    <a:pt x="102981" y="104662"/>
                    <a:pt x="92398" y="142762"/>
                  </a:cubicBezTo>
                  <a:cubicBezTo>
                    <a:pt x="81815" y="180862"/>
                    <a:pt x="63470" y="140293"/>
                    <a:pt x="52181" y="233779"/>
                  </a:cubicBezTo>
                  <a:cubicBezTo>
                    <a:pt x="40892" y="327265"/>
                    <a:pt x="29251" y="635593"/>
                    <a:pt x="24665" y="703679"/>
                  </a:cubicBezTo>
                  <a:cubicBezTo>
                    <a:pt x="20079" y="771765"/>
                    <a:pt x="25723" y="667343"/>
                    <a:pt x="24665" y="642296"/>
                  </a:cubicBezTo>
                  <a:cubicBezTo>
                    <a:pt x="23607" y="617249"/>
                    <a:pt x="18315" y="553396"/>
                    <a:pt x="18315" y="553396"/>
                  </a:cubicBezTo>
                  <a:cubicBezTo>
                    <a:pt x="15140" y="502949"/>
                    <a:pt x="-11318" y="428512"/>
                    <a:pt x="5615" y="339612"/>
                  </a:cubicBezTo>
                  <a:cubicBezTo>
                    <a:pt x="22548" y="250712"/>
                    <a:pt x="101217" y="37987"/>
                    <a:pt x="115681" y="517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8" name="フリーフォーム: 図形 2057">
              <a:extLst>
                <a:ext uri="{FF2B5EF4-FFF2-40B4-BE49-F238E27FC236}">
                  <a16:creationId xmlns:a16="http://schemas.microsoft.com/office/drawing/2014/main" id="{DF29E88E-A05E-4499-9C4E-0722C5DC7399}"/>
                </a:ext>
              </a:extLst>
            </p:cNvPr>
            <p:cNvSpPr/>
            <p:nvPr/>
          </p:nvSpPr>
          <p:spPr>
            <a:xfrm>
              <a:off x="6159054" y="6915109"/>
              <a:ext cx="328827" cy="1013185"/>
            </a:xfrm>
            <a:custGeom>
              <a:avLst/>
              <a:gdLst>
                <a:gd name="connsiteX0" fmla="*/ 328529 w 328827"/>
                <a:gd name="connsiteY0" fmla="*/ 41 h 1013185"/>
                <a:gd name="connsiteX1" fmla="*/ 178246 w 328827"/>
                <a:gd name="connsiteY1" fmla="*/ 404324 h 1013185"/>
                <a:gd name="connsiteX2" fmla="*/ 104163 w 328827"/>
                <a:gd name="connsiteY2" fmla="*/ 844591 h 1013185"/>
                <a:gd name="connsiteX3" fmla="*/ 446 w 328827"/>
                <a:gd name="connsiteY3" fmla="*/ 1011808 h 1013185"/>
                <a:gd name="connsiteX4" fmla="*/ 68179 w 328827"/>
                <a:gd name="connsiteY4" fmla="*/ 912324 h 1013185"/>
                <a:gd name="connsiteX5" fmla="*/ 106279 w 328827"/>
                <a:gd name="connsiteY5" fmla="*/ 709124 h 1013185"/>
                <a:gd name="connsiteX6" fmla="*/ 135913 w 328827"/>
                <a:gd name="connsiteY6" fmla="*/ 381041 h 1013185"/>
                <a:gd name="connsiteX7" fmla="*/ 328529 w 328827"/>
                <a:gd name="connsiteY7" fmla="*/ 41 h 1013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8827" h="1013185">
                  <a:moveTo>
                    <a:pt x="328529" y="41"/>
                  </a:moveTo>
                  <a:cubicBezTo>
                    <a:pt x="335584" y="3921"/>
                    <a:pt x="215640" y="263566"/>
                    <a:pt x="178246" y="404324"/>
                  </a:cubicBezTo>
                  <a:cubicBezTo>
                    <a:pt x="140852" y="545082"/>
                    <a:pt x="133796" y="743344"/>
                    <a:pt x="104163" y="844591"/>
                  </a:cubicBezTo>
                  <a:cubicBezTo>
                    <a:pt x="74530" y="945838"/>
                    <a:pt x="6443" y="1000519"/>
                    <a:pt x="446" y="1011808"/>
                  </a:cubicBezTo>
                  <a:cubicBezTo>
                    <a:pt x="-5551" y="1023097"/>
                    <a:pt x="50540" y="962771"/>
                    <a:pt x="68179" y="912324"/>
                  </a:cubicBezTo>
                  <a:cubicBezTo>
                    <a:pt x="85818" y="861877"/>
                    <a:pt x="94990" y="797671"/>
                    <a:pt x="106279" y="709124"/>
                  </a:cubicBezTo>
                  <a:cubicBezTo>
                    <a:pt x="117568" y="620577"/>
                    <a:pt x="98519" y="495694"/>
                    <a:pt x="135913" y="381041"/>
                  </a:cubicBezTo>
                  <a:cubicBezTo>
                    <a:pt x="173307" y="266388"/>
                    <a:pt x="321474" y="-3839"/>
                    <a:pt x="328529" y="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9" name="フリーフォーム: 図形 2058">
              <a:extLst>
                <a:ext uri="{FF2B5EF4-FFF2-40B4-BE49-F238E27FC236}">
                  <a16:creationId xmlns:a16="http://schemas.microsoft.com/office/drawing/2014/main" id="{4F9E39B3-A26D-4142-895F-98C63D19FF9D}"/>
                </a:ext>
              </a:extLst>
            </p:cNvPr>
            <p:cNvSpPr/>
            <p:nvPr/>
          </p:nvSpPr>
          <p:spPr>
            <a:xfrm>
              <a:off x="5577175" y="7921610"/>
              <a:ext cx="590740" cy="501560"/>
            </a:xfrm>
            <a:custGeom>
              <a:avLst/>
              <a:gdLst>
                <a:gd name="connsiteX0" fmla="*/ 590263 w 590740"/>
                <a:gd name="connsiteY0" fmla="*/ 15 h 501560"/>
                <a:gd name="connsiteX1" fmla="*/ 450563 w 590740"/>
                <a:gd name="connsiteY1" fmla="*/ 128603 h 501560"/>
                <a:gd name="connsiteX2" fmla="*/ 339438 w 590740"/>
                <a:gd name="connsiteY2" fmla="*/ 276240 h 501560"/>
                <a:gd name="connsiteX3" fmla="*/ 12413 w 590740"/>
                <a:gd name="connsiteY3" fmla="*/ 493728 h 501560"/>
                <a:gd name="connsiteX4" fmla="*/ 63213 w 590740"/>
                <a:gd name="connsiteY4" fmla="*/ 457215 h 501560"/>
                <a:gd name="connsiteX5" fmla="*/ 360075 w 590740"/>
                <a:gd name="connsiteY5" fmla="*/ 227028 h 501560"/>
                <a:gd name="connsiteX6" fmla="*/ 399763 w 590740"/>
                <a:gd name="connsiteY6" fmla="*/ 136540 h 501560"/>
                <a:gd name="connsiteX7" fmla="*/ 590263 w 590740"/>
                <a:gd name="connsiteY7" fmla="*/ 15 h 50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0740" h="501560">
                  <a:moveTo>
                    <a:pt x="590263" y="15"/>
                  </a:moveTo>
                  <a:cubicBezTo>
                    <a:pt x="598730" y="-1308"/>
                    <a:pt x="492367" y="82566"/>
                    <a:pt x="450563" y="128603"/>
                  </a:cubicBezTo>
                  <a:cubicBezTo>
                    <a:pt x="408759" y="174641"/>
                    <a:pt x="412463" y="215386"/>
                    <a:pt x="339438" y="276240"/>
                  </a:cubicBezTo>
                  <a:cubicBezTo>
                    <a:pt x="266413" y="337094"/>
                    <a:pt x="58450" y="463566"/>
                    <a:pt x="12413" y="493728"/>
                  </a:cubicBezTo>
                  <a:cubicBezTo>
                    <a:pt x="-33624" y="523890"/>
                    <a:pt x="63213" y="457215"/>
                    <a:pt x="63213" y="457215"/>
                  </a:cubicBezTo>
                  <a:cubicBezTo>
                    <a:pt x="121157" y="412765"/>
                    <a:pt x="303983" y="280474"/>
                    <a:pt x="360075" y="227028"/>
                  </a:cubicBezTo>
                  <a:cubicBezTo>
                    <a:pt x="416167" y="173582"/>
                    <a:pt x="360605" y="174640"/>
                    <a:pt x="399763" y="136540"/>
                  </a:cubicBezTo>
                  <a:cubicBezTo>
                    <a:pt x="438921" y="98440"/>
                    <a:pt x="581796" y="1338"/>
                    <a:pt x="590263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0" name="フリーフォーム: 図形 2059">
              <a:extLst>
                <a:ext uri="{FF2B5EF4-FFF2-40B4-BE49-F238E27FC236}">
                  <a16:creationId xmlns:a16="http://schemas.microsoft.com/office/drawing/2014/main" id="{52C7B2E5-0ED6-4E09-9709-3436CFF12066}"/>
                </a:ext>
              </a:extLst>
            </p:cNvPr>
            <p:cNvSpPr/>
            <p:nvPr/>
          </p:nvSpPr>
          <p:spPr>
            <a:xfrm>
              <a:off x="4790548" y="8524603"/>
              <a:ext cx="515164" cy="266951"/>
            </a:xfrm>
            <a:custGeom>
              <a:avLst/>
              <a:gdLst>
                <a:gd name="connsiteX0" fmla="*/ 5819 w 515164"/>
                <a:gd name="connsiteY0" fmla="*/ 265914 h 266951"/>
                <a:gd name="connsiteX1" fmla="*/ 160335 w 515164"/>
                <a:gd name="connsiteY1" fmla="*/ 121980 h 266951"/>
                <a:gd name="connsiteX2" fmla="*/ 509585 w 515164"/>
                <a:gd name="connsiteY2" fmla="*/ 5564 h 266951"/>
                <a:gd name="connsiteX3" fmla="*/ 348719 w 515164"/>
                <a:gd name="connsiteY3" fmla="*/ 43664 h 266951"/>
                <a:gd name="connsiteX4" fmla="*/ 5819 w 515164"/>
                <a:gd name="connsiteY4" fmla="*/ 265914 h 266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64" h="266951">
                  <a:moveTo>
                    <a:pt x="5819" y="265914"/>
                  </a:moveTo>
                  <a:cubicBezTo>
                    <a:pt x="-25578" y="278967"/>
                    <a:pt x="76374" y="165372"/>
                    <a:pt x="160335" y="121980"/>
                  </a:cubicBezTo>
                  <a:cubicBezTo>
                    <a:pt x="244296" y="78588"/>
                    <a:pt x="478188" y="18617"/>
                    <a:pt x="509585" y="5564"/>
                  </a:cubicBezTo>
                  <a:cubicBezTo>
                    <a:pt x="540982" y="-7489"/>
                    <a:pt x="433386" y="1331"/>
                    <a:pt x="348719" y="43664"/>
                  </a:cubicBezTo>
                  <a:cubicBezTo>
                    <a:pt x="264052" y="85997"/>
                    <a:pt x="37216" y="252861"/>
                    <a:pt x="5819" y="2659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1" name="フリーフォーム: 図形 2060">
              <a:extLst>
                <a:ext uri="{FF2B5EF4-FFF2-40B4-BE49-F238E27FC236}">
                  <a16:creationId xmlns:a16="http://schemas.microsoft.com/office/drawing/2014/main" id="{0D98E766-6E30-47F8-B7CD-7D7906A20E4A}"/>
                </a:ext>
              </a:extLst>
            </p:cNvPr>
            <p:cNvSpPr/>
            <p:nvPr/>
          </p:nvSpPr>
          <p:spPr>
            <a:xfrm>
              <a:off x="5325416" y="8413574"/>
              <a:ext cx="285994" cy="99884"/>
            </a:xfrm>
            <a:custGeom>
              <a:avLst/>
              <a:gdLst>
                <a:gd name="connsiteX0" fmla="*/ 285867 w 285994"/>
                <a:gd name="connsiteY0" fmla="*/ 176 h 99884"/>
                <a:gd name="connsiteX1" fmla="*/ 156751 w 285994"/>
                <a:gd name="connsiteY1" fmla="*/ 61559 h 99884"/>
                <a:gd name="connsiteX2" fmla="*/ 117 w 285994"/>
                <a:gd name="connsiteY2" fmla="*/ 99659 h 99884"/>
                <a:gd name="connsiteX3" fmla="*/ 133467 w 285994"/>
                <a:gd name="connsiteY3" fmla="*/ 44626 h 99884"/>
                <a:gd name="connsiteX4" fmla="*/ 285867 w 285994"/>
                <a:gd name="connsiteY4" fmla="*/ 176 h 9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994" h="99884">
                  <a:moveTo>
                    <a:pt x="285867" y="176"/>
                  </a:moveTo>
                  <a:cubicBezTo>
                    <a:pt x="289748" y="2998"/>
                    <a:pt x="204376" y="44979"/>
                    <a:pt x="156751" y="61559"/>
                  </a:cubicBezTo>
                  <a:cubicBezTo>
                    <a:pt x="109126" y="78140"/>
                    <a:pt x="3998" y="102481"/>
                    <a:pt x="117" y="99659"/>
                  </a:cubicBezTo>
                  <a:cubicBezTo>
                    <a:pt x="-3764" y="96837"/>
                    <a:pt x="89370" y="60148"/>
                    <a:pt x="133467" y="44626"/>
                  </a:cubicBezTo>
                  <a:cubicBezTo>
                    <a:pt x="177564" y="29104"/>
                    <a:pt x="281986" y="-2646"/>
                    <a:pt x="285867" y="1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2" name="フリーフォーム: 図形 2061">
              <a:extLst>
                <a:ext uri="{FF2B5EF4-FFF2-40B4-BE49-F238E27FC236}">
                  <a16:creationId xmlns:a16="http://schemas.microsoft.com/office/drawing/2014/main" id="{0FBCA7D2-E8E8-41A2-8567-4F610671271B}"/>
                </a:ext>
              </a:extLst>
            </p:cNvPr>
            <p:cNvSpPr/>
            <p:nvPr/>
          </p:nvSpPr>
          <p:spPr>
            <a:xfrm>
              <a:off x="4772142" y="6435703"/>
              <a:ext cx="90598" cy="254286"/>
            </a:xfrm>
            <a:custGeom>
              <a:avLst/>
              <a:gdLst>
                <a:gd name="connsiteX0" fmla="*/ 90371 w 90598"/>
                <a:gd name="connsiteY0" fmla="*/ 22 h 254286"/>
                <a:gd name="connsiteX1" fmla="*/ 26871 w 90598"/>
                <a:gd name="connsiteY1" fmla="*/ 98447 h 254286"/>
                <a:gd name="connsiteX2" fmla="*/ 20521 w 90598"/>
                <a:gd name="connsiteY2" fmla="*/ 250847 h 254286"/>
                <a:gd name="connsiteX3" fmla="*/ 26871 w 90598"/>
                <a:gd name="connsiteY3" fmla="*/ 196872 h 254286"/>
                <a:gd name="connsiteX4" fmla="*/ 1471 w 90598"/>
                <a:gd name="connsiteY4" fmla="*/ 106385 h 254286"/>
                <a:gd name="connsiteX5" fmla="*/ 90371 w 90598"/>
                <a:gd name="connsiteY5" fmla="*/ 22 h 25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598" h="254286">
                  <a:moveTo>
                    <a:pt x="90371" y="22"/>
                  </a:moveTo>
                  <a:cubicBezTo>
                    <a:pt x="94604" y="-1301"/>
                    <a:pt x="38513" y="56643"/>
                    <a:pt x="26871" y="98447"/>
                  </a:cubicBezTo>
                  <a:cubicBezTo>
                    <a:pt x="15229" y="140251"/>
                    <a:pt x="20521" y="234443"/>
                    <a:pt x="20521" y="250847"/>
                  </a:cubicBezTo>
                  <a:cubicBezTo>
                    <a:pt x="20521" y="267251"/>
                    <a:pt x="30046" y="220949"/>
                    <a:pt x="26871" y="196872"/>
                  </a:cubicBezTo>
                  <a:cubicBezTo>
                    <a:pt x="23696" y="172795"/>
                    <a:pt x="-6996" y="137341"/>
                    <a:pt x="1471" y="106385"/>
                  </a:cubicBezTo>
                  <a:cubicBezTo>
                    <a:pt x="9938" y="75429"/>
                    <a:pt x="86138" y="1345"/>
                    <a:pt x="9037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5" name="フリーフォーム: 図形 2064">
              <a:extLst>
                <a:ext uri="{FF2B5EF4-FFF2-40B4-BE49-F238E27FC236}">
                  <a16:creationId xmlns:a16="http://schemas.microsoft.com/office/drawing/2014/main" id="{77C2A153-5D94-465A-9D36-DA0211CB20AC}"/>
                </a:ext>
              </a:extLst>
            </p:cNvPr>
            <p:cNvSpPr/>
            <p:nvPr/>
          </p:nvSpPr>
          <p:spPr>
            <a:xfrm>
              <a:off x="5716592" y="6298856"/>
              <a:ext cx="405029" cy="736362"/>
            </a:xfrm>
            <a:custGeom>
              <a:avLst/>
              <a:gdLst>
                <a:gd name="connsiteX0" fmla="*/ 404808 w 405029"/>
                <a:gd name="connsiteY0" fmla="*/ 344 h 736362"/>
                <a:gd name="connsiteX1" fmla="*/ 110168 w 405029"/>
                <a:gd name="connsiteY1" fmla="*/ 234024 h 736362"/>
                <a:gd name="connsiteX2" fmla="*/ 3488 w 405029"/>
                <a:gd name="connsiteY2" fmla="*/ 726784 h 736362"/>
                <a:gd name="connsiteX3" fmla="*/ 28888 w 405029"/>
                <a:gd name="connsiteY3" fmla="*/ 538824 h 736362"/>
                <a:gd name="connsiteX4" fmla="*/ 59368 w 405029"/>
                <a:gd name="connsiteY4" fmla="*/ 279744 h 736362"/>
                <a:gd name="connsiteX5" fmla="*/ 404808 w 405029"/>
                <a:gd name="connsiteY5" fmla="*/ 344 h 73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029" h="736362">
                  <a:moveTo>
                    <a:pt x="404808" y="344"/>
                  </a:moveTo>
                  <a:cubicBezTo>
                    <a:pt x="413275" y="-7276"/>
                    <a:pt x="177055" y="112951"/>
                    <a:pt x="110168" y="234024"/>
                  </a:cubicBezTo>
                  <a:cubicBezTo>
                    <a:pt x="43281" y="355097"/>
                    <a:pt x="17035" y="675984"/>
                    <a:pt x="3488" y="726784"/>
                  </a:cubicBezTo>
                  <a:cubicBezTo>
                    <a:pt x="-10059" y="777584"/>
                    <a:pt x="19575" y="613331"/>
                    <a:pt x="28888" y="538824"/>
                  </a:cubicBezTo>
                  <a:cubicBezTo>
                    <a:pt x="38201" y="464317"/>
                    <a:pt x="-6672" y="370337"/>
                    <a:pt x="59368" y="279744"/>
                  </a:cubicBezTo>
                  <a:cubicBezTo>
                    <a:pt x="125408" y="189151"/>
                    <a:pt x="396341" y="7964"/>
                    <a:pt x="404808" y="3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6" name="フリーフォーム: 図形 2065">
              <a:extLst>
                <a:ext uri="{FF2B5EF4-FFF2-40B4-BE49-F238E27FC236}">
                  <a16:creationId xmlns:a16="http://schemas.microsoft.com/office/drawing/2014/main" id="{8C1AF99D-D9F7-404A-8EE3-20FCC03FFDDA}"/>
                </a:ext>
              </a:extLst>
            </p:cNvPr>
            <p:cNvSpPr/>
            <p:nvPr/>
          </p:nvSpPr>
          <p:spPr>
            <a:xfrm>
              <a:off x="4734352" y="8207332"/>
              <a:ext cx="565610" cy="280097"/>
            </a:xfrm>
            <a:custGeom>
              <a:avLst/>
              <a:gdLst>
                <a:gd name="connsiteX0" fmla="*/ 564723 w 565610"/>
                <a:gd name="connsiteY0" fmla="*/ 43 h 280097"/>
                <a:gd name="connsiteX1" fmla="*/ 494873 w 565610"/>
                <a:gd name="connsiteY1" fmla="*/ 149268 h 280097"/>
                <a:gd name="connsiteX2" fmla="*/ 380573 w 565610"/>
                <a:gd name="connsiteY2" fmla="*/ 196893 h 280097"/>
                <a:gd name="connsiteX3" fmla="*/ 2748 w 565610"/>
                <a:gd name="connsiteY3" fmla="*/ 279443 h 280097"/>
                <a:gd name="connsiteX4" fmla="*/ 221823 w 565610"/>
                <a:gd name="connsiteY4" fmla="*/ 231818 h 280097"/>
                <a:gd name="connsiteX5" fmla="*/ 447248 w 565610"/>
                <a:gd name="connsiteY5" fmla="*/ 165143 h 280097"/>
                <a:gd name="connsiteX6" fmla="*/ 564723 w 565610"/>
                <a:gd name="connsiteY6" fmla="*/ 43 h 2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5610" h="280097">
                  <a:moveTo>
                    <a:pt x="564723" y="43"/>
                  </a:moveTo>
                  <a:cubicBezTo>
                    <a:pt x="572660" y="-2603"/>
                    <a:pt x="525565" y="116460"/>
                    <a:pt x="494873" y="149268"/>
                  </a:cubicBezTo>
                  <a:cubicBezTo>
                    <a:pt x="464181" y="182076"/>
                    <a:pt x="462594" y="175197"/>
                    <a:pt x="380573" y="196893"/>
                  </a:cubicBezTo>
                  <a:cubicBezTo>
                    <a:pt x="298552" y="218589"/>
                    <a:pt x="29206" y="273622"/>
                    <a:pt x="2748" y="279443"/>
                  </a:cubicBezTo>
                  <a:cubicBezTo>
                    <a:pt x="-23710" y="285264"/>
                    <a:pt x="147740" y="250868"/>
                    <a:pt x="221823" y="231818"/>
                  </a:cubicBezTo>
                  <a:cubicBezTo>
                    <a:pt x="295906" y="212768"/>
                    <a:pt x="389040" y="200597"/>
                    <a:pt x="447248" y="165143"/>
                  </a:cubicBezTo>
                  <a:cubicBezTo>
                    <a:pt x="505456" y="129689"/>
                    <a:pt x="556786" y="2689"/>
                    <a:pt x="564723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7" name="フリーフォーム: 図形 2066">
              <a:extLst>
                <a:ext uri="{FF2B5EF4-FFF2-40B4-BE49-F238E27FC236}">
                  <a16:creationId xmlns:a16="http://schemas.microsoft.com/office/drawing/2014/main" id="{A3661068-55EF-4B30-B90C-9D169A3DB51D}"/>
                </a:ext>
              </a:extLst>
            </p:cNvPr>
            <p:cNvSpPr/>
            <p:nvPr/>
          </p:nvSpPr>
          <p:spPr>
            <a:xfrm>
              <a:off x="4752966" y="8070811"/>
              <a:ext cx="430061" cy="222551"/>
            </a:xfrm>
            <a:custGeom>
              <a:avLst/>
              <a:gdLst>
                <a:gd name="connsiteX0" fmla="*/ 428634 w 430061"/>
                <a:gd name="connsiteY0" fmla="*/ 39 h 222551"/>
                <a:gd name="connsiteX1" fmla="*/ 136534 w 430061"/>
                <a:gd name="connsiteY1" fmla="*/ 117514 h 222551"/>
                <a:gd name="connsiteX2" fmla="*/ 9 w 430061"/>
                <a:gd name="connsiteY2" fmla="*/ 222289 h 222551"/>
                <a:gd name="connsiteX3" fmla="*/ 130184 w 430061"/>
                <a:gd name="connsiteY3" fmla="*/ 146089 h 222551"/>
                <a:gd name="connsiteX4" fmla="*/ 244484 w 430061"/>
                <a:gd name="connsiteY4" fmla="*/ 104814 h 222551"/>
                <a:gd name="connsiteX5" fmla="*/ 428634 w 430061"/>
                <a:gd name="connsiteY5" fmla="*/ 39 h 22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0061" h="222551">
                  <a:moveTo>
                    <a:pt x="428634" y="39"/>
                  </a:moveTo>
                  <a:cubicBezTo>
                    <a:pt x="410642" y="2156"/>
                    <a:pt x="207971" y="80472"/>
                    <a:pt x="136534" y="117514"/>
                  </a:cubicBezTo>
                  <a:cubicBezTo>
                    <a:pt x="65096" y="154556"/>
                    <a:pt x="1067" y="217527"/>
                    <a:pt x="9" y="222289"/>
                  </a:cubicBezTo>
                  <a:cubicBezTo>
                    <a:pt x="-1049" y="227051"/>
                    <a:pt x="89438" y="165668"/>
                    <a:pt x="130184" y="146089"/>
                  </a:cubicBezTo>
                  <a:cubicBezTo>
                    <a:pt x="170930" y="126510"/>
                    <a:pt x="199505" y="127568"/>
                    <a:pt x="244484" y="104814"/>
                  </a:cubicBezTo>
                  <a:cubicBezTo>
                    <a:pt x="289463" y="82060"/>
                    <a:pt x="446626" y="-2078"/>
                    <a:pt x="428634" y="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8" name="フリーフォーム: 図形 2067">
              <a:extLst>
                <a:ext uri="{FF2B5EF4-FFF2-40B4-BE49-F238E27FC236}">
                  <a16:creationId xmlns:a16="http://schemas.microsoft.com/office/drawing/2014/main" id="{6A23DA16-06ED-4505-BF1F-E9A09691A6A8}"/>
                </a:ext>
              </a:extLst>
            </p:cNvPr>
            <p:cNvSpPr/>
            <p:nvPr/>
          </p:nvSpPr>
          <p:spPr>
            <a:xfrm>
              <a:off x="4641525" y="7902241"/>
              <a:ext cx="486786" cy="138093"/>
            </a:xfrm>
            <a:custGeom>
              <a:avLst/>
              <a:gdLst>
                <a:gd name="connsiteX0" fmla="*/ 325 w 486786"/>
                <a:gd name="connsiteY0" fmla="*/ 44784 h 138093"/>
                <a:gd name="connsiteX1" fmla="*/ 273375 w 486786"/>
                <a:gd name="connsiteY1" fmla="*/ 9859 h 138093"/>
                <a:gd name="connsiteX2" fmla="*/ 482925 w 486786"/>
                <a:gd name="connsiteY2" fmla="*/ 136859 h 138093"/>
                <a:gd name="connsiteX3" fmla="*/ 403550 w 486786"/>
                <a:gd name="connsiteY3" fmla="*/ 70184 h 138093"/>
                <a:gd name="connsiteX4" fmla="*/ 330525 w 486786"/>
                <a:gd name="connsiteY4" fmla="*/ 334 h 138093"/>
                <a:gd name="connsiteX5" fmla="*/ 325 w 486786"/>
                <a:gd name="connsiteY5" fmla="*/ 44784 h 138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6786" h="138093">
                  <a:moveTo>
                    <a:pt x="325" y="44784"/>
                  </a:moveTo>
                  <a:cubicBezTo>
                    <a:pt x="-9200" y="46372"/>
                    <a:pt x="192942" y="-5487"/>
                    <a:pt x="273375" y="9859"/>
                  </a:cubicBezTo>
                  <a:cubicBezTo>
                    <a:pt x="353808" y="25205"/>
                    <a:pt x="461229" y="126805"/>
                    <a:pt x="482925" y="136859"/>
                  </a:cubicBezTo>
                  <a:cubicBezTo>
                    <a:pt x="504621" y="146913"/>
                    <a:pt x="428950" y="92938"/>
                    <a:pt x="403550" y="70184"/>
                  </a:cubicBezTo>
                  <a:cubicBezTo>
                    <a:pt x="378150" y="47430"/>
                    <a:pt x="392967" y="5096"/>
                    <a:pt x="330525" y="334"/>
                  </a:cubicBezTo>
                  <a:cubicBezTo>
                    <a:pt x="268083" y="-4428"/>
                    <a:pt x="9850" y="43196"/>
                    <a:pt x="325" y="447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9" name="フリーフォーム: 図形 2068">
              <a:extLst>
                <a:ext uri="{FF2B5EF4-FFF2-40B4-BE49-F238E27FC236}">
                  <a16:creationId xmlns:a16="http://schemas.microsoft.com/office/drawing/2014/main" id="{CF9C52D2-8212-43EC-99DA-0D8D379CCE25}"/>
                </a:ext>
              </a:extLst>
            </p:cNvPr>
            <p:cNvSpPr/>
            <p:nvPr/>
          </p:nvSpPr>
          <p:spPr>
            <a:xfrm>
              <a:off x="4739035" y="7304083"/>
              <a:ext cx="222809" cy="126074"/>
            </a:xfrm>
            <a:custGeom>
              <a:avLst/>
              <a:gdLst>
                <a:gd name="connsiteX0" fmla="*/ 1240 w 222809"/>
                <a:gd name="connsiteY0" fmla="*/ 5 h 126074"/>
                <a:gd name="connsiteX1" fmla="*/ 2828 w 222809"/>
                <a:gd name="connsiteY1" fmla="*/ 104780 h 126074"/>
                <a:gd name="connsiteX2" fmla="*/ 10765 w 222809"/>
                <a:gd name="connsiteY2" fmla="*/ 114305 h 126074"/>
                <a:gd name="connsiteX3" fmla="*/ 85378 w 222809"/>
                <a:gd name="connsiteY3" fmla="*/ 125417 h 126074"/>
                <a:gd name="connsiteX4" fmla="*/ 164753 w 222809"/>
                <a:gd name="connsiteY4" fmla="*/ 123830 h 126074"/>
                <a:gd name="connsiteX5" fmla="*/ 217140 w 222809"/>
                <a:gd name="connsiteY5" fmla="*/ 115892 h 126074"/>
                <a:gd name="connsiteX6" fmla="*/ 220315 w 222809"/>
                <a:gd name="connsiteY6" fmla="*/ 34930 h 126074"/>
                <a:gd name="connsiteX7" fmla="*/ 207615 w 222809"/>
                <a:gd name="connsiteY7" fmla="*/ 96842 h 126074"/>
                <a:gd name="connsiteX8" fmla="*/ 172690 w 222809"/>
                <a:gd name="connsiteY8" fmla="*/ 104780 h 126074"/>
                <a:gd name="connsiteX9" fmla="*/ 20290 w 222809"/>
                <a:gd name="connsiteY9" fmla="*/ 100017 h 126074"/>
                <a:gd name="connsiteX10" fmla="*/ 1240 w 222809"/>
                <a:gd name="connsiteY10" fmla="*/ 5 h 12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809" h="126074">
                  <a:moveTo>
                    <a:pt x="1240" y="5"/>
                  </a:moveTo>
                  <a:cubicBezTo>
                    <a:pt x="-1670" y="799"/>
                    <a:pt x="1241" y="85730"/>
                    <a:pt x="2828" y="104780"/>
                  </a:cubicBezTo>
                  <a:cubicBezTo>
                    <a:pt x="4415" y="123830"/>
                    <a:pt x="-2993" y="110866"/>
                    <a:pt x="10765" y="114305"/>
                  </a:cubicBezTo>
                  <a:cubicBezTo>
                    <a:pt x="24523" y="117744"/>
                    <a:pt x="59713" y="123830"/>
                    <a:pt x="85378" y="125417"/>
                  </a:cubicBezTo>
                  <a:cubicBezTo>
                    <a:pt x="111043" y="127005"/>
                    <a:pt x="142793" y="125417"/>
                    <a:pt x="164753" y="123830"/>
                  </a:cubicBezTo>
                  <a:cubicBezTo>
                    <a:pt x="186713" y="122243"/>
                    <a:pt x="207880" y="130709"/>
                    <a:pt x="217140" y="115892"/>
                  </a:cubicBezTo>
                  <a:cubicBezTo>
                    <a:pt x="226400" y="101075"/>
                    <a:pt x="221902" y="38105"/>
                    <a:pt x="220315" y="34930"/>
                  </a:cubicBezTo>
                  <a:cubicBezTo>
                    <a:pt x="218728" y="31755"/>
                    <a:pt x="215553" y="85200"/>
                    <a:pt x="207615" y="96842"/>
                  </a:cubicBezTo>
                  <a:cubicBezTo>
                    <a:pt x="199678" y="108484"/>
                    <a:pt x="203911" y="104251"/>
                    <a:pt x="172690" y="104780"/>
                  </a:cubicBezTo>
                  <a:cubicBezTo>
                    <a:pt x="141469" y="105309"/>
                    <a:pt x="46748" y="111659"/>
                    <a:pt x="20290" y="100017"/>
                  </a:cubicBezTo>
                  <a:cubicBezTo>
                    <a:pt x="-6168" y="88375"/>
                    <a:pt x="4150" y="-789"/>
                    <a:pt x="1240" y="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0" name="フリーフォーム: 図形 2069">
              <a:extLst>
                <a:ext uri="{FF2B5EF4-FFF2-40B4-BE49-F238E27FC236}">
                  <a16:creationId xmlns:a16="http://schemas.microsoft.com/office/drawing/2014/main" id="{96B2F39E-CF8B-45A1-8F90-C35EF599D88F}"/>
                </a:ext>
              </a:extLst>
            </p:cNvPr>
            <p:cNvSpPr/>
            <p:nvPr/>
          </p:nvSpPr>
          <p:spPr>
            <a:xfrm>
              <a:off x="6527072" y="6152136"/>
              <a:ext cx="329027" cy="832869"/>
            </a:xfrm>
            <a:custGeom>
              <a:avLst/>
              <a:gdLst>
                <a:gd name="connsiteX0" fmla="*/ 328811 w 329027"/>
                <a:gd name="connsiteY0" fmla="*/ 51814 h 832869"/>
                <a:gd name="connsiteX1" fmla="*/ 229328 w 329027"/>
                <a:gd name="connsiteY1" fmla="*/ 5247 h 832869"/>
                <a:gd name="connsiteX2" fmla="*/ 121378 w 329027"/>
                <a:gd name="connsiteY2" fmla="*/ 197864 h 832869"/>
                <a:gd name="connsiteX3" fmla="*/ 59995 w 329027"/>
                <a:gd name="connsiteY3" fmla="*/ 329097 h 832869"/>
                <a:gd name="connsiteX4" fmla="*/ 24011 w 329027"/>
                <a:gd name="connsiteY4" fmla="*/ 523831 h 832869"/>
                <a:gd name="connsiteX5" fmla="*/ 30361 w 329027"/>
                <a:gd name="connsiteY5" fmla="*/ 822281 h 832869"/>
                <a:gd name="connsiteX6" fmla="*/ 30361 w 329027"/>
                <a:gd name="connsiteY6" fmla="*/ 739731 h 832869"/>
                <a:gd name="connsiteX7" fmla="*/ 4961 w 329027"/>
                <a:gd name="connsiteY7" fmla="*/ 487847 h 832869"/>
                <a:gd name="connsiteX8" fmla="*/ 142545 w 329027"/>
                <a:gd name="connsiteY8" fmla="*/ 85681 h 832869"/>
                <a:gd name="connsiteX9" fmla="*/ 201811 w 329027"/>
                <a:gd name="connsiteY9" fmla="*/ 22181 h 832869"/>
                <a:gd name="connsiteX10" fmla="*/ 328811 w 329027"/>
                <a:gd name="connsiteY10" fmla="*/ 51814 h 83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9027" h="832869">
                  <a:moveTo>
                    <a:pt x="328811" y="51814"/>
                  </a:moveTo>
                  <a:cubicBezTo>
                    <a:pt x="333397" y="48992"/>
                    <a:pt x="263900" y="-19095"/>
                    <a:pt x="229328" y="5247"/>
                  </a:cubicBezTo>
                  <a:cubicBezTo>
                    <a:pt x="194756" y="29589"/>
                    <a:pt x="149600" y="143889"/>
                    <a:pt x="121378" y="197864"/>
                  </a:cubicBezTo>
                  <a:cubicBezTo>
                    <a:pt x="93156" y="251839"/>
                    <a:pt x="76223" y="274769"/>
                    <a:pt x="59995" y="329097"/>
                  </a:cubicBezTo>
                  <a:cubicBezTo>
                    <a:pt x="43767" y="383425"/>
                    <a:pt x="28950" y="441634"/>
                    <a:pt x="24011" y="523831"/>
                  </a:cubicBezTo>
                  <a:cubicBezTo>
                    <a:pt x="19072" y="606028"/>
                    <a:pt x="29303" y="786298"/>
                    <a:pt x="30361" y="822281"/>
                  </a:cubicBezTo>
                  <a:cubicBezTo>
                    <a:pt x="31419" y="858264"/>
                    <a:pt x="34594" y="795470"/>
                    <a:pt x="30361" y="739731"/>
                  </a:cubicBezTo>
                  <a:cubicBezTo>
                    <a:pt x="26128" y="683992"/>
                    <a:pt x="-13736" y="596855"/>
                    <a:pt x="4961" y="487847"/>
                  </a:cubicBezTo>
                  <a:cubicBezTo>
                    <a:pt x="23658" y="378839"/>
                    <a:pt x="109737" y="163292"/>
                    <a:pt x="142545" y="85681"/>
                  </a:cubicBezTo>
                  <a:cubicBezTo>
                    <a:pt x="175353" y="8070"/>
                    <a:pt x="172883" y="29942"/>
                    <a:pt x="201811" y="22181"/>
                  </a:cubicBezTo>
                  <a:cubicBezTo>
                    <a:pt x="230739" y="14420"/>
                    <a:pt x="324225" y="54636"/>
                    <a:pt x="328811" y="518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1" name="フリーフォーム: 図形 2070">
              <a:extLst>
                <a:ext uri="{FF2B5EF4-FFF2-40B4-BE49-F238E27FC236}">
                  <a16:creationId xmlns:a16="http://schemas.microsoft.com/office/drawing/2014/main" id="{8058B28C-4200-4E01-9DCD-E8208F89A2D9}"/>
                </a:ext>
              </a:extLst>
            </p:cNvPr>
            <p:cNvSpPr/>
            <p:nvPr/>
          </p:nvSpPr>
          <p:spPr>
            <a:xfrm>
              <a:off x="6374154" y="7010367"/>
              <a:ext cx="134714" cy="427429"/>
            </a:xfrm>
            <a:custGeom>
              <a:avLst/>
              <a:gdLst>
                <a:gd name="connsiteX0" fmla="*/ 134596 w 134714"/>
                <a:gd name="connsiteY0" fmla="*/ 33 h 427429"/>
                <a:gd name="connsiteX1" fmla="*/ 54163 w 134714"/>
                <a:gd name="connsiteY1" fmla="*/ 201116 h 427429"/>
                <a:gd name="connsiteX2" fmla="*/ 1246 w 134714"/>
                <a:gd name="connsiteY2" fmla="*/ 421250 h 427429"/>
                <a:gd name="connsiteX3" fmla="*/ 18179 w 134714"/>
                <a:gd name="connsiteY3" fmla="*/ 353516 h 427429"/>
                <a:gd name="connsiteX4" fmla="*/ 35113 w 134714"/>
                <a:gd name="connsiteY4" fmla="*/ 215933 h 427429"/>
                <a:gd name="connsiteX5" fmla="*/ 134596 w 134714"/>
                <a:gd name="connsiteY5" fmla="*/ 33 h 4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714" h="427429">
                  <a:moveTo>
                    <a:pt x="134596" y="33"/>
                  </a:moveTo>
                  <a:cubicBezTo>
                    <a:pt x="137771" y="-2437"/>
                    <a:pt x="76388" y="130913"/>
                    <a:pt x="54163" y="201116"/>
                  </a:cubicBezTo>
                  <a:cubicBezTo>
                    <a:pt x="31938" y="271319"/>
                    <a:pt x="7243" y="395850"/>
                    <a:pt x="1246" y="421250"/>
                  </a:cubicBezTo>
                  <a:cubicBezTo>
                    <a:pt x="-4751" y="446650"/>
                    <a:pt x="12535" y="387735"/>
                    <a:pt x="18179" y="353516"/>
                  </a:cubicBezTo>
                  <a:cubicBezTo>
                    <a:pt x="23823" y="319297"/>
                    <a:pt x="15005" y="271319"/>
                    <a:pt x="35113" y="215933"/>
                  </a:cubicBezTo>
                  <a:cubicBezTo>
                    <a:pt x="55221" y="160547"/>
                    <a:pt x="131421" y="2503"/>
                    <a:pt x="134596" y="3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2" name="フリーフォーム: 図形 2071">
              <a:extLst>
                <a:ext uri="{FF2B5EF4-FFF2-40B4-BE49-F238E27FC236}">
                  <a16:creationId xmlns:a16="http://schemas.microsoft.com/office/drawing/2014/main" id="{D5FAF20F-0C92-40F7-8F5D-D63AB5CEF807}"/>
                </a:ext>
              </a:extLst>
            </p:cNvPr>
            <p:cNvSpPr/>
            <p:nvPr/>
          </p:nvSpPr>
          <p:spPr>
            <a:xfrm>
              <a:off x="6807297" y="6178370"/>
              <a:ext cx="108578" cy="582827"/>
            </a:xfrm>
            <a:custGeom>
              <a:avLst/>
              <a:gdLst>
                <a:gd name="connsiteX0" fmla="*/ 33241 w 108578"/>
                <a:gd name="connsiteY0" fmla="*/ 180 h 582827"/>
                <a:gd name="connsiteX1" fmla="*/ 96741 w 108578"/>
                <a:gd name="connsiteY1" fmla="*/ 100193 h 582827"/>
                <a:gd name="connsiteX2" fmla="*/ 87216 w 108578"/>
                <a:gd name="connsiteY2" fmla="*/ 143055 h 582827"/>
                <a:gd name="connsiteX3" fmla="*/ 44353 w 108578"/>
                <a:gd name="connsiteY3" fmla="*/ 401818 h 582827"/>
                <a:gd name="connsiteX4" fmla="*/ 1491 w 108578"/>
                <a:gd name="connsiteY4" fmla="*/ 576443 h 582827"/>
                <a:gd name="connsiteX5" fmla="*/ 15778 w 108578"/>
                <a:gd name="connsiteY5" fmla="*/ 519293 h 582827"/>
                <a:gd name="connsiteX6" fmla="*/ 72928 w 108578"/>
                <a:gd name="connsiteY6" fmla="*/ 279580 h 582827"/>
                <a:gd name="connsiteX7" fmla="*/ 107853 w 108578"/>
                <a:gd name="connsiteY7" fmla="*/ 127180 h 582827"/>
                <a:gd name="connsiteX8" fmla="*/ 33241 w 108578"/>
                <a:gd name="connsiteY8" fmla="*/ 180 h 58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578" h="582827">
                  <a:moveTo>
                    <a:pt x="33241" y="180"/>
                  </a:moveTo>
                  <a:cubicBezTo>
                    <a:pt x="31389" y="-4318"/>
                    <a:pt x="87745" y="76381"/>
                    <a:pt x="96741" y="100193"/>
                  </a:cubicBezTo>
                  <a:cubicBezTo>
                    <a:pt x="105737" y="124005"/>
                    <a:pt x="95947" y="92784"/>
                    <a:pt x="87216" y="143055"/>
                  </a:cubicBezTo>
                  <a:cubicBezTo>
                    <a:pt x="78485" y="193326"/>
                    <a:pt x="58640" y="329587"/>
                    <a:pt x="44353" y="401818"/>
                  </a:cubicBezTo>
                  <a:cubicBezTo>
                    <a:pt x="30066" y="474049"/>
                    <a:pt x="6253" y="556864"/>
                    <a:pt x="1491" y="576443"/>
                  </a:cubicBezTo>
                  <a:cubicBezTo>
                    <a:pt x="-3271" y="596022"/>
                    <a:pt x="3872" y="568770"/>
                    <a:pt x="15778" y="519293"/>
                  </a:cubicBezTo>
                  <a:cubicBezTo>
                    <a:pt x="27684" y="469816"/>
                    <a:pt x="57582" y="344932"/>
                    <a:pt x="72928" y="279580"/>
                  </a:cubicBezTo>
                  <a:cubicBezTo>
                    <a:pt x="88274" y="214228"/>
                    <a:pt x="113145" y="169249"/>
                    <a:pt x="107853" y="127180"/>
                  </a:cubicBezTo>
                  <a:cubicBezTo>
                    <a:pt x="102561" y="85111"/>
                    <a:pt x="35093" y="4678"/>
                    <a:pt x="33241" y="18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3" name="フリーフォーム: 図形 2072">
              <a:extLst>
                <a:ext uri="{FF2B5EF4-FFF2-40B4-BE49-F238E27FC236}">
                  <a16:creationId xmlns:a16="http://schemas.microsoft.com/office/drawing/2014/main" id="{2B4DE633-D639-4132-846F-A509833C5186}"/>
                </a:ext>
              </a:extLst>
            </p:cNvPr>
            <p:cNvSpPr/>
            <p:nvPr/>
          </p:nvSpPr>
          <p:spPr>
            <a:xfrm>
              <a:off x="6628678" y="6237599"/>
              <a:ext cx="272795" cy="312339"/>
            </a:xfrm>
            <a:custGeom>
              <a:avLst/>
              <a:gdLst>
                <a:gd name="connsiteX0" fmla="*/ 272185 w 272795"/>
                <a:gd name="connsiteY0" fmla="*/ 87001 h 312339"/>
                <a:gd name="connsiteX1" fmla="*/ 235672 w 272795"/>
                <a:gd name="connsiteY1" fmla="*/ 9214 h 312339"/>
                <a:gd name="connsiteX2" fmla="*/ 186460 w 272795"/>
                <a:gd name="connsiteY2" fmla="*/ 31439 h 312339"/>
                <a:gd name="connsiteX3" fmla="*/ 56285 w 272795"/>
                <a:gd name="connsiteY3" fmla="*/ 183839 h 312339"/>
                <a:gd name="connsiteX4" fmla="*/ 2310 w 272795"/>
                <a:gd name="connsiteY4" fmla="*/ 307664 h 312339"/>
                <a:gd name="connsiteX5" fmla="*/ 16597 w 272795"/>
                <a:gd name="connsiteY5" fmla="*/ 271151 h 312339"/>
                <a:gd name="connsiteX6" fmla="*/ 76922 w 272795"/>
                <a:gd name="connsiteY6" fmla="*/ 129864 h 312339"/>
                <a:gd name="connsiteX7" fmla="*/ 205510 w 272795"/>
                <a:gd name="connsiteY7" fmla="*/ 1276 h 312339"/>
                <a:gd name="connsiteX8" fmla="*/ 272185 w 272795"/>
                <a:gd name="connsiteY8" fmla="*/ 87001 h 31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95" h="312339">
                  <a:moveTo>
                    <a:pt x="272185" y="87001"/>
                  </a:moveTo>
                  <a:cubicBezTo>
                    <a:pt x="277212" y="88324"/>
                    <a:pt x="249959" y="18474"/>
                    <a:pt x="235672" y="9214"/>
                  </a:cubicBezTo>
                  <a:cubicBezTo>
                    <a:pt x="221385" y="-46"/>
                    <a:pt x="216358" y="2335"/>
                    <a:pt x="186460" y="31439"/>
                  </a:cubicBezTo>
                  <a:cubicBezTo>
                    <a:pt x="156562" y="60543"/>
                    <a:pt x="86977" y="137802"/>
                    <a:pt x="56285" y="183839"/>
                  </a:cubicBezTo>
                  <a:cubicBezTo>
                    <a:pt x="25593" y="229876"/>
                    <a:pt x="8925" y="293112"/>
                    <a:pt x="2310" y="307664"/>
                  </a:cubicBezTo>
                  <a:cubicBezTo>
                    <a:pt x="-4305" y="322216"/>
                    <a:pt x="4162" y="300784"/>
                    <a:pt x="16597" y="271151"/>
                  </a:cubicBezTo>
                  <a:cubicBezTo>
                    <a:pt x="29032" y="241518"/>
                    <a:pt x="45437" y="174843"/>
                    <a:pt x="76922" y="129864"/>
                  </a:cubicBezTo>
                  <a:cubicBezTo>
                    <a:pt x="108407" y="84885"/>
                    <a:pt x="175083" y="14770"/>
                    <a:pt x="205510" y="1276"/>
                  </a:cubicBezTo>
                  <a:cubicBezTo>
                    <a:pt x="235937" y="-12218"/>
                    <a:pt x="267158" y="85678"/>
                    <a:pt x="272185" y="8700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フリーフォーム: 図形 2073">
              <a:extLst>
                <a:ext uri="{FF2B5EF4-FFF2-40B4-BE49-F238E27FC236}">
                  <a16:creationId xmlns:a16="http://schemas.microsoft.com/office/drawing/2014/main" id="{9EDA1923-AF0A-4A85-AD95-F078BCBF63DE}"/>
                </a:ext>
              </a:extLst>
            </p:cNvPr>
            <p:cNvSpPr/>
            <p:nvPr/>
          </p:nvSpPr>
          <p:spPr>
            <a:xfrm>
              <a:off x="6797643" y="6377827"/>
              <a:ext cx="55604" cy="318358"/>
            </a:xfrm>
            <a:custGeom>
              <a:avLst/>
              <a:gdLst>
                <a:gd name="connsiteX0" fmla="*/ 4795 w 55604"/>
                <a:gd name="connsiteY0" fmla="*/ 748 h 318358"/>
                <a:gd name="connsiteX1" fmla="*/ 31782 w 55604"/>
                <a:gd name="connsiteY1" fmla="*/ 69011 h 318358"/>
                <a:gd name="connsiteX2" fmla="*/ 1620 w 55604"/>
                <a:gd name="connsiteY2" fmla="*/ 311898 h 318358"/>
                <a:gd name="connsiteX3" fmla="*/ 9557 w 55604"/>
                <a:gd name="connsiteY3" fmla="*/ 230936 h 318358"/>
                <a:gd name="connsiteX4" fmla="*/ 55595 w 55604"/>
                <a:gd name="connsiteY4" fmla="*/ 45198 h 318358"/>
                <a:gd name="connsiteX5" fmla="*/ 4795 w 55604"/>
                <a:gd name="connsiteY5" fmla="*/ 748 h 3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604" h="318358">
                  <a:moveTo>
                    <a:pt x="4795" y="748"/>
                  </a:moveTo>
                  <a:cubicBezTo>
                    <a:pt x="826" y="4717"/>
                    <a:pt x="32311" y="17153"/>
                    <a:pt x="31782" y="69011"/>
                  </a:cubicBezTo>
                  <a:cubicBezTo>
                    <a:pt x="31253" y="120869"/>
                    <a:pt x="5324" y="284911"/>
                    <a:pt x="1620" y="311898"/>
                  </a:cubicBezTo>
                  <a:cubicBezTo>
                    <a:pt x="-2084" y="338885"/>
                    <a:pt x="561" y="275386"/>
                    <a:pt x="9557" y="230936"/>
                  </a:cubicBezTo>
                  <a:cubicBezTo>
                    <a:pt x="18553" y="186486"/>
                    <a:pt x="54801" y="82240"/>
                    <a:pt x="55595" y="45198"/>
                  </a:cubicBezTo>
                  <a:cubicBezTo>
                    <a:pt x="56389" y="8156"/>
                    <a:pt x="8764" y="-3221"/>
                    <a:pt x="4795" y="7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5" name="フリーフォーム: 図形 2074">
              <a:extLst>
                <a:ext uri="{FF2B5EF4-FFF2-40B4-BE49-F238E27FC236}">
                  <a16:creationId xmlns:a16="http://schemas.microsoft.com/office/drawing/2014/main" id="{F5F6B226-7FB6-41F2-A357-80113C407267}"/>
                </a:ext>
              </a:extLst>
            </p:cNvPr>
            <p:cNvSpPr/>
            <p:nvPr/>
          </p:nvSpPr>
          <p:spPr>
            <a:xfrm>
              <a:off x="6634843" y="6429247"/>
              <a:ext cx="131697" cy="219651"/>
            </a:xfrm>
            <a:custGeom>
              <a:avLst/>
              <a:gdLst>
                <a:gd name="connsiteX0" fmla="*/ 102507 w 131697"/>
                <a:gd name="connsiteY0" fmla="*/ 128 h 219651"/>
                <a:gd name="connsiteX1" fmla="*/ 104095 w 131697"/>
                <a:gd name="connsiteY1" fmla="*/ 146178 h 219651"/>
                <a:gd name="connsiteX2" fmla="*/ 131082 w 131697"/>
                <a:gd name="connsiteY2" fmla="*/ 217616 h 219651"/>
                <a:gd name="connsiteX3" fmla="*/ 73932 w 131697"/>
                <a:gd name="connsiteY3" fmla="*/ 196978 h 219651"/>
                <a:gd name="connsiteX4" fmla="*/ 907 w 131697"/>
                <a:gd name="connsiteY4" fmla="*/ 163641 h 219651"/>
                <a:gd name="connsiteX5" fmla="*/ 127907 w 131697"/>
                <a:gd name="connsiteY5" fmla="*/ 209678 h 219651"/>
                <a:gd name="connsiteX6" fmla="*/ 83457 w 131697"/>
                <a:gd name="connsiteY6" fmla="*/ 155703 h 219651"/>
                <a:gd name="connsiteX7" fmla="*/ 80282 w 131697"/>
                <a:gd name="connsiteY7" fmla="*/ 120778 h 219651"/>
                <a:gd name="connsiteX8" fmla="*/ 102507 w 131697"/>
                <a:gd name="connsiteY8" fmla="*/ 128 h 21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97" h="219651">
                  <a:moveTo>
                    <a:pt x="102507" y="128"/>
                  </a:moveTo>
                  <a:cubicBezTo>
                    <a:pt x="106476" y="4361"/>
                    <a:pt x="99333" y="109930"/>
                    <a:pt x="104095" y="146178"/>
                  </a:cubicBezTo>
                  <a:cubicBezTo>
                    <a:pt x="108857" y="182426"/>
                    <a:pt x="136109" y="209149"/>
                    <a:pt x="131082" y="217616"/>
                  </a:cubicBezTo>
                  <a:cubicBezTo>
                    <a:pt x="126055" y="226083"/>
                    <a:pt x="95628" y="205974"/>
                    <a:pt x="73932" y="196978"/>
                  </a:cubicBezTo>
                  <a:cubicBezTo>
                    <a:pt x="52236" y="187982"/>
                    <a:pt x="-8089" y="161524"/>
                    <a:pt x="907" y="163641"/>
                  </a:cubicBezTo>
                  <a:cubicBezTo>
                    <a:pt x="9903" y="165758"/>
                    <a:pt x="114149" y="211001"/>
                    <a:pt x="127907" y="209678"/>
                  </a:cubicBezTo>
                  <a:cubicBezTo>
                    <a:pt x="141665" y="208355"/>
                    <a:pt x="91394" y="170520"/>
                    <a:pt x="83457" y="155703"/>
                  </a:cubicBezTo>
                  <a:cubicBezTo>
                    <a:pt x="75519" y="140886"/>
                    <a:pt x="77636" y="143797"/>
                    <a:pt x="80282" y="120778"/>
                  </a:cubicBezTo>
                  <a:cubicBezTo>
                    <a:pt x="82928" y="97759"/>
                    <a:pt x="98538" y="-4105"/>
                    <a:pt x="102507" y="1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6" name="フリーフォーム: 図形 2075">
              <a:extLst>
                <a:ext uri="{FF2B5EF4-FFF2-40B4-BE49-F238E27FC236}">
                  <a16:creationId xmlns:a16="http://schemas.microsoft.com/office/drawing/2014/main" id="{242CFB90-9713-4AE8-8888-F7E5C2D99860}"/>
                </a:ext>
              </a:extLst>
            </p:cNvPr>
            <p:cNvSpPr/>
            <p:nvPr/>
          </p:nvSpPr>
          <p:spPr>
            <a:xfrm>
              <a:off x="6741864" y="6671715"/>
              <a:ext cx="87638" cy="446846"/>
            </a:xfrm>
            <a:custGeom>
              <a:avLst/>
              <a:gdLst>
                <a:gd name="connsiteX0" fmla="*/ 33586 w 87638"/>
                <a:gd name="connsiteY0" fmla="*/ 548 h 446846"/>
                <a:gd name="connsiteX1" fmla="*/ 63749 w 87638"/>
                <a:gd name="connsiteY1" fmla="*/ 154535 h 446846"/>
                <a:gd name="connsiteX2" fmla="*/ 27236 w 87638"/>
                <a:gd name="connsiteY2" fmla="*/ 356148 h 446846"/>
                <a:gd name="connsiteX3" fmla="*/ 249 w 87638"/>
                <a:gd name="connsiteY3" fmla="*/ 446635 h 446846"/>
                <a:gd name="connsiteX4" fmla="*/ 43111 w 87638"/>
                <a:gd name="connsiteY4" fmla="*/ 333923 h 446846"/>
                <a:gd name="connsiteX5" fmla="*/ 87561 w 87638"/>
                <a:gd name="connsiteY5" fmla="*/ 208510 h 446846"/>
                <a:gd name="connsiteX6" fmla="*/ 33586 w 87638"/>
                <a:gd name="connsiteY6" fmla="*/ 548 h 44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638" h="446846">
                  <a:moveTo>
                    <a:pt x="33586" y="548"/>
                  </a:moveTo>
                  <a:cubicBezTo>
                    <a:pt x="29617" y="-8448"/>
                    <a:pt x="64807" y="95268"/>
                    <a:pt x="63749" y="154535"/>
                  </a:cubicBezTo>
                  <a:cubicBezTo>
                    <a:pt x="62691" y="213802"/>
                    <a:pt x="37819" y="307465"/>
                    <a:pt x="27236" y="356148"/>
                  </a:cubicBezTo>
                  <a:cubicBezTo>
                    <a:pt x="16653" y="404831"/>
                    <a:pt x="-2397" y="450339"/>
                    <a:pt x="249" y="446635"/>
                  </a:cubicBezTo>
                  <a:cubicBezTo>
                    <a:pt x="2895" y="442931"/>
                    <a:pt x="28559" y="373610"/>
                    <a:pt x="43111" y="333923"/>
                  </a:cubicBezTo>
                  <a:cubicBezTo>
                    <a:pt x="57663" y="294236"/>
                    <a:pt x="89413" y="262750"/>
                    <a:pt x="87561" y="208510"/>
                  </a:cubicBezTo>
                  <a:cubicBezTo>
                    <a:pt x="85709" y="154270"/>
                    <a:pt x="37555" y="9544"/>
                    <a:pt x="33586" y="54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7" name="フリーフォーム: 図形 2076">
              <a:extLst>
                <a:ext uri="{FF2B5EF4-FFF2-40B4-BE49-F238E27FC236}">
                  <a16:creationId xmlns:a16="http://schemas.microsoft.com/office/drawing/2014/main" id="{F1C3FB3B-F4ED-49FC-91E4-B05F5D67360A}"/>
                </a:ext>
              </a:extLst>
            </p:cNvPr>
            <p:cNvSpPr/>
            <p:nvPr/>
          </p:nvSpPr>
          <p:spPr>
            <a:xfrm>
              <a:off x="6605381" y="7134537"/>
              <a:ext cx="138328" cy="335128"/>
            </a:xfrm>
            <a:custGeom>
              <a:avLst/>
              <a:gdLst>
                <a:gd name="connsiteX0" fmla="*/ 138319 w 138328"/>
                <a:gd name="connsiteY0" fmla="*/ 1276 h 335128"/>
                <a:gd name="connsiteX1" fmla="*/ 70057 w 138328"/>
                <a:gd name="connsiteY1" fmla="*/ 217176 h 335128"/>
                <a:gd name="connsiteX2" fmla="*/ 207 w 138328"/>
                <a:gd name="connsiteY2" fmla="*/ 334651 h 335128"/>
                <a:gd name="connsiteX3" fmla="*/ 49419 w 138328"/>
                <a:gd name="connsiteY3" fmla="*/ 253688 h 335128"/>
                <a:gd name="connsiteX4" fmla="*/ 74819 w 138328"/>
                <a:gd name="connsiteY4" fmla="*/ 133038 h 335128"/>
                <a:gd name="connsiteX5" fmla="*/ 138319 w 138328"/>
                <a:gd name="connsiteY5" fmla="*/ 1276 h 33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328" h="335128">
                  <a:moveTo>
                    <a:pt x="138319" y="1276"/>
                  </a:moveTo>
                  <a:cubicBezTo>
                    <a:pt x="137525" y="15299"/>
                    <a:pt x="93076" y="161613"/>
                    <a:pt x="70057" y="217176"/>
                  </a:cubicBezTo>
                  <a:cubicBezTo>
                    <a:pt x="47038" y="272739"/>
                    <a:pt x="3647" y="328566"/>
                    <a:pt x="207" y="334651"/>
                  </a:cubicBezTo>
                  <a:cubicBezTo>
                    <a:pt x="-3233" y="340736"/>
                    <a:pt x="36984" y="287290"/>
                    <a:pt x="49419" y="253688"/>
                  </a:cubicBezTo>
                  <a:cubicBezTo>
                    <a:pt x="61854" y="220086"/>
                    <a:pt x="60532" y="173519"/>
                    <a:pt x="74819" y="133038"/>
                  </a:cubicBezTo>
                  <a:cubicBezTo>
                    <a:pt x="89106" y="92557"/>
                    <a:pt x="139113" y="-12747"/>
                    <a:pt x="138319" y="12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8" name="フリーフォーム: 図形 2077">
              <a:extLst>
                <a:ext uri="{FF2B5EF4-FFF2-40B4-BE49-F238E27FC236}">
                  <a16:creationId xmlns:a16="http://schemas.microsoft.com/office/drawing/2014/main" id="{8A351303-D681-4BD4-A67F-3B4CCE75687D}"/>
                </a:ext>
              </a:extLst>
            </p:cNvPr>
            <p:cNvSpPr/>
            <p:nvPr/>
          </p:nvSpPr>
          <p:spPr>
            <a:xfrm>
              <a:off x="6443019" y="7090379"/>
              <a:ext cx="173827" cy="149910"/>
            </a:xfrm>
            <a:custGeom>
              <a:avLst/>
              <a:gdLst>
                <a:gd name="connsiteX0" fmla="*/ 173681 w 173827"/>
                <a:gd name="connsiteY0" fmla="*/ 4159 h 149910"/>
                <a:gd name="connsiteX1" fmla="*/ 38744 w 173827"/>
                <a:gd name="connsiteY1" fmla="*/ 7334 h 149910"/>
                <a:gd name="connsiteX2" fmla="*/ 13344 w 173827"/>
                <a:gd name="connsiteY2" fmla="*/ 91471 h 149910"/>
                <a:gd name="connsiteX3" fmla="*/ 10169 w 173827"/>
                <a:gd name="connsiteY3" fmla="*/ 148621 h 149910"/>
                <a:gd name="connsiteX4" fmla="*/ 13344 w 173827"/>
                <a:gd name="connsiteY4" fmla="*/ 35909 h 149910"/>
                <a:gd name="connsiteX5" fmla="*/ 10169 w 173827"/>
                <a:gd name="connsiteY5" fmla="*/ 5746 h 149910"/>
                <a:gd name="connsiteX6" fmla="*/ 173681 w 173827"/>
                <a:gd name="connsiteY6" fmla="*/ 4159 h 149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827" h="149910">
                  <a:moveTo>
                    <a:pt x="173681" y="4159"/>
                  </a:moveTo>
                  <a:cubicBezTo>
                    <a:pt x="178443" y="4424"/>
                    <a:pt x="65467" y="-7218"/>
                    <a:pt x="38744" y="7334"/>
                  </a:cubicBezTo>
                  <a:cubicBezTo>
                    <a:pt x="12021" y="21886"/>
                    <a:pt x="18106" y="67923"/>
                    <a:pt x="13344" y="91471"/>
                  </a:cubicBezTo>
                  <a:cubicBezTo>
                    <a:pt x="8582" y="115019"/>
                    <a:pt x="10169" y="157881"/>
                    <a:pt x="10169" y="148621"/>
                  </a:cubicBezTo>
                  <a:cubicBezTo>
                    <a:pt x="10169" y="139361"/>
                    <a:pt x="13344" y="59721"/>
                    <a:pt x="13344" y="35909"/>
                  </a:cubicBezTo>
                  <a:cubicBezTo>
                    <a:pt x="13344" y="12097"/>
                    <a:pt x="-14437" y="13948"/>
                    <a:pt x="10169" y="5746"/>
                  </a:cubicBezTo>
                  <a:cubicBezTo>
                    <a:pt x="34775" y="-2456"/>
                    <a:pt x="168919" y="3894"/>
                    <a:pt x="173681" y="41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9" name="フリーフォーム: 図形 2078">
              <a:extLst>
                <a:ext uri="{FF2B5EF4-FFF2-40B4-BE49-F238E27FC236}">
                  <a16:creationId xmlns:a16="http://schemas.microsoft.com/office/drawing/2014/main" id="{2AD8D64E-691B-4F96-A3DA-4AB97351B5CB}"/>
                </a:ext>
              </a:extLst>
            </p:cNvPr>
            <p:cNvSpPr/>
            <p:nvPr/>
          </p:nvSpPr>
          <p:spPr>
            <a:xfrm>
              <a:off x="6446759" y="7270750"/>
              <a:ext cx="49120" cy="169100"/>
            </a:xfrm>
            <a:custGeom>
              <a:avLst/>
              <a:gdLst>
                <a:gd name="connsiteX0" fmla="*/ 33416 w 49120"/>
                <a:gd name="connsiteY0" fmla="*/ 0 h 169100"/>
                <a:gd name="connsiteX1" fmla="*/ 23891 w 49120"/>
                <a:gd name="connsiteY1" fmla="*/ 80963 h 169100"/>
                <a:gd name="connsiteX2" fmla="*/ 47704 w 49120"/>
                <a:gd name="connsiteY2" fmla="*/ 166688 h 169100"/>
                <a:gd name="connsiteX3" fmla="*/ 41354 w 49120"/>
                <a:gd name="connsiteY3" fmla="*/ 139700 h 169100"/>
                <a:gd name="connsiteX4" fmla="*/ 79 w 49120"/>
                <a:gd name="connsiteY4" fmla="*/ 79375 h 169100"/>
                <a:gd name="connsiteX5" fmla="*/ 33416 w 49120"/>
                <a:gd name="connsiteY5" fmla="*/ 0 h 16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20" h="169100">
                  <a:moveTo>
                    <a:pt x="33416" y="0"/>
                  </a:moveTo>
                  <a:cubicBezTo>
                    <a:pt x="37385" y="265"/>
                    <a:pt x="21510" y="53182"/>
                    <a:pt x="23891" y="80963"/>
                  </a:cubicBezTo>
                  <a:cubicBezTo>
                    <a:pt x="26272" y="108744"/>
                    <a:pt x="44794" y="156899"/>
                    <a:pt x="47704" y="166688"/>
                  </a:cubicBezTo>
                  <a:cubicBezTo>
                    <a:pt x="50615" y="176478"/>
                    <a:pt x="49292" y="154252"/>
                    <a:pt x="41354" y="139700"/>
                  </a:cubicBezTo>
                  <a:cubicBezTo>
                    <a:pt x="33416" y="125148"/>
                    <a:pt x="1931" y="98954"/>
                    <a:pt x="79" y="79375"/>
                  </a:cubicBezTo>
                  <a:cubicBezTo>
                    <a:pt x="-1773" y="59796"/>
                    <a:pt x="29447" y="-265"/>
                    <a:pt x="334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0" name="フリーフォーム: 図形 2079">
              <a:extLst>
                <a:ext uri="{FF2B5EF4-FFF2-40B4-BE49-F238E27FC236}">
                  <a16:creationId xmlns:a16="http://schemas.microsoft.com/office/drawing/2014/main" id="{6C472887-7462-4B76-9285-BA860712A04D}"/>
                </a:ext>
              </a:extLst>
            </p:cNvPr>
            <p:cNvSpPr/>
            <p:nvPr/>
          </p:nvSpPr>
          <p:spPr>
            <a:xfrm>
              <a:off x="6314699" y="7477051"/>
              <a:ext cx="196181" cy="200191"/>
            </a:xfrm>
            <a:custGeom>
              <a:avLst/>
              <a:gdLst>
                <a:gd name="connsiteX0" fmla="*/ 195639 w 196181"/>
                <a:gd name="connsiteY0" fmla="*/ 74 h 200191"/>
                <a:gd name="connsiteX1" fmla="*/ 79751 w 196181"/>
                <a:gd name="connsiteY1" fmla="*/ 71512 h 200191"/>
                <a:gd name="connsiteX2" fmla="*/ 43239 w 196181"/>
                <a:gd name="connsiteY2" fmla="*/ 112787 h 200191"/>
                <a:gd name="connsiteX3" fmla="*/ 376 w 196181"/>
                <a:gd name="connsiteY3" fmla="*/ 200099 h 200191"/>
                <a:gd name="connsiteX4" fmla="*/ 22601 w 196181"/>
                <a:gd name="connsiteY4" fmla="*/ 128662 h 200191"/>
                <a:gd name="connsiteX5" fmla="*/ 27364 w 196181"/>
                <a:gd name="connsiteY5" fmla="*/ 85799 h 200191"/>
                <a:gd name="connsiteX6" fmla="*/ 195639 w 196181"/>
                <a:gd name="connsiteY6" fmla="*/ 74 h 20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181" h="200191">
                  <a:moveTo>
                    <a:pt x="195639" y="74"/>
                  </a:moveTo>
                  <a:cubicBezTo>
                    <a:pt x="204370" y="-2307"/>
                    <a:pt x="105151" y="52727"/>
                    <a:pt x="79751" y="71512"/>
                  </a:cubicBezTo>
                  <a:cubicBezTo>
                    <a:pt x="54351" y="90297"/>
                    <a:pt x="56468" y="91356"/>
                    <a:pt x="43239" y="112787"/>
                  </a:cubicBezTo>
                  <a:cubicBezTo>
                    <a:pt x="30010" y="134218"/>
                    <a:pt x="3816" y="197453"/>
                    <a:pt x="376" y="200099"/>
                  </a:cubicBezTo>
                  <a:cubicBezTo>
                    <a:pt x="-3064" y="202745"/>
                    <a:pt x="18103" y="147712"/>
                    <a:pt x="22601" y="128662"/>
                  </a:cubicBezTo>
                  <a:cubicBezTo>
                    <a:pt x="27099" y="109612"/>
                    <a:pt x="2493" y="105643"/>
                    <a:pt x="27364" y="85799"/>
                  </a:cubicBezTo>
                  <a:cubicBezTo>
                    <a:pt x="52235" y="65955"/>
                    <a:pt x="186908" y="2455"/>
                    <a:pt x="195639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2" name="フリーフォーム: 図形 2081">
              <a:extLst>
                <a:ext uri="{FF2B5EF4-FFF2-40B4-BE49-F238E27FC236}">
                  <a16:creationId xmlns:a16="http://schemas.microsoft.com/office/drawing/2014/main" id="{ABFD8E12-EB0C-4DE9-B7E2-F2873B359B13}"/>
                </a:ext>
              </a:extLst>
            </p:cNvPr>
            <p:cNvSpPr/>
            <p:nvPr/>
          </p:nvSpPr>
          <p:spPr>
            <a:xfrm>
              <a:off x="6381994" y="7458665"/>
              <a:ext cx="251864" cy="316505"/>
            </a:xfrm>
            <a:custGeom>
              <a:avLst/>
              <a:gdLst>
                <a:gd name="connsiteX0" fmla="*/ 190256 w 251864"/>
                <a:gd name="connsiteY0" fmla="*/ 216898 h 316505"/>
                <a:gd name="connsiteX1" fmla="*/ 234706 w 251864"/>
                <a:gd name="connsiteY1" fmla="*/ 151810 h 316505"/>
                <a:gd name="connsiteX2" fmla="*/ 241056 w 251864"/>
                <a:gd name="connsiteY2" fmla="*/ 94660 h 316505"/>
                <a:gd name="connsiteX3" fmla="*/ 231531 w 251864"/>
                <a:gd name="connsiteY3" fmla="*/ 45448 h 316505"/>
                <a:gd name="connsiteX4" fmla="*/ 179144 w 251864"/>
                <a:gd name="connsiteY4" fmla="*/ 12110 h 316505"/>
                <a:gd name="connsiteX5" fmla="*/ 110881 w 251864"/>
                <a:gd name="connsiteY5" fmla="*/ 24810 h 316505"/>
                <a:gd name="connsiteX6" fmla="*/ 37856 w 251864"/>
                <a:gd name="connsiteY6" fmla="*/ 105773 h 316505"/>
                <a:gd name="connsiteX7" fmla="*/ 12456 w 251864"/>
                <a:gd name="connsiteY7" fmla="*/ 189910 h 316505"/>
                <a:gd name="connsiteX8" fmla="*/ 17219 w 251864"/>
                <a:gd name="connsiteY8" fmla="*/ 278810 h 316505"/>
                <a:gd name="connsiteX9" fmla="*/ 75956 w 251864"/>
                <a:gd name="connsiteY9" fmla="*/ 315323 h 316505"/>
                <a:gd name="connsiteX10" fmla="*/ 126756 w 251864"/>
                <a:gd name="connsiteY10" fmla="*/ 304210 h 316505"/>
                <a:gd name="connsiteX11" fmla="*/ 155331 w 251864"/>
                <a:gd name="connsiteY11" fmla="*/ 270873 h 316505"/>
                <a:gd name="connsiteX12" fmla="*/ 82306 w 251864"/>
                <a:gd name="connsiteY12" fmla="*/ 301035 h 316505"/>
                <a:gd name="connsiteX13" fmla="*/ 26744 w 251864"/>
                <a:gd name="connsiteY13" fmla="*/ 275635 h 316505"/>
                <a:gd name="connsiteX14" fmla="*/ 6106 w 251864"/>
                <a:gd name="connsiteY14" fmla="*/ 189910 h 316505"/>
                <a:gd name="connsiteX15" fmla="*/ 9281 w 251864"/>
                <a:gd name="connsiteY15" fmla="*/ 121648 h 316505"/>
                <a:gd name="connsiteX16" fmla="*/ 107706 w 251864"/>
                <a:gd name="connsiteY16" fmla="*/ 8935 h 316505"/>
                <a:gd name="connsiteX17" fmla="*/ 222006 w 251864"/>
                <a:gd name="connsiteY17" fmla="*/ 16873 h 316505"/>
                <a:gd name="connsiteX18" fmla="*/ 250581 w 251864"/>
                <a:gd name="connsiteY18" fmla="*/ 94660 h 316505"/>
                <a:gd name="connsiteX19" fmla="*/ 190256 w 251864"/>
                <a:gd name="connsiteY19" fmla="*/ 216898 h 316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864" h="316505">
                  <a:moveTo>
                    <a:pt x="190256" y="216898"/>
                  </a:moveTo>
                  <a:cubicBezTo>
                    <a:pt x="187610" y="226423"/>
                    <a:pt x="226239" y="172183"/>
                    <a:pt x="234706" y="151810"/>
                  </a:cubicBezTo>
                  <a:cubicBezTo>
                    <a:pt x="243173" y="131437"/>
                    <a:pt x="241585" y="112387"/>
                    <a:pt x="241056" y="94660"/>
                  </a:cubicBezTo>
                  <a:cubicBezTo>
                    <a:pt x="240527" y="76933"/>
                    <a:pt x="241850" y="59206"/>
                    <a:pt x="231531" y="45448"/>
                  </a:cubicBezTo>
                  <a:cubicBezTo>
                    <a:pt x="221212" y="31690"/>
                    <a:pt x="199252" y="15550"/>
                    <a:pt x="179144" y="12110"/>
                  </a:cubicBezTo>
                  <a:cubicBezTo>
                    <a:pt x="159036" y="8670"/>
                    <a:pt x="134429" y="9199"/>
                    <a:pt x="110881" y="24810"/>
                  </a:cubicBezTo>
                  <a:cubicBezTo>
                    <a:pt x="87333" y="40421"/>
                    <a:pt x="54260" y="78256"/>
                    <a:pt x="37856" y="105773"/>
                  </a:cubicBezTo>
                  <a:cubicBezTo>
                    <a:pt x="21452" y="133290"/>
                    <a:pt x="15895" y="161070"/>
                    <a:pt x="12456" y="189910"/>
                  </a:cubicBezTo>
                  <a:cubicBezTo>
                    <a:pt x="9016" y="218750"/>
                    <a:pt x="6636" y="257908"/>
                    <a:pt x="17219" y="278810"/>
                  </a:cubicBezTo>
                  <a:cubicBezTo>
                    <a:pt x="27802" y="299712"/>
                    <a:pt x="57700" y="311090"/>
                    <a:pt x="75956" y="315323"/>
                  </a:cubicBezTo>
                  <a:cubicBezTo>
                    <a:pt x="94212" y="319556"/>
                    <a:pt x="113527" y="311618"/>
                    <a:pt x="126756" y="304210"/>
                  </a:cubicBezTo>
                  <a:cubicBezTo>
                    <a:pt x="139985" y="296802"/>
                    <a:pt x="162739" y="271402"/>
                    <a:pt x="155331" y="270873"/>
                  </a:cubicBezTo>
                  <a:cubicBezTo>
                    <a:pt x="147923" y="270344"/>
                    <a:pt x="103737" y="300241"/>
                    <a:pt x="82306" y="301035"/>
                  </a:cubicBezTo>
                  <a:cubicBezTo>
                    <a:pt x="60875" y="301829"/>
                    <a:pt x="39444" y="294156"/>
                    <a:pt x="26744" y="275635"/>
                  </a:cubicBezTo>
                  <a:cubicBezTo>
                    <a:pt x="14044" y="257114"/>
                    <a:pt x="9016" y="215574"/>
                    <a:pt x="6106" y="189910"/>
                  </a:cubicBezTo>
                  <a:cubicBezTo>
                    <a:pt x="3195" y="164245"/>
                    <a:pt x="-7652" y="151810"/>
                    <a:pt x="9281" y="121648"/>
                  </a:cubicBezTo>
                  <a:cubicBezTo>
                    <a:pt x="26214" y="91486"/>
                    <a:pt x="72252" y="26397"/>
                    <a:pt x="107706" y="8935"/>
                  </a:cubicBezTo>
                  <a:cubicBezTo>
                    <a:pt x="143160" y="-8527"/>
                    <a:pt x="198194" y="2586"/>
                    <a:pt x="222006" y="16873"/>
                  </a:cubicBezTo>
                  <a:cubicBezTo>
                    <a:pt x="245818" y="31160"/>
                    <a:pt x="255608" y="63439"/>
                    <a:pt x="250581" y="94660"/>
                  </a:cubicBezTo>
                  <a:cubicBezTo>
                    <a:pt x="245554" y="125881"/>
                    <a:pt x="192902" y="207373"/>
                    <a:pt x="190256" y="216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3" name="フリーフォーム: 図形 2082">
              <a:extLst>
                <a:ext uri="{FF2B5EF4-FFF2-40B4-BE49-F238E27FC236}">
                  <a16:creationId xmlns:a16="http://schemas.microsoft.com/office/drawing/2014/main" id="{9A64E2FB-0E24-40CA-B3E2-D65549868FFA}"/>
                </a:ext>
              </a:extLst>
            </p:cNvPr>
            <p:cNvSpPr/>
            <p:nvPr/>
          </p:nvSpPr>
          <p:spPr>
            <a:xfrm>
              <a:off x="6419524" y="7486275"/>
              <a:ext cx="181651" cy="106767"/>
            </a:xfrm>
            <a:custGeom>
              <a:avLst/>
              <a:gdLst>
                <a:gd name="connsiteX0" fmla="*/ 181301 w 181651"/>
                <a:gd name="connsiteY0" fmla="*/ 97213 h 106767"/>
                <a:gd name="connsiteX1" fmla="*/ 163839 w 181651"/>
                <a:gd name="connsiteY1" fmla="*/ 22600 h 106767"/>
                <a:gd name="connsiteX2" fmla="*/ 109864 w 181651"/>
                <a:gd name="connsiteY2" fmla="*/ 8313 h 106767"/>
                <a:gd name="connsiteX3" fmla="*/ 47951 w 181651"/>
                <a:gd name="connsiteY3" fmla="*/ 38475 h 106767"/>
                <a:gd name="connsiteX4" fmla="*/ 326 w 181651"/>
                <a:gd name="connsiteY4" fmla="*/ 106738 h 106767"/>
                <a:gd name="connsiteX5" fmla="*/ 33664 w 181651"/>
                <a:gd name="connsiteY5" fmla="*/ 46413 h 106767"/>
                <a:gd name="connsiteX6" fmla="*/ 151139 w 181651"/>
                <a:gd name="connsiteY6" fmla="*/ 375 h 106767"/>
                <a:gd name="connsiteX7" fmla="*/ 181301 w 181651"/>
                <a:gd name="connsiteY7" fmla="*/ 97213 h 10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651" h="106767">
                  <a:moveTo>
                    <a:pt x="181301" y="97213"/>
                  </a:moveTo>
                  <a:cubicBezTo>
                    <a:pt x="183418" y="100917"/>
                    <a:pt x="175745" y="37417"/>
                    <a:pt x="163839" y="22600"/>
                  </a:cubicBezTo>
                  <a:cubicBezTo>
                    <a:pt x="151933" y="7783"/>
                    <a:pt x="129179" y="5667"/>
                    <a:pt x="109864" y="8313"/>
                  </a:cubicBezTo>
                  <a:cubicBezTo>
                    <a:pt x="90549" y="10959"/>
                    <a:pt x="66207" y="22071"/>
                    <a:pt x="47951" y="38475"/>
                  </a:cubicBezTo>
                  <a:cubicBezTo>
                    <a:pt x="29695" y="54879"/>
                    <a:pt x="2707" y="105415"/>
                    <a:pt x="326" y="106738"/>
                  </a:cubicBezTo>
                  <a:cubicBezTo>
                    <a:pt x="-2055" y="108061"/>
                    <a:pt x="8529" y="64140"/>
                    <a:pt x="33664" y="46413"/>
                  </a:cubicBezTo>
                  <a:cubicBezTo>
                    <a:pt x="58799" y="28686"/>
                    <a:pt x="125739" y="-3858"/>
                    <a:pt x="151139" y="375"/>
                  </a:cubicBezTo>
                  <a:cubicBezTo>
                    <a:pt x="176539" y="4608"/>
                    <a:pt x="179184" y="93509"/>
                    <a:pt x="181301" y="972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4" name="フリーフォーム: 図形 2083">
              <a:extLst>
                <a:ext uri="{FF2B5EF4-FFF2-40B4-BE49-F238E27FC236}">
                  <a16:creationId xmlns:a16="http://schemas.microsoft.com/office/drawing/2014/main" id="{0B0FBB0D-325F-481A-9FA4-88A58C085914}"/>
                </a:ext>
              </a:extLst>
            </p:cNvPr>
            <p:cNvSpPr/>
            <p:nvPr/>
          </p:nvSpPr>
          <p:spPr>
            <a:xfrm>
              <a:off x="6443879" y="7519594"/>
              <a:ext cx="150625" cy="105922"/>
            </a:xfrm>
            <a:custGeom>
              <a:avLst/>
              <a:gdLst>
                <a:gd name="connsiteX0" fmla="*/ 150596 w 150625"/>
                <a:gd name="connsiteY0" fmla="*/ 65481 h 105922"/>
                <a:gd name="connsiteX1" fmla="*/ 98209 w 150625"/>
                <a:gd name="connsiteY1" fmla="*/ 1981 h 105922"/>
                <a:gd name="connsiteX2" fmla="*/ 44234 w 150625"/>
                <a:gd name="connsiteY2" fmla="*/ 24206 h 105922"/>
                <a:gd name="connsiteX3" fmla="*/ 1371 w 150625"/>
                <a:gd name="connsiteY3" fmla="*/ 105169 h 105922"/>
                <a:gd name="connsiteX4" fmla="*/ 12484 w 150625"/>
                <a:gd name="connsiteY4" fmla="*/ 62306 h 105922"/>
                <a:gd name="connsiteX5" fmla="*/ 31534 w 150625"/>
                <a:gd name="connsiteY5" fmla="*/ 22619 h 105922"/>
                <a:gd name="connsiteX6" fmla="*/ 104559 w 150625"/>
                <a:gd name="connsiteY6" fmla="*/ 1981 h 105922"/>
                <a:gd name="connsiteX7" fmla="*/ 150596 w 150625"/>
                <a:gd name="connsiteY7" fmla="*/ 65481 h 10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625" h="105922">
                  <a:moveTo>
                    <a:pt x="150596" y="65481"/>
                  </a:moveTo>
                  <a:cubicBezTo>
                    <a:pt x="149538" y="65481"/>
                    <a:pt x="115936" y="8860"/>
                    <a:pt x="98209" y="1981"/>
                  </a:cubicBezTo>
                  <a:cubicBezTo>
                    <a:pt x="80482" y="-4898"/>
                    <a:pt x="60374" y="7008"/>
                    <a:pt x="44234" y="24206"/>
                  </a:cubicBezTo>
                  <a:cubicBezTo>
                    <a:pt x="28094" y="41404"/>
                    <a:pt x="6663" y="98819"/>
                    <a:pt x="1371" y="105169"/>
                  </a:cubicBezTo>
                  <a:cubicBezTo>
                    <a:pt x="-3921" y="111519"/>
                    <a:pt x="7457" y="76064"/>
                    <a:pt x="12484" y="62306"/>
                  </a:cubicBezTo>
                  <a:cubicBezTo>
                    <a:pt x="17511" y="48548"/>
                    <a:pt x="16188" y="32673"/>
                    <a:pt x="31534" y="22619"/>
                  </a:cubicBezTo>
                  <a:cubicBezTo>
                    <a:pt x="46880" y="12565"/>
                    <a:pt x="84980" y="-3046"/>
                    <a:pt x="104559" y="1981"/>
                  </a:cubicBezTo>
                  <a:cubicBezTo>
                    <a:pt x="124138" y="7008"/>
                    <a:pt x="151654" y="65481"/>
                    <a:pt x="150596" y="654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5" name="フリーフォーム: 図形 2084">
              <a:extLst>
                <a:ext uri="{FF2B5EF4-FFF2-40B4-BE49-F238E27FC236}">
                  <a16:creationId xmlns:a16="http://schemas.microsoft.com/office/drawing/2014/main" id="{1D0D6275-E10F-43D1-BF93-A6C838EA29F5}"/>
                </a:ext>
              </a:extLst>
            </p:cNvPr>
            <p:cNvSpPr/>
            <p:nvPr/>
          </p:nvSpPr>
          <p:spPr>
            <a:xfrm>
              <a:off x="6482182" y="7565599"/>
              <a:ext cx="100385" cy="80272"/>
            </a:xfrm>
            <a:custGeom>
              <a:avLst/>
              <a:gdLst>
                <a:gd name="connsiteX0" fmla="*/ 99593 w 100385"/>
                <a:gd name="connsiteY0" fmla="*/ 46464 h 80272"/>
                <a:gd name="connsiteX1" fmla="*/ 53556 w 100385"/>
                <a:gd name="connsiteY1" fmla="*/ 426 h 80272"/>
                <a:gd name="connsiteX2" fmla="*/ 2756 w 100385"/>
                <a:gd name="connsiteY2" fmla="*/ 79801 h 80272"/>
                <a:gd name="connsiteX3" fmla="*/ 7518 w 100385"/>
                <a:gd name="connsiteY3" fmla="*/ 32176 h 80272"/>
                <a:gd name="connsiteX4" fmla="*/ 13868 w 100385"/>
                <a:gd name="connsiteY4" fmla="*/ 6776 h 80272"/>
                <a:gd name="connsiteX5" fmla="*/ 99593 w 100385"/>
                <a:gd name="connsiteY5" fmla="*/ 46464 h 8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385" h="80272">
                  <a:moveTo>
                    <a:pt x="99593" y="46464"/>
                  </a:moveTo>
                  <a:cubicBezTo>
                    <a:pt x="106208" y="45406"/>
                    <a:pt x="69695" y="-5130"/>
                    <a:pt x="53556" y="426"/>
                  </a:cubicBezTo>
                  <a:cubicBezTo>
                    <a:pt x="37417" y="5982"/>
                    <a:pt x="10429" y="74509"/>
                    <a:pt x="2756" y="79801"/>
                  </a:cubicBezTo>
                  <a:cubicBezTo>
                    <a:pt x="-4917" y="85093"/>
                    <a:pt x="5666" y="44347"/>
                    <a:pt x="7518" y="32176"/>
                  </a:cubicBezTo>
                  <a:cubicBezTo>
                    <a:pt x="9370" y="20005"/>
                    <a:pt x="110" y="6776"/>
                    <a:pt x="13868" y="6776"/>
                  </a:cubicBezTo>
                  <a:cubicBezTo>
                    <a:pt x="27626" y="6776"/>
                    <a:pt x="92978" y="47522"/>
                    <a:pt x="99593" y="46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6" name="フリーフォーム: 図形 2085">
              <a:extLst>
                <a:ext uri="{FF2B5EF4-FFF2-40B4-BE49-F238E27FC236}">
                  <a16:creationId xmlns:a16="http://schemas.microsoft.com/office/drawing/2014/main" id="{113E5811-790F-4439-8522-38FE16B616D2}"/>
                </a:ext>
              </a:extLst>
            </p:cNvPr>
            <p:cNvSpPr/>
            <p:nvPr/>
          </p:nvSpPr>
          <p:spPr>
            <a:xfrm>
              <a:off x="6545262" y="7656477"/>
              <a:ext cx="76512" cy="438360"/>
            </a:xfrm>
            <a:custGeom>
              <a:avLst/>
              <a:gdLst>
                <a:gd name="connsiteX0" fmla="*/ 20638 w 76512"/>
                <a:gd name="connsiteY0" fmla="*/ 36 h 438360"/>
                <a:gd name="connsiteX1" fmla="*/ 58738 w 76512"/>
                <a:gd name="connsiteY1" fmla="*/ 131798 h 438360"/>
                <a:gd name="connsiteX2" fmla="*/ 69851 w 76512"/>
                <a:gd name="connsiteY2" fmla="*/ 312773 h 438360"/>
                <a:gd name="connsiteX3" fmla="*/ 68263 w 76512"/>
                <a:gd name="connsiteY3" fmla="*/ 346111 h 438360"/>
                <a:gd name="connsiteX4" fmla="*/ 52388 w 76512"/>
                <a:gd name="connsiteY4" fmla="*/ 371511 h 438360"/>
                <a:gd name="connsiteX5" fmla="*/ 1 w 76512"/>
                <a:gd name="connsiteY5" fmla="*/ 438186 h 438360"/>
                <a:gd name="connsiteX6" fmla="*/ 50801 w 76512"/>
                <a:gd name="connsiteY6" fmla="*/ 388973 h 438360"/>
                <a:gd name="connsiteX7" fmla="*/ 76201 w 76512"/>
                <a:gd name="connsiteY7" fmla="*/ 330236 h 438360"/>
                <a:gd name="connsiteX8" fmla="*/ 61913 w 76512"/>
                <a:gd name="connsiteY8" fmla="*/ 120686 h 438360"/>
                <a:gd name="connsiteX9" fmla="*/ 20638 w 76512"/>
                <a:gd name="connsiteY9" fmla="*/ 36 h 43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512" h="438360">
                  <a:moveTo>
                    <a:pt x="20638" y="36"/>
                  </a:moveTo>
                  <a:cubicBezTo>
                    <a:pt x="20109" y="1888"/>
                    <a:pt x="50536" y="79675"/>
                    <a:pt x="58738" y="131798"/>
                  </a:cubicBezTo>
                  <a:cubicBezTo>
                    <a:pt x="66940" y="183921"/>
                    <a:pt x="68264" y="277054"/>
                    <a:pt x="69851" y="312773"/>
                  </a:cubicBezTo>
                  <a:cubicBezTo>
                    <a:pt x="71438" y="348492"/>
                    <a:pt x="71174" y="336321"/>
                    <a:pt x="68263" y="346111"/>
                  </a:cubicBezTo>
                  <a:cubicBezTo>
                    <a:pt x="65353" y="355901"/>
                    <a:pt x="63765" y="356165"/>
                    <a:pt x="52388" y="371511"/>
                  </a:cubicBezTo>
                  <a:cubicBezTo>
                    <a:pt x="41011" y="386857"/>
                    <a:pt x="266" y="435276"/>
                    <a:pt x="1" y="438186"/>
                  </a:cubicBezTo>
                  <a:cubicBezTo>
                    <a:pt x="-264" y="441096"/>
                    <a:pt x="38101" y="406965"/>
                    <a:pt x="50801" y="388973"/>
                  </a:cubicBezTo>
                  <a:cubicBezTo>
                    <a:pt x="63501" y="370981"/>
                    <a:pt x="74349" y="374950"/>
                    <a:pt x="76201" y="330236"/>
                  </a:cubicBezTo>
                  <a:cubicBezTo>
                    <a:pt x="78053" y="285522"/>
                    <a:pt x="71438" y="173338"/>
                    <a:pt x="61913" y="120686"/>
                  </a:cubicBezTo>
                  <a:cubicBezTo>
                    <a:pt x="52388" y="68034"/>
                    <a:pt x="21167" y="-1816"/>
                    <a:pt x="20638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7" name="フリーフォーム: 図形 2086">
              <a:extLst>
                <a:ext uri="{FF2B5EF4-FFF2-40B4-BE49-F238E27FC236}">
                  <a16:creationId xmlns:a16="http://schemas.microsoft.com/office/drawing/2014/main" id="{5698F0DC-4AC0-4EE2-8B63-FD2C24903914}"/>
                </a:ext>
              </a:extLst>
            </p:cNvPr>
            <p:cNvSpPr/>
            <p:nvPr/>
          </p:nvSpPr>
          <p:spPr>
            <a:xfrm>
              <a:off x="6474671" y="7626807"/>
              <a:ext cx="105950" cy="443275"/>
            </a:xfrm>
            <a:custGeom>
              <a:avLst/>
              <a:gdLst>
                <a:gd name="connsiteX0" fmla="*/ 67417 w 105950"/>
                <a:gd name="connsiteY0" fmla="*/ 442456 h 443275"/>
                <a:gd name="connsiteX1" fmla="*/ 94404 w 105950"/>
                <a:gd name="connsiteY1" fmla="*/ 351968 h 443275"/>
                <a:gd name="connsiteX2" fmla="*/ 99167 w 105950"/>
                <a:gd name="connsiteY2" fmla="*/ 202743 h 443275"/>
                <a:gd name="connsiteX3" fmla="*/ 86467 w 105950"/>
                <a:gd name="connsiteY3" fmla="*/ 131306 h 443275"/>
                <a:gd name="connsiteX4" fmla="*/ 59479 w 105950"/>
                <a:gd name="connsiteY4" fmla="*/ 21768 h 443275"/>
                <a:gd name="connsiteX5" fmla="*/ 742 w 105950"/>
                <a:gd name="connsiteY5" fmla="*/ 88443 h 443275"/>
                <a:gd name="connsiteX6" fmla="*/ 29317 w 105950"/>
                <a:gd name="connsiteY6" fmla="*/ 9068 h 443275"/>
                <a:gd name="connsiteX7" fmla="*/ 72179 w 105950"/>
                <a:gd name="connsiteY7" fmla="*/ 12243 h 443275"/>
                <a:gd name="connsiteX8" fmla="*/ 94404 w 105950"/>
                <a:gd name="connsiteY8" fmla="*/ 102731 h 443275"/>
                <a:gd name="connsiteX9" fmla="*/ 105517 w 105950"/>
                <a:gd name="connsiteY9" fmla="*/ 301168 h 443275"/>
                <a:gd name="connsiteX10" fmla="*/ 67417 w 105950"/>
                <a:gd name="connsiteY10" fmla="*/ 442456 h 44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950" h="443275">
                  <a:moveTo>
                    <a:pt x="67417" y="442456"/>
                  </a:moveTo>
                  <a:cubicBezTo>
                    <a:pt x="65565" y="450923"/>
                    <a:pt x="89112" y="391920"/>
                    <a:pt x="94404" y="351968"/>
                  </a:cubicBezTo>
                  <a:cubicBezTo>
                    <a:pt x="99696" y="312016"/>
                    <a:pt x="100490" y="239520"/>
                    <a:pt x="99167" y="202743"/>
                  </a:cubicBezTo>
                  <a:cubicBezTo>
                    <a:pt x="97844" y="165966"/>
                    <a:pt x="93082" y="161468"/>
                    <a:pt x="86467" y="131306"/>
                  </a:cubicBezTo>
                  <a:cubicBezTo>
                    <a:pt x="79852" y="101143"/>
                    <a:pt x="73767" y="28912"/>
                    <a:pt x="59479" y="21768"/>
                  </a:cubicBezTo>
                  <a:cubicBezTo>
                    <a:pt x="45191" y="14624"/>
                    <a:pt x="5769" y="90560"/>
                    <a:pt x="742" y="88443"/>
                  </a:cubicBezTo>
                  <a:cubicBezTo>
                    <a:pt x="-4285" y="86326"/>
                    <a:pt x="17411" y="21768"/>
                    <a:pt x="29317" y="9068"/>
                  </a:cubicBezTo>
                  <a:cubicBezTo>
                    <a:pt x="41223" y="-3632"/>
                    <a:pt x="61331" y="-3368"/>
                    <a:pt x="72179" y="12243"/>
                  </a:cubicBezTo>
                  <a:cubicBezTo>
                    <a:pt x="83027" y="27853"/>
                    <a:pt x="88848" y="54577"/>
                    <a:pt x="94404" y="102731"/>
                  </a:cubicBezTo>
                  <a:cubicBezTo>
                    <a:pt x="99960" y="150885"/>
                    <a:pt x="107898" y="245076"/>
                    <a:pt x="105517" y="301168"/>
                  </a:cubicBezTo>
                  <a:cubicBezTo>
                    <a:pt x="103136" y="357260"/>
                    <a:pt x="69269" y="433989"/>
                    <a:pt x="67417" y="4424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8" name="フリーフォーム: 図形 2087">
              <a:extLst>
                <a:ext uri="{FF2B5EF4-FFF2-40B4-BE49-F238E27FC236}">
                  <a16:creationId xmlns:a16="http://schemas.microsoft.com/office/drawing/2014/main" id="{770BEEF3-DC2F-4E38-B405-95D90F62C981}"/>
                </a:ext>
              </a:extLst>
            </p:cNvPr>
            <p:cNvSpPr/>
            <p:nvPr/>
          </p:nvSpPr>
          <p:spPr>
            <a:xfrm>
              <a:off x="6318778" y="7833994"/>
              <a:ext cx="245964" cy="376641"/>
            </a:xfrm>
            <a:custGeom>
              <a:avLst/>
              <a:gdLst>
                <a:gd name="connsiteX0" fmla="*/ 243947 w 245964"/>
                <a:gd name="connsiteY0" fmla="*/ 168594 h 376641"/>
                <a:gd name="connsiteX1" fmla="*/ 223310 w 245964"/>
                <a:gd name="connsiteY1" fmla="*/ 55881 h 376641"/>
                <a:gd name="connsiteX2" fmla="*/ 191560 w 245964"/>
                <a:gd name="connsiteY2" fmla="*/ 5081 h 376641"/>
                <a:gd name="connsiteX3" fmla="*/ 148697 w 245964"/>
                <a:gd name="connsiteY3" fmla="*/ 11431 h 376641"/>
                <a:gd name="connsiteX4" fmla="*/ 120122 w 245964"/>
                <a:gd name="connsiteY4" fmla="*/ 55881 h 376641"/>
                <a:gd name="connsiteX5" fmla="*/ 4235 w 245964"/>
                <a:gd name="connsiteY5" fmla="*/ 363856 h 376641"/>
                <a:gd name="connsiteX6" fmla="*/ 23285 w 245964"/>
                <a:gd name="connsiteY6" fmla="*/ 322581 h 376641"/>
                <a:gd name="connsiteX7" fmla="*/ 153460 w 245964"/>
                <a:gd name="connsiteY7" fmla="*/ 35244 h 376641"/>
                <a:gd name="connsiteX8" fmla="*/ 172510 w 245964"/>
                <a:gd name="connsiteY8" fmla="*/ 17781 h 376641"/>
                <a:gd name="connsiteX9" fmla="*/ 243947 w 245964"/>
                <a:gd name="connsiteY9" fmla="*/ 168594 h 376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964" h="376641">
                  <a:moveTo>
                    <a:pt x="243947" y="168594"/>
                  </a:moveTo>
                  <a:cubicBezTo>
                    <a:pt x="252414" y="174944"/>
                    <a:pt x="232041" y="83133"/>
                    <a:pt x="223310" y="55881"/>
                  </a:cubicBezTo>
                  <a:cubicBezTo>
                    <a:pt x="214579" y="28629"/>
                    <a:pt x="203995" y="12489"/>
                    <a:pt x="191560" y="5081"/>
                  </a:cubicBezTo>
                  <a:cubicBezTo>
                    <a:pt x="179125" y="-2327"/>
                    <a:pt x="160603" y="2964"/>
                    <a:pt x="148697" y="11431"/>
                  </a:cubicBezTo>
                  <a:cubicBezTo>
                    <a:pt x="136791" y="19898"/>
                    <a:pt x="144199" y="-2856"/>
                    <a:pt x="120122" y="55881"/>
                  </a:cubicBezTo>
                  <a:cubicBezTo>
                    <a:pt x="96045" y="114618"/>
                    <a:pt x="20374" y="319406"/>
                    <a:pt x="4235" y="363856"/>
                  </a:cubicBezTo>
                  <a:cubicBezTo>
                    <a:pt x="-11905" y="408306"/>
                    <a:pt x="23285" y="322581"/>
                    <a:pt x="23285" y="322581"/>
                  </a:cubicBezTo>
                  <a:cubicBezTo>
                    <a:pt x="48156" y="267812"/>
                    <a:pt x="128589" y="86044"/>
                    <a:pt x="153460" y="35244"/>
                  </a:cubicBezTo>
                  <a:cubicBezTo>
                    <a:pt x="178331" y="-15556"/>
                    <a:pt x="158223" y="-2063"/>
                    <a:pt x="172510" y="17781"/>
                  </a:cubicBezTo>
                  <a:cubicBezTo>
                    <a:pt x="186797" y="37625"/>
                    <a:pt x="235480" y="162244"/>
                    <a:pt x="243947" y="1685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9" name="フリーフォーム: 図形 2088">
              <a:extLst>
                <a:ext uri="{FF2B5EF4-FFF2-40B4-BE49-F238E27FC236}">
                  <a16:creationId xmlns:a16="http://schemas.microsoft.com/office/drawing/2014/main" id="{C1A25A18-DAD8-4055-8E34-9BDB65F90CEB}"/>
                </a:ext>
              </a:extLst>
            </p:cNvPr>
            <p:cNvSpPr/>
            <p:nvPr/>
          </p:nvSpPr>
          <p:spPr>
            <a:xfrm>
              <a:off x="6283362" y="8212138"/>
              <a:ext cx="50842" cy="532004"/>
            </a:xfrm>
            <a:custGeom>
              <a:avLst/>
              <a:gdLst>
                <a:gd name="connsiteX0" fmla="*/ 50763 w 50842"/>
                <a:gd name="connsiteY0" fmla="*/ 0 h 532004"/>
                <a:gd name="connsiteX1" fmla="*/ 14251 w 50842"/>
                <a:gd name="connsiteY1" fmla="*/ 166687 h 532004"/>
                <a:gd name="connsiteX2" fmla="*/ 6313 w 50842"/>
                <a:gd name="connsiteY2" fmla="*/ 336550 h 532004"/>
                <a:gd name="connsiteX3" fmla="*/ 15838 w 50842"/>
                <a:gd name="connsiteY3" fmla="*/ 527050 h 532004"/>
                <a:gd name="connsiteX4" fmla="*/ 7901 w 50842"/>
                <a:gd name="connsiteY4" fmla="*/ 449262 h 532004"/>
                <a:gd name="connsiteX5" fmla="*/ 3138 w 50842"/>
                <a:gd name="connsiteY5" fmla="*/ 166687 h 532004"/>
                <a:gd name="connsiteX6" fmla="*/ 50763 w 50842"/>
                <a:gd name="connsiteY6" fmla="*/ 0 h 532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42" h="532004">
                  <a:moveTo>
                    <a:pt x="50763" y="0"/>
                  </a:moveTo>
                  <a:cubicBezTo>
                    <a:pt x="52615" y="0"/>
                    <a:pt x="21659" y="110595"/>
                    <a:pt x="14251" y="166687"/>
                  </a:cubicBezTo>
                  <a:cubicBezTo>
                    <a:pt x="6843" y="222779"/>
                    <a:pt x="6049" y="276490"/>
                    <a:pt x="6313" y="336550"/>
                  </a:cubicBezTo>
                  <a:cubicBezTo>
                    <a:pt x="6577" y="396610"/>
                    <a:pt x="15573" y="508265"/>
                    <a:pt x="15838" y="527050"/>
                  </a:cubicBezTo>
                  <a:cubicBezTo>
                    <a:pt x="16103" y="545835"/>
                    <a:pt x="10018" y="509323"/>
                    <a:pt x="7901" y="449262"/>
                  </a:cubicBezTo>
                  <a:cubicBezTo>
                    <a:pt x="5784" y="389202"/>
                    <a:pt x="-5329" y="244739"/>
                    <a:pt x="3138" y="166687"/>
                  </a:cubicBezTo>
                  <a:cubicBezTo>
                    <a:pt x="11605" y="88635"/>
                    <a:pt x="48911" y="0"/>
                    <a:pt x="50763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0" name="フリーフォーム: 図形 2089">
              <a:extLst>
                <a:ext uri="{FF2B5EF4-FFF2-40B4-BE49-F238E27FC236}">
                  <a16:creationId xmlns:a16="http://schemas.microsoft.com/office/drawing/2014/main" id="{F6A290C1-D96A-46E3-AA87-EECF8CF9C173}"/>
                </a:ext>
              </a:extLst>
            </p:cNvPr>
            <p:cNvSpPr/>
            <p:nvPr/>
          </p:nvSpPr>
          <p:spPr>
            <a:xfrm>
              <a:off x="6403656" y="7951761"/>
              <a:ext cx="97242" cy="245720"/>
            </a:xfrm>
            <a:custGeom>
              <a:avLst/>
              <a:gdLst>
                <a:gd name="connsiteX0" fmla="*/ 97157 w 97242"/>
                <a:gd name="connsiteY0" fmla="*/ 27 h 245720"/>
                <a:gd name="connsiteX1" fmla="*/ 24132 w 97242"/>
                <a:gd name="connsiteY1" fmla="*/ 136552 h 245720"/>
                <a:gd name="connsiteX2" fmla="*/ 1907 w 97242"/>
                <a:gd name="connsiteY2" fmla="*/ 244502 h 245720"/>
                <a:gd name="connsiteX3" fmla="*/ 1907 w 97242"/>
                <a:gd name="connsiteY3" fmla="*/ 190527 h 245720"/>
                <a:gd name="connsiteX4" fmla="*/ 8257 w 97242"/>
                <a:gd name="connsiteY4" fmla="*/ 125439 h 245720"/>
                <a:gd name="connsiteX5" fmla="*/ 97157 w 97242"/>
                <a:gd name="connsiteY5" fmla="*/ 27 h 24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42" h="245720">
                  <a:moveTo>
                    <a:pt x="97157" y="27"/>
                  </a:moveTo>
                  <a:cubicBezTo>
                    <a:pt x="99803" y="1879"/>
                    <a:pt x="40007" y="95806"/>
                    <a:pt x="24132" y="136552"/>
                  </a:cubicBezTo>
                  <a:cubicBezTo>
                    <a:pt x="8257" y="177298"/>
                    <a:pt x="5611" y="235506"/>
                    <a:pt x="1907" y="244502"/>
                  </a:cubicBezTo>
                  <a:cubicBezTo>
                    <a:pt x="-1797" y="253498"/>
                    <a:pt x="849" y="210371"/>
                    <a:pt x="1907" y="190527"/>
                  </a:cubicBezTo>
                  <a:cubicBezTo>
                    <a:pt x="2965" y="170683"/>
                    <a:pt x="-6031" y="159306"/>
                    <a:pt x="8257" y="125439"/>
                  </a:cubicBezTo>
                  <a:cubicBezTo>
                    <a:pt x="22545" y="91572"/>
                    <a:pt x="94511" y="-1825"/>
                    <a:pt x="97157" y="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1" name="フリーフォーム: 図形 2090">
              <a:extLst>
                <a:ext uri="{FF2B5EF4-FFF2-40B4-BE49-F238E27FC236}">
                  <a16:creationId xmlns:a16="http://schemas.microsoft.com/office/drawing/2014/main" id="{F99A1113-D598-419A-8A44-CA6AFBECD518}"/>
                </a:ext>
              </a:extLst>
            </p:cNvPr>
            <p:cNvSpPr/>
            <p:nvPr/>
          </p:nvSpPr>
          <p:spPr>
            <a:xfrm>
              <a:off x="6330341" y="8227938"/>
              <a:ext cx="62725" cy="416663"/>
            </a:xfrm>
            <a:custGeom>
              <a:avLst/>
              <a:gdLst>
                <a:gd name="connsiteX0" fmla="*/ 62522 w 62725"/>
                <a:gd name="connsiteY0" fmla="*/ 75 h 416663"/>
                <a:gd name="connsiteX1" fmla="*/ 32359 w 62725"/>
                <a:gd name="connsiteY1" fmla="*/ 149300 h 416663"/>
                <a:gd name="connsiteX2" fmla="*/ 8547 w 62725"/>
                <a:gd name="connsiteY2" fmla="*/ 230262 h 416663"/>
                <a:gd name="connsiteX3" fmla="*/ 3784 w 62725"/>
                <a:gd name="connsiteY3" fmla="*/ 414412 h 416663"/>
                <a:gd name="connsiteX4" fmla="*/ 609 w 62725"/>
                <a:gd name="connsiteY4" fmla="*/ 322337 h 416663"/>
                <a:gd name="connsiteX5" fmla="*/ 16484 w 62725"/>
                <a:gd name="connsiteY5" fmla="*/ 169937 h 416663"/>
                <a:gd name="connsiteX6" fmla="*/ 62522 w 62725"/>
                <a:gd name="connsiteY6" fmla="*/ 75 h 41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725" h="416663">
                  <a:moveTo>
                    <a:pt x="62522" y="75"/>
                  </a:moveTo>
                  <a:cubicBezTo>
                    <a:pt x="65168" y="-3365"/>
                    <a:pt x="41355" y="110936"/>
                    <a:pt x="32359" y="149300"/>
                  </a:cubicBezTo>
                  <a:cubicBezTo>
                    <a:pt x="23363" y="187665"/>
                    <a:pt x="13309" y="186077"/>
                    <a:pt x="8547" y="230262"/>
                  </a:cubicBezTo>
                  <a:cubicBezTo>
                    <a:pt x="3785" y="274447"/>
                    <a:pt x="5107" y="399066"/>
                    <a:pt x="3784" y="414412"/>
                  </a:cubicBezTo>
                  <a:cubicBezTo>
                    <a:pt x="2461" y="429758"/>
                    <a:pt x="-1508" y="363083"/>
                    <a:pt x="609" y="322337"/>
                  </a:cubicBezTo>
                  <a:cubicBezTo>
                    <a:pt x="2726" y="281591"/>
                    <a:pt x="6694" y="223647"/>
                    <a:pt x="16484" y="169937"/>
                  </a:cubicBezTo>
                  <a:cubicBezTo>
                    <a:pt x="26274" y="116227"/>
                    <a:pt x="59876" y="3515"/>
                    <a:pt x="62522" y="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2" name="フリーフォーム: 図形 2091">
              <a:extLst>
                <a:ext uri="{FF2B5EF4-FFF2-40B4-BE49-F238E27FC236}">
                  <a16:creationId xmlns:a16="http://schemas.microsoft.com/office/drawing/2014/main" id="{19B6DD5E-D454-4B18-8E57-073D904E6BCB}"/>
                </a:ext>
              </a:extLst>
            </p:cNvPr>
            <p:cNvSpPr/>
            <p:nvPr/>
          </p:nvSpPr>
          <p:spPr>
            <a:xfrm>
              <a:off x="6287972" y="8675706"/>
              <a:ext cx="155591" cy="336944"/>
            </a:xfrm>
            <a:custGeom>
              <a:avLst/>
              <a:gdLst>
                <a:gd name="connsiteX0" fmla="*/ 8053 w 155591"/>
                <a:gd name="connsiteY0" fmla="*/ 82532 h 336944"/>
                <a:gd name="connsiteX1" fmla="*/ 39803 w 155591"/>
                <a:gd name="connsiteY1" fmla="*/ 220644 h 336944"/>
                <a:gd name="connsiteX2" fmla="*/ 73141 w 155591"/>
                <a:gd name="connsiteY2" fmla="*/ 276207 h 336944"/>
                <a:gd name="connsiteX3" fmla="*/ 154103 w 155591"/>
                <a:gd name="connsiteY3" fmla="*/ 336532 h 336944"/>
                <a:gd name="connsiteX4" fmla="*/ 119178 w 155591"/>
                <a:gd name="connsiteY4" fmla="*/ 298432 h 336944"/>
                <a:gd name="connsiteX5" fmla="*/ 39803 w 155591"/>
                <a:gd name="connsiteY5" fmla="*/ 217469 h 336944"/>
                <a:gd name="connsiteX6" fmla="*/ 1703 w 155591"/>
                <a:gd name="connsiteY6" fmla="*/ 4744 h 336944"/>
                <a:gd name="connsiteX7" fmla="*/ 8053 w 155591"/>
                <a:gd name="connsiteY7" fmla="*/ 82532 h 3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591" h="336944">
                  <a:moveTo>
                    <a:pt x="8053" y="82532"/>
                  </a:moveTo>
                  <a:cubicBezTo>
                    <a:pt x="14403" y="118515"/>
                    <a:pt x="28955" y="188365"/>
                    <a:pt x="39803" y="220644"/>
                  </a:cubicBezTo>
                  <a:cubicBezTo>
                    <a:pt x="50651" y="252923"/>
                    <a:pt x="54091" y="256892"/>
                    <a:pt x="73141" y="276207"/>
                  </a:cubicBezTo>
                  <a:cubicBezTo>
                    <a:pt x="92191" y="295522"/>
                    <a:pt x="146430" y="332828"/>
                    <a:pt x="154103" y="336532"/>
                  </a:cubicBezTo>
                  <a:cubicBezTo>
                    <a:pt x="161776" y="340236"/>
                    <a:pt x="138228" y="318276"/>
                    <a:pt x="119178" y="298432"/>
                  </a:cubicBezTo>
                  <a:cubicBezTo>
                    <a:pt x="100128" y="278588"/>
                    <a:pt x="59382" y="266417"/>
                    <a:pt x="39803" y="217469"/>
                  </a:cubicBezTo>
                  <a:cubicBezTo>
                    <a:pt x="20224" y="168521"/>
                    <a:pt x="5936" y="27498"/>
                    <a:pt x="1703" y="4744"/>
                  </a:cubicBezTo>
                  <a:cubicBezTo>
                    <a:pt x="-2530" y="-18010"/>
                    <a:pt x="1703" y="46549"/>
                    <a:pt x="8053" y="825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3" name="フリーフォーム: 図形 2092">
              <a:extLst>
                <a:ext uri="{FF2B5EF4-FFF2-40B4-BE49-F238E27FC236}">
                  <a16:creationId xmlns:a16="http://schemas.microsoft.com/office/drawing/2014/main" id="{AA9AD276-B6AD-4591-8EA1-0C4EF887EF82}"/>
                </a:ext>
              </a:extLst>
            </p:cNvPr>
            <p:cNvSpPr/>
            <p:nvPr/>
          </p:nvSpPr>
          <p:spPr>
            <a:xfrm>
              <a:off x="6391972" y="8085064"/>
              <a:ext cx="139226" cy="649824"/>
            </a:xfrm>
            <a:custGeom>
              <a:avLst/>
              <a:gdLst>
                <a:gd name="connsiteX0" fmla="*/ 139003 w 139226"/>
                <a:gd name="connsiteY0" fmla="*/ 28649 h 649824"/>
                <a:gd name="connsiteX1" fmla="*/ 83441 w 139226"/>
                <a:gd name="connsiteY1" fmla="*/ 38174 h 649824"/>
                <a:gd name="connsiteX2" fmla="*/ 43753 w 139226"/>
                <a:gd name="connsiteY2" fmla="*/ 252486 h 649824"/>
                <a:gd name="connsiteX3" fmla="*/ 15178 w 139226"/>
                <a:gd name="connsiteY3" fmla="*/ 435049 h 649824"/>
                <a:gd name="connsiteX4" fmla="*/ 13591 w 139226"/>
                <a:gd name="connsiteY4" fmla="*/ 517599 h 649824"/>
                <a:gd name="connsiteX5" fmla="*/ 42166 w 139226"/>
                <a:gd name="connsiteY5" fmla="*/ 644599 h 649824"/>
                <a:gd name="connsiteX6" fmla="*/ 26291 w 139226"/>
                <a:gd name="connsiteY6" fmla="*/ 604911 h 649824"/>
                <a:gd name="connsiteX7" fmla="*/ 891 w 139226"/>
                <a:gd name="connsiteY7" fmla="*/ 419174 h 649824"/>
                <a:gd name="connsiteX8" fmla="*/ 61216 w 139226"/>
                <a:gd name="connsiteY8" fmla="*/ 30236 h 649824"/>
                <a:gd name="connsiteX9" fmla="*/ 139003 w 139226"/>
                <a:gd name="connsiteY9" fmla="*/ 28649 h 649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226" h="649824">
                  <a:moveTo>
                    <a:pt x="139003" y="28649"/>
                  </a:moveTo>
                  <a:cubicBezTo>
                    <a:pt x="142707" y="29972"/>
                    <a:pt x="99316" y="868"/>
                    <a:pt x="83441" y="38174"/>
                  </a:cubicBezTo>
                  <a:cubicBezTo>
                    <a:pt x="67566" y="75480"/>
                    <a:pt x="55130" y="186340"/>
                    <a:pt x="43753" y="252486"/>
                  </a:cubicBezTo>
                  <a:cubicBezTo>
                    <a:pt x="32376" y="318632"/>
                    <a:pt x="20205" y="390864"/>
                    <a:pt x="15178" y="435049"/>
                  </a:cubicBezTo>
                  <a:cubicBezTo>
                    <a:pt x="10151" y="479234"/>
                    <a:pt x="9093" y="482674"/>
                    <a:pt x="13591" y="517599"/>
                  </a:cubicBezTo>
                  <a:cubicBezTo>
                    <a:pt x="18089" y="552524"/>
                    <a:pt x="40049" y="630047"/>
                    <a:pt x="42166" y="644599"/>
                  </a:cubicBezTo>
                  <a:cubicBezTo>
                    <a:pt x="44283" y="659151"/>
                    <a:pt x="33170" y="642482"/>
                    <a:pt x="26291" y="604911"/>
                  </a:cubicBezTo>
                  <a:cubicBezTo>
                    <a:pt x="19412" y="567340"/>
                    <a:pt x="-4930" y="514953"/>
                    <a:pt x="891" y="419174"/>
                  </a:cubicBezTo>
                  <a:cubicBezTo>
                    <a:pt x="6712" y="323395"/>
                    <a:pt x="39785" y="96646"/>
                    <a:pt x="61216" y="30236"/>
                  </a:cubicBezTo>
                  <a:cubicBezTo>
                    <a:pt x="82647" y="-36174"/>
                    <a:pt x="135299" y="27326"/>
                    <a:pt x="139003" y="286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4" name="フリーフォーム: 図形 2093">
              <a:extLst>
                <a:ext uri="{FF2B5EF4-FFF2-40B4-BE49-F238E27FC236}">
                  <a16:creationId xmlns:a16="http://schemas.microsoft.com/office/drawing/2014/main" id="{2A6E79A8-4E89-438E-A44C-788868AAF725}"/>
                </a:ext>
              </a:extLst>
            </p:cNvPr>
            <p:cNvSpPr/>
            <p:nvPr/>
          </p:nvSpPr>
          <p:spPr>
            <a:xfrm>
              <a:off x="6557963" y="8177204"/>
              <a:ext cx="22225" cy="305063"/>
            </a:xfrm>
            <a:custGeom>
              <a:avLst/>
              <a:gdLst>
                <a:gd name="connsiteX0" fmla="*/ 0 w 22225"/>
                <a:gd name="connsiteY0" fmla="*/ 9 h 305063"/>
                <a:gd name="connsiteX1" fmla="*/ 12700 w 22225"/>
                <a:gd name="connsiteY1" fmla="*/ 260359 h 305063"/>
                <a:gd name="connsiteX2" fmla="*/ 22225 w 22225"/>
                <a:gd name="connsiteY2" fmla="*/ 304809 h 305063"/>
                <a:gd name="connsiteX3" fmla="*/ 12700 w 22225"/>
                <a:gd name="connsiteY3" fmla="*/ 250834 h 305063"/>
                <a:gd name="connsiteX4" fmla="*/ 0 w 22225"/>
                <a:gd name="connsiteY4" fmla="*/ 9 h 305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25" h="305063">
                  <a:moveTo>
                    <a:pt x="0" y="9"/>
                  </a:moveTo>
                  <a:cubicBezTo>
                    <a:pt x="0" y="1596"/>
                    <a:pt x="8996" y="209559"/>
                    <a:pt x="12700" y="260359"/>
                  </a:cubicBezTo>
                  <a:cubicBezTo>
                    <a:pt x="16404" y="311159"/>
                    <a:pt x="22225" y="304809"/>
                    <a:pt x="22225" y="304809"/>
                  </a:cubicBezTo>
                  <a:cubicBezTo>
                    <a:pt x="22225" y="303222"/>
                    <a:pt x="16140" y="297930"/>
                    <a:pt x="12700" y="250834"/>
                  </a:cubicBezTo>
                  <a:cubicBezTo>
                    <a:pt x="9260" y="203738"/>
                    <a:pt x="0" y="-1578"/>
                    <a:pt x="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5" name="フリーフォーム: 図形 2094">
              <a:extLst>
                <a:ext uri="{FF2B5EF4-FFF2-40B4-BE49-F238E27FC236}">
                  <a16:creationId xmlns:a16="http://schemas.microsoft.com/office/drawing/2014/main" id="{8FC88480-B87D-4B72-A119-3AA181842042}"/>
                </a:ext>
              </a:extLst>
            </p:cNvPr>
            <p:cNvSpPr/>
            <p:nvPr/>
          </p:nvSpPr>
          <p:spPr>
            <a:xfrm>
              <a:off x="6465857" y="8137455"/>
              <a:ext cx="92767" cy="597850"/>
            </a:xfrm>
            <a:custGeom>
              <a:avLst/>
              <a:gdLst>
                <a:gd name="connsiteX0" fmla="*/ 58768 w 92767"/>
                <a:gd name="connsiteY0" fmla="*/ 1658 h 597850"/>
                <a:gd name="connsiteX1" fmla="*/ 63531 w 92767"/>
                <a:gd name="connsiteY1" fmla="*/ 293758 h 597850"/>
                <a:gd name="connsiteX2" fmla="*/ 58768 w 92767"/>
                <a:gd name="connsiteY2" fmla="*/ 525533 h 597850"/>
                <a:gd name="connsiteX3" fmla="*/ 34956 w 92767"/>
                <a:gd name="connsiteY3" fmla="*/ 582683 h 597850"/>
                <a:gd name="connsiteX4" fmla="*/ 31 w 92767"/>
                <a:gd name="connsiteY4" fmla="*/ 596970 h 597850"/>
                <a:gd name="connsiteX5" fmla="*/ 41306 w 92767"/>
                <a:gd name="connsiteY5" fmla="*/ 563633 h 597850"/>
                <a:gd name="connsiteX6" fmla="*/ 92106 w 92767"/>
                <a:gd name="connsiteY6" fmla="*/ 433458 h 597850"/>
                <a:gd name="connsiteX7" fmla="*/ 58768 w 92767"/>
                <a:gd name="connsiteY7" fmla="*/ 1658 h 59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67" h="597850">
                  <a:moveTo>
                    <a:pt x="58768" y="1658"/>
                  </a:moveTo>
                  <a:cubicBezTo>
                    <a:pt x="54005" y="-21625"/>
                    <a:pt x="63531" y="206446"/>
                    <a:pt x="63531" y="293758"/>
                  </a:cubicBezTo>
                  <a:cubicBezTo>
                    <a:pt x="63531" y="381070"/>
                    <a:pt x="63530" y="477379"/>
                    <a:pt x="58768" y="525533"/>
                  </a:cubicBezTo>
                  <a:cubicBezTo>
                    <a:pt x="54006" y="573687"/>
                    <a:pt x="44745" y="570777"/>
                    <a:pt x="34956" y="582683"/>
                  </a:cubicBezTo>
                  <a:cubicBezTo>
                    <a:pt x="25167" y="594589"/>
                    <a:pt x="-1027" y="600145"/>
                    <a:pt x="31" y="596970"/>
                  </a:cubicBezTo>
                  <a:cubicBezTo>
                    <a:pt x="1089" y="593795"/>
                    <a:pt x="25960" y="590885"/>
                    <a:pt x="41306" y="563633"/>
                  </a:cubicBezTo>
                  <a:cubicBezTo>
                    <a:pt x="56652" y="536381"/>
                    <a:pt x="86285" y="526327"/>
                    <a:pt x="92106" y="433458"/>
                  </a:cubicBezTo>
                  <a:cubicBezTo>
                    <a:pt x="97927" y="340589"/>
                    <a:pt x="63531" y="24941"/>
                    <a:pt x="58768" y="16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6" name="フリーフォーム: 図形 2095">
              <a:extLst>
                <a:ext uri="{FF2B5EF4-FFF2-40B4-BE49-F238E27FC236}">
                  <a16:creationId xmlns:a16="http://schemas.microsoft.com/office/drawing/2014/main" id="{E13FD8CA-17F7-47BF-A17B-ABAA3A6882A5}"/>
                </a:ext>
              </a:extLst>
            </p:cNvPr>
            <p:cNvSpPr/>
            <p:nvPr/>
          </p:nvSpPr>
          <p:spPr>
            <a:xfrm>
              <a:off x="6602404" y="8087786"/>
              <a:ext cx="26402" cy="529347"/>
            </a:xfrm>
            <a:custGeom>
              <a:avLst/>
              <a:gdLst>
                <a:gd name="connsiteX0" fmla="*/ 9 w 26402"/>
                <a:gd name="connsiteY0" fmla="*/ 527 h 529347"/>
                <a:gd name="connsiteX1" fmla="*/ 22234 w 26402"/>
                <a:gd name="connsiteY1" fmla="*/ 310089 h 529347"/>
                <a:gd name="connsiteX2" fmla="*/ 11121 w 26402"/>
                <a:gd name="connsiteY2" fmla="*/ 525989 h 529347"/>
                <a:gd name="connsiteX3" fmla="*/ 19059 w 26402"/>
                <a:gd name="connsiteY3" fmla="*/ 427564 h 529347"/>
                <a:gd name="connsiteX4" fmla="*/ 25409 w 26402"/>
                <a:gd name="connsiteY4" fmla="*/ 240239 h 529347"/>
                <a:gd name="connsiteX5" fmla="*/ 9 w 26402"/>
                <a:gd name="connsiteY5" fmla="*/ 527 h 52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402" h="529347">
                  <a:moveTo>
                    <a:pt x="9" y="527"/>
                  </a:moveTo>
                  <a:cubicBezTo>
                    <a:pt x="-520" y="12169"/>
                    <a:pt x="20382" y="222512"/>
                    <a:pt x="22234" y="310089"/>
                  </a:cubicBezTo>
                  <a:cubicBezTo>
                    <a:pt x="24086" y="397666"/>
                    <a:pt x="11650" y="506410"/>
                    <a:pt x="11121" y="525989"/>
                  </a:cubicBezTo>
                  <a:cubicBezTo>
                    <a:pt x="10592" y="545568"/>
                    <a:pt x="16678" y="475189"/>
                    <a:pt x="19059" y="427564"/>
                  </a:cubicBezTo>
                  <a:cubicBezTo>
                    <a:pt x="21440" y="379939"/>
                    <a:pt x="29113" y="307443"/>
                    <a:pt x="25409" y="240239"/>
                  </a:cubicBezTo>
                  <a:cubicBezTo>
                    <a:pt x="21705" y="173035"/>
                    <a:pt x="538" y="-11115"/>
                    <a:pt x="9" y="5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7" name="フリーフォーム: 図形 2096">
              <a:extLst>
                <a:ext uri="{FF2B5EF4-FFF2-40B4-BE49-F238E27FC236}">
                  <a16:creationId xmlns:a16="http://schemas.microsoft.com/office/drawing/2014/main" id="{65E05591-D566-49A3-910C-E65C1E034246}"/>
                </a:ext>
              </a:extLst>
            </p:cNvPr>
            <p:cNvSpPr/>
            <p:nvPr/>
          </p:nvSpPr>
          <p:spPr>
            <a:xfrm>
              <a:off x="6329363" y="8648179"/>
              <a:ext cx="38829" cy="261096"/>
            </a:xfrm>
            <a:custGeom>
              <a:avLst/>
              <a:gdLst>
                <a:gd name="connsiteX0" fmla="*/ 0 w 38829"/>
                <a:gd name="connsiteY0" fmla="*/ 521 h 261096"/>
                <a:gd name="connsiteX1" fmla="*/ 9525 w 38829"/>
                <a:gd name="connsiteY1" fmla="*/ 140221 h 261096"/>
                <a:gd name="connsiteX2" fmla="*/ 28575 w 38829"/>
                <a:gd name="connsiteY2" fmla="*/ 233884 h 261096"/>
                <a:gd name="connsiteX3" fmla="*/ 38100 w 38829"/>
                <a:gd name="connsiteY3" fmla="*/ 259284 h 261096"/>
                <a:gd name="connsiteX4" fmla="*/ 9525 w 38829"/>
                <a:gd name="connsiteY4" fmla="*/ 194196 h 261096"/>
                <a:gd name="connsiteX5" fmla="*/ 0 w 38829"/>
                <a:gd name="connsiteY5" fmla="*/ 521 h 26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29" h="261096">
                  <a:moveTo>
                    <a:pt x="0" y="521"/>
                  </a:moveTo>
                  <a:cubicBezTo>
                    <a:pt x="0" y="-8475"/>
                    <a:pt x="4763" y="101327"/>
                    <a:pt x="9525" y="140221"/>
                  </a:cubicBezTo>
                  <a:cubicBezTo>
                    <a:pt x="14287" y="179115"/>
                    <a:pt x="23813" y="214040"/>
                    <a:pt x="28575" y="233884"/>
                  </a:cubicBezTo>
                  <a:cubicBezTo>
                    <a:pt x="33337" y="253728"/>
                    <a:pt x="41275" y="265899"/>
                    <a:pt x="38100" y="259284"/>
                  </a:cubicBezTo>
                  <a:cubicBezTo>
                    <a:pt x="34925" y="252669"/>
                    <a:pt x="15875" y="235471"/>
                    <a:pt x="9525" y="194196"/>
                  </a:cubicBezTo>
                  <a:cubicBezTo>
                    <a:pt x="3175" y="152921"/>
                    <a:pt x="0" y="9517"/>
                    <a:pt x="0" y="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8" name="フリーフォーム: 図形 2097">
              <a:extLst>
                <a:ext uri="{FF2B5EF4-FFF2-40B4-BE49-F238E27FC236}">
                  <a16:creationId xmlns:a16="http://schemas.microsoft.com/office/drawing/2014/main" id="{1A767983-5025-458C-90DA-A36BAF567077}"/>
                </a:ext>
              </a:extLst>
            </p:cNvPr>
            <p:cNvSpPr/>
            <p:nvPr/>
          </p:nvSpPr>
          <p:spPr>
            <a:xfrm>
              <a:off x="6355294" y="8675688"/>
              <a:ext cx="103608" cy="291104"/>
            </a:xfrm>
            <a:custGeom>
              <a:avLst/>
              <a:gdLst>
                <a:gd name="connsiteX0" fmla="*/ 1056 w 103608"/>
                <a:gd name="connsiteY0" fmla="*/ 0 h 291104"/>
                <a:gd name="connsiteX1" fmla="*/ 15344 w 103608"/>
                <a:gd name="connsiteY1" fmla="*/ 177800 h 291104"/>
                <a:gd name="connsiteX2" fmla="*/ 102656 w 103608"/>
                <a:gd name="connsiteY2" fmla="*/ 288925 h 291104"/>
                <a:gd name="connsiteX3" fmla="*/ 59794 w 103608"/>
                <a:gd name="connsiteY3" fmla="*/ 246062 h 291104"/>
                <a:gd name="connsiteX4" fmla="*/ 28044 w 103608"/>
                <a:gd name="connsiteY4" fmla="*/ 179387 h 291104"/>
                <a:gd name="connsiteX5" fmla="*/ 1056 w 103608"/>
                <a:gd name="connsiteY5" fmla="*/ 0 h 29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608" h="291104">
                  <a:moveTo>
                    <a:pt x="1056" y="0"/>
                  </a:moveTo>
                  <a:cubicBezTo>
                    <a:pt x="-1061" y="-264"/>
                    <a:pt x="-1589" y="129646"/>
                    <a:pt x="15344" y="177800"/>
                  </a:cubicBezTo>
                  <a:cubicBezTo>
                    <a:pt x="32277" y="225954"/>
                    <a:pt x="95248" y="277548"/>
                    <a:pt x="102656" y="288925"/>
                  </a:cubicBezTo>
                  <a:cubicBezTo>
                    <a:pt x="110064" y="300302"/>
                    <a:pt x="72229" y="264318"/>
                    <a:pt x="59794" y="246062"/>
                  </a:cubicBezTo>
                  <a:cubicBezTo>
                    <a:pt x="47359" y="227806"/>
                    <a:pt x="41009" y="218280"/>
                    <a:pt x="28044" y="179387"/>
                  </a:cubicBezTo>
                  <a:cubicBezTo>
                    <a:pt x="15079" y="140494"/>
                    <a:pt x="3173" y="264"/>
                    <a:pt x="10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9" name="フリーフォーム: 図形 2098">
              <a:extLst>
                <a:ext uri="{FF2B5EF4-FFF2-40B4-BE49-F238E27FC236}">
                  <a16:creationId xmlns:a16="http://schemas.microsoft.com/office/drawing/2014/main" id="{B3083CB8-691C-4A61-A19D-146C7453A05C}"/>
                </a:ext>
              </a:extLst>
            </p:cNvPr>
            <p:cNvSpPr/>
            <p:nvPr/>
          </p:nvSpPr>
          <p:spPr>
            <a:xfrm>
              <a:off x="6574803" y="8289020"/>
              <a:ext cx="15034" cy="225540"/>
            </a:xfrm>
            <a:custGeom>
              <a:avLst/>
              <a:gdLst>
                <a:gd name="connsiteX0" fmla="*/ 3797 w 15034"/>
                <a:gd name="connsiteY0" fmla="*/ 5668 h 225540"/>
                <a:gd name="connsiteX1" fmla="*/ 622 w 15034"/>
                <a:gd name="connsiteY1" fmla="*/ 224743 h 225540"/>
                <a:gd name="connsiteX2" fmla="*/ 14910 w 15034"/>
                <a:gd name="connsiteY2" fmla="*/ 77105 h 225540"/>
                <a:gd name="connsiteX3" fmla="*/ 3797 w 15034"/>
                <a:gd name="connsiteY3" fmla="*/ 5668 h 22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34" h="225540">
                  <a:moveTo>
                    <a:pt x="3797" y="5668"/>
                  </a:moveTo>
                  <a:cubicBezTo>
                    <a:pt x="1416" y="30274"/>
                    <a:pt x="-1230" y="212837"/>
                    <a:pt x="622" y="224743"/>
                  </a:cubicBezTo>
                  <a:cubicBezTo>
                    <a:pt x="2474" y="236649"/>
                    <a:pt x="16497" y="111765"/>
                    <a:pt x="14910" y="77105"/>
                  </a:cubicBezTo>
                  <a:cubicBezTo>
                    <a:pt x="13323" y="42445"/>
                    <a:pt x="6178" y="-18938"/>
                    <a:pt x="3797" y="56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0" name="フリーフォーム: 図形 2099">
              <a:extLst>
                <a:ext uri="{FF2B5EF4-FFF2-40B4-BE49-F238E27FC236}">
                  <a16:creationId xmlns:a16="http://schemas.microsoft.com/office/drawing/2014/main" id="{9D6EAD42-ABE3-4A3D-A216-E357EE8D7944}"/>
                </a:ext>
              </a:extLst>
            </p:cNvPr>
            <p:cNvSpPr/>
            <p:nvPr/>
          </p:nvSpPr>
          <p:spPr>
            <a:xfrm>
              <a:off x="6486030" y="8621655"/>
              <a:ext cx="143060" cy="399735"/>
            </a:xfrm>
            <a:custGeom>
              <a:avLst/>
              <a:gdLst>
                <a:gd name="connsiteX0" fmla="*/ 141783 w 143060"/>
                <a:gd name="connsiteY0" fmla="*/ 58 h 399735"/>
                <a:gd name="connsiteX1" fmla="*/ 113208 w 143060"/>
                <a:gd name="connsiteY1" fmla="*/ 219133 h 399735"/>
                <a:gd name="connsiteX2" fmla="*/ 81458 w 143060"/>
                <a:gd name="connsiteY2" fmla="*/ 300095 h 399735"/>
                <a:gd name="connsiteX3" fmla="*/ 495 w 143060"/>
                <a:gd name="connsiteY3" fmla="*/ 398520 h 399735"/>
                <a:gd name="connsiteX4" fmla="*/ 51295 w 143060"/>
                <a:gd name="connsiteY4" fmla="*/ 347720 h 399735"/>
                <a:gd name="connsiteX5" fmla="*/ 129083 w 143060"/>
                <a:gd name="connsiteY5" fmla="*/ 241358 h 399735"/>
                <a:gd name="connsiteX6" fmla="*/ 141783 w 143060"/>
                <a:gd name="connsiteY6" fmla="*/ 58 h 399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060" h="399735">
                  <a:moveTo>
                    <a:pt x="141783" y="58"/>
                  </a:moveTo>
                  <a:cubicBezTo>
                    <a:pt x="139137" y="-3646"/>
                    <a:pt x="123262" y="169127"/>
                    <a:pt x="113208" y="219133"/>
                  </a:cubicBezTo>
                  <a:cubicBezTo>
                    <a:pt x="103154" y="269139"/>
                    <a:pt x="100243" y="270197"/>
                    <a:pt x="81458" y="300095"/>
                  </a:cubicBezTo>
                  <a:cubicBezTo>
                    <a:pt x="62672" y="329993"/>
                    <a:pt x="5522" y="390583"/>
                    <a:pt x="495" y="398520"/>
                  </a:cubicBezTo>
                  <a:cubicBezTo>
                    <a:pt x="-4532" y="406457"/>
                    <a:pt x="29864" y="373914"/>
                    <a:pt x="51295" y="347720"/>
                  </a:cubicBezTo>
                  <a:cubicBezTo>
                    <a:pt x="72726" y="321526"/>
                    <a:pt x="114002" y="300625"/>
                    <a:pt x="129083" y="241358"/>
                  </a:cubicBezTo>
                  <a:cubicBezTo>
                    <a:pt x="144164" y="182091"/>
                    <a:pt x="144429" y="3762"/>
                    <a:pt x="141783" y="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1" name="フリーフォーム: 図形 2100">
              <a:extLst>
                <a:ext uri="{FF2B5EF4-FFF2-40B4-BE49-F238E27FC236}">
                  <a16:creationId xmlns:a16="http://schemas.microsoft.com/office/drawing/2014/main" id="{10A6674E-81CF-4D90-8315-ED4D7C2D6642}"/>
                </a:ext>
              </a:extLst>
            </p:cNvPr>
            <p:cNvSpPr/>
            <p:nvPr/>
          </p:nvSpPr>
          <p:spPr>
            <a:xfrm>
              <a:off x="6528977" y="8531222"/>
              <a:ext cx="73541" cy="388691"/>
            </a:xfrm>
            <a:custGeom>
              <a:avLst/>
              <a:gdLst>
                <a:gd name="connsiteX0" fmla="*/ 73436 w 73541"/>
                <a:gd name="connsiteY0" fmla="*/ 3 h 388691"/>
                <a:gd name="connsiteX1" fmla="*/ 60736 w 73541"/>
                <a:gd name="connsiteY1" fmla="*/ 266703 h 388691"/>
                <a:gd name="connsiteX2" fmla="*/ 411 w 73541"/>
                <a:gd name="connsiteY2" fmla="*/ 387353 h 388691"/>
                <a:gd name="connsiteX3" fmla="*/ 35336 w 73541"/>
                <a:gd name="connsiteY3" fmla="*/ 327028 h 388691"/>
                <a:gd name="connsiteX4" fmla="*/ 57561 w 73541"/>
                <a:gd name="connsiteY4" fmla="*/ 260353 h 388691"/>
                <a:gd name="connsiteX5" fmla="*/ 73436 w 73541"/>
                <a:gd name="connsiteY5" fmla="*/ 3 h 38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541" h="388691">
                  <a:moveTo>
                    <a:pt x="73436" y="3"/>
                  </a:moveTo>
                  <a:cubicBezTo>
                    <a:pt x="73965" y="1061"/>
                    <a:pt x="72907" y="202145"/>
                    <a:pt x="60736" y="266703"/>
                  </a:cubicBezTo>
                  <a:cubicBezTo>
                    <a:pt x="48565" y="331261"/>
                    <a:pt x="4644" y="377299"/>
                    <a:pt x="411" y="387353"/>
                  </a:cubicBezTo>
                  <a:cubicBezTo>
                    <a:pt x="-3822" y="397407"/>
                    <a:pt x="25811" y="348195"/>
                    <a:pt x="35336" y="327028"/>
                  </a:cubicBezTo>
                  <a:cubicBezTo>
                    <a:pt x="44861" y="305861"/>
                    <a:pt x="52269" y="310359"/>
                    <a:pt x="57561" y="260353"/>
                  </a:cubicBezTo>
                  <a:cubicBezTo>
                    <a:pt x="62853" y="210347"/>
                    <a:pt x="72907" y="-1055"/>
                    <a:pt x="73436" y="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2" name="フリーフォーム: 図形 2101">
              <a:extLst>
                <a:ext uri="{FF2B5EF4-FFF2-40B4-BE49-F238E27FC236}">
                  <a16:creationId xmlns:a16="http://schemas.microsoft.com/office/drawing/2014/main" id="{72BDB763-6F87-454C-BF40-C3096F56175F}"/>
                </a:ext>
              </a:extLst>
            </p:cNvPr>
            <p:cNvSpPr/>
            <p:nvPr/>
          </p:nvSpPr>
          <p:spPr>
            <a:xfrm>
              <a:off x="3763817" y="2949993"/>
              <a:ext cx="1148094" cy="762994"/>
            </a:xfrm>
            <a:custGeom>
              <a:avLst/>
              <a:gdLst>
                <a:gd name="connsiteX0" fmla="*/ 1146850 w 1148094"/>
                <a:gd name="connsiteY0" fmla="*/ 758407 h 762994"/>
                <a:gd name="connsiteX1" fmla="*/ 871683 w 1148094"/>
                <a:gd name="connsiteY1" fmla="*/ 563674 h 762994"/>
                <a:gd name="connsiteX2" fmla="*/ 702350 w 1148094"/>
                <a:gd name="connsiteY2" fmla="*/ 59907 h 762994"/>
                <a:gd name="connsiteX3" fmla="*/ 8083 w 1148094"/>
                <a:gd name="connsiteY3" fmla="*/ 4874 h 762994"/>
                <a:gd name="connsiteX4" fmla="*/ 342516 w 1148094"/>
                <a:gd name="connsiteY4" fmla="*/ 17574 h 762994"/>
                <a:gd name="connsiteX5" fmla="*/ 634616 w 1148094"/>
                <a:gd name="connsiteY5" fmla="*/ 68374 h 762994"/>
                <a:gd name="connsiteX6" fmla="*/ 753150 w 1148094"/>
                <a:gd name="connsiteY6" fmla="*/ 394340 h 762994"/>
                <a:gd name="connsiteX7" fmla="*/ 1146850 w 1148094"/>
                <a:gd name="connsiteY7" fmla="*/ 758407 h 762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094" h="762994">
                  <a:moveTo>
                    <a:pt x="1146850" y="758407"/>
                  </a:moveTo>
                  <a:cubicBezTo>
                    <a:pt x="1166605" y="786629"/>
                    <a:pt x="945766" y="680091"/>
                    <a:pt x="871683" y="563674"/>
                  </a:cubicBezTo>
                  <a:cubicBezTo>
                    <a:pt x="797600" y="447257"/>
                    <a:pt x="846283" y="153040"/>
                    <a:pt x="702350" y="59907"/>
                  </a:cubicBezTo>
                  <a:cubicBezTo>
                    <a:pt x="558417" y="-33226"/>
                    <a:pt x="68055" y="11929"/>
                    <a:pt x="8083" y="4874"/>
                  </a:cubicBezTo>
                  <a:cubicBezTo>
                    <a:pt x="-51889" y="-2181"/>
                    <a:pt x="238094" y="6991"/>
                    <a:pt x="342516" y="17574"/>
                  </a:cubicBezTo>
                  <a:cubicBezTo>
                    <a:pt x="446938" y="28157"/>
                    <a:pt x="566177" y="5580"/>
                    <a:pt x="634616" y="68374"/>
                  </a:cubicBezTo>
                  <a:cubicBezTo>
                    <a:pt x="703055" y="131168"/>
                    <a:pt x="674128" y="279335"/>
                    <a:pt x="753150" y="394340"/>
                  </a:cubicBezTo>
                  <a:cubicBezTo>
                    <a:pt x="832172" y="509345"/>
                    <a:pt x="1127095" y="730185"/>
                    <a:pt x="1146850" y="75840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3" name="フリーフォーム: 図形 2102">
              <a:extLst>
                <a:ext uri="{FF2B5EF4-FFF2-40B4-BE49-F238E27FC236}">
                  <a16:creationId xmlns:a16="http://schemas.microsoft.com/office/drawing/2014/main" id="{D2D08989-FF44-4B49-8698-4C24850C80F8}"/>
                </a:ext>
              </a:extLst>
            </p:cNvPr>
            <p:cNvSpPr/>
            <p:nvPr/>
          </p:nvSpPr>
          <p:spPr>
            <a:xfrm>
              <a:off x="4478866" y="2869838"/>
              <a:ext cx="378967" cy="641887"/>
            </a:xfrm>
            <a:custGeom>
              <a:avLst/>
              <a:gdLst>
                <a:gd name="connsiteX0" fmla="*/ 1 w 378967"/>
                <a:gd name="connsiteY0" fmla="*/ 362 h 641887"/>
                <a:gd name="connsiteX1" fmla="*/ 359834 w 378967"/>
                <a:gd name="connsiteY1" fmla="*/ 245895 h 641887"/>
                <a:gd name="connsiteX2" fmla="*/ 169334 w 378967"/>
                <a:gd name="connsiteY2" fmla="*/ 618429 h 641887"/>
                <a:gd name="connsiteX3" fmla="*/ 292101 w 378967"/>
                <a:gd name="connsiteY3" fmla="*/ 559162 h 641887"/>
                <a:gd name="connsiteX4" fmla="*/ 364067 w 378967"/>
                <a:gd name="connsiteY4" fmla="*/ 199329 h 641887"/>
                <a:gd name="connsiteX5" fmla="*/ 1 w 378967"/>
                <a:gd name="connsiteY5" fmla="*/ 362 h 64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8967" h="641887">
                  <a:moveTo>
                    <a:pt x="1" y="362"/>
                  </a:moveTo>
                  <a:cubicBezTo>
                    <a:pt x="-704" y="8123"/>
                    <a:pt x="331612" y="142884"/>
                    <a:pt x="359834" y="245895"/>
                  </a:cubicBezTo>
                  <a:cubicBezTo>
                    <a:pt x="388056" y="348906"/>
                    <a:pt x="180623" y="566218"/>
                    <a:pt x="169334" y="618429"/>
                  </a:cubicBezTo>
                  <a:cubicBezTo>
                    <a:pt x="158045" y="670640"/>
                    <a:pt x="259646" y="629012"/>
                    <a:pt x="292101" y="559162"/>
                  </a:cubicBezTo>
                  <a:cubicBezTo>
                    <a:pt x="324556" y="489312"/>
                    <a:pt x="414161" y="287523"/>
                    <a:pt x="364067" y="199329"/>
                  </a:cubicBezTo>
                  <a:cubicBezTo>
                    <a:pt x="313973" y="111135"/>
                    <a:pt x="706" y="-7399"/>
                    <a:pt x="1" y="3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4" name="フリーフォーム: 図形 2103">
              <a:extLst>
                <a:ext uri="{FF2B5EF4-FFF2-40B4-BE49-F238E27FC236}">
                  <a16:creationId xmlns:a16="http://schemas.microsoft.com/office/drawing/2014/main" id="{6DCACB96-0BFE-4543-8018-8DA4F759BB59}"/>
                </a:ext>
              </a:extLst>
            </p:cNvPr>
            <p:cNvSpPr/>
            <p:nvPr/>
          </p:nvSpPr>
          <p:spPr>
            <a:xfrm>
              <a:off x="4860880" y="2879288"/>
              <a:ext cx="235971" cy="749295"/>
            </a:xfrm>
            <a:custGeom>
              <a:avLst/>
              <a:gdLst>
                <a:gd name="connsiteX0" fmla="*/ 45 w 235971"/>
                <a:gd name="connsiteY0" fmla="*/ 437 h 749295"/>
                <a:gd name="connsiteX1" fmla="*/ 203245 w 235971"/>
                <a:gd name="connsiteY1" fmla="*/ 225862 h 749295"/>
                <a:gd name="connsiteX2" fmla="*/ 73070 w 235971"/>
                <a:gd name="connsiteY2" fmla="*/ 724337 h 749295"/>
                <a:gd name="connsiteX3" fmla="*/ 101645 w 235971"/>
                <a:gd name="connsiteY3" fmla="*/ 644962 h 749295"/>
                <a:gd name="connsiteX4" fmla="*/ 192133 w 235971"/>
                <a:gd name="connsiteY4" fmla="*/ 387787 h 749295"/>
                <a:gd name="connsiteX5" fmla="*/ 223883 w 235971"/>
                <a:gd name="connsiteY5" fmla="*/ 175062 h 749295"/>
                <a:gd name="connsiteX6" fmla="*/ 45 w 235971"/>
                <a:gd name="connsiteY6" fmla="*/ 437 h 749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971" h="749295">
                  <a:moveTo>
                    <a:pt x="45" y="437"/>
                  </a:moveTo>
                  <a:cubicBezTo>
                    <a:pt x="-3395" y="8904"/>
                    <a:pt x="191074" y="105212"/>
                    <a:pt x="203245" y="225862"/>
                  </a:cubicBezTo>
                  <a:cubicBezTo>
                    <a:pt x="215416" y="346512"/>
                    <a:pt x="90003" y="654487"/>
                    <a:pt x="73070" y="724337"/>
                  </a:cubicBezTo>
                  <a:cubicBezTo>
                    <a:pt x="56137" y="794187"/>
                    <a:pt x="81801" y="701053"/>
                    <a:pt x="101645" y="644962"/>
                  </a:cubicBezTo>
                  <a:cubicBezTo>
                    <a:pt x="121489" y="588871"/>
                    <a:pt x="171760" y="466104"/>
                    <a:pt x="192133" y="387787"/>
                  </a:cubicBezTo>
                  <a:cubicBezTo>
                    <a:pt x="212506" y="309470"/>
                    <a:pt x="257485" y="241737"/>
                    <a:pt x="223883" y="175062"/>
                  </a:cubicBezTo>
                  <a:cubicBezTo>
                    <a:pt x="190281" y="108387"/>
                    <a:pt x="3485" y="-8030"/>
                    <a:pt x="45" y="4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6" name="フリーフォーム: 図形 2105">
              <a:extLst>
                <a:ext uri="{FF2B5EF4-FFF2-40B4-BE49-F238E27FC236}">
                  <a16:creationId xmlns:a16="http://schemas.microsoft.com/office/drawing/2014/main" id="{F5AE6C2D-5D29-4EE7-A4BA-EB8DFEF0ED18}"/>
                </a:ext>
              </a:extLst>
            </p:cNvPr>
            <p:cNvSpPr/>
            <p:nvPr/>
          </p:nvSpPr>
          <p:spPr>
            <a:xfrm>
              <a:off x="5111632" y="2946044"/>
              <a:ext cx="321731" cy="754574"/>
            </a:xfrm>
            <a:custGeom>
              <a:avLst/>
              <a:gdLst>
                <a:gd name="connsiteX0" fmla="*/ 11231 w 321731"/>
                <a:gd name="connsiteY0" fmla="*/ 356 h 754574"/>
                <a:gd name="connsiteX1" fmla="*/ 252531 w 321731"/>
                <a:gd name="connsiteY1" fmla="*/ 186094 h 754574"/>
                <a:gd name="connsiteX2" fmla="*/ 11231 w 321731"/>
                <a:gd name="connsiteY2" fmla="*/ 724256 h 754574"/>
                <a:gd name="connsiteX3" fmla="*/ 57268 w 321731"/>
                <a:gd name="connsiteY3" fmla="*/ 651231 h 754574"/>
                <a:gd name="connsiteX4" fmla="*/ 211256 w 321731"/>
                <a:gd name="connsiteY4" fmla="*/ 351194 h 754574"/>
                <a:gd name="connsiteX5" fmla="*/ 314443 w 321731"/>
                <a:gd name="connsiteY5" fmla="*/ 144819 h 754574"/>
                <a:gd name="connsiteX6" fmla="*/ 11231 w 321731"/>
                <a:gd name="connsiteY6" fmla="*/ 356 h 7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731" h="754574">
                  <a:moveTo>
                    <a:pt x="11231" y="356"/>
                  </a:moveTo>
                  <a:cubicBezTo>
                    <a:pt x="912" y="7235"/>
                    <a:pt x="252531" y="65444"/>
                    <a:pt x="252531" y="186094"/>
                  </a:cubicBezTo>
                  <a:cubicBezTo>
                    <a:pt x="252531" y="306744"/>
                    <a:pt x="43775" y="646733"/>
                    <a:pt x="11231" y="724256"/>
                  </a:cubicBezTo>
                  <a:cubicBezTo>
                    <a:pt x="-21313" y="801779"/>
                    <a:pt x="23931" y="713408"/>
                    <a:pt x="57268" y="651231"/>
                  </a:cubicBezTo>
                  <a:cubicBezTo>
                    <a:pt x="90605" y="589054"/>
                    <a:pt x="168393" y="435596"/>
                    <a:pt x="211256" y="351194"/>
                  </a:cubicBezTo>
                  <a:cubicBezTo>
                    <a:pt x="254119" y="266792"/>
                    <a:pt x="348574" y="201969"/>
                    <a:pt x="314443" y="144819"/>
                  </a:cubicBezTo>
                  <a:cubicBezTo>
                    <a:pt x="280312" y="87669"/>
                    <a:pt x="21550" y="-6523"/>
                    <a:pt x="11231" y="35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7" name="フリーフォーム: 図形 2106">
              <a:extLst>
                <a:ext uri="{FF2B5EF4-FFF2-40B4-BE49-F238E27FC236}">
                  <a16:creationId xmlns:a16="http://schemas.microsoft.com/office/drawing/2014/main" id="{75838EFB-E718-4365-AC9F-316B31FA70DA}"/>
                </a:ext>
              </a:extLst>
            </p:cNvPr>
            <p:cNvSpPr/>
            <p:nvPr/>
          </p:nvSpPr>
          <p:spPr>
            <a:xfrm>
              <a:off x="5301177" y="3151179"/>
              <a:ext cx="373619" cy="581319"/>
            </a:xfrm>
            <a:custGeom>
              <a:avLst/>
              <a:gdLst>
                <a:gd name="connsiteX0" fmla="*/ 1073 w 373619"/>
                <a:gd name="connsiteY0" fmla="*/ 580504 h 581319"/>
                <a:gd name="connsiteX1" fmla="*/ 204273 w 373619"/>
                <a:gd name="connsiteY1" fmla="*/ 334971 h 581319"/>
                <a:gd name="connsiteX2" fmla="*/ 373606 w 373619"/>
                <a:gd name="connsiteY2" fmla="*/ 108488 h 581319"/>
                <a:gd name="connsiteX3" fmla="*/ 195806 w 373619"/>
                <a:gd name="connsiteY3" fmla="*/ 4771 h 581319"/>
                <a:gd name="connsiteX4" fmla="*/ 257190 w 373619"/>
                <a:gd name="connsiteY4" fmla="*/ 23821 h 581319"/>
                <a:gd name="connsiteX5" fmla="*/ 333390 w 373619"/>
                <a:gd name="connsiteY5" fmla="*/ 80971 h 581319"/>
                <a:gd name="connsiteX6" fmla="*/ 314340 w 373619"/>
                <a:gd name="connsiteY6" fmla="*/ 155054 h 581319"/>
                <a:gd name="connsiteX7" fmla="*/ 132306 w 373619"/>
                <a:gd name="connsiteY7" fmla="*/ 404821 h 581319"/>
                <a:gd name="connsiteX8" fmla="*/ 1073 w 373619"/>
                <a:gd name="connsiteY8" fmla="*/ 580504 h 58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3619" h="581319">
                  <a:moveTo>
                    <a:pt x="1073" y="580504"/>
                  </a:moveTo>
                  <a:cubicBezTo>
                    <a:pt x="13068" y="568862"/>
                    <a:pt x="142184" y="413640"/>
                    <a:pt x="204273" y="334971"/>
                  </a:cubicBezTo>
                  <a:cubicBezTo>
                    <a:pt x="266362" y="256302"/>
                    <a:pt x="375017" y="163521"/>
                    <a:pt x="373606" y="108488"/>
                  </a:cubicBezTo>
                  <a:cubicBezTo>
                    <a:pt x="372195" y="53455"/>
                    <a:pt x="215209" y="18882"/>
                    <a:pt x="195806" y="4771"/>
                  </a:cubicBezTo>
                  <a:cubicBezTo>
                    <a:pt x="176403" y="-9340"/>
                    <a:pt x="234259" y="11121"/>
                    <a:pt x="257190" y="23821"/>
                  </a:cubicBezTo>
                  <a:cubicBezTo>
                    <a:pt x="280121" y="36521"/>
                    <a:pt x="323865" y="59099"/>
                    <a:pt x="333390" y="80971"/>
                  </a:cubicBezTo>
                  <a:cubicBezTo>
                    <a:pt x="342915" y="102843"/>
                    <a:pt x="347854" y="101079"/>
                    <a:pt x="314340" y="155054"/>
                  </a:cubicBezTo>
                  <a:cubicBezTo>
                    <a:pt x="280826" y="209029"/>
                    <a:pt x="184164" y="333207"/>
                    <a:pt x="132306" y="404821"/>
                  </a:cubicBezTo>
                  <a:cubicBezTo>
                    <a:pt x="80448" y="476435"/>
                    <a:pt x="-10922" y="592146"/>
                    <a:pt x="1073" y="580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9" name="フリーフォーム: 図形 2108">
              <a:extLst>
                <a:ext uri="{FF2B5EF4-FFF2-40B4-BE49-F238E27FC236}">
                  <a16:creationId xmlns:a16="http://schemas.microsoft.com/office/drawing/2014/main" id="{B77DD42C-260D-4E6D-BB9B-5072956028A5}"/>
                </a:ext>
              </a:extLst>
            </p:cNvPr>
            <p:cNvSpPr/>
            <p:nvPr/>
          </p:nvSpPr>
          <p:spPr>
            <a:xfrm>
              <a:off x="5349988" y="3481633"/>
              <a:ext cx="911081" cy="235468"/>
            </a:xfrm>
            <a:custGeom>
              <a:avLst/>
              <a:gdLst>
                <a:gd name="connsiteX0" fmla="*/ 945 w 911081"/>
                <a:gd name="connsiteY0" fmla="*/ 235234 h 235468"/>
                <a:gd name="connsiteX1" fmla="*/ 337495 w 911081"/>
                <a:gd name="connsiteY1" fmla="*/ 104000 h 235468"/>
                <a:gd name="connsiteX2" fmla="*/ 549162 w 911081"/>
                <a:gd name="connsiteY2" fmla="*/ 284 h 235468"/>
                <a:gd name="connsiteX3" fmla="*/ 896295 w 911081"/>
                <a:gd name="connsiteY3" fmla="*/ 135750 h 235468"/>
                <a:gd name="connsiteX4" fmla="*/ 820095 w 911081"/>
                <a:gd name="connsiteY4" fmla="*/ 101884 h 235468"/>
                <a:gd name="connsiteX5" fmla="*/ 574562 w 911081"/>
                <a:gd name="connsiteY5" fmla="*/ 27800 h 235468"/>
                <a:gd name="connsiteX6" fmla="*/ 449679 w 911081"/>
                <a:gd name="connsiteY6" fmla="*/ 70134 h 235468"/>
                <a:gd name="connsiteX7" fmla="*/ 945 w 911081"/>
                <a:gd name="connsiteY7" fmla="*/ 235234 h 235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1081" h="235468">
                  <a:moveTo>
                    <a:pt x="945" y="235234"/>
                  </a:moveTo>
                  <a:cubicBezTo>
                    <a:pt x="-17752" y="240878"/>
                    <a:pt x="246125" y="143158"/>
                    <a:pt x="337495" y="104000"/>
                  </a:cubicBezTo>
                  <a:cubicBezTo>
                    <a:pt x="428865" y="64842"/>
                    <a:pt x="456029" y="-5008"/>
                    <a:pt x="549162" y="284"/>
                  </a:cubicBezTo>
                  <a:cubicBezTo>
                    <a:pt x="642295" y="5576"/>
                    <a:pt x="851140" y="118817"/>
                    <a:pt x="896295" y="135750"/>
                  </a:cubicBezTo>
                  <a:cubicBezTo>
                    <a:pt x="941450" y="152683"/>
                    <a:pt x="873717" y="119876"/>
                    <a:pt x="820095" y="101884"/>
                  </a:cubicBezTo>
                  <a:cubicBezTo>
                    <a:pt x="766473" y="83892"/>
                    <a:pt x="636298" y="33092"/>
                    <a:pt x="574562" y="27800"/>
                  </a:cubicBezTo>
                  <a:cubicBezTo>
                    <a:pt x="512826" y="22508"/>
                    <a:pt x="545282" y="32739"/>
                    <a:pt x="449679" y="70134"/>
                  </a:cubicBezTo>
                  <a:cubicBezTo>
                    <a:pt x="354076" y="107529"/>
                    <a:pt x="19642" y="229590"/>
                    <a:pt x="945" y="2352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0" name="フリーフォーム: 図形 2109">
              <a:extLst>
                <a:ext uri="{FF2B5EF4-FFF2-40B4-BE49-F238E27FC236}">
                  <a16:creationId xmlns:a16="http://schemas.microsoft.com/office/drawing/2014/main" id="{4BD07877-38CB-45B5-8B9D-E3096B225E00}"/>
                </a:ext>
              </a:extLst>
            </p:cNvPr>
            <p:cNvSpPr/>
            <p:nvPr/>
          </p:nvSpPr>
          <p:spPr>
            <a:xfrm>
              <a:off x="5349873" y="3257505"/>
              <a:ext cx="686155" cy="457253"/>
            </a:xfrm>
            <a:custGeom>
              <a:avLst/>
              <a:gdLst>
                <a:gd name="connsiteX0" fmla="*/ 2 w 686155"/>
                <a:gd name="connsiteY0" fmla="*/ 457245 h 457253"/>
                <a:gd name="connsiteX1" fmla="*/ 319090 w 686155"/>
                <a:gd name="connsiteY1" fmla="*/ 146095 h 457253"/>
                <a:gd name="connsiteX2" fmla="*/ 541340 w 686155"/>
                <a:gd name="connsiteY2" fmla="*/ 45 h 457253"/>
                <a:gd name="connsiteX3" fmla="*/ 682627 w 686155"/>
                <a:gd name="connsiteY3" fmla="*/ 158795 h 457253"/>
                <a:gd name="connsiteX4" fmla="*/ 633415 w 686155"/>
                <a:gd name="connsiteY4" fmla="*/ 74658 h 457253"/>
                <a:gd name="connsiteX5" fmla="*/ 523877 w 686155"/>
                <a:gd name="connsiteY5" fmla="*/ 20683 h 457253"/>
                <a:gd name="connsiteX6" fmla="*/ 323852 w 686155"/>
                <a:gd name="connsiteY6" fmla="*/ 155620 h 457253"/>
                <a:gd name="connsiteX7" fmla="*/ 2 w 686155"/>
                <a:gd name="connsiteY7" fmla="*/ 457245 h 4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6155" h="457253">
                  <a:moveTo>
                    <a:pt x="2" y="457245"/>
                  </a:moveTo>
                  <a:cubicBezTo>
                    <a:pt x="-792" y="455657"/>
                    <a:pt x="228867" y="222295"/>
                    <a:pt x="319090" y="146095"/>
                  </a:cubicBezTo>
                  <a:cubicBezTo>
                    <a:pt x="409313" y="69895"/>
                    <a:pt x="480751" y="-2072"/>
                    <a:pt x="541340" y="45"/>
                  </a:cubicBezTo>
                  <a:cubicBezTo>
                    <a:pt x="601930" y="2162"/>
                    <a:pt x="667281" y="146360"/>
                    <a:pt x="682627" y="158795"/>
                  </a:cubicBezTo>
                  <a:cubicBezTo>
                    <a:pt x="697973" y="171230"/>
                    <a:pt x="659873" y="97677"/>
                    <a:pt x="633415" y="74658"/>
                  </a:cubicBezTo>
                  <a:cubicBezTo>
                    <a:pt x="606957" y="51639"/>
                    <a:pt x="575471" y="7189"/>
                    <a:pt x="523877" y="20683"/>
                  </a:cubicBezTo>
                  <a:cubicBezTo>
                    <a:pt x="472283" y="34177"/>
                    <a:pt x="407460" y="87622"/>
                    <a:pt x="323852" y="155620"/>
                  </a:cubicBezTo>
                  <a:cubicBezTo>
                    <a:pt x="240244" y="223618"/>
                    <a:pt x="796" y="458833"/>
                    <a:pt x="2" y="457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1" name="フリーフォーム: 図形 2110">
              <a:extLst>
                <a:ext uri="{FF2B5EF4-FFF2-40B4-BE49-F238E27FC236}">
                  <a16:creationId xmlns:a16="http://schemas.microsoft.com/office/drawing/2014/main" id="{8AD13628-BDF4-4343-9E9F-61D125AF8D5B}"/>
                </a:ext>
              </a:extLst>
            </p:cNvPr>
            <p:cNvSpPr/>
            <p:nvPr/>
          </p:nvSpPr>
          <p:spPr>
            <a:xfrm>
              <a:off x="5565409" y="3674696"/>
              <a:ext cx="1008134" cy="439600"/>
            </a:xfrm>
            <a:custGeom>
              <a:avLst/>
              <a:gdLst>
                <a:gd name="connsiteX0" fmla="*/ 366 w 1008134"/>
                <a:gd name="connsiteY0" fmla="*/ 194042 h 439600"/>
                <a:gd name="connsiteX1" fmla="*/ 414704 w 1008134"/>
                <a:gd name="connsiteY1" fmla="*/ 22592 h 439600"/>
                <a:gd name="connsiteX2" fmla="*/ 716329 w 1008134"/>
                <a:gd name="connsiteY2" fmla="*/ 109904 h 439600"/>
                <a:gd name="connsiteX3" fmla="*/ 995729 w 1008134"/>
                <a:gd name="connsiteY3" fmla="*/ 425817 h 439600"/>
                <a:gd name="connsiteX4" fmla="*/ 935404 w 1008134"/>
                <a:gd name="connsiteY4" fmla="*/ 351204 h 439600"/>
                <a:gd name="connsiteX5" fmla="*/ 722679 w 1008134"/>
                <a:gd name="connsiteY5" fmla="*/ 65454 h 439600"/>
                <a:gd name="connsiteX6" fmla="*/ 489316 w 1008134"/>
                <a:gd name="connsiteY6" fmla="*/ 6717 h 439600"/>
                <a:gd name="connsiteX7" fmla="*/ 366 w 1008134"/>
                <a:gd name="connsiteY7" fmla="*/ 194042 h 4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134" h="439600">
                  <a:moveTo>
                    <a:pt x="366" y="194042"/>
                  </a:moveTo>
                  <a:cubicBezTo>
                    <a:pt x="-12069" y="196688"/>
                    <a:pt x="295377" y="36615"/>
                    <a:pt x="414704" y="22592"/>
                  </a:cubicBezTo>
                  <a:cubicBezTo>
                    <a:pt x="534031" y="8569"/>
                    <a:pt x="619492" y="42700"/>
                    <a:pt x="716329" y="109904"/>
                  </a:cubicBezTo>
                  <a:cubicBezTo>
                    <a:pt x="813166" y="177108"/>
                    <a:pt x="959217" y="385600"/>
                    <a:pt x="995729" y="425817"/>
                  </a:cubicBezTo>
                  <a:cubicBezTo>
                    <a:pt x="1032242" y="466034"/>
                    <a:pt x="980912" y="411265"/>
                    <a:pt x="935404" y="351204"/>
                  </a:cubicBezTo>
                  <a:cubicBezTo>
                    <a:pt x="889896" y="291144"/>
                    <a:pt x="797027" y="122868"/>
                    <a:pt x="722679" y="65454"/>
                  </a:cubicBezTo>
                  <a:cubicBezTo>
                    <a:pt x="648331" y="8040"/>
                    <a:pt x="606262" y="-11804"/>
                    <a:pt x="489316" y="6717"/>
                  </a:cubicBezTo>
                  <a:cubicBezTo>
                    <a:pt x="372370" y="25238"/>
                    <a:pt x="12801" y="191396"/>
                    <a:pt x="366" y="19404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2" name="フリーフォーム: 図形 2111">
              <a:extLst>
                <a:ext uri="{FF2B5EF4-FFF2-40B4-BE49-F238E27FC236}">
                  <a16:creationId xmlns:a16="http://schemas.microsoft.com/office/drawing/2014/main" id="{D266E21E-A032-4410-AB26-0E5A7FCAB06E}"/>
                </a:ext>
              </a:extLst>
            </p:cNvPr>
            <p:cNvSpPr/>
            <p:nvPr/>
          </p:nvSpPr>
          <p:spPr>
            <a:xfrm>
              <a:off x="5700451" y="3906834"/>
              <a:ext cx="1008390" cy="519146"/>
            </a:xfrm>
            <a:custGeom>
              <a:avLst/>
              <a:gdLst>
                <a:gd name="connsiteX0" fmla="*/ 262 w 1008390"/>
                <a:gd name="connsiteY0" fmla="*/ 4 h 519146"/>
                <a:gd name="connsiteX1" fmla="*/ 255849 w 1008390"/>
                <a:gd name="connsiteY1" fmla="*/ 222254 h 519146"/>
                <a:gd name="connsiteX2" fmla="*/ 857512 w 1008390"/>
                <a:gd name="connsiteY2" fmla="*/ 406404 h 519146"/>
                <a:gd name="connsiteX3" fmla="*/ 1008324 w 1008390"/>
                <a:gd name="connsiteY3" fmla="*/ 519116 h 519146"/>
                <a:gd name="connsiteX4" fmla="*/ 870212 w 1008390"/>
                <a:gd name="connsiteY4" fmla="*/ 415929 h 519146"/>
                <a:gd name="connsiteX5" fmla="*/ 457462 w 1008390"/>
                <a:gd name="connsiteY5" fmla="*/ 252416 h 519146"/>
                <a:gd name="connsiteX6" fmla="*/ 295537 w 1008390"/>
                <a:gd name="connsiteY6" fmla="*/ 215904 h 519146"/>
                <a:gd name="connsiteX7" fmla="*/ 262 w 1008390"/>
                <a:gd name="connsiteY7" fmla="*/ 4 h 51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390" h="519146">
                  <a:moveTo>
                    <a:pt x="262" y="4"/>
                  </a:moveTo>
                  <a:cubicBezTo>
                    <a:pt x="-6353" y="1062"/>
                    <a:pt x="112974" y="154521"/>
                    <a:pt x="255849" y="222254"/>
                  </a:cubicBezTo>
                  <a:cubicBezTo>
                    <a:pt x="398724" y="289987"/>
                    <a:pt x="732100" y="356927"/>
                    <a:pt x="857512" y="406404"/>
                  </a:cubicBezTo>
                  <a:cubicBezTo>
                    <a:pt x="982925" y="455881"/>
                    <a:pt x="1006207" y="517528"/>
                    <a:pt x="1008324" y="519116"/>
                  </a:cubicBezTo>
                  <a:cubicBezTo>
                    <a:pt x="1010441" y="520704"/>
                    <a:pt x="962022" y="460379"/>
                    <a:pt x="870212" y="415929"/>
                  </a:cubicBezTo>
                  <a:cubicBezTo>
                    <a:pt x="778402" y="371479"/>
                    <a:pt x="553241" y="285753"/>
                    <a:pt x="457462" y="252416"/>
                  </a:cubicBezTo>
                  <a:cubicBezTo>
                    <a:pt x="361683" y="219079"/>
                    <a:pt x="370149" y="253210"/>
                    <a:pt x="295537" y="215904"/>
                  </a:cubicBezTo>
                  <a:cubicBezTo>
                    <a:pt x="220925" y="178598"/>
                    <a:pt x="6877" y="-1054"/>
                    <a:pt x="262" y="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3" name="フリーフォーム: 図形 2112">
              <a:extLst>
                <a:ext uri="{FF2B5EF4-FFF2-40B4-BE49-F238E27FC236}">
                  <a16:creationId xmlns:a16="http://schemas.microsoft.com/office/drawing/2014/main" id="{FFFD0ABA-A4B8-41BC-8C37-CCF8BA78AA14}"/>
                </a:ext>
              </a:extLst>
            </p:cNvPr>
            <p:cNvSpPr/>
            <p:nvPr/>
          </p:nvSpPr>
          <p:spPr>
            <a:xfrm>
              <a:off x="5854700" y="4175125"/>
              <a:ext cx="1006065" cy="854605"/>
            </a:xfrm>
            <a:custGeom>
              <a:avLst/>
              <a:gdLst>
                <a:gd name="connsiteX0" fmla="*/ 0 w 1006065"/>
                <a:gd name="connsiteY0" fmla="*/ 0 h 854605"/>
                <a:gd name="connsiteX1" fmla="*/ 460375 w 1006065"/>
                <a:gd name="connsiteY1" fmla="*/ 298450 h 854605"/>
                <a:gd name="connsiteX2" fmla="*/ 860425 w 1006065"/>
                <a:gd name="connsiteY2" fmla="*/ 361950 h 854605"/>
                <a:gd name="connsiteX3" fmla="*/ 987425 w 1006065"/>
                <a:gd name="connsiteY3" fmla="*/ 825500 h 854605"/>
                <a:gd name="connsiteX4" fmla="*/ 993775 w 1006065"/>
                <a:gd name="connsiteY4" fmla="*/ 762000 h 854605"/>
                <a:gd name="connsiteX5" fmla="*/ 876300 w 1006065"/>
                <a:gd name="connsiteY5" fmla="*/ 400050 h 854605"/>
                <a:gd name="connsiteX6" fmla="*/ 460375 w 1006065"/>
                <a:gd name="connsiteY6" fmla="*/ 295275 h 854605"/>
                <a:gd name="connsiteX7" fmla="*/ 0 w 1006065"/>
                <a:gd name="connsiteY7" fmla="*/ 0 h 854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6065" h="854605">
                  <a:moveTo>
                    <a:pt x="0" y="0"/>
                  </a:moveTo>
                  <a:cubicBezTo>
                    <a:pt x="0" y="529"/>
                    <a:pt x="316971" y="238125"/>
                    <a:pt x="460375" y="298450"/>
                  </a:cubicBezTo>
                  <a:cubicBezTo>
                    <a:pt x="603779" y="358775"/>
                    <a:pt x="772583" y="274108"/>
                    <a:pt x="860425" y="361950"/>
                  </a:cubicBezTo>
                  <a:cubicBezTo>
                    <a:pt x="948267" y="449792"/>
                    <a:pt x="965200" y="758825"/>
                    <a:pt x="987425" y="825500"/>
                  </a:cubicBezTo>
                  <a:cubicBezTo>
                    <a:pt x="1009650" y="892175"/>
                    <a:pt x="1012296" y="832908"/>
                    <a:pt x="993775" y="762000"/>
                  </a:cubicBezTo>
                  <a:cubicBezTo>
                    <a:pt x="975254" y="691092"/>
                    <a:pt x="965200" y="477838"/>
                    <a:pt x="876300" y="400050"/>
                  </a:cubicBezTo>
                  <a:cubicBezTo>
                    <a:pt x="787400" y="322263"/>
                    <a:pt x="603250" y="360362"/>
                    <a:pt x="460375" y="295275"/>
                  </a:cubicBezTo>
                  <a:cubicBezTo>
                    <a:pt x="317500" y="230188"/>
                    <a:pt x="0" y="-529"/>
                    <a:pt x="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4" name="フリーフォーム: 図形 2113">
              <a:extLst>
                <a:ext uri="{FF2B5EF4-FFF2-40B4-BE49-F238E27FC236}">
                  <a16:creationId xmlns:a16="http://schemas.microsoft.com/office/drawing/2014/main" id="{55EA4AF5-FC69-47B7-A8EA-921D92DA9405}"/>
                </a:ext>
              </a:extLst>
            </p:cNvPr>
            <p:cNvSpPr/>
            <p:nvPr/>
          </p:nvSpPr>
          <p:spPr>
            <a:xfrm>
              <a:off x="6321305" y="4552876"/>
              <a:ext cx="566520" cy="1022424"/>
            </a:xfrm>
            <a:custGeom>
              <a:avLst/>
              <a:gdLst>
                <a:gd name="connsiteX0" fmla="*/ 120 w 566520"/>
                <a:gd name="connsiteY0" fmla="*/ 74 h 1022424"/>
                <a:gd name="connsiteX1" fmla="*/ 470020 w 566520"/>
                <a:gd name="connsiteY1" fmla="*/ 539824 h 1022424"/>
                <a:gd name="connsiteX2" fmla="*/ 539870 w 566520"/>
                <a:gd name="connsiteY2" fmla="*/ 1000199 h 1022424"/>
                <a:gd name="connsiteX3" fmla="*/ 539870 w 566520"/>
                <a:gd name="connsiteY3" fmla="*/ 917649 h 1022424"/>
                <a:gd name="connsiteX4" fmla="*/ 549395 w 566520"/>
                <a:gd name="connsiteY4" fmla="*/ 635074 h 1022424"/>
                <a:gd name="connsiteX5" fmla="*/ 517645 w 566520"/>
                <a:gd name="connsiteY5" fmla="*/ 501724 h 1022424"/>
                <a:gd name="connsiteX6" fmla="*/ 120 w 566520"/>
                <a:gd name="connsiteY6" fmla="*/ 74 h 1022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520" h="1022424">
                  <a:moveTo>
                    <a:pt x="120" y="74"/>
                  </a:moveTo>
                  <a:cubicBezTo>
                    <a:pt x="-7817" y="6424"/>
                    <a:pt x="380062" y="373137"/>
                    <a:pt x="470020" y="539824"/>
                  </a:cubicBezTo>
                  <a:cubicBezTo>
                    <a:pt x="559978" y="706512"/>
                    <a:pt x="528228" y="937228"/>
                    <a:pt x="539870" y="1000199"/>
                  </a:cubicBezTo>
                  <a:cubicBezTo>
                    <a:pt x="551512" y="1063170"/>
                    <a:pt x="538283" y="978503"/>
                    <a:pt x="539870" y="917649"/>
                  </a:cubicBezTo>
                  <a:cubicBezTo>
                    <a:pt x="541457" y="856795"/>
                    <a:pt x="553099" y="704395"/>
                    <a:pt x="549395" y="635074"/>
                  </a:cubicBezTo>
                  <a:cubicBezTo>
                    <a:pt x="545691" y="565753"/>
                    <a:pt x="607074" y="605970"/>
                    <a:pt x="517645" y="501724"/>
                  </a:cubicBezTo>
                  <a:cubicBezTo>
                    <a:pt x="428216" y="397478"/>
                    <a:pt x="8057" y="-6276"/>
                    <a:pt x="120" y="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5" name="フリーフォーム: 図形 2114">
              <a:extLst>
                <a:ext uri="{FF2B5EF4-FFF2-40B4-BE49-F238E27FC236}">
                  <a16:creationId xmlns:a16="http://schemas.microsoft.com/office/drawing/2014/main" id="{B59EAB86-ED65-470E-B863-7606020DED49}"/>
                </a:ext>
              </a:extLst>
            </p:cNvPr>
            <p:cNvSpPr/>
            <p:nvPr/>
          </p:nvSpPr>
          <p:spPr>
            <a:xfrm>
              <a:off x="6517683" y="5140209"/>
              <a:ext cx="172320" cy="426412"/>
            </a:xfrm>
            <a:custGeom>
              <a:avLst/>
              <a:gdLst>
                <a:gd name="connsiteX0" fmla="*/ 172042 w 172320"/>
                <a:gd name="connsiteY0" fmla="*/ 116 h 426412"/>
                <a:gd name="connsiteX1" fmla="*/ 48217 w 172320"/>
                <a:gd name="connsiteY1" fmla="*/ 152516 h 426412"/>
                <a:gd name="connsiteX2" fmla="*/ 16467 w 172320"/>
                <a:gd name="connsiteY2" fmla="*/ 422391 h 426412"/>
                <a:gd name="connsiteX3" fmla="*/ 10117 w 172320"/>
                <a:gd name="connsiteY3" fmla="*/ 304916 h 426412"/>
                <a:gd name="connsiteX4" fmla="*/ 10117 w 172320"/>
                <a:gd name="connsiteY4" fmla="*/ 174741 h 426412"/>
                <a:gd name="connsiteX5" fmla="*/ 172042 w 172320"/>
                <a:gd name="connsiteY5" fmla="*/ 116 h 42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320" h="426412">
                  <a:moveTo>
                    <a:pt x="172042" y="116"/>
                  </a:moveTo>
                  <a:cubicBezTo>
                    <a:pt x="178392" y="-3588"/>
                    <a:pt x="74146" y="82137"/>
                    <a:pt x="48217" y="152516"/>
                  </a:cubicBezTo>
                  <a:cubicBezTo>
                    <a:pt x="22288" y="222895"/>
                    <a:pt x="22817" y="396991"/>
                    <a:pt x="16467" y="422391"/>
                  </a:cubicBezTo>
                  <a:cubicBezTo>
                    <a:pt x="10117" y="447791"/>
                    <a:pt x="11175" y="346191"/>
                    <a:pt x="10117" y="304916"/>
                  </a:cubicBezTo>
                  <a:cubicBezTo>
                    <a:pt x="9059" y="263641"/>
                    <a:pt x="-12108" y="225012"/>
                    <a:pt x="10117" y="174741"/>
                  </a:cubicBezTo>
                  <a:cubicBezTo>
                    <a:pt x="32342" y="124470"/>
                    <a:pt x="165692" y="3820"/>
                    <a:pt x="172042" y="1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6" name="フリーフォーム: 図形 2115">
              <a:extLst>
                <a:ext uri="{FF2B5EF4-FFF2-40B4-BE49-F238E27FC236}">
                  <a16:creationId xmlns:a16="http://schemas.microsoft.com/office/drawing/2014/main" id="{258EE9DD-5CA0-4353-B406-E0C89CC1E9DC}"/>
                </a:ext>
              </a:extLst>
            </p:cNvPr>
            <p:cNvSpPr/>
            <p:nvPr/>
          </p:nvSpPr>
          <p:spPr>
            <a:xfrm>
              <a:off x="6670673" y="5314481"/>
              <a:ext cx="231839" cy="794586"/>
            </a:xfrm>
            <a:custGeom>
              <a:avLst/>
              <a:gdLst>
                <a:gd name="connsiteX0" fmla="*/ 2 w 231839"/>
                <a:gd name="connsiteY0" fmla="*/ 469 h 794586"/>
                <a:gd name="connsiteX1" fmla="*/ 130177 w 231839"/>
                <a:gd name="connsiteY1" fmla="*/ 286219 h 794586"/>
                <a:gd name="connsiteX2" fmla="*/ 206377 w 231839"/>
                <a:gd name="connsiteY2" fmla="*/ 419569 h 794586"/>
                <a:gd name="connsiteX3" fmla="*/ 231777 w 231839"/>
                <a:gd name="connsiteY3" fmla="*/ 784694 h 794586"/>
                <a:gd name="connsiteX4" fmla="*/ 212727 w 231839"/>
                <a:gd name="connsiteY4" fmla="*/ 667219 h 794586"/>
                <a:gd name="connsiteX5" fmla="*/ 187327 w 231839"/>
                <a:gd name="connsiteY5" fmla="*/ 416394 h 794586"/>
                <a:gd name="connsiteX6" fmla="*/ 127002 w 231839"/>
                <a:gd name="connsiteY6" fmla="*/ 359244 h 794586"/>
                <a:gd name="connsiteX7" fmla="*/ 2 w 231839"/>
                <a:gd name="connsiteY7" fmla="*/ 469 h 794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39" h="794586">
                  <a:moveTo>
                    <a:pt x="2" y="469"/>
                  </a:moveTo>
                  <a:cubicBezTo>
                    <a:pt x="531" y="-11702"/>
                    <a:pt x="95781" y="216369"/>
                    <a:pt x="130177" y="286219"/>
                  </a:cubicBezTo>
                  <a:cubicBezTo>
                    <a:pt x="164573" y="356069"/>
                    <a:pt x="189444" y="336490"/>
                    <a:pt x="206377" y="419569"/>
                  </a:cubicBezTo>
                  <a:cubicBezTo>
                    <a:pt x="223310" y="502648"/>
                    <a:pt x="230719" y="743419"/>
                    <a:pt x="231777" y="784694"/>
                  </a:cubicBezTo>
                  <a:cubicBezTo>
                    <a:pt x="232835" y="825969"/>
                    <a:pt x="220135" y="728602"/>
                    <a:pt x="212727" y="667219"/>
                  </a:cubicBezTo>
                  <a:cubicBezTo>
                    <a:pt x="205319" y="605836"/>
                    <a:pt x="201615" y="467723"/>
                    <a:pt x="187327" y="416394"/>
                  </a:cubicBezTo>
                  <a:cubicBezTo>
                    <a:pt x="173039" y="365065"/>
                    <a:pt x="158223" y="424331"/>
                    <a:pt x="127002" y="359244"/>
                  </a:cubicBezTo>
                  <a:cubicBezTo>
                    <a:pt x="95781" y="294157"/>
                    <a:pt x="-527" y="12640"/>
                    <a:pt x="2" y="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7" name="フリーフォーム: 図形 2116">
              <a:extLst>
                <a:ext uri="{FF2B5EF4-FFF2-40B4-BE49-F238E27FC236}">
                  <a16:creationId xmlns:a16="http://schemas.microsoft.com/office/drawing/2014/main" id="{6F5AD9D3-E8DE-4AEF-B16B-7DABB9D9E4A1}"/>
                </a:ext>
              </a:extLst>
            </p:cNvPr>
            <p:cNvSpPr/>
            <p:nvPr/>
          </p:nvSpPr>
          <p:spPr>
            <a:xfrm>
              <a:off x="6552749" y="5345851"/>
              <a:ext cx="222480" cy="770096"/>
            </a:xfrm>
            <a:custGeom>
              <a:avLst/>
              <a:gdLst>
                <a:gd name="connsiteX0" fmla="*/ 98876 w 222480"/>
                <a:gd name="connsiteY0" fmla="*/ 849 h 770096"/>
                <a:gd name="connsiteX1" fmla="*/ 35376 w 222480"/>
                <a:gd name="connsiteY1" fmla="*/ 204049 h 770096"/>
                <a:gd name="connsiteX2" fmla="*/ 216351 w 222480"/>
                <a:gd name="connsiteY2" fmla="*/ 746974 h 770096"/>
                <a:gd name="connsiteX3" fmla="*/ 168726 w 222480"/>
                <a:gd name="connsiteY3" fmla="*/ 645374 h 770096"/>
                <a:gd name="connsiteX4" fmla="*/ 57601 w 222480"/>
                <a:gd name="connsiteY4" fmla="*/ 419949 h 770096"/>
                <a:gd name="connsiteX5" fmla="*/ 451 w 222480"/>
                <a:gd name="connsiteY5" fmla="*/ 267549 h 770096"/>
                <a:gd name="connsiteX6" fmla="*/ 98876 w 222480"/>
                <a:gd name="connsiteY6" fmla="*/ 849 h 77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480" h="770096">
                  <a:moveTo>
                    <a:pt x="98876" y="849"/>
                  </a:moveTo>
                  <a:cubicBezTo>
                    <a:pt x="104697" y="-9734"/>
                    <a:pt x="15797" y="79695"/>
                    <a:pt x="35376" y="204049"/>
                  </a:cubicBezTo>
                  <a:cubicBezTo>
                    <a:pt x="54955" y="328403"/>
                    <a:pt x="194126" y="673420"/>
                    <a:pt x="216351" y="746974"/>
                  </a:cubicBezTo>
                  <a:cubicBezTo>
                    <a:pt x="238576" y="820528"/>
                    <a:pt x="195184" y="699878"/>
                    <a:pt x="168726" y="645374"/>
                  </a:cubicBezTo>
                  <a:cubicBezTo>
                    <a:pt x="142268" y="590870"/>
                    <a:pt x="85647" y="482920"/>
                    <a:pt x="57601" y="419949"/>
                  </a:cubicBezTo>
                  <a:cubicBezTo>
                    <a:pt x="29555" y="356978"/>
                    <a:pt x="-4311" y="337928"/>
                    <a:pt x="451" y="267549"/>
                  </a:cubicBezTo>
                  <a:cubicBezTo>
                    <a:pt x="5213" y="197170"/>
                    <a:pt x="93055" y="11432"/>
                    <a:pt x="98876" y="8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8" name="フリーフォーム: 図形 2117">
              <a:extLst>
                <a:ext uri="{FF2B5EF4-FFF2-40B4-BE49-F238E27FC236}">
                  <a16:creationId xmlns:a16="http://schemas.microsoft.com/office/drawing/2014/main" id="{A9B7BBFE-B039-4C54-8189-FFF220DB1D58}"/>
                </a:ext>
              </a:extLst>
            </p:cNvPr>
            <p:cNvSpPr/>
            <p:nvPr/>
          </p:nvSpPr>
          <p:spPr>
            <a:xfrm>
              <a:off x="6606495" y="6632412"/>
              <a:ext cx="122800" cy="477197"/>
            </a:xfrm>
            <a:custGeom>
              <a:avLst/>
              <a:gdLst>
                <a:gd name="connsiteX0" fmla="*/ 13380 w 122800"/>
                <a:gd name="connsiteY0" fmla="*/ 163 h 477197"/>
                <a:gd name="connsiteX1" fmla="*/ 13380 w 122800"/>
                <a:gd name="connsiteY1" fmla="*/ 168438 h 477197"/>
                <a:gd name="connsiteX2" fmla="*/ 8618 w 122800"/>
                <a:gd name="connsiteY2" fmla="*/ 295438 h 477197"/>
                <a:gd name="connsiteX3" fmla="*/ 119743 w 122800"/>
                <a:gd name="connsiteY3" fmla="*/ 446251 h 477197"/>
                <a:gd name="connsiteX4" fmla="*/ 92755 w 122800"/>
                <a:gd name="connsiteY4" fmla="*/ 476413 h 477197"/>
                <a:gd name="connsiteX5" fmla="*/ 105455 w 122800"/>
                <a:gd name="connsiteY5" fmla="*/ 430376 h 477197"/>
                <a:gd name="connsiteX6" fmla="*/ 11793 w 122800"/>
                <a:gd name="connsiteY6" fmla="*/ 317663 h 477197"/>
                <a:gd name="connsiteX7" fmla="*/ 680 w 122800"/>
                <a:gd name="connsiteY7" fmla="*/ 200188 h 477197"/>
                <a:gd name="connsiteX8" fmla="*/ 13380 w 122800"/>
                <a:gd name="connsiteY8" fmla="*/ 163 h 47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800" h="477197">
                  <a:moveTo>
                    <a:pt x="13380" y="163"/>
                  </a:moveTo>
                  <a:cubicBezTo>
                    <a:pt x="15497" y="-5129"/>
                    <a:pt x="14174" y="119226"/>
                    <a:pt x="13380" y="168438"/>
                  </a:cubicBezTo>
                  <a:cubicBezTo>
                    <a:pt x="12586" y="217650"/>
                    <a:pt x="-9109" y="249136"/>
                    <a:pt x="8618" y="295438"/>
                  </a:cubicBezTo>
                  <a:cubicBezTo>
                    <a:pt x="26345" y="341740"/>
                    <a:pt x="105720" y="416089"/>
                    <a:pt x="119743" y="446251"/>
                  </a:cubicBezTo>
                  <a:cubicBezTo>
                    <a:pt x="133766" y="476413"/>
                    <a:pt x="95136" y="479059"/>
                    <a:pt x="92755" y="476413"/>
                  </a:cubicBezTo>
                  <a:cubicBezTo>
                    <a:pt x="90374" y="473767"/>
                    <a:pt x="118949" y="456834"/>
                    <a:pt x="105455" y="430376"/>
                  </a:cubicBezTo>
                  <a:cubicBezTo>
                    <a:pt x="91961" y="403918"/>
                    <a:pt x="29255" y="356028"/>
                    <a:pt x="11793" y="317663"/>
                  </a:cubicBezTo>
                  <a:cubicBezTo>
                    <a:pt x="-5669" y="279298"/>
                    <a:pt x="1738" y="248342"/>
                    <a:pt x="680" y="200188"/>
                  </a:cubicBezTo>
                  <a:cubicBezTo>
                    <a:pt x="-378" y="152034"/>
                    <a:pt x="11263" y="5455"/>
                    <a:pt x="13380" y="1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9" name="フリーフォーム: 図形 2118">
              <a:extLst>
                <a:ext uri="{FF2B5EF4-FFF2-40B4-BE49-F238E27FC236}">
                  <a16:creationId xmlns:a16="http://schemas.microsoft.com/office/drawing/2014/main" id="{18F14E2D-1DCA-4D1D-9FB7-40960F8ED354}"/>
                </a:ext>
              </a:extLst>
            </p:cNvPr>
            <p:cNvSpPr/>
            <p:nvPr/>
          </p:nvSpPr>
          <p:spPr>
            <a:xfrm>
              <a:off x="6593576" y="6996056"/>
              <a:ext cx="65987" cy="278902"/>
            </a:xfrm>
            <a:custGeom>
              <a:avLst/>
              <a:gdLst>
                <a:gd name="connsiteX0" fmla="*/ 29474 w 65987"/>
                <a:gd name="connsiteY0" fmla="*/ 57 h 278902"/>
                <a:gd name="connsiteX1" fmla="*/ 65987 w 65987"/>
                <a:gd name="connsiteY1" fmla="*/ 117532 h 278902"/>
                <a:gd name="connsiteX2" fmla="*/ 29474 w 65987"/>
                <a:gd name="connsiteY2" fmla="*/ 184207 h 278902"/>
                <a:gd name="connsiteX3" fmla="*/ 12012 w 65987"/>
                <a:gd name="connsiteY3" fmla="*/ 269932 h 278902"/>
                <a:gd name="connsiteX4" fmla="*/ 13599 w 65987"/>
                <a:gd name="connsiteY4" fmla="*/ 276282 h 278902"/>
                <a:gd name="connsiteX5" fmla="*/ 899 w 65987"/>
                <a:gd name="connsiteY5" fmla="*/ 227069 h 278902"/>
                <a:gd name="connsiteX6" fmla="*/ 42174 w 65987"/>
                <a:gd name="connsiteY6" fmla="*/ 176269 h 278902"/>
                <a:gd name="connsiteX7" fmla="*/ 58049 w 65987"/>
                <a:gd name="connsiteY7" fmla="*/ 133407 h 278902"/>
                <a:gd name="connsiteX8" fmla="*/ 29474 w 65987"/>
                <a:gd name="connsiteY8" fmla="*/ 57 h 278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87" h="278902">
                  <a:moveTo>
                    <a:pt x="29474" y="57"/>
                  </a:moveTo>
                  <a:cubicBezTo>
                    <a:pt x="30797" y="-2589"/>
                    <a:pt x="65987" y="86840"/>
                    <a:pt x="65987" y="117532"/>
                  </a:cubicBezTo>
                  <a:cubicBezTo>
                    <a:pt x="65987" y="148224"/>
                    <a:pt x="38470" y="158807"/>
                    <a:pt x="29474" y="184207"/>
                  </a:cubicBezTo>
                  <a:cubicBezTo>
                    <a:pt x="20478" y="209607"/>
                    <a:pt x="14658" y="254586"/>
                    <a:pt x="12012" y="269932"/>
                  </a:cubicBezTo>
                  <a:cubicBezTo>
                    <a:pt x="9366" y="285278"/>
                    <a:pt x="13599" y="276282"/>
                    <a:pt x="13599" y="276282"/>
                  </a:cubicBezTo>
                  <a:cubicBezTo>
                    <a:pt x="11747" y="269138"/>
                    <a:pt x="-3864" y="243738"/>
                    <a:pt x="899" y="227069"/>
                  </a:cubicBezTo>
                  <a:cubicBezTo>
                    <a:pt x="5661" y="210400"/>
                    <a:pt x="32649" y="191879"/>
                    <a:pt x="42174" y="176269"/>
                  </a:cubicBezTo>
                  <a:cubicBezTo>
                    <a:pt x="51699" y="160659"/>
                    <a:pt x="60959" y="160924"/>
                    <a:pt x="58049" y="133407"/>
                  </a:cubicBezTo>
                  <a:cubicBezTo>
                    <a:pt x="55139" y="105890"/>
                    <a:pt x="28151" y="2703"/>
                    <a:pt x="29474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0" name="フリーフォーム: 図形 2119">
              <a:extLst>
                <a:ext uri="{FF2B5EF4-FFF2-40B4-BE49-F238E27FC236}">
                  <a16:creationId xmlns:a16="http://schemas.microsoft.com/office/drawing/2014/main" id="{BBE0D9B4-F7B4-4CF9-9988-CD551BDF7C3A}"/>
                </a:ext>
              </a:extLst>
            </p:cNvPr>
            <p:cNvSpPr/>
            <p:nvPr/>
          </p:nvSpPr>
          <p:spPr>
            <a:xfrm>
              <a:off x="6675437" y="6692864"/>
              <a:ext cx="75618" cy="184771"/>
            </a:xfrm>
            <a:custGeom>
              <a:avLst/>
              <a:gdLst>
                <a:gd name="connsiteX0" fmla="*/ 11113 w 75618"/>
                <a:gd name="connsiteY0" fmla="*/ 36 h 184771"/>
                <a:gd name="connsiteX1" fmla="*/ 53976 w 75618"/>
                <a:gd name="connsiteY1" fmla="*/ 100049 h 184771"/>
                <a:gd name="connsiteX2" fmla="*/ 1 w 75618"/>
                <a:gd name="connsiteY2" fmla="*/ 184186 h 184771"/>
                <a:gd name="connsiteX3" fmla="*/ 52388 w 75618"/>
                <a:gd name="connsiteY3" fmla="*/ 134974 h 184771"/>
                <a:gd name="connsiteX4" fmla="*/ 74613 w 75618"/>
                <a:gd name="connsiteY4" fmla="*/ 88936 h 184771"/>
                <a:gd name="connsiteX5" fmla="*/ 11113 w 75618"/>
                <a:gd name="connsiteY5" fmla="*/ 36 h 184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618" h="184771">
                  <a:moveTo>
                    <a:pt x="11113" y="36"/>
                  </a:moveTo>
                  <a:cubicBezTo>
                    <a:pt x="7674" y="1888"/>
                    <a:pt x="55828" y="69357"/>
                    <a:pt x="53976" y="100049"/>
                  </a:cubicBezTo>
                  <a:cubicBezTo>
                    <a:pt x="52124" y="130741"/>
                    <a:pt x="266" y="178365"/>
                    <a:pt x="1" y="184186"/>
                  </a:cubicBezTo>
                  <a:cubicBezTo>
                    <a:pt x="-264" y="190007"/>
                    <a:pt x="39953" y="150849"/>
                    <a:pt x="52388" y="134974"/>
                  </a:cubicBezTo>
                  <a:cubicBezTo>
                    <a:pt x="64823" y="119099"/>
                    <a:pt x="79640" y="109573"/>
                    <a:pt x="74613" y="88936"/>
                  </a:cubicBezTo>
                  <a:cubicBezTo>
                    <a:pt x="69586" y="68299"/>
                    <a:pt x="14552" y="-1816"/>
                    <a:pt x="11113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73CCB773-B051-4D78-BC74-DB981A620FBA}"/>
              </a:ext>
            </a:extLst>
          </p:cNvPr>
          <p:cNvSpPr/>
          <p:nvPr/>
        </p:nvSpPr>
        <p:spPr>
          <a:xfrm>
            <a:off x="5048599" y="5054688"/>
            <a:ext cx="693435" cy="564043"/>
          </a:xfrm>
          <a:custGeom>
            <a:avLst/>
            <a:gdLst>
              <a:gd name="connsiteX0" fmla="*/ 42514 w 693435"/>
              <a:gd name="connsiteY0" fmla="*/ 563475 h 564043"/>
              <a:gd name="connsiteX1" fmla="*/ 1239 w 693435"/>
              <a:gd name="connsiteY1" fmla="*/ 480925 h 564043"/>
              <a:gd name="connsiteX2" fmla="*/ 99664 w 693435"/>
              <a:gd name="connsiteY2" fmla="*/ 249150 h 564043"/>
              <a:gd name="connsiteX3" fmla="*/ 164751 w 693435"/>
              <a:gd name="connsiteY3" fmla="*/ 174537 h 564043"/>
              <a:gd name="connsiteX4" fmla="*/ 474314 w 693435"/>
              <a:gd name="connsiteY4" fmla="*/ 50712 h 564043"/>
              <a:gd name="connsiteX5" fmla="*/ 691801 w 693435"/>
              <a:gd name="connsiteY5" fmla="*/ 1500 h 564043"/>
              <a:gd name="connsiteX6" fmla="*/ 364776 w 693435"/>
              <a:gd name="connsiteY6" fmla="*/ 101512 h 564043"/>
              <a:gd name="connsiteX7" fmla="*/ 421926 w 693435"/>
              <a:gd name="connsiteY7" fmla="*/ 95162 h 564043"/>
              <a:gd name="connsiteX8" fmla="*/ 693389 w 693435"/>
              <a:gd name="connsiteY8" fmla="*/ 111037 h 564043"/>
              <a:gd name="connsiteX9" fmla="*/ 399701 w 693435"/>
              <a:gd name="connsiteY9" fmla="*/ 117387 h 564043"/>
              <a:gd name="connsiteX10" fmla="*/ 431451 w 693435"/>
              <a:gd name="connsiteY10" fmla="*/ 139612 h 564043"/>
              <a:gd name="connsiteX11" fmla="*/ 528289 w 693435"/>
              <a:gd name="connsiteY11" fmla="*/ 139612 h 564043"/>
              <a:gd name="connsiteX12" fmla="*/ 399701 w 693435"/>
              <a:gd name="connsiteY12" fmla="*/ 179300 h 564043"/>
              <a:gd name="connsiteX13" fmla="*/ 271114 w 693435"/>
              <a:gd name="connsiteY13" fmla="*/ 230100 h 564043"/>
              <a:gd name="connsiteX14" fmla="*/ 509239 w 693435"/>
              <a:gd name="connsiteY14" fmla="*/ 150725 h 564043"/>
              <a:gd name="connsiteX15" fmla="*/ 331439 w 693435"/>
              <a:gd name="connsiteY15" fmla="*/ 149137 h 564043"/>
              <a:gd name="connsiteX16" fmla="*/ 480664 w 693435"/>
              <a:gd name="connsiteY16" fmla="*/ 71350 h 564043"/>
              <a:gd name="connsiteX17" fmla="*/ 313976 w 693435"/>
              <a:gd name="connsiteY17" fmla="*/ 123737 h 564043"/>
              <a:gd name="connsiteX18" fmla="*/ 179039 w 693435"/>
              <a:gd name="connsiteY18" fmla="*/ 171362 h 564043"/>
              <a:gd name="connsiteX19" fmla="*/ 140939 w 693435"/>
              <a:gd name="connsiteY19" fmla="*/ 192000 h 564043"/>
              <a:gd name="connsiteX20" fmla="*/ 15526 w 693435"/>
              <a:gd name="connsiteY20" fmla="*/ 447587 h 564043"/>
              <a:gd name="connsiteX21" fmla="*/ 42514 w 693435"/>
              <a:gd name="connsiteY21" fmla="*/ 563475 h 56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3435" h="564043">
                <a:moveTo>
                  <a:pt x="42514" y="563475"/>
                </a:moveTo>
                <a:cubicBezTo>
                  <a:pt x="40133" y="569031"/>
                  <a:pt x="-8286" y="533312"/>
                  <a:pt x="1239" y="480925"/>
                </a:cubicBezTo>
                <a:cubicBezTo>
                  <a:pt x="10764" y="428538"/>
                  <a:pt x="72412" y="300215"/>
                  <a:pt x="99664" y="249150"/>
                </a:cubicBezTo>
                <a:cubicBezTo>
                  <a:pt x="126916" y="198085"/>
                  <a:pt x="102309" y="207610"/>
                  <a:pt x="164751" y="174537"/>
                </a:cubicBezTo>
                <a:cubicBezTo>
                  <a:pt x="227193" y="141464"/>
                  <a:pt x="386472" y="79551"/>
                  <a:pt x="474314" y="50712"/>
                </a:cubicBezTo>
                <a:cubicBezTo>
                  <a:pt x="562156" y="21873"/>
                  <a:pt x="710057" y="-6967"/>
                  <a:pt x="691801" y="1500"/>
                </a:cubicBezTo>
                <a:cubicBezTo>
                  <a:pt x="673545" y="9967"/>
                  <a:pt x="409755" y="85902"/>
                  <a:pt x="364776" y="101512"/>
                </a:cubicBezTo>
                <a:cubicBezTo>
                  <a:pt x="319797" y="117122"/>
                  <a:pt x="367157" y="93575"/>
                  <a:pt x="421926" y="95162"/>
                </a:cubicBezTo>
                <a:cubicBezTo>
                  <a:pt x="476695" y="96749"/>
                  <a:pt x="697093" y="107333"/>
                  <a:pt x="693389" y="111037"/>
                </a:cubicBezTo>
                <a:cubicBezTo>
                  <a:pt x="689685" y="114741"/>
                  <a:pt x="443357" y="112625"/>
                  <a:pt x="399701" y="117387"/>
                </a:cubicBezTo>
                <a:cubicBezTo>
                  <a:pt x="356045" y="122149"/>
                  <a:pt x="410020" y="135908"/>
                  <a:pt x="431451" y="139612"/>
                </a:cubicBezTo>
                <a:cubicBezTo>
                  <a:pt x="452882" y="143316"/>
                  <a:pt x="533581" y="132997"/>
                  <a:pt x="528289" y="139612"/>
                </a:cubicBezTo>
                <a:cubicBezTo>
                  <a:pt x="522997" y="146227"/>
                  <a:pt x="442563" y="164219"/>
                  <a:pt x="399701" y="179300"/>
                </a:cubicBezTo>
                <a:cubicBezTo>
                  <a:pt x="356839" y="194381"/>
                  <a:pt x="252858" y="234862"/>
                  <a:pt x="271114" y="230100"/>
                </a:cubicBezTo>
                <a:cubicBezTo>
                  <a:pt x="289370" y="225338"/>
                  <a:pt x="499185" y="164219"/>
                  <a:pt x="509239" y="150725"/>
                </a:cubicBezTo>
                <a:cubicBezTo>
                  <a:pt x="519293" y="137231"/>
                  <a:pt x="336201" y="162366"/>
                  <a:pt x="331439" y="149137"/>
                </a:cubicBezTo>
                <a:cubicBezTo>
                  <a:pt x="326677" y="135908"/>
                  <a:pt x="483574" y="75583"/>
                  <a:pt x="480664" y="71350"/>
                </a:cubicBezTo>
                <a:cubicBezTo>
                  <a:pt x="477754" y="67117"/>
                  <a:pt x="364247" y="107068"/>
                  <a:pt x="313976" y="123737"/>
                </a:cubicBezTo>
                <a:cubicBezTo>
                  <a:pt x="263705" y="140406"/>
                  <a:pt x="207879" y="159985"/>
                  <a:pt x="179039" y="171362"/>
                </a:cubicBezTo>
                <a:cubicBezTo>
                  <a:pt x="150200" y="182739"/>
                  <a:pt x="168191" y="145963"/>
                  <a:pt x="140939" y="192000"/>
                </a:cubicBezTo>
                <a:cubicBezTo>
                  <a:pt x="113687" y="238037"/>
                  <a:pt x="33253" y="386468"/>
                  <a:pt x="15526" y="447587"/>
                </a:cubicBezTo>
                <a:cubicBezTo>
                  <a:pt x="-2201" y="508706"/>
                  <a:pt x="44895" y="557919"/>
                  <a:pt x="42514" y="563475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E7864862-B2B0-4EB6-B5D3-2388648EF604}"/>
              </a:ext>
            </a:extLst>
          </p:cNvPr>
          <p:cNvSpPr/>
          <p:nvPr/>
        </p:nvSpPr>
        <p:spPr>
          <a:xfrm>
            <a:off x="5103599" y="5308122"/>
            <a:ext cx="530849" cy="343377"/>
          </a:xfrm>
          <a:custGeom>
            <a:avLst/>
            <a:gdLst>
              <a:gd name="connsiteX0" fmla="*/ 530439 w 530849"/>
              <a:gd name="connsiteY0" fmla="*/ 124303 h 343377"/>
              <a:gd name="connsiteX1" fmla="*/ 305014 w 530849"/>
              <a:gd name="connsiteY1" fmla="*/ 156053 h 343377"/>
              <a:gd name="connsiteX2" fmla="*/ 20851 w 530849"/>
              <a:gd name="connsiteY2" fmla="*/ 337028 h 343377"/>
              <a:gd name="connsiteX3" fmla="*/ 111339 w 530849"/>
              <a:gd name="connsiteY3" fmla="*/ 289403 h 343377"/>
              <a:gd name="connsiteX4" fmla="*/ 287551 w 530849"/>
              <a:gd name="connsiteY4" fmla="*/ 163991 h 343377"/>
              <a:gd name="connsiteX5" fmla="*/ 28789 w 530849"/>
              <a:gd name="connsiteY5" fmla="*/ 306866 h 343377"/>
              <a:gd name="connsiteX6" fmla="*/ 124039 w 530849"/>
              <a:gd name="connsiteY6" fmla="*/ 192566 h 343377"/>
              <a:gd name="connsiteX7" fmla="*/ 8151 w 530849"/>
              <a:gd name="connsiteY7" fmla="*/ 262416 h 343377"/>
              <a:gd name="connsiteX8" fmla="*/ 395501 w 530849"/>
              <a:gd name="connsiteY8" fmla="*/ 24291 h 343377"/>
              <a:gd name="connsiteX9" fmla="*/ 489164 w 530849"/>
              <a:gd name="connsiteY9" fmla="*/ 6828 h 343377"/>
              <a:gd name="connsiteX10" fmla="*/ 366926 w 530849"/>
              <a:gd name="connsiteY10" fmla="*/ 14766 h 343377"/>
              <a:gd name="connsiteX11" fmla="*/ 258976 w 530849"/>
              <a:gd name="connsiteY11" fmla="*/ 81441 h 343377"/>
              <a:gd name="connsiteX12" fmla="*/ 31964 w 530849"/>
              <a:gd name="connsiteY12" fmla="*/ 232253 h 343377"/>
              <a:gd name="connsiteX13" fmla="*/ 249451 w 530849"/>
              <a:gd name="connsiteY13" fmla="*/ 168753 h 343377"/>
              <a:gd name="connsiteX14" fmla="*/ 530439 w 530849"/>
              <a:gd name="connsiteY14" fmla="*/ 124303 h 34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0849" h="343377">
                <a:moveTo>
                  <a:pt x="530439" y="124303"/>
                </a:moveTo>
                <a:cubicBezTo>
                  <a:pt x="539699" y="122186"/>
                  <a:pt x="389945" y="120599"/>
                  <a:pt x="305014" y="156053"/>
                </a:cubicBezTo>
                <a:cubicBezTo>
                  <a:pt x="220083" y="191507"/>
                  <a:pt x="53130" y="314803"/>
                  <a:pt x="20851" y="337028"/>
                </a:cubicBezTo>
                <a:cubicBezTo>
                  <a:pt x="-11428" y="359253"/>
                  <a:pt x="66889" y="318242"/>
                  <a:pt x="111339" y="289403"/>
                </a:cubicBezTo>
                <a:cubicBezTo>
                  <a:pt x="155789" y="260564"/>
                  <a:pt x="301309" y="161081"/>
                  <a:pt x="287551" y="163991"/>
                </a:cubicBezTo>
                <a:cubicBezTo>
                  <a:pt x="273793" y="166901"/>
                  <a:pt x="56041" y="302104"/>
                  <a:pt x="28789" y="306866"/>
                </a:cubicBezTo>
                <a:cubicBezTo>
                  <a:pt x="1537" y="311628"/>
                  <a:pt x="127479" y="199974"/>
                  <a:pt x="124039" y="192566"/>
                </a:cubicBezTo>
                <a:cubicBezTo>
                  <a:pt x="120599" y="185158"/>
                  <a:pt x="-37093" y="290462"/>
                  <a:pt x="8151" y="262416"/>
                </a:cubicBezTo>
                <a:cubicBezTo>
                  <a:pt x="53395" y="234370"/>
                  <a:pt x="315332" y="66889"/>
                  <a:pt x="395501" y="24291"/>
                </a:cubicBezTo>
                <a:cubicBezTo>
                  <a:pt x="475670" y="-18307"/>
                  <a:pt x="493926" y="8415"/>
                  <a:pt x="489164" y="6828"/>
                </a:cubicBezTo>
                <a:cubicBezTo>
                  <a:pt x="484402" y="5241"/>
                  <a:pt x="405291" y="2330"/>
                  <a:pt x="366926" y="14766"/>
                </a:cubicBezTo>
                <a:cubicBezTo>
                  <a:pt x="328561" y="27202"/>
                  <a:pt x="314803" y="45193"/>
                  <a:pt x="258976" y="81441"/>
                </a:cubicBezTo>
                <a:cubicBezTo>
                  <a:pt x="203149" y="117689"/>
                  <a:pt x="33551" y="217701"/>
                  <a:pt x="31964" y="232253"/>
                </a:cubicBezTo>
                <a:cubicBezTo>
                  <a:pt x="30377" y="246805"/>
                  <a:pt x="171399" y="188332"/>
                  <a:pt x="249451" y="168753"/>
                </a:cubicBezTo>
                <a:cubicBezTo>
                  <a:pt x="327503" y="149174"/>
                  <a:pt x="521179" y="126420"/>
                  <a:pt x="530439" y="124303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D0EB542F-2ED5-420F-80FC-316747ED09BC}"/>
              </a:ext>
            </a:extLst>
          </p:cNvPr>
          <p:cNvSpPr/>
          <p:nvPr/>
        </p:nvSpPr>
        <p:spPr>
          <a:xfrm>
            <a:off x="5168474" y="5224462"/>
            <a:ext cx="232310" cy="243463"/>
          </a:xfrm>
          <a:custGeom>
            <a:avLst/>
            <a:gdLst>
              <a:gd name="connsiteX0" fmla="*/ 232201 w 232310"/>
              <a:gd name="connsiteY0" fmla="*/ 1 h 243463"/>
              <a:gd name="connsiteX1" fmla="*/ 48051 w 232310"/>
              <a:gd name="connsiteY1" fmla="*/ 134938 h 243463"/>
              <a:gd name="connsiteX2" fmla="*/ 11539 w 232310"/>
              <a:gd name="connsiteY2" fmla="*/ 169863 h 243463"/>
              <a:gd name="connsiteX3" fmla="*/ 82976 w 232310"/>
              <a:gd name="connsiteY3" fmla="*/ 136526 h 243463"/>
              <a:gd name="connsiteX4" fmla="*/ 222676 w 232310"/>
              <a:gd name="connsiteY4" fmla="*/ 84138 h 243463"/>
              <a:gd name="connsiteX5" fmla="*/ 75039 w 232310"/>
              <a:gd name="connsiteY5" fmla="*/ 141288 h 243463"/>
              <a:gd name="connsiteX6" fmla="*/ 22651 w 232310"/>
              <a:gd name="connsiteY6" fmla="*/ 242888 h 243463"/>
              <a:gd name="connsiteX7" fmla="*/ 40114 w 232310"/>
              <a:gd name="connsiteY7" fmla="*/ 184151 h 243463"/>
              <a:gd name="connsiteX8" fmla="*/ 6776 w 232310"/>
              <a:gd name="connsiteY8" fmla="*/ 217488 h 243463"/>
              <a:gd name="connsiteX9" fmla="*/ 3601 w 232310"/>
              <a:gd name="connsiteY9" fmla="*/ 158751 h 243463"/>
              <a:gd name="connsiteX10" fmla="*/ 19476 w 232310"/>
              <a:gd name="connsiteY10" fmla="*/ 138113 h 243463"/>
              <a:gd name="connsiteX11" fmla="*/ 232201 w 232310"/>
              <a:gd name="connsiteY11" fmla="*/ 1 h 24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2310" h="243463">
                <a:moveTo>
                  <a:pt x="232201" y="1"/>
                </a:moveTo>
                <a:cubicBezTo>
                  <a:pt x="236964" y="-528"/>
                  <a:pt x="84828" y="106628"/>
                  <a:pt x="48051" y="134938"/>
                </a:cubicBezTo>
                <a:cubicBezTo>
                  <a:pt x="11274" y="163248"/>
                  <a:pt x="5718" y="169598"/>
                  <a:pt x="11539" y="169863"/>
                </a:cubicBezTo>
                <a:cubicBezTo>
                  <a:pt x="17360" y="170128"/>
                  <a:pt x="47787" y="150813"/>
                  <a:pt x="82976" y="136526"/>
                </a:cubicBezTo>
                <a:cubicBezTo>
                  <a:pt x="118165" y="122239"/>
                  <a:pt x="223999" y="83344"/>
                  <a:pt x="222676" y="84138"/>
                </a:cubicBezTo>
                <a:cubicBezTo>
                  <a:pt x="221353" y="84932"/>
                  <a:pt x="108376" y="114830"/>
                  <a:pt x="75039" y="141288"/>
                </a:cubicBezTo>
                <a:cubicBezTo>
                  <a:pt x="41701" y="167746"/>
                  <a:pt x="28472" y="235744"/>
                  <a:pt x="22651" y="242888"/>
                </a:cubicBezTo>
                <a:cubicBezTo>
                  <a:pt x="16830" y="250032"/>
                  <a:pt x="42760" y="188384"/>
                  <a:pt x="40114" y="184151"/>
                </a:cubicBezTo>
                <a:cubicBezTo>
                  <a:pt x="37468" y="179918"/>
                  <a:pt x="12861" y="221721"/>
                  <a:pt x="6776" y="217488"/>
                </a:cubicBezTo>
                <a:cubicBezTo>
                  <a:pt x="691" y="213255"/>
                  <a:pt x="1484" y="171980"/>
                  <a:pt x="3601" y="158751"/>
                </a:cubicBezTo>
                <a:cubicBezTo>
                  <a:pt x="5718" y="145522"/>
                  <a:pt x="-13332" y="160867"/>
                  <a:pt x="19476" y="138113"/>
                </a:cubicBezTo>
                <a:cubicBezTo>
                  <a:pt x="52284" y="115359"/>
                  <a:pt x="227438" y="530"/>
                  <a:pt x="232201" y="1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403673A2-AEB1-451D-A947-18FDC1DE4D19}"/>
              </a:ext>
            </a:extLst>
          </p:cNvPr>
          <p:cNvSpPr/>
          <p:nvPr/>
        </p:nvSpPr>
        <p:spPr>
          <a:xfrm>
            <a:off x="5260614" y="5388758"/>
            <a:ext cx="1122479" cy="389122"/>
          </a:xfrm>
          <a:custGeom>
            <a:avLst/>
            <a:gdLst>
              <a:gd name="connsiteX0" fmla="*/ 1949 w 1122479"/>
              <a:gd name="connsiteY0" fmla="*/ 310367 h 389122"/>
              <a:gd name="connsiteX1" fmla="*/ 392474 w 1122479"/>
              <a:gd name="connsiteY1" fmla="*/ 304017 h 389122"/>
              <a:gd name="connsiteX2" fmla="*/ 555986 w 1122479"/>
              <a:gd name="connsiteY2" fmla="*/ 362755 h 389122"/>
              <a:gd name="connsiteX3" fmla="*/ 665524 w 1122479"/>
              <a:gd name="connsiteY3" fmla="*/ 377042 h 389122"/>
              <a:gd name="connsiteX4" fmla="*/ 744899 w 1122479"/>
              <a:gd name="connsiteY4" fmla="*/ 357992 h 389122"/>
              <a:gd name="connsiteX5" fmla="*/ 1114786 w 1122479"/>
              <a:gd name="connsiteY5" fmla="*/ 35730 h 389122"/>
              <a:gd name="connsiteX6" fmla="*/ 986199 w 1122479"/>
              <a:gd name="connsiteY6" fmla="*/ 165905 h 389122"/>
              <a:gd name="connsiteX7" fmla="*/ 873486 w 1122479"/>
              <a:gd name="connsiteY7" fmla="*/ 267505 h 389122"/>
              <a:gd name="connsiteX8" fmla="*/ 1036999 w 1122479"/>
              <a:gd name="connsiteY8" fmla="*/ 78592 h 389122"/>
              <a:gd name="connsiteX9" fmla="*/ 868724 w 1122479"/>
              <a:gd name="connsiteY9" fmla="*/ 248455 h 389122"/>
              <a:gd name="connsiteX10" fmla="*/ 1038586 w 1122479"/>
              <a:gd name="connsiteY10" fmla="*/ 3980 h 389122"/>
              <a:gd name="connsiteX11" fmla="*/ 817924 w 1122479"/>
              <a:gd name="connsiteY11" fmla="*/ 99230 h 389122"/>
              <a:gd name="connsiteX12" fmla="*/ 689336 w 1122479"/>
              <a:gd name="connsiteY12" fmla="*/ 130980 h 389122"/>
              <a:gd name="connsiteX13" fmla="*/ 935399 w 1122479"/>
              <a:gd name="connsiteY13" fmla="*/ 38905 h 389122"/>
              <a:gd name="connsiteX14" fmla="*/ 711561 w 1122479"/>
              <a:gd name="connsiteY14" fmla="*/ 170667 h 389122"/>
              <a:gd name="connsiteX15" fmla="*/ 781411 w 1122479"/>
              <a:gd name="connsiteY15" fmla="*/ 189717 h 389122"/>
              <a:gd name="connsiteX16" fmla="*/ 806811 w 1122479"/>
              <a:gd name="connsiteY16" fmla="*/ 205592 h 389122"/>
              <a:gd name="connsiteX17" fmla="*/ 713149 w 1122479"/>
              <a:gd name="connsiteY17" fmla="*/ 327830 h 389122"/>
              <a:gd name="connsiteX18" fmla="*/ 573449 w 1122479"/>
              <a:gd name="connsiteY18" fmla="*/ 337355 h 389122"/>
              <a:gd name="connsiteX19" fmla="*/ 1949 w 1122479"/>
              <a:gd name="connsiteY19" fmla="*/ 310367 h 38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2479" h="389122">
                <a:moveTo>
                  <a:pt x="1949" y="310367"/>
                </a:moveTo>
                <a:cubicBezTo>
                  <a:pt x="-28213" y="304811"/>
                  <a:pt x="300134" y="295286"/>
                  <a:pt x="392474" y="304017"/>
                </a:cubicBezTo>
                <a:cubicBezTo>
                  <a:pt x="484814" y="312748"/>
                  <a:pt x="510478" y="350584"/>
                  <a:pt x="555986" y="362755"/>
                </a:cubicBezTo>
                <a:cubicBezTo>
                  <a:pt x="601494" y="374926"/>
                  <a:pt x="634039" y="377836"/>
                  <a:pt x="665524" y="377042"/>
                </a:cubicBezTo>
                <a:cubicBezTo>
                  <a:pt x="697009" y="376248"/>
                  <a:pt x="670022" y="414877"/>
                  <a:pt x="744899" y="357992"/>
                </a:cubicBezTo>
                <a:cubicBezTo>
                  <a:pt x="819776" y="301107"/>
                  <a:pt x="1074569" y="67744"/>
                  <a:pt x="1114786" y="35730"/>
                </a:cubicBezTo>
                <a:cubicBezTo>
                  <a:pt x="1155003" y="3716"/>
                  <a:pt x="1026416" y="127276"/>
                  <a:pt x="986199" y="165905"/>
                </a:cubicBezTo>
                <a:cubicBezTo>
                  <a:pt x="945982" y="204534"/>
                  <a:pt x="865019" y="282057"/>
                  <a:pt x="873486" y="267505"/>
                </a:cubicBezTo>
                <a:cubicBezTo>
                  <a:pt x="881953" y="252953"/>
                  <a:pt x="1037793" y="81767"/>
                  <a:pt x="1036999" y="78592"/>
                </a:cubicBezTo>
                <a:cubicBezTo>
                  <a:pt x="1036205" y="75417"/>
                  <a:pt x="868460" y="260890"/>
                  <a:pt x="868724" y="248455"/>
                </a:cubicBezTo>
                <a:cubicBezTo>
                  <a:pt x="868988" y="236020"/>
                  <a:pt x="1047053" y="28851"/>
                  <a:pt x="1038586" y="3980"/>
                </a:cubicBezTo>
                <a:cubicBezTo>
                  <a:pt x="1030119" y="-20891"/>
                  <a:pt x="876132" y="78063"/>
                  <a:pt x="817924" y="99230"/>
                </a:cubicBezTo>
                <a:cubicBezTo>
                  <a:pt x="759716" y="120397"/>
                  <a:pt x="669757" y="141034"/>
                  <a:pt x="689336" y="130980"/>
                </a:cubicBezTo>
                <a:cubicBezTo>
                  <a:pt x="708915" y="120926"/>
                  <a:pt x="931695" y="32291"/>
                  <a:pt x="935399" y="38905"/>
                </a:cubicBezTo>
                <a:cubicBezTo>
                  <a:pt x="939103" y="45519"/>
                  <a:pt x="737226" y="145532"/>
                  <a:pt x="711561" y="170667"/>
                </a:cubicBezTo>
                <a:cubicBezTo>
                  <a:pt x="685896" y="195802"/>
                  <a:pt x="765536" y="183896"/>
                  <a:pt x="781411" y="189717"/>
                </a:cubicBezTo>
                <a:cubicBezTo>
                  <a:pt x="797286" y="195538"/>
                  <a:pt x="818188" y="182573"/>
                  <a:pt x="806811" y="205592"/>
                </a:cubicBezTo>
                <a:cubicBezTo>
                  <a:pt x="795434" y="228611"/>
                  <a:pt x="752043" y="305869"/>
                  <a:pt x="713149" y="327830"/>
                </a:cubicBezTo>
                <a:cubicBezTo>
                  <a:pt x="674255" y="349791"/>
                  <a:pt x="689866" y="340795"/>
                  <a:pt x="573449" y="337355"/>
                </a:cubicBezTo>
                <a:cubicBezTo>
                  <a:pt x="457032" y="333915"/>
                  <a:pt x="32111" y="315923"/>
                  <a:pt x="1949" y="310367"/>
                </a:cubicBezTo>
                <a:close/>
              </a:path>
            </a:pathLst>
          </a:cu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6211192A-1A48-48E6-B2D8-71EA1F296D97}"/>
              </a:ext>
            </a:extLst>
          </p:cNvPr>
          <p:cNvSpPr/>
          <p:nvPr/>
        </p:nvSpPr>
        <p:spPr>
          <a:xfrm>
            <a:off x="5394825" y="5183598"/>
            <a:ext cx="782466" cy="301216"/>
          </a:xfrm>
          <a:custGeom>
            <a:avLst/>
            <a:gdLst>
              <a:gd name="connsiteX0" fmla="*/ 288425 w 782466"/>
              <a:gd name="connsiteY0" fmla="*/ 1177 h 301216"/>
              <a:gd name="connsiteX1" fmla="*/ 764675 w 782466"/>
              <a:gd name="connsiteY1" fmla="*/ 158340 h 301216"/>
              <a:gd name="connsiteX2" fmla="*/ 690063 w 782466"/>
              <a:gd name="connsiteY2" fmla="*/ 145640 h 301216"/>
              <a:gd name="connsiteX3" fmla="*/ 777375 w 782466"/>
              <a:gd name="connsiteY3" fmla="*/ 253590 h 301216"/>
              <a:gd name="connsiteX4" fmla="*/ 731338 w 782466"/>
              <a:gd name="connsiteY4" fmla="*/ 215490 h 301216"/>
              <a:gd name="connsiteX5" fmla="*/ 715463 w 782466"/>
              <a:gd name="connsiteY5" fmla="*/ 282165 h 301216"/>
              <a:gd name="connsiteX6" fmla="*/ 434475 w 782466"/>
              <a:gd name="connsiteY6" fmla="*/ 256765 h 301216"/>
              <a:gd name="connsiteX7" fmla="*/ 7438 w 782466"/>
              <a:gd name="connsiteY7" fmla="*/ 288515 h 301216"/>
              <a:gd name="connsiteX8" fmla="*/ 196350 w 782466"/>
              <a:gd name="connsiteY8" fmla="*/ 259940 h 301216"/>
              <a:gd name="connsiteX9" fmla="*/ 615450 w 782466"/>
              <a:gd name="connsiteY9" fmla="*/ 301215 h 301216"/>
              <a:gd name="connsiteX10" fmla="*/ 413838 w 782466"/>
              <a:gd name="connsiteY10" fmla="*/ 258352 h 301216"/>
              <a:gd name="connsiteX11" fmla="*/ 693238 w 782466"/>
              <a:gd name="connsiteY11" fmla="*/ 274227 h 301216"/>
              <a:gd name="connsiteX12" fmla="*/ 661488 w 782466"/>
              <a:gd name="connsiteY12" fmla="*/ 158340 h 301216"/>
              <a:gd name="connsiteX13" fmla="*/ 682125 w 782466"/>
              <a:gd name="connsiteY13" fmla="*/ 142465 h 301216"/>
              <a:gd name="connsiteX14" fmla="*/ 431300 w 782466"/>
              <a:gd name="connsiteY14" fmla="*/ 88490 h 301216"/>
              <a:gd name="connsiteX15" fmla="*/ 288425 w 782466"/>
              <a:gd name="connsiteY15" fmla="*/ 1177 h 30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2466" h="301216">
                <a:moveTo>
                  <a:pt x="288425" y="1177"/>
                </a:moveTo>
                <a:cubicBezTo>
                  <a:pt x="343987" y="12819"/>
                  <a:pt x="697735" y="134263"/>
                  <a:pt x="764675" y="158340"/>
                </a:cubicBezTo>
                <a:cubicBezTo>
                  <a:pt x="831615" y="182417"/>
                  <a:pt x="687946" y="129765"/>
                  <a:pt x="690063" y="145640"/>
                </a:cubicBezTo>
                <a:cubicBezTo>
                  <a:pt x="692180" y="161515"/>
                  <a:pt x="770496" y="241948"/>
                  <a:pt x="777375" y="253590"/>
                </a:cubicBezTo>
                <a:cubicBezTo>
                  <a:pt x="784254" y="265232"/>
                  <a:pt x="741657" y="210728"/>
                  <a:pt x="731338" y="215490"/>
                </a:cubicBezTo>
                <a:cubicBezTo>
                  <a:pt x="721019" y="220252"/>
                  <a:pt x="764940" y="275286"/>
                  <a:pt x="715463" y="282165"/>
                </a:cubicBezTo>
                <a:cubicBezTo>
                  <a:pt x="665986" y="289044"/>
                  <a:pt x="552479" y="255707"/>
                  <a:pt x="434475" y="256765"/>
                </a:cubicBezTo>
                <a:cubicBezTo>
                  <a:pt x="316471" y="257823"/>
                  <a:pt x="47125" y="287986"/>
                  <a:pt x="7438" y="288515"/>
                </a:cubicBezTo>
                <a:cubicBezTo>
                  <a:pt x="-32249" y="289044"/>
                  <a:pt x="95015" y="257823"/>
                  <a:pt x="196350" y="259940"/>
                </a:cubicBezTo>
                <a:cubicBezTo>
                  <a:pt x="297685" y="262057"/>
                  <a:pt x="579202" y="301480"/>
                  <a:pt x="615450" y="301215"/>
                </a:cubicBezTo>
                <a:cubicBezTo>
                  <a:pt x="651698" y="300950"/>
                  <a:pt x="400873" y="262850"/>
                  <a:pt x="413838" y="258352"/>
                </a:cubicBezTo>
                <a:cubicBezTo>
                  <a:pt x="426803" y="253854"/>
                  <a:pt x="651963" y="290896"/>
                  <a:pt x="693238" y="274227"/>
                </a:cubicBezTo>
                <a:cubicBezTo>
                  <a:pt x="734513" y="257558"/>
                  <a:pt x="663340" y="180300"/>
                  <a:pt x="661488" y="158340"/>
                </a:cubicBezTo>
                <a:cubicBezTo>
                  <a:pt x="659636" y="136380"/>
                  <a:pt x="720490" y="154107"/>
                  <a:pt x="682125" y="142465"/>
                </a:cubicBezTo>
                <a:cubicBezTo>
                  <a:pt x="643760" y="130823"/>
                  <a:pt x="494271" y="109392"/>
                  <a:pt x="431300" y="88490"/>
                </a:cubicBezTo>
                <a:cubicBezTo>
                  <a:pt x="368329" y="67588"/>
                  <a:pt x="232863" y="-10465"/>
                  <a:pt x="288425" y="1177"/>
                </a:cubicBezTo>
                <a:close/>
              </a:path>
            </a:pathLst>
          </a:custGeom>
          <a:solidFill>
            <a:srgbClr val="00B0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A9C24B5D-4655-4590-AACC-05357366C0D8}"/>
              </a:ext>
            </a:extLst>
          </p:cNvPr>
          <p:cNvSpPr/>
          <p:nvPr/>
        </p:nvSpPr>
        <p:spPr>
          <a:xfrm>
            <a:off x="5011923" y="5117698"/>
            <a:ext cx="513382" cy="574724"/>
          </a:xfrm>
          <a:custGeom>
            <a:avLst/>
            <a:gdLst>
              <a:gd name="connsiteX0" fmla="*/ 442727 w 513382"/>
              <a:gd name="connsiteY0" fmla="*/ 30035 h 574724"/>
              <a:gd name="connsiteX1" fmla="*/ 78660 w 513382"/>
              <a:gd name="connsiteY1" fmla="*/ 288269 h 574724"/>
              <a:gd name="connsiteX2" fmla="*/ 59610 w 513382"/>
              <a:gd name="connsiteY2" fmla="*/ 557085 h 574724"/>
              <a:gd name="connsiteX3" fmla="*/ 59610 w 513382"/>
              <a:gd name="connsiteY3" fmla="*/ 499935 h 574724"/>
              <a:gd name="connsiteX4" fmla="*/ 6694 w 513382"/>
              <a:gd name="connsiteY4" fmla="*/ 104119 h 574724"/>
              <a:gd name="connsiteX5" fmla="*/ 15160 w 513382"/>
              <a:gd name="connsiteY5" fmla="*/ 499935 h 574724"/>
              <a:gd name="connsiteX6" fmla="*/ 27860 w 513382"/>
              <a:gd name="connsiteY6" fmla="*/ 150685 h 574724"/>
              <a:gd name="connsiteX7" fmla="*/ 182377 w 513382"/>
              <a:gd name="connsiteY7" fmla="*/ 70252 h 574724"/>
              <a:gd name="connsiteX8" fmla="*/ 344 w 513382"/>
              <a:gd name="connsiteY8" fmla="*/ 76602 h 574724"/>
              <a:gd name="connsiteX9" fmla="*/ 135810 w 513382"/>
              <a:gd name="connsiteY9" fmla="*/ 51202 h 574724"/>
              <a:gd name="connsiteX10" fmla="*/ 104060 w 513382"/>
              <a:gd name="connsiteY10" fmla="*/ 239585 h 574724"/>
              <a:gd name="connsiteX11" fmla="*/ 42677 w 513382"/>
              <a:gd name="connsiteY11" fmla="*/ 284035 h 574724"/>
              <a:gd name="connsiteX12" fmla="*/ 173910 w 513382"/>
              <a:gd name="connsiteY12" fmla="*/ 131635 h 574724"/>
              <a:gd name="connsiteX13" fmla="*/ 491410 w 513382"/>
              <a:gd name="connsiteY13" fmla="*/ 17335 h 574724"/>
              <a:gd name="connsiteX14" fmla="*/ 442727 w 513382"/>
              <a:gd name="connsiteY14" fmla="*/ 30035 h 57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3382" h="574724">
                <a:moveTo>
                  <a:pt x="442727" y="30035"/>
                </a:moveTo>
                <a:cubicBezTo>
                  <a:pt x="373935" y="75191"/>
                  <a:pt x="142513" y="200427"/>
                  <a:pt x="78660" y="288269"/>
                </a:cubicBezTo>
                <a:cubicBezTo>
                  <a:pt x="14807" y="376111"/>
                  <a:pt x="62785" y="521807"/>
                  <a:pt x="59610" y="557085"/>
                </a:cubicBezTo>
                <a:cubicBezTo>
                  <a:pt x="56435" y="592363"/>
                  <a:pt x="68429" y="575429"/>
                  <a:pt x="59610" y="499935"/>
                </a:cubicBezTo>
                <a:cubicBezTo>
                  <a:pt x="50791" y="424441"/>
                  <a:pt x="14102" y="104119"/>
                  <a:pt x="6694" y="104119"/>
                </a:cubicBezTo>
                <a:cubicBezTo>
                  <a:pt x="-714" y="104119"/>
                  <a:pt x="11632" y="492174"/>
                  <a:pt x="15160" y="499935"/>
                </a:cubicBezTo>
                <a:cubicBezTo>
                  <a:pt x="18688" y="507696"/>
                  <a:pt x="-9" y="222299"/>
                  <a:pt x="27860" y="150685"/>
                </a:cubicBezTo>
                <a:cubicBezTo>
                  <a:pt x="55729" y="79071"/>
                  <a:pt x="186963" y="82599"/>
                  <a:pt x="182377" y="70252"/>
                </a:cubicBezTo>
                <a:cubicBezTo>
                  <a:pt x="177791" y="57905"/>
                  <a:pt x="8105" y="79777"/>
                  <a:pt x="344" y="76602"/>
                </a:cubicBezTo>
                <a:cubicBezTo>
                  <a:pt x="-7417" y="73427"/>
                  <a:pt x="118524" y="24038"/>
                  <a:pt x="135810" y="51202"/>
                </a:cubicBezTo>
                <a:cubicBezTo>
                  <a:pt x="153096" y="78366"/>
                  <a:pt x="119582" y="200779"/>
                  <a:pt x="104060" y="239585"/>
                </a:cubicBezTo>
                <a:cubicBezTo>
                  <a:pt x="88538" y="278391"/>
                  <a:pt x="31035" y="302027"/>
                  <a:pt x="42677" y="284035"/>
                </a:cubicBezTo>
                <a:cubicBezTo>
                  <a:pt x="54319" y="266043"/>
                  <a:pt x="99121" y="176085"/>
                  <a:pt x="173910" y="131635"/>
                </a:cubicBezTo>
                <a:cubicBezTo>
                  <a:pt x="248699" y="87185"/>
                  <a:pt x="448018" y="35327"/>
                  <a:pt x="491410" y="17335"/>
                </a:cubicBezTo>
                <a:cubicBezTo>
                  <a:pt x="534802" y="-657"/>
                  <a:pt x="511519" y="-15121"/>
                  <a:pt x="442727" y="300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B4F46A85-B9F0-4E0F-BBA6-A237375A574B}"/>
              </a:ext>
            </a:extLst>
          </p:cNvPr>
          <p:cNvSpPr/>
          <p:nvPr/>
        </p:nvSpPr>
        <p:spPr>
          <a:xfrm>
            <a:off x="4840778" y="5310709"/>
            <a:ext cx="397458" cy="1054898"/>
          </a:xfrm>
          <a:custGeom>
            <a:avLst/>
            <a:gdLst>
              <a:gd name="connsiteX0" fmla="*/ 237105 w 397458"/>
              <a:gd name="connsiteY0" fmla="*/ 8 h 1054898"/>
              <a:gd name="connsiteX1" fmla="*/ 127039 w 397458"/>
              <a:gd name="connsiteY1" fmla="*/ 179924 h 1054898"/>
              <a:gd name="connsiteX2" fmla="*/ 101639 w 397458"/>
              <a:gd name="connsiteY2" fmla="*/ 300574 h 1054898"/>
              <a:gd name="connsiteX3" fmla="*/ 131272 w 397458"/>
              <a:gd name="connsiteY3" fmla="*/ 512241 h 1054898"/>
              <a:gd name="connsiteX4" fmla="*/ 395855 w 397458"/>
              <a:gd name="connsiteY4" fmla="*/ 1049874 h 1054898"/>
              <a:gd name="connsiteX5" fmla="*/ 247689 w 397458"/>
              <a:gd name="connsiteY5" fmla="*/ 791641 h 1054898"/>
              <a:gd name="connsiteX6" fmla="*/ 368339 w 397458"/>
              <a:gd name="connsiteY6" fmla="*/ 973674 h 1054898"/>
              <a:gd name="connsiteX7" fmla="*/ 116455 w 397458"/>
              <a:gd name="connsiteY7" fmla="*/ 560924 h 1054898"/>
              <a:gd name="connsiteX8" fmla="*/ 209589 w 397458"/>
              <a:gd name="connsiteY8" fmla="*/ 753541 h 1054898"/>
              <a:gd name="connsiteX9" fmla="*/ 12739 w 397458"/>
              <a:gd name="connsiteY9" fmla="*/ 459324 h 1054898"/>
              <a:gd name="connsiteX10" fmla="*/ 80472 w 397458"/>
              <a:gd name="connsiteY10" fmla="*/ 385241 h 1054898"/>
              <a:gd name="connsiteX11" fmla="*/ 39 w 397458"/>
              <a:gd name="connsiteY11" fmla="*/ 419108 h 1054898"/>
              <a:gd name="connsiteX12" fmla="*/ 72005 w 397458"/>
              <a:gd name="connsiteY12" fmla="*/ 173574 h 1054898"/>
              <a:gd name="connsiteX13" fmla="*/ 237105 w 397458"/>
              <a:gd name="connsiteY13" fmla="*/ 8 h 105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7458" h="1054898">
                <a:moveTo>
                  <a:pt x="237105" y="8"/>
                </a:moveTo>
                <a:cubicBezTo>
                  <a:pt x="246277" y="1066"/>
                  <a:pt x="149617" y="129830"/>
                  <a:pt x="127039" y="179924"/>
                </a:cubicBezTo>
                <a:cubicBezTo>
                  <a:pt x="104461" y="230018"/>
                  <a:pt x="100934" y="245188"/>
                  <a:pt x="101639" y="300574"/>
                </a:cubicBezTo>
                <a:cubicBezTo>
                  <a:pt x="102344" y="355960"/>
                  <a:pt x="82236" y="387358"/>
                  <a:pt x="131272" y="512241"/>
                </a:cubicBezTo>
                <a:cubicBezTo>
                  <a:pt x="180308" y="637124"/>
                  <a:pt x="376452" y="1003307"/>
                  <a:pt x="395855" y="1049874"/>
                </a:cubicBezTo>
                <a:cubicBezTo>
                  <a:pt x="415258" y="1096441"/>
                  <a:pt x="252275" y="804341"/>
                  <a:pt x="247689" y="791641"/>
                </a:cubicBezTo>
                <a:cubicBezTo>
                  <a:pt x="243103" y="778941"/>
                  <a:pt x="390211" y="1012127"/>
                  <a:pt x="368339" y="973674"/>
                </a:cubicBezTo>
                <a:cubicBezTo>
                  <a:pt x="346467" y="935221"/>
                  <a:pt x="142913" y="597613"/>
                  <a:pt x="116455" y="560924"/>
                </a:cubicBezTo>
                <a:cubicBezTo>
                  <a:pt x="89997" y="524235"/>
                  <a:pt x="226875" y="770474"/>
                  <a:pt x="209589" y="753541"/>
                </a:cubicBezTo>
                <a:cubicBezTo>
                  <a:pt x="192303" y="736608"/>
                  <a:pt x="34258" y="520707"/>
                  <a:pt x="12739" y="459324"/>
                </a:cubicBezTo>
                <a:cubicBezTo>
                  <a:pt x="-8781" y="397941"/>
                  <a:pt x="82589" y="391944"/>
                  <a:pt x="80472" y="385241"/>
                </a:cubicBezTo>
                <a:cubicBezTo>
                  <a:pt x="78355" y="378538"/>
                  <a:pt x="1450" y="454386"/>
                  <a:pt x="39" y="419108"/>
                </a:cubicBezTo>
                <a:cubicBezTo>
                  <a:pt x="-1372" y="383830"/>
                  <a:pt x="34963" y="248010"/>
                  <a:pt x="72005" y="173574"/>
                </a:cubicBezTo>
                <a:cubicBezTo>
                  <a:pt x="109047" y="99138"/>
                  <a:pt x="227933" y="-1050"/>
                  <a:pt x="237105" y="8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DC6065DD-254D-455F-91EA-9FB1E5156478}"/>
              </a:ext>
            </a:extLst>
          </p:cNvPr>
          <p:cNvSpPr/>
          <p:nvPr/>
        </p:nvSpPr>
        <p:spPr>
          <a:xfrm>
            <a:off x="4736246" y="6188956"/>
            <a:ext cx="533329" cy="770699"/>
          </a:xfrm>
          <a:custGeom>
            <a:avLst/>
            <a:gdLst>
              <a:gd name="connsiteX0" fmla="*/ 405137 w 533329"/>
              <a:gd name="connsiteY0" fmla="*/ 177 h 770699"/>
              <a:gd name="connsiteX1" fmla="*/ 417837 w 533329"/>
              <a:gd name="connsiteY1" fmla="*/ 127177 h 770699"/>
              <a:gd name="connsiteX2" fmla="*/ 510971 w 533329"/>
              <a:gd name="connsiteY2" fmla="*/ 277461 h 770699"/>
              <a:gd name="connsiteX3" fmla="*/ 530021 w 533329"/>
              <a:gd name="connsiteY3" fmla="*/ 336727 h 770699"/>
              <a:gd name="connsiteX4" fmla="*/ 523671 w 533329"/>
              <a:gd name="connsiteY4" fmla="*/ 400227 h 770699"/>
              <a:gd name="connsiteX5" fmla="*/ 439004 w 533329"/>
              <a:gd name="connsiteY5" fmla="*/ 548394 h 770699"/>
              <a:gd name="connsiteX6" fmla="*/ 110921 w 533329"/>
              <a:gd name="connsiteY6" fmla="*/ 770644 h 770699"/>
              <a:gd name="connsiteX7" fmla="*/ 362804 w 533329"/>
              <a:gd name="connsiteY7" fmla="*/ 571677 h 770699"/>
              <a:gd name="connsiteX8" fmla="*/ 34721 w 533329"/>
              <a:gd name="connsiteY8" fmla="*/ 757944 h 770699"/>
              <a:gd name="connsiteX9" fmla="*/ 288721 w 533329"/>
              <a:gd name="connsiteY9" fmla="*/ 603427 h 770699"/>
              <a:gd name="connsiteX10" fmla="*/ 15671 w 533329"/>
              <a:gd name="connsiteY10" fmla="*/ 641527 h 770699"/>
              <a:gd name="connsiteX11" fmla="*/ 62237 w 533329"/>
              <a:gd name="connsiteY11" fmla="*/ 622477 h 770699"/>
              <a:gd name="connsiteX12" fmla="*/ 303537 w 533329"/>
              <a:gd name="connsiteY12" fmla="*/ 571677 h 770699"/>
              <a:gd name="connsiteX13" fmla="*/ 58004 w 533329"/>
              <a:gd name="connsiteY13" fmla="*/ 588611 h 770699"/>
              <a:gd name="connsiteX14" fmla="*/ 424187 w 533329"/>
              <a:gd name="connsiteY14" fmla="*/ 520877 h 770699"/>
              <a:gd name="connsiteX15" fmla="*/ 487687 w 533329"/>
              <a:gd name="connsiteY15" fmla="*/ 451027 h 770699"/>
              <a:gd name="connsiteX16" fmla="*/ 390321 w 533329"/>
              <a:gd name="connsiteY16" fmla="*/ 154694 h 770699"/>
              <a:gd name="connsiteX17" fmla="*/ 405137 w 533329"/>
              <a:gd name="connsiteY17" fmla="*/ 177 h 77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3329" h="770699">
                <a:moveTo>
                  <a:pt x="405137" y="177"/>
                </a:moveTo>
                <a:cubicBezTo>
                  <a:pt x="409723" y="-4409"/>
                  <a:pt x="400198" y="80963"/>
                  <a:pt x="417837" y="127177"/>
                </a:cubicBezTo>
                <a:cubicBezTo>
                  <a:pt x="435476" y="173391"/>
                  <a:pt x="492274" y="242536"/>
                  <a:pt x="510971" y="277461"/>
                </a:cubicBezTo>
                <a:cubicBezTo>
                  <a:pt x="529668" y="312386"/>
                  <a:pt x="527904" y="316266"/>
                  <a:pt x="530021" y="336727"/>
                </a:cubicBezTo>
                <a:cubicBezTo>
                  <a:pt x="532138" y="357188"/>
                  <a:pt x="538841" y="364949"/>
                  <a:pt x="523671" y="400227"/>
                </a:cubicBezTo>
                <a:cubicBezTo>
                  <a:pt x="508501" y="435505"/>
                  <a:pt x="507796" y="486658"/>
                  <a:pt x="439004" y="548394"/>
                </a:cubicBezTo>
                <a:cubicBezTo>
                  <a:pt x="370212" y="610130"/>
                  <a:pt x="123621" y="766764"/>
                  <a:pt x="110921" y="770644"/>
                </a:cubicBezTo>
                <a:cubicBezTo>
                  <a:pt x="98221" y="774524"/>
                  <a:pt x="375504" y="573794"/>
                  <a:pt x="362804" y="571677"/>
                </a:cubicBezTo>
                <a:cubicBezTo>
                  <a:pt x="350104" y="569560"/>
                  <a:pt x="47068" y="752652"/>
                  <a:pt x="34721" y="757944"/>
                </a:cubicBezTo>
                <a:cubicBezTo>
                  <a:pt x="22374" y="763236"/>
                  <a:pt x="291896" y="622830"/>
                  <a:pt x="288721" y="603427"/>
                </a:cubicBezTo>
                <a:cubicBezTo>
                  <a:pt x="285546" y="584024"/>
                  <a:pt x="53418" y="638352"/>
                  <a:pt x="15671" y="641527"/>
                </a:cubicBezTo>
                <a:cubicBezTo>
                  <a:pt x="-22076" y="644702"/>
                  <a:pt x="14259" y="634119"/>
                  <a:pt x="62237" y="622477"/>
                </a:cubicBezTo>
                <a:cubicBezTo>
                  <a:pt x="110215" y="610835"/>
                  <a:pt x="304242" y="577321"/>
                  <a:pt x="303537" y="571677"/>
                </a:cubicBezTo>
                <a:cubicBezTo>
                  <a:pt x="302831" y="566033"/>
                  <a:pt x="37896" y="597078"/>
                  <a:pt x="58004" y="588611"/>
                </a:cubicBezTo>
                <a:cubicBezTo>
                  <a:pt x="78112" y="580144"/>
                  <a:pt x="352573" y="543808"/>
                  <a:pt x="424187" y="520877"/>
                </a:cubicBezTo>
                <a:cubicBezTo>
                  <a:pt x="495801" y="497946"/>
                  <a:pt x="493331" y="512058"/>
                  <a:pt x="487687" y="451027"/>
                </a:cubicBezTo>
                <a:cubicBezTo>
                  <a:pt x="482043" y="389997"/>
                  <a:pt x="404785" y="225602"/>
                  <a:pt x="390321" y="154694"/>
                </a:cubicBezTo>
                <a:cubicBezTo>
                  <a:pt x="375857" y="83786"/>
                  <a:pt x="400551" y="4763"/>
                  <a:pt x="405137" y="177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CB58DE4C-6E0F-48FC-BCC8-9F3624272A47}"/>
              </a:ext>
            </a:extLst>
          </p:cNvPr>
          <p:cNvSpPr/>
          <p:nvPr/>
        </p:nvSpPr>
        <p:spPr>
          <a:xfrm>
            <a:off x="4884572" y="6457710"/>
            <a:ext cx="164149" cy="179628"/>
          </a:xfrm>
          <a:custGeom>
            <a:avLst/>
            <a:gdLst>
              <a:gd name="connsiteX0" fmla="*/ 166 w 164149"/>
              <a:gd name="connsiteY0" fmla="*/ 124065 h 179628"/>
              <a:gd name="connsiteX1" fmla="*/ 89066 w 164149"/>
              <a:gd name="connsiteY1" fmla="*/ 17703 h 179628"/>
              <a:gd name="connsiteX2" fmla="*/ 149391 w 164149"/>
              <a:gd name="connsiteY2" fmla="*/ 1828 h 179628"/>
              <a:gd name="connsiteX3" fmla="*/ 163678 w 164149"/>
              <a:gd name="connsiteY3" fmla="*/ 36753 h 179628"/>
              <a:gd name="connsiteX4" fmla="*/ 155741 w 164149"/>
              <a:gd name="connsiteY4" fmla="*/ 82790 h 179628"/>
              <a:gd name="connsiteX5" fmla="*/ 109703 w 164149"/>
              <a:gd name="connsiteY5" fmla="*/ 179628 h 179628"/>
              <a:gd name="connsiteX6" fmla="*/ 70016 w 164149"/>
              <a:gd name="connsiteY6" fmla="*/ 84378 h 179628"/>
              <a:gd name="connsiteX7" fmla="*/ 112878 w 164149"/>
              <a:gd name="connsiteY7" fmla="*/ 30403 h 179628"/>
              <a:gd name="connsiteX8" fmla="*/ 166 w 164149"/>
              <a:gd name="connsiteY8" fmla="*/ 124065 h 17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149" h="179628">
                <a:moveTo>
                  <a:pt x="166" y="124065"/>
                </a:moveTo>
                <a:cubicBezTo>
                  <a:pt x="-3803" y="121948"/>
                  <a:pt x="64195" y="38076"/>
                  <a:pt x="89066" y="17703"/>
                </a:cubicBezTo>
                <a:cubicBezTo>
                  <a:pt x="113937" y="-2670"/>
                  <a:pt x="136956" y="-1347"/>
                  <a:pt x="149391" y="1828"/>
                </a:cubicBezTo>
                <a:cubicBezTo>
                  <a:pt x="161826" y="5003"/>
                  <a:pt x="162620" y="23259"/>
                  <a:pt x="163678" y="36753"/>
                </a:cubicBezTo>
                <a:cubicBezTo>
                  <a:pt x="164736" y="50247"/>
                  <a:pt x="164737" y="58978"/>
                  <a:pt x="155741" y="82790"/>
                </a:cubicBezTo>
                <a:cubicBezTo>
                  <a:pt x="146745" y="106602"/>
                  <a:pt x="123990" y="179363"/>
                  <a:pt x="109703" y="179628"/>
                </a:cubicBezTo>
                <a:cubicBezTo>
                  <a:pt x="95416" y="179893"/>
                  <a:pt x="69487" y="109249"/>
                  <a:pt x="70016" y="84378"/>
                </a:cubicBezTo>
                <a:cubicBezTo>
                  <a:pt x="70545" y="59507"/>
                  <a:pt x="126107" y="30668"/>
                  <a:pt x="112878" y="30403"/>
                </a:cubicBezTo>
                <a:cubicBezTo>
                  <a:pt x="99649" y="30138"/>
                  <a:pt x="4135" y="126182"/>
                  <a:pt x="166" y="12406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D1E655BE-DA5D-44DB-B195-4382D0C4ED42}"/>
              </a:ext>
            </a:extLst>
          </p:cNvPr>
          <p:cNvSpPr/>
          <p:nvPr/>
        </p:nvSpPr>
        <p:spPr>
          <a:xfrm>
            <a:off x="4181475" y="3487780"/>
            <a:ext cx="1746093" cy="935979"/>
          </a:xfrm>
          <a:custGeom>
            <a:avLst/>
            <a:gdLst>
              <a:gd name="connsiteX0" fmla="*/ 768350 w 1746093"/>
              <a:gd name="connsiteY0" fmla="*/ 7895 h 935979"/>
              <a:gd name="connsiteX1" fmla="*/ 955675 w 1746093"/>
              <a:gd name="connsiteY1" fmla="*/ 45995 h 935979"/>
              <a:gd name="connsiteX2" fmla="*/ 1368425 w 1746093"/>
              <a:gd name="connsiteY2" fmla="*/ 217445 h 935979"/>
              <a:gd name="connsiteX3" fmla="*/ 1743075 w 1746093"/>
              <a:gd name="connsiteY3" fmla="*/ 779420 h 935979"/>
              <a:gd name="connsiteX4" fmla="*/ 1543050 w 1746093"/>
              <a:gd name="connsiteY4" fmla="*/ 433345 h 935979"/>
              <a:gd name="connsiteX5" fmla="*/ 1508125 w 1746093"/>
              <a:gd name="connsiteY5" fmla="*/ 433345 h 935979"/>
              <a:gd name="connsiteX6" fmla="*/ 1628775 w 1746093"/>
              <a:gd name="connsiteY6" fmla="*/ 636545 h 935979"/>
              <a:gd name="connsiteX7" fmla="*/ 1250950 w 1746093"/>
              <a:gd name="connsiteY7" fmla="*/ 563520 h 935979"/>
              <a:gd name="connsiteX8" fmla="*/ 1701800 w 1746093"/>
              <a:gd name="connsiteY8" fmla="*/ 934995 h 935979"/>
              <a:gd name="connsiteX9" fmla="*/ 968375 w 1746093"/>
              <a:gd name="connsiteY9" fmla="*/ 433345 h 935979"/>
              <a:gd name="connsiteX10" fmla="*/ 488950 w 1746093"/>
              <a:gd name="connsiteY10" fmla="*/ 287295 h 935979"/>
              <a:gd name="connsiteX11" fmla="*/ 1241425 w 1746093"/>
              <a:gd name="connsiteY11" fmla="*/ 436520 h 935979"/>
              <a:gd name="connsiteX12" fmla="*/ 307975 w 1746093"/>
              <a:gd name="connsiteY12" fmla="*/ 192045 h 935979"/>
              <a:gd name="connsiteX13" fmla="*/ 1006475 w 1746093"/>
              <a:gd name="connsiteY13" fmla="*/ 293645 h 935979"/>
              <a:gd name="connsiteX14" fmla="*/ 0 w 1746093"/>
              <a:gd name="connsiteY14" fmla="*/ 58695 h 935979"/>
              <a:gd name="connsiteX15" fmla="*/ 1006475 w 1746093"/>
              <a:gd name="connsiteY15" fmla="*/ 172995 h 935979"/>
              <a:gd name="connsiteX16" fmla="*/ 768350 w 1746093"/>
              <a:gd name="connsiteY16" fmla="*/ 7895 h 93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46093" h="935979">
                <a:moveTo>
                  <a:pt x="768350" y="7895"/>
                </a:moveTo>
                <a:cubicBezTo>
                  <a:pt x="759883" y="-13272"/>
                  <a:pt x="855663" y="11070"/>
                  <a:pt x="955675" y="45995"/>
                </a:cubicBezTo>
                <a:cubicBezTo>
                  <a:pt x="1055687" y="80920"/>
                  <a:pt x="1237192" y="95208"/>
                  <a:pt x="1368425" y="217445"/>
                </a:cubicBezTo>
                <a:cubicBezTo>
                  <a:pt x="1499658" y="339683"/>
                  <a:pt x="1713971" y="743437"/>
                  <a:pt x="1743075" y="779420"/>
                </a:cubicBezTo>
                <a:cubicBezTo>
                  <a:pt x="1772179" y="815403"/>
                  <a:pt x="1582208" y="491024"/>
                  <a:pt x="1543050" y="433345"/>
                </a:cubicBezTo>
                <a:cubicBezTo>
                  <a:pt x="1503892" y="375666"/>
                  <a:pt x="1493837" y="399478"/>
                  <a:pt x="1508125" y="433345"/>
                </a:cubicBezTo>
                <a:cubicBezTo>
                  <a:pt x="1522413" y="467212"/>
                  <a:pt x="1671638" y="614849"/>
                  <a:pt x="1628775" y="636545"/>
                </a:cubicBezTo>
                <a:cubicBezTo>
                  <a:pt x="1585913" y="658241"/>
                  <a:pt x="1238779" y="513778"/>
                  <a:pt x="1250950" y="563520"/>
                </a:cubicBezTo>
                <a:cubicBezTo>
                  <a:pt x="1263121" y="613262"/>
                  <a:pt x="1748896" y="956691"/>
                  <a:pt x="1701800" y="934995"/>
                </a:cubicBezTo>
                <a:cubicBezTo>
                  <a:pt x="1654704" y="913299"/>
                  <a:pt x="1170517" y="541295"/>
                  <a:pt x="968375" y="433345"/>
                </a:cubicBezTo>
                <a:cubicBezTo>
                  <a:pt x="766233" y="325395"/>
                  <a:pt x="443442" y="286766"/>
                  <a:pt x="488950" y="287295"/>
                </a:cubicBezTo>
                <a:cubicBezTo>
                  <a:pt x="534458" y="287824"/>
                  <a:pt x="1271587" y="452395"/>
                  <a:pt x="1241425" y="436520"/>
                </a:cubicBezTo>
                <a:cubicBezTo>
                  <a:pt x="1211263" y="420645"/>
                  <a:pt x="347133" y="215858"/>
                  <a:pt x="307975" y="192045"/>
                </a:cubicBezTo>
                <a:cubicBezTo>
                  <a:pt x="268817" y="168233"/>
                  <a:pt x="1057804" y="315870"/>
                  <a:pt x="1006475" y="293645"/>
                </a:cubicBezTo>
                <a:cubicBezTo>
                  <a:pt x="955146" y="271420"/>
                  <a:pt x="0" y="78803"/>
                  <a:pt x="0" y="58695"/>
                </a:cubicBezTo>
                <a:cubicBezTo>
                  <a:pt x="0" y="38587"/>
                  <a:pt x="874183" y="181991"/>
                  <a:pt x="1006475" y="172995"/>
                </a:cubicBezTo>
                <a:cubicBezTo>
                  <a:pt x="1138767" y="163999"/>
                  <a:pt x="776817" y="29062"/>
                  <a:pt x="768350" y="7895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46EA043B-82F9-4D34-87FB-06CF8E5FFE3C}"/>
              </a:ext>
            </a:extLst>
          </p:cNvPr>
          <p:cNvSpPr/>
          <p:nvPr/>
        </p:nvSpPr>
        <p:spPr>
          <a:xfrm>
            <a:off x="4967483" y="4834584"/>
            <a:ext cx="1386891" cy="447151"/>
          </a:xfrm>
          <a:custGeom>
            <a:avLst/>
            <a:gdLst>
              <a:gd name="connsiteX0" fmla="*/ 2980 w 1386891"/>
              <a:gd name="connsiteY0" fmla="*/ 389879 h 447151"/>
              <a:gd name="connsiteX1" fmla="*/ 102992 w 1386891"/>
              <a:gd name="connsiteY1" fmla="*/ 178741 h 447151"/>
              <a:gd name="connsiteX2" fmla="*/ 442717 w 1386891"/>
              <a:gd name="connsiteY2" fmla="*/ 8879 h 447151"/>
              <a:gd name="connsiteX3" fmla="*/ 271267 w 1386891"/>
              <a:gd name="connsiteY3" fmla="*/ 77141 h 447151"/>
              <a:gd name="connsiteX4" fmla="*/ 326830 w 1386891"/>
              <a:gd name="connsiteY4" fmla="*/ 62854 h 447151"/>
              <a:gd name="connsiteX5" fmla="*/ 761805 w 1386891"/>
              <a:gd name="connsiteY5" fmla="*/ 4116 h 447151"/>
              <a:gd name="connsiteX6" fmla="*/ 636392 w 1386891"/>
              <a:gd name="connsiteY6" fmla="*/ 8879 h 447151"/>
              <a:gd name="connsiteX7" fmla="*/ 591942 w 1386891"/>
              <a:gd name="connsiteY7" fmla="*/ 40629 h 447151"/>
              <a:gd name="connsiteX8" fmla="*/ 1069780 w 1386891"/>
              <a:gd name="connsiteY8" fmla="*/ 77141 h 447151"/>
              <a:gd name="connsiteX9" fmla="*/ 661792 w 1386891"/>
              <a:gd name="connsiteY9" fmla="*/ 19991 h 447151"/>
              <a:gd name="connsiteX10" fmla="*/ 1022155 w 1386891"/>
              <a:gd name="connsiteY10" fmla="*/ 24754 h 447151"/>
              <a:gd name="connsiteX11" fmla="*/ 1098355 w 1386891"/>
              <a:gd name="connsiteY11" fmla="*/ 139054 h 447151"/>
              <a:gd name="connsiteX12" fmla="*/ 1382517 w 1386891"/>
              <a:gd name="connsiteY12" fmla="*/ 399404 h 447151"/>
              <a:gd name="connsiteX13" fmla="*/ 1272980 w 1386891"/>
              <a:gd name="connsiteY13" fmla="*/ 259704 h 447151"/>
              <a:gd name="connsiteX14" fmla="*/ 1301555 w 1386891"/>
              <a:gd name="connsiteY14" fmla="*/ 447029 h 447151"/>
              <a:gd name="connsiteX15" fmla="*/ 1118992 w 1386891"/>
              <a:gd name="connsiteY15" fmla="*/ 226366 h 447151"/>
              <a:gd name="connsiteX16" fmla="*/ 858642 w 1386891"/>
              <a:gd name="connsiteY16" fmla="*/ 208904 h 447151"/>
              <a:gd name="connsiteX17" fmla="*/ 788792 w 1386891"/>
              <a:gd name="connsiteY17" fmla="*/ 199379 h 447151"/>
              <a:gd name="connsiteX18" fmla="*/ 1022155 w 1386891"/>
              <a:gd name="connsiteY18" fmla="*/ 175566 h 447151"/>
              <a:gd name="connsiteX19" fmla="*/ 677667 w 1386891"/>
              <a:gd name="connsiteY19" fmla="*/ 202554 h 447151"/>
              <a:gd name="connsiteX20" fmla="*/ 280792 w 1386891"/>
              <a:gd name="connsiteY20" fmla="*/ 321616 h 447151"/>
              <a:gd name="connsiteX21" fmla="*/ 457005 w 1386891"/>
              <a:gd name="connsiteY21" fmla="*/ 237479 h 447151"/>
              <a:gd name="connsiteX22" fmla="*/ 376042 w 1386891"/>
              <a:gd name="connsiteY22" fmla="*/ 220016 h 447151"/>
              <a:gd name="connsiteX23" fmla="*/ 276030 w 1386891"/>
              <a:gd name="connsiteY23" fmla="*/ 288279 h 447151"/>
              <a:gd name="connsiteX24" fmla="*/ 191892 w 1386891"/>
              <a:gd name="connsiteY24" fmla="*/ 304154 h 447151"/>
              <a:gd name="connsiteX25" fmla="*/ 2980 w 1386891"/>
              <a:gd name="connsiteY25" fmla="*/ 389879 h 447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86891" h="447151">
                <a:moveTo>
                  <a:pt x="2980" y="389879"/>
                </a:moveTo>
                <a:cubicBezTo>
                  <a:pt x="-11837" y="368977"/>
                  <a:pt x="29703" y="242241"/>
                  <a:pt x="102992" y="178741"/>
                </a:cubicBezTo>
                <a:cubicBezTo>
                  <a:pt x="176281" y="115241"/>
                  <a:pt x="414671" y="25812"/>
                  <a:pt x="442717" y="8879"/>
                </a:cubicBezTo>
                <a:cubicBezTo>
                  <a:pt x="470763" y="-8054"/>
                  <a:pt x="290582" y="68145"/>
                  <a:pt x="271267" y="77141"/>
                </a:cubicBezTo>
                <a:cubicBezTo>
                  <a:pt x="251953" y="86137"/>
                  <a:pt x="245074" y="75025"/>
                  <a:pt x="326830" y="62854"/>
                </a:cubicBezTo>
                <a:cubicBezTo>
                  <a:pt x="408586" y="50683"/>
                  <a:pt x="710211" y="13112"/>
                  <a:pt x="761805" y="4116"/>
                </a:cubicBezTo>
                <a:cubicBezTo>
                  <a:pt x="813399" y="-4880"/>
                  <a:pt x="664702" y="2794"/>
                  <a:pt x="636392" y="8879"/>
                </a:cubicBezTo>
                <a:cubicBezTo>
                  <a:pt x="608082" y="14964"/>
                  <a:pt x="519711" y="29252"/>
                  <a:pt x="591942" y="40629"/>
                </a:cubicBezTo>
                <a:cubicBezTo>
                  <a:pt x="664173" y="52006"/>
                  <a:pt x="1058138" y="80581"/>
                  <a:pt x="1069780" y="77141"/>
                </a:cubicBezTo>
                <a:cubicBezTo>
                  <a:pt x="1081422" y="73701"/>
                  <a:pt x="669729" y="28722"/>
                  <a:pt x="661792" y="19991"/>
                </a:cubicBezTo>
                <a:cubicBezTo>
                  <a:pt x="653855" y="11260"/>
                  <a:pt x="949394" y="4910"/>
                  <a:pt x="1022155" y="24754"/>
                </a:cubicBezTo>
                <a:cubicBezTo>
                  <a:pt x="1094916" y="44598"/>
                  <a:pt x="1038295" y="76612"/>
                  <a:pt x="1098355" y="139054"/>
                </a:cubicBezTo>
                <a:cubicBezTo>
                  <a:pt x="1158415" y="201496"/>
                  <a:pt x="1353413" y="379296"/>
                  <a:pt x="1382517" y="399404"/>
                </a:cubicBezTo>
                <a:cubicBezTo>
                  <a:pt x="1411621" y="419512"/>
                  <a:pt x="1286474" y="251767"/>
                  <a:pt x="1272980" y="259704"/>
                </a:cubicBezTo>
                <a:cubicBezTo>
                  <a:pt x="1259486" y="267641"/>
                  <a:pt x="1327220" y="452585"/>
                  <a:pt x="1301555" y="447029"/>
                </a:cubicBezTo>
                <a:cubicBezTo>
                  <a:pt x="1275890" y="441473"/>
                  <a:pt x="1192811" y="266053"/>
                  <a:pt x="1118992" y="226366"/>
                </a:cubicBezTo>
                <a:cubicBezTo>
                  <a:pt x="1045173" y="186679"/>
                  <a:pt x="913675" y="213402"/>
                  <a:pt x="858642" y="208904"/>
                </a:cubicBezTo>
                <a:cubicBezTo>
                  <a:pt x="803609" y="204406"/>
                  <a:pt x="761540" y="204935"/>
                  <a:pt x="788792" y="199379"/>
                </a:cubicBezTo>
                <a:cubicBezTo>
                  <a:pt x="816044" y="193823"/>
                  <a:pt x="1040676" y="175037"/>
                  <a:pt x="1022155" y="175566"/>
                </a:cubicBezTo>
                <a:cubicBezTo>
                  <a:pt x="1003634" y="176095"/>
                  <a:pt x="801228" y="178212"/>
                  <a:pt x="677667" y="202554"/>
                </a:cubicBezTo>
                <a:cubicBezTo>
                  <a:pt x="554107" y="226896"/>
                  <a:pt x="317569" y="315795"/>
                  <a:pt x="280792" y="321616"/>
                </a:cubicBezTo>
                <a:cubicBezTo>
                  <a:pt x="244015" y="327437"/>
                  <a:pt x="441130" y="254412"/>
                  <a:pt x="457005" y="237479"/>
                </a:cubicBezTo>
                <a:cubicBezTo>
                  <a:pt x="472880" y="220546"/>
                  <a:pt x="406205" y="211549"/>
                  <a:pt x="376042" y="220016"/>
                </a:cubicBezTo>
                <a:cubicBezTo>
                  <a:pt x="345880" y="228483"/>
                  <a:pt x="306722" y="274256"/>
                  <a:pt x="276030" y="288279"/>
                </a:cubicBezTo>
                <a:cubicBezTo>
                  <a:pt x="245338" y="302302"/>
                  <a:pt x="237400" y="291983"/>
                  <a:pt x="191892" y="304154"/>
                </a:cubicBezTo>
                <a:cubicBezTo>
                  <a:pt x="146384" y="316325"/>
                  <a:pt x="17797" y="410781"/>
                  <a:pt x="2980" y="38987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4D667464-0E5C-4834-BFA9-088002A7A463}"/>
              </a:ext>
            </a:extLst>
          </p:cNvPr>
          <p:cNvSpPr/>
          <p:nvPr/>
        </p:nvSpPr>
        <p:spPr>
          <a:xfrm>
            <a:off x="5061125" y="3801337"/>
            <a:ext cx="1105792" cy="883081"/>
          </a:xfrm>
          <a:custGeom>
            <a:avLst/>
            <a:gdLst>
              <a:gd name="connsiteX0" fmla="*/ 706792 w 1105792"/>
              <a:gd name="connsiteY0" fmla="*/ 133546 h 883081"/>
              <a:gd name="connsiteX1" fmla="*/ 867658 w 1105792"/>
              <a:gd name="connsiteY1" fmla="*/ 389663 h 883081"/>
              <a:gd name="connsiteX2" fmla="*/ 1005242 w 1105792"/>
              <a:gd name="connsiteY2" fmla="*/ 542063 h 883081"/>
              <a:gd name="connsiteX3" fmla="*/ 929042 w 1105792"/>
              <a:gd name="connsiteY3" fmla="*/ 510313 h 883081"/>
              <a:gd name="connsiteX4" fmla="*/ 1094142 w 1105792"/>
              <a:gd name="connsiteY4" fmla="*/ 882846 h 883081"/>
              <a:gd name="connsiteX5" fmla="*/ 550158 w 1105792"/>
              <a:gd name="connsiteY5" fmla="*/ 448930 h 883081"/>
              <a:gd name="connsiteX6" fmla="*/ 971375 w 1105792"/>
              <a:gd name="connsiteY6" fmla="*/ 698696 h 883081"/>
              <a:gd name="connsiteX7" fmla="*/ 219958 w 1105792"/>
              <a:gd name="connsiteY7" fmla="*/ 133546 h 883081"/>
              <a:gd name="connsiteX8" fmla="*/ 620008 w 1105792"/>
              <a:gd name="connsiteY8" fmla="*/ 281713 h 883081"/>
              <a:gd name="connsiteX9" fmla="*/ 1942 w 1105792"/>
              <a:gd name="connsiteY9" fmla="*/ 2313 h 883081"/>
              <a:gd name="connsiteX10" fmla="*/ 433742 w 1105792"/>
              <a:gd name="connsiteY10" fmla="*/ 148363 h 883081"/>
              <a:gd name="connsiteX11" fmla="*/ 706792 w 1105792"/>
              <a:gd name="connsiteY11" fmla="*/ 133546 h 88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792" h="883081">
                <a:moveTo>
                  <a:pt x="706792" y="133546"/>
                </a:moveTo>
                <a:cubicBezTo>
                  <a:pt x="779111" y="173763"/>
                  <a:pt x="817916" y="321577"/>
                  <a:pt x="867658" y="389663"/>
                </a:cubicBezTo>
                <a:cubicBezTo>
                  <a:pt x="917400" y="457749"/>
                  <a:pt x="995011" y="521955"/>
                  <a:pt x="1005242" y="542063"/>
                </a:cubicBezTo>
                <a:cubicBezTo>
                  <a:pt x="1015473" y="562171"/>
                  <a:pt x="914225" y="453516"/>
                  <a:pt x="929042" y="510313"/>
                </a:cubicBezTo>
                <a:cubicBezTo>
                  <a:pt x="943859" y="567110"/>
                  <a:pt x="1157289" y="893077"/>
                  <a:pt x="1094142" y="882846"/>
                </a:cubicBezTo>
                <a:cubicBezTo>
                  <a:pt x="1030995" y="872616"/>
                  <a:pt x="570619" y="479622"/>
                  <a:pt x="550158" y="448930"/>
                </a:cubicBezTo>
                <a:cubicBezTo>
                  <a:pt x="529697" y="418238"/>
                  <a:pt x="1026408" y="751260"/>
                  <a:pt x="971375" y="698696"/>
                </a:cubicBezTo>
                <a:cubicBezTo>
                  <a:pt x="916342" y="646132"/>
                  <a:pt x="278519" y="203043"/>
                  <a:pt x="219958" y="133546"/>
                </a:cubicBezTo>
                <a:cubicBezTo>
                  <a:pt x="161397" y="64049"/>
                  <a:pt x="656344" y="303585"/>
                  <a:pt x="620008" y="281713"/>
                </a:cubicBezTo>
                <a:cubicBezTo>
                  <a:pt x="583672" y="259841"/>
                  <a:pt x="32986" y="24538"/>
                  <a:pt x="1942" y="2313"/>
                </a:cubicBezTo>
                <a:cubicBezTo>
                  <a:pt x="-29102" y="-19912"/>
                  <a:pt x="320500" y="124727"/>
                  <a:pt x="433742" y="148363"/>
                </a:cubicBezTo>
                <a:cubicBezTo>
                  <a:pt x="546984" y="171999"/>
                  <a:pt x="634473" y="93329"/>
                  <a:pt x="706792" y="133546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3C1D3E5D-C29D-4201-91D9-829F1A073FD4}"/>
              </a:ext>
            </a:extLst>
          </p:cNvPr>
          <p:cNvSpPr/>
          <p:nvPr/>
        </p:nvSpPr>
        <p:spPr>
          <a:xfrm>
            <a:off x="5835520" y="4416149"/>
            <a:ext cx="854324" cy="1160676"/>
          </a:xfrm>
          <a:custGeom>
            <a:avLst/>
            <a:gdLst>
              <a:gd name="connsiteX0" fmla="*/ 441455 w 854324"/>
              <a:gd name="connsiteY0" fmla="*/ 206651 h 1160676"/>
              <a:gd name="connsiteX1" fmla="*/ 635130 w 854324"/>
              <a:gd name="connsiteY1" fmla="*/ 479701 h 1160676"/>
              <a:gd name="connsiteX2" fmla="*/ 854205 w 854324"/>
              <a:gd name="connsiteY2" fmla="*/ 660676 h 1160676"/>
              <a:gd name="connsiteX3" fmla="*/ 666880 w 854324"/>
              <a:gd name="connsiteY3" fmla="*/ 603526 h 1160676"/>
              <a:gd name="connsiteX4" fmla="*/ 727205 w 854324"/>
              <a:gd name="connsiteY4" fmla="*/ 1159151 h 1160676"/>
              <a:gd name="connsiteX5" fmla="*/ 679580 w 854324"/>
              <a:gd name="connsiteY5" fmla="*/ 774976 h 1160676"/>
              <a:gd name="connsiteX6" fmla="*/ 657355 w 854324"/>
              <a:gd name="connsiteY6" fmla="*/ 975001 h 1160676"/>
              <a:gd name="connsiteX7" fmla="*/ 612905 w 854324"/>
              <a:gd name="connsiteY7" fmla="*/ 698776 h 1160676"/>
              <a:gd name="connsiteX8" fmla="*/ 130 w 854324"/>
              <a:gd name="connsiteY8" fmla="*/ 276 h 1160676"/>
              <a:gd name="connsiteX9" fmla="*/ 670055 w 854324"/>
              <a:gd name="connsiteY9" fmla="*/ 609876 h 1160676"/>
              <a:gd name="connsiteX10" fmla="*/ 441455 w 854324"/>
              <a:gd name="connsiteY10" fmla="*/ 206651 h 116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4324" h="1160676">
                <a:moveTo>
                  <a:pt x="441455" y="206651"/>
                </a:moveTo>
                <a:cubicBezTo>
                  <a:pt x="435634" y="184955"/>
                  <a:pt x="566338" y="404030"/>
                  <a:pt x="635130" y="479701"/>
                </a:cubicBezTo>
                <a:cubicBezTo>
                  <a:pt x="703922" y="555372"/>
                  <a:pt x="848913" y="640039"/>
                  <a:pt x="854205" y="660676"/>
                </a:cubicBezTo>
                <a:cubicBezTo>
                  <a:pt x="859497" y="681313"/>
                  <a:pt x="688047" y="520447"/>
                  <a:pt x="666880" y="603526"/>
                </a:cubicBezTo>
                <a:cubicBezTo>
                  <a:pt x="645713" y="686605"/>
                  <a:pt x="725088" y="1130576"/>
                  <a:pt x="727205" y="1159151"/>
                </a:cubicBezTo>
                <a:cubicBezTo>
                  <a:pt x="729322" y="1187726"/>
                  <a:pt x="691222" y="805668"/>
                  <a:pt x="679580" y="774976"/>
                </a:cubicBezTo>
                <a:cubicBezTo>
                  <a:pt x="667938" y="744284"/>
                  <a:pt x="668467" y="987701"/>
                  <a:pt x="657355" y="975001"/>
                </a:cubicBezTo>
                <a:cubicBezTo>
                  <a:pt x="646243" y="962301"/>
                  <a:pt x="722443" y="861230"/>
                  <a:pt x="612905" y="698776"/>
                </a:cubicBezTo>
                <a:cubicBezTo>
                  <a:pt x="503368" y="536322"/>
                  <a:pt x="-9395" y="15093"/>
                  <a:pt x="130" y="276"/>
                </a:cubicBezTo>
                <a:cubicBezTo>
                  <a:pt x="9655" y="-14541"/>
                  <a:pt x="593855" y="571776"/>
                  <a:pt x="670055" y="609876"/>
                </a:cubicBezTo>
                <a:cubicBezTo>
                  <a:pt x="746255" y="647976"/>
                  <a:pt x="447276" y="228347"/>
                  <a:pt x="441455" y="206651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2E90F9AF-67B3-4A02-A9F1-D1EFF4EE648E}"/>
              </a:ext>
            </a:extLst>
          </p:cNvPr>
          <p:cNvSpPr/>
          <p:nvPr/>
        </p:nvSpPr>
        <p:spPr>
          <a:xfrm>
            <a:off x="6403459" y="5124341"/>
            <a:ext cx="282675" cy="1559035"/>
          </a:xfrm>
          <a:custGeom>
            <a:avLst/>
            <a:gdLst>
              <a:gd name="connsiteX0" fmla="*/ 225941 w 282675"/>
              <a:gd name="connsiteY0" fmla="*/ 109 h 1559035"/>
              <a:gd name="connsiteX1" fmla="*/ 165616 w 282675"/>
              <a:gd name="connsiteY1" fmla="*/ 155684 h 1559035"/>
              <a:gd name="connsiteX2" fmla="*/ 279916 w 282675"/>
              <a:gd name="connsiteY2" fmla="*/ 679559 h 1559035"/>
              <a:gd name="connsiteX3" fmla="*/ 238641 w 282675"/>
              <a:gd name="connsiteY3" fmla="*/ 650984 h 1559035"/>
              <a:gd name="connsiteX4" fmla="*/ 143391 w 282675"/>
              <a:gd name="connsiteY4" fmla="*/ 987534 h 1559035"/>
              <a:gd name="connsiteX5" fmla="*/ 175141 w 282675"/>
              <a:gd name="connsiteY5" fmla="*/ 1559034 h 1559035"/>
              <a:gd name="connsiteX6" fmla="*/ 203716 w 282675"/>
              <a:gd name="connsiteY6" fmla="*/ 993884 h 1559035"/>
              <a:gd name="connsiteX7" fmla="*/ 73541 w 282675"/>
              <a:gd name="connsiteY7" fmla="*/ 1203434 h 1559035"/>
              <a:gd name="connsiteX8" fmla="*/ 51316 w 282675"/>
              <a:gd name="connsiteY8" fmla="*/ 565259 h 1559035"/>
              <a:gd name="connsiteX9" fmla="*/ 114816 w 282675"/>
              <a:gd name="connsiteY9" fmla="*/ 1266934 h 1559035"/>
              <a:gd name="connsiteX10" fmla="*/ 3691 w 282675"/>
              <a:gd name="connsiteY10" fmla="*/ 736709 h 1559035"/>
              <a:gd name="connsiteX11" fmla="*/ 25916 w 282675"/>
              <a:gd name="connsiteY11" fmla="*/ 384284 h 1559035"/>
              <a:gd name="connsiteX12" fmla="*/ 19566 w 282675"/>
              <a:gd name="connsiteY12" fmla="*/ 231884 h 1559035"/>
              <a:gd name="connsiteX13" fmla="*/ 60841 w 282675"/>
              <a:gd name="connsiteY13" fmla="*/ 663684 h 1559035"/>
              <a:gd name="connsiteX14" fmla="*/ 22741 w 282675"/>
              <a:gd name="connsiteY14" fmla="*/ 171559 h 1559035"/>
              <a:gd name="connsiteX15" fmla="*/ 225941 w 282675"/>
              <a:gd name="connsiteY15" fmla="*/ 109 h 155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2675" h="1559035">
                <a:moveTo>
                  <a:pt x="225941" y="109"/>
                </a:moveTo>
                <a:cubicBezTo>
                  <a:pt x="249753" y="-2537"/>
                  <a:pt x="156620" y="42442"/>
                  <a:pt x="165616" y="155684"/>
                </a:cubicBezTo>
                <a:cubicBezTo>
                  <a:pt x="174612" y="268926"/>
                  <a:pt x="267745" y="597009"/>
                  <a:pt x="279916" y="679559"/>
                </a:cubicBezTo>
                <a:cubicBezTo>
                  <a:pt x="292087" y="762109"/>
                  <a:pt x="261395" y="599655"/>
                  <a:pt x="238641" y="650984"/>
                </a:cubicBezTo>
                <a:cubicBezTo>
                  <a:pt x="215887" y="702313"/>
                  <a:pt x="153974" y="836192"/>
                  <a:pt x="143391" y="987534"/>
                </a:cubicBezTo>
                <a:cubicBezTo>
                  <a:pt x="132808" y="1138876"/>
                  <a:pt x="165087" y="1557976"/>
                  <a:pt x="175141" y="1559034"/>
                </a:cubicBezTo>
                <a:cubicBezTo>
                  <a:pt x="185195" y="1560092"/>
                  <a:pt x="220649" y="1053151"/>
                  <a:pt x="203716" y="993884"/>
                </a:cubicBezTo>
                <a:cubicBezTo>
                  <a:pt x="186783" y="934617"/>
                  <a:pt x="98941" y="1274871"/>
                  <a:pt x="73541" y="1203434"/>
                </a:cubicBezTo>
                <a:cubicBezTo>
                  <a:pt x="48141" y="1131997"/>
                  <a:pt x="44437" y="554676"/>
                  <a:pt x="51316" y="565259"/>
                </a:cubicBezTo>
                <a:cubicBezTo>
                  <a:pt x="58195" y="575842"/>
                  <a:pt x="122754" y="1238359"/>
                  <a:pt x="114816" y="1266934"/>
                </a:cubicBezTo>
                <a:cubicBezTo>
                  <a:pt x="106878" y="1295509"/>
                  <a:pt x="18508" y="883817"/>
                  <a:pt x="3691" y="736709"/>
                </a:cubicBezTo>
                <a:cubicBezTo>
                  <a:pt x="-11126" y="589601"/>
                  <a:pt x="23270" y="468421"/>
                  <a:pt x="25916" y="384284"/>
                </a:cubicBezTo>
                <a:cubicBezTo>
                  <a:pt x="28562" y="300147"/>
                  <a:pt x="13745" y="185317"/>
                  <a:pt x="19566" y="231884"/>
                </a:cubicBezTo>
                <a:cubicBezTo>
                  <a:pt x="25387" y="278451"/>
                  <a:pt x="60312" y="673738"/>
                  <a:pt x="60841" y="663684"/>
                </a:cubicBezTo>
                <a:cubicBezTo>
                  <a:pt x="61370" y="653630"/>
                  <a:pt x="-9009" y="278451"/>
                  <a:pt x="22741" y="171559"/>
                </a:cubicBezTo>
                <a:cubicBezTo>
                  <a:pt x="54491" y="64667"/>
                  <a:pt x="202129" y="2755"/>
                  <a:pt x="225941" y="109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D83C7118-D7CF-4362-A1E5-F3637A8FF309}"/>
              </a:ext>
            </a:extLst>
          </p:cNvPr>
          <p:cNvSpPr/>
          <p:nvPr/>
        </p:nvSpPr>
        <p:spPr>
          <a:xfrm>
            <a:off x="5904511" y="6535140"/>
            <a:ext cx="766916" cy="848179"/>
          </a:xfrm>
          <a:custGeom>
            <a:avLst/>
            <a:gdLst>
              <a:gd name="connsiteX0" fmla="*/ 762989 w 766916"/>
              <a:gd name="connsiteY0" fmla="*/ 5360 h 848179"/>
              <a:gd name="connsiteX1" fmla="*/ 629639 w 766916"/>
              <a:gd name="connsiteY1" fmla="*/ 243485 h 848179"/>
              <a:gd name="connsiteX2" fmla="*/ 635989 w 766916"/>
              <a:gd name="connsiteY2" fmla="*/ 538760 h 848179"/>
              <a:gd name="connsiteX3" fmla="*/ 639164 w 766916"/>
              <a:gd name="connsiteY3" fmla="*/ 383185 h 848179"/>
              <a:gd name="connsiteX4" fmla="*/ 426439 w 766916"/>
              <a:gd name="connsiteY4" fmla="*/ 795935 h 848179"/>
              <a:gd name="connsiteX5" fmla="*/ 524864 w 766916"/>
              <a:gd name="connsiteY5" fmla="*/ 491135 h 848179"/>
              <a:gd name="connsiteX6" fmla="*/ 194664 w 766916"/>
              <a:gd name="connsiteY6" fmla="*/ 846735 h 848179"/>
              <a:gd name="connsiteX7" fmla="*/ 486764 w 766916"/>
              <a:gd name="connsiteY7" fmla="*/ 326035 h 848179"/>
              <a:gd name="connsiteX8" fmla="*/ 93064 w 766916"/>
              <a:gd name="connsiteY8" fmla="*/ 640360 h 848179"/>
              <a:gd name="connsiteX9" fmla="*/ 502639 w 766916"/>
              <a:gd name="connsiteY9" fmla="*/ 132360 h 848179"/>
              <a:gd name="connsiteX10" fmla="*/ 989 w 766916"/>
              <a:gd name="connsiteY10" fmla="*/ 383185 h 848179"/>
              <a:gd name="connsiteX11" fmla="*/ 661389 w 766916"/>
              <a:gd name="connsiteY11" fmla="*/ 100610 h 848179"/>
              <a:gd name="connsiteX12" fmla="*/ 762989 w 766916"/>
              <a:gd name="connsiteY12" fmla="*/ 5360 h 84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6916" h="848179">
                <a:moveTo>
                  <a:pt x="762989" y="5360"/>
                </a:moveTo>
                <a:cubicBezTo>
                  <a:pt x="757697" y="29173"/>
                  <a:pt x="650806" y="154585"/>
                  <a:pt x="629639" y="243485"/>
                </a:cubicBezTo>
                <a:cubicBezTo>
                  <a:pt x="608472" y="332385"/>
                  <a:pt x="634401" y="515477"/>
                  <a:pt x="635989" y="538760"/>
                </a:cubicBezTo>
                <a:cubicBezTo>
                  <a:pt x="637576" y="562043"/>
                  <a:pt x="674089" y="340323"/>
                  <a:pt x="639164" y="383185"/>
                </a:cubicBezTo>
                <a:cubicBezTo>
                  <a:pt x="604239" y="426047"/>
                  <a:pt x="445489" y="777943"/>
                  <a:pt x="426439" y="795935"/>
                </a:cubicBezTo>
                <a:cubicBezTo>
                  <a:pt x="407389" y="813927"/>
                  <a:pt x="563493" y="482668"/>
                  <a:pt x="524864" y="491135"/>
                </a:cubicBezTo>
                <a:cubicBezTo>
                  <a:pt x="486235" y="499602"/>
                  <a:pt x="201014" y="874252"/>
                  <a:pt x="194664" y="846735"/>
                </a:cubicBezTo>
                <a:cubicBezTo>
                  <a:pt x="188314" y="819218"/>
                  <a:pt x="503697" y="360431"/>
                  <a:pt x="486764" y="326035"/>
                </a:cubicBezTo>
                <a:cubicBezTo>
                  <a:pt x="469831" y="291639"/>
                  <a:pt x="90418" y="672639"/>
                  <a:pt x="93064" y="640360"/>
                </a:cubicBezTo>
                <a:cubicBezTo>
                  <a:pt x="95710" y="608081"/>
                  <a:pt x="517985" y="175223"/>
                  <a:pt x="502639" y="132360"/>
                </a:cubicBezTo>
                <a:cubicBezTo>
                  <a:pt x="487293" y="89497"/>
                  <a:pt x="-25469" y="388477"/>
                  <a:pt x="989" y="383185"/>
                </a:cubicBezTo>
                <a:cubicBezTo>
                  <a:pt x="27447" y="377893"/>
                  <a:pt x="537035" y="159877"/>
                  <a:pt x="661389" y="100610"/>
                </a:cubicBezTo>
                <a:cubicBezTo>
                  <a:pt x="785743" y="41343"/>
                  <a:pt x="768281" y="-18453"/>
                  <a:pt x="762989" y="5360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61F26DEE-60B0-4D22-9BF9-23F07B099F29}"/>
              </a:ext>
            </a:extLst>
          </p:cNvPr>
          <p:cNvSpPr/>
          <p:nvPr/>
        </p:nvSpPr>
        <p:spPr>
          <a:xfrm>
            <a:off x="4723416" y="7079511"/>
            <a:ext cx="1810735" cy="1693039"/>
          </a:xfrm>
          <a:custGeom>
            <a:avLst/>
            <a:gdLst>
              <a:gd name="connsiteX0" fmla="*/ 1810734 w 1810735"/>
              <a:gd name="connsiteY0" fmla="*/ 226164 h 1693039"/>
              <a:gd name="connsiteX1" fmla="*/ 1648809 w 1810735"/>
              <a:gd name="connsiteY1" fmla="*/ 445239 h 1693039"/>
              <a:gd name="connsiteX2" fmla="*/ 1547209 w 1810735"/>
              <a:gd name="connsiteY2" fmla="*/ 727814 h 1693039"/>
              <a:gd name="connsiteX3" fmla="*/ 1353534 w 1810735"/>
              <a:gd name="connsiteY3" fmla="*/ 1019914 h 1693039"/>
              <a:gd name="connsiteX4" fmla="*/ 1499584 w 1810735"/>
              <a:gd name="connsiteY4" fmla="*/ 854814 h 1693039"/>
              <a:gd name="connsiteX5" fmla="*/ 1521809 w 1810735"/>
              <a:gd name="connsiteY5" fmla="*/ 816714 h 1693039"/>
              <a:gd name="connsiteX6" fmla="*/ 1080484 w 1810735"/>
              <a:gd name="connsiteY6" fmla="*/ 1315189 h 1693039"/>
              <a:gd name="connsiteX7" fmla="*/ 1264634 w 1810735"/>
              <a:gd name="connsiteY7" fmla="*/ 1061189 h 1693039"/>
              <a:gd name="connsiteX8" fmla="*/ 766159 w 1810735"/>
              <a:gd name="connsiteY8" fmla="*/ 1473939 h 1693039"/>
              <a:gd name="connsiteX9" fmla="*/ 232759 w 1810735"/>
              <a:gd name="connsiteY9" fmla="*/ 1693014 h 1693039"/>
              <a:gd name="connsiteX10" fmla="*/ 635984 w 1810735"/>
              <a:gd name="connsiteY10" fmla="*/ 1489814 h 1693039"/>
              <a:gd name="connsiteX11" fmla="*/ 984 w 1810735"/>
              <a:gd name="connsiteY11" fmla="*/ 1677139 h 1693039"/>
              <a:gd name="connsiteX12" fmla="*/ 810609 w 1810735"/>
              <a:gd name="connsiteY12" fmla="*/ 1375514 h 1693039"/>
              <a:gd name="connsiteX13" fmla="*/ 1086834 w 1810735"/>
              <a:gd name="connsiteY13" fmla="*/ 1086589 h 1693039"/>
              <a:gd name="connsiteX14" fmla="*/ 1359884 w 1810735"/>
              <a:gd name="connsiteY14" fmla="*/ 562714 h 1693039"/>
              <a:gd name="connsiteX15" fmla="*/ 1486884 w 1810735"/>
              <a:gd name="connsiteY15" fmla="*/ 172189 h 1693039"/>
              <a:gd name="connsiteX16" fmla="*/ 1423384 w 1810735"/>
              <a:gd name="connsiteY16" fmla="*/ 673839 h 1693039"/>
              <a:gd name="connsiteX17" fmla="*/ 1677384 w 1810735"/>
              <a:gd name="connsiteY17" fmla="*/ 3914 h 1693039"/>
              <a:gd name="connsiteX18" fmla="*/ 1645634 w 1810735"/>
              <a:gd name="connsiteY18" fmla="*/ 391264 h 1693039"/>
              <a:gd name="connsiteX19" fmla="*/ 1810734 w 1810735"/>
              <a:gd name="connsiteY19" fmla="*/ 226164 h 169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10735" h="1693039">
                <a:moveTo>
                  <a:pt x="1810734" y="226164"/>
                </a:moveTo>
                <a:cubicBezTo>
                  <a:pt x="1811263" y="235160"/>
                  <a:pt x="1692730" y="361631"/>
                  <a:pt x="1648809" y="445239"/>
                </a:cubicBezTo>
                <a:cubicBezTo>
                  <a:pt x="1604888" y="528847"/>
                  <a:pt x="1596422" y="632035"/>
                  <a:pt x="1547209" y="727814"/>
                </a:cubicBezTo>
                <a:cubicBezTo>
                  <a:pt x="1497996" y="823593"/>
                  <a:pt x="1361471" y="998747"/>
                  <a:pt x="1353534" y="1019914"/>
                </a:cubicBezTo>
                <a:cubicBezTo>
                  <a:pt x="1345596" y="1041081"/>
                  <a:pt x="1471538" y="888681"/>
                  <a:pt x="1499584" y="854814"/>
                </a:cubicBezTo>
                <a:cubicBezTo>
                  <a:pt x="1527630" y="820947"/>
                  <a:pt x="1591659" y="739985"/>
                  <a:pt x="1521809" y="816714"/>
                </a:cubicBezTo>
                <a:cubicBezTo>
                  <a:pt x="1451959" y="893443"/>
                  <a:pt x="1123346" y="1274443"/>
                  <a:pt x="1080484" y="1315189"/>
                </a:cubicBezTo>
                <a:cubicBezTo>
                  <a:pt x="1037622" y="1355935"/>
                  <a:pt x="1317021" y="1034731"/>
                  <a:pt x="1264634" y="1061189"/>
                </a:cubicBezTo>
                <a:cubicBezTo>
                  <a:pt x="1212246" y="1087647"/>
                  <a:pt x="938138" y="1368635"/>
                  <a:pt x="766159" y="1473939"/>
                </a:cubicBezTo>
                <a:cubicBezTo>
                  <a:pt x="594180" y="1579243"/>
                  <a:pt x="254455" y="1690368"/>
                  <a:pt x="232759" y="1693014"/>
                </a:cubicBezTo>
                <a:cubicBezTo>
                  <a:pt x="211063" y="1695660"/>
                  <a:pt x="674613" y="1492460"/>
                  <a:pt x="635984" y="1489814"/>
                </a:cubicBezTo>
                <a:cubicBezTo>
                  <a:pt x="597355" y="1487168"/>
                  <a:pt x="-28120" y="1696189"/>
                  <a:pt x="984" y="1677139"/>
                </a:cubicBezTo>
                <a:cubicBezTo>
                  <a:pt x="30088" y="1658089"/>
                  <a:pt x="629634" y="1473939"/>
                  <a:pt x="810609" y="1375514"/>
                </a:cubicBezTo>
                <a:cubicBezTo>
                  <a:pt x="991584" y="1277089"/>
                  <a:pt x="995288" y="1222056"/>
                  <a:pt x="1086834" y="1086589"/>
                </a:cubicBezTo>
                <a:cubicBezTo>
                  <a:pt x="1178380" y="951122"/>
                  <a:pt x="1293209" y="715114"/>
                  <a:pt x="1359884" y="562714"/>
                </a:cubicBezTo>
                <a:cubicBezTo>
                  <a:pt x="1426559" y="410314"/>
                  <a:pt x="1476301" y="153668"/>
                  <a:pt x="1486884" y="172189"/>
                </a:cubicBezTo>
                <a:cubicBezTo>
                  <a:pt x="1497467" y="190710"/>
                  <a:pt x="1391634" y="701885"/>
                  <a:pt x="1423384" y="673839"/>
                </a:cubicBezTo>
                <a:cubicBezTo>
                  <a:pt x="1455134" y="645793"/>
                  <a:pt x="1640342" y="51010"/>
                  <a:pt x="1677384" y="3914"/>
                </a:cubicBezTo>
                <a:cubicBezTo>
                  <a:pt x="1714426" y="-43182"/>
                  <a:pt x="1624467" y="349460"/>
                  <a:pt x="1645634" y="391264"/>
                </a:cubicBezTo>
                <a:cubicBezTo>
                  <a:pt x="1666801" y="433068"/>
                  <a:pt x="1810205" y="217168"/>
                  <a:pt x="1810734" y="226164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D31D53AC-CE01-455F-B50C-FC1A5BBFC225}"/>
              </a:ext>
            </a:extLst>
          </p:cNvPr>
          <p:cNvSpPr/>
          <p:nvPr/>
        </p:nvSpPr>
        <p:spPr>
          <a:xfrm>
            <a:off x="4566691" y="7026801"/>
            <a:ext cx="971674" cy="519235"/>
          </a:xfrm>
          <a:custGeom>
            <a:avLst/>
            <a:gdLst>
              <a:gd name="connsiteX0" fmla="*/ 198984 w 971674"/>
              <a:gd name="connsiteY0" fmla="*/ 55037 h 519235"/>
              <a:gd name="connsiteX1" fmla="*/ 389484 w 971674"/>
              <a:gd name="connsiteY1" fmla="*/ 1062 h 519235"/>
              <a:gd name="connsiteX2" fmla="*/ 475209 w 971674"/>
              <a:gd name="connsiteY2" fmla="*/ 96312 h 519235"/>
              <a:gd name="connsiteX3" fmla="*/ 757784 w 971674"/>
              <a:gd name="connsiteY3" fmla="*/ 358249 h 519235"/>
              <a:gd name="connsiteX4" fmla="*/ 881609 w 971674"/>
              <a:gd name="connsiteY4" fmla="*/ 470962 h 519235"/>
              <a:gd name="connsiteX5" fmla="*/ 970509 w 971674"/>
              <a:gd name="connsiteY5" fmla="*/ 518587 h 519235"/>
              <a:gd name="connsiteX6" fmla="*/ 818109 w 971674"/>
              <a:gd name="connsiteY6" fmla="*/ 499537 h 519235"/>
              <a:gd name="connsiteX7" fmla="*/ 786359 w 971674"/>
              <a:gd name="connsiteY7" fmla="*/ 513824 h 519235"/>
              <a:gd name="connsiteX8" fmla="*/ 594272 w 971674"/>
              <a:gd name="connsiteY8" fmla="*/ 424924 h 519235"/>
              <a:gd name="connsiteX9" fmla="*/ 367259 w 971674"/>
              <a:gd name="connsiteY9" fmla="*/ 310624 h 519235"/>
              <a:gd name="connsiteX10" fmla="*/ 2134 w 971674"/>
              <a:gd name="connsiteY10" fmla="*/ 299512 h 519235"/>
              <a:gd name="connsiteX11" fmla="*/ 210097 w 971674"/>
              <a:gd name="connsiteY11" fmla="*/ 275699 h 519235"/>
              <a:gd name="connsiteX12" fmla="*/ 67222 w 971674"/>
              <a:gd name="connsiteY12" fmla="*/ 247124 h 519235"/>
              <a:gd name="connsiteX13" fmla="*/ 187872 w 971674"/>
              <a:gd name="connsiteY13" fmla="*/ 201087 h 519235"/>
              <a:gd name="connsiteX14" fmla="*/ 198984 w 971674"/>
              <a:gd name="connsiteY14" fmla="*/ 55037 h 51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1674" h="519235">
                <a:moveTo>
                  <a:pt x="198984" y="55037"/>
                </a:moveTo>
                <a:cubicBezTo>
                  <a:pt x="232586" y="21699"/>
                  <a:pt x="343447" y="-5817"/>
                  <a:pt x="389484" y="1062"/>
                </a:cubicBezTo>
                <a:cubicBezTo>
                  <a:pt x="435522" y="7941"/>
                  <a:pt x="413826" y="36781"/>
                  <a:pt x="475209" y="96312"/>
                </a:cubicBezTo>
                <a:cubicBezTo>
                  <a:pt x="536592" y="155843"/>
                  <a:pt x="690051" y="295807"/>
                  <a:pt x="757784" y="358249"/>
                </a:cubicBezTo>
                <a:cubicBezTo>
                  <a:pt x="825517" y="420691"/>
                  <a:pt x="846155" y="444239"/>
                  <a:pt x="881609" y="470962"/>
                </a:cubicBezTo>
                <a:cubicBezTo>
                  <a:pt x="917063" y="497685"/>
                  <a:pt x="981092" y="513825"/>
                  <a:pt x="970509" y="518587"/>
                </a:cubicBezTo>
                <a:cubicBezTo>
                  <a:pt x="959926" y="523350"/>
                  <a:pt x="848801" y="500331"/>
                  <a:pt x="818109" y="499537"/>
                </a:cubicBezTo>
                <a:cubicBezTo>
                  <a:pt x="787417" y="498743"/>
                  <a:pt x="823665" y="526259"/>
                  <a:pt x="786359" y="513824"/>
                </a:cubicBezTo>
                <a:cubicBezTo>
                  <a:pt x="749053" y="501389"/>
                  <a:pt x="664122" y="458791"/>
                  <a:pt x="594272" y="424924"/>
                </a:cubicBezTo>
                <a:cubicBezTo>
                  <a:pt x="524422" y="391057"/>
                  <a:pt x="465949" y="331526"/>
                  <a:pt x="367259" y="310624"/>
                </a:cubicBezTo>
                <a:cubicBezTo>
                  <a:pt x="268569" y="289722"/>
                  <a:pt x="28328" y="305333"/>
                  <a:pt x="2134" y="299512"/>
                </a:cubicBezTo>
                <a:cubicBezTo>
                  <a:pt x="-24060" y="293691"/>
                  <a:pt x="199249" y="284430"/>
                  <a:pt x="210097" y="275699"/>
                </a:cubicBezTo>
                <a:cubicBezTo>
                  <a:pt x="220945" y="266968"/>
                  <a:pt x="70926" y="259559"/>
                  <a:pt x="67222" y="247124"/>
                </a:cubicBezTo>
                <a:cubicBezTo>
                  <a:pt x="63518" y="234689"/>
                  <a:pt x="165382" y="230720"/>
                  <a:pt x="187872" y="201087"/>
                </a:cubicBezTo>
                <a:cubicBezTo>
                  <a:pt x="210362" y="171454"/>
                  <a:pt x="165382" y="88375"/>
                  <a:pt x="198984" y="5503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CA42498E-BA3F-4D80-97DD-D967F5FB9375}"/>
              </a:ext>
            </a:extLst>
          </p:cNvPr>
          <p:cNvSpPr/>
          <p:nvPr/>
        </p:nvSpPr>
        <p:spPr>
          <a:xfrm>
            <a:off x="4682956" y="7106244"/>
            <a:ext cx="557336" cy="185068"/>
          </a:xfrm>
          <a:custGeom>
            <a:avLst/>
            <a:gdLst>
              <a:gd name="connsiteX0" fmla="*/ 169 w 557336"/>
              <a:gd name="connsiteY0" fmla="*/ 164506 h 185068"/>
              <a:gd name="connsiteX1" fmla="*/ 224007 w 557336"/>
              <a:gd name="connsiteY1" fmla="*/ 75606 h 185068"/>
              <a:gd name="connsiteX2" fmla="*/ 546269 w 557336"/>
              <a:gd name="connsiteY2" fmla="*/ 183556 h 185068"/>
              <a:gd name="connsiteX3" fmla="*/ 466894 w 557336"/>
              <a:gd name="connsiteY3" fmla="*/ 129581 h 185068"/>
              <a:gd name="connsiteX4" fmla="*/ 311319 w 557336"/>
              <a:gd name="connsiteY4" fmla="*/ 2581 h 185068"/>
              <a:gd name="connsiteX5" fmla="*/ 189082 w 557336"/>
              <a:gd name="connsiteY5" fmla="*/ 51794 h 185068"/>
              <a:gd name="connsiteX6" fmla="*/ 169 w 557336"/>
              <a:gd name="connsiteY6" fmla="*/ 164506 h 18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336" h="185068">
                <a:moveTo>
                  <a:pt x="169" y="164506"/>
                </a:moveTo>
                <a:cubicBezTo>
                  <a:pt x="5990" y="168475"/>
                  <a:pt x="132990" y="72431"/>
                  <a:pt x="224007" y="75606"/>
                </a:cubicBezTo>
                <a:cubicBezTo>
                  <a:pt x="315024" y="78781"/>
                  <a:pt x="505788" y="174560"/>
                  <a:pt x="546269" y="183556"/>
                </a:cubicBezTo>
                <a:cubicBezTo>
                  <a:pt x="586750" y="192552"/>
                  <a:pt x="506052" y="159743"/>
                  <a:pt x="466894" y="129581"/>
                </a:cubicBezTo>
                <a:cubicBezTo>
                  <a:pt x="427736" y="99419"/>
                  <a:pt x="357621" y="15545"/>
                  <a:pt x="311319" y="2581"/>
                </a:cubicBezTo>
                <a:cubicBezTo>
                  <a:pt x="265017" y="-10383"/>
                  <a:pt x="238294" y="28511"/>
                  <a:pt x="189082" y="51794"/>
                </a:cubicBezTo>
                <a:cubicBezTo>
                  <a:pt x="139870" y="75077"/>
                  <a:pt x="-5652" y="160537"/>
                  <a:pt x="169" y="164506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D0006C52-077B-4F75-8811-B321651A3C83}"/>
              </a:ext>
            </a:extLst>
          </p:cNvPr>
          <p:cNvSpPr/>
          <p:nvPr/>
        </p:nvSpPr>
        <p:spPr>
          <a:xfrm>
            <a:off x="4627312" y="7435757"/>
            <a:ext cx="887900" cy="420513"/>
          </a:xfrm>
          <a:custGeom>
            <a:avLst/>
            <a:gdLst>
              <a:gd name="connsiteX0" fmla="*/ 62163 w 887900"/>
              <a:gd name="connsiteY0" fmla="*/ 17556 h 420513"/>
              <a:gd name="connsiteX1" fmla="*/ 493963 w 887900"/>
              <a:gd name="connsiteY1" fmla="*/ 93 h 420513"/>
              <a:gd name="connsiteX2" fmla="*/ 627313 w 887900"/>
              <a:gd name="connsiteY2" fmla="*/ 14381 h 420513"/>
              <a:gd name="connsiteX3" fmla="*/ 854326 w 887900"/>
              <a:gd name="connsiteY3" fmla="*/ 81056 h 420513"/>
              <a:gd name="connsiteX4" fmla="*/ 881313 w 887900"/>
              <a:gd name="connsiteY4" fmla="*/ 90581 h 420513"/>
              <a:gd name="connsiteX5" fmla="*/ 800351 w 887900"/>
              <a:gd name="connsiteY5" fmla="*/ 141381 h 420513"/>
              <a:gd name="connsiteX6" fmla="*/ 709863 w 887900"/>
              <a:gd name="connsiteY6" fmla="*/ 260443 h 420513"/>
              <a:gd name="connsiteX7" fmla="*/ 727326 w 887900"/>
              <a:gd name="connsiteY7" fmla="*/ 244568 h 420513"/>
              <a:gd name="connsiteX8" fmla="*/ 303463 w 887900"/>
              <a:gd name="connsiteY8" fmla="*/ 390618 h 420513"/>
              <a:gd name="connsiteX9" fmla="*/ 782888 w 887900"/>
              <a:gd name="connsiteY9" fmla="*/ 268381 h 420513"/>
              <a:gd name="connsiteX10" fmla="*/ 182813 w 887900"/>
              <a:gd name="connsiteY10" fmla="*/ 417606 h 420513"/>
              <a:gd name="connsiteX11" fmla="*/ 581276 w 887900"/>
              <a:gd name="connsiteY11" fmla="*/ 366806 h 420513"/>
              <a:gd name="connsiteX12" fmla="*/ 363788 w 887900"/>
              <a:gd name="connsiteY12" fmla="*/ 362043 h 420513"/>
              <a:gd name="connsiteX13" fmla="*/ 251 w 887900"/>
              <a:gd name="connsiteY13" fmla="*/ 369981 h 420513"/>
              <a:gd name="connsiteX14" fmla="*/ 303463 w 887900"/>
              <a:gd name="connsiteY14" fmla="*/ 303306 h 420513"/>
              <a:gd name="connsiteX15" fmla="*/ 114551 w 887900"/>
              <a:gd name="connsiteY15" fmla="*/ 287431 h 420513"/>
              <a:gd name="connsiteX16" fmla="*/ 262188 w 887900"/>
              <a:gd name="connsiteY16" fmla="*/ 206468 h 420513"/>
              <a:gd name="connsiteX17" fmla="*/ 30413 w 887900"/>
              <a:gd name="connsiteY17" fmla="*/ 189006 h 420513"/>
              <a:gd name="connsiteX18" fmla="*/ 54226 w 887900"/>
              <a:gd name="connsiteY18" fmla="*/ 149318 h 420513"/>
              <a:gd name="connsiteX19" fmla="*/ 19301 w 887900"/>
              <a:gd name="connsiteY19" fmla="*/ 147731 h 420513"/>
              <a:gd name="connsiteX20" fmla="*/ 316163 w 887900"/>
              <a:gd name="connsiteY20" fmla="*/ 93756 h 420513"/>
              <a:gd name="connsiteX21" fmla="*/ 62163 w 887900"/>
              <a:gd name="connsiteY21" fmla="*/ 17556 h 42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87900" h="420513">
                <a:moveTo>
                  <a:pt x="62163" y="17556"/>
                </a:moveTo>
                <a:cubicBezTo>
                  <a:pt x="91796" y="1945"/>
                  <a:pt x="399771" y="622"/>
                  <a:pt x="493963" y="93"/>
                </a:cubicBezTo>
                <a:cubicBezTo>
                  <a:pt x="588155" y="-436"/>
                  <a:pt x="567253" y="887"/>
                  <a:pt x="627313" y="14381"/>
                </a:cubicBezTo>
                <a:cubicBezTo>
                  <a:pt x="687373" y="27875"/>
                  <a:pt x="854326" y="81056"/>
                  <a:pt x="854326" y="81056"/>
                </a:cubicBezTo>
                <a:cubicBezTo>
                  <a:pt x="896659" y="93756"/>
                  <a:pt x="890309" y="80527"/>
                  <a:pt x="881313" y="90581"/>
                </a:cubicBezTo>
                <a:cubicBezTo>
                  <a:pt x="872317" y="100635"/>
                  <a:pt x="828926" y="113071"/>
                  <a:pt x="800351" y="141381"/>
                </a:cubicBezTo>
                <a:cubicBezTo>
                  <a:pt x="771776" y="169691"/>
                  <a:pt x="722034" y="243245"/>
                  <a:pt x="709863" y="260443"/>
                </a:cubicBezTo>
                <a:cubicBezTo>
                  <a:pt x="697692" y="277641"/>
                  <a:pt x="795059" y="222872"/>
                  <a:pt x="727326" y="244568"/>
                </a:cubicBezTo>
                <a:cubicBezTo>
                  <a:pt x="659593" y="266264"/>
                  <a:pt x="294203" y="386649"/>
                  <a:pt x="303463" y="390618"/>
                </a:cubicBezTo>
                <a:cubicBezTo>
                  <a:pt x="312723" y="394587"/>
                  <a:pt x="802996" y="263883"/>
                  <a:pt x="782888" y="268381"/>
                </a:cubicBezTo>
                <a:cubicBezTo>
                  <a:pt x="762780" y="272879"/>
                  <a:pt x="216415" y="401202"/>
                  <a:pt x="182813" y="417606"/>
                </a:cubicBezTo>
                <a:cubicBezTo>
                  <a:pt x="149211" y="434010"/>
                  <a:pt x="551114" y="376066"/>
                  <a:pt x="581276" y="366806"/>
                </a:cubicBezTo>
                <a:cubicBezTo>
                  <a:pt x="611438" y="357546"/>
                  <a:pt x="460625" y="361514"/>
                  <a:pt x="363788" y="362043"/>
                </a:cubicBezTo>
                <a:cubicBezTo>
                  <a:pt x="266951" y="362572"/>
                  <a:pt x="10305" y="379771"/>
                  <a:pt x="251" y="369981"/>
                </a:cubicBezTo>
                <a:cubicBezTo>
                  <a:pt x="-9803" y="360192"/>
                  <a:pt x="284413" y="317064"/>
                  <a:pt x="303463" y="303306"/>
                </a:cubicBezTo>
                <a:cubicBezTo>
                  <a:pt x="322513" y="289548"/>
                  <a:pt x="121430" y="303571"/>
                  <a:pt x="114551" y="287431"/>
                </a:cubicBezTo>
                <a:cubicBezTo>
                  <a:pt x="107672" y="271291"/>
                  <a:pt x="276211" y="222872"/>
                  <a:pt x="262188" y="206468"/>
                </a:cubicBezTo>
                <a:cubicBezTo>
                  <a:pt x="248165" y="190064"/>
                  <a:pt x="65073" y="198531"/>
                  <a:pt x="30413" y="189006"/>
                </a:cubicBezTo>
                <a:cubicBezTo>
                  <a:pt x="-4247" y="179481"/>
                  <a:pt x="56078" y="156197"/>
                  <a:pt x="54226" y="149318"/>
                </a:cubicBezTo>
                <a:cubicBezTo>
                  <a:pt x="52374" y="142439"/>
                  <a:pt x="-24355" y="156991"/>
                  <a:pt x="19301" y="147731"/>
                </a:cubicBezTo>
                <a:cubicBezTo>
                  <a:pt x="62957" y="138471"/>
                  <a:pt x="309284" y="114393"/>
                  <a:pt x="316163" y="93756"/>
                </a:cubicBezTo>
                <a:cubicBezTo>
                  <a:pt x="323042" y="73119"/>
                  <a:pt x="32530" y="33167"/>
                  <a:pt x="62163" y="1755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2A67E625-CF2E-4715-9746-C73D6F3EE217}"/>
              </a:ext>
            </a:extLst>
          </p:cNvPr>
          <p:cNvSpPr/>
          <p:nvPr/>
        </p:nvSpPr>
        <p:spPr>
          <a:xfrm>
            <a:off x="4671148" y="7525512"/>
            <a:ext cx="596094" cy="98392"/>
          </a:xfrm>
          <a:custGeom>
            <a:avLst/>
            <a:gdLst>
              <a:gd name="connsiteX0" fmla="*/ 2452 w 596094"/>
              <a:gd name="connsiteY0" fmla="*/ 32576 h 98392"/>
              <a:gd name="connsiteX1" fmla="*/ 405677 w 596094"/>
              <a:gd name="connsiteY1" fmla="*/ 826 h 98392"/>
              <a:gd name="connsiteX2" fmla="*/ 177077 w 596094"/>
              <a:gd name="connsiteY2" fmla="*/ 67501 h 98392"/>
              <a:gd name="connsiteX3" fmla="*/ 496165 w 596094"/>
              <a:gd name="connsiteY3" fmla="*/ 26226 h 98392"/>
              <a:gd name="connsiteX4" fmla="*/ 400915 w 596094"/>
              <a:gd name="connsiteY4" fmla="*/ 35751 h 98392"/>
              <a:gd name="connsiteX5" fmla="*/ 172315 w 596094"/>
              <a:gd name="connsiteY5" fmla="*/ 97663 h 98392"/>
              <a:gd name="connsiteX6" fmla="*/ 594590 w 596094"/>
              <a:gd name="connsiteY6" fmla="*/ 69088 h 98392"/>
              <a:gd name="connsiteX7" fmla="*/ 310427 w 596094"/>
              <a:gd name="connsiteY7" fmla="*/ 59563 h 98392"/>
              <a:gd name="connsiteX8" fmla="*/ 238990 w 596094"/>
              <a:gd name="connsiteY8" fmla="*/ 67501 h 98392"/>
              <a:gd name="connsiteX9" fmla="*/ 2452 w 596094"/>
              <a:gd name="connsiteY9" fmla="*/ 32576 h 9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6094" h="98392">
                <a:moveTo>
                  <a:pt x="2452" y="32576"/>
                </a:moveTo>
                <a:cubicBezTo>
                  <a:pt x="30233" y="21464"/>
                  <a:pt x="376573" y="-4995"/>
                  <a:pt x="405677" y="826"/>
                </a:cubicBezTo>
                <a:cubicBezTo>
                  <a:pt x="434781" y="6647"/>
                  <a:pt x="161996" y="63268"/>
                  <a:pt x="177077" y="67501"/>
                </a:cubicBezTo>
                <a:cubicBezTo>
                  <a:pt x="192158" y="71734"/>
                  <a:pt x="458859" y="31518"/>
                  <a:pt x="496165" y="26226"/>
                </a:cubicBezTo>
                <a:cubicBezTo>
                  <a:pt x="533471" y="20934"/>
                  <a:pt x="454890" y="23845"/>
                  <a:pt x="400915" y="35751"/>
                </a:cubicBezTo>
                <a:cubicBezTo>
                  <a:pt x="346940" y="47657"/>
                  <a:pt x="140036" y="92107"/>
                  <a:pt x="172315" y="97663"/>
                </a:cubicBezTo>
                <a:cubicBezTo>
                  <a:pt x="204594" y="103219"/>
                  <a:pt x="571571" y="75438"/>
                  <a:pt x="594590" y="69088"/>
                </a:cubicBezTo>
                <a:cubicBezTo>
                  <a:pt x="617609" y="62738"/>
                  <a:pt x="369694" y="59827"/>
                  <a:pt x="310427" y="59563"/>
                </a:cubicBezTo>
                <a:cubicBezTo>
                  <a:pt x="251160" y="59299"/>
                  <a:pt x="286879" y="74909"/>
                  <a:pt x="238990" y="67501"/>
                </a:cubicBezTo>
                <a:cubicBezTo>
                  <a:pt x="191101" y="60093"/>
                  <a:pt x="-25329" y="43688"/>
                  <a:pt x="2452" y="32576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12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レディー・ガガ、コスメラインを発表 日本はAmazon限定で販売 | cinemacafe.net" hidden="1">
            <a:extLst>
              <a:ext uri="{FF2B5EF4-FFF2-40B4-BE49-F238E27FC236}">
                <a16:creationId xmlns:a16="http://schemas.microsoft.com/office/drawing/2014/main" id="{A23AB844-1AA0-409F-A9E2-BC955D1FC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5333"/>
            <a:ext cx="9601200" cy="747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C20D68F-EA60-487F-9874-B0DC4F4F791E}"/>
              </a:ext>
            </a:extLst>
          </p:cNvPr>
          <p:cNvSpPr/>
          <p:nvPr/>
        </p:nvSpPr>
        <p:spPr>
          <a:xfrm>
            <a:off x="4918056" y="4902189"/>
            <a:ext cx="182633" cy="341348"/>
          </a:xfrm>
          <a:custGeom>
            <a:avLst/>
            <a:gdLst>
              <a:gd name="connsiteX0" fmla="*/ 182582 w 182633"/>
              <a:gd name="connsiteY0" fmla="*/ 11 h 341348"/>
              <a:gd name="connsiteX1" fmla="*/ 87332 w 182633"/>
              <a:gd name="connsiteY1" fmla="*/ 158761 h 341348"/>
              <a:gd name="connsiteX2" fmla="*/ 55582 w 182633"/>
              <a:gd name="connsiteY2" fmla="*/ 260361 h 341348"/>
              <a:gd name="connsiteX3" fmla="*/ 19 w 182633"/>
              <a:gd name="connsiteY3" fmla="*/ 341324 h 341348"/>
              <a:gd name="connsiteX4" fmla="*/ 61932 w 182633"/>
              <a:gd name="connsiteY4" fmla="*/ 252424 h 341348"/>
              <a:gd name="connsiteX5" fmla="*/ 100032 w 182633"/>
              <a:gd name="connsiteY5" fmla="*/ 166699 h 341348"/>
              <a:gd name="connsiteX6" fmla="*/ 182582 w 182633"/>
              <a:gd name="connsiteY6" fmla="*/ 11 h 3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33" h="341348">
                <a:moveTo>
                  <a:pt x="182582" y="11"/>
                </a:moveTo>
                <a:cubicBezTo>
                  <a:pt x="180465" y="-1312"/>
                  <a:pt x="108499" y="115369"/>
                  <a:pt x="87332" y="158761"/>
                </a:cubicBezTo>
                <a:cubicBezTo>
                  <a:pt x="66165" y="202153"/>
                  <a:pt x="70134" y="229934"/>
                  <a:pt x="55582" y="260361"/>
                </a:cubicBezTo>
                <a:cubicBezTo>
                  <a:pt x="41030" y="290788"/>
                  <a:pt x="-1039" y="342647"/>
                  <a:pt x="19" y="341324"/>
                </a:cubicBezTo>
                <a:cubicBezTo>
                  <a:pt x="1077" y="340001"/>
                  <a:pt x="45263" y="281528"/>
                  <a:pt x="61932" y="252424"/>
                </a:cubicBezTo>
                <a:cubicBezTo>
                  <a:pt x="78601" y="223320"/>
                  <a:pt x="79130" y="208503"/>
                  <a:pt x="100032" y="166699"/>
                </a:cubicBezTo>
                <a:cubicBezTo>
                  <a:pt x="120934" y="124895"/>
                  <a:pt x="184699" y="1334"/>
                  <a:pt x="18258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369F49AE-13A2-47F5-8147-8CFD8DE14E47}"/>
              </a:ext>
            </a:extLst>
          </p:cNvPr>
          <p:cNvSpPr/>
          <p:nvPr/>
        </p:nvSpPr>
        <p:spPr>
          <a:xfrm>
            <a:off x="5067036" y="4825948"/>
            <a:ext cx="344783" cy="234511"/>
          </a:xfrm>
          <a:custGeom>
            <a:avLst/>
            <a:gdLst>
              <a:gd name="connsiteX0" fmla="*/ 264 w 344783"/>
              <a:gd name="connsiteY0" fmla="*/ 233415 h 234511"/>
              <a:gd name="connsiteX1" fmla="*/ 128852 w 344783"/>
              <a:gd name="connsiteY1" fmla="*/ 39740 h 234511"/>
              <a:gd name="connsiteX2" fmla="*/ 98689 w 344783"/>
              <a:gd name="connsiteY2" fmla="*/ 96890 h 234511"/>
              <a:gd name="connsiteX3" fmla="*/ 233627 w 344783"/>
              <a:gd name="connsiteY3" fmla="*/ 39740 h 234511"/>
              <a:gd name="connsiteX4" fmla="*/ 212989 w 344783"/>
              <a:gd name="connsiteY4" fmla="*/ 66727 h 234511"/>
              <a:gd name="connsiteX5" fmla="*/ 344752 w 344783"/>
              <a:gd name="connsiteY5" fmla="*/ 52 h 234511"/>
              <a:gd name="connsiteX6" fmla="*/ 224102 w 344783"/>
              <a:gd name="connsiteY6" fmla="*/ 79427 h 234511"/>
              <a:gd name="connsiteX7" fmla="*/ 98689 w 344783"/>
              <a:gd name="connsiteY7" fmla="*/ 117527 h 234511"/>
              <a:gd name="connsiteX8" fmla="*/ 264 w 344783"/>
              <a:gd name="connsiteY8" fmla="*/ 233415 h 23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783" h="234511">
                <a:moveTo>
                  <a:pt x="264" y="233415"/>
                </a:moveTo>
                <a:cubicBezTo>
                  <a:pt x="5291" y="220451"/>
                  <a:pt x="112448" y="62494"/>
                  <a:pt x="128852" y="39740"/>
                </a:cubicBezTo>
                <a:cubicBezTo>
                  <a:pt x="145256" y="16986"/>
                  <a:pt x="81227" y="96890"/>
                  <a:pt x="98689" y="96890"/>
                </a:cubicBezTo>
                <a:cubicBezTo>
                  <a:pt x="116151" y="96890"/>
                  <a:pt x="214577" y="44767"/>
                  <a:pt x="233627" y="39740"/>
                </a:cubicBezTo>
                <a:cubicBezTo>
                  <a:pt x="252677" y="34713"/>
                  <a:pt x="194468" y="73342"/>
                  <a:pt x="212989" y="66727"/>
                </a:cubicBezTo>
                <a:cubicBezTo>
                  <a:pt x="231510" y="60112"/>
                  <a:pt x="342900" y="-2065"/>
                  <a:pt x="344752" y="52"/>
                </a:cubicBezTo>
                <a:cubicBezTo>
                  <a:pt x="346604" y="2169"/>
                  <a:pt x="265112" y="59848"/>
                  <a:pt x="224102" y="79427"/>
                </a:cubicBezTo>
                <a:cubicBezTo>
                  <a:pt x="183092" y="99006"/>
                  <a:pt x="134408" y="94508"/>
                  <a:pt x="98689" y="117527"/>
                </a:cubicBezTo>
                <a:cubicBezTo>
                  <a:pt x="62970" y="140546"/>
                  <a:pt x="-4763" y="246379"/>
                  <a:pt x="264" y="233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0A51280-6D37-470D-ACD8-70AA512BCECD}"/>
              </a:ext>
            </a:extLst>
          </p:cNvPr>
          <p:cNvSpPr/>
          <p:nvPr/>
        </p:nvSpPr>
        <p:spPr>
          <a:xfrm>
            <a:off x="5317596" y="4809864"/>
            <a:ext cx="298027" cy="106548"/>
          </a:xfrm>
          <a:custGeom>
            <a:avLst/>
            <a:gdLst>
              <a:gd name="connsiteX0" fmla="*/ 529 w 298027"/>
              <a:gd name="connsiteY0" fmla="*/ 105036 h 106548"/>
              <a:gd name="connsiteX1" fmla="*/ 183092 w 298027"/>
              <a:gd name="connsiteY1" fmla="*/ 261 h 106548"/>
              <a:gd name="connsiteX2" fmla="*/ 102129 w 298027"/>
              <a:gd name="connsiteY2" fmla="*/ 73286 h 106548"/>
              <a:gd name="connsiteX3" fmla="*/ 252942 w 298027"/>
              <a:gd name="connsiteY3" fmla="*/ 9786 h 106548"/>
              <a:gd name="connsiteX4" fmla="*/ 198967 w 298027"/>
              <a:gd name="connsiteY4" fmla="*/ 51061 h 106548"/>
              <a:gd name="connsiteX5" fmla="*/ 297392 w 298027"/>
              <a:gd name="connsiteY5" fmla="*/ 6611 h 106548"/>
              <a:gd name="connsiteX6" fmla="*/ 141817 w 298027"/>
              <a:gd name="connsiteY6" fmla="*/ 98686 h 106548"/>
              <a:gd name="connsiteX7" fmla="*/ 127529 w 298027"/>
              <a:gd name="connsiteY7" fmla="*/ 65349 h 106548"/>
              <a:gd name="connsiteX8" fmla="*/ 529 w 298027"/>
              <a:gd name="connsiteY8" fmla="*/ 105036 h 10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027" h="106548">
                <a:moveTo>
                  <a:pt x="529" y="105036"/>
                </a:moveTo>
                <a:cubicBezTo>
                  <a:pt x="9790" y="94188"/>
                  <a:pt x="166159" y="5553"/>
                  <a:pt x="183092" y="261"/>
                </a:cubicBezTo>
                <a:cubicBezTo>
                  <a:pt x="200025" y="-5031"/>
                  <a:pt x="90487" y="71699"/>
                  <a:pt x="102129" y="73286"/>
                </a:cubicBezTo>
                <a:cubicBezTo>
                  <a:pt x="113771" y="74873"/>
                  <a:pt x="236802" y="13490"/>
                  <a:pt x="252942" y="9786"/>
                </a:cubicBezTo>
                <a:cubicBezTo>
                  <a:pt x="269082" y="6082"/>
                  <a:pt x="191559" y="51590"/>
                  <a:pt x="198967" y="51061"/>
                </a:cubicBezTo>
                <a:cubicBezTo>
                  <a:pt x="206375" y="50532"/>
                  <a:pt x="306917" y="-1326"/>
                  <a:pt x="297392" y="6611"/>
                </a:cubicBezTo>
                <a:cubicBezTo>
                  <a:pt x="287867" y="14548"/>
                  <a:pt x="170128" y="88896"/>
                  <a:pt x="141817" y="98686"/>
                </a:cubicBezTo>
                <a:cubicBezTo>
                  <a:pt x="113506" y="108476"/>
                  <a:pt x="148696" y="65878"/>
                  <a:pt x="127529" y="65349"/>
                </a:cubicBezTo>
                <a:cubicBezTo>
                  <a:pt x="106362" y="64820"/>
                  <a:pt x="-8732" y="115884"/>
                  <a:pt x="529" y="105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5CD9E7A-F3FE-4DD5-92B1-A808057068F0}"/>
              </a:ext>
            </a:extLst>
          </p:cNvPr>
          <p:cNvSpPr/>
          <p:nvPr/>
        </p:nvSpPr>
        <p:spPr>
          <a:xfrm>
            <a:off x="5597242" y="4805210"/>
            <a:ext cx="186285" cy="44249"/>
          </a:xfrm>
          <a:custGeom>
            <a:avLst/>
            <a:gdLst>
              <a:gd name="connsiteX0" fmla="*/ 283 w 186285"/>
              <a:gd name="connsiteY0" fmla="*/ 38253 h 44249"/>
              <a:gd name="connsiteX1" fmla="*/ 149508 w 186285"/>
              <a:gd name="connsiteY1" fmla="*/ 16028 h 44249"/>
              <a:gd name="connsiteX2" fmla="*/ 186021 w 186285"/>
              <a:gd name="connsiteY2" fmla="*/ 153 h 44249"/>
              <a:gd name="connsiteX3" fmla="*/ 138396 w 186285"/>
              <a:gd name="connsiteY3" fmla="*/ 25553 h 44249"/>
              <a:gd name="connsiteX4" fmla="*/ 112996 w 186285"/>
              <a:gd name="connsiteY4" fmla="*/ 43015 h 44249"/>
              <a:gd name="connsiteX5" fmla="*/ 283 w 186285"/>
              <a:gd name="connsiteY5" fmla="*/ 38253 h 4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285" h="44249">
                <a:moveTo>
                  <a:pt x="283" y="38253"/>
                </a:moveTo>
                <a:cubicBezTo>
                  <a:pt x="6368" y="33755"/>
                  <a:pt x="118552" y="22378"/>
                  <a:pt x="149508" y="16028"/>
                </a:cubicBezTo>
                <a:cubicBezTo>
                  <a:pt x="180464" y="9678"/>
                  <a:pt x="187873" y="-1434"/>
                  <a:pt x="186021" y="153"/>
                </a:cubicBezTo>
                <a:cubicBezTo>
                  <a:pt x="184169" y="1740"/>
                  <a:pt x="150567" y="18409"/>
                  <a:pt x="138396" y="25553"/>
                </a:cubicBezTo>
                <a:cubicBezTo>
                  <a:pt x="126225" y="32697"/>
                  <a:pt x="138131" y="39840"/>
                  <a:pt x="112996" y="43015"/>
                </a:cubicBezTo>
                <a:cubicBezTo>
                  <a:pt x="87861" y="46190"/>
                  <a:pt x="-5802" y="42751"/>
                  <a:pt x="283" y="38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47931D9-1F2A-451B-8223-55DE9AA377F2}"/>
              </a:ext>
            </a:extLst>
          </p:cNvPr>
          <p:cNvSpPr/>
          <p:nvPr/>
        </p:nvSpPr>
        <p:spPr>
          <a:xfrm>
            <a:off x="5654594" y="4824216"/>
            <a:ext cx="186964" cy="71922"/>
          </a:xfrm>
          <a:custGeom>
            <a:avLst/>
            <a:gdLst>
              <a:gd name="connsiteX0" fmla="*/ 81 w 186964"/>
              <a:gd name="connsiteY0" fmla="*/ 71634 h 71922"/>
              <a:gd name="connsiteX1" fmla="*/ 133431 w 186964"/>
              <a:gd name="connsiteY1" fmla="*/ 47822 h 71922"/>
              <a:gd name="connsiteX2" fmla="*/ 185819 w 186964"/>
              <a:gd name="connsiteY2" fmla="*/ 197 h 71922"/>
              <a:gd name="connsiteX3" fmla="*/ 168356 w 186964"/>
              <a:gd name="connsiteY3" fmla="*/ 31947 h 71922"/>
              <a:gd name="connsiteX4" fmla="*/ 154069 w 186964"/>
              <a:gd name="connsiteY4" fmla="*/ 58934 h 71922"/>
              <a:gd name="connsiteX5" fmla="*/ 81 w 186964"/>
              <a:gd name="connsiteY5" fmla="*/ 71634 h 7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64" h="71922">
                <a:moveTo>
                  <a:pt x="81" y="71634"/>
                </a:moveTo>
                <a:cubicBezTo>
                  <a:pt x="-3359" y="69782"/>
                  <a:pt x="102475" y="59728"/>
                  <a:pt x="133431" y="47822"/>
                </a:cubicBezTo>
                <a:cubicBezTo>
                  <a:pt x="164387" y="35916"/>
                  <a:pt x="179998" y="2843"/>
                  <a:pt x="185819" y="197"/>
                </a:cubicBezTo>
                <a:cubicBezTo>
                  <a:pt x="191640" y="-2449"/>
                  <a:pt x="173648" y="22158"/>
                  <a:pt x="168356" y="31947"/>
                </a:cubicBezTo>
                <a:cubicBezTo>
                  <a:pt x="163064" y="41736"/>
                  <a:pt x="179733" y="51790"/>
                  <a:pt x="154069" y="58934"/>
                </a:cubicBezTo>
                <a:cubicBezTo>
                  <a:pt x="128405" y="66078"/>
                  <a:pt x="3521" y="73486"/>
                  <a:pt x="81" y="7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3B3A8E9-DC5F-4E73-8A5E-3958544130BF}"/>
              </a:ext>
            </a:extLst>
          </p:cNvPr>
          <p:cNvSpPr/>
          <p:nvPr/>
        </p:nvSpPr>
        <p:spPr>
          <a:xfrm>
            <a:off x="5958325" y="4902156"/>
            <a:ext cx="221321" cy="139956"/>
          </a:xfrm>
          <a:custGeom>
            <a:avLst/>
            <a:gdLst>
              <a:gd name="connsiteX0" fmla="*/ 1150 w 221321"/>
              <a:gd name="connsiteY0" fmla="*/ 1632 h 139956"/>
              <a:gd name="connsiteX1" fmla="*/ 112275 w 221321"/>
              <a:gd name="connsiteY1" fmla="*/ 50844 h 139956"/>
              <a:gd name="connsiteX2" fmla="*/ 215463 w 221321"/>
              <a:gd name="connsiteY2" fmla="*/ 136569 h 139956"/>
              <a:gd name="connsiteX3" fmla="*/ 185300 w 221321"/>
              <a:gd name="connsiteY3" fmla="*/ 109582 h 139956"/>
              <a:gd name="connsiteX4" fmla="*/ 1150 w 221321"/>
              <a:gd name="connsiteY4" fmla="*/ 1632 h 1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21" h="139956">
                <a:moveTo>
                  <a:pt x="1150" y="1632"/>
                </a:moveTo>
                <a:cubicBezTo>
                  <a:pt x="-11021" y="-8158"/>
                  <a:pt x="76556" y="28355"/>
                  <a:pt x="112275" y="50844"/>
                </a:cubicBezTo>
                <a:cubicBezTo>
                  <a:pt x="147994" y="73334"/>
                  <a:pt x="203292" y="126779"/>
                  <a:pt x="215463" y="136569"/>
                </a:cubicBezTo>
                <a:cubicBezTo>
                  <a:pt x="227634" y="146359"/>
                  <a:pt x="222342" y="134188"/>
                  <a:pt x="185300" y="109582"/>
                </a:cubicBezTo>
                <a:cubicBezTo>
                  <a:pt x="148258" y="84976"/>
                  <a:pt x="13321" y="11422"/>
                  <a:pt x="1150" y="1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FB05E7F-717B-4D45-BABF-E468A41B2B0D}"/>
              </a:ext>
            </a:extLst>
          </p:cNvPr>
          <p:cNvSpPr/>
          <p:nvPr/>
        </p:nvSpPr>
        <p:spPr>
          <a:xfrm>
            <a:off x="5330771" y="4966925"/>
            <a:ext cx="305511" cy="161063"/>
          </a:xfrm>
          <a:custGeom>
            <a:avLst/>
            <a:gdLst>
              <a:gd name="connsiteX0" fmla="*/ 303267 w 305511"/>
              <a:gd name="connsiteY0" fmla="*/ 363 h 161063"/>
              <a:gd name="connsiteX1" fmla="*/ 187379 w 305511"/>
              <a:gd name="connsiteY1" fmla="*/ 65450 h 161063"/>
              <a:gd name="connsiteX2" fmla="*/ 3229 w 305511"/>
              <a:gd name="connsiteY2" fmla="*/ 160700 h 161063"/>
              <a:gd name="connsiteX3" fmla="*/ 85779 w 305511"/>
              <a:gd name="connsiteY3" fmla="*/ 94025 h 161063"/>
              <a:gd name="connsiteX4" fmla="*/ 303267 w 305511"/>
              <a:gd name="connsiteY4" fmla="*/ 363 h 16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511" h="161063">
                <a:moveTo>
                  <a:pt x="303267" y="363"/>
                </a:moveTo>
                <a:cubicBezTo>
                  <a:pt x="320200" y="-4399"/>
                  <a:pt x="237385" y="38727"/>
                  <a:pt x="187379" y="65450"/>
                </a:cubicBezTo>
                <a:cubicBezTo>
                  <a:pt x="137373" y="92173"/>
                  <a:pt x="20162" y="155938"/>
                  <a:pt x="3229" y="160700"/>
                </a:cubicBezTo>
                <a:cubicBezTo>
                  <a:pt x="-13704" y="165462"/>
                  <a:pt x="39212" y="122335"/>
                  <a:pt x="85779" y="94025"/>
                </a:cubicBezTo>
                <a:cubicBezTo>
                  <a:pt x="132346" y="65715"/>
                  <a:pt x="286334" y="5125"/>
                  <a:pt x="303267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61894A0-9E00-40EE-9E51-3721CCF4EB64}"/>
              </a:ext>
            </a:extLst>
          </p:cNvPr>
          <p:cNvSpPr/>
          <p:nvPr/>
        </p:nvSpPr>
        <p:spPr>
          <a:xfrm>
            <a:off x="4946646" y="5120458"/>
            <a:ext cx="409525" cy="150071"/>
          </a:xfrm>
          <a:custGeom>
            <a:avLst/>
            <a:gdLst>
              <a:gd name="connsiteX0" fmla="*/ 4 w 409525"/>
              <a:gd name="connsiteY0" fmla="*/ 150042 h 150071"/>
              <a:gd name="connsiteX1" fmla="*/ 127004 w 409525"/>
              <a:gd name="connsiteY1" fmla="*/ 34155 h 150071"/>
              <a:gd name="connsiteX2" fmla="*/ 90492 w 409525"/>
              <a:gd name="connsiteY2" fmla="*/ 110355 h 150071"/>
              <a:gd name="connsiteX3" fmla="*/ 144467 w 409525"/>
              <a:gd name="connsiteY3" fmla="*/ 57967 h 150071"/>
              <a:gd name="connsiteX4" fmla="*/ 204792 w 409525"/>
              <a:gd name="connsiteY4" fmla="*/ 69080 h 150071"/>
              <a:gd name="connsiteX5" fmla="*/ 407992 w 409525"/>
              <a:gd name="connsiteY5" fmla="*/ 817 h 150071"/>
              <a:gd name="connsiteX6" fmla="*/ 292104 w 409525"/>
              <a:gd name="connsiteY6" fmla="*/ 32567 h 150071"/>
              <a:gd name="connsiteX7" fmla="*/ 182567 w 409525"/>
              <a:gd name="connsiteY7" fmla="*/ 50030 h 150071"/>
              <a:gd name="connsiteX8" fmla="*/ 147642 w 409525"/>
              <a:gd name="connsiteY8" fmla="*/ 29392 h 150071"/>
              <a:gd name="connsiteX9" fmla="*/ 122242 w 409525"/>
              <a:gd name="connsiteY9" fmla="*/ 21455 h 150071"/>
              <a:gd name="connsiteX10" fmla="*/ 4 w 409525"/>
              <a:gd name="connsiteY10" fmla="*/ 150042 h 15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525" h="150071">
                <a:moveTo>
                  <a:pt x="4" y="150042"/>
                </a:moveTo>
                <a:cubicBezTo>
                  <a:pt x="798" y="152159"/>
                  <a:pt x="111923" y="40769"/>
                  <a:pt x="127004" y="34155"/>
                </a:cubicBezTo>
                <a:cubicBezTo>
                  <a:pt x="142085" y="27541"/>
                  <a:pt x="87582" y="106386"/>
                  <a:pt x="90492" y="110355"/>
                </a:cubicBezTo>
                <a:cubicBezTo>
                  <a:pt x="93403" y="114324"/>
                  <a:pt x="125417" y="64846"/>
                  <a:pt x="144467" y="57967"/>
                </a:cubicBezTo>
                <a:cubicBezTo>
                  <a:pt x="163517" y="51088"/>
                  <a:pt x="160871" y="78605"/>
                  <a:pt x="204792" y="69080"/>
                </a:cubicBezTo>
                <a:cubicBezTo>
                  <a:pt x="248713" y="59555"/>
                  <a:pt x="393440" y="6903"/>
                  <a:pt x="407992" y="817"/>
                </a:cubicBezTo>
                <a:cubicBezTo>
                  <a:pt x="422544" y="-5269"/>
                  <a:pt x="329675" y="24365"/>
                  <a:pt x="292104" y="32567"/>
                </a:cubicBezTo>
                <a:cubicBezTo>
                  <a:pt x="254533" y="40769"/>
                  <a:pt x="206644" y="50559"/>
                  <a:pt x="182567" y="50030"/>
                </a:cubicBezTo>
                <a:cubicBezTo>
                  <a:pt x="158490" y="49501"/>
                  <a:pt x="157696" y="34154"/>
                  <a:pt x="147642" y="29392"/>
                </a:cubicBezTo>
                <a:cubicBezTo>
                  <a:pt x="137588" y="24629"/>
                  <a:pt x="143144" y="5315"/>
                  <a:pt x="122242" y="21455"/>
                </a:cubicBezTo>
                <a:cubicBezTo>
                  <a:pt x="101340" y="37595"/>
                  <a:pt x="-790" y="147925"/>
                  <a:pt x="4" y="150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C6DC907-8A1A-4735-9060-31E424D5CB8D}"/>
              </a:ext>
            </a:extLst>
          </p:cNvPr>
          <p:cNvSpPr/>
          <p:nvPr/>
        </p:nvSpPr>
        <p:spPr>
          <a:xfrm>
            <a:off x="5557817" y="4988703"/>
            <a:ext cx="352160" cy="56509"/>
          </a:xfrm>
          <a:custGeom>
            <a:avLst/>
            <a:gdLst>
              <a:gd name="connsiteX0" fmla="*/ 21 w 352160"/>
              <a:gd name="connsiteY0" fmla="*/ 56372 h 56509"/>
              <a:gd name="connsiteX1" fmla="*/ 154008 w 352160"/>
              <a:gd name="connsiteY1" fmla="*/ 16685 h 56509"/>
              <a:gd name="connsiteX2" fmla="*/ 215921 w 352160"/>
              <a:gd name="connsiteY2" fmla="*/ 19860 h 56509"/>
              <a:gd name="connsiteX3" fmla="*/ 331808 w 352160"/>
              <a:gd name="connsiteY3" fmla="*/ 27797 h 56509"/>
              <a:gd name="connsiteX4" fmla="*/ 349271 w 352160"/>
              <a:gd name="connsiteY4" fmla="*/ 30972 h 56509"/>
              <a:gd name="connsiteX5" fmla="*/ 298471 w 352160"/>
              <a:gd name="connsiteY5" fmla="*/ 13510 h 56509"/>
              <a:gd name="connsiteX6" fmla="*/ 165121 w 352160"/>
              <a:gd name="connsiteY6" fmla="*/ 810 h 56509"/>
              <a:gd name="connsiteX7" fmla="*/ 21 w 352160"/>
              <a:gd name="connsiteY7" fmla="*/ 56372 h 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160" h="56509">
                <a:moveTo>
                  <a:pt x="21" y="56372"/>
                </a:moveTo>
                <a:cubicBezTo>
                  <a:pt x="-1831" y="59018"/>
                  <a:pt x="118025" y="22770"/>
                  <a:pt x="154008" y="16685"/>
                </a:cubicBezTo>
                <a:cubicBezTo>
                  <a:pt x="189991" y="10600"/>
                  <a:pt x="215921" y="19860"/>
                  <a:pt x="215921" y="19860"/>
                </a:cubicBezTo>
                <a:lnTo>
                  <a:pt x="331808" y="27797"/>
                </a:lnTo>
                <a:cubicBezTo>
                  <a:pt x="354033" y="29649"/>
                  <a:pt x="354827" y="33353"/>
                  <a:pt x="349271" y="30972"/>
                </a:cubicBezTo>
                <a:cubicBezTo>
                  <a:pt x="343715" y="28591"/>
                  <a:pt x="329163" y="18537"/>
                  <a:pt x="298471" y="13510"/>
                </a:cubicBezTo>
                <a:cubicBezTo>
                  <a:pt x="267779" y="8483"/>
                  <a:pt x="211158" y="-3159"/>
                  <a:pt x="165121" y="810"/>
                </a:cubicBezTo>
                <a:cubicBezTo>
                  <a:pt x="119084" y="4779"/>
                  <a:pt x="1873" y="53726"/>
                  <a:pt x="21" y="56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8D88CF9-8E52-4648-B8AA-B5D55371B2E3}"/>
              </a:ext>
            </a:extLst>
          </p:cNvPr>
          <p:cNvSpPr/>
          <p:nvPr/>
        </p:nvSpPr>
        <p:spPr>
          <a:xfrm>
            <a:off x="5961615" y="5003633"/>
            <a:ext cx="205499" cy="123057"/>
          </a:xfrm>
          <a:custGeom>
            <a:avLst/>
            <a:gdLst>
              <a:gd name="connsiteX0" fmla="*/ 1035 w 205499"/>
              <a:gd name="connsiteY0" fmla="*/ 167 h 123057"/>
              <a:gd name="connsiteX1" fmla="*/ 83585 w 205499"/>
              <a:gd name="connsiteY1" fmla="*/ 36680 h 123057"/>
              <a:gd name="connsiteX2" fmla="*/ 202648 w 205499"/>
              <a:gd name="connsiteY2" fmla="*/ 122405 h 123057"/>
              <a:gd name="connsiteX3" fmla="*/ 166135 w 205499"/>
              <a:gd name="connsiteY3" fmla="*/ 74780 h 123057"/>
              <a:gd name="connsiteX4" fmla="*/ 140735 w 205499"/>
              <a:gd name="connsiteY4" fmla="*/ 49380 h 123057"/>
              <a:gd name="connsiteX5" fmla="*/ 1035 w 205499"/>
              <a:gd name="connsiteY5" fmla="*/ 167 h 12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99" h="123057">
                <a:moveTo>
                  <a:pt x="1035" y="167"/>
                </a:moveTo>
                <a:cubicBezTo>
                  <a:pt x="-8490" y="-1950"/>
                  <a:pt x="49983" y="16307"/>
                  <a:pt x="83585" y="36680"/>
                </a:cubicBezTo>
                <a:cubicBezTo>
                  <a:pt x="117187" y="57053"/>
                  <a:pt x="188890" y="116055"/>
                  <a:pt x="202648" y="122405"/>
                </a:cubicBezTo>
                <a:cubicBezTo>
                  <a:pt x="216406" y="128755"/>
                  <a:pt x="176454" y="86951"/>
                  <a:pt x="166135" y="74780"/>
                </a:cubicBezTo>
                <a:cubicBezTo>
                  <a:pt x="155816" y="62609"/>
                  <a:pt x="163489" y="59699"/>
                  <a:pt x="140735" y="49380"/>
                </a:cubicBezTo>
                <a:cubicBezTo>
                  <a:pt x="117981" y="39061"/>
                  <a:pt x="10560" y="2284"/>
                  <a:pt x="1035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53523F1-5152-4800-AD30-001105E134E0}"/>
              </a:ext>
            </a:extLst>
          </p:cNvPr>
          <p:cNvSpPr/>
          <p:nvPr/>
        </p:nvSpPr>
        <p:spPr>
          <a:xfrm>
            <a:off x="6188075" y="5069749"/>
            <a:ext cx="90832" cy="164291"/>
          </a:xfrm>
          <a:custGeom>
            <a:avLst/>
            <a:gdLst>
              <a:gd name="connsiteX0" fmla="*/ 0 w 90832"/>
              <a:gd name="connsiteY0" fmla="*/ 726 h 164291"/>
              <a:gd name="connsiteX1" fmla="*/ 63500 w 90832"/>
              <a:gd name="connsiteY1" fmla="*/ 100739 h 164291"/>
              <a:gd name="connsiteX2" fmla="*/ 90488 w 90832"/>
              <a:gd name="connsiteY2" fmla="*/ 162651 h 164291"/>
              <a:gd name="connsiteX3" fmla="*/ 77788 w 90832"/>
              <a:gd name="connsiteY3" fmla="*/ 138839 h 164291"/>
              <a:gd name="connsiteX4" fmla="*/ 63500 w 90832"/>
              <a:gd name="connsiteY4" fmla="*/ 59464 h 164291"/>
              <a:gd name="connsiteX5" fmla="*/ 0 w 90832"/>
              <a:gd name="connsiteY5" fmla="*/ 726 h 1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2" h="164291">
                <a:moveTo>
                  <a:pt x="0" y="726"/>
                </a:moveTo>
                <a:cubicBezTo>
                  <a:pt x="0" y="7605"/>
                  <a:pt x="48419" y="73752"/>
                  <a:pt x="63500" y="100739"/>
                </a:cubicBezTo>
                <a:cubicBezTo>
                  <a:pt x="78581" y="127726"/>
                  <a:pt x="88107" y="156301"/>
                  <a:pt x="90488" y="162651"/>
                </a:cubicBezTo>
                <a:cubicBezTo>
                  <a:pt x="92869" y="169001"/>
                  <a:pt x="82286" y="156037"/>
                  <a:pt x="77788" y="138839"/>
                </a:cubicBezTo>
                <a:cubicBezTo>
                  <a:pt x="73290" y="121641"/>
                  <a:pt x="75935" y="81424"/>
                  <a:pt x="63500" y="59464"/>
                </a:cubicBezTo>
                <a:cubicBezTo>
                  <a:pt x="51065" y="37504"/>
                  <a:pt x="0" y="-6153"/>
                  <a:pt x="0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5CA92C1-8AF8-488B-B9B6-63E30325BAED}"/>
              </a:ext>
            </a:extLst>
          </p:cNvPr>
          <p:cNvSpPr/>
          <p:nvPr/>
        </p:nvSpPr>
        <p:spPr>
          <a:xfrm>
            <a:off x="6184720" y="5141891"/>
            <a:ext cx="135033" cy="185861"/>
          </a:xfrm>
          <a:custGeom>
            <a:avLst/>
            <a:gdLst>
              <a:gd name="connsiteX0" fmla="*/ 180 w 135033"/>
              <a:gd name="connsiteY0" fmla="*/ 22 h 185861"/>
              <a:gd name="connsiteX1" fmla="*/ 31930 w 135033"/>
              <a:gd name="connsiteY1" fmla="*/ 61934 h 185861"/>
              <a:gd name="connsiteX2" fmla="*/ 74793 w 135033"/>
              <a:gd name="connsiteY2" fmla="*/ 101622 h 185861"/>
              <a:gd name="connsiteX3" fmla="*/ 130355 w 135033"/>
              <a:gd name="connsiteY3" fmla="*/ 184172 h 185861"/>
              <a:gd name="connsiteX4" fmla="*/ 122418 w 135033"/>
              <a:gd name="connsiteY4" fmla="*/ 149247 h 185861"/>
              <a:gd name="connsiteX5" fmla="*/ 46218 w 135033"/>
              <a:gd name="connsiteY5" fmla="*/ 55584 h 185861"/>
              <a:gd name="connsiteX6" fmla="*/ 180 w 135033"/>
              <a:gd name="connsiteY6" fmla="*/ 22 h 18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33" h="185861">
                <a:moveTo>
                  <a:pt x="180" y="22"/>
                </a:moveTo>
                <a:cubicBezTo>
                  <a:pt x="-2201" y="1080"/>
                  <a:pt x="19495" y="45001"/>
                  <a:pt x="31930" y="61934"/>
                </a:cubicBezTo>
                <a:cubicBezTo>
                  <a:pt x="44365" y="78867"/>
                  <a:pt x="58389" y="81249"/>
                  <a:pt x="74793" y="101622"/>
                </a:cubicBezTo>
                <a:cubicBezTo>
                  <a:pt x="91197" y="121995"/>
                  <a:pt x="122418" y="176235"/>
                  <a:pt x="130355" y="184172"/>
                </a:cubicBezTo>
                <a:cubicBezTo>
                  <a:pt x="138292" y="192109"/>
                  <a:pt x="136441" y="170678"/>
                  <a:pt x="122418" y="149247"/>
                </a:cubicBezTo>
                <a:cubicBezTo>
                  <a:pt x="108395" y="127816"/>
                  <a:pt x="66591" y="76221"/>
                  <a:pt x="46218" y="55584"/>
                </a:cubicBezTo>
                <a:cubicBezTo>
                  <a:pt x="25845" y="34947"/>
                  <a:pt x="2561" y="-1036"/>
                  <a:pt x="180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72CD4035-7222-479C-8E34-CF17497AD54E}"/>
              </a:ext>
            </a:extLst>
          </p:cNvPr>
          <p:cNvSpPr/>
          <p:nvPr/>
        </p:nvSpPr>
        <p:spPr>
          <a:xfrm>
            <a:off x="5083562" y="5467371"/>
            <a:ext cx="124894" cy="188971"/>
          </a:xfrm>
          <a:custGeom>
            <a:avLst/>
            <a:gdLst>
              <a:gd name="connsiteX0" fmla="*/ 4376 w 124894"/>
              <a:gd name="connsiteY0" fmla="*/ 188892 h 188971"/>
              <a:gd name="connsiteX1" fmla="*/ 12313 w 124894"/>
              <a:gd name="connsiteY1" fmla="*/ 88879 h 188971"/>
              <a:gd name="connsiteX2" fmla="*/ 123438 w 124894"/>
              <a:gd name="connsiteY2" fmla="*/ 1567 h 188971"/>
              <a:gd name="connsiteX3" fmla="*/ 72638 w 124894"/>
              <a:gd name="connsiteY3" fmla="*/ 38079 h 188971"/>
              <a:gd name="connsiteX4" fmla="*/ 26601 w 124894"/>
              <a:gd name="connsiteY4" fmla="*/ 104754 h 188971"/>
              <a:gd name="connsiteX5" fmla="*/ 4376 w 124894"/>
              <a:gd name="connsiteY5" fmla="*/ 188892 h 18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94" h="188971">
                <a:moveTo>
                  <a:pt x="4376" y="188892"/>
                </a:moveTo>
                <a:cubicBezTo>
                  <a:pt x="1995" y="186246"/>
                  <a:pt x="-7531" y="120100"/>
                  <a:pt x="12313" y="88879"/>
                </a:cubicBezTo>
                <a:cubicBezTo>
                  <a:pt x="32157" y="57658"/>
                  <a:pt x="113384" y="10034"/>
                  <a:pt x="123438" y="1567"/>
                </a:cubicBezTo>
                <a:cubicBezTo>
                  <a:pt x="133492" y="-6900"/>
                  <a:pt x="88777" y="20881"/>
                  <a:pt x="72638" y="38079"/>
                </a:cubicBezTo>
                <a:cubicBezTo>
                  <a:pt x="56499" y="55277"/>
                  <a:pt x="38772" y="81735"/>
                  <a:pt x="26601" y="104754"/>
                </a:cubicBezTo>
                <a:cubicBezTo>
                  <a:pt x="14430" y="127773"/>
                  <a:pt x="6757" y="191538"/>
                  <a:pt x="4376" y="188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7700E18-2D12-4648-84ED-2F59B672B861}"/>
              </a:ext>
            </a:extLst>
          </p:cNvPr>
          <p:cNvSpPr/>
          <p:nvPr/>
        </p:nvSpPr>
        <p:spPr>
          <a:xfrm>
            <a:off x="5248224" y="5295856"/>
            <a:ext cx="273485" cy="175065"/>
          </a:xfrm>
          <a:custGeom>
            <a:avLst/>
            <a:gdLst>
              <a:gd name="connsiteX0" fmla="*/ 51 w 273485"/>
              <a:gd name="connsiteY0" fmla="*/ 174669 h 175065"/>
              <a:gd name="connsiteX1" fmla="*/ 123876 w 273485"/>
              <a:gd name="connsiteY1" fmla="*/ 55607 h 175065"/>
              <a:gd name="connsiteX2" fmla="*/ 271514 w 273485"/>
              <a:gd name="connsiteY2" fmla="*/ 6394 h 175065"/>
              <a:gd name="connsiteX3" fmla="*/ 212776 w 273485"/>
              <a:gd name="connsiteY3" fmla="*/ 7982 h 175065"/>
              <a:gd name="connsiteX4" fmla="*/ 138164 w 273485"/>
              <a:gd name="connsiteY4" fmla="*/ 11157 h 175065"/>
              <a:gd name="connsiteX5" fmla="*/ 51 w 273485"/>
              <a:gd name="connsiteY5" fmla="*/ 174669 h 17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85" h="175065">
                <a:moveTo>
                  <a:pt x="51" y="174669"/>
                </a:moveTo>
                <a:cubicBezTo>
                  <a:pt x="-2330" y="182077"/>
                  <a:pt x="78632" y="83653"/>
                  <a:pt x="123876" y="55607"/>
                </a:cubicBezTo>
                <a:cubicBezTo>
                  <a:pt x="169120" y="27561"/>
                  <a:pt x="256697" y="14331"/>
                  <a:pt x="271514" y="6394"/>
                </a:cubicBezTo>
                <a:cubicBezTo>
                  <a:pt x="286331" y="-1544"/>
                  <a:pt x="212776" y="7982"/>
                  <a:pt x="212776" y="7982"/>
                </a:cubicBezTo>
                <a:cubicBezTo>
                  <a:pt x="190551" y="8776"/>
                  <a:pt x="173089" y="-12391"/>
                  <a:pt x="138164" y="11157"/>
                </a:cubicBezTo>
                <a:cubicBezTo>
                  <a:pt x="103239" y="34705"/>
                  <a:pt x="2432" y="167261"/>
                  <a:pt x="51" y="174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046E013-31F5-4B8A-BBCF-5A3C1F460776}"/>
              </a:ext>
            </a:extLst>
          </p:cNvPr>
          <p:cNvSpPr/>
          <p:nvPr/>
        </p:nvSpPr>
        <p:spPr>
          <a:xfrm>
            <a:off x="5133971" y="5481557"/>
            <a:ext cx="129969" cy="149325"/>
          </a:xfrm>
          <a:custGeom>
            <a:avLst/>
            <a:gdLst>
              <a:gd name="connsiteX0" fmla="*/ 128592 w 129969"/>
              <a:gd name="connsiteY0" fmla="*/ 81 h 149325"/>
              <a:gd name="connsiteX1" fmla="*/ 55567 w 129969"/>
              <a:gd name="connsiteY1" fmla="*/ 76281 h 149325"/>
              <a:gd name="connsiteX2" fmla="*/ 28579 w 129969"/>
              <a:gd name="connsiteY2" fmla="*/ 96918 h 149325"/>
              <a:gd name="connsiteX3" fmla="*/ 4 w 129969"/>
              <a:gd name="connsiteY3" fmla="*/ 149306 h 149325"/>
              <a:gd name="connsiteX4" fmla="*/ 26992 w 129969"/>
              <a:gd name="connsiteY4" fmla="*/ 90568 h 149325"/>
              <a:gd name="connsiteX5" fmla="*/ 98429 w 129969"/>
              <a:gd name="connsiteY5" fmla="*/ 61993 h 149325"/>
              <a:gd name="connsiteX6" fmla="*/ 128592 w 129969"/>
              <a:gd name="connsiteY6" fmla="*/ 81 h 1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969" h="149325">
                <a:moveTo>
                  <a:pt x="128592" y="81"/>
                </a:moveTo>
                <a:cubicBezTo>
                  <a:pt x="121448" y="2462"/>
                  <a:pt x="72236" y="60142"/>
                  <a:pt x="55567" y="76281"/>
                </a:cubicBezTo>
                <a:cubicBezTo>
                  <a:pt x="38898" y="92420"/>
                  <a:pt x="37839" y="84747"/>
                  <a:pt x="28579" y="96918"/>
                </a:cubicBezTo>
                <a:cubicBezTo>
                  <a:pt x="19319" y="109089"/>
                  <a:pt x="268" y="150364"/>
                  <a:pt x="4" y="149306"/>
                </a:cubicBezTo>
                <a:cubicBezTo>
                  <a:pt x="-261" y="148248"/>
                  <a:pt x="10588" y="105120"/>
                  <a:pt x="26992" y="90568"/>
                </a:cubicBezTo>
                <a:cubicBezTo>
                  <a:pt x="43396" y="76016"/>
                  <a:pt x="83348" y="76016"/>
                  <a:pt x="98429" y="61993"/>
                </a:cubicBezTo>
                <a:cubicBezTo>
                  <a:pt x="113510" y="47970"/>
                  <a:pt x="135736" y="-2300"/>
                  <a:pt x="128592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E63D509-E7C5-4498-8850-FA8A5797F301}"/>
              </a:ext>
            </a:extLst>
          </p:cNvPr>
          <p:cNvSpPr/>
          <p:nvPr/>
        </p:nvSpPr>
        <p:spPr>
          <a:xfrm>
            <a:off x="5206705" y="5372017"/>
            <a:ext cx="132095" cy="110619"/>
          </a:xfrm>
          <a:custGeom>
            <a:avLst/>
            <a:gdLst>
              <a:gd name="connsiteX0" fmla="*/ 132058 w 132095"/>
              <a:gd name="connsiteY0" fmla="*/ 83 h 110619"/>
              <a:gd name="connsiteX1" fmla="*/ 43158 w 132095"/>
              <a:gd name="connsiteY1" fmla="*/ 38183 h 110619"/>
              <a:gd name="connsiteX2" fmla="*/ 295 w 132095"/>
              <a:gd name="connsiteY2" fmla="*/ 109621 h 110619"/>
              <a:gd name="connsiteX3" fmla="*/ 25695 w 132095"/>
              <a:gd name="connsiteY3" fmla="*/ 77871 h 110619"/>
              <a:gd name="connsiteX4" fmla="*/ 54270 w 132095"/>
              <a:gd name="connsiteY4" fmla="*/ 47708 h 110619"/>
              <a:gd name="connsiteX5" fmla="*/ 132058 w 132095"/>
              <a:gd name="connsiteY5" fmla="*/ 83 h 11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95" h="110619">
                <a:moveTo>
                  <a:pt x="132058" y="83"/>
                </a:moveTo>
                <a:cubicBezTo>
                  <a:pt x="130206" y="-1504"/>
                  <a:pt x="65118" y="19927"/>
                  <a:pt x="43158" y="38183"/>
                </a:cubicBezTo>
                <a:cubicBezTo>
                  <a:pt x="21198" y="56439"/>
                  <a:pt x="3205" y="103006"/>
                  <a:pt x="295" y="109621"/>
                </a:cubicBezTo>
                <a:cubicBezTo>
                  <a:pt x="-2616" y="116236"/>
                  <a:pt x="16699" y="88190"/>
                  <a:pt x="25695" y="77871"/>
                </a:cubicBezTo>
                <a:cubicBezTo>
                  <a:pt x="34691" y="67552"/>
                  <a:pt x="42628" y="56439"/>
                  <a:pt x="54270" y="47708"/>
                </a:cubicBezTo>
                <a:cubicBezTo>
                  <a:pt x="65912" y="38977"/>
                  <a:pt x="133910" y="1670"/>
                  <a:pt x="13205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8E5B2CC-2CDA-47B0-970D-2CD8887E9631}"/>
              </a:ext>
            </a:extLst>
          </p:cNvPr>
          <p:cNvSpPr/>
          <p:nvPr/>
        </p:nvSpPr>
        <p:spPr>
          <a:xfrm>
            <a:off x="5460474" y="5219901"/>
            <a:ext cx="424973" cy="64967"/>
          </a:xfrm>
          <a:custGeom>
            <a:avLst/>
            <a:gdLst>
              <a:gd name="connsiteX0" fmla="*/ 526 w 424973"/>
              <a:gd name="connsiteY0" fmla="*/ 64887 h 64967"/>
              <a:gd name="connsiteX1" fmla="*/ 175151 w 424973"/>
              <a:gd name="connsiteY1" fmla="*/ 15674 h 64967"/>
              <a:gd name="connsiteX2" fmla="*/ 413276 w 424973"/>
              <a:gd name="connsiteY2" fmla="*/ 61712 h 64967"/>
              <a:gd name="connsiteX3" fmla="*/ 384701 w 424973"/>
              <a:gd name="connsiteY3" fmla="*/ 45837 h 64967"/>
              <a:gd name="connsiteX4" fmla="*/ 352951 w 424973"/>
              <a:gd name="connsiteY4" fmla="*/ 15674 h 64967"/>
              <a:gd name="connsiteX5" fmla="*/ 230714 w 424973"/>
              <a:gd name="connsiteY5" fmla="*/ 1387 h 64967"/>
              <a:gd name="connsiteX6" fmla="*/ 526 w 424973"/>
              <a:gd name="connsiteY6" fmla="*/ 64887 h 6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973" h="64967">
                <a:moveTo>
                  <a:pt x="526" y="64887"/>
                </a:moveTo>
                <a:cubicBezTo>
                  <a:pt x="-8735" y="67268"/>
                  <a:pt x="106359" y="16203"/>
                  <a:pt x="175151" y="15674"/>
                </a:cubicBezTo>
                <a:cubicBezTo>
                  <a:pt x="243943" y="15145"/>
                  <a:pt x="378351" y="56685"/>
                  <a:pt x="413276" y="61712"/>
                </a:cubicBezTo>
                <a:cubicBezTo>
                  <a:pt x="448201" y="66739"/>
                  <a:pt x="394755" y="53510"/>
                  <a:pt x="384701" y="45837"/>
                </a:cubicBezTo>
                <a:cubicBezTo>
                  <a:pt x="374647" y="38164"/>
                  <a:pt x="378615" y="23082"/>
                  <a:pt x="352951" y="15674"/>
                </a:cubicBezTo>
                <a:cubicBezTo>
                  <a:pt x="327287" y="8266"/>
                  <a:pt x="291568" y="-4169"/>
                  <a:pt x="230714" y="1387"/>
                </a:cubicBezTo>
                <a:cubicBezTo>
                  <a:pt x="169860" y="6943"/>
                  <a:pt x="9787" y="62506"/>
                  <a:pt x="526" y="64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0803B27-60C1-4BAA-B601-1FB43EF58B49}"/>
              </a:ext>
            </a:extLst>
          </p:cNvPr>
          <p:cNvSpPr/>
          <p:nvPr/>
        </p:nvSpPr>
        <p:spPr>
          <a:xfrm>
            <a:off x="5458846" y="5210563"/>
            <a:ext cx="211976" cy="71032"/>
          </a:xfrm>
          <a:custGeom>
            <a:avLst/>
            <a:gdLst>
              <a:gd name="connsiteX0" fmla="*/ 210117 w 211976"/>
              <a:gd name="connsiteY0" fmla="*/ 7550 h 71032"/>
              <a:gd name="connsiteX1" fmla="*/ 125979 w 211976"/>
              <a:gd name="connsiteY1" fmla="*/ 5962 h 71032"/>
              <a:gd name="connsiteX2" fmla="*/ 3742 w 211976"/>
              <a:gd name="connsiteY2" fmla="*/ 69462 h 71032"/>
              <a:gd name="connsiteX3" fmla="*/ 45017 w 211976"/>
              <a:gd name="connsiteY3" fmla="*/ 48825 h 71032"/>
              <a:gd name="connsiteX4" fmla="*/ 210117 w 211976"/>
              <a:gd name="connsiteY4" fmla="*/ 7550 h 7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76" h="71032">
                <a:moveTo>
                  <a:pt x="210117" y="7550"/>
                </a:moveTo>
                <a:cubicBezTo>
                  <a:pt x="223611" y="406"/>
                  <a:pt x="160375" y="-4357"/>
                  <a:pt x="125979" y="5962"/>
                </a:cubicBezTo>
                <a:cubicBezTo>
                  <a:pt x="91583" y="16281"/>
                  <a:pt x="17236" y="62318"/>
                  <a:pt x="3742" y="69462"/>
                </a:cubicBezTo>
                <a:cubicBezTo>
                  <a:pt x="-9752" y="76606"/>
                  <a:pt x="15384" y="57556"/>
                  <a:pt x="45017" y="48825"/>
                </a:cubicBezTo>
                <a:cubicBezTo>
                  <a:pt x="74650" y="40094"/>
                  <a:pt x="196623" y="14694"/>
                  <a:pt x="210117" y="7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4EF480C-BD54-4F9F-AB2E-543A390FD4C9}"/>
              </a:ext>
            </a:extLst>
          </p:cNvPr>
          <p:cNvSpPr/>
          <p:nvPr/>
        </p:nvSpPr>
        <p:spPr>
          <a:xfrm>
            <a:off x="5514832" y="5277845"/>
            <a:ext cx="570437" cy="185154"/>
          </a:xfrm>
          <a:custGeom>
            <a:avLst/>
            <a:gdLst>
              <a:gd name="connsiteX0" fmla="*/ 143 w 570437"/>
              <a:gd name="connsiteY0" fmla="*/ 10118 h 185154"/>
              <a:gd name="connsiteX1" fmla="*/ 230331 w 570437"/>
              <a:gd name="connsiteY1" fmla="*/ 6943 h 185154"/>
              <a:gd name="connsiteX2" fmla="*/ 439881 w 570437"/>
              <a:gd name="connsiteY2" fmla="*/ 105368 h 185154"/>
              <a:gd name="connsiteX3" fmla="*/ 566881 w 570437"/>
              <a:gd name="connsiteY3" fmla="*/ 183155 h 185154"/>
              <a:gd name="connsiteX4" fmla="*/ 519256 w 570437"/>
              <a:gd name="connsiteY4" fmla="*/ 154580 h 185154"/>
              <a:gd name="connsiteX5" fmla="*/ 354156 w 570437"/>
              <a:gd name="connsiteY5" fmla="*/ 73618 h 185154"/>
              <a:gd name="connsiteX6" fmla="*/ 198581 w 570437"/>
              <a:gd name="connsiteY6" fmla="*/ 25993 h 185154"/>
              <a:gd name="connsiteX7" fmla="*/ 143 w 570437"/>
              <a:gd name="connsiteY7" fmla="*/ 10118 h 18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437" h="185154">
                <a:moveTo>
                  <a:pt x="143" y="10118"/>
                </a:moveTo>
                <a:cubicBezTo>
                  <a:pt x="5435" y="6943"/>
                  <a:pt x="157041" y="-8932"/>
                  <a:pt x="230331" y="6943"/>
                </a:cubicBezTo>
                <a:cubicBezTo>
                  <a:pt x="303621" y="22818"/>
                  <a:pt x="383789" y="75999"/>
                  <a:pt x="439881" y="105368"/>
                </a:cubicBezTo>
                <a:cubicBezTo>
                  <a:pt x="495973" y="134737"/>
                  <a:pt x="553652" y="174953"/>
                  <a:pt x="566881" y="183155"/>
                </a:cubicBezTo>
                <a:cubicBezTo>
                  <a:pt x="580110" y="191357"/>
                  <a:pt x="554710" y="172836"/>
                  <a:pt x="519256" y="154580"/>
                </a:cubicBezTo>
                <a:cubicBezTo>
                  <a:pt x="483802" y="136324"/>
                  <a:pt x="407602" y="95049"/>
                  <a:pt x="354156" y="73618"/>
                </a:cubicBezTo>
                <a:cubicBezTo>
                  <a:pt x="300710" y="52187"/>
                  <a:pt x="259700" y="35253"/>
                  <a:pt x="198581" y="25993"/>
                </a:cubicBezTo>
                <a:cubicBezTo>
                  <a:pt x="137462" y="16733"/>
                  <a:pt x="-5149" y="13293"/>
                  <a:pt x="143" y="10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A4E1451-83D4-4E6B-8168-899A7DFE975E}"/>
              </a:ext>
            </a:extLst>
          </p:cNvPr>
          <p:cNvSpPr/>
          <p:nvPr/>
        </p:nvSpPr>
        <p:spPr>
          <a:xfrm>
            <a:off x="5142436" y="5467350"/>
            <a:ext cx="353489" cy="238632"/>
          </a:xfrm>
          <a:custGeom>
            <a:avLst/>
            <a:gdLst>
              <a:gd name="connsiteX0" fmla="*/ 353489 w 353489"/>
              <a:gd name="connsiteY0" fmla="*/ 0 h 238632"/>
              <a:gd name="connsiteX1" fmla="*/ 256652 w 353489"/>
              <a:gd name="connsiteY1" fmla="*/ 20638 h 238632"/>
              <a:gd name="connsiteX2" fmla="*/ 183627 w 353489"/>
              <a:gd name="connsiteY2" fmla="*/ 77788 h 238632"/>
              <a:gd name="connsiteX3" fmla="*/ 78852 w 353489"/>
              <a:gd name="connsiteY3" fmla="*/ 134938 h 238632"/>
              <a:gd name="connsiteX4" fmla="*/ 13764 w 353489"/>
              <a:gd name="connsiteY4" fmla="*/ 193675 h 238632"/>
              <a:gd name="connsiteX5" fmla="*/ 16939 w 353489"/>
              <a:gd name="connsiteY5" fmla="*/ 222250 h 238632"/>
              <a:gd name="connsiteX6" fmla="*/ 191564 w 353489"/>
              <a:gd name="connsiteY6" fmla="*/ 236538 h 238632"/>
              <a:gd name="connsiteX7" fmla="*/ 116952 w 353489"/>
              <a:gd name="connsiteY7" fmla="*/ 236538 h 238632"/>
              <a:gd name="connsiteX8" fmla="*/ 18527 w 353489"/>
              <a:gd name="connsiteY8" fmla="*/ 217488 h 238632"/>
              <a:gd name="connsiteX9" fmla="*/ 85202 w 353489"/>
              <a:gd name="connsiteY9" fmla="*/ 161925 h 238632"/>
              <a:gd name="connsiteX10" fmla="*/ 353489 w 353489"/>
              <a:gd name="connsiteY10" fmla="*/ 0 h 23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3489" h="238632">
                <a:moveTo>
                  <a:pt x="353489" y="0"/>
                </a:moveTo>
                <a:cubicBezTo>
                  <a:pt x="319225" y="3836"/>
                  <a:pt x="284962" y="7673"/>
                  <a:pt x="256652" y="20638"/>
                </a:cubicBezTo>
                <a:cubicBezTo>
                  <a:pt x="228342" y="33603"/>
                  <a:pt x="213260" y="58738"/>
                  <a:pt x="183627" y="77788"/>
                </a:cubicBezTo>
                <a:cubicBezTo>
                  <a:pt x="153994" y="96838"/>
                  <a:pt x="107162" y="115624"/>
                  <a:pt x="78852" y="134938"/>
                </a:cubicBezTo>
                <a:cubicBezTo>
                  <a:pt x="50542" y="154252"/>
                  <a:pt x="24083" y="179123"/>
                  <a:pt x="13764" y="193675"/>
                </a:cubicBezTo>
                <a:cubicBezTo>
                  <a:pt x="3445" y="208227"/>
                  <a:pt x="-12694" y="215106"/>
                  <a:pt x="16939" y="222250"/>
                </a:cubicBezTo>
                <a:cubicBezTo>
                  <a:pt x="46572" y="229394"/>
                  <a:pt x="174895" y="234157"/>
                  <a:pt x="191564" y="236538"/>
                </a:cubicBezTo>
                <a:cubicBezTo>
                  <a:pt x="208233" y="238919"/>
                  <a:pt x="145791" y="239713"/>
                  <a:pt x="116952" y="236538"/>
                </a:cubicBezTo>
                <a:cubicBezTo>
                  <a:pt x="88112" y="233363"/>
                  <a:pt x="23819" y="229923"/>
                  <a:pt x="18527" y="217488"/>
                </a:cubicBezTo>
                <a:cubicBezTo>
                  <a:pt x="13235" y="205053"/>
                  <a:pt x="85202" y="161925"/>
                  <a:pt x="85202" y="161925"/>
                </a:cubicBezTo>
                <a:lnTo>
                  <a:pt x="35348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799DCA5-1FE9-4642-BE09-D328D67C3A8F}"/>
              </a:ext>
            </a:extLst>
          </p:cNvPr>
          <p:cNvSpPr/>
          <p:nvPr/>
        </p:nvSpPr>
        <p:spPr>
          <a:xfrm>
            <a:off x="5310188" y="5608638"/>
            <a:ext cx="252449" cy="82561"/>
          </a:xfrm>
          <a:custGeom>
            <a:avLst/>
            <a:gdLst>
              <a:gd name="connsiteX0" fmla="*/ 0 w 252449"/>
              <a:gd name="connsiteY0" fmla="*/ 0 h 82561"/>
              <a:gd name="connsiteX1" fmla="*/ 76200 w 252449"/>
              <a:gd name="connsiteY1" fmla="*/ 50800 h 82561"/>
              <a:gd name="connsiteX2" fmla="*/ 190500 w 252449"/>
              <a:gd name="connsiteY2" fmla="*/ 73025 h 82561"/>
              <a:gd name="connsiteX3" fmla="*/ 252412 w 252449"/>
              <a:gd name="connsiteY3" fmla="*/ 82550 h 82561"/>
              <a:gd name="connsiteX4" fmla="*/ 182562 w 252449"/>
              <a:gd name="connsiteY4" fmla="*/ 71437 h 82561"/>
              <a:gd name="connsiteX5" fmla="*/ 0 w 252449"/>
              <a:gd name="connsiteY5" fmla="*/ 0 h 8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449" h="82561">
                <a:moveTo>
                  <a:pt x="0" y="0"/>
                </a:moveTo>
                <a:cubicBezTo>
                  <a:pt x="22225" y="19314"/>
                  <a:pt x="44450" y="38629"/>
                  <a:pt x="76200" y="50800"/>
                </a:cubicBezTo>
                <a:cubicBezTo>
                  <a:pt x="107950" y="62971"/>
                  <a:pt x="161131" y="67733"/>
                  <a:pt x="190500" y="73025"/>
                </a:cubicBezTo>
                <a:cubicBezTo>
                  <a:pt x="219869" y="78317"/>
                  <a:pt x="253735" y="82815"/>
                  <a:pt x="252412" y="82550"/>
                </a:cubicBezTo>
                <a:cubicBezTo>
                  <a:pt x="251089" y="82285"/>
                  <a:pt x="182562" y="71437"/>
                  <a:pt x="182562" y="714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F3810D3-3B1F-4BD3-8D1B-B71E9FA77969}"/>
              </a:ext>
            </a:extLst>
          </p:cNvPr>
          <p:cNvSpPr/>
          <p:nvPr/>
        </p:nvSpPr>
        <p:spPr>
          <a:xfrm>
            <a:off x="5340894" y="5681633"/>
            <a:ext cx="383866" cy="38130"/>
          </a:xfrm>
          <a:custGeom>
            <a:avLst/>
            <a:gdLst>
              <a:gd name="connsiteX0" fmla="*/ 2631 w 383866"/>
              <a:gd name="connsiteY0" fmla="*/ 30 h 38130"/>
              <a:gd name="connsiteX1" fmla="*/ 108994 w 383866"/>
              <a:gd name="connsiteY1" fmla="*/ 11142 h 38130"/>
              <a:gd name="connsiteX2" fmla="*/ 218531 w 383866"/>
              <a:gd name="connsiteY2" fmla="*/ 31780 h 38130"/>
              <a:gd name="connsiteX3" fmla="*/ 289969 w 383866"/>
              <a:gd name="connsiteY3" fmla="*/ 38130 h 38130"/>
              <a:gd name="connsiteX4" fmla="*/ 383631 w 383866"/>
              <a:gd name="connsiteY4" fmla="*/ 31780 h 38130"/>
              <a:gd name="connsiteX5" fmla="*/ 313781 w 383866"/>
              <a:gd name="connsiteY5" fmla="*/ 20667 h 38130"/>
              <a:gd name="connsiteX6" fmla="*/ 223294 w 383866"/>
              <a:gd name="connsiteY6" fmla="*/ 14317 h 38130"/>
              <a:gd name="connsiteX7" fmla="*/ 2631 w 383866"/>
              <a:gd name="connsiteY7" fmla="*/ 30 h 3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866" h="38130">
                <a:moveTo>
                  <a:pt x="2631" y="30"/>
                </a:moveTo>
                <a:cubicBezTo>
                  <a:pt x="-16419" y="-499"/>
                  <a:pt x="73011" y="5850"/>
                  <a:pt x="108994" y="11142"/>
                </a:cubicBezTo>
                <a:cubicBezTo>
                  <a:pt x="144977" y="16434"/>
                  <a:pt x="188369" y="27282"/>
                  <a:pt x="218531" y="31780"/>
                </a:cubicBezTo>
                <a:cubicBezTo>
                  <a:pt x="248694" y="36278"/>
                  <a:pt x="262452" y="38130"/>
                  <a:pt x="289969" y="38130"/>
                </a:cubicBezTo>
                <a:cubicBezTo>
                  <a:pt x="317486" y="38130"/>
                  <a:pt x="379662" y="34691"/>
                  <a:pt x="383631" y="31780"/>
                </a:cubicBezTo>
                <a:cubicBezTo>
                  <a:pt x="387600" y="28870"/>
                  <a:pt x="340504" y="23577"/>
                  <a:pt x="313781" y="20667"/>
                </a:cubicBezTo>
                <a:cubicBezTo>
                  <a:pt x="287058" y="17757"/>
                  <a:pt x="271448" y="18815"/>
                  <a:pt x="223294" y="14317"/>
                </a:cubicBezTo>
                <a:cubicBezTo>
                  <a:pt x="175140" y="9819"/>
                  <a:pt x="21681" y="559"/>
                  <a:pt x="263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5C7B73B-6991-4926-9391-4C21DCCD155B}"/>
              </a:ext>
            </a:extLst>
          </p:cNvPr>
          <p:cNvSpPr/>
          <p:nvPr/>
        </p:nvSpPr>
        <p:spPr>
          <a:xfrm>
            <a:off x="5419567" y="5398786"/>
            <a:ext cx="504084" cy="214674"/>
          </a:xfrm>
          <a:custGeom>
            <a:avLst/>
            <a:gdLst>
              <a:gd name="connsiteX0" fmla="*/ 503396 w 504084"/>
              <a:gd name="connsiteY0" fmla="*/ 214614 h 214674"/>
              <a:gd name="connsiteX1" fmla="*/ 390683 w 504084"/>
              <a:gd name="connsiteY1" fmla="*/ 151114 h 214674"/>
              <a:gd name="connsiteX2" fmla="*/ 354171 w 504084"/>
              <a:gd name="connsiteY2" fmla="*/ 146352 h 214674"/>
              <a:gd name="connsiteX3" fmla="*/ 354171 w 504084"/>
              <a:gd name="connsiteY3" fmla="*/ 109839 h 214674"/>
              <a:gd name="connsiteX4" fmla="*/ 327183 w 504084"/>
              <a:gd name="connsiteY4" fmla="*/ 122539 h 214674"/>
              <a:gd name="connsiteX5" fmla="*/ 300196 w 504084"/>
              <a:gd name="connsiteY5" fmla="*/ 100314 h 214674"/>
              <a:gd name="connsiteX6" fmla="*/ 268446 w 504084"/>
              <a:gd name="connsiteY6" fmla="*/ 108252 h 214674"/>
              <a:gd name="connsiteX7" fmla="*/ 220821 w 504084"/>
              <a:gd name="connsiteY7" fmla="*/ 92377 h 214674"/>
              <a:gd name="connsiteX8" fmla="*/ 173196 w 504084"/>
              <a:gd name="connsiteY8" fmla="*/ 103489 h 214674"/>
              <a:gd name="connsiteX9" fmla="*/ 120808 w 504084"/>
              <a:gd name="connsiteY9" fmla="*/ 114602 h 214674"/>
              <a:gd name="connsiteX10" fmla="*/ 111283 w 504084"/>
              <a:gd name="connsiteY10" fmla="*/ 114602 h 214674"/>
              <a:gd name="connsiteX11" fmla="*/ 96996 w 504084"/>
              <a:gd name="connsiteY11" fmla="*/ 100314 h 214674"/>
              <a:gd name="connsiteX12" fmla="*/ 73183 w 504084"/>
              <a:gd name="connsiteY12" fmla="*/ 63802 h 214674"/>
              <a:gd name="connsiteX13" fmla="*/ 158 w 504084"/>
              <a:gd name="connsiteY13" fmla="*/ 302 h 214674"/>
              <a:gd name="connsiteX14" fmla="*/ 55721 w 504084"/>
              <a:gd name="connsiteY14" fmla="*/ 41577 h 214674"/>
              <a:gd name="connsiteX15" fmla="*/ 123983 w 504084"/>
              <a:gd name="connsiteY15" fmla="*/ 82852 h 214674"/>
              <a:gd name="connsiteX16" fmla="*/ 150971 w 504084"/>
              <a:gd name="connsiteY16" fmla="*/ 89202 h 214674"/>
              <a:gd name="connsiteX17" fmla="*/ 136683 w 504084"/>
              <a:gd name="connsiteY17" fmla="*/ 57452 h 214674"/>
              <a:gd name="connsiteX18" fmla="*/ 79533 w 504084"/>
              <a:gd name="connsiteY18" fmla="*/ 5064 h 214674"/>
              <a:gd name="connsiteX19" fmla="*/ 162083 w 504084"/>
              <a:gd name="connsiteY19" fmla="*/ 66977 h 214674"/>
              <a:gd name="connsiteX20" fmla="*/ 185896 w 504084"/>
              <a:gd name="connsiteY20" fmla="*/ 86027 h 214674"/>
              <a:gd name="connsiteX21" fmla="*/ 200183 w 504084"/>
              <a:gd name="connsiteY21" fmla="*/ 22527 h 214674"/>
              <a:gd name="connsiteX22" fmla="*/ 204946 w 504084"/>
              <a:gd name="connsiteY22" fmla="*/ 59039 h 214674"/>
              <a:gd name="connsiteX23" fmla="*/ 252571 w 504084"/>
              <a:gd name="connsiteY23" fmla="*/ 78089 h 214674"/>
              <a:gd name="connsiteX24" fmla="*/ 268446 w 504084"/>
              <a:gd name="connsiteY24" fmla="*/ 79677 h 214674"/>
              <a:gd name="connsiteX25" fmla="*/ 277971 w 504084"/>
              <a:gd name="connsiteY25" fmla="*/ 51102 h 214674"/>
              <a:gd name="connsiteX26" fmla="*/ 322421 w 504084"/>
              <a:gd name="connsiteY26" fmla="*/ 27289 h 214674"/>
              <a:gd name="connsiteX27" fmla="*/ 287496 w 504084"/>
              <a:gd name="connsiteY27" fmla="*/ 62214 h 214674"/>
              <a:gd name="connsiteX28" fmla="*/ 311308 w 504084"/>
              <a:gd name="connsiteY28" fmla="*/ 86027 h 214674"/>
              <a:gd name="connsiteX29" fmla="*/ 343058 w 504084"/>
              <a:gd name="connsiteY29" fmla="*/ 62214 h 214674"/>
              <a:gd name="connsiteX30" fmla="*/ 397033 w 504084"/>
              <a:gd name="connsiteY30" fmla="*/ 46339 h 214674"/>
              <a:gd name="connsiteX31" fmla="*/ 350996 w 504084"/>
              <a:gd name="connsiteY31" fmla="*/ 82852 h 214674"/>
              <a:gd name="connsiteX32" fmla="*/ 398621 w 504084"/>
              <a:gd name="connsiteY32" fmla="*/ 95552 h 214674"/>
              <a:gd name="connsiteX33" fmla="*/ 463708 w 504084"/>
              <a:gd name="connsiteY33" fmla="*/ 81264 h 214674"/>
              <a:gd name="connsiteX34" fmla="*/ 411321 w 504084"/>
              <a:gd name="connsiteY34" fmla="*/ 100314 h 214674"/>
              <a:gd name="connsiteX35" fmla="*/ 414496 w 504084"/>
              <a:gd name="connsiteY35" fmla="*/ 130477 h 214674"/>
              <a:gd name="connsiteX36" fmla="*/ 498633 w 504084"/>
              <a:gd name="connsiteY36" fmla="*/ 90789 h 214674"/>
              <a:gd name="connsiteX37" fmla="*/ 441483 w 504084"/>
              <a:gd name="connsiteY37" fmla="*/ 138414 h 214674"/>
              <a:gd name="connsiteX38" fmla="*/ 503396 w 504084"/>
              <a:gd name="connsiteY38" fmla="*/ 214614 h 21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04084" h="214674">
                <a:moveTo>
                  <a:pt x="503396" y="214614"/>
                </a:moveTo>
                <a:cubicBezTo>
                  <a:pt x="494929" y="216731"/>
                  <a:pt x="415554" y="162491"/>
                  <a:pt x="390683" y="151114"/>
                </a:cubicBezTo>
                <a:cubicBezTo>
                  <a:pt x="365812" y="139737"/>
                  <a:pt x="360256" y="153231"/>
                  <a:pt x="354171" y="146352"/>
                </a:cubicBezTo>
                <a:cubicBezTo>
                  <a:pt x="348086" y="139473"/>
                  <a:pt x="358669" y="113808"/>
                  <a:pt x="354171" y="109839"/>
                </a:cubicBezTo>
                <a:cubicBezTo>
                  <a:pt x="349673" y="105870"/>
                  <a:pt x="336179" y="124126"/>
                  <a:pt x="327183" y="122539"/>
                </a:cubicBezTo>
                <a:cubicBezTo>
                  <a:pt x="318187" y="120952"/>
                  <a:pt x="309985" y="102695"/>
                  <a:pt x="300196" y="100314"/>
                </a:cubicBezTo>
                <a:cubicBezTo>
                  <a:pt x="290407" y="97933"/>
                  <a:pt x="281675" y="109575"/>
                  <a:pt x="268446" y="108252"/>
                </a:cubicBezTo>
                <a:cubicBezTo>
                  <a:pt x="255217" y="106929"/>
                  <a:pt x="236696" y="93171"/>
                  <a:pt x="220821" y="92377"/>
                </a:cubicBezTo>
                <a:cubicBezTo>
                  <a:pt x="204946" y="91583"/>
                  <a:pt x="173196" y="103489"/>
                  <a:pt x="173196" y="103489"/>
                </a:cubicBezTo>
                <a:cubicBezTo>
                  <a:pt x="156527" y="107193"/>
                  <a:pt x="131127" y="112750"/>
                  <a:pt x="120808" y="114602"/>
                </a:cubicBezTo>
                <a:cubicBezTo>
                  <a:pt x="110489" y="116454"/>
                  <a:pt x="115252" y="116983"/>
                  <a:pt x="111283" y="114602"/>
                </a:cubicBezTo>
                <a:cubicBezTo>
                  <a:pt x="107314" y="112221"/>
                  <a:pt x="103346" y="108781"/>
                  <a:pt x="96996" y="100314"/>
                </a:cubicBezTo>
                <a:cubicBezTo>
                  <a:pt x="90646" y="91847"/>
                  <a:pt x="89323" y="80471"/>
                  <a:pt x="73183" y="63802"/>
                </a:cubicBezTo>
                <a:cubicBezTo>
                  <a:pt x="57043" y="47133"/>
                  <a:pt x="3068" y="4006"/>
                  <a:pt x="158" y="302"/>
                </a:cubicBezTo>
                <a:cubicBezTo>
                  <a:pt x="-2752" y="-3402"/>
                  <a:pt x="35083" y="27819"/>
                  <a:pt x="55721" y="41577"/>
                </a:cubicBezTo>
                <a:cubicBezTo>
                  <a:pt x="76359" y="55335"/>
                  <a:pt x="108108" y="74915"/>
                  <a:pt x="123983" y="82852"/>
                </a:cubicBezTo>
                <a:cubicBezTo>
                  <a:pt x="139858" y="90789"/>
                  <a:pt x="148854" y="93435"/>
                  <a:pt x="150971" y="89202"/>
                </a:cubicBezTo>
                <a:cubicBezTo>
                  <a:pt x="153088" y="84969"/>
                  <a:pt x="148589" y="71475"/>
                  <a:pt x="136683" y="57452"/>
                </a:cubicBezTo>
                <a:cubicBezTo>
                  <a:pt x="124777" y="43429"/>
                  <a:pt x="75300" y="3477"/>
                  <a:pt x="79533" y="5064"/>
                </a:cubicBezTo>
                <a:cubicBezTo>
                  <a:pt x="83766" y="6651"/>
                  <a:pt x="144356" y="53483"/>
                  <a:pt x="162083" y="66977"/>
                </a:cubicBezTo>
                <a:cubicBezTo>
                  <a:pt x="179810" y="80471"/>
                  <a:pt x="179546" y="93435"/>
                  <a:pt x="185896" y="86027"/>
                </a:cubicBezTo>
                <a:cubicBezTo>
                  <a:pt x="192246" y="78619"/>
                  <a:pt x="197008" y="27025"/>
                  <a:pt x="200183" y="22527"/>
                </a:cubicBezTo>
                <a:cubicBezTo>
                  <a:pt x="203358" y="18029"/>
                  <a:pt x="196215" y="49779"/>
                  <a:pt x="204946" y="59039"/>
                </a:cubicBezTo>
                <a:cubicBezTo>
                  <a:pt x="213677" y="68299"/>
                  <a:pt x="241988" y="74649"/>
                  <a:pt x="252571" y="78089"/>
                </a:cubicBezTo>
                <a:cubicBezTo>
                  <a:pt x="263154" y="81529"/>
                  <a:pt x="264213" y="84175"/>
                  <a:pt x="268446" y="79677"/>
                </a:cubicBezTo>
                <a:cubicBezTo>
                  <a:pt x="272679" y="75179"/>
                  <a:pt x="268975" y="59833"/>
                  <a:pt x="277971" y="51102"/>
                </a:cubicBezTo>
                <a:cubicBezTo>
                  <a:pt x="286967" y="42371"/>
                  <a:pt x="320834" y="25437"/>
                  <a:pt x="322421" y="27289"/>
                </a:cubicBezTo>
                <a:cubicBezTo>
                  <a:pt x="324008" y="29141"/>
                  <a:pt x="289348" y="52424"/>
                  <a:pt x="287496" y="62214"/>
                </a:cubicBezTo>
                <a:cubicBezTo>
                  <a:pt x="285644" y="72004"/>
                  <a:pt x="302048" y="86027"/>
                  <a:pt x="311308" y="86027"/>
                </a:cubicBezTo>
                <a:cubicBezTo>
                  <a:pt x="320568" y="86027"/>
                  <a:pt x="328771" y="68829"/>
                  <a:pt x="343058" y="62214"/>
                </a:cubicBezTo>
                <a:cubicBezTo>
                  <a:pt x="357345" y="55599"/>
                  <a:pt x="395710" y="42899"/>
                  <a:pt x="397033" y="46339"/>
                </a:cubicBezTo>
                <a:cubicBezTo>
                  <a:pt x="398356" y="49779"/>
                  <a:pt x="350731" y="74650"/>
                  <a:pt x="350996" y="82852"/>
                </a:cubicBezTo>
                <a:cubicBezTo>
                  <a:pt x="351261" y="91054"/>
                  <a:pt x="379836" y="95817"/>
                  <a:pt x="398621" y="95552"/>
                </a:cubicBezTo>
                <a:cubicBezTo>
                  <a:pt x="417406" y="95287"/>
                  <a:pt x="461591" y="80470"/>
                  <a:pt x="463708" y="81264"/>
                </a:cubicBezTo>
                <a:cubicBezTo>
                  <a:pt x="465825" y="82058"/>
                  <a:pt x="419523" y="92112"/>
                  <a:pt x="411321" y="100314"/>
                </a:cubicBezTo>
                <a:cubicBezTo>
                  <a:pt x="403119" y="108516"/>
                  <a:pt x="399944" y="132064"/>
                  <a:pt x="414496" y="130477"/>
                </a:cubicBezTo>
                <a:cubicBezTo>
                  <a:pt x="429048" y="128890"/>
                  <a:pt x="494135" y="89466"/>
                  <a:pt x="498633" y="90789"/>
                </a:cubicBezTo>
                <a:cubicBezTo>
                  <a:pt x="503131" y="92112"/>
                  <a:pt x="443600" y="121481"/>
                  <a:pt x="441483" y="138414"/>
                </a:cubicBezTo>
                <a:cubicBezTo>
                  <a:pt x="439366" y="155347"/>
                  <a:pt x="511863" y="212497"/>
                  <a:pt x="503396" y="21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61AE06D6-A8E9-4823-9743-FE50E5C9DE55}"/>
              </a:ext>
            </a:extLst>
          </p:cNvPr>
          <p:cNvSpPr/>
          <p:nvPr/>
        </p:nvSpPr>
        <p:spPr>
          <a:xfrm>
            <a:off x="5321298" y="5491097"/>
            <a:ext cx="171779" cy="87379"/>
          </a:xfrm>
          <a:custGeom>
            <a:avLst/>
            <a:gdLst>
              <a:gd name="connsiteX0" fmla="*/ 171452 w 171779"/>
              <a:gd name="connsiteY0" fmla="*/ 1653 h 87379"/>
              <a:gd name="connsiteX1" fmla="*/ 119065 w 171779"/>
              <a:gd name="connsiteY1" fmla="*/ 34991 h 87379"/>
              <a:gd name="connsiteX2" fmla="*/ 88902 w 171779"/>
              <a:gd name="connsiteY2" fmla="*/ 85791 h 87379"/>
              <a:gd name="connsiteX3" fmla="*/ 93665 w 171779"/>
              <a:gd name="connsiteY3" fmla="*/ 55628 h 87379"/>
              <a:gd name="connsiteX4" fmla="*/ 79377 w 171779"/>
              <a:gd name="connsiteY4" fmla="*/ 87378 h 87379"/>
              <a:gd name="connsiteX5" fmla="*/ 73027 w 171779"/>
              <a:gd name="connsiteY5" fmla="*/ 57216 h 87379"/>
              <a:gd name="connsiteX6" fmla="*/ 85727 w 171779"/>
              <a:gd name="connsiteY6" fmla="*/ 65153 h 87379"/>
              <a:gd name="connsiteX7" fmla="*/ 38102 w 171779"/>
              <a:gd name="connsiteY7" fmla="*/ 74678 h 87379"/>
              <a:gd name="connsiteX8" fmla="*/ 1590 w 171779"/>
              <a:gd name="connsiteY8" fmla="*/ 65153 h 87379"/>
              <a:gd name="connsiteX9" fmla="*/ 92077 w 171779"/>
              <a:gd name="connsiteY9" fmla="*/ 11178 h 87379"/>
              <a:gd name="connsiteX10" fmla="*/ 171452 w 171779"/>
              <a:gd name="connsiteY10" fmla="*/ 1653 h 87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779" h="87379">
                <a:moveTo>
                  <a:pt x="171452" y="1653"/>
                </a:moveTo>
                <a:cubicBezTo>
                  <a:pt x="175950" y="5622"/>
                  <a:pt x="132823" y="20968"/>
                  <a:pt x="119065" y="34991"/>
                </a:cubicBezTo>
                <a:cubicBezTo>
                  <a:pt x="105307" y="49014"/>
                  <a:pt x="93135" y="82352"/>
                  <a:pt x="88902" y="85791"/>
                </a:cubicBezTo>
                <a:cubicBezTo>
                  <a:pt x="84669" y="89230"/>
                  <a:pt x="95252" y="55364"/>
                  <a:pt x="93665" y="55628"/>
                </a:cubicBezTo>
                <a:cubicBezTo>
                  <a:pt x="92078" y="55892"/>
                  <a:pt x="82817" y="87113"/>
                  <a:pt x="79377" y="87378"/>
                </a:cubicBezTo>
                <a:cubicBezTo>
                  <a:pt x="75937" y="87643"/>
                  <a:pt x="71969" y="60920"/>
                  <a:pt x="73027" y="57216"/>
                </a:cubicBezTo>
                <a:cubicBezTo>
                  <a:pt x="74085" y="53512"/>
                  <a:pt x="91548" y="62243"/>
                  <a:pt x="85727" y="65153"/>
                </a:cubicBezTo>
                <a:cubicBezTo>
                  <a:pt x="79906" y="68063"/>
                  <a:pt x="52125" y="74678"/>
                  <a:pt x="38102" y="74678"/>
                </a:cubicBezTo>
                <a:cubicBezTo>
                  <a:pt x="24079" y="74678"/>
                  <a:pt x="-7406" y="75736"/>
                  <a:pt x="1590" y="65153"/>
                </a:cubicBezTo>
                <a:cubicBezTo>
                  <a:pt x="10586" y="54570"/>
                  <a:pt x="65883" y="21497"/>
                  <a:pt x="92077" y="11178"/>
                </a:cubicBezTo>
                <a:cubicBezTo>
                  <a:pt x="118271" y="859"/>
                  <a:pt x="166954" y="-2316"/>
                  <a:pt x="171452" y="1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F525181-4F94-4AEA-A9DA-11FE4077010E}"/>
              </a:ext>
            </a:extLst>
          </p:cNvPr>
          <p:cNvSpPr/>
          <p:nvPr/>
        </p:nvSpPr>
        <p:spPr>
          <a:xfrm>
            <a:off x="5694242" y="5600548"/>
            <a:ext cx="214434" cy="90708"/>
          </a:xfrm>
          <a:custGeom>
            <a:avLst/>
            <a:gdLst>
              <a:gd name="connsiteX0" fmla="*/ 214433 w 214434"/>
              <a:gd name="connsiteY0" fmla="*/ 152 h 90708"/>
              <a:gd name="connsiteX1" fmla="*/ 149346 w 214434"/>
              <a:gd name="connsiteY1" fmla="*/ 57302 h 90708"/>
              <a:gd name="connsiteX2" fmla="*/ 55683 w 214434"/>
              <a:gd name="connsiteY2" fmla="*/ 77940 h 90708"/>
              <a:gd name="connsiteX3" fmla="*/ 121 w 214434"/>
              <a:gd name="connsiteY3" fmla="*/ 90640 h 90708"/>
              <a:gd name="connsiteX4" fmla="*/ 69971 w 214434"/>
              <a:gd name="connsiteY4" fmla="*/ 82702 h 90708"/>
              <a:gd name="connsiteX5" fmla="*/ 147758 w 214434"/>
              <a:gd name="connsiteY5" fmla="*/ 76352 h 90708"/>
              <a:gd name="connsiteX6" fmla="*/ 214433 w 214434"/>
              <a:gd name="connsiteY6" fmla="*/ 152 h 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34" h="90708">
                <a:moveTo>
                  <a:pt x="214433" y="152"/>
                </a:moveTo>
                <a:cubicBezTo>
                  <a:pt x="214698" y="-3023"/>
                  <a:pt x="175804" y="44337"/>
                  <a:pt x="149346" y="57302"/>
                </a:cubicBezTo>
                <a:cubicBezTo>
                  <a:pt x="122888" y="70267"/>
                  <a:pt x="55683" y="77940"/>
                  <a:pt x="55683" y="77940"/>
                </a:cubicBezTo>
                <a:cubicBezTo>
                  <a:pt x="30812" y="83496"/>
                  <a:pt x="-2260" y="89846"/>
                  <a:pt x="121" y="90640"/>
                </a:cubicBezTo>
                <a:cubicBezTo>
                  <a:pt x="2502" y="91434"/>
                  <a:pt x="45365" y="85083"/>
                  <a:pt x="69971" y="82702"/>
                </a:cubicBezTo>
                <a:cubicBezTo>
                  <a:pt x="94577" y="80321"/>
                  <a:pt x="125269" y="86671"/>
                  <a:pt x="147758" y="76352"/>
                </a:cubicBezTo>
                <a:cubicBezTo>
                  <a:pt x="170247" y="66033"/>
                  <a:pt x="214168" y="3327"/>
                  <a:pt x="214433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502440C-8F3C-4AA1-8551-D80E34D6CC61}"/>
              </a:ext>
            </a:extLst>
          </p:cNvPr>
          <p:cNvSpPr/>
          <p:nvPr/>
        </p:nvSpPr>
        <p:spPr>
          <a:xfrm>
            <a:off x="5312945" y="5702045"/>
            <a:ext cx="208291" cy="93075"/>
          </a:xfrm>
          <a:custGeom>
            <a:avLst/>
            <a:gdLst>
              <a:gd name="connsiteX0" fmla="*/ 418 w 208291"/>
              <a:gd name="connsiteY0" fmla="*/ 255 h 93075"/>
              <a:gd name="connsiteX1" fmla="*/ 109955 w 208291"/>
              <a:gd name="connsiteY1" fmla="*/ 66930 h 93075"/>
              <a:gd name="connsiteX2" fmla="*/ 187743 w 208291"/>
              <a:gd name="connsiteY2" fmla="*/ 90743 h 93075"/>
              <a:gd name="connsiteX3" fmla="*/ 206793 w 208291"/>
              <a:gd name="connsiteY3" fmla="*/ 90743 h 93075"/>
              <a:gd name="connsiteX4" fmla="*/ 157580 w 208291"/>
              <a:gd name="connsiteY4" fmla="*/ 78043 h 93075"/>
              <a:gd name="connsiteX5" fmla="*/ 75030 w 208291"/>
              <a:gd name="connsiteY5" fmla="*/ 44705 h 93075"/>
              <a:gd name="connsiteX6" fmla="*/ 418 w 208291"/>
              <a:gd name="connsiteY6" fmla="*/ 255 h 9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291" h="93075">
                <a:moveTo>
                  <a:pt x="418" y="255"/>
                </a:moveTo>
                <a:cubicBezTo>
                  <a:pt x="6239" y="3959"/>
                  <a:pt x="78734" y="51849"/>
                  <a:pt x="109955" y="66930"/>
                </a:cubicBezTo>
                <a:cubicBezTo>
                  <a:pt x="141176" y="82011"/>
                  <a:pt x="171603" y="86774"/>
                  <a:pt x="187743" y="90743"/>
                </a:cubicBezTo>
                <a:cubicBezTo>
                  <a:pt x="203883" y="94712"/>
                  <a:pt x="211820" y="92860"/>
                  <a:pt x="206793" y="90743"/>
                </a:cubicBezTo>
                <a:cubicBezTo>
                  <a:pt x="201766" y="88626"/>
                  <a:pt x="179541" y="85716"/>
                  <a:pt x="157580" y="78043"/>
                </a:cubicBezTo>
                <a:cubicBezTo>
                  <a:pt x="135620" y="70370"/>
                  <a:pt x="99107" y="55288"/>
                  <a:pt x="75030" y="44705"/>
                </a:cubicBezTo>
                <a:cubicBezTo>
                  <a:pt x="50953" y="34122"/>
                  <a:pt x="-5403" y="-3449"/>
                  <a:pt x="418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0D962A5-6DFE-4A7C-A643-7B1354E8B0FD}"/>
              </a:ext>
            </a:extLst>
          </p:cNvPr>
          <p:cNvSpPr/>
          <p:nvPr/>
        </p:nvSpPr>
        <p:spPr>
          <a:xfrm>
            <a:off x="5427518" y="5719941"/>
            <a:ext cx="347254" cy="39758"/>
          </a:xfrm>
          <a:custGeom>
            <a:avLst/>
            <a:gdLst>
              <a:gd name="connsiteX0" fmla="*/ 145 w 347254"/>
              <a:gd name="connsiteY0" fmla="*/ 1409 h 39758"/>
              <a:gd name="connsiteX1" fmla="*/ 125557 w 347254"/>
              <a:gd name="connsiteY1" fmla="*/ 9347 h 39758"/>
              <a:gd name="connsiteX2" fmla="*/ 173182 w 347254"/>
              <a:gd name="connsiteY2" fmla="*/ 20459 h 39758"/>
              <a:gd name="connsiteX3" fmla="*/ 344632 w 347254"/>
              <a:gd name="connsiteY3" fmla="*/ 12522 h 39758"/>
              <a:gd name="connsiteX4" fmla="*/ 268432 w 347254"/>
              <a:gd name="connsiteY4" fmla="*/ 22047 h 39758"/>
              <a:gd name="connsiteX5" fmla="*/ 152545 w 347254"/>
              <a:gd name="connsiteY5" fmla="*/ 39509 h 39758"/>
              <a:gd name="connsiteX6" fmla="*/ 145 w 347254"/>
              <a:gd name="connsiteY6" fmla="*/ 1409 h 3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254" h="39758">
                <a:moveTo>
                  <a:pt x="145" y="1409"/>
                </a:moveTo>
                <a:cubicBezTo>
                  <a:pt x="-4353" y="-3618"/>
                  <a:pt x="96718" y="6172"/>
                  <a:pt x="125557" y="9347"/>
                </a:cubicBezTo>
                <a:cubicBezTo>
                  <a:pt x="154397" y="12522"/>
                  <a:pt x="136670" y="19930"/>
                  <a:pt x="173182" y="20459"/>
                </a:cubicBezTo>
                <a:cubicBezTo>
                  <a:pt x="209694" y="20988"/>
                  <a:pt x="328757" y="12257"/>
                  <a:pt x="344632" y="12522"/>
                </a:cubicBezTo>
                <a:cubicBezTo>
                  <a:pt x="360507" y="12787"/>
                  <a:pt x="300447" y="17549"/>
                  <a:pt x="268432" y="22047"/>
                </a:cubicBezTo>
                <a:cubicBezTo>
                  <a:pt x="236418" y="26545"/>
                  <a:pt x="194878" y="41890"/>
                  <a:pt x="152545" y="39509"/>
                </a:cubicBezTo>
                <a:cubicBezTo>
                  <a:pt x="110212" y="37128"/>
                  <a:pt x="4643" y="6436"/>
                  <a:pt x="145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F01701D-951E-4E6D-B543-A145CFD947A4}"/>
              </a:ext>
            </a:extLst>
          </p:cNvPr>
          <p:cNvSpPr/>
          <p:nvPr/>
        </p:nvSpPr>
        <p:spPr>
          <a:xfrm>
            <a:off x="5809794" y="5328401"/>
            <a:ext cx="561292" cy="483444"/>
          </a:xfrm>
          <a:custGeom>
            <a:avLst/>
            <a:gdLst>
              <a:gd name="connsiteX0" fmla="*/ 433844 w 561292"/>
              <a:gd name="connsiteY0" fmla="*/ 837 h 483444"/>
              <a:gd name="connsiteX1" fmla="*/ 473531 w 561292"/>
              <a:gd name="connsiteY1" fmla="*/ 64337 h 483444"/>
              <a:gd name="connsiteX2" fmla="*/ 556081 w 561292"/>
              <a:gd name="connsiteY2" fmla="*/ 83387 h 483444"/>
              <a:gd name="connsiteX3" fmla="*/ 546556 w 561292"/>
              <a:gd name="connsiteY3" fmla="*/ 116724 h 483444"/>
              <a:gd name="connsiteX4" fmla="*/ 495756 w 561292"/>
              <a:gd name="connsiteY4" fmla="*/ 215149 h 483444"/>
              <a:gd name="connsiteX5" fmla="*/ 341769 w 561292"/>
              <a:gd name="connsiteY5" fmla="*/ 351674 h 483444"/>
              <a:gd name="connsiteX6" fmla="*/ 192544 w 561292"/>
              <a:gd name="connsiteY6" fmla="*/ 419937 h 483444"/>
              <a:gd name="connsiteX7" fmla="*/ 456 w 561292"/>
              <a:gd name="connsiteY7" fmla="*/ 483437 h 483444"/>
              <a:gd name="connsiteX8" fmla="*/ 146506 w 561292"/>
              <a:gd name="connsiteY8" fmla="*/ 423112 h 483444"/>
              <a:gd name="connsiteX9" fmla="*/ 378281 w 561292"/>
              <a:gd name="connsiteY9" fmla="*/ 286587 h 483444"/>
              <a:gd name="connsiteX10" fmla="*/ 540206 w 561292"/>
              <a:gd name="connsiteY10" fmla="*/ 115137 h 483444"/>
              <a:gd name="connsiteX11" fmla="*/ 433844 w 561292"/>
              <a:gd name="connsiteY11" fmla="*/ 837 h 48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1292" h="483444">
                <a:moveTo>
                  <a:pt x="433844" y="837"/>
                </a:moveTo>
                <a:cubicBezTo>
                  <a:pt x="422732" y="-7630"/>
                  <a:pt x="453158" y="50579"/>
                  <a:pt x="473531" y="64337"/>
                </a:cubicBezTo>
                <a:cubicBezTo>
                  <a:pt x="493904" y="78095"/>
                  <a:pt x="543910" y="74656"/>
                  <a:pt x="556081" y="83387"/>
                </a:cubicBezTo>
                <a:cubicBezTo>
                  <a:pt x="568252" y="92118"/>
                  <a:pt x="556610" y="94764"/>
                  <a:pt x="546556" y="116724"/>
                </a:cubicBezTo>
                <a:cubicBezTo>
                  <a:pt x="536502" y="138684"/>
                  <a:pt x="529887" y="175991"/>
                  <a:pt x="495756" y="215149"/>
                </a:cubicBezTo>
                <a:cubicBezTo>
                  <a:pt x="461625" y="254307"/>
                  <a:pt x="392304" y="317543"/>
                  <a:pt x="341769" y="351674"/>
                </a:cubicBezTo>
                <a:cubicBezTo>
                  <a:pt x="291234" y="385805"/>
                  <a:pt x="249429" y="397977"/>
                  <a:pt x="192544" y="419937"/>
                </a:cubicBezTo>
                <a:cubicBezTo>
                  <a:pt x="135659" y="441897"/>
                  <a:pt x="8129" y="482908"/>
                  <a:pt x="456" y="483437"/>
                </a:cubicBezTo>
                <a:cubicBezTo>
                  <a:pt x="-7217" y="483966"/>
                  <a:pt x="83535" y="455920"/>
                  <a:pt x="146506" y="423112"/>
                </a:cubicBezTo>
                <a:cubicBezTo>
                  <a:pt x="209477" y="390304"/>
                  <a:pt x="312664" y="337916"/>
                  <a:pt x="378281" y="286587"/>
                </a:cubicBezTo>
                <a:cubicBezTo>
                  <a:pt x="443898" y="235258"/>
                  <a:pt x="527506" y="158529"/>
                  <a:pt x="540206" y="115137"/>
                </a:cubicBezTo>
                <a:cubicBezTo>
                  <a:pt x="552906" y="71745"/>
                  <a:pt x="444956" y="9304"/>
                  <a:pt x="433844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4273088-B4BB-4688-8A26-4F3D9C2FE174}"/>
              </a:ext>
            </a:extLst>
          </p:cNvPr>
          <p:cNvSpPr/>
          <p:nvPr/>
        </p:nvSpPr>
        <p:spPr>
          <a:xfrm>
            <a:off x="5886034" y="5315407"/>
            <a:ext cx="379908" cy="214257"/>
          </a:xfrm>
          <a:custGeom>
            <a:avLst/>
            <a:gdLst>
              <a:gd name="connsiteX0" fmla="*/ 416 w 379908"/>
              <a:gd name="connsiteY0" fmla="*/ 190043 h 214257"/>
              <a:gd name="connsiteX1" fmla="*/ 65504 w 379908"/>
              <a:gd name="connsiteY1" fmla="*/ 213856 h 214257"/>
              <a:gd name="connsiteX2" fmla="*/ 84554 w 379908"/>
              <a:gd name="connsiteY2" fmla="*/ 166231 h 214257"/>
              <a:gd name="connsiteX3" fmla="*/ 133766 w 379908"/>
              <a:gd name="connsiteY3" fmla="*/ 202743 h 214257"/>
              <a:gd name="connsiteX4" fmla="*/ 140116 w 379908"/>
              <a:gd name="connsiteY4" fmla="*/ 148768 h 214257"/>
              <a:gd name="connsiteX5" fmla="*/ 262354 w 379908"/>
              <a:gd name="connsiteY5" fmla="*/ 186868 h 214257"/>
              <a:gd name="connsiteX6" fmla="*/ 192504 w 379908"/>
              <a:gd name="connsiteY6" fmla="*/ 83681 h 214257"/>
              <a:gd name="connsiteX7" fmla="*/ 303629 w 379908"/>
              <a:gd name="connsiteY7" fmla="*/ 117018 h 214257"/>
              <a:gd name="connsiteX8" fmla="*/ 275054 w 379908"/>
              <a:gd name="connsiteY8" fmla="*/ 63043 h 214257"/>
              <a:gd name="connsiteX9" fmla="*/ 351254 w 379908"/>
              <a:gd name="connsiteY9" fmla="*/ 69393 h 214257"/>
              <a:gd name="connsiteX10" fmla="*/ 324266 w 379908"/>
              <a:gd name="connsiteY10" fmla="*/ 1131 h 214257"/>
              <a:gd name="connsiteX11" fmla="*/ 376654 w 379908"/>
              <a:gd name="connsiteY11" fmla="*/ 29706 h 214257"/>
              <a:gd name="connsiteX12" fmla="*/ 368716 w 379908"/>
              <a:gd name="connsiteY12" fmla="*/ 67806 h 214257"/>
              <a:gd name="connsiteX13" fmla="*/ 322679 w 379908"/>
              <a:gd name="connsiteY13" fmla="*/ 78918 h 214257"/>
              <a:gd name="connsiteX14" fmla="*/ 322679 w 379908"/>
              <a:gd name="connsiteY14" fmla="*/ 82093 h 214257"/>
              <a:gd name="connsiteX15" fmla="*/ 294104 w 379908"/>
              <a:gd name="connsiteY15" fmla="*/ 117018 h 214257"/>
              <a:gd name="connsiteX16" fmla="*/ 248066 w 379908"/>
              <a:gd name="connsiteY16" fmla="*/ 117018 h 214257"/>
              <a:gd name="connsiteX17" fmla="*/ 222666 w 379908"/>
              <a:gd name="connsiteY17" fmla="*/ 178931 h 214257"/>
              <a:gd name="connsiteX18" fmla="*/ 157579 w 379908"/>
              <a:gd name="connsiteY18" fmla="*/ 172581 h 214257"/>
              <a:gd name="connsiteX19" fmla="*/ 113129 w 379908"/>
              <a:gd name="connsiteY19" fmla="*/ 197981 h 214257"/>
              <a:gd name="connsiteX20" fmla="*/ 100429 w 379908"/>
              <a:gd name="connsiteY20" fmla="*/ 207506 h 214257"/>
              <a:gd name="connsiteX21" fmla="*/ 416 w 379908"/>
              <a:gd name="connsiteY21" fmla="*/ 190043 h 21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9908" h="214257">
                <a:moveTo>
                  <a:pt x="416" y="190043"/>
                </a:moveTo>
                <a:cubicBezTo>
                  <a:pt x="-5405" y="191101"/>
                  <a:pt x="51481" y="217825"/>
                  <a:pt x="65504" y="213856"/>
                </a:cubicBezTo>
                <a:cubicBezTo>
                  <a:pt x="79527" y="209887"/>
                  <a:pt x="73177" y="168083"/>
                  <a:pt x="84554" y="166231"/>
                </a:cubicBezTo>
                <a:cubicBezTo>
                  <a:pt x="95931" y="164379"/>
                  <a:pt x="124506" y="205653"/>
                  <a:pt x="133766" y="202743"/>
                </a:cubicBezTo>
                <a:cubicBezTo>
                  <a:pt x="143026" y="199833"/>
                  <a:pt x="118685" y="151414"/>
                  <a:pt x="140116" y="148768"/>
                </a:cubicBezTo>
                <a:cubicBezTo>
                  <a:pt x="161547" y="146122"/>
                  <a:pt x="253623" y="197716"/>
                  <a:pt x="262354" y="186868"/>
                </a:cubicBezTo>
                <a:cubicBezTo>
                  <a:pt x="271085" y="176020"/>
                  <a:pt x="185625" y="95323"/>
                  <a:pt x="192504" y="83681"/>
                </a:cubicBezTo>
                <a:cubicBezTo>
                  <a:pt x="199383" y="72039"/>
                  <a:pt x="289871" y="120458"/>
                  <a:pt x="303629" y="117018"/>
                </a:cubicBezTo>
                <a:cubicBezTo>
                  <a:pt x="317387" y="113578"/>
                  <a:pt x="267117" y="70980"/>
                  <a:pt x="275054" y="63043"/>
                </a:cubicBezTo>
                <a:cubicBezTo>
                  <a:pt x="282991" y="55106"/>
                  <a:pt x="343052" y="79712"/>
                  <a:pt x="351254" y="69393"/>
                </a:cubicBezTo>
                <a:cubicBezTo>
                  <a:pt x="359456" y="59074"/>
                  <a:pt x="320033" y="7745"/>
                  <a:pt x="324266" y="1131"/>
                </a:cubicBezTo>
                <a:cubicBezTo>
                  <a:pt x="328499" y="-5483"/>
                  <a:pt x="369246" y="18593"/>
                  <a:pt x="376654" y="29706"/>
                </a:cubicBezTo>
                <a:cubicBezTo>
                  <a:pt x="384062" y="40818"/>
                  <a:pt x="377712" y="59604"/>
                  <a:pt x="368716" y="67806"/>
                </a:cubicBezTo>
                <a:cubicBezTo>
                  <a:pt x="359720" y="76008"/>
                  <a:pt x="322679" y="78918"/>
                  <a:pt x="322679" y="78918"/>
                </a:cubicBezTo>
                <a:cubicBezTo>
                  <a:pt x="315006" y="81299"/>
                  <a:pt x="327441" y="75743"/>
                  <a:pt x="322679" y="82093"/>
                </a:cubicBezTo>
                <a:cubicBezTo>
                  <a:pt x="317917" y="88443"/>
                  <a:pt x="306540" y="111197"/>
                  <a:pt x="294104" y="117018"/>
                </a:cubicBezTo>
                <a:cubicBezTo>
                  <a:pt x="281669" y="122839"/>
                  <a:pt x="259972" y="106699"/>
                  <a:pt x="248066" y="117018"/>
                </a:cubicBezTo>
                <a:cubicBezTo>
                  <a:pt x="236160" y="127337"/>
                  <a:pt x="237747" y="169671"/>
                  <a:pt x="222666" y="178931"/>
                </a:cubicBezTo>
                <a:cubicBezTo>
                  <a:pt x="207585" y="188191"/>
                  <a:pt x="175835" y="169406"/>
                  <a:pt x="157579" y="172581"/>
                </a:cubicBezTo>
                <a:cubicBezTo>
                  <a:pt x="139323" y="175756"/>
                  <a:pt x="122654" y="192160"/>
                  <a:pt x="113129" y="197981"/>
                </a:cubicBezTo>
                <a:cubicBezTo>
                  <a:pt x="103604" y="203802"/>
                  <a:pt x="118685" y="207242"/>
                  <a:pt x="100429" y="207506"/>
                </a:cubicBezTo>
                <a:cubicBezTo>
                  <a:pt x="82173" y="207770"/>
                  <a:pt x="6237" y="188985"/>
                  <a:pt x="416" y="190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BCA0098-49CC-40AC-A75D-9EB6F07B49FD}"/>
              </a:ext>
            </a:extLst>
          </p:cNvPr>
          <p:cNvSpPr/>
          <p:nvPr/>
        </p:nvSpPr>
        <p:spPr>
          <a:xfrm>
            <a:off x="5193167" y="5706980"/>
            <a:ext cx="565095" cy="176328"/>
          </a:xfrm>
          <a:custGeom>
            <a:avLst/>
            <a:gdLst>
              <a:gd name="connsiteX0" fmla="*/ 186871 w 565095"/>
              <a:gd name="connsiteY0" fmla="*/ 83 h 176328"/>
              <a:gd name="connsiteX1" fmla="*/ 7483 w 565095"/>
              <a:gd name="connsiteY1" fmla="*/ 33420 h 176328"/>
              <a:gd name="connsiteX2" fmla="*/ 37646 w 565095"/>
              <a:gd name="connsiteY2" fmla="*/ 33420 h 176328"/>
              <a:gd name="connsiteX3" fmla="*/ 72571 w 565095"/>
              <a:gd name="connsiteY3" fmla="*/ 66758 h 176328"/>
              <a:gd name="connsiteX4" fmla="*/ 170996 w 565095"/>
              <a:gd name="connsiteY4" fmla="*/ 117558 h 176328"/>
              <a:gd name="connsiteX5" fmla="*/ 278946 w 565095"/>
              <a:gd name="connsiteY5" fmla="*/ 146133 h 176328"/>
              <a:gd name="connsiteX6" fmla="*/ 563108 w 565095"/>
              <a:gd name="connsiteY6" fmla="*/ 176295 h 176328"/>
              <a:gd name="connsiteX7" fmla="*/ 385308 w 565095"/>
              <a:gd name="connsiteY7" fmla="*/ 149308 h 176328"/>
              <a:gd name="connsiteX8" fmla="*/ 15421 w 565095"/>
              <a:gd name="connsiteY8" fmla="*/ 44533 h 176328"/>
              <a:gd name="connsiteX9" fmla="*/ 186871 w 565095"/>
              <a:gd name="connsiteY9" fmla="*/ 83 h 17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095" h="176328">
                <a:moveTo>
                  <a:pt x="186871" y="83"/>
                </a:moveTo>
                <a:cubicBezTo>
                  <a:pt x="185548" y="-1769"/>
                  <a:pt x="32354" y="27864"/>
                  <a:pt x="7483" y="33420"/>
                </a:cubicBezTo>
                <a:cubicBezTo>
                  <a:pt x="-17388" y="38976"/>
                  <a:pt x="26798" y="27864"/>
                  <a:pt x="37646" y="33420"/>
                </a:cubicBezTo>
                <a:cubicBezTo>
                  <a:pt x="48494" y="38976"/>
                  <a:pt x="50346" y="52735"/>
                  <a:pt x="72571" y="66758"/>
                </a:cubicBezTo>
                <a:cubicBezTo>
                  <a:pt x="94796" y="80781"/>
                  <a:pt x="136600" y="104329"/>
                  <a:pt x="170996" y="117558"/>
                </a:cubicBezTo>
                <a:cubicBezTo>
                  <a:pt x="205392" y="130787"/>
                  <a:pt x="213594" y="136344"/>
                  <a:pt x="278946" y="146133"/>
                </a:cubicBezTo>
                <a:cubicBezTo>
                  <a:pt x="344298" y="155922"/>
                  <a:pt x="545381" y="175766"/>
                  <a:pt x="563108" y="176295"/>
                </a:cubicBezTo>
                <a:cubicBezTo>
                  <a:pt x="580835" y="176824"/>
                  <a:pt x="476589" y="171268"/>
                  <a:pt x="385308" y="149308"/>
                </a:cubicBezTo>
                <a:cubicBezTo>
                  <a:pt x="294027" y="127348"/>
                  <a:pt x="51669" y="67552"/>
                  <a:pt x="15421" y="44533"/>
                </a:cubicBezTo>
                <a:cubicBezTo>
                  <a:pt x="-20827" y="21514"/>
                  <a:pt x="188194" y="1935"/>
                  <a:pt x="18687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58E3246-C525-4526-A2B4-FAF24104D0FD}"/>
              </a:ext>
            </a:extLst>
          </p:cNvPr>
          <p:cNvSpPr/>
          <p:nvPr/>
        </p:nvSpPr>
        <p:spPr>
          <a:xfrm>
            <a:off x="5429144" y="5832301"/>
            <a:ext cx="290747" cy="76587"/>
          </a:xfrm>
          <a:custGeom>
            <a:avLst/>
            <a:gdLst>
              <a:gd name="connsiteX0" fmla="*/ 106 w 290747"/>
              <a:gd name="connsiteY0" fmla="*/ 174 h 76587"/>
              <a:gd name="connsiteX1" fmla="*/ 100119 w 290747"/>
              <a:gd name="connsiteY1" fmla="*/ 58912 h 76587"/>
              <a:gd name="connsiteX2" fmla="*/ 289031 w 290747"/>
              <a:gd name="connsiteY2" fmla="*/ 76374 h 76587"/>
              <a:gd name="connsiteX3" fmla="*/ 187431 w 290747"/>
              <a:gd name="connsiteY3" fmla="*/ 66849 h 76587"/>
              <a:gd name="connsiteX4" fmla="*/ 82656 w 290747"/>
              <a:gd name="connsiteY4" fmla="*/ 41449 h 76587"/>
              <a:gd name="connsiteX5" fmla="*/ 106 w 290747"/>
              <a:gd name="connsiteY5" fmla="*/ 174 h 7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47" h="76587">
                <a:moveTo>
                  <a:pt x="106" y="174"/>
                </a:moveTo>
                <a:cubicBezTo>
                  <a:pt x="3016" y="3084"/>
                  <a:pt x="51965" y="46212"/>
                  <a:pt x="100119" y="58912"/>
                </a:cubicBezTo>
                <a:cubicBezTo>
                  <a:pt x="148273" y="71612"/>
                  <a:pt x="289031" y="76374"/>
                  <a:pt x="289031" y="76374"/>
                </a:cubicBezTo>
                <a:cubicBezTo>
                  <a:pt x="303583" y="77697"/>
                  <a:pt x="221827" y="72670"/>
                  <a:pt x="187431" y="66849"/>
                </a:cubicBezTo>
                <a:cubicBezTo>
                  <a:pt x="153035" y="61028"/>
                  <a:pt x="110437" y="51239"/>
                  <a:pt x="82656" y="41449"/>
                </a:cubicBezTo>
                <a:cubicBezTo>
                  <a:pt x="54875" y="31660"/>
                  <a:pt x="-2804" y="-2736"/>
                  <a:pt x="106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2B6616A-650F-4E23-8834-30D7AA0CB95F}"/>
              </a:ext>
            </a:extLst>
          </p:cNvPr>
          <p:cNvSpPr/>
          <p:nvPr/>
        </p:nvSpPr>
        <p:spPr>
          <a:xfrm>
            <a:off x="5327053" y="5745978"/>
            <a:ext cx="494920" cy="95367"/>
          </a:xfrm>
          <a:custGeom>
            <a:avLst/>
            <a:gdLst>
              <a:gd name="connsiteX0" fmla="*/ 8535 w 494920"/>
              <a:gd name="connsiteY0" fmla="*/ 772 h 95367"/>
              <a:gd name="connsiteX1" fmla="*/ 237135 w 494920"/>
              <a:gd name="connsiteY1" fmla="*/ 67447 h 95367"/>
              <a:gd name="connsiteX2" fmla="*/ 492722 w 494920"/>
              <a:gd name="connsiteY2" fmla="*/ 91260 h 95367"/>
              <a:gd name="connsiteX3" fmla="*/ 345085 w 494920"/>
              <a:gd name="connsiteY3" fmla="*/ 89672 h 95367"/>
              <a:gd name="connsiteX4" fmla="*/ 76797 w 494920"/>
              <a:gd name="connsiteY4" fmla="*/ 35697 h 95367"/>
              <a:gd name="connsiteX5" fmla="*/ 8535 w 494920"/>
              <a:gd name="connsiteY5" fmla="*/ 772 h 9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920" h="95367">
                <a:moveTo>
                  <a:pt x="8535" y="772"/>
                </a:moveTo>
                <a:cubicBezTo>
                  <a:pt x="35258" y="6064"/>
                  <a:pt x="156437" y="52366"/>
                  <a:pt x="237135" y="67447"/>
                </a:cubicBezTo>
                <a:cubicBezTo>
                  <a:pt x="317833" y="82528"/>
                  <a:pt x="474730" y="87556"/>
                  <a:pt x="492722" y="91260"/>
                </a:cubicBezTo>
                <a:cubicBezTo>
                  <a:pt x="510714" y="94964"/>
                  <a:pt x="414406" y="98932"/>
                  <a:pt x="345085" y="89672"/>
                </a:cubicBezTo>
                <a:cubicBezTo>
                  <a:pt x="275764" y="80412"/>
                  <a:pt x="132095" y="52895"/>
                  <a:pt x="76797" y="35697"/>
                </a:cubicBezTo>
                <a:cubicBezTo>
                  <a:pt x="21499" y="18499"/>
                  <a:pt x="-18188" y="-4520"/>
                  <a:pt x="8535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4ADC579-4640-492C-8E3B-7887E1D6BFA8}"/>
              </a:ext>
            </a:extLst>
          </p:cNvPr>
          <p:cNvSpPr/>
          <p:nvPr/>
        </p:nvSpPr>
        <p:spPr>
          <a:xfrm>
            <a:off x="5244221" y="5607897"/>
            <a:ext cx="191219" cy="67483"/>
          </a:xfrm>
          <a:custGeom>
            <a:avLst/>
            <a:gdLst>
              <a:gd name="connsiteX0" fmla="*/ 879 w 191219"/>
              <a:gd name="connsiteY0" fmla="*/ 741 h 67483"/>
              <a:gd name="connsiteX1" fmla="*/ 50092 w 191219"/>
              <a:gd name="connsiteY1" fmla="*/ 26141 h 67483"/>
              <a:gd name="connsiteX2" fmla="*/ 188204 w 191219"/>
              <a:gd name="connsiteY2" fmla="*/ 65828 h 67483"/>
              <a:gd name="connsiteX3" fmla="*/ 140579 w 191219"/>
              <a:gd name="connsiteY3" fmla="*/ 59478 h 67483"/>
              <a:gd name="connsiteX4" fmla="*/ 85017 w 191219"/>
              <a:gd name="connsiteY4" fmla="*/ 54716 h 67483"/>
              <a:gd name="connsiteX5" fmla="*/ 879 w 191219"/>
              <a:gd name="connsiteY5" fmla="*/ 741 h 6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219" h="67483">
                <a:moveTo>
                  <a:pt x="879" y="741"/>
                </a:moveTo>
                <a:cubicBezTo>
                  <a:pt x="-4942" y="-4021"/>
                  <a:pt x="18871" y="15293"/>
                  <a:pt x="50092" y="26141"/>
                </a:cubicBezTo>
                <a:cubicBezTo>
                  <a:pt x="81313" y="36989"/>
                  <a:pt x="173123" y="60272"/>
                  <a:pt x="188204" y="65828"/>
                </a:cubicBezTo>
                <a:cubicBezTo>
                  <a:pt x="203285" y="71384"/>
                  <a:pt x="157777" y="61330"/>
                  <a:pt x="140579" y="59478"/>
                </a:cubicBezTo>
                <a:cubicBezTo>
                  <a:pt x="123381" y="57626"/>
                  <a:pt x="104331" y="63976"/>
                  <a:pt x="85017" y="54716"/>
                </a:cubicBezTo>
                <a:cubicBezTo>
                  <a:pt x="65703" y="45456"/>
                  <a:pt x="6700" y="5503"/>
                  <a:pt x="879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5AD7701-4484-4056-BE06-367474FFF8EF}"/>
              </a:ext>
            </a:extLst>
          </p:cNvPr>
          <p:cNvSpPr/>
          <p:nvPr/>
        </p:nvSpPr>
        <p:spPr>
          <a:xfrm>
            <a:off x="5489532" y="5452849"/>
            <a:ext cx="391770" cy="55522"/>
          </a:xfrm>
          <a:custGeom>
            <a:avLst/>
            <a:gdLst>
              <a:gd name="connsiteX0" fmla="*/ 43 w 391770"/>
              <a:gd name="connsiteY0" fmla="*/ 12914 h 55522"/>
              <a:gd name="connsiteX1" fmla="*/ 163556 w 391770"/>
              <a:gd name="connsiteY1" fmla="*/ 1801 h 55522"/>
              <a:gd name="connsiteX2" fmla="*/ 385806 w 391770"/>
              <a:gd name="connsiteY2" fmla="*/ 54189 h 55522"/>
              <a:gd name="connsiteX3" fmla="*/ 312781 w 391770"/>
              <a:gd name="connsiteY3" fmla="*/ 38314 h 55522"/>
              <a:gd name="connsiteX4" fmla="*/ 149268 w 391770"/>
              <a:gd name="connsiteY4" fmla="*/ 20851 h 55522"/>
              <a:gd name="connsiteX5" fmla="*/ 43 w 391770"/>
              <a:gd name="connsiteY5" fmla="*/ 12914 h 5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770" h="55522">
                <a:moveTo>
                  <a:pt x="43" y="12914"/>
                </a:moveTo>
                <a:cubicBezTo>
                  <a:pt x="2424" y="9739"/>
                  <a:pt x="99262" y="-5078"/>
                  <a:pt x="163556" y="1801"/>
                </a:cubicBezTo>
                <a:cubicBezTo>
                  <a:pt x="227850" y="8680"/>
                  <a:pt x="360935" y="48104"/>
                  <a:pt x="385806" y="54189"/>
                </a:cubicBezTo>
                <a:cubicBezTo>
                  <a:pt x="410677" y="60274"/>
                  <a:pt x="352204" y="43870"/>
                  <a:pt x="312781" y="38314"/>
                </a:cubicBezTo>
                <a:cubicBezTo>
                  <a:pt x="273358" y="32758"/>
                  <a:pt x="205095" y="21909"/>
                  <a:pt x="149268" y="20851"/>
                </a:cubicBezTo>
                <a:cubicBezTo>
                  <a:pt x="93441" y="19793"/>
                  <a:pt x="-2338" y="16089"/>
                  <a:pt x="43" y="1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188E39C-3F42-4A6E-B4CF-1A012FDEBE71}"/>
              </a:ext>
            </a:extLst>
          </p:cNvPr>
          <p:cNvSpPr/>
          <p:nvPr/>
        </p:nvSpPr>
        <p:spPr>
          <a:xfrm>
            <a:off x="5412432" y="5458191"/>
            <a:ext cx="382679" cy="246801"/>
          </a:xfrm>
          <a:custGeom>
            <a:avLst/>
            <a:gdLst>
              <a:gd name="connsiteX0" fmla="*/ 380356 w 382679"/>
              <a:gd name="connsiteY0" fmla="*/ 40909 h 246801"/>
              <a:gd name="connsiteX1" fmla="*/ 348606 w 382679"/>
              <a:gd name="connsiteY1" fmla="*/ 128222 h 246801"/>
              <a:gd name="connsiteX2" fmla="*/ 313681 w 382679"/>
              <a:gd name="connsiteY2" fmla="*/ 193309 h 246801"/>
              <a:gd name="connsiteX3" fmla="*/ 294631 w 382679"/>
              <a:gd name="connsiteY3" fmla="*/ 218709 h 246801"/>
              <a:gd name="connsiteX4" fmla="*/ 242243 w 382679"/>
              <a:gd name="connsiteY4" fmla="*/ 239347 h 246801"/>
              <a:gd name="connsiteX5" fmla="*/ 143818 w 382679"/>
              <a:gd name="connsiteY5" fmla="*/ 245697 h 246801"/>
              <a:gd name="connsiteX6" fmla="*/ 62856 w 382679"/>
              <a:gd name="connsiteY6" fmla="*/ 218709 h 246801"/>
              <a:gd name="connsiteX7" fmla="*/ 10468 w 382679"/>
              <a:gd name="connsiteY7" fmla="*/ 121872 h 246801"/>
              <a:gd name="connsiteX8" fmla="*/ 2531 w 382679"/>
              <a:gd name="connsiteY8" fmla="*/ 55197 h 246801"/>
              <a:gd name="connsiteX9" fmla="*/ 42218 w 382679"/>
              <a:gd name="connsiteY9" fmla="*/ 20272 h 246801"/>
              <a:gd name="connsiteX10" fmla="*/ 161281 w 382679"/>
              <a:gd name="connsiteY10" fmla="*/ 2809 h 246801"/>
              <a:gd name="connsiteX11" fmla="*/ 281931 w 382679"/>
              <a:gd name="connsiteY11" fmla="*/ 2809 h 246801"/>
              <a:gd name="connsiteX12" fmla="*/ 380356 w 382679"/>
              <a:gd name="connsiteY12" fmla="*/ 40909 h 24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679" h="246801">
                <a:moveTo>
                  <a:pt x="380356" y="40909"/>
                </a:moveTo>
                <a:cubicBezTo>
                  <a:pt x="391468" y="61811"/>
                  <a:pt x="359718" y="102822"/>
                  <a:pt x="348606" y="128222"/>
                </a:cubicBezTo>
                <a:cubicBezTo>
                  <a:pt x="337494" y="153622"/>
                  <a:pt x="322677" y="178228"/>
                  <a:pt x="313681" y="193309"/>
                </a:cubicBezTo>
                <a:cubicBezTo>
                  <a:pt x="304685" y="208390"/>
                  <a:pt x="306537" y="211036"/>
                  <a:pt x="294631" y="218709"/>
                </a:cubicBezTo>
                <a:cubicBezTo>
                  <a:pt x="282725" y="226382"/>
                  <a:pt x="267378" y="234849"/>
                  <a:pt x="242243" y="239347"/>
                </a:cubicBezTo>
                <a:cubicBezTo>
                  <a:pt x="217108" y="243845"/>
                  <a:pt x="173716" y="249137"/>
                  <a:pt x="143818" y="245697"/>
                </a:cubicBezTo>
                <a:cubicBezTo>
                  <a:pt x="113920" y="242257"/>
                  <a:pt x="85081" y="239346"/>
                  <a:pt x="62856" y="218709"/>
                </a:cubicBezTo>
                <a:cubicBezTo>
                  <a:pt x="40631" y="198072"/>
                  <a:pt x="20522" y="149124"/>
                  <a:pt x="10468" y="121872"/>
                </a:cubicBezTo>
                <a:cubicBezTo>
                  <a:pt x="414" y="94620"/>
                  <a:pt x="-2761" y="72130"/>
                  <a:pt x="2531" y="55197"/>
                </a:cubicBezTo>
                <a:cubicBezTo>
                  <a:pt x="7823" y="38264"/>
                  <a:pt x="15760" y="29003"/>
                  <a:pt x="42218" y="20272"/>
                </a:cubicBezTo>
                <a:cubicBezTo>
                  <a:pt x="68676" y="11541"/>
                  <a:pt x="121329" y="5719"/>
                  <a:pt x="161281" y="2809"/>
                </a:cubicBezTo>
                <a:cubicBezTo>
                  <a:pt x="201233" y="-102"/>
                  <a:pt x="248329" y="-1689"/>
                  <a:pt x="281931" y="2809"/>
                </a:cubicBezTo>
                <a:cubicBezTo>
                  <a:pt x="315533" y="7307"/>
                  <a:pt x="369244" y="20007"/>
                  <a:pt x="380356" y="409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月 39">
            <a:extLst>
              <a:ext uri="{FF2B5EF4-FFF2-40B4-BE49-F238E27FC236}">
                <a16:creationId xmlns:a16="http://schemas.microsoft.com/office/drawing/2014/main" id="{EB73BCA4-2A2A-410E-B62A-4CD7CEAE1C81}"/>
              </a:ext>
            </a:extLst>
          </p:cNvPr>
          <p:cNvSpPr/>
          <p:nvPr/>
        </p:nvSpPr>
        <p:spPr>
          <a:xfrm rot="15657390">
            <a:off x="5645150" y="5551488"/>
            <a:ext cx="73025" cy="889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4C0F7090-93D5-4714-87BB-27C4C790A4B2}"/>
              </a:ext>
            </a:extLst>
          </p:cNvPr>
          <p:cNvSpPr/>
          <p:nvPr/>
        </p:nvSpPr>
        <p:spPr>
          <a:xfrm>
            <a:off x="5599113" y="5584826"/>
            <a:ext cx="65087" cy="65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C28C1DC-611B-4A0E-8A38-331438DB3352}"/>
              </a:ext>
            </a:extLst>
          </p:cNvPr>
          <p:cNvSpPr/>
          <p:nvPr/>
        </p:nvSpPr>
        <p:spPr>
          <a:xfrm>
            <a:off x="5541963" y="5602289"/>
            <a:ext cx="65087" cy="65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813FE39-8D4D-4755-92C1-2B481E91C808}"/>
              </a:ext>
            </a:extLst>
          </p:cNvPr>
          <p:cNvSpPr/>
          <p:nvPr/>
        </p:nvSpPr>
        <p:spPr>
          <a:xfrm>
            <a:off x="4803031" y="5228876"/>
            <a:ext cx="129300" cy="334963"/>
          </a:xfrm>
          <a:custGeom>
            <a:avLst/>
            <a:gdLst>
              <a:gd name="connsiteX0" fmla="*/ 128802 w 129300"/>
              <a:gd name="connsiteY0" fmla="*/ 1407 h 334963"/>
              <a:gd name="connsiteX1" fmla="*/ 48369 w 129300"/>
              <a:gd name="connsiteY1" fmla="*/ 107241 h 334963"/>
              <a:gd name="connsiteX2" fmla="*/ 22969 w 129300"/>
              <a:gd name="connsiteY2" fmla="*/ 329491 h 334963"/>
              <a:gd name="connsiteX3" fmla="*/ 25086 w 129300"/>
              <a:gd name="connsiteY3" fmla="*/ 259641 h 334963"/>
              <a:gd name="connsiteX4" fmla="*/ 6036 w 129300"/>
              <a:gd name="connsiteY4" fmla="*/ 177091 h 334963"/>
              <a:gd name="connsiteX5" fmla="*/ 128802 w 129300"/>
              <a:gd name="connsiteY5" fmla="*/ 1407 h 3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00" h="334963">
                <a:moveTo>
                  <a:pt x="128802" y="1407"/>
                </a:moveTo>
                <a:cubicBezTo>
                  <a:pt x="135857" y="-10235"/>
                  <a:pt x="66008" y="52560"/>
                  <a:pt x="48369" y="107241"/>
                </a:cubicBezTo>
                <a:cubicBezTo>
                  <a:pt x="30730" y="161922"/>
                  <a:pt x="26849" y="304091"/>
                  <a:pt x="22969" y="329491"/>
                </a:cubicBezTo>
                <a:cubicBezTo>
                  <a:pt x="19088" y="354891"/>
                  <a:pt x="27908" y="285041"/>
                  <a:pt x="25086" y="259641"/>
                </a:cubicBezTo>
                <a:cubicBezTo>
                  <a:pt x="22264" y="234241"/>
                  <a:pt x="-14072" y="224716"/>
                  <a:pt x="6036" y="177091"/>
                </a:cubicBezTo>
                <a:cubicBezTo>
                  <a:pt x="26144" y="129466"/>
                  <a:pt x="121747" y="13049"/>
                  <a:pt x="128802" y="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E85717AE-66D1-430B-9D1E-52F7AE500ABA}"/>
              </a:ext>
            </a:extLst>
          </p:cNvPr>
          <p:cNvSpPr/>
          <p:nvPr/>
        </p:nvSpPr>
        <p:spPr>
          <a:xfrm>
            <a:off x="4854380" y="5650646"/>
            <a:ext cx="224523" cy="488278"/>
          </a:xfrm>
          <a:custGeom>
            <a:avLst/>
            <a:gdLst>
              <a:gd name="connsiteX0" fmla="*/ 20303 w 224523"/>
              <a:gd name="connsiteY0" fmla="*/ 854 h 488278"/>
              <a:gd name="connsiteX1" fmla="*/ 18187 w 224523"/>
              <a:gd name="connsiteY1" fmla="*/ 68587 h 488278"/>
              <a:gd name="connsiteX2" fmla="*/ 18187 w 224523"/>
              <a:gd name="connsiteY2" fmla="*/ 117271 h 488278"/>
              <a:gd name="connsiteX3" fmla="*/ 210803 w 224523"/>
              <a:gd name="connsiteY3" fmla="*/ 468637 h 488278"/>
              <a:gd name="connsiteX4" fmla="*/ 200220 w 224523"/>
              <a:gd name="connsiteY4" fmla="*/ 434771 h 488278"/>
              <a:gd name="connsiteX5" fmla="*/ 130370 w 224523"/>
              <a:gd name="connsiteY5" fmla="*/ 360687 h 488278"/>
              <a:gd name="connsiteX6" fmla="*/ 5487 w 224523"/>
              <a:gd name="connsiteY6" fmla="*/ 119387 h 488278"/>
              <a:gd name="connsiteX7" fmla="*/ 20303 w 224523"/>
              <a:gd name="connsiteY7" fmla="*/ 854 h 488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23" h="488278">
                <a:moveTo>
                  <a:pt x="20303" y="854"/>
                </a:moveTo>
                <a:cubicBezTo>
                  <a:pt x="22420" y="-7613"/>
                  <a:pt x="18540" y="49184"/>
                  <a:pt x="18187" y="68587"/>
                </a:cubicBezTo>
                <a:cubicBezTo>
                  <a:pt x="17834" y="87990"/>
                  <a:pt x="-13916" y="50596"/>
                  <a:pt x="18187" y="117271"/>
                </a:cubicBezTo>
                <a:cubicBezTo>
                  <a:pt x="50290" y="183946"/>
                  <a:pt x="180464" y="415720"/>
                  <a:pt x="210803" y="468637"/>
                </a:cubicBezTo>
                <a:cubicBezTo>
                  <a:pt x="241142" y="521554"/>
                  <a:pt x="213625" y="452763"/>
                  <a:pt x="200220" y="434771"/>
                </a:cubicBezTo>
                <a:cubicBezTo>
                  <a:pt x="186815" y="416779"/>
                  <a:pt x="162825" y="413251"/>
                  <a:pt x="130370" y="360687"/>
                </a:cubicBezTo>
                <a:cubicBezTo>
                  <a:pt x="97915" y="308123"/>
                  <a:pt x="23126" y="174420"/>
                  <a:pt x="5487" y="119387"/>
                </a:cubicBezTo>
                <a:cubicBezTo>
                  <a:pt x="-12152" y="64354"/>
                  <a:pt x="18186" y="9321"/>
                  <a:pt x="20303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A37A670-FC6E-47AC-B898-92E553B057A8}"/>
              </a:ext>
            </a:extLst>
          </p:cNvPr>
          <p:cNvSpPr/>
          <p:nvPr/>
        </p:nvSpPr>
        <p:spPr>
          <a:xfrm>
            <a:off x="5080000" y="6211767"/>
            <a:ext cx="142580" cy="475292"/>
          </a:xfrm>
          <a:custGeom>
            <a:avLst/>
            <a:gdLst>
              <a:gd name="connsiteX0" fmla="*/ 0 w 142580"/>
              <a:gd name="connsiteY0" fmla="*/ 650 h 475292"/>
              <a:gd name="connsiteX1" fmla="*/ 120650 w 142580"/>
              <a:gd name="connsiteY1" fmla="*/ 182683 h 475292"/>
              <a:gd name="connsiteX2" fmla="*/ 141817 w 142580"/>
              <a:gd name="connsiteY2" fmla="*/ 328733 h 475292"/>
              <a:gd name="connsiteX3" fmla="*/ 133350 w 142580"/>
              <a:gd name="connsiteY3" fmla="*/ 366833 h 475292"/>
              <a:gd name="connsiteX4" fmla="*/ 91017 w 142580"/>
              <a:gd name="connsiteY4" fmla="*/ 474783 h 475292"/>
              <a:gd name="connsiteX5" fmla="*/ 118533 w 142580"/>
              <a:gd name="connsiteY5" fmla="*/ 400700 h 475292"/>
              <a:gd name="connsiteX6" fmla="*/ 118533 w 142580"/>
              <a:gd name="connsiteY6" fmla="*/ 250416 h 475292"/>
              <a:gd name="connsiteX7" fmla="*/ 0 w 142580"/>
              <a:gd name="connsiteY7" fmla="*/ 650 h 47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580" h="475292">
                <a:moveTo>
                  <a:pt x="0" y="650"/>
                </a:moveTo>
                <a:cubicBezTo>
                  <a:pt x="353" y="-10639"/>
                  <a:pt x="97014" y="128003"/>
                  <a:pt x="120650" y="182683"/>
                </a:cubicBezTo>
                <a:cubicBezTo>
                  <a:pt x="144286" y="237364"/>
                  <a:pt x="139700" y="298041"/>
                  <a:pt x="141817" y="328733"/>
                </a:cubicBezTo>
                <a:cubicBezTo>
                  <a:pt x="143934" y="359425"/>
                  <a:pt x="141817" y="342491"/>
                  <a:pt x="133350" y="366833"/>
                </a:cubicBezTo>
                <a:cubicBezTo>
                  <a:pt x="124883" y="391175"/>
                  <a:pt x="93486" y="469139"/>
                  <a:pt x="91017" y="474783"/>
                </a:cubicBezTo>
                <a:cubicBezTo>
                  <a:pt x="88548" y="480427"/>
                  <a:pt x="113947" y="438094"/>
                  <a:pt x="118533" y="400700"/>
                </a:cubicBezTo>
                <a:cubicBezTo>
                  <a:pt x="123119" y="363306"/>
                  <a:pt x="133350" y="316738"/>
                  <a:pt x="118533" y="250416"/>
                </a:cubicBezTo>
                <a:cubicBezTo>
                  <a:pt x="103716" y="184094"/>
                  <a:pt x="-353" y="11939"/>
                  <a:pt x="0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4864265-C765-4567-94FC-228066163538}"/>
              </a:ext>
            </a:extLst>
          </p:cNvPr>
          <p:cNvSpPr/>
          <p:nvPr/>
        </p:nvSpPr>
        <p:spPr>
          <a:xfrm>
            <a:off x="4809020" y="5921656"/>
            <a:ext cx="152031" cy="447595"/>
          </a:xfrm>
          <a:custGeom>
            <a:avLst/>
            <a:gdLst>
              <a:gd name="connsiteX0" fmla="*/ 40263 w 152031"/>
              <a:gd name="connsiteY0" fmla="*/ 777 h 447595"/>
              <a:gd name="connsiteX1" fmla="*/ 99530 w 152031"/>
              <a:gd name="connsiteY1" fmla="*/ 214561 h 447595"/>
              <a:gd name="connsiteX2" fmla="*/ 42380 w 152031"/>
              <a:gd name="connsiteY2" fmla="*/ 229377 h 447595"/>
              <a:gd name="connsiteX3" fmla="*/ 47 w 152031"/>
              <a:gd name="connsiteY3" fmla="*/ 227261 h 447595"/>
              <a:gd name="connsiteX4" fmla="*/ 36030 w 152031"/>
              <a:gd name="connsiteY4" fmla="*/ 227261 h 447595"/>
              <a:gd name="connsiteX5" fmla="*/ 122813 w 152031"/>
              <a:gd name="connsiteY5" fmla="*/ 356377 h 447595"/>
              <a:gd name="connsiteX6" fmla="*/ 127047 w 152031"/>
              <a:gd name="connsiteY6" fmla="*/ 392361 h 447595"/>
              <a:gd name="connsiteX7" fmla="*/ 50847 w 152031"/>
              <a:gd name="connsiteY7" fmla="*/ 447394 h 447595"/>
              <a:gd name="connsiteX8" fmla="*/ 107997 w 152031"/>
              <a:gd name="connsiteY8" fmla="*/ 409294 h 447595"/>
              <a:gd name="connsiteX9" fmla="*/ 150330 w 152031"/>
              <a:gd name="connsiteY9" fmla="*/ 366961 h 447595"/>
              <a:gd name="connsiteX10" fmla="*/ 48730 w 152031"/>
              <a:gd name="connsiteY10" fmla="*/ 244194 h 447595"/>
              <a:gd name="connsiteX11" fmla="*/ 80480 w 152031"/>
              <a:gd name="connsiteY11" fmla="*/ 210327 h 447595"/>
              <a:gd name="connsiteX12" fmla="*/ 78363 w 152031"/>
              <a:gd name="connsiteY12" fmla="*/ 144711 h 447595"/>
              <a:gd name="connsiteX13" fmla="*/ 40263 w 152031"/>
              <a:gd name="connsiteY13" fmla="*/ 777 h 4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031" h="447595">
                <a:moveTo>
                  <a:pt x="40263" y="777"/>
                </a:moveTo>
                <a:cubicBezTo>
                  <a:pt x="43791" y="12419"/>
                  <a:pt x="99177" y="176461"/>
                  <a:pt x="99530" y="214561"/>
                </a:cubicBezTo>
                <a:cubicBezTo>
                  <a:pt x="99883" y="252661"/>
                  <a:pt x="58961" y="227260"/>
                  <a:pt x="42380" y="229377"/>
                </a:cubicBezTo>
                <a:cubicBezTo>
                  <a:pt x="25799" y="231494"/>
                  <a:pt x="1105" y="227614"/>
                  <a:pt x="47" y="227261"/>
                </a:cubicBezTo>
                <a:cubicBezTo>
                  <a:pt x="-1011" y="226908"/>
                  <a:pt x="15569" y="205742"/>
                  <a:pt x="36030" y="227261"/>
                </a:cubicBezTo>
                <a:cubicBezTo>
                  <a:pt x="56491" y="248780"/>
                  <a:pt x="107644" y="328860"/>
                  <a:pt x="122813" y="356377"/>
                </a:cubicBezTo>
                <a:cubicBezTo>
                  <a:pt x="137982" y="383894"/>
                  <a:pt x="139041" y="377192"/>
                  <a:pt x="127047" y="392361"/>
                </a:cubicBezTo>
                <a:cubicBezTo>
                  <a:pt x="115053" y="407531"/>
                  <a:pt x="54022" y="444572"/>
                  <a:pt x="50847" y="447394"/>
                </a:cubicBezTo>
                <a:cubicBezTo>
                  <a:pt x="47672" y="450216"/>
                  <a:pt x="91417" y="422700"/>
                  <a:pt x="107997" y="409294"/>
                </a:cubicBezTo>
                <a:cubicBezTo>
                  <a:pt x="124578" y="395889"/>
                  <a:pt x="160208" y="394478"/>
                  <a:pt x="150330" y="366961"/>
                </a:cubicBezTo>
                <a:cubicBezTo>
                  <a:pt x="140452" y="339444"/>
                  <a:pt x="60372" y="270300"/>
                  <a:pt x="48730" y="244194"/>
                </a:cubicBezTo>
                <a:cubicBezTo>
                  <a:pt x="37088" y="218088"/>
                  <a:pt x="75541" y="226907"/>
                  <a:pt x="80480" y="210327"/>
                </a:cubicBezTo>
                <a:cubicBezTo>
                  <a:pt x="85419" y="193747"/>
                  <a:pt x="86477" y="177872"/>
                  <a:pt x="78363" y="144711"/>
                </a:cubicBezTo>
                <a:cubicBezTo>
                  <a:pt x="70249" y="111550"/>
                  <a:pt x="36735" y="-10865"/>
                  <a:pt x="40263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B3D23DB-6732-4BDF-A2E5-33AAD471CE1B}"/>
              </a:ext>
            </a:extLst>
          </p:cNvPr>
          <p:cNvSpPr/>
          <p:nvPr/>
        </p:nvSpPr>
        <p:spPr>
          <a:xfrm>
            <a:off x="5007917" y="6330707"/>
            <a:ext cx="80085" cy="80678"/>
          </a:xfrm>
          <a:custGeom>
            <a:avLst/>
            <a:gdLst>
              <a:gd name="connsiteX0" fmla="*/ 116 w 80085"/>
              <a:gd name="connsiteY0" fmla="*/ 243 h 80678"/>
              <a:gd name="connsiteX1" fmla="*/ 59383 w 80085"/>
              <a:gd name="connsiteY1" fmla="*/ 36226 h 80678"/>
              <a:gd name="connsiteX2" fmla="*/ 76316 w 80085"/>
              <a:gd name="connsiteY2" fmla="*/ 80676 h 80678"/>
              <a:gd name="connsiteX3" fmla="*/ 67850 w 80085"/>
              <a:gd name="connsiteY3" fmla="*/ 38343 h 80678"/>
              <a:gd name="connsiteX4" fmla="*/ 76316 w 80085"/>
              <a:gd name="connsiteY4" fmla="*/ 21410 h 80678"/>
              <a:gd name="connsiteX5" fmla="*/ 116 w 80085"/>
              <a:gd name="connsiteY5" fmla="*/ 243 h 8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85" h="80678">
                <a:moveTo>
                  <a:pt x="116" y="243"/>
                </a:moveTo>
                <a:cubicBezTo>
                  <a:pt x="-2706" y="2712"/>
                  <a:pt x="46683" y="22821"/>
                  <a:pt x="59383" y="36226"/>
                </a:cubicBezTo>
                <a:cubicBezTo>
                  <a:pt x="72083" y="49631"/>
                  <a:pt x="74905" y="80323"/>
                  <a:pt x="76316" y="80676"/>
                </a:cubicBezTo>
                <a:cubicBezTo>
                  <a:pt x="77727" y="81029"/>
                  <a:pt x="67850" y="48221"/>
                  <a:pt x="67850" y="38343"/>
                </a:cubicBezTo>
                <a:cubicBezTo>
                  <a:pt x="67850" y="28465"/>
                  <a:pt x="88310" y="28113"/>
                  <a:pt x="76316" y="21410"/>
                </a:cubicBezTo>
                <a:cubicBezTo>
                  <a:pt x="64322" y="14707"/>
                  <a:pt x="2938" y="-2226"/>
                  <a:pt x="116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CF750DA-9B56-46EA-87BE-BC5192D1C48D}"/>
              </a:ext>
            </a:extLst>
          </p:cNvPr>
          <p:cNvSpPr/>
          <p:nvPr/>
        </p:nvSpPr>
        <p:spPr>
          <a:xfrm>
            <a:off x="5014367" y="6452107"/>
            <a:ext cx="88931" cy="109692"/>
          </a:xfrm>
          <a:custGeom>
            <a:avLst/>
            <a:gdLst>
              <a:gd name="connsiteX0" fmla="*/ 16 w 88931"/>
              <a:gd name="connsiteY0" fmla="*/ 1610 h 109692"/>
              <a:gd name="connsiteX1" fmla="*/ 63516 w 88931"/>
              <a:gd name="connsiteY1" fmla="*/ 20660 h 109692"/>
              <a:gd name="connsiteX2" fmla="*/ 78333 w 88931"/>
              <a:gd name="connsiteY2" fmla="*/ 54526 h 109692"/>
              <a:gd name="connsiteX3" fmla="*/ 88916 w 88931"/>
              <a:gd name="connsiteY3" fmla="*/ 109560 h 109692"/>
              <a:gd name="connsiteX4" fmla="*/ 80450 w 88931"/>
              <a:gd name="connsiteY4" fmla="*/ 37593 h 109692"/>
              <a:gd name="connsiteX5" fmla="*/ 69866 w 88931"/>
              <a:gd name="connsiteY5" fmla="*/ 5843 h 109692"/>
              <a:gd name="connsiteX6" fmla="*/ 16 w 88931"/>
              <a:gd name="connsiteY6" fmla="*/ 1610 h 1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31" h="109692">
                <a:moveTo>
                  <a:pt x="16" y="1610"/>
                </a:moveTo>
                <a:cubicBezTo>
                  <a:pt x="-1042" y="4080"/>
                  <a:pt x="50463" y="11841"/>
                  <a:pt x="63516" y="20660"/>
                </a:cubicBezTo>
                <a:cubicBezTo>
                  <a:pt x="76569" y="29479"/>
                  <a:pt x="74100" y="39709"/>
                  <a:pt x="78333" y="54526"/>
                </a:cubicBezTo>
                <a:cubicBezTo>
                  <a:pt x="82566" y="69343"/>
                  <a:pt x="88563" y="112382"/>
                  <a:pt x="88916" y="109560"/>
                </a:cubicBezTo>
                <a:cubicBezTo>
                  <a:pt x="89269" y="106738"/>
                  <a:pt x="83625" y="54879"/>
                  <a:pt x="80450" y="37593"/>
                </a:cubicBezTo>
                <a:cubicBezTo>
                  <a:pt x="77275" y="20307"/>
                  <a:pt x="88916" y="12899"/>
                  <a:pt x="69866" y="5843"/>
                </a:cubicBezTo>
                <a:cubicBezTo>
                  <a:pt x="50816" y="-1213"/>
                  <a:pt x="1074" y="-860"/>
                  <a:pt x="16" y="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BCE9656-210A-457D-8A8B-F0B2E2DC9111}"/>
              </a:ext>
            </a:extLst>
          </p:cNvPr>
          <p:cNvSpPr/>
          <p:nvPr/>
        </p:nvSpPr>
        <p:spPr>
          <a:xfrm>
            <a:off x="4673465" y="6185783"/>
            <a:ext cx="176233" cy="56701"/>
          </a:xfrm>
          <a:custGeom>
            <a:avLst/>
            <a:gdLst>
              <a:gd name="connsiteX0" fmla="*/ 135 w 176233"/>
              <a:gd name="connsiteY0" fmla="*/ 56267 h 56701"/>
              <a:gd name="connsiteX1" fmla="*/ 58873 w 176233"/>
              <a:gd name="connsiteY1" fmla="*/ 3880 h 56701"/>
              <a:gd name="connsiteX2" fmla="*/ 174760 w 176233"/>
              <a:gd name="connsiteY2" fmla="*/ 3880 h 56701"/>
              <a:gd name="connsiteX3" fmla="*/ 119198 w 176233"/>
              <a:gd name="connsiteY3" fmla="*/ 2292 h 56701"/>
              <a:gd name="connsiteX4" fmla="*/ 44585 w 176233"/>
              <a:gd name="connsiteY4" fmla="*/ 27692 h 56701"/>
              <a:gd name="connsiteX5" fmla="*/ 135 w 176233"/>
              <a:gd name="connsiteY5" fmla="*/ 56267 h 5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233" h="56701">
                <a:moveTo>
                  <a:pt x="135" y="56267"/>
                </a:moveTo>
                <a:cubicBezTo>
                  <a:pt x="2516" y="52298"/>
                  <a:pt x="29769" y="12611"/>
                  <a:pt x="58873" y="3880"/>
                </a:cubicBezTo>
                <a:cubicBezTo>
                  <a:pt x="87977" y="-4851"/>
                  <a:pt x="174760" y="3880"/>
                  <a:pt x="174760" y="3880"/>
                </a:cubicBezTo>
                <a:cubicBezTo>
                  <a:pt x="184814" y="3615"/>
                  <a:pt x="140894" y="-1677"/>
                  <a:pt x="119198" y="2292"/>
                </a:cubicBezTo>
                <a:cubicBezTo>
                  <a:pt x="97502" y="6261"/>
                  <a:pt x="61783" y="19490"/>
                  <a:pt x="44585" y="27692"/>
                </a:cubicBezTo>
                <a:cubicBezTo>
                  <a:pt x="27387" y="35894"/>
                  <a:pt x="-2246" y="60236"/>
                  <a:pt x="135" y="56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5AFBF7D-F230-42FC-A92D-9178F5445266}"/>
              </a:ext>
            </a:extLst>
          </p:cNvPr>
          <p:cNvSpPr/>
          <p:nvPr/>
        </p:nvSpPr>
        <p:spPr>
          <a:xfrm>
            <a:off x="4945059" y="6442961"/>
            <a:ext cx="96856" cy="53241"/>
          </a:xfrm>
          <a:custGeom>
            <a:avLst/>
            <a:gdLst>
              <a:gd name="connsiteX0" fmla="*/ 4 w 96856"/>
              <a:gd name="connsiteY0" fmla="*/ 53089 h 53241"/>
              <a:gd name="connsiteX1" fmla="*/ 68266 w 96856"/>
              <a:gd name="connsiteY1" fmla="*/ 16577 h 53241"/>
              <a:gd name="connsiteX2" fmla="*/ 96841 w 96856"/>
              <a:gd name="connsiteY2" fmla="*/ 13402 h 53241"/>
              <a:gd name="connsiteX3" fmla="*/ 65091 w 96856"/>
              <a:gd name="connsiteY3" fmla="*/ 702 h 53241"/>
              <a:gd name="connsiteX4" fmla="*/ 4 w 96856"/>
              <a:gd name="connsiteY4" fmla="*/ 53089 h 5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856" h="53241">
                <a:moveTo>
                  <a:pt x="4" y="53089"/>
                </a:moveTo>
                <a:cubicBezTo>
                  <a:pt x="533" y="55735"/>
                  <a:pt x="52127" y="23191"/>
                  <a:pt x="68266" y="16577"/>
                </a:cubicBezTo>
                <a:cubicBezTo>
                  <a:pt x="84406" y="9962"/>
                  <a:pt x="97370" y="16048"/>
                  <a:pt x="96841" y="13402"/>
                </a:cubicBezTo>
                <a:cubicBezTo>
                  <a:pt x="96312" y="10756"/>
                  <a:pt x="81495" y="-3267"/>
                  <a:pt x="65091" y="702"/>
                </a:cubicBezTo>
                <a:cubicBezTo>
                  <a:pt x="48687" y="4671"/>
                  <a:pt x="-525" y="50443"/>
                  <a:pt x="4" y="53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D236B90-ED93-4F4E-B017-AA4795061241}"/>
              </a:ext>
            </a:extLst>
          </p:cNvPr>
          <p:cNvSpPr/>
          <p:nvPr/>
        </p:nvSpPr>
        <p:spPr>
          <a:xfrm>
            <a:off x="5033899" y="6677100"/>
            <a:ext cx="144703" cy="68470"/>
          </a:xfrm>
          <a:custGeom>
            <a:avLst/>
            <a:gdLst>
              <a:gd name="connsiteX0" fmla="*/ 64 w 144703"/>
              <a:gd name="connsiteY0" fmla="*/ 68188 h 68470"/>
              <a:gd name="connsiteX1" fmla="*/ 85789 w 144703"/>
              <a:gd name="connsiteY1" fmla="*/ 31675 h 68470"/>
              <a:gd name="connsiteX2" fmla="*/ 144526 w 144703"/>
              <a:gd name="connsiteY2" fmla="*/ 1513 h 68470"/>
              <a:gd name="connsiteX3" fmla="*/ 100076 w 144703"/>
              <a:gd name="connsiteY3" fmla="*/ 11038 h 68470"/>
              <a:gd name="connsiteX4" fmla="*/ 64 w 144703"/>
              <a:gd name="connsiteY4" fmla="*/ 68188 h 6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03" h="68470">
                <a:moveTo>
                  <a:pt x="64" y="68188"/>
                </a:moveTo>
                <a:cubicBezTo>
                  <a:pt x="-2317" y="71627"/>
                  <a:pt x="61712" y="42787"/>
                  <a:pt x="85789" y="31675"/>
                </a:cubicBezTo>
                <a:cubicBezTo>
                  <a:pt x="109866" y="20563"/>
                  <a:pt x="142145" y="4952"/>
                  <a:pt x="144526" y="1513"/>
                </a:cubicBezTo>
                <a:cubicBezTo>
                  <a:pt x="146907" y="-1926"/>
                  <a:pt x="124947" y="190"/>
                  <a:pt x="100076" y="11038"/>
                </a:cubicBezTo>
                <a:cubicBezTo>
                  <a:pt x="75205" y="21886"/>
                  <a:pt x="2445" y="64749"/>
                  <a:pt x="64" y="6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E8C8844-36F7-46F0-A04B-DF31C86EC4C9}"/>
              </a:ext>
            </a:extLst>
          </p:cNvPr>
          <p:cNvSpPr/>
          <p:nvPr/>
        </p:nvSpPr>
        <p:spPr>
          <a:xfrm>
            <a:off x="4747681" y="5632357"/>
            <a:ext cx="76085" cy="251376"/>
          </a:xfrm>
          <a:custGeom>
            <a:avLst/>
            <a:gdLst>
              <a:gd name="connsiteX0" fmla="*/ 65619 w 76085"/>
              <a:gd name="connsiteY0" fmla="*/ 93 h 251376"/>
              <a:gd name="connsiteX1" fmla="*/ 16936 w 76085"/>
              <a:gd name="connsiteY1" fmla="*/ 99576 h 251376"/>
              <a:gd name="connsiteX2" fmla="*/ 74086 w 76085"/>
              <a:gd name="connsiteY2" fmla="*/ 245626 h 251376"/>
              <a:gd name="connsiteX3" fmla="*/ 57152 w 76085"/>
              <a:gd name="connsiteY3" fmla="*/ 211760 h 251376"/>
              <a:gd name="connsiteX4" fmla="*/ 2 w 76085"/>
              <a:gd name="connsiteY4" fmla="*/ 116510 h 251376"/>
              <a:gd name="connsiteX5" fmla="*/ 65619 w 76085"/>
              <a:gd name="connsiteY5" fmla="*/ 93 h 25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85" h="251376">
                <a:moveTo>
                  <a:pt x="65619" y="93"/>
                </a:moveTo>
                <a:cubicBezTo>
                  <a:pt x="68441" y="-2729"/>
                  <a:pt x="15525" y="58654"/>
                  <a:pt x="16936" y="99576"/>
                </a:cubicBezTo>
                <a:cubicBezTo>
                  <a:pt x="18347" y="140498"/>
                  <a:pt x="67383" y="226929"/>
                  <a:pt x="74086" y="245626"/>
                </a:cubicBezTo>
                <a:cubicBezTo>
                  <a:pt x="80789" y="264323"/>
                  <a:pt x="69499" y="233279"/>
                  <a:pt x="57152" y="211760"/>
                </a:cubicBezTo>
                <a:cubicBezTo>
                  <a:pt x="44805" y="190241"/>
                  <a:pt x="-351" y="151435"/>
                  <a:pt x="2" y="116510"/>
                </a:cubicBezTo>
                <a:cubicBezTo>
                  <a:pt x="355" y="81585"/>
                  <a:pt x="62797" y="2915"/>
                  <a:pt x="65619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18D5C53-C3F1-44DF-9696-6AB0FAF713F3}"/>
              </a:ext>
            </a:extLst>
          </p:cNvPr>
          <p:cNvSpPr/>
          <p:nvPr/>
        </p:nvSpPr>
        <p:spPr>
          <a:xfrm>
            <a:off x="4821751" y="6768150"/>
            <a:ext cx="65824" cy="194606"/>
          </a:xfrm>
          <a:custGeom>
            <a:avLst/>
            <a:gdLst>
              <a:gd name="connsiteX0" fmla="*/ 16 w 65824"/>
              <a:gd name="connsiteY0" fmla="*/ 950 h 194606"/>
              <a:gd name="connsiteX1" fmla="*/ 57166 w 65824"/>
              <a:gd name="connsiteY1" fmla="*/ 187217 h 194606"/>
              <a:gd name="connsiteX2" fmla="*/ 57166 w 65824"/>
              <a:gd name="connsiteY2" fmla="*/ 153350 h 194606"/>
              <a:gd name="connsiteX3" fmla="*/ 63516 w 65824"/>
              <a:gd name="connsiteY3" fmla="*/ 115250 h 194606"/>
              <a:gd name="connsiteX4" fmla="*/ 16 w 65824"/>
              <a:gd name="connsiteY4" fmla="*/ 950 h 19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24" h="194606">
                <a:moveTo>
                  <a:pt x="16" y="950"/>
                </a:moveTo>
                <a:cubicBezTo>
                  <a:pt x="-1042" y="12944"/>
                  <a:pt x="47641" y="161817"/>
                  <a:pt x="57166" y="187217"/>
                </a:cubicBezTo>
                <a:cubicBezTo>
                  <a:pt x="66691" y="212617"/>
                  <a:pt x="56108" y="165344"/>
                  <a:pt x="57166" y="153350"/>
                </a:cubicBezTo>
                <a:cubicBezTo>
                  <a:pt x="58224" y="141356"/>
                  <a:pt x="70924" y="136417"/>
                  <a:pt x="63516" y="115250"/>
                </a:cubicBezTo>
                <a:cubicBezTo>
                  <a:pt x="56108" y="94083"/>
                  <a:pt x="1074" y="-11044"/>
                  <a:pt x="16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15CB689-0CC8-4497-B0EE-53B978560D22}"/>
              </a:ext>
            </a:extLst>
          </p:cNvPr>
          <p:cNvSpPr/>
          <p:nvPr/>
        </p:nvSpPr>
        <p:spPr>
          <a:xfrm>
            <a:off x="4749995" y="7067955"/>
            <a:ext cx="228307" cy="84825"/>
          </a:xfrm>
          <a:custGeom>
            <a:avLst/>
            <a:gdLst>
              <a:gd name="connsiteX0" fmla="*/ 2980 w 228307"/>
              <a:gd name="connsiteY0" fmla="*/ 83733 h 84825"/>
              <a:gd name="connsiteX1" fmla="*/ 87118 w 228307"/>
              <a:gd name="connsiteY1" fmla="*/ 47220 h 84825"/>
              <a:gd name="connsiteX2" fmla="*/ 220468 w 228307"/>
              <a:gd name="connsiteY2" fmla="*/ 13883 h 84825"/>
              <a:gd name="connsiteX3" fmla="*/ 193480 w 228307"/>
              <a:gd name="connsiteY3" fmla="*/ 2770 h 84825"/>
              <a:gd name="connsiteX4" fmla="*/ 2980 w 228307"/>
              <a:gd name="connsiteY4" fmla="*/ 83733 h 8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307" h="84825">
                <a:moveTo>
                  <a:pt x="2980" y="83733"/>
                </a:moveTo>
                <a:cubicBezTo>
                  <a:pt x="-14747" y="91141"/>
                  <a:pt x="50870" y="58862"/>
                  <a:pt x="87118" y="47220"/>
                </a:cubicBezTo>
                <a:cubicBezTo>
                  <a:pt x="123366" y="35578"/>
                  <a:pt x="202741" y="21291"/>
                  <a:pt x="220468" y="13883"/>
                </a:cubicBezTo>
                <a:cubicBezTo>
                  <a:pt x="238195" y="6475"/>
                  <a:pt x="224436" y="-5432"/>
                  <a:pt x="193480" y="2770"/>
                </a:cubicBezTo>
                <a:cubicBezTo>
                  <a:pt x="162524" y="10972"/>
                  <a:pt x="20707" y="76325"/>
                  <a:pt x="2980" y="83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223F762-D683-44F4-9767-B3E86EBCFE9A}"/>
              </a:ext>
            </a:extLst>
          </p:cNvPr>
          <p:cNvSpPr/>
          <p:nvPr/>
        </p:nvSpPr>
        <p:spPr>
          <a:xfrm>
            <a:off x="4963525" y="7048407"/>
            <a:ext cx="232344" cy="198938"/>
          </a:xfrm>
          <a:custGeom>
            <a:avLst/>
            <a:gdLst>
              <a:gd name="connsiteX0" fmla="*/ 588 w 232344"/>
              <a:gd name="connsiteY0" fmla="*/ 93 h 198938"/>
              <a:gd name="connsiteX1" fmla="*/ 121238 w 232344"/>
              <a:gd name="connsiteY1" fmla="*/ 93756 h 198938"/>
              <a:gd name="connsiteX2" fmla="*/ 226013 w 232344"/>
              <a:gd name="connsiteY2" fmla="*/ 195356 h 198938"/>
              <a:gd name="connsiteX3" fmla="*/ 205375 w 232344"/>
              <a:gd name="connsiteY3" fmla="*/ 166781 h 198938"/>
              <a:gd name="connsiteX4" fmla="*/ 79963 w 232344"/>
              <a:gd name="connsiteY4" fmla="*/ 77881 h 198938"/>
              <a:gd name="connsiteX5" fmla="*/ 588 w 232344"/>
              <a:gd name="connsiteY5" fmla="*/ 93 h 1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344" h="198938">
                <a:moveTo>
                  <a:pt x="588" y="93"/>
                </a:moveTo>
                <a:cubicBezTo>
                  <a:pt x="7467" y="2739"/>
                  <a:pt x="83667" y="61212"/>
                  <a:pt x="121238" y="93756"/>
                </a:cubicBezTo>
                <a:cubicBezTo>
                  <a:pt x="158809" y="126300"/>
                  <a:pt x="211990" y="183185"/>
                  <a:pt x="226013" y="195356"/>
                </a:cubicBezTo>
                <a:cubicBezTo>
                  <a:pt x="240036" y="207527"/>
                  <a:pt x="229717" y="186360"/>
                  <a:pt x="205375" y="166781"/>
                </a:cubicBezTo>
                <a:cubicBezTo>
                  <a:pt x="181033" y="147202"/>
                  <a:pt x="111184" y="104075"/>
                  <a:pt x="79963" y="77881"/>
                </a:cubicBezTo>
                <a:cubicBezTo>
                  <a:pt x="48742" y="51687"/>
                  <a:pt x="-6291" y="-2553"/>
                  <a:pt x="58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07D8AB3-17EE-4715-A0E5-B1FADFF14351}"/>
              </a:ext>
            </a:extLst>
          </p:cNvPr>
          <p:cNvSpPr/>
          <p:nvPr/>
        </p:nvSpPr>
        <p:spPr>
          <a:xfrm>
            <a:off x="5238119" y="7315147"/>
            <a:ext cx="254506" cy="234844"/>
          </a:xfrm>
          <a:custGeom>
            <a:avLst/>
            <a:gdLst>
              <a:gd name="connsiteX0" fmla="*/ 2219 w 254506"/>
              <a:gd name="connsiteY0" fmla="*/ 3228 h 234844"/>
              <a:gd name="connsiteX1" fmla="*/ 105406 w 254506"/>
              <a:gd name="connsiteY1" fmla="*/ 88953 h 234844"/>
              <a:gd name="connsiteX2" fmla="*/ 149856 w 254506"/>
              <a:gd name="connsiteY2" fmla="*/ 149278 h 234844"/>
              <a:gd name="connsiteX3" fmla="*/ 187956 w 254506"/>
              <a:gd name="connsiteY3" fmla="*/ 193728 h 234844"/>
              <a:gd name="connsiteX4" fmla="*/ 253044 w 254506"/>
              <a:gd name="connsiteY4" fmla="*/ 227066 h 234844"/>
              <a:gd name="connsiteX5" fmla="*/ 213356 w 254506"/>
              <a:gd name="connsiteY5" fmla="*/ 211191 h 234844"/>
              <a:gd name="connsiteX6" fmla="*/ 2219 w 254506"/>
              <a:gd name="connsiteY6" fmla="*/ 3228 h 23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06" h="234844">
                <a:moveTo>
                  <a:pt x="2219" y="3228"/>
                </a:moveTo>
                <a:cubicBezTo>
                  <a:pt x="-15773" y="-17145"/>
                  <a:pt x="80800" y="64611"/>
                  <a:pt x="105406" y="88953"/>
                </a:cubicBezTo>
                <a:cubicBezTo>
                  <a:pt x="130012" y="113295"/>
                  <a:pt x="136098" y="131816"/>
                  <a:pt x="149856" y="149278"/>
                </a:cubicBezTo>
                <a:cubicBezTo>
                  <a:pt x="163614" y="166740"/>
                  <a:pt x="170758" y="180763"/>
                  <a:pt x="187956" y="193728"/>
                </a:cubicBezTo>
                <a:cubicBezTo>
                  <a:pt x="205154" y="206693"/>
                  <a:pt x="248811" y="224156"/>
                  <a:pt x="253044" y="227066"/>
                </a:cubicBezTo>
                <a:cubicBezTo>
                  <a:pt x="257277" y="229976"/>
                  <a:pt x="254631" y="250085"/>
                  <a:pt x="213356" y="211191"/>
                </a:cubicBezTo>
                <a:cubicBezTo>
                  <a:pt x="172081" y="172297"/>
                  <a:pt x="20211" y="23601"/>
                  <a:pt x="2219" y="3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F3D7A25-6209-4BE9-B25B-1B685BE37A75}"/>
              </a:ext>
            </a:extLst>
          </p:cNvPr>
          <p:cNvSpPr/>
          <p:nvPr/>
        </p:nvSpPr>
        <p:spPr>
          <a:xfrm>
            <a:off x="4752399" y="7313080"/>
            <a:ext cx="208399" cy="19679"/>
          </a:xfrm>
          <a:custGeom>
            <a:avLst/>
            <a:gdLst>
              <a:gd name="connsiteX0" fmla="*/ 576 w 208399"/>
              <a:gd name="connsiteY0" fmla="*/ 5295 h 19679"/>
              <a:gd name="connsiteX1" fmla="*/ 183139 w 208399"/>
              <a:gd name="connsiteY1" fmla="*/ 2120 h 19679"/>
              <a:gd name="connsiteX2" fmla="*/ 205364 w 208399"/>
              <a:gd name="connsiteY2" fmla="*/ 533 h 19679"/>
              <a:gd name="connsiteX3" fmla="*/ 168851 w 208399"/>
              <a:gd name="connsiteY3" fmla="*/ 11645 h 19679"/>
              <a:gd name="connsiteX4" fmla="*/ 125989 w 208399"/>
              <a:gd name="connsiteY4" fmla="*/ 19583 h 19679"/>
              <a:gd name="connsiteX5" fmla="*/ 576 w 208399"/>
              <a:gd name="connsiteY5" fmla="*/ 5295 h 1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99" h="19679">
                <a:moveTo>
                  <a:pt x="576" y="5295"/>
                </a:moveTo>
                <a:cubicBezTo>
                  <a:pt x="10101" y="2385"/>
                  <a:pt x="149008" y="2914"/>
                  <a:pt x="183139" y="2120"/>
                </a:cubicBezTo>
                <a:cubicBezTo>
                  <a:pt x="217270" y="1326"/>
                  <a:pt x="207745" y="-1054"/>
                  <a:pt x="205364" y="533"/>
                </a:cubicBezTo>
                <a:cubicBezTo>
                  <a:pt x="202983" y="2120"/>
                  <a:pt x="182080" y="8470"/>
                  <a:pt x="168851" y="11645"/>
                </a:cubicBezTo>
                <a:cubicBezTo>
                  <a:pt x="155622" y="14820"/>
                  <a:pt x="149537" y="18260"/>
                  <a:pt x="125989" y="19583"/>
                </a:cubicBezTo>
                <a:cubicBezTo>
                  <a:pt x="102441" y="20906"/>
                  <a:pt x="-8949" y="8205"/>
                  <a:pt x="576" y="5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7E01692-CF99-4A45-893E-C487DCF7FD60}"/>
              </a:ext>
            </a:extLst>
          </p:cNvPr>
          <p:cNvSpPr/>
          <p:nvPr/>
        </p:nvSpPr>
        <p:spPr>
          <a:xfrm>
            <a:off x="4943970" y="7328920"/>
            <a:ext cx="511544" cy="181754"/>
          </a:xfrm>
          <a:custGeom>
            <a:avLst/>
            <a:gdLst>
              <a:gd name="connsiteX0" fmla="*/ 2680 w 511544"/>
              <a:gd name="connsiteY0" fmla="*/ 568 h 181754"/>
              <a:gd name="connsiteX1" fmla="*/ 129680 w 511544"/>
              <a:gd name="connsiteY1" fmla="*/ 89468 h 181754"/>
              <a:gd name="connsiteX2" fmla="*/ 163018 w 511544"/>
              <a:gd name="connsiteY2" fmla="*/ 116455 h 181754"/>
              <a:gd name="connsiteX3" fmla="*/ 209055 w 511544"/>
              <a:gd name="connsiteY3" fmla="*/ 133918 h 181754"/>
              <a:gd name="connsiteX4" fmla="*/ 243980 w 511544"/>
              <a:gd name="connsiteY4" fmla="*/ 145030 h 181754"/>
              <a:gd name="connsiteX5" fmla="*/ 288430 w 511544"/>
              <a:gd name="connsiteY5" fmla="*/ 162493 h 181754"/>
              <a:gd name="connsiteX6" fmla="*/ 509093 w 511544"/>
              <a:gd name="connsiteY6" fmla="*/ 181543 h 181754"/>
              <a:gd name="connsiteX7" fmla="*/ 397968 w 511544"/>
              <a:gd name="connsiteY7" fmla="*/ 170430 h 181754"/>
              <a:gd name="connsiteX8" fmla="*/ 263030 w 511544"/>
              <a:gd name="connsiteY8" fmla="*/ 137093 h 181754"/>
              <a:gd name="connsiteX9" fmla="*/ 2680 w 511544"/>
              <a:gd name="connsiteY9" fmla="*/ 568 h 18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1544" h="181754">
                <a:moveTo>
                  <a:pt x="2680" y="568"/>
                </a:moveTo>
                <a:cubicBezTo>
                  <a:pt x="-19545" y="-7370"/>
                  <a:pt x="102957" y="70154"/>
                  <a:pt x="129680" y="89468"/>
                </a:cubicBezTo>
                <a:cubicBezTo>
                  <a:pt x="156403" y="108782"/>
                  <a:pt x="149789" y="109047"/>
                  <a:pt x="163018" y="116455"/>
                </a:cubicBezTo>
                <a:cubicBezTo>
                  <a:pt x="176247" y="123863"/>
                  <a:pt x="195561" y="129155"/>
                  <a:pt x="209055" y="133918"/>
                </a:cubicBezTo>
                <a:cubicBezTo>
                  <a:pt x="222549" y="138681"/>
                  <a:pt x="230751" y="140268"/>
                  <a:pt x="243980" y="145030"/>
                </a:cubicBezTo>
                <a:cubicBezTo>
                  <a:pt x="257209" y="149792"/>
                  <a:pt x="244244" y="156407"/>
                  <a:pt x="288430" y="162493"/>
                </a:cubicBezTo>
                <a:cubicBezTo>
                  <a:pt x="332616" y="168579"/>
                  <a:pt x="490837" y="180220"/>
                  <a:pt x="509093" y="181543"/>
                </a:cubicBezTo>
                <a:cubicBezTo>
                  <a:pt x="527349" y="182866"/>
                  <a:pt x="438978" y="177838"/>
                  <a:pt x="397968" y="170430"/>
                </a:cubicBezTo>
                <a:cubicBezTo>
                  <a:pt x="356958" y="163022"/>
                  <a:pt x="325736" y="164345"/>
                  <a:pt x="263030" y="137093"/>
                </a:cubicBezTo>
                <a:cubicBezTo>
                  <a:pt x="200324" y="109841"/>
                  <a:pt x="24905" y="8506"/>
                  <a:pt x="2680" y="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E268F81-0D00-46D5-921B-5613AA135485}"/>
              </a:ext>
            </a:extLst>
          </p:cNvPr>
          <p:cNvSpPr/>
          <p:nvPr/>
        </p:nvSpPr>
        <p:spPr>
          <a:xfrm>
            <a:off x="4759392" y="7412017"/>
            <a:ext cx="394453" cy="64194"/>
          </a:xfrm>
          <a:custGeom>
            <a:avLst/>
            <a:gdLst>
              <a:gd name="connsiteX0" fmla="*/ 1521 w 394453"/>
              <a:gd name="connsiteY0" fmla="*/ 58758 h 64194"/>
              <a:gd name="connsiteX1" fmla="*/ 230121 w 394453"/>
              <a:gd name="connsiteY1" fmla="*/ 47646 h 64194"/>
              <a:gd name="connsiteX2" fmla="*/ 355533 w 394453"/>
              <a:gd name="connsiteY2" fmla="*/ 53996 h 64194"/>
              <a:gd name="connsiteX3" fmla="*/ 330133 w 394453"/>
              <a:gd name="connsiteY3" fmla="*/ 21 h 64194"/>
              <a:gd name="connsiteX4" fmla="*/ 387283 w 394453"/>
              <a:gd name="connsiteY4" fmla="*/ 47646 h 64194"/>
              <a:gd name="connsiteX5" fmla="*/ 352358 w 394453"/>
              <a:gd name="connsiteY5" fmla="*/ 63521 h 64194"/>
              <a:gd name="connsiteX6" fmla="*/ 1521 w 394453"/>
              <a:gd name="connsiteY6" fmla="*/ 58758 h 6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453" h="64194">
                <a:moveTo>
                  <a:pt x="1521" y="58758"/>
                </a:moveTo>
                <a:cubicBezTo>
                  <a:pt x="-18852" y="56112"/>
                  <a:pt x="171119" y="48440"/>
                  <a:pt x="230121" y="47646"/>
                </a:cubicBezTo>
                <a:cubicBezTo>
                  <a:pt x="289123" y="46852"/>
                  <a:pt x="338864" y="61933"/>
                  <a:pt x="355533" y="53996"/>
                </a:cubicBezTo>
                <a:cubicBezTo>
                  <a:pt x="372202" y="46059"/>
                  <a:pt x="324842" y="1079"/>
                  <a:pt x="330133" y="21"/>
                </a:cubicBezTo>
                <a:cubicBezTo>
                  <a:pt x="335424" y="-1037"/>
                  <a:pt x="383579" y="37063"/>
                  <a:pt x="387283" y="47646"/>
                </a:cubicBezTo>
                <a:cubicBezTo>
                  <a:pt x="390987" y="58229"/>
                  <a:pt x="413741" y="61140"/>
                  <a:pt x="352358" y="63521"/>
                </a:cubicBezTo>
                <a:cubicBezTo>
                  <a:pt x="290975" y="65902"/>
                  <a:pt x="21894" y="61404"/>
                  <a:pt x="1521" y="58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9BDEBB3-4C20-4478-B382-F2B473A96D3F}"/>
              </a:ext>
            </a:extLst>
          </p:cNvPr>
          <p:cNvSpPr/>
          <p:nvPr/>
        </p:nvSpPr>
        <p:spPr>
          <a:xfrm>
            <a:off x="4822365" y="7659428"/>
            <a:ext cx="529369" cy="107939"/>
          </a:xfrm>
          <a:custGeom>
            <a:avLst/>
            <a:gdLst>
              <a:gd name="connsiteX0" fmla="*/ 2048 w 529369"/>
              <a:gd name="connsiteY0" fmla="*/ 106622 h 107939"/>
              <a:gd name="connsiteX1" fmla="*/ 252873 w 529369"/>
              <a:gd name="connsiteY1" fmla="*/ 84397 h 107939"/>
              <a:gd name="connsiteX2" fmla="*/ 378285 w 529369"/>
              <a:gd name="connsiteY2" fmla="*/ 63760 h 107939"/>
              <a:gd name="connsiteX3" fmla="*/ 529098 w 529369"/>
              <a:gd name="connsiteY3" fmla="*/ 260 h 107939"/>
              <a:gd name="connsiteX4" fmla="*/ 403685 w 529369"/>
              <a:gd name="connsiteY4" fmla="*/ 43122 h 107939"/>
              <a:gd name="connsiteX5" fmla="*/ 2048 w 529369"/>
              <a:gd name="connsiteY5" fmla="*/ 106622 h 10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369" h="107939">
                <a:moveTo>
                  <a:pt x="2048" y="106622"/>
                </a:moveTo>
                <a:cubicBezTo>
                  <a:pt x="-23087" y="113501"/>
                  <a:pt x="190167" y="91541"/>
                  <a:pt x="252873" y="84397"/>
                </a:cubicBezTo>
                <a:cubicBezTo>
                  <a:pt x="315579" y="77253"/>
                  <a:pt x="332247" y="77783"/>
                  <a:pt x="378285" y="63760"/>
                </a:cubicBezTo>
                <a:cubicBezTo>
                  <a:pt x="424323" y="49737"/>
                  <a:pt x="524865" y="3700"/>
                  <a:pt x="529098" y="260"/>
                </a:cubicBezTo>
                <a:cubicBezTo>
                  <a:pt x="533331" y="-3180"/>
                  <a:pt x="487822" y="28305"/>
                  <a:pt x="403685" y="43122"/>
                </a:cubicBezTo>
                <a:cubicBezTo>
                  <a:pt x="319548" y="57939"/>
                  <a:pt x="27183" y="99743"/>
                  <a:pt x="2048" y="106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0BE0D70-4DB3-4FC5-9747-49AD29659E65}"/>
              </a:ext>
            </a:extLst>
          </p:cNvPr>
          <p:cNvSpPr/>
          <p:nvPr/>
        </p:nvSpPr>
        <p:spPr>
          <a:xfrm>
            <a:off x="5287963" y="7526285"/>
            <a:ext cx="163512" cy="165208"/>
          </a:xfrm>
          <a:custGeom>
            <a:avLst/>
            <a:gdLst>
              <a:gd name="connsiteX0" fmla="*/ 163512 w 163512"/>
              <a:gd name="connsiteY0" fmla="*/ 53 h 165208"/>
              <a:gd name="connsiteX1" fmla="*/ 100012 w 163512"/>
              <a:gd name="connsiteY1" fmla="*/ 47678 h 165208"/>
              <a:gd name="connsiteX2" fmla="*/ 106362 w 163512"/>
              <a:gd name="connsiteY2" fmla="*/ 88953 h 165208"/>
              <a:gd name="connsiteX3" fmla="*/ 0 w 163512"/>
              <a:gd name="connsiteY3" fmla="*/ 165153 h 165208"/>
              <a:gd name="connsiteX4" fmla="*/ 104775 w 163512"/>
              <a:gd name="connsiteY4" fmla="*/ 76253 h 165208"/>
              <a:gd name="connsiteX5" fmla="*/ 98425 w 163512"/>
              <a:gd name="connsiteY5" fmla="*/ 57203 h 165208"/>
              <a:gd name="connsiteX6" fmla="*/ 163512 w 163512"/>
              <a:gd name="connsiteY6" fmla="*/ 53 h 16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12" h="165208">
                <a:moveTo>
                  <a:pt x="163512" y="53"/>
                </a:moveTo>
                <a:cubicBezTo>
                  <a:pt x="163776" y="-1534"/>
                  <a:pt x="109537" y="32861"/>
                  <a:pt x="100012" y="47678"/>
                </a:cubicBezTo>
                <a:cubicBezTo>
                  <a:pt x="90487" y="62495"/>
                  <a:pt x="123031" y="69374"/>
                  <a:pt x="106362" y="88953"/>
                </a:cubicBezTo>
                <a:cubicBezTo>
                  <a:pt x="89693" y="108532"/>
                  <a:pt x="264" y="167270"/>
                  <a:pt x="0" y="165153"/>
                </a:cubicBezTo>
                <a:cubicBezTo>
                  <a:pt x="-264" y="163036"/>
                  <a:pt x="88371" y="94245"/>
                  <a:pt x="104775" y="76253"/>
                </a:cubicBezTo>
                <a:cubicBezTo>
                  <a:pt x="121179" y="58261"/>
                  <a:pt x="91810" y="69639"/>
                  <a:pt x="98425" y="57203"/>
                </a:cubicBezTo>
                <a:cubicBezTo>
                  <a:pt x="105039" y="44768"/>
                  <a:pt x="163248" y="1640"/>
                  <a:pt x="163512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68E6F10-67B1-4CCB-AC8E-99DF3A7EA463}"/>
              </a:ext>
            </a:extLst>
          </p:cNvPr>
          <p:cNvSpPr/>
          <p:nvPr/>
        </p:nvSpPr>
        <p:spPr>
          <a:xfrm>
            <a:off x="4625545" y="7788275"/>
            <a:ext cx="324950" cy="25470"/>
          </a:xfrm>
          <a:custGeom>
            <a:avLst/>
            <a:gdLst>
              <a:gd name="connsiteX0" fmla="*/ 5193 w 324950"/>
              <a:gd name="connsiteY0" fmla="*/ 11113 h 25470"/>
              <a:gd name="connsiteX1" fmla="*/ 309993 w 324950"/>
              <a:gd name="connsiteY1" fmla="*/ 25400 h 25470"/>
              <a:gd name="connsiteX2" fmla="*/ 262368 w 324950"/>
              <a:gd name="connsiteY2" fmla="*/ 15875 h 25470"/>
              <a:gd name="connsiteX3" fmla="*/ 125843 w 324950"/>
              <a:gd name="connsiteY3" fmla="*/ 0 h 25470"/>
              <a:gd name="connsiteX4" fmla="*/ 5193 w 324950"/>
              <a:gd name="connsiteY4" fmla="*/ 11113 h 2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50" h="25470">
                <a:moveTo>
                  <a:pt x="5193" y="11113"/>
                </a:moveTo>
                <a:cubicBezTo>
                  <a:pt x="35885" y="15346"/>
                  <a:pt x="267131" y="24606"/>
                  <a:pt x="309993" y="25400"/>
                </a:cubicBezTo>
                <a:cubicBezTo>
                  <a:pt x="352855" y="26194"/>
                  <a:pt x="293060" y="20108"/>
                  <a:pt x="262368" y="15875"/>
                </a:cubicBezTo>
                <a:cubicBezTo>
                  <a:pt x="231676" y="11642"/>
                  <a:pt x="163414" y="0"/>
                  <a:pt x="125843" y="0"/>
                </a:cubicBezTo>
                <a:cubicBezTo>
                  <a:pt x="88272" y="0"/>
                  <a:pt x="-25499" y="6880"/>
                  <a:pt x="5193" y="1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84C68E8B-CCCC-43E3-9191-9F495C4DFD55}"/>
              </a:ext>
            </a:extLst>
          </p:cNvPr>
          <p:cNvSpPr/>
          <p:nvPr/>
        </p:nvSpPr>
        <p:spPr>
          <a:xfrm>
            <a:off x="4792819" y="4878095"/>
            <a:ext cx="204933" cy="220186"/>
          </a:xfrm>
          <a:custGeom>
            <a:avLst/>
            <a:gdLst>
              <a:gd name="connsiteX0" fmla="*/ 204631 w 204933"/>
              <a:gd name="connsiteY0" fmla="*/ 293 h 220186"/>
              <a:gd name="connsiteX1" fmla="*/ 56994 w 204933"/>
              <a:gd name="connsiteY1" fmla="*/ 98718 h 220186"/>
              <a:gd name="connsiteX2" fmla="*/ 4606 w 204933"/>
              <a:gd name="connsiteY2" fmla="*/ 217780 h 220186"/>
              <a:gd name="connsiteX3" fmla="*/ 10956 w 204933"/>
              <a:gd name="connsiteY3" fmla="*/ 174918 h 220186"/>
              <a:gd name="connsiteX4" fmla="*/ 14131 w 204933"/>
              <a:gd name="connsiteY4" fmla="*/ 130468 h 220186"/>
              <a:gd name="connsiteX5" fmla="*/ 204631 w 204933"/>
              <a:gd name="connsiteY5" fmla="*/ 293 h 22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3" h="220186">
                <a:moveTo>
                  <a:pt x="204631" y="293"/>
                </a:moveTo>
                <a:cubicBezTo>
                  <a:pt x="211775" y="-4999"/>
                  <a:pt x="90331" y="62470"/>
                  <a:pt x="56994" y="98718"/>
                </a:cubicBezTo>
                <a:cubicBezTo>
                  <a:pt x="23657" y="134966"/>
                  <a:pt x="12279" y="205080"/>
                  <a:pt x="4606" y="217780"/>
                </a:cubicBezTo>
                <a:cubicBezTo>
                  <a:pt x="-3067" y="230480"/>
                  <a:pt x="9369" y="189470"/>
                  <a:pt x="10956" y="174918"/>
                </a:cubicBezTo>
                <a:cubicBezTo>
                  <a:pt x="12543" y="160366"/>
                  <a:pt x="-16561" y="152958"/>
                  <a:pt x="14131" y="130468"/>
                </a:cubicBezTo>
                <a:cubicBezTo>
                  <a:pt x="44823" y="107978"/>
                  <a:pt x="197487" y="5585"/>
                  <a:pt x="204631" y="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D381BBCF-4CD2-4198-B76E-844DCC1A2158}"/>
              </a:ext>
            </a:extLst>
          </p:cNvPr>
          <p:cNvSpPr/>
          <p:nvPr/>
        </p:nvSpPr>
        <p:spPr>
          <a:xfrm>
            <a:off x="4660135" y="3418906"/>
            <a:ext cx="1072888" cy="536084"/>
          </a:xfrm>
          <a:custGeom>
            <a:avLst/>
            <a:gdLst>
              <a:gd name="connsiteX0" fmla="*/ 765 w 1072888"/>
              <a:gd name="connsiteY0" fmla="*/ 569 h 536084"/>
              <a:gd name="connsiteX1" fmla="*/ 359540 w 1072888"/>
              <a:gd name="connsiteY1" fmla="*/ 213294 h 536084"/>
              <a:gd name="connsiteX2" fmla="*/ 762765 w 1072888"/>
              <a:gd name="connsiteY2" fmla="*/ 321244 h 536084"/>
              <a:gd name="connsiteX3" fmla="*/ 1061215 w 1072888"/>
              <a:gd name="connsiteY3" fmla="*/ 530794 h 536084"/>
              <a:gd name="connsiteX4" fmla="*/ 988190 w 1072888"/>
              <a:gd name="connsiteY4" fmla="*/ 457769 h 536084"/>
              <a:gd name="connsiteX5" fmla="*/ 762765 w 1072888"/>
              <a:gd name="connsiteY5" fmla="*/ 289494 h 536084"/>
              <a:gd name="connsiteX6" fmla="*/ 502415 w 1072888"/>
              <a:gd name="connsiteY6" fmla="*/ 225994 h 536084"/>
              <a:gd name="connsiteX7" fmla="*/ 270640 w 1072888"/>
              <a:gd name="connsiteY7" fmla="*/ 152969 h 536084"/>
              <a:gd name="connsiteX8" fmla="*/ 765 w 1072888"/>
              <a:gd name="connsiteY8" fmla="*/ 569 h 53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888" h="536084">
                <a:moveTo>
                  <a:pt x="765" y="569"/>
                </a:moveTo>
                <a:cubicBezTo>
                  <a:pt x="15582" y="10623"/>
                  <a:pt x="232540" y="159848"/>
                  <a:pt x="359540" y="213294"/>
                </a:cubicBezTo>
                <a:cubicBezTo>
                  <a:pt x="486540" y="266740"/>
                  <a:pt x="645819" y="268327"/>
                  <a:pt x="762765" y="321244"/>
                </a:cubicBezTo>
                <a:cubicBezTo>
                  <a:pt x="879711" y="374161"/>
                  <a:pt x="1023644" y="508040"/>
                  <a:pt x="1061215" y="530794"/>
                </a:cubicBezTo>
                <a:cubicBezTo>
                  <a:pt x="1098786" y="553548"/>
                  <a:pt x="1037932" y="497986"/>
                  <a:pt x="988190" y="457769"/>
                </a:cubicBezTo>
                <a:cubicBezTo>
                  <a:pt x="938448" y="417552"/>
                  <a:pt x="843728" y="328123"/>
                  <a:pt x="762765" y="289494"/>
                </a:cubicBezTo>
                <a:cubicBezTo>
                  <a:pt x="681803" y="250865"/>
                  <a:pt x="584436" y="248748"/>
                  <a:pt x="502415" y="225994"/>
                </a:cubicBezTo>
                <a:cubicBezTo>
                  <a:pt x="420394" y="203240"/>
                  <a:pt x="351073" y="189481"/>
                  <a:pt x="270640" y="152969"/>
                </a:cubicBezTo>
                <a:cubicBezTo>
                  <a:pt x="190207" y="116457"/>
                  <a:pt x="-14052" y="-9485"/>
                  <a:pt x="765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: 図形 2051">
            <a:extLst>
              <a:ext uri="{FF2B5EF4-FFF2-40B4-BE49-F238E27FC236}">
                <a16:creationId xmlns:a16="http://schemas.microsoft.com/office/drawing/2014/main" id="{D7EF4DD4-E5ED-4042-A01C-D7F1BC1F1F67}"/>
              </a:ext>
            </a:extLst>
          </p:cNvPr>
          <p:cNvSpPr/>
          <p:nvPr/>
        </p:nvSpPr>
        <p:spPr>
          <a:xfrm>
            <a:off x="5495147" y="3822635"/>
            <a:ext cx="298242" cy="470602"/>
          </a:xfrm>
          <a:custGeom>
            <a:avLst/>
            <a:gdLst>
              <a:gd name="connsiteX0" fmla="*/ 778 w 298242"/>
              <a:gd name="connsiteY0" fmla="*/ 65 h 470602"/>
              <a:gd name="connsiteX1" fmla="*/ 111903 w 298242"/>
              <a:gd name="connsiteY1" fmla="*/ 181040 h 470602"/>
              <a:gd name="connsiteX2" fmla="*/ 296053 w 298242"/>
              <a:gd name="connsiteY2" fmla="*/ 466790 h 470602"/>
              <a:gd name="connsiteX3" fmla="*/ 210328 w 298242"/>
              <a:gd name="connsiteY3" fmla="*/ 333440 h 470602"/>
              <a:gd name="connsiteX4" fmla="*/ 165878 w 298242"/>
              <a:gd name="connsiteY4" fmla="*/ 161990 h 470602"/>
              <a:gd name="connsiteX5" fmla="*/ 778 w 298242"/>
              <a:gd name="connsiteY5" fmla="*/ 65 h 47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242" h="470602">
                <a:moveTo>
                  <a:pt x="778" y="65"/>
                </a:moveTo>
                <a:cubicBezTo>
                  <a:pt x="-8218" y="3240"/>
                  <a:pt x="62691" y="103253"/>
                  <a:pt x="111903" y="181040"/>
                </a:cubicBezTo>
                <a:cubicBezTo>
                  <a:pt x="161115" y="258827"/>
                  <a:pt x="279649" y="441390"/>
                  <a:pt x="296053" y="466790"/>
                </a:cubicBezTo>
                <a:cubicBezTo>
                  <a:pt x="312457" y="492190"/>
                  <a:pt x="232024" y="384240"/>
                  <a:pt x="210328" y="333440"/>
                </a:cubicBezTo>
                <a:cubicBezTo>
                  <a:pt x="188632" y="282640"/>
                  <a:pt x="198686" y="213319"/>
                  <a:pt x="165878" y="161990"/>
                </a:cubicBezTo>
                <a:cubicBezTo>
                  <a:pt x="133070" y="110661"/>
                  <a:pt x="9774" y="-3110"/>
                  <a:pt x="778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B57F2A7A-0A2E-46F0-B07F-0EBCDA8331CF}"/>
              </a:ext>
            </a:extLst>
          </p:cNvPr>
          <p:cNvSpPr/>
          <p:nvPr/>
        </p:nvSpPr>
        <p:spPr>
          <a:xfrm>
            <a:off x="5833523" y="4214702"/>
            <a:ext cx="472770" cy="561257"/>
          </a:xfrm>
          <a:custGeom>
            <a:avLst/>
            <a:gdLst>
              <a:gd name="connsiteX0" fmla="*/ 8477 w 472770"/>
              <a:gd name="connsiteY0" fmla="*/ 1698 h 561257"/>
              <a:gd name="connsiteX1" fmla="*/ 65627 w 472770"/>
              <a:gd name="connsiteY1" fmla="*/ 211248 h 561257"/>
              <a:gd name="connsiteX2" fmla="*/ 452977 w 472770"/>
              <a:gd name="connsiteY2" fmla="*/ 547798 h 561257"/>
              <a:gd name="connsiteX3" fmla="*/ 389477 w 472770"/>
              <a:gd name="connsiteY3" fmla="*/ 477948 h 561257"/>
              <a:gd name="connsiteX4" fmla="*/ 157702 w 472770"/>
              <a:gd name="connsiteY4" fmla="*/ 322373 h 561257"/>
              <a:gd name="connsiteX5" fmla="*/ 8477 w 472770"/>
              <a:gd name="connsiteY5" fmla="*/ 1698 h 5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770" h="561257">
                <a:moveTo>
                  <a:pt x="8477" y="1698"/>
                </a:moveTo>
                <a:cubicBezTo>
                  <a:pt x="-6869" y="-16823"/>
                  <a:pt x="-8456" y="120231"/>
                  <a:pt x="65627" y="211248"/>
                </a:cubicBezTo>
                <a:cubicBezTo>
                  <a:pt x="139710" y="302265"/>
                  <a:pt x="399002" y="503348"/>
                  <a:pt x="452977" y="547798"/>
                </a:cubicBezTo>
                <a:cubicBezTo>
                  <a:pt x="506952" y="592248"/>
                  <a:pt x="438689" y="515519"/>
                  <a:pt x="389477" y="477948"/>
                </a:cubicBezTo>
                <a:cubicBezTo>
                  <a:pt x="340265" y="440377"/>
                  <a:pt x="220673" y="399631"/>
                  <a:pt x="157702" y="322373"/>
                </a:cubicBezTo>
                <a:cubicBezTo>
                  <a:pt x="94731" y="245115"/>
                  <a:pt x="23823" y="20219"/>
                  <a:pt x="8477" y="1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: 図形 2053">
            <a:extLst>
              <a:ext uri="{FF2B5EF4-FFF2-40B4-BE49-F238E27FC236}">
                <a16:creationId xmlns:a16="http://schemas.microsoft.com/office/drawing/2014/main" id="{DA9EFA90-5D0B-4C8B-8F43-E737819E5580}"/>
              </a:ext>
            </a:extLst>
          </p:cNvPr>
          <p:cNvSpPr/>
          <p:nvPr/>
        </p:nvSpPr>
        <p:spPr>
          <a:xfrm>
            <a:off x="6157381" y="4561285"/>
            <a:ext cx="335621" cy="538228"/>
          </a:xfrm>
          <a:custGeom>
            <a:avLst/>
            <a:gdLst>
              <a:gd name="connsiteX0" fmla="*/ 48686 w 335621"/>
              <a:gd name="connsiteY0" fmla="*/ 132 h 538228"/>
              <a:gd name="connsiteX1" fmla="*/ 33869 w 335621"/>
              <a:gd name="connsiteY1" fmla="*/ 171582 h 538228"/>
              <a:gd name="connsiteX2" fmla="*/ 323852 w 335621"/>
              <a:gd name="connsiteY2" fmla="*/ 520832 h 538228"/>
              <a:gd name="connsiteX3" fmla="*/ 262469 w 335621"/>
              <a:gd name="connsiteY3" fmla="*/ 472148 h 538228"/>
              <a:gd name="connsiteX4" fmla="*/ 107952 w 335621"/>
              <a:gd name="connsiteY4" fmla="*/ 355732 h 538228"/>
              <a:gd name="connsiteX5" fmla="*/ 74086 w 335621"/>
              <a:gd name="connsiteY5" fmla="*/ 262598 h 538228"/>
              <a:gd name="connsiteX6" fmla="*/ 59269 w 335621"/>
              <a:gd name="connsiteY6" fmla="*/ 230848 h 538228"/>
              <a:gd name="connsiteX7" fmla="*/ 2 w 335621"/>
              <a:gd name="connsiteY7" fmla="*/ 144065 h 538228"/>
              <a:gd name="connsiteX8" fmla="*/ 48686 w 335621"/>
              <a:gd name="connsiteY8" fmla="*/ 132 h 538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621" h="538228">
                <a:moveTo>
                  <a:pt x="48686" y="132"/>
                </a:moveTo>
                <a:cubicBezTo>
                  <a:pt x="54331" y="4718"/>
                  <a:pt x="-11992" y="84799"/>
                  <a:pt x="33869" y="171582"/>
                </a:cubicBezTo>
                <a:cubicBezTo>
                  <a:pt x="79730" y="258365"/>
                  <a:pt x="285752" y="470738"/>
                  <a:pt x="323852" y="520832"/>
                </a:cubicBezTo>
                <a:cubicBezTo>
                  <a:pt x="361952" y="570926"/>
                  <a:pt x="298452" y="499665"/>
                  <a:pt x="262469" y="472148"/>
                </a:cubicBezTo>
                <a:cubicBezTo>
                  <a:pt x="226486" y="444631"/>
                  <a:pt x="139349" y="390657"/>
                  <a:pt x="107952" y="355732"/>
                </a:cubicBezTo>
                <a:cubicBezTo>
                  <a:pt x="76555" y="320807"/>
                  <a:pt x="82200" y="283412"/>
                  <a:pt x="74086" y="262598"/>
                </a:cubicBezTo>
                <a:cubicBezTo>
                  <a:pt x="65972" y="241784"/>
                  <a:pt x="71616" y="250603"/>
                  <a:pt x="59269" y="230848"/>
                </a:cubicBezTo>
                <a:cubicBezTo>
                  <a:pt x="46922" y="211093"/>
                  <a:pt x="355" y="176873"/>
                  <a:pt x="2" y="144065"/>
                </a:cubicBezTo>
                <a:cubicBezTo>
                  <a:pt x="-351" y="111257"/>
                  <a:pt x="43041" y="-4454"/>
                  <a:pt x="48686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330CC94F-4F4C-4ECB-AD90-75E1B257C637}"/>
              </a:ext>
            </a:extLst>
          </p:cNvPr>
          <p:cNvSpPr/>
          <p:nvPr/>
        </p:nvSpPr>
        <p:spPr>
          <a:xfrm>
            <a:off x="6412584" y="5068919"/>
            <a:ext cx="126016" cy="584597"/>
          </a:xfrm>
          <a:custGeom>
            <a:avLst/>
            <a:gdLst>
              <a:gd name="connsiteX0" fmla="*/ 125799 w 126016"/>
              <a:gd name="connsiteY0" fmla="*/ 498 h 584597"/>
              <a:gd name="connsiteX1" fmla="*/ 32666 w 126016"/>
              <a:gd name="connsiteY1" fmla="*/ 224864 h 584597"/>
              <a:gd name="connsiteX2" fmla="*/ 91933 w 126016"/>
              <a:gd name="connsiteY2" fmla="*/ 571998 h 584597"/>
              <a:gd name="connsiteX3" fmla="*/ 60183 w 126016"/>
              <a:gd name="connsiteY3" fmla="*/ 487331 h 584597"/>
              <a:gd name="connsiteX4" fmla="*/ 916 w 126016"/>
              <a:gd name="connsiteY4" fmla="*/ 284131 h 584597"/>
              <a:gd name="connsiteX5" fmla="*/ 125799 w 126016"/>
              <a:gd name="connsiteY5" fmla="*/ 498 h 58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16" h="584597">
                <a:moveTo>
                  <a:pt x="125799" y="498"/>
                </a:moveTo>
                <a:cubicBezTo>
                  <a:pt x="131091" y="-9380"/>
                  <a:pt x="38310" y="129614"/>
                  <a:pt x="32666" y="224864"/>
                </a:cubicBezTo>
                <a:cubicBezTo>
                  <a:pt x="27022" y="320114"/>
                  <a:pt x="87347" y="528254"/>
                  <a:pt x="91933" y="571998"/>
                </a:cubicBezTo>
                <a:cubicBezTo>
                  <a:pt x="96519" y="615743"/>
                  <a:pt x="75353" y="535309"/>
                  <a:pt x="60183" y="487331"/>
                </a:cubicBezTo>
                <a:cubicBezTo>
                  <a:pt x="45013" y="439353"/>
                  <a:pt x="-7551" y="359273"/>
                  <a:pt x="916" y="284131"/>
                </a:cubicBezTo>
                <a:cubicBezTo>
                  <a:pt x="9383" y="208989"/>
                  <a:pt x="120507" y="10376"/>
                  <a:pt x="125799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618A2A90-4FD8-4B54-8C95-60EC9D482C8A}"/>
              </a:ext>
            </a:extLst>
          </p:cNvPr>
          <p:cNvSpPr/>
          <p:nvPr/>
        </p:nvSpPr>
        <p:spPr>
          <a:xfrm>
            <a:off x="6466377" y="5649208"/>
            <a:ext cx="96096" cy="425686"/>
          </a:xfrm>
          <a:custGeom>
            <a:avLst/>
            <a:gdLst>
              <a:gd name="connsiteX0" fmla="*/ 40 w 96096"/>
              <a:gd name="connsiteY0" fmla="*/ 175 h 425686"/>
              <a:gd name="connsiteX1" fmla="*/ 69890 w 96096"/>
              <a:gd name="connsiteY1" fmla="*/ 197025 h 425686"/>
              <a:gd name="connsiteX2" fmla="*/ 95290 w 96096"/>
              <a:gd name="connsiteY2" fmla="*/ 423509 h 425686"/>
              <a:gd name="connsiteX3" fmla="*/ 88940 w 96096"/>
              <a:gd name="connsiteY3" fmla="*/ 307092 h 425686"/>
              <a:gd name="connsiteX4" fmla="*/ 80473 w 96096"/>
              <a:gd name="connsiteY4" fmla="*/ 230892 h 425686"/>
              <a:gd name="connsiteX5" fmla="*/ 40 w 96096"/>
              <a:gd name="connsiteY5" fmla="*/ 175 h 42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96" h="425686">
                <a:moveTo>
                  <a:pt x="40" y="175"/>
                </a:moveTo>
                <a:cubicBezTo>
                  <a:pt x="-1724" y="-5469"/>
                  <a:pt x="54015" y="126469"/>
                  <a:pt x="69890" y="197025"/>
                </a:cubicBezTo>
                <a:cubicBezTo>
                  <a:pt x="85765" y="267581"/>
                  <a:pt x="92115" y="405165"/>
                  <a:pt x="95290" y="423509"/>
                </a:cubicBezTo>
                <a:cubicBezTo>
                  <a:pt x="98465" y="441854"/>
                  <a:pt x="91410" y="339195"/>
                  <a:pt x="88940" y="307092"/>
                </a:cubicBezTo>
                <a:cubicBezTo>
                  <a:pt x="86470" y="274989"/>
                  <a:pt x="92115" y="278870"/>
                  <a:pt x="80473" y="230892"/>
                </a:cubicBezTo>
                <a:cubicBezTo>
                  <a:pt x="68831" y="182914"/>
                  <a:pt x="1804" y="5819"/>
                  <a:pt x="40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6B799238-BCA6-4CEF-99C0-A9890C505DDC}"/>
              </a:ext>
            </a:extLst>
          </p:cNvPr>
          <p:cNvSpPr/>
          <p:nvPr/>
        </p:nvSpPr>
        <p:spPr>
          <a:xfrm>
            <a:off x="6479852" y="6065421"/>
            <a:ext cx="119830" cy="726373"/>
          </a:xfrm>
          <a:custGeom>
            <a:avLst/>
            <a:gdLst>
              <a:gd name="connsiteX0" fmla="*/ 115681 w 119830"/>
              <a:gd name="connsiteY0" fmla="*/ 5179 h 726373"/>
              <a:gd name="connsiteX1" fmla="*/ 92398 w 119830"/>
              <a:gd name="connsiteY1" fmla="*/ 142762 h 726373"/>
              <a:gd name="connsiteX2" fmla="*/ 52181 w 119830"/>
              <a:gd name="connsiteY2" fmla="*/ 233779 h 726373"/>
              <a:gd name="connsiteX3" fmla="*/ 24665 w 119830"/>
              <a:gd name="connsiteY3" fmla="*/ 703679 h 726373"/>
              <a:gd name="connsiteX4" fmla="*/ 24665 w 119830"/>
              <a:gd name="connsiteY4" fmla="*/ 642296 h 726373"/>
              <a:gd name="connsiteX5" fmla="*/ 18315 w 119830"/>
              <a:gd name="connsiteY5" fmla="*/ 553396 h 726373"/>
              <a:gd name="connsiteX6" fmla="*/ 5615 w 119830"/>
              <a:gd name="connsiteY6" fmla="*/ 339612 h 726373"/>
              <a:gd name="connsiteX7" fmla="*/ 115681 w 119830"/>
              <a:gd name="connsiteY7" fmla="*/ 5179 h 72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830" h="726373">
                <a:moveTo>
                  <a:pt x="115681" y="5179"/>
                </a:moveTo>
                <a:cubicBezTo>
                  <a:pt x="130145" y="-27629"/>
                  <a:pt x="102981" y="104662"/>
                  <a:pt x="92398" y="142762"/>
                </a:cubicBezTo>
                <a:cubicBezTo>
                  <a:pt x="81815" y="180862"/>
                  <a:pt x="63470" y="140293"/>
                  <a:pt x="52181" y="233779"/>
                </a:cubicBezTo>
                <a:cubicBezTo>
                  <a:pt x="40892" y="327265"/>
                  <a:pt x="29251" y="635593"/>
                  <a:pt x="24665" y="703679"/>
                </a:cubicBezTo>
                <a:cubicBezTo>
                  <a:pt x="20079" y="771765"/>
                  <a:pt x="25723" y="667343"/>
                  <a:pt x="24665" y="642296"/>
                </a:cubicBezTo>
                <a:cubicBezTo>
                  <a:pt x="23607" y="617249"/>
                  <a:pt x="18315" y="553396"/>
                  <a:pt x="18315" y="553396"/>
                </a:cubicBezTo>
                <a:cubicBezTo>
                  <a:pt x="15140" y="502949"/>
                  <a:pt x="-11318" y="428512"/>
                  <a:pt x="5615" y="339612"/>
                </a:cubicBezTo>
                <a:cubicBezTo>
                  <a:pt x="22548" y="250712"/>
                  <a:pt x="101217" y="37987"/>
                  <a:pt x="115681" y="5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DF29E88E-A05E-4499-9C4E-0722C5DC7399}"/>
              </a:ext>
            </a:extLst>
          </p:cNvPr>
          <p:cNvSpPr/>
          <p:nvPr/>
        </p:nvSpPr>
        <p:spPr>
          <a:xfrm>
            <a:off x="6159054" y="6915109"/>
            <a:ext cx="328827" cy="1013185"/>
          </a:xfrm>
          <a:custGeom>
            <a:avLst/>
            <a:gdLst>
              <a:gd name="connsiteX0" fmla="*/ 328529 w 328827"/>
              <a:gd name="connsiteY0" fmla="*/ 41 h 1013185"/>
              <a:gd name="connsiteX1" fmla="*/ 178246 w 328827"/>
              <a:gd name="connsiteY1" fmla="*/ 404324 h 1013185"/>
              <a:gd name="connsiteX2" fmla="*/ 104163 w 328827"/>
              <a:gd name="connsiteY2" fmla="*/ 844591 h 1013185"/>
              <a:gd name="connsiteX3" fmla="*/ 446 w 328827"/>
              <a:gd name="connsiteY3" fmla="*/ 1011808 h 1013185"/>
              <a:gd name="connsiteX4" fmla="*/ 68179 w 328827"/>
              <a:gd name="connsiteY4" fmla="*/ 912324 h 1013185"/>
              <a:gd name="connsiteX5" fmla="*/ 106279 w 328827"/>
              <a:gd name="connsiteY5" fmla="*/ 709124 h 1013185"/>
              <a:gd name="connsiteX6" fmla="*/ 135913 w 328827"/>
              <a:gd name="connsiteY6" fmla="*/ 381041 h 1013185"/>
              <a:gd name="connsiteX7" fmla="*/ 328529 w 328827"/>
              <a:gd name="connsiteY7" fmla="*/ 41 h 101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827" h="1013185">
                <a:moveTo>
                  <a:pt x="328529" y="41"/>
                </a:moveTo>
                <a:cubicBezTo>
                  <a:pt x="335584" y="3921"/>
                  <a:pt x="215640" y="263566"/>
                  <a:pt x="178246" y="404324"/>
                </a:cubicBezTo>
                <a:cubicBezTo>
                  <a:pt x="140852" y="545082"/>
                  <a:pt x="133796" y="743344"/>
                  <a:pt x="104163" y="844591"/>
                </a:cubicBezTo>
                <a:cubicBezTo>
                  <a:pt x="74530" y="945838"/>
                  <a:pt x="6443" y="1000519"/>
                  <a:pt x="446" y="1011808"/>
                </a:cubicBezTo>
                <a:cubicBezTo>
                  <a:pt x="-5551" y="1023097"/>
                  <a:pt x="50540" y="962771"/>
                  <a:pt x="68179" y="912324"/>
                </a:cubicBezTo>
                <a:cubicBezTo>
                  <a:pt x="85818" y="861877"/>
                  <a:pt x="94990" y="797671"/>
                  <a:pt x="106279" y="709124"/>
                </a:cubicBezTo>
                <a:cubicBezTo>
                  <a:pt x="117568" y="620577"/>
                  <a:pt x="98519" y="495694"/>
                  <a:pt x="135913" y="381041"/>
                </a:cubicBezTo>
                <a:cubicBezTo>
                  <a:pt x="173307" y="266388"/>
                  <a:pt x="321474" y="-3839"/>
                  <a:pt x="328529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4F9E39B3-A26D-4142-895F-98C63D19FF9D}"/>
              </a:ext>
            </a:extLst>
          </p:cNvPr>
          <p:cNvSpPr/>
          <p:nvPr/>
        </p:nvSpPr>
        <p:spPr>
          <a:xfrm>
            <a:off x="5577175" y="7921610"/>
            <a:ext cx="590740" cy="501560"/>
          </a:xfrm>
          <a:custGeom>
            <a:avLst/>
            <a:gdLst>
              <a:gd name="connsiteX0" fmla="*/ 590263 w 590740"/>
              <a:gd name="connsiteY0" fmla="*/ 15 h 501560"/>
              <a:gd name="connsiteX1" fmla="*/ 450563 w 590740"/>
              <a:gd name="connsiteY1" fmla="*/ 128603 h 501560"/>
              <a:gd name="connsiteX2" fmla="*/ 339438 w 590740"/>
              <a:gd name="connsiteY2" fmla="*/ 276240 h 501560"/>
              <a:gd name="connsiteX3" fmla="*/ 12413 w 590740"/>
              <a:gd name="connsiteY3" fmla="*/ 493728 h 501560"/>
              <a:gd name="connsiteX4" fmla="*/ 63213 w 590740"/>
              <a:gd name="connsiteY4" fmla="*/ 457215 h 501560"/>
              <a:gd name="connsiteX5" fmla="*/ 360075 w 590740"/>
              <a:gd name="connsiteY5" fmla="*/ 227028 h 501560"/>
              <a:gd name="connsiteX6" fmla="*/ 399763 w 590740"/>
              <a:gd name="connsiteY6" fmla="*/ 136540 h 501560"/>
              <a:gd name="connsiteX7" fmla="*/ 590263 w 590740"/>
              <a:gd name="connsiteY7" fmla="*/ 15 h 50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740" h="501560">
                <a:moveTo>
                  <a:pt x="590263" y="15"/>
                </a:moveTo>
                <a:cubicBezTo>
                  <a:pt x="598730" y="-1308"/>
                  <a:pt x="492367" y="82566"/>
                  <a:pt x="450563" y="128603"/>
                </a:cubicBezTo>
                <a:cubicBezTo>
                  <a:pt x="408759" y="174641"/>
                  <a:pt x="412463" y="215386"/>
                  <a:pt x="339438" y="276240"/>
                </a:cubicBezTo>
                <a:cubicBezTo>
                  <a:pt x="266413" y="337094"/>
                  <a:pt x="58450" y="463566"/>
                  <a:pt x="12413" y="493728"/>
                </a:cubicBezTo>
                <a:cubicBezTo>
                  <a:pt x="-33624" y="523890"/>
                  <a:pt x="63213" y="457215"/>
                  <a:pt x="63213" y="457215"/>
                </a:cubicBezTo>
                <a:cubicBezTo>
                  <a:pt x="121157" y="412765"/>
                  <a:pt x="303983" y="280474"/>
                  <a:pt x="360075" y="227028"/>
                </a:cubicBezTo>
                <a:cubicBezTo>
                  <a:pt x="416167" y="173582"/>
                  <a:pt x="360605" y="174640"/>
                  <a:pt x="399763" y="136540"/>
                </a:cubicBezTo>
                <a:cubicBezTo>
                  <a:pt x="438921" y="98440"/>
                  <a:pt x="581796" y="1338"/>
                  <a:pt x="59026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52C7B2E5-0ED6-4E09-9709-3436CFF12066}"/>
              </a:ext>
            </a:extLst>
          </p:cNvPr>
          <p:cNvSpPr/>
          <p:nvPr/>
        </p:nvSpPr>
        <p:spPr>
          <a:xfrm>
            <a:off x="4790548" y="8524603"/>
            <a:ext cx="515164" cy="266951"/>
          </a:xfrm>
          <a:custGeom>
            <a:avLst/>
            <a:gdLst>
              <a:gd name="connsiteX0" fmla="*/ 5819 w 515164"/>
              <a:gd name="connsiteY0" fmla="*/ 265914 h 266951"/>
              <a:gd name="connsiteX1" fmla="*/ 160335 w 515164"/>
              <a:gd name="connsiteY1" fmla="*/ 121980 h 266951"/>
              <a:gd name="connsiteX2" fmla="*/ 509585 w 515164"/>
              <a:gd name="connsiteY2" fmla="*/ 5564 h 266951"/>
              <a:gd name="connsiteX3" fmla="*/ 348719 w 515164"/>
              <a:gd name="connsiteY3" fmla="*/ 43664 h 266951"/>
              <a:gd name="connsiteX4" fmla="*/ 5819 w 515164"/>
              <a:gd name="connsiteY4" fmla="*/ 265914 h 26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64" h="266951">
                <a:moveTo>
                  <a:pt x="5819" y="265914"/>
                </a:moveTo>
                <a:cubicBezTo>
                  <a:pt x="-25578" y="278967"/>
                  <a:pt x="76374" y="165372"/>
                  <a:pt x="160335" y="121980"/>
                </a:cubicBezTo>
                <a:cubicBezTo>
                  <a:pt x="244296" y="78588"/>
                  <a:pt x="478188" y="18617"/>
                  <a:pt x="509585" y="5564"/>
                </a:cubicBezTo>
                <a:cubicBezTo>
                  <a:pt x="540982" y="-7489"/>
                  <a:pt x="433386" y="1331"/>
                  <a:pt x="348719" y="43664"/>
                </a:cubicBezTo>
                <a:cubicBezTo>
                  <a:pt x="264052" y="85997"/>
                  <a:pt x="37216" y="252861"/>
                  <a:pt x="5819" y="265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0D98E766-6E30-47F8-B7CD-7D7906A20E4A}"/>
              </a:ext>
            </a:extLst>
          </p:cNvPr>
          <p:cNvSpPr/>
          <p:nvPr/>
        </p:nvSpPr>
        <p:spPr>
          <a:xfrm>
            <a:off x="5325416" y="8413574"/>
            <a:ext cx="285994" cy="99884"/>
          </a:xfrm>
          <a:custGeom>
            <a:avLst/>
            <a:gdLst>
              <a:gd name="connsiteX0" fmla="*/ 285867 w 285994"/>
              <a:gd name="connsiteY0" fmla="*/ 176 h 99884"/>
              <a:gd name="connsiteX1" fmla="*/ 156751 w 285994"/>
              <a:gd name="connsiteY1" fmla="*/ 61559 h 99884"/>
              <a:gd name="connsiteX2" fmla="*/ 117 w 285994"/>
              <a:gd name="connsiteY2" fmla="*/ 99659 h 99884"/>
              <a:gd name="connsiteX3" fmla="*/ 133467 w 285994"/>
              <a:gd name="connsiteY3" fmla="*/ 44626 h 99884"/>
              <a:gd name="connsiteX4" fmla="*/ 285867 w 285994"/>
              <a:gd name="connsiteY4" fmla="*/ 176 h 9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94" h="99884">
                <a:moveTo>
                  <a:pt x="285867" y="176"/>
                </a:moveTo>
                <a:cubicBezTo>
                  <a:pt x="289748" y="2998"/>
                  <a:pt x="204376" y="44979"/>
                  <a:pt x="156751" y="61559"/>
                </a:cubicBezTo>
                <a:cubicBezTo>
                  <a:pt x="109126" y="78140"/>
                  <a:pt x="3998" y="102481"/>
                  <a:pt x="117" y="99659"/>
                </a:cubicBezTo>
                <a:cubicBezTo>
                  <a:pt x="-3764" y="96837"/>
                  <a:pt x="89370" y="60148"/>
                  <a:pt x="133467" y="44626"/>
                </a:cubicBezTo>
                <a:cubicBezTo>
                  <a:pt x="177564" y="29104"/>
                  <a:pt x="281986" y="-2646"/>
                  <a:pt x="285867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0FBCA7D2-E8E8-41A2-8567-4F610671271B}"/>
              </a:ext>
            </a:extLst>
          </p:cNvPr>
          <p:cNvSpPr/>
          <p:nvPr/>
        </p:nvSpPr>
        <p:spPr>
          <a:xfrm>
            <a:off x="4772142" y="6435703"/>
            <a:ext cx="90598" cy="254286"/>
          </a:xfrm>
          <a:custGeom>
            <a:avLst/>
            <a:gdLst>
              <a:gd name="connsiteX0" fmla="*/ 90371 w 90598"/>
              <a:gd name="connsiteY0" fmla="*/ 22 h 254286"/>
              <a:gd name="connsiteX1" fmla="*/ 26871 w 90598"/>
              <a:gd name="connsiteY1" fmla="*/ 98447 h 254286"/>
              <a:gd name="connsiteX2" fmla="*/ 20521 w 90598"/>
              <a:gd name="connsiteY2" fmla="*/ 250847 h 254286"/>
              <a:gd name="connsiteX3" fmla="*/ 26871 w 90598"/>
              <a:gd name="connsiteY3" fmla="*/ 196872 h 254286"/>
              <a:gd name="connsiteX4" fmla="*/ 1471 w 90598"/>
              <a:gd name="connsiteY4" fmla="*/ 106385 h 254286"/>
              <a:gd name="connsiteX5" fmla="*/ 90371 w 90598"/>
              <a:gd name="connsiteY5" fmla="*/ 22 h 25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98" h="254286">
                <a:moveTo>
                  <a:pt x="90371" y="22"/>
                </a:moveTo>
                <a:cubicBezTo>
                  <a:pt x="94604" y="-1301"/>
                  <a:pt x="38513" y="56643"/>
                  <a:pt x="26871" y="98447"/>
                </a:cubicBezTo>
                <a:cubicBezTo>
                  <a:pt x="15229" y="140251"/>
                  <a:pt x="20521" y="234443"/>
                  <a:pt x="20521" y="250847"/>
                </a:cubicBezTo>
                <a:cubicBezTo>
                  <a:pt x="20521" y="267251"/>
                  <a:pt x="30046" y="220949"/>
                  <a:pt x="26871" y="196872"/>
                </a:cubicBezTo>
                <a:cubicBezTo>
                  <a:pt x="23696" y="172795"/>
                  <a:pt x="-6996" y="137341"/>
                  <a:pt x="1471" y="106385"/>
                </a:cubicBezTo>
                <a:cubicBezTo>
                  <a:pt x="9938" y="75429"/>
                  <a:pt x="86138" y="1345"/>
                  <a:pt x="90371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77C2A153-5D94-465A-9D36-DA0211CB20AC}"/>
              </a:ext>
            </a:extLst>
          </p:cNvPr>
          <p:cNvSpPr/>
          <p:nvPr/>
        </p:nvSpPr>
        <p:spPr>
          <a:xfrm>
            <a:off x="5716592" y="6298856"/>
            <a:ext cx="405029" cy="736362"/>
          </a:xfrm>
          <a:custGeom>
            <a:avLst/>
            <a:gdLst>
              <a:gd name="connsiteX0" fmla="*/ 404808 w 405029"/>
              <a:gd name="connsiteY0" fmla="*/ 344 h 736362"/>
              <a:gd name="connsiteX1" fmla="*/ 110168 w 405029"/>
              <a:gd name="connsiteY1" fmla="*/ 234024 h 736362"/>
              <a:gd name="connsiteX2" fmla="*/ 3488 w 405029"/>
              <a:gd name="connsiteY2" fmla="*/ 726784 h 736362"/>
              <a:gd name="connsiteX3" fmla="*/ 28888 w 405029"/>
              <a:gd name="connsiteY3" fmla="*/ 538824 h 736362"/>
              <a:gd name="connsiteX4" fmla="*/ 59368 w 405029"/>
              <a:gd name="connsiteY4" fmla="*/ 279744 h 736362"/>
              <a:gd name="connsiteX5" fmla="*/ 404808 w 405029"/>
              <a:gd name="connsiteY5" fmla="*/ 344 h 73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029" h="736362">
                <a:moveTo>
                  <a:pt x="404808" y="344"/>
                </a:moveTo>
                <a:cubicBezTo>
                  <a:pt x="413275" y="-7276"/>
                  <a:pt x="177055" y="112951"/>
                  <a:pt x="110168" y="234024"/>
                </a:cubicBezTo>
                <a:cubicBezTo>
                  <a:pt x="43281" y="355097"/>
                  <a:pt x="17035" y="675984"/>
                  <a:pt x="3488" y="726784"/>
                </a:cubicBezTo>
                <a:cubicBezTo>
                  <a:pt x="-10059" y="777584"/>
                  <a:pt x="19575" y="613331"/>
                  <a:pt x="28888" y="538824"/>
                </a:cubicBezTo>
                <a:cubicBezTo>
                  <a:pt x="38201" y="464317"/>
                  <a:pt x="-6672" y="370337"/>
                  <a:pt x="59368" y="279744"/>
                </a:cubicBezTo>
                <a:cubicBezTo>
                  <a:pt x="125408" y="189151"/>
                  <a:pt x="396341" y="7964"/>
                  <a:pt x="404808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8C1AF99D-D9F7-404A-8EE3-20FCC03FFDDA}"/>
              </a:ext>
            </a:extLst>
          </p:cNvPr>
          <p:cNvSpPr/>
          <p:nvPr/>
        </p:nvSpPr>
        <p:spPr>
          <a:xfrm>
            <a:off x="4734352" y="8207332"/>
            <a:ext cx="565610" cy="280097"/>
          </a:xfrm>
          <a:custGeom>
            <a:avLst/>
            <a:gdLst>
              <a:gd name="connsiteX0" fmla="*/ 564723 w 565610"/>
              <a:gd name="connsiteY0" fmla="*/ 43 h 280097"/>
              <a:gd name="connsiteX1" fmla="*/ 494873 w 565610"/>
              <a:gd name="connsiteY1" fmla="*/ 149268 h 280097"/>
              <a:gd name="connsiteX2" fmla="*/ 380573 w 565610"/>
              <a:gd name="connsiteY2" fmla="*/ 196893 h 280097"/>
              <a:gd name="connsiteX3" fmla="*/ 2748 w 565610"/>
              <a:gd name="connsiteY3" fmla="*/ 279443 h 280097"/>
              <a:gd name="connsiteX4" fmla="*/ 221823 w 565610"/>
              <a:gd name="connsiteY4" fmla="*/ 231818 h 280097"/>
              <a:gd name="connsiteX5" fmla="*/ 447248 w 565610"/>
              <a:gd name="connsiteY5" fmla="*/ 165143 h 280097"/>
              <a:gd name="connsiteX6" fmla="*/ 564723 w 565610"/>
              <a:gd name="connsiteY6" fmla="*/ 43 h 28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610" h="280097">
                <a:moveTo>
                  <a:pt x="564723" y="43"/>
                </a:moveTo>
                <a:cubicBezTo>
                  <a:pt x="572660" y="-2603"/>
                  <a:pt x="525565" y="116460"/>
                  <a:pt x="494873" y="149268"/>
                </a:cubicBezTo>
                <a:cubicBezTo>
                  <a:pt x="464181" y="182076"/>
                  <a:pt x="462594" y="175197"/>
                  <a:pt x="380573" y="196893"/>
                </a:cubicBezTo>
                <a:cubicBezTo>
                  <a:pt x="298552" y="218589"/>
                  <a:pt x="29206" y="273622"/>
                  <a:pt x="2748" y="279443"/>
                </a:cubicBezTo>
                <a:cubicBezTo>
                  <a:pt x="-23710" y="285264"/>
                  <a:pt x="147740" y="250868"/>
                  <a:pt x="221823" y="231818"/>
                </a:cubicBezTo>
                <a:cubicBezTo>
                  <a:pt x="295906" y="212768"/>
                  <a:pt x="389040" y="200597"/>
                  <a:pt x="447248" y="165143"/>
                </a:cubicBezTo>
                <a:cubicBezTo>
                  <a:pt x="505456" y="129689"/>
                  <a:pt x="556786" y="2689"/>
                  <a:pt x="564723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: 図形 2066">
            <a:extLst>
              <a:ext uri="{FF2B5EF4-FFF2-40B4-BE49-F238E27FC236}">
                <a16:creationId xmlns:a16="http://schemas.microsoft.com/office/drawing/2014/main" id="{A3661068-55EF-4B30-B90C-9D169A3DB51D}"/>
              </a:ext>
            </a:extLst>
          </p:cNvPr>
          <p:cNvSpPr/>
          <p:nvPr/>
        </p:nvSpPr>
        <p:spPr>
          <a:xfrm>
            <a:off x="4752966" y="8070811"/>
            <a:ext cx="430061" cy="222551"/>
          </a:xfrm>
          <a:custGeom>
            <a:avLst/>
            <a:gdLst>
              <a:gd name="connsiteX0" fmla="*/ 428634 w 430061"/>
              <a:gd name="connsiteY0" fmla="*/ 39 h 222551"/>
              <a:gd name="connsiteX1" fmla="*/ 136534 w 430061"/>
              <a:gd name="connsiteY1" fmla="*/ 117514 h 222551"/>
              <a:gd name="connsiteX2" fmla="*/ 9 w 430061"/>
              <a:gd name="connsiteY2" fmla="*/ 222289 h 222551"/>
              <a:gd name="connsiteX3" fmla="*/ 130184 w 430061"/>
              <a:gd name="connsiteY3" fmla="*/ 146089 h 222551"/>
              <a:gd name="connsiteX4" fmla="*/ 244484 w 430061"/>
              <a:gd name="connsiteY4" fmla="*/ 104814 h 222551"/>
              <a:gd name="connsiteX5" fmla="*/ 428634 w 430061"/>
              <a:gd name="connsiteY5" fmla="*/ 39 h 22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061" h="222551">
                <a:moveTo>
                  <a:pt x="428634" y="39"/>
                </a:moveTo>
                <a:cubicBezTo>
                  <a:pt x="410642" y="2156"/>
                  <a:pt x="207971" y="80472"/>
                  <a:pt x="136534" y="117514"/>
                </a:cubicBezTo>
                <a:cubicBezTo>
                  <a:pt x="65096" y="154556"/>
                  <a:pt x="1067" y="217527"/>
                  <a:pt x="9" y="222289"/>
                </a:cubicBezTo>
                <a:cubicBezTo>
                  <a:pt x="-1049" y="227051"/>
                  <a:pt x="89438" y="165668"/>
                  <a:pt x="130184" y="146089"/>
                </a:cubicBezTo>
                <a:cubicBezTo>
                  <a:pt x="170930" y="126510"/>
                  <a:pt x="199505" y="127568"/>
                  <a:pt x="244484" y="104814"/>
                </a:cubicBezTo>
                <a:cubicBezTo>
                  <a:pt x="289463" y="82060"/>
                  <a:pt x="446626" y="-2078"/>
                  <a:pt x="428634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6A23DA16-06ED-4505-BF1F-E9A09691A6A8}"/>
              </a:ext>
            </a:extLst>
          </p:cNvPr>
          <p:cNvSpPr/>
          <p:nvPr/>
        </p:nvSpPr>
        <p:spPr>
          <a:xfrm>
            <a:off x="4641525" y="7902241"/>
            <a:ext cx="486786" cy="138093"/>
          </a:xfrm>
          <a:custGeom>
            <a:avLst/>
            <a:gdLst>
              <a:gd name="connsiteX0" fmla="*/ 325 w 486786"/>
              <a:gd name="connsiteY0" fmla="*/ 44784 h 138093"/>
              <a:gd name="connsiteX1" fmla="*/ 273375 w 486786"/>
              <a:gd name="connsiteY1" fmla="*/ 9859 h 138093"/>
              <a:gd name="connsiteX2" fmla="*/ 482925 w 486786"/>
              <a:gd name="connsiteY2" fmla="*/ 136859 h 138093"/>
              <a:gd name="connsiteX3" fmla="*/ 403550 w 486786"/>
              <a:gd name="connsiteY3" fmla="*/ 70184 h 138093"/>
              <a:gd name="connsiteX4" fmla="*/ 330525 w 486786"/>
              <a:gd name="connsiteY4" fmla="*/ 334 h 138093"/>
              <a:gd name="connsiteX5" fmla="*/ 325 w 486786"/>
              <a:gd name="connsiteY5" fmla="*/ 44784 h 13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786" h="138093">
                <a:moveTo>
                  <a:pt x="325" y="44784"/>
                </a:moveTo>
                <a:cubicBezTo>
                  <a:pt x="-9200" y="46372"/>
                  <a:pt x="192942" y="-5487"/>
                  <a:pt x="273375" y="9859"/>
                </a:cubicBezTo>
                <a:cubicBezTo>
                  <a:pt x="353808" y="25205"/>
                  <a:pt x="461229" y="126805"/>
                  <a:pt x="482925" y="136859"/>
                </a:cubicBezTo>
                <a:cubicBezTo>
                  <a:pt x="504621" y="146913"/>
                  <a:pt x="428950" y="92938"/>
                  <a:pt x="403550" y="70184"/>
                </a:cubicBezTo>
                <a:cubicBezTo>
                  <a:pt x="378150" y="47430"/>
                  <a:pt x="392967" y="5096"/>
                  <a:pt x="330525" y="334"/>
                </a:cubicBezTo>
                <a:cubicBezTo>
                  <a:pt x="268083" y="-4428"/>
                  <a:pt x="9850" y="43196"/>
                  <a:pt x="325" y="44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CF9C52D2-8212-43EC-99DA-0D8D379CCE25}"/>
              </a:ext>
            </a:extLst>
          </p:cNvPr>
          <p:cNvSpPr/>
          <p:nvPr/>
        </p:nvSpPr>
        <p:spPr>
          <a:xfrm>
            <a:off x="4739035" y="7304083"/>
            <a:ext cx="222809" cy="126074"/>
          </a:xfrm>
          <a:custGeom>
            <a:avLst/>
            <a:gdLst>
              <a:gd name="connsiteX0" fmla="*/ 1240 w 222809"/>
              <a:gd name="connsiteY0" fmla="*/ 5 h 126074"/>
              <a:gd name="connsiteX1" fmla="*/ 2828 w 222809"/>
              <a:gd name="connsiteY1" fmla="*/ 104780 h 126074"/>
              <a:gd name="connsiteX2" fmla="*/ 10765 w 222809"/>
              <a:gd name="connsiteY2" fmla="*/ 114305 h 126074"/>
              <a:gd name="connsiteX3" fmla="*/ 85378 w 222809"/>
              <a:gd name="connsiteY3" fmla="*/ 125417 h 126074"/>
              <a:gd name="connsiteX4" fmla="*/ 164753 w 222809"/>
              <a:gd name="connsiteY4" fmla="*/ 123830 h 126074"/>
              <a:gd name="connsiteX5" fmla="*/ 217140 w 222809"/>
              <a:gd name="connsiteY5" fmla="*/ 115892 h 126074"/>
              <a:gd name="connsiteX6" fmla="*/ 220315 w 222809"/>
              <a:gd name="connsiteY6" fmla="*/ 34930 h 126074"/>
              <a:gd name="connsiteX7" fmla="*/ 207615 w 222809"/>
              <a:gd name="connsiteY7" fmla="*/ 96842 h 126074"/>
              <a:gd name="connsiteX8" fmla="*/ 172690 w 222809"/>
              <a:gd name="connsiteY8" fmla="*/ 104780 h 126074"/>
              <a:gd name="connsiteX9" fmla="*/ 20290 w 222809"/>
              <a:gd name="connsiteY9" fmla="*/ 100017 h 126074"/>
              <a:gd name="connsiteX10" fmla="*/ 1240 w 222809"/>
              <a:gd name="connsiteY10" fmla="*/ 5 h 12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809" h="126074">
                <a:moveTo>
                  <a:pt x="1240" y="5"/>
                </a:moveTo>
                <a:cubicBezTo>
                  <a:pt x="-1670" y="799"/>
                  <a:pt x="1241" y="85730"/>
                  <a:pt x="2828" y="104780"/>
                </a:cubicBezTo>
                <a:cubicBezTo>
                  <a:pt x="4415" y="123830"/>
                  <a:pt x="-2993" y="110866"/>
                  <a:pt x="10765" y="114305"/>
                </a:cubicBezTo>
                <a:cubicBezTo>
                  <a:pt x="24523" y="117744"/>
                  <a:pt x="59713" y="123830"/>
                  <a:pt x="85378" y="125417"/>
                </a:cubicBezTo>
                <a:cubicBezTo>
                  <a:pt x="111043" y="127005"/>
                  <a:pt x="142793" y="125417"/>
                  <a:pt x="164753" y="123830"/>
                </a:cubicBezTo>
                <a:cubicBezTo>
                  <a:pt x="186713" y="122243"/>
                  <a:pt x="207880" y="130709"/>
                  <a:pt x="217140" y="115892"/>
                </a:cubicBezTo>
                <a:cubicBezTo>
                  <a:pt x="226400" y="101075"/>
                  <a:pt x="221902" y="38105"/>
                  <a:pt x="220315" y="34930"/>
                </a:cubicBezTo>
                <a:cubicBezTo>
                  <a:pt x="218728" y="31755"/>
                  <a:pt x="215553" y="85200"/>
                  <a:pt x="207615" y="96842"/>
                </a:cubicBezTo>
                <a:cubicBezTo>
                  <a:pt x="199678" y="108484"/>
                  <a:pt x="203911" y="104251"/>
                  <a:pt x="172690" y="104780"/>
                </a:cubicBezTo>
                <a:cubicBezTo>
                  <a:pt x="141469" y="105309"/>
                  <a:pt x="46748" y="111659"/>
                  <a:pt x="20290" y="100017"/>
                </a:cubicBezTo>
                <a:cubicBezTo>
                  <a:pt x="-6168" y="88375"/>
                  <a:pt x="4150" y="-789"/>
                  <a:pt x="124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96B2F39E-CF8B-45A1-8F90-C35EF599D88F}"/>
              </a:ext>
            </a:extLst>
          </p:cNvPr>
          <p:cNvSpPr/>
          <p:nvPr/>
        </p:nvSpPr>
        <p:spPr>
          <a:xfrm>
            <a:off x="6527072" y="6152136"/>
            <a:ext cx="329027" cy="832869"/>
          </a:xfrm>
          <a:custGeom>
            <a:avLst/>
            <a:gdLst>
              <a:gd name="connsiteX0" fmla="*/ 328811 w 329027"/>
              <a:gd name="connsiteY0" fmla="*/ 51814 h 832869"/>
              <a:gd name="connsiteX1" fmla="*/ 229328 w 329027"/>
              <a:gd name="connsiteY1" fmla="*/ 5247 h 832869"/>
              <a:gd name="connsiteX2" fmla="*/ 121378 w 329027"/>
              <a:gd name="connsiteY2" fmla="*/ 197864 h 832869"/>
              <a:gd name="connsiteX3" fmla="*/ 59995 w 329027"/>
              <a:gd name="connsiteY3" fmla="*/ 329097 h 832869"/>
              <a:gd name="connsiteX4" fmla="*/ 24011 w 329027"/>
              <a:gd name="connsiteY4" fmla="*/ 523831 h 832869"/>
              <a:gd name="connsiteX5" fmla="*/ 30361 w 329027"/>
              <a:gd name="connsiteY5" fmla="*/ 822281 h 832869"/>
              <a:gd name="connsiteX6" fmla="*/ 30361 w 329027"/>
              <a:gd name="connsiteY6" fmla="*/ 739731 h 832869"/>
              <a:gd name="connsiteX7" fmla="*/ 4961 w 329027"/>
              <a:gd name="connsiteY7" fmla="*/ 487847 h 832869"/>
              <a:gd name="connsiteX8" fmla="*/ 142545 w 329027"/>
              <a:gd name="connsiteY8" fmla="*/ 85681 h 832869"/>
              <a:gd name="connsiteX9" fmla="*/ 201811 w 329027"/>
              <a:gd name="connsiteY9" fmla="*/ 22181 h 832869"/>
              <a:gd name="connsiteX10" fmla="*/ 328811 w 329027"/>
              <a:gd name="connsiteY10" fmla="*/ 51814 h 83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027" h="832869">
                <a:moveTo>
                  <a:pt x="328811" y="51814"/>
                </a:moveTo>
                <a:cubicBezTo>
                  <a:pt x="333397" y="48992"/>
                  <a:pt x="263900" y="-19095"/>
                  <a:pt x="229328" y="5247"/>
                </a:cubicBezTo>
                <a:cubicBezTo>
                  <a:pt x="194756" y="29589"/>
                  <a:pt x="149600" y="143889"/>
                  <a:pt x="121378" y="197864"/>
                </a:cubicBezTo>
                <a:cubicBezTo>
                  <a:pt x="93156" y="251839"/>
                  <a:pt x="76223" y="274769"/>
                  <a:pt x="59995" y="329097"/>
                </a:cubicBezTo>
                <a:cubicBezTo>
                  <a:pt x="43767" y="383425"/>
                  <a:pt x="28950" y="441634"/>
                  <a:pt x="24011" y="523831"/>
                </a:cubicBezTo>
                <a:cubicBezTo>
                  <a:pt x="19072" y="606028"/>
                  <a:pt x="29303" y="786298"/>
                  <a:pt x="30361" y="822281"/>
                </a:cubicBezTo>
                <a:cubicBezTo>
                  <a:pt x="31419" y="858264"/>
                  <a:pt x="34594" y="795470"/>
                  <a:pt x="30361" y="739731"/>
                </a:cubicBezTo>
                <a:cubicBezTo>
                  <a:pt x="26128" y="683992"/>
                  <a:pt x="-13736" y="596855"/>
                  <a:pt x="4961" y="487847"/>
                </a:cubicBezTo>
                <a:cubicBezTo>
                  <a:pt x="23658" y="378839"/>
                  <a:pt x="109737" y="163292"/>
                  <a:pt x="142545" y="85681"/>
                </a:cubicBezTo>
                <a:cubicBezTo>
                  <a:pt x="175353" y="8070"/>
                  <a:pt x="172883" y="29942"/>
                  <a:pt x="201811" y="22181"/>
                </a:cubicBezTo>
                <a:cubicBezTo>
                  <a:pt x="230739" y="14420"/>
                  <a:pt x="324225" y="54636"/>
                  <a:pt x="328811" y="51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8058B28C-4200-4E01-9DCD-E8208F89A2D9}"/>
              </a:ext>
            </a:extLst>
          </p:cNvPr>
          <p:cNvSpPr/>
          <p:nvPr/>
        </p:nvSpPr>
        <p:spPr>
          <a:xfrm>
            <a:off x="6374154" y="7010367"/>
            <a:ext cx="134714" cy="427429"/>
          </a:xfrm>
          <a:custGeom>
            <a:avLst/>
            <a:gdLst>
              <a:gd name="connsiteX0" fmla="*/ 134596 w 134714"/>
              <a:gd name="connsiteY0" fmla="*/ 33 h 427429"/>
              <a:gd name="connsiteX1" fmla="*/ 54163 w 134714"/>
              <a:gd name="connsiteY1" fmla="*/ 201116 h 427429"/>
              <a:gd name="connsiteX2" fmla="*/ 1246 w 134714"/>
              <a:gd name="connsiteY2" fmla="*/ 421250 h 427429"/>
              <a:gd name="connsiteX3" fmla="*/ 18179 w 134714"/>
              <a:gd name="connsiteY3" fmla="*/ 353516 h 427429"/>
              <a:gd name="connsiteX4" fmla="*/ 35113 w 134714"/>
              <a:gd name="connsiteY4" fmla="*/ 215933 h 427429"/>
              <a:gd name="connsiteX5" fmla="*/ 134596 w 134714"/>
              <a:gd name="connsiteY5" fmla="*/ 33 h 42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14" h="427429">
                <a:moveTo>
                  <a:pt x="134596" y="33"/>
                </a:moveTo>
                <a:cubicBezTo>
                  <a:pt x="137771" y="-2437"/>
                  <a:pt x="76388" y="130913"/>
                  <a:pt x="54163" y="201116"/>
                </a:cubicBezTo>
                <a:cubicBezTo>
                  <a:pt x="31938" y="271319"/>
                  <a:pt x="7243" y="395850"/>
                  <a:pt x="1246" y="421250"/>
                </a:cubicBezTo>
                <a:cubicBezTo>
                  <a:pt x="-4751" y="446650"/>
                  <a:pt x="12535" y="387735"/>
                  <a:pt x="18179" y="353516"/>
                </a:cubicBezTo>
                <a:cubicBezTo>
                  <a:pt x="23823" y="319297"/>
                  <a:pt x="15005" y="271319"/>
                  <a:pt x="35113" y="215933"/>
                </a:cubicBezTo>
                <a:cubicBezTo>
                  <a:pt x="55221" y="160547"/>
                  <a:pt x="131421" y="2503"/>
                  <a:pt x="13459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D5FAF20F-0C92-40F7-8F5D-D63AB5CEF807}"/>
              </a:ext>
            </a:extLst>
          </p:cNvPr>
          <p:cNvSpPr/>
          <p:nvPr/>
        </p:nvSpPr>
        <p:spPr>
          <a:xfrm>
            <a:off x="6807297" y="6178370"/>
            <a:ext cx="108578" cy="582827"/>
          </a:xfrm>
          <a:custGeom>
            <a:avLst/>
            <a:gdLst>
              <a:gd name="connsiteX0" fmla="*/ 33241 w 108578"/>
              <a:gd name="connsiteY0" fmla="*/ 180 h 582827"/>
              <a:gd name="connsiteX1" fmla="*/ 96741 w 108578"/>
              <a:gd name="connsiteY1" fmla="*/ 100193 h 582827"/>
              <a:gd name="connsiteX2" fmla="*/ 87216 w 108578"/>
              <a:gd name="connsiteY2" fmla="*/ 143055 h 582827"/>
              <a:gd name="connsiteX3" fmla="*/ 44353 w 108578"/>
              <a:gd name="connsiteY3" fmla="*/ 401818 h 582827"/>
              <a:gd name="connsiteX4" fmla="*/ 1491 w 108578"/>
              <a:gd name="connsiteY4" fmla="*/ 576443 h 582827"/>
              <a:gd name="connsiteX5" fmla="*/ 15778 w 108578"/>
              <a:gd name="connsiteY5" fmla="*/ 519293 h 582827"/>
              <a:gd name="connsiteX6" fmla="*/ 72928 w 108578"/>
              <a:gd name="connsiteY6" fmla="*/ 279580 h 582827"/>
              <a:gd name="connsiteX7" fmla="*/ 107853 w 108578"/>
              <a:gd name="connsiteY7" fmla="*/ 127180 h 582827"/>
              <a:gd name="connsiteX8" fmla="*/ 33241 w 108578"/>
              <a:gd name="connsiteY8" fmla="*/ 180 h 58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78" h="582827">
                <a:moveTo>
                  <a:pt x="33241" y="180"/>
                </a:moveTo>
                <a:cubicBezTo>
                  <a:pt x="31389" y="-4318"/>
                  <a:pt x="87745" y="76381"/>
                  <a:pt x="96741" y="100193"/>
                </a:cubicBezTo>
                <a:cubicBezTo>
                  <a:pt x="105737" y="124005"/>
                  <a:pt x="95947" y="92784"/>
                  <a:pt x="87216" y="143055"/>
                </a:cubicBezTo>
                <a:cubicBezTo>
                  <a:pt x="78485" y="193326"/>
                  <a:pt x="58640" y="329587"/>
                  <a:pt x="44353" y="401818"/>
                </a:cubicBezTo>
                <a:cubicBezTo>
                  <a:pt x="30066" y="474049"/>
                  <a:pt x="6253" y="556864"/>
                  <a:pt x="1491" y="576443"/>
                </a:cubicBezTo>
                <a:cubicBezTo>
                  <a:pt x="-3271" y="596022"/>
                  <a:pt x="3872" y="568770"/>
                  <a:pt x="15778" y="519293"/>
                </a:cubicBezTo>
                <a:cubicBezTo>
                  <a:pt x="27684" y="469816"/>
                  <a:pt x="57582" y="344932"/>
                  <a:pt x="72928" y="279580"/>
                </a:cubicBezTo>
                <a:cubicBezTo>
                  <a:pt x="88274" y="214228"/>
                  <a:pt x="113145" y="169249"/>
                  <a:pt x="107853" y="127180"/>
                </a:cubicBezTo>
                <a:cubicBezTo>
                  <a:pt x="102561" y="85111"/>
                  <a:pt x="35093" y="4678"/>
                  <a:pt x="33241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2B4DE633-D639-4132-846F-A509833C5186}"/>
              </a:ext>
            </a:extLst>
          </p:cNvPr>
          <p:cNvSpPr/>
          <p:nvPr/>
        </p:nvSpPr>
        <p:spPr>
          <a:xfrm>
            <a:off x="6628678" y="6237599"/>
            <a:ext cx="272795" cy="312339"/>
          </a:xfrm>
          <a:custGeom>
            <a:avLst/>
            <a:gdLst>
              <a:gd name="connsiteX0" fmla="*/ 272185 w 272795"/>
              <a:gd name="connsiteY0" fmla="*/ 87001 h 312339"/>
              <a:gd name="connsiteX1" fmla="*/ 235672 w 272795"/>
              <a:gd name="connsiteY1" fmla="*/ 9214 h 312339"/>
              <a:gd name="connsiteX2" fmla="*/ 186460 w 272795"/>
              <a:gd name="connsiteY2" fmla="*/ 31439 h 312339"/>
              <a:gd name="connsiteX3" fmla="*/ 56285 w 272795"/>
              <a:gd name="connsiteY3" fmla="*/ 183839 h 312339"/>
              <a:gd name="connsiteX4" fmla="*/ 2310 w 272795"/>
              <a:gd name="connsiteY4" fmla="*/ 307664 h 312339"/>
              <a:gd name="connsiteX5" fmla="*/ 16597 w 272795"/>
              <a:gd name="connsiteY5" fmla="*/ 271151 h 312339"/>
              <a:gd name="connsiteX6" fmla="*/ 76922 w 272795"/>
              <a:gd name="connsiteY6" fmla="*/ 129864 h 312339"/>
              <a:gd name="connsiteX7" fmla="*/ 205510 w 272795"/>
              <a:gd name="connsiteY7" fmla="*/ 1276 h 312339"/>
              <a:gd name="connsiteX8" fmla="*/ 272185 w 272795"/>
              <a:gd name="connsiteY8" fmla="*/ 87001 h 31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795" h="312339">
                <a:moveTo>
                  <a:pt x="272185" y="87001"/>
                </a:moveTo>
                <a:cubicBezTo>
                  <a:pt x="277212" y="88324"/>
                  <a:pt x="249959" y="18474"/>
                  <a:pt x="235672" y="9214"/>
                </a:cubicBezTo>
                <a:cubicBezTo>
                  <a:pt x="221385" y="-46"/>
                  <a:pt x="216358" y="2335"/>
                  <a:pt x="186460" y="31439"/>
                </a:cubicBezTo>
                <a:cubicBezTo>
                  <a:pt x="156562" y="60543"/>
                  <a:pt x="86977" y="137802"/>
                  <a:pt x="56285" y="183839"/>
                </a:cubicBezTo>
                <a:cubicBezTo>
                  <a:pt x="25593" y="229876"/>
                  <a:pt x="8925" y="293112"/>
                  <a:pt x="2310" y="307664"/>
                </a:cubicBezTo>
                <a:cubicBezTo>
                  <a:pt x="-4305" y="322216"/>
                  <a:pt x="4162" y="300784"/>
                  <a:pt x="16597" y="271151"/>
                </a:cubicBezTo>
                <a:cubicBezTo>
                  <a:pt x="29032" y="241518"/>
                  <a:pt x="45437" y="174843"/>
                  <a:pt x="76922" y="129864"/>
                </a:cubicBezTo>
                <a:cubicBezTo>
                  <a:pt x="108407" y="84885"/>
                  <a:pt x="175083" y="14770"/>
                  <a:pt x="205510" y="1276"/>
                </a:cubicBezTo>
                <a:cubicBezTo>
                  <a:pt x="235937" y="-12218"/>
                  <a:pt x="267158" y="85678"/>
                  <a:pt x="272185" y="87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9EDA1923-AF0A-4A85-AD95-F078BCBF63DE}"/>
              </a:ext>
            </a:extLst>
          </p:cNvPr>
          <p:cNvSpPr/>
          <p:nvPr/>
        </p:nvSpPr>
        <p:spPr>
          <a:xfrm>
            <a:off x="6797643" y="6377827"/>
            <a:ext cx="55604" cy="318358"/>
          </a:xfrm>
          <a:custGeom>
            <a:avLst/>
            <a:gdLst>
              <a:gd name="connsiteX0" fmla="*/ 4795 w 55604"/>
              <a:gd name="connsiteY0" fmla="*/ 748 h 318358"/>
              <a:gd name="connsiteX1" fmla="*/ 31782 w 55604"/>
              <a:gd name="connsiteY1" fmla="*/ 69011 h 318358"/>
              <a:gd name="connsiteX2" fmla="*/ 1620 w 55604"/>
              <a:gd name="connsiteY2" fmla="*/ 311898 h 318358"/>
              <a:gd name="connsiteX3" fmla="*/ 9557 w 55604"/>
              <a:gd name="connsiteY3" fmla="*/ 230936 h 318358"/>
              <a:gd name="connsiteX4" fmla="*/ 55595 w 55604"/>
              <a:gd name="connsiteY4" fmla="*/ 45198 h 318358"/>
              <a:gd name="connsiteX5" fmla="*/ 4795 w 55604"/>
              <a:gd name="connsiteY5" fmla="*/ 748 h 31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04" h="318358">
                <a:moveTo>
                  <a:pt x="4795" y="748"/>
                </a:moveTo>
                <a:cubicBezTo>
                  <a:pt x="826" y="4717"/>
                  <a:pt x="32311" y="17153"/>
                  <a:pt x="31782" y="69011"/>
                </a:cubicBezTo>
                <a:cubicBezTo>
                  <a:pt x="31253" y="120869"/>
                  <a:pt x="5324" y="284911"/>
                  <a:pt x="1620" y="311898"/>
                </a:cubicBezTo>
                <a:cubicBezTo>
                  <a:pt x="-2084" y="338885"/>
                  <a:pt x="561" y="275386"/>
                  <a:pt x="9557" y="230936"/>
                </a:cubicBezTo>
                <a:cubicBezTo>
                  <a:pt x="18553" y="186486"/>
                  <a:pt x="54801" y="82240"/>
                  <a:pt x="55595" y="45198"/>
                </a:cubicBezTo>
                <a:cubicBezTo>
                  <a:pt x="56389" y="8156"/>
                  <a:pt x="8764" y="-3221"/>
                  <a:pt x="4795" y="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F5F6B226-7FB6-41F2-A357-80113C407267}"/>
              </a:ext>
            </a:extLst>
          </p:cNvPr>
          <p:cNvSpPr/>
          <p:nvPr/>
        </p:nvSpPr>
        <p:spPr>
          <a:xfrm>
            <a:off x="6634843" y="6429247"/>
            <a:ext cx="131697" cy="219651"/>
          </a:xfrm>
          <a:custGeom>
            <a:avLst/>
            <a:gdLst>
              <a:gd name="connsiteX0" fmla="*/ 102507 w 131697"/>
              <a:gd name="connsiteY0" fmla="*/ 128 h 219651"/>
              <a:gd name="connsiteX1" fmla="*/ 104095 w 131697"/>
              <a:gd name="connsiteY1" fmla="*/ 146178 h 219651"/>
              <a:gd name="connsiteX2" fmla="*/ 131082 w 131697"/>
              <a:gd name="connsiteY2" fmla="*/ 217616 h 219651"/>
              <a:gd name="connsiteX3" fmla="*/ 73932 w 131697"/>
              <a:gd name="connsiteY3" fmla="*/ 196978 h 219651"/>
              <a:gd name="connsiteX4" fmla="*/ 907 w 131697"/>
              <a:gd name="connsiteY4" fmla="*/ 163641 h 219651"/>
              <a:gd name="connsiteX5" fmla="*/ 127907 w 131697"/>
              <a:gd name="connsiteY5" fmla="*/ 209678 h 219651"/>
              <a:gd name="connsiteX6" fmla="*/ 83457 w 131697"/>
              <a:gd name="connsiteY6" fmla="*/ 155703 h 219651"/>
              <a:gd name="connsiteX7" fmla="*/ 80282 w 131697"/>
              <a:gd name="connsiteY7" fmla="*/ 120778 h 219651"/>
              <a:gd name="connsiteX8" fmla="*/ 102507 w 131697"/>
              <a:gd name="connsiteY8" fmla="*/ 128 h 21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697" h="219651">
                <a:moveTo>
                  <a:pt x="102507" y="128"/>
                </a:moveTo>
                <a:cubicBezTo>
                  <a:pt x="106476" y="4361"/>
                  <a:pt x="99333" y="109930"/>
                  <a:pt x="104095" y="146178"/>
                </a:cubicBezTo>
                <a:cubicBezTo>
                  <a:pt x="108857" y="182426"/>
                  <a:pt x="136109" y="209149"/>
                  <a:pt x="131082" y="217616"/>
                </a:cubicBezTo>
                <a:cubicBezTo>
                  <a:pt x="126055" y="226083"/>
                  <a:pt x="95628" y="205974"/>
                  <a:pt x="73932" y="196978"/>
                </a:cubicBezTo>
                <a:cubicBezTo>
                  <a:pt x="52236" y="187982"/>
                  <a:pt x="-8089" y="161524"/>
                  <a:pt x="907" y="163641"/>
                </a:cubicBezTo>
                <a:cubicBezTo>
                  <a:pt x="9903" y="165758"/>
                  <a:pt x="114149" y="211001"/>
                  <a:pt x="127907" y="209678"/>
                </a:cubicBezTo>
                <a:cubicBezTo>
                  <a:pt x="141665" y="208355"/>
                  <a:pt x="91394" y="170520"/>
                  <a:pt x="83457" y="155703"/>
                </a:cubicBezTo>
                <a:cubicBezTo>
                  <a:pt x="75519" y="140886"/>
                  <a:pt x="77636" y="143797"/>
                  <a:pt x="80282" y="120778"/>
                </a:cubicBezTo>
                <a:cubicBezTo>
                  <a:pt x="82928" y="97759"/>
                  <a:pt x="98538" y="-4105"/>
                  <a:pt x="102507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242CFB90-9713-4AE8-8888-F7E5C2D99860}"/>
              </a:ext>
            </a:extLst>
          </p:cNvPr>
          <p:cNvSpPr/>
          <p:nvPr/>
        </p:nvSpPr>
        <p:spPr>
          <a:xfrm>
            <a:off x="6741864" y="6671715"/>
            <a:ext cx="87638" cy="446846"/>
          </a:xfrm>
          <a:custGeom>
            <a:avLst/>
            <a:gdLst>
              <a:gd name="connsiteX0" fmla="*/ 33586 w 87638"/>
              <a:gd name="connsiteY0" fmla="*/ 548 h 446846"/>
              <a:gd name="connsiteX1" fmla="*/ 63749 w 87638"/>
              <a:gd name="connsiteY1" fmla="*/ 154535 h 446846"/>
              <a:gd name="connsiteX2" fmla="*/ 27236 w 87638"/>
              <a:gd name="connsiteY2" fmla="*/ 356148 h 446846"/>
              <a:gd name="connsiteX3" fmla="*/ 249 w 87638"/>
              <a:gd name="connsiteY3" fmla="*/ 446635 h 446846"/>
              <a:gd name="connsiteX4" fmla="*/ 43111 w 87638"/>
              <a:gd name="connsiteY4" fmla="*/ 333923 h 446846"/>
              <a:gd name="connsiteX5" fmla="*/ 87561 w 87638"/>
              <a:gd name="connsiteY5" fmla="*/ 208510 h 446846"/>
              <a:gd name="connsiteX6" fmla="*/ 33586 w 87638"/>
              <a:gd name="connsiteY6" fmla="*/ 548 h 44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38" h="446846">
                <a:moveTo>
                  <a:pt x="33586" y="548"/>
                </a:moveTo>
                <a:cubicBezTo>
                  <a:pt x="29617" y="-8448"/>
                  <a:pt x="64807" y="95268"/>
                  <a:pt x="63749" y="154535"/>
                </a:cubicBezTo>
                <a:cubicBezTo>
                  <a:pt x="62691" y="213802"/>
                  <a:pt x="37819" y="307465"/>
                  <a:pt x="27236" y="356148"/>
                </a:cubicBezTo>
                <a:cubicBezTo>
                  <a:pt x="16653" y="404831"/>
                  <a:pt x="-2397" y="450339"/>
                  <a:pt x="249" y="446635"/>
                </a:cubicBezTo>
                <a:cubicBezTo>
                  <a:pt x="2895" y="442931"/>
                  <a:pt x="28559" y="373610"/>
                  <a:pt x="43111" y="333923"/>
                </a:cubicBezTo>
                <a:cubicBezTo>
                  <a:pt x="57663" y="294236"/>
                  <a:pt x="89413" y="262750"/>
                  <a:pt x="87561" y="208510"/>
                </a:cubicBezTo>
                <a:cubicBezTo>
                  <a:pt x="85709" y="154270"/>
                  <a:pt x="37555" y="9544"/>
                  <a:pt x="33586" y="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F1C3FB3B-F4ED-49FC-91E4-B05F5D67360A}"/>
              </a:ext>
            </a:extLst>
          </p:cNvPr>
          <p:cNvSpPr/>
          <p:nvPr/>
        </p:nvSpPr>
        <p:spPr>
          <a:xfrm>
            <a:off x="6605381" y="7134537"/>
            <a:ext cx="138328" cy="335128"/>
          </a:xfrm>
          <a:custGeom>
            <a:avLst/>
            <a:gdLst>
              <a:gd name="connsiteX0" fmla="*/ 138319 w 138328"/>
              <a:gd name="connsiteY0" fmla="*/ 1276 h 335128"/>
              <a:gd name="connsiteX1" fmla="*/ 70057 w 138328"/>
              <a:gd name="connsiteY1" fmla="*/ 217176 h 335128"/>
              <a:gd name="connsiteX2" fmla="*/ 207 w 138328"/>
              <a:gd name="connsiteY2" fmla="*/ 334651 h 335128"/>
              <a:gd name="connsiteX3" fmla="*/ 49419 w 138328"/>
              <a:gd name="connsiteY3" fmla="*/ 253688 h 335128"/>
              <a:gd name="connsiteX4" fmla="*/ 74819 w 138328"/>
              <a:gd name="connsiteY4" fmla="*/ 133038 h 335128"/>
              <a:gd name="connsiteX5" fmla="*/ 138319 w 138328"/>
              <a:gd name="connsiteY5" fmla="*/ 1276 h 33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328" h="335128">
                <a:moveTo>
                  <a:pt x="138319" y="1276"/>
                </a:moveTo>
                <a:cubicBezTo>
                  <a:pt x="137525" y="15299"/>
                  <a:pt x="93076" y="161613"/>
                  <a:pt x="70057" y="217176"/>
                </a:cubicBezTo>
                <a:cubicBezTo>
                  <a:pt x="47038" y="272739"/>
                  <a:pt x="3647" y="328566"/>
                  <a:pt x="207" y="334651"/>
                </a:cubicBezTo>
                <a:cubicBezTo>
                  <a:pt x="-3233" y="340736"/>
                  <a:pt x="36984" y="287290"/>
                  <a:pt x="49419" y="253688"/>
                </a:cubicBezTo>
                <a:cubicBezTo>
                  <a:pt x="61854" y="220086"/>
                  <a:pt x="60532" y="173519"/>
                  <a:pt x="74819" y="133038"/>
                </a:cubicBezTo>
                <a:cubicBezTo>
                  <a:pt x="89106" y="92557"/>
                  <a:pt x="139113" y="-12747"/>
                  <a:pt x="138319" y="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8A351303-D681-4BD4-A67F-3B4CCE75687D}"/>
              </a:ext>
            </a:extLst>
          </p:cNvPr>
          <p:cNvSpPr/>
          <p:nvPr/>
        </p:nvSpPr>
        <p:spPr>
          <a:xfrm>
            <a:off x="6443019" y="7090379"/>
            <a:ext cx="173827" cy="149910"/>
          </a:xfrm>
          <a:custGeom>
            <a:avLst/>
            <a:gdLst>
              <a:gd name="connsiteX0" fmla="*/ 173681 w 173827"/>
              <a:gd name="connsiteY0" fmla="*/ 4159 h 149910"/>
              <a:gd name="connsiteX1" fmla="*/ 38744 w 173827"/>
              <a:gd name="connsiteY1" fmla="*/ 7334 h 149910"/>
              <a:gd name="connsiteX2" fmla="*/ 13344 w 173827"/>
              <a:gd name="connsiteY2" fmla="*/ 91471 h 149910"/>
              <a:gd name="connsiteX3" fmla="*/ 10169 w 173827"/>
              <a:gd name="connsiteY3" fmla="*/ 148621 h 149910"/>
              <a:gd name="connsiteX4" fmla="*/ 13344 w 173827"/>
              <a:gd name="connsiteY4" fmla="*/ 35909 h 149910"/>
              <a:gd name="connsiteX5" fmla="*/ 10169 w 173827"/>
              <a:gd name="connsiteY5" fmla="*/ 5746 h 149910"/>
              <a:gd name="connsiteX6" fmla="*/ 173681 w 173827"/>
              <a:gd name="connsiteY6" fmla="*/ 4159 h 14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827" h="149910">
                <a:moveTo>
                  <a:pt x="173681" y="4159"/>
                </a:moveTo>
                <a:cubicBezTo>
                  <a:pt x="178443" y="4424"/>
                  <a:pt x="65467" y="-7218"/>
                  <a:pt x="38744" y="7334"/>
                </a:cubicBezTo>
                <a:cubicBezTo>
                  <a:pt x="12021" y="21886"/>
                  <a:pt x="18106" y="67923"/>
                  <a:pt x="13344" y="91471"/>
                </a:cubicBezTo>
                <a:cubicBezTo>
                  <a:pt x="8582" y="115019"/>
                  <a:pt x="10169" y="157881"/>
                  <a:pt x="10169" y="148621"/>
                </a:cubicBezTo>
                <a:cubicBezTo>
                  <a:pt x="10169" y="139361"/>
                  <a:pt x="13344" y="59721"/>
                  <a:pt x="13344" y="35909"/>
                </a:cubicBezTo>
                <a:cubicBezTo>
                  <a:pt x="13344" y="12097"/>
                  <a:pt x="-14437" y="13948"/>
                  <a:pt x="10169" y="5746"/>
                </a:cubicBezTo>
                <a:cubicBezTo>
                  <a:pt x="34775" y="-2456"/>
                  <a:pt x="168919" y="3894"/>
                  <a:pt x="173681" y="4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2AD8D64E-691B-4F96-A3DA-4AB97351B5CB}"/>
              </a:ext>
            </a:extLst>
          </p:cNvPr>
          <p:cNvSpPr/>
          <p:nvPr/>
        </p:nvSpPr>
        <p:spPr>
          <a:xfrm>
            <a:off x="6446759" y="7270750"/>
            <a:ext cx="49120" cy="169100"/>
          </a:xfrm>
          <a:custGeom>
            <a:avLst/>
            <a:gdLst>
              <a:gd name="connsiteX0" fmla="*/ 33416 w 49120"/>
              <a:gd name="connsiteY0" fmla="*/ 0 h 169100"/>
              <a:gd name="connsiteX1" fmla="*/ 23891 w 49120"/>
              <a:gd name="connsiteY1" fmla="*/ 80963 h 169100"/>
              <a:gd name="connsiteX2" fmla="*/ 47704 w 49120"/>
              <a:gd name="connsiteY2" fmla="*/ 166688 h 169100"/>
              <a:gd name="connsiteX3" fmla="*/ 41354 w 49120"/>
              <a:gd name="connsiteY3" fmla="*/ 139700 h 169100"/>
              <a:gd name="connsiteX4" fmla="*/ 79 w 49120"/>
              <a:gd name="connsiteY4" fmla="*/ 79375 h 169100"/>
              <a:gd name="connsiteX5" fmla="*/ 33416 w 49120"/>
              <a:gd name="connsiteY5" fmla="*/ 0 h 16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20" h="169100">
                <a:moveTo>
                  <a:pt x="33416" y="0"/>
                </a:moveTo>
                <a:cubicBezTo>
                  <a:pt x="37385" y="265"/>
                  <a:pt x="21510" y="53182"/>
                  <a:pt x="23891" y="80963"/>
                </a:cubicBezTo>
                <a:cubicBezTo>
                  <a:pt x="26272" y="108744"/>
                  <a:pt x="44794" y="156899"/>
                  <a:pt x="47704" y="166688"/>
                </a:cubicBezTo>
                <a:cubicBezTo>
                  <a:pt x="50615" y="176478"/>
                  <a:pt x="49292" y="154252"/>
                  <a:pt x="41354" y="139700"/>
                </a:cubicBezTo>
                <a:cubicBezTo>
                  <a:pt x="33416" y="125148"/>
                  <a:pt x="1931" y="98954"/>
                  <a:pt x="79" y="79375"/>
                </a:cubicBezTo>
                <a:cubicBezTo>
                  <a:pt x="-1773" y="59796"/>
                  <a:pt x="29447" y="-265"/>
                  <a:pt x="334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6C472887-7462-4B76-9285-BA860712A04D}"/>
              </a:ext>
            </a:extLst>
          </p:cNvPr>
          <p:cNvSpPr/>
          <p:nvPr/>
        </p:nvSpPr>
        <p:spPr>
          <a:xfrm>
            <a:off x="6314699" y="7477051"/>
            <a:ext cx="196181" cy="200191"/>
          </a:xfrm>
          <a:custGeom>
            <a:avLst/>
            <a:gdLst>
              <a:gd name="connsiteX0" fmla="*/ 195639 w 196181"/>
              <a:gd name="connsiteY0" fmla="*/ 74 h 200191"/>
              <a:gd name="connsiteX1" fmla="*/ 79751 w 196181"/>
              <a:gd name="connsiteY1" fmla="*/ 71512 h 200191"/>
              <a:gd name="connsiteX2" fmla="*/ 43239 w 196181"/>
              <a:gd name="connsiteY2" fmla="*/ 112787 h 200191"/>
              <a:gd name="connsiteX3" fmla="*/ 376 w 196181"/>
              <a:gd name="connsiteY3" fmla="*/ 200099 h 200191"/>
              <a:gd name="connsiteX4" fmla="*/ 22601 w 196181"/>
              <a:gd name="connsiteY4" fmla="*/ 128662 h 200191"/>
              <a:gd name="connsiteX5" fmla="*/ 27364 w 196181"/>
              <a:gd name="connsiteY5" fmla="*/ 85799 h 200191"/>
              <a:gd name="connsiteX6" fmla="*/ 195639 w 196181"/>
              <a:gd name="connsiteY6" fmla="*/ 74 h 20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181" h="200191">
                <a:moveTo>
                  <a:pt x="195639" y="74"/>
                </a:moveTo>
                <a:cubicBezTo>
                  <a:pt x="204370" y="-2307"/>
                  <a:pt x="105151" y="52727"/>
                  <a:pt x="79751" y="71512"/>
                </a:cubicBezTo>
                <a:cubicBezTo>
                  <a:pt x="54351" y="90297"/>
                  <a:pt x="56468" y="91356"/>
                  <a:pt x="43239" y="112787"/>
                </a:cubicBezTo>
                <a:cubicBezTo>
                  <a:pt x="30010" y="134218"/>
                  <a:pt x="3816" y="197453"/>
                  <a:pt x="376" y="200099"/>
                </a:cubicBezTo>
                <a:cubicBezTo>
                  <a:pt x="-3064" y="202745"/>
                  <a:pt x="18103" y="147712"/>
                  <a:pt x="22601" y="128662"/>
                </a:cubicBezTo>
                <a:cubicBezTo>
                  <a:pt x="27099" y="109612"/>
                  <a:pt x="2493" y="105643"/>
                  <a:pt x="27364" y="85799"/>
                </a:cubicBezTo>
                <a:cubicBezTo>
                  <a:pt x="52235" y="65955"/>
                  <a:pt x="186908" y="2455"/>
                  <a:pt x="195639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ABFD8E12-EB0C-4DE9-B7E2-F2873B359B13}"/>
              </a:ext>
            </a:extLst>
          </p:cNvPr>
          <p:cNvSpPr/>
          <p:nvPr/>
        </p:nvSpPr>
        <p:spPr>
          <a:xfrm>
            <a:off x="6381994" y="7458665"/>
            <a:ext cx="251864" cy="316505"/>
          </a:xfrm>
          <a:custGeom>
            <a:avLst/>
            <a:gdLst>
              <a:gd name="connsiteX0" fmla="*/ 190256 w 251864"/>
              <a:gd name="connsiteY0" fmla="*/ 216898 h 316505"/>
              <a:gd name="connsiteX1" fmla="*/ 234706 w 251864"/>
              <a:gd name="connsiteY1" fmla="*/ 151810 h 316505"/>
              <a:gd name="connsiteX2" fmla="*/ 241056 w 251864"/>
              <a:gd name="connsiteY2" fmla="*/ 94660 h 316505"/>
              <a:gd name="connsiteX3" fmla="*/ 231531 w 251864"/>
              <a:gd name="connsiteY3" fmla="*/ 45448 h 316505"/>
              <a:gd name="connsiteX4" fmla="*/ 179144 w 251864"/>
              <a:gd name="connsiteY4" fmla="*/ 12110 h 316505"/>
              <a:gd name="connsiteX5" fmla="*/ 110881 w 251864"/>
              <a:gd name="connsiteY5" fmla="*/ 24810 h 316505"/>
              <a:gd name="connsiteX6" fmla="*/ 37856 w 251864"/>
              <a:gd name="connsiteY6" fmla="*/ 105773 h 316505"/>
              <a:gd name="connsiteX7" fmla="*/ 12456 w 251864"/>
              <a:gd name="connsiteY7" fmla="*/ 189910 h 316505"/>
              <a:gd name="connsiteX8" fmla="*/ 17219 w 251864"/>
              <a:gd name="connsiteY8" fmla="*/ 278810 h 316505"/>
              <a:gd name="connsiteX9" fmla="*/ 75956 w 251864"/>
              <a:gd name="connsiteY9" fmla="*/ 315323 h 316505"/>
              <a:gd name="connsiteX10" fmla="*/ 126756 w 251864"/>
              <a:gd name="connsiteY10" fmla="*/ 304210 h 316505"/>
              <a:gd name="connsiteX11" fmla="*/ 155331 w 251864"/>
              <a:gd name="connsiteY11" fmla="*/ 270873 h 316505"/>
              <a:gd name="connsiteX12" fmla="*/ 82306 w 251864"/>
              <a:gd name="connsiteY12" fmla="*/ 301035 h 316505"/>
              <a:gd name="connsiteX13" fmla="*/ 26744 w 251864"/>
              <a:gd name="connsiteY13" fmla="*/ 275635 h 316505"/>
              <a:gd name="connsiteX14" fmla="*/ 6106 w 251864"/>
              <a:gd name="connsiteY14" fmla="*/ 189910 h 316505"/>
              <a:gd name="connsiteX15" fmla="*/ 9281 w 251864"/>
              <a:gd name="connsiteY15" fmla="*/ 121648 h 316505"/>
              <a:gd name="connsiteX16" fmla="*/ 107706 w 251864"/>
              <a:gd name="connsiteY16" fmla="*/ 8935 h 316505"/>
              <a:gd name="connsiteX17" fmla="*/ 222006 w 251864"/>
              <a:gd name="connsiteY17" fmla="*/ 16873 h 316505"/>
              <a:gd name="connsiteX18" fmla="*/ 250581 w 251864"/>
              <a:gd name="connsiteY18" fmla="*/ 94660 h 316505"/>
              <a:gd name="connsiteX19" fmla="*/ 190256 w 251864"/>
              <a:gd name="connsiteY19" fmla="*/ 216898 h 316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1864" h="316505">
                <a:moveTo>
                  <a:pt x="190256" y="216898"/>
                </a:moveTo>
                <a:cubicBezTo>
                  <a:pt x="187610" y="226423"/>
                  <a:pt x="226239" y="172183"/>
                  <a:pt x="234706" y="151810"/>
                </a:cubicBezTo>
                <a:cubicBezTo>
                  <a:pt x="243173" y="131437"/>
                  <a:pt x="241585" y="112387"/>
                  <a:pt x="241056" y="94660"/>
                </a:cubicBezTo>
                <a:cubicBezTo>
                  <a:pt x="240527" y="76933"/>
                  <a:pt x="241850" y="59206"/>
                  <a:pt x="231531" y="45448"/>
                </a:cubicBezTo>
                <a:cubicBezTo>
                  <a:pt x="221212" y="31690"/>
                  <a:pt x="199252" y="15550"/>
                  <a:pt x="179144" y="12110"/>
                </a:cubicBezTo>
                <a:cubicBezTo>
                  <a:pt x="159036" y="8670"/>
                  <a:pt x="134429" y="9199"/>
                  <a:pt x="110881" y="24810"/>
                </a:cubicBezTo>
                <a:cubicBezTo>
                  <a:pt x="87333" y="40421"/>
                  <a:pt x="54260" y="78256"/>
                  <a:pt x="37856" y="105773"/>
                </a:cubicBezTo>
                <a:cubicBezTo>
                  <a:pt x="21452" y="133290"/>
                  <a:pt x="15895" y="161070"/>
                  <a:pt x="12456" y="189910"/>
                </a:cubicBezTo>
                <a:cubicBezTo>
                  <a:pt x="9016" y="218750"/>
                  <a:pt x="6636" y="257908"/>
                  <a:pt x="17219" y="278810"/>
                </a:cubicBezTo>
                <a:cubicBezTo>
                  <a:pt x="27802" y="299712"/>
                  <a:pt x="57700" y="311090"/>
                  <a:pt x="75956" y="315323"/>
                </a:cubicBezTo>
                <a:cubicBezTo>
                  <a:pt x="94212" y="319556"/>
                  <a:pt x="113527" y="311618"/>
                  <a:pt x="126756" y="304210"/>
                </a:cubicBezTo>
                <a:cubicBezTo>
                  <a:pt x="139985" y="296802"/>
                  <a:pt x="162739" y="271402"/>
                  <a:pt x="155331" y="270873"/>
                </a:cubicBezTo>
                <a:cubicBezTo>
                  <a:pt x="147923" y="270344"/>
                  <a:pt x="103737" y="300241"/>
                  <a:pt x="82306" y="301035"/>
                </a:cubicBezTo>
                <a:cubicBezTo>
                  <a:pt x="60875" y="301829"/>
                  <a:pt x="39444" y="294156"/>
                  <a:pt x="26744" y="275635"/>
                </a:cubicBezTo>
                <a:cubicBezTo>
                  <a:pt x="14044" y="257114"/>
                  <a:pt x="9016" y="215574"/>
                  <a:pt x="6106" y="189910"/>
                </a:cubicBezTo>
                <a:cubicBezTo>
                  <a:pt x="3195" y="164245"/>
                  <a:pt x="-7652" y="151810"/>
                  <a:pt x="9281" y="121648"/>
                </a:cubicBezTo>
                <a:cubicBezTo>
                  <a:pt x="26214" y="91486"/>
                  <a:pt x="72252" y="26397"/>
                  <a:pt x="107706" y="8935"/>
                </a:cubicBezTo>
                <a:cubicBezTo>
                  <a:pt x="143160" y="-8527"/>
                  <a:pt x="198194" y="2586"/>
                  <a:pt x="222006" y="16873"/>
                </a:cubicBezTo>
                <a:cubicBezTo>
                  <a:pt x="245818" y="31160"/>
                  <a:pt x="255608" y="63439"/>
                  <a:pt x="250581" y="94660"/>
                </a:cubicBezTo>
                <a:cubicBezTo>
                  <a:pt x="245554" y="125881"/>
                  <a:pt x="192902" y="207373"/>
                  <a:pt x="190256" y="216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9A64E2FB-0E24-40CA-B3E2-D65549868FFA}"/>
              </a:ext>
            </a:extLst>
          </p:cNvPr>
          <p:cNvSpPr/>
          <p:nvPr/>
        </p:nvSpPr>
        <p:spPr>
          <a:xfrm>
            <a:off x="6419524" y="7486275"/>
            <a:ext cx="181651" cy="106767"/>
          </a:xfrm>
          <a:custGeom>
            <a:avLst/>
            <a:gdLst>
              <a:gd name="connsiteX0" fmla="*/ 181301 w 181651"/>
              <a:gd name="connsiteY0" fmla="*/ 97213 h 106767"/>
              <a:gd name="connsiteX1" fmla="*/ 163839 w 181651"/>
              <a:gd name="connsiteY1" fmla="*/ 22600 h 106767"/>
              <a:gd name="connsiteX2" fmla="*/ 109864 w 181651"/>
              <a:gd name="connsiteY2" fmla="*/ 8313 h 106767"/>
              <a:gd name="connsiteX3" fmla="*/ 47951 w 181651"/>
              <a:gd name="connsiteY3" fmla="*/ 38475 h 106767"/>
              <a:gd name="connsiteX4" fmla="*/ 326 w 181651"/>
              <a:gd name="connsiteY4" fmla="*/ 106738 h 106767"/>
              <a:gd name="connsiteX5" fmla="*/ 33664 w 181651"/>
              <a:gd name="connsiteY5" fmla="*/ 46413 h 106767"/>
              <a:gd name="connsiteX6" fmla="*/ 151139 w 181651"/>
              <a:gd name="connsiteY6" fmla="*/ 375 h 106767"/>
              <a:gd name="connsiteX7" fmla="*/ 181301 w 181651"/>
              <a:gd name="connsiteY7" fmla="*/ 97213 h 10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651" h="106767">
                <a:moveTo>
                  <a:pt x="181301" y="97213"/>
                </a:moveTo>
                <a:cubicBezTo>
                  <a:pt x="183418" y="100917"/>
                  <a:pt x="175745" y="37417"/>
                  <a:pt x="163839" y="22600"/>
                </a:cubicBezTo>
                <a:cubicBezTo>
                  <a:pt x="151933" y="7783"/>
                  <a:pt x="129179" y="5667"/>
                  <a:pt x="109864" y="8313"/>
                </a:cubicBezTo>
                <a:cubicBezTo>
                  <a:pt x="90549" y="10959"/>
                  <a:pt x="66207" y="22071"/>
                  <a:pt x="47951" y="38475"/>
                </a:cubicBezTo>
                <a:cubicBezTo>
                  <a:pt x="29695" y="54879"/>
                  <a:pt x="2707" y="105415"/>
                  <a:pt x="326" y="106738"/>
                </a:cubicBezTo>
                <a:cubicBezTo>
                  <a:pt x="-2055" y="108061"/>
                  <a:pt x="8529" y="64140"/>
                  <a:pt x="33664" y="46413"/>
                </a:cubicBezTo>
                <a:cubicBezTo>
                  <a:pt x="58799" y="28686"/>
                  <a:pt x="125739" y="-3858"/>
                  <a:pt x="151139" y="375"/>
                </a:cubicBezTo>
                <a:cubicBezTo>
                  <a:pt x="176539" y="4608"/>
                  <a:pt x="179184" y="93509"/>
                  <a:pt x="181301" y="97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0B0FBB0D-325F-481A-9FA4-88A58C085914}"/>
              </a:ext>
            </a:extLst>
          </p:cNvPr>
          <p:cNvSpPr/>
          <p:nvPr/>
        </p:nvSpPr>
        <p:spPr>
          <a:xfrm>
            <a:off x="6443879" y="7519594"/>
            <a:ext cx="150625" cy="105922"/>
          </a:xfrm>
          <a:custGeom>
            <a:avLst/>
            <a:gdLst>
              <a:gd name="connsiteX0" fmla="*/ 150596 w 150625"/>
              <a:gd name="connsiteY0" fmla="*/ 65481 h 105922"/>
              <a:gd name="connsiteX1" fmla="*/ 98209 w 150625"/>
              <a:gd name="connsiteY1" fmla="*/ 1981 h 105922"/>
              <a:gd name="connsiteX2" fmla="*/ 44234 w 150625"/>
              <a:gd name="connsiteY2" fmla="*/ 24206 h 105922"/>
              <a:gd name="connsiteX3" fmla="*/ 1371 w 150625"/>
              <a:gd name="connsiteY3" fmla="*/ 105169 h 105922"/>
              <a:gd name="connsiteX4" fmla="*/ 12484 w 150625"/>
              <a:gd name="connsiteY4" fmla="*/ 62306 h 105922"/>
              <a:gd name="connsiteX5" fmla="*/ 31534 w 150625"/>
              <a:gd name="connsiteY5" fmla="*/ 22619 h 105922"/>
              <a:gd name="connsiteX6" fmla="*/ 104559 w 150625"/>
              <a:gd name="connsiteY6" fmla="*/ 1981 h 105922"/>
              <a:gd name="connsiteX7" fmla="*/ 150596 w 150625"/>
              <a:gd name="connsiteY7" fmla="*/ 65481 h 10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625" h="105922">
                <a:moveTo>
                  <a:pt x="150596" y="65481"/>
                </a:moveTo>
                <a:cubicBezTo>
                  <a:pt x="149538" y="65481"/>
                  <a:pt x="115936" y="8860"/>
                  <a:pt x="98209" y="1981"/>
                </a:cubicBezTo>
                <a:cubicBezTo>
                  <a:pt x="80482" y="-4898"/>
                  <a:pt x="60374" y="7008"/>
                  <a:pt x="44234" y="24206"/>
                </a:cubicBezTo>
                <a:cubicBezTo>
                  <a:pt x="28094" y="41404"/>
                  <a:pt x="6663" y="98819"/>
                  <a:pt x="1371" y="105169"/>
                </a:cubicBezTo>
                <a:cubicBezTo>
                  <a:pt x="-3921" y="111519"/>
                  <a:pt x="7457" y="76064"/>
                  <a:pt x="12484" y="62306"/>
                </a:cubicBezTo>
                <a:cubicBezTo>
                  <a:pt x="17511" y="48548"/>
                  <a:pt x="16188" y="32673"/>
                  <a:pt x="31534" y="22619"/>
                </a:cubicBezTo>
                <a:cubicBezTo>
                  <a:pt x="46880" y="12565"/>
                  <a:pt x="84980" y="-3046"/>
                  <a:pt x="104559" y="1981"/>
                </a:cubicBezTo>
                <a:cubicBezTo>
                  <a:pt x="124138" y="7008"/>
                  <a:pt x="151654" y="65481"/>
                  <a:pt x="150596" y="65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1D0D6275-E10F-43D1-BF93-A6C838EA29F5}"/>
              </a:ext>
            </a:extLst>
          </p:cNvPr>
          <p:cNvSpPr/>
          <p:nvPr/>
        </p:nvSpPr>
        <p:spPr>
          <a:xfrm>
            <a:off x="6482182" y="7565599"/>
            <a:ext cx="100385" cy="80272"/>
          </a:xfrm>
          <a:custGeom>
            <a:avLst/>
            <a:gdLst>
              <a:gd name="connsiteX0" fmla="*/ 99593 w 100385"/>
              <a:gd name="connsiteY0" fmla="*/ 46464 h 80272"/>
              <a:gd name="connsiteX1" fmla="*/ 53556 w 100385"/>
              <a:gd name="connsiteY1" fmla="*/ 426 h 80272"/>
              <a:gd name="connsiteX2" fmla="*/ 2756 w 100385"/>
              <a:gd name="connsiteY2" fmla="*/ 79801 h 80272"/>
              <a:gd name="connsiteX3" fmla="*/ 7518 w 100385"/>
              <a:gd name="connsiteY3" fmla="*/ 32176 h 80272"/>
              <a:gd name="connsiteX4" fmla="*/ 13868 w 100385"/>
              <a:gd name="connsiteY4" fmla="*/ 6776 h 80272"/>
              <a:gd name="connsiteX5" fmla="*/ 99593 w 100385"/>
              <a:gd name="connsiteY5" fmla="*/ 46464 h 8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85" h="80272">
                <a:moveTo>
                  <a:pt x="99593" y="46464"/>
                </a:moveTo>
                <a:cubicBezTo>
                  <a:pt x="106208" y="45406"/>
                  <a:pt x="69695" y="-5130"/>
                  <a:pt x="53556" y="426"/>
                </a:cubicBezTo>
                <a:cubicBezTo>
                  <a:pt x="37417" y="5982"/>
                  <a:pt x="10429" y="74509"/>
                  <a:pt x="2756" y="79801"/>
                </a:cubicBezTo>
                <a:cubicBezTo>
                  <a:pt x="-4917" y="85093"/>
                  <a:pt x="5666" y="44347"/>
                  <a:pt x="7518" y="32176"/>
                </a:cubicBezTo>
                <a:cubicBezTo>
                  <a:pt x="9370" y="20005"/>
                  <a:pt x="110" y="6776"/>
                  <a:pt x="13868" y="6776"/>
                </a:cubicBezTo>
                <a:cubicBezTo>
                  <a:pt x="27626" y="6776"/>
                  <a:pt x="92978" y="47522"/>
                  <a:pt x="99593" y="46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113E5811-790F-4439-8522-38FE16B616D2}"/>
              </a:ext>
            </a:extLst>
          </p:cNvPr>
          <p:cNvSpPr/>
          <p:nvPr/>
        </p:nvSpPr>
        <p:spPr>
          <a:xfrm>
            <a:off x="6545262" y="7656477"/>
            <a:ext cx="76512" cy="438360"/>
          </a:xfrm>
          <a:custGeom>
            <a:avLst/>
            <a:gdLst>
              <a:gd name="connsiteX0" fmla="*/ 20638 w 76512"/>
              <a:gd name="connsiteY0" fmla="*/ 36 h 438360"/>
              <a:gd name="connsiteX1" fmla="*/ 58738 w 76512"/>
              <a:gd name="connsiteY1" fmla="*/ 131798 h 438360"/>
              <a:gd name="connsiteX2" fmla="*/ 69851 w 76512"/>
              <a:gd name="connsiteY2" fmla="*/ 312773 h 438360"/>
              <a:gd name="connsiteX3" fmla="*/ 68263 w 76512"/>
              <a:gd name="connsiteY3" fmla="*/ 346111 h 438360"/>
              <a:gd name="connsiteX4" fmla="*/ 52388 w 76512"/>
              <a:gd name="connsiteY4" fmla="*/ 371511 h 438360"/>
              <a:gd name="connsiteX5" fmla="*/ 1 w 76512"/>
              <a:gd name="connsiteY5" fmla="*/ 438186 h 438360"/>
              <a:gd name="connsiteX6" fmla="*/ 50801 w 76512"/>
              <a:gd name="connsiteY6" fmla="*/ 388973 h 438360"/>
              <a:gd name="connsiteX7" fmla="*/ 76201 w 76512"/>
              <a:gd name="connsiteY7" fmla="*/ 330236 h 438360"/>
              <a:gd name="connsiteX8" fmla="*/ 61913 w 76512"/>
              <a:gd name="connsiteY8" fmla="*/ 120686 h 438360"/>
              <a:gd name="connsiteX9" fmla="*/ 20638 w 76512"/>
              <a:gd name="connsiteY9" fmla="*/ 36 h 43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512" h="438360">
                <a:moveTo>
                  <a:pt x="20638" y="36"/>
                </a:moveTo>
                <a:cubicBezTo>
                  <a:pt x="20109" y="1888"/>
                  <a:pt x="50536" y="79675"/>
                  <a:pt x="58738" y="131798"/>
                </a:cubicBezTo>
                <a:cubicBezTo>
                  <a:pt x="66940" y="183921"/>
                  <a:pt x="68264" y="277054"/>
                  <a:pt x="69851" y="312773"/>
                </a:cubicBezTo>
                <a:cubicBezTo>
                  <a:pt x="71438" y="348492"/>
                  <a:pt x="71174" y="336321"/>
                  <a:pt x="68263" y="346111"/>
                </a:cubicBezTo>
                <a:cubicBezTo>
                  <a:pt x="65353" y="355901"/>
                  <a:pt x="63765" y="356165"/>
                  <a:pt x="52388" y="371511"/>
                </a:cubicBezTo>
                <a:cubicBezTo>
                  <a:pt x="41011" y="386857"/>
                  <a:pt x="266" y="435276"/>
                  <a:pt x="1" y="438186"/>
                </a:cubicBezTo>
                <a:cubicBezTo>
                  <a:pt x="-264" y="441096"/>
                  <a:pt x="38101" y="406965"/>
                  <a:pt x="50801" y="388973"/>
                </a:cubicBezTo>
                <a:cubicBezTo>
                  <a:pt x="63501" y="370981"/>
                  <a:pt x="74349" y="374950"/>
                  <a:pt x="76201" y="330236"/>
                </a:cubicBezTo>
                <a:cubicBezTo>
                  <a:pt x="78053" y="285522"/>
                  <a:pt x="71438" y="173338"/>
                  <a:pt x="61913" y="120686"/>
                </a:cubicBezTo>
                <a:cubicBezTo>
                  <a:pt x="52388" y="68034"/>
                  <a:pt x="21167" y="-1816"/>
                  <a:pt x="2063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698F0DC-4AC0-4EE2-8B63-FD2C24903914}"/>
              </a:ext>
            </a:extLst>
          </p:cNvPr>
          <p:cNvSpPr/>
          <p:nvPr/>
        </p:nvSpPr>
        <p:spPr>
          <a:xfrm>
            <a:off x="6474671" y="7626807"/>
            <a:ext cx="105950" cy="443275"/>
          </a:xfrm>
          <a:custGeom>
            <a:avLst/>
            <a:gdLst>
              <a:gd name="connsiteX0" fmla="*/ 67417 w 105950"/>
              <a:gd name="connsiteY0" fmla="*/ 442456 h 443275"/>
              <a:gd name="connsiteX1" fmla="*/ 94404 w 105950"/>
              <a:gd name="connsiteY1" fmla="*/ 351968 h 443275"/>
              <a:gd name="connsiteX2" fmla="*/ 99167 w 105950"/>
              <a:gd name="connsiteY2" fmla="*/ 202743 h 443275"/>
              <a:gd name="connsiteX3" fmla="*/ 86467 w 105950"/>
              <a:gd name="connsiteY3" fmla="*/ 131306 h 443275"/>
              <a:gd name="connsiteX4" fmla="*/ 59479 w 105950"/>
              <a:gd name="connsiteY4" fmla="*/ 21768 h 443275"/>
              <a:gd name="connsiteX5" fmla="*/ 742 w 105950"/>
              <a:gd name="connsiteY5" fmla="*/ 88443 h 443275"/>
              <a:gd name="connsiteX6" fmla="*/ 29317 w 105950"/>
              <a:gd name="connsiteY6" fmla="*/ 9068 h 443275"/>
              <a:gd name="connsiteX7" fmla="*/ 72179 w 105950"/>
              <a:gd name="connsiteY7" fmla="*/ 12243 h 443275"/>
              <a:gd name="connsiteX8" fmla="*/ 94404 w 105950"/>
              <a:gd name="connsiteY8" fmla="*/ 102731 h 443275"/>
              <a:gd name="connsiteX9" fmla="*/ 105517 w 105950"/>
              <a:gd name="connsiteY9" fmla="*/ 301168 h 443275"/>
              <a:gd name="connsiteX10" fmla="*/ 67417 w 105950"/>
              <a:gd name="connsiteY10" fmla="*/ 442456 h 443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950" h="443275">
                <a:moveTo>
                  <a:pt x="67417" y="442456"/>
                </a:moveTo>
                <a:cubicBezTo>
                  <a:pt x="65565" y="450923"/>
                  <a:pt x="89112" y="391920"/>
                  <a:pt x="94404" y="351968"/>
                </a:cubicBezTo>
                <a:cubicBezTo>
                  <a:pt x="99696" y="312016"/>
                  <a:pt x="100490" y="239520"/>
                  <a:pt x="99167" y="202743"/>
                </a:cubicBezTo>
                <a:cubicBezTo>
                  <a:pt x="97844" y="165966"/>
                  <a:pt x="93082" y="161468"/>
                  <a:pt x="86467" y="131306"/>
                </a:cubicBezTo>
                <a:cubicBezTo>
                  <a:pt x="79852" y="101143"/>
                  <a:pt x="73767" y="28912"/>
                  <a:pt x="59479" y="21768"/>
                </a:cubicBezTo>
                <a:cubicBezTo>
                  <a:pt x="45191" y="14624"/>
                  <a:pt x="5769" y="90560"/>
                  <a:pt x="742" y="88443"/>
                </a:cubicBezTo>
                <a:cubicBezTo>
                  <a:pt x="-4285" y="86326"/>
                  <a:pt x="17411" y="21768"/>
                  <a:pt x="29317" y="9068"/>
                </a:cubicBezTo>
                <a:cubicBezTo>
                  <a:pt x="41223" y="-3632"/>
                  <a:pt x="61331" y="-3368"/>
                  <a:pt x="72179" y="12243"/>
                </a:cubicBezTo>
                <a:cubicBezTo>
                  <a:pt x="83027" y="27853"/>
                  <a:pt x="88848" y="54577"/>
                  <a:pt x="94404" y="102731"/>
                </a:cubicBezTo>
                <a:cubicBezTo>
                  <a:pt x="99960" y="150885"/>
                  <a:pt x="107898" y="245076"/>
                  <a:pt x="105517" y="301168"/>
                </a:cubicBezTo>
                <a:cubicBezTo>
                  <a:pt x="103136" y="357260"/>
                  <a:pt x="69269" y="433989"/>
                  <a:pt x="67417" y="442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770BEEF3-DC2F-4E38-B405-95D90F62C981}"/>
              </a:ext>
            </a:extLst>
          </p:cNvPr>
          <p:cNvSpPr/>
          <p:nvPr/>
        </p:nvSpPr>
        <p:spPr>
          <a:xfrm>
            <a:off x="6318778" y="7833994"/>
            <a:ext cx="245964" cy="376641"/>
          </a:xfrm>
          <a:custGeom>
            <a:avLst/>
            <a:gdLst>
              <a:gd name="connsiteX0" fmla="*/ 243947 w 245964"/>
              <a:gd name="connsiteY0" fmla="*/ 168594 h 376641"/>
              <a:gd name="connsiteX1" fmla="*/ 223310 w 245964"/>
              <a:gd name="connsiteY1" fmla="*/ 55881 h 376641"/>
              <a:gd name="connsiteX2" fmla="*/ 191560 w 245964"/>
              <a:gd name="connsiteY2" fmla="*/ 5081 h 376641"/>
              <a:gd name="connsiteX3" fmla="*/ 148697 w 245964"/>
              <a:gd name="connsiteY3" fmla="*/ 11431 h 376641"/>
              <a:gd name="connsiteX4" fmla="*/ 120122 w 245964"/>
              <a:gd name="connsiteY4" fmla="*/ 55881 h 376641"/>
              <a:gd name="connsiteX5" fmla="*/ 4235 w 245964"/>
              <a:gd name="connsiteY5" fmla="*/ 363856 h 376641"/>
              <a:gd name="connsiteX6" fmla="*/ 23285 w 245964"/>
              <a:gd name="connsiteY6" fmla="*/ 322581 h 376641"/>
              <a:gd name="connsiteX7" fmla="*/ 153460 w 245964"/>
              <a:gd name="connsiteY7" fmla="*/ 35244 h 376641"/>
              <a:gd name="connsiteX8" fmla="*/ 172510 w 245964"/>
              <a:gd name="connsiteY8" fmla="*/ 17781 h 376641"/>
              <a:gd name="connsiteX9" fmla="*/ 243947 w 245964"/>
              <a:gd name="connsiteY9" fmla="*/ 168594 h 37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964" h="376641">
                <a:moveTo>
                  <a:pt x="243947" y="168594"/>
                </a:moveTo>
                <a:cubicBezTo>
                  <a:pt x="252414" y="174944"/>
                  <a:pt x="232041" y="83133"/>
                  <a:pt x="223310" y="55881"/>
                </a:cubicBezTo>
                <a:cubicBezTo>
                  <a:pt x="214579" y="28629"/>
                  <a:pt x="203995" y="12489"/>
                  <a:pt x="191560" y="5081"/>
                </a:cubicBezTo>
                <a:cubicBezTo>
                  <a:pt x="179125" y="-2327"/>
                  <a:pt x="160603" y="2964"/>
                  <a:pt x="148697" y="11431"/>
                </a:cubicBezTo>
                <a:cubicBezTo>
                  <a:pt x="136791" y="19898"/>
                  <a:pt x="144199" y="-2856"/>
                  <a:pt x="120122" y="55881"/>
                </a:cubicBezTo>
                <a:cubicBezTo>
                  <a:pt x="96045" y="114618"/>
                  <a:pt x="20374" y="319406"/>
                  <a:pt x="4235" y="363856"/>
                </a:cubicBezTo>
                <a:cubicBezTo>
                  <a:pt x="-11905" y="408306"/>
                  <a:pt x="23285" y="322581"/>
                  <a:pt x="23285" y="322581"/>
                </a:cubicBezTo>
                <a:cubicBezTo>
                  <a:pt x="48156" y="267812"/>
                  <a:pt x="128589" y="86044"/>
                  <a:pt x="153460" y="35244"/>
                </a:cubicBezTo>
                <a:cubicBezTo>
                  <a:pt x="178331" y="-15556"/>
                  <a:pt x="158223" y="-2063"/>
                  <a:pt x="172510" y="17781"/>
                </a:cubicBezTo>
                <a:cubicBezTo>
                  <a:pt x="186797" y="37625"/>
                  <a:pt x="235480" y="162244"/>
                  <a:pt x="243947" y="168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C1A25A18-DAD8-4055-8E34-9BDB65F90CEB}"/>
              </a:ext>
            </a:extLst>
          </p:cNvPr>
          <p:cNvSpPr/>
          <p:nvPr/>
        </p:nvSpPr>
        <p:spPr>
          <a:xfrm>
            <a:off x="6283362" y="8212138"/>
            <a:ext cx="50842" cy="532004"/>
          </a:xfrm>
          <a:custGeom>
            <a:avLst/>
            <a:gdLst>
              <a:gd name="connsiteX0" fmla="*/ 50763 w 50842"/>
              <a:gd name="connsiteY0" fmla="*/ 0 h 532004"/>
              <a:gd name="connsiteX1" fmla="*/ 14251 w 50842"/>
              <a:gd name="connsiteY1" fmla="*/ 166687 h 532004"/>
              <a:gd name="connsiteX2" fmla="*/ 6313 w 50842"/>
              <a:gd name="connsiteY2" fmla="*/ 336550 h 532004"/>
              <a:gd name="connsiteX3" fmla="*/ 15838 w 50842"/>
              <a:gd name="connsiteY3" fmla="*/ 527050 h 532004"/>
              <a:gd name="connsiteX4" fmla="*/ 7901 w 50842"/>
              <a:gd name="connsiteY4" fmla="*/ 449262 h 532004"/>
              <a:gd name="connsiteX5" fmla="*/ 3138 w 50842"/>
              <a:gd name="connsiteY5" fmla="*/ 166687 h 532004"/>
              <a:gd name="connsiteX6" fmla="*/ 50763 w 50842"/>
              <a:gd name="connsiteY6" fmla="*/ 0 h 53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42" h="532004">
                <a:moveTo>
                  <a:pt x="50763" y="0"/>
                </a:moveTo>
                <a:cubicBezTo>
                  <a:pt x="52615" y="0"/>
                  <a:pt x="21659" y="110595"/>
                  <a:pt x="14251" y="166687"/>
                </a:cubicBezTo>
                <a:cubicBezTo>
                  <a:pt x="6843" y="222779"/>
                  <a:pt x="6049" y="276490"/>
                  <a:pt x="6313" y="336550"/>
                </a:cubicBezTo>
                <a:cubicBezTo>
                  <a:pt x="6577" y="396610"/>
                  <a:pt x="15573" y="508265"/>
                  <a:pt x="15838" y="527050"/>
                </a:cubicBezTo>
                <a:cubicBezTo>
                  <a:pt x="16103" y="545835"/>
                  <a:pt x="10018" y="509323"/>
                  <a:pt x="7901" y="449262"/>
                </a:cubicBezTo>
                <a:cubicBezTo>
                  <a:pt x="5784" y="389202"/>
                  <a:pt x="-5329" y="244739"/>
                  <a:pt x="3138" y="166687"/>
                </a:cubicBezTo>
                <a:cubicBezTo>
                  <a:pt x="11605" y="88635"/>
                  <a:pt x="48911" y="0"/>
                  <a:pt x="507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F6A290C1-D96A-46E3-AA87-EECF8CF9C173}"/>
              </a:ext>
            </a:extLst>
          </p:cNvPr>
          <p:cNvSpPr/>
          <p:nvPr/>
        </p:nvSpPr>
        <p:spPr>
          <a:xfrm>
            <a:off x="6403656" y="7951761"/>
            <a:ext cx="97242" cy="245720"/>
          </a:xfrm>
          <a:custGeom>
            <a:avLst/>
            <a:gdLst>
              <a:gd name="connsiteX0" fmla="*/ 97157 w 97242"/>
              <a:gd name="connsiteY0" fmla="*/ 27 h 245720"/>
              <a:gd name="connsiteX1" fmla="*/ 24132 w 97242"/>
              <a:gd name="connsiteY1" fmla="*/ 136552 h 245720"/>
              <a:gd name="connsiteX2" fmla="*/ 1907 w 97242"/>
              <a:gd name="connsiteY2" fmla="*/ 244502 h 245720"/>
              <a:gd name="connsiteX3" fmla="*/ 1907 w 97242"/>
              <a:gd name="connsiteY3" fmla="*/ 190527 h 245720"/>
              <a:gd name="connsiteX4" fmla="*/ 8257 w 97242"/>
              <a:gd name="connsiteY4" fmla="*/ 125439 h 245720"/>
              <a:gd name="connsiteX5" fmla="*/ 97157 w 97242"/>
              <a:gd name="connsiteY5" fmla="*/ 27 h 24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42" h="245720">
                <a:moveTo>
                  <a:pt x="97157" y="27"/>
                </a:moveTo>
                <a:cubicBezTo>
                  <a:pt x="99803" y="1879"/>
                  <a:pt x="40007" y="95806"/>
                  <a:pt x="24132" y="136552"/>
                </a:cubicBezTo>
                <a:cubicBezTo>
                  <a:pt x="8257" y="177298"/>
                  <a:pt x="5611" y="235506"/>
                  <a:pt x="1907" y="244502"/>
                </a:cubicBezTo>
                <a:cubicBezTo>
                  <a:pt x="-1797" y="253498"/>
                  <a:pt x="849" y="210371"/>
                  <a:pt x="1907" y="190527"/>
                </a:cubicBezTo>
                <a:cubicBezTo>
                  <a:pt x="2965" y="170683"/>
                  <a:pt x="-6031" y="159306"/>
                  <a:pt x="8257" y="125439"/>
                </a:cubicBezTo>
                <a:cubicBezTo>
                  <a:pt x="22545" y="91572"/>
                  <a:pt x="94511" y="-1825"/>
                  <a:pt x="9715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F99A1113-D598-419A-8A44-CA6AFBECD518}"/>
              </a:ext>
            </a:extLst>
          </p:cNvPr>
          <p:cNvSpPr/>
          <p:nvPr/>
        </p:nvSpPr>
        <p:spPr>
          <a:xfrm>
            <a:off x="6330341" y="8227938"/>
            <a:ext cx="62725" cy="416663"/>
          </a:xfrm>
          <a:custGeom>
            <a:avLst/>
            <a:gdLst>
              <a:gd name="connsiteX0" fmla="*/ 62522 w 62725"/>
              <a:gd name="connsiteY0" fmla="*/ 75 h 416663"/>
              <a:gd name="connsiteX1" fmla="*/ 32359 w 62725"/>
              <a:gd name="connsiteY1" fmla="*/ 149300 h 416663"/>
              <a:gd name="connsiteX2" fmla="*/ 8547 w 62725"/>
              <a:gd name="connsiteY2" fmla="*/ 230262 h 416663"/>
              <a:gd name="connsiteX3" fmla="*/ 3784 w 62725"/>
              <a:gd name="connsiteY3" fmla="*/ 414412 h 416663"/>
              <a:gd name="connsiteX4" fmla="*/ 609 w 62725"/>
              <a:gd name="connsiteY4" fmla="*/ 322337 h 416663"/>
              <a:gd name="connsiteX5" fmla="*/ 16484 w 62725"/>
              <a:gd name="connsiteY5" fmla="*/ 169937 h 416663"/>
              <a:gd name="connsiteX6" fmla="*/ 62522 w 62725"/>
              <a:gd name="connsiteY6" fmla="*/ 75 h 41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25" h="416663">
                <a:moveTo>
                  <a:pt x="62522" y="75"/>
                </a:moveTo>
                <a:cubicBezTo>
                  <a:pt x="65168" y="-3365"/>
                  <a:pt x="41355" y="110936"/>
                  <a:pt x="32359" y="149300"/>
                </a:cubicBezTo>
                <a:cubicBezTo>
                  <a:pt x="23363" y="187665"/>
                  <a:pt x="13309" y="186077"/>
                  <a:pt x="8547" y="230262"/>
                </a:cubicBezTo>
                <a:cubicBezTo>
                  <a:pt x="3785" y="274447"/>
                  <a:pt x="5107" y="399066"/>
                  <a:pt x="3784" y="414412"/>
                </a:cubicBezTo>
                <a:cubicBezTo>
                  <a:pt x="2461" y="429758"/>
                  <a:pt x="-1508" y="363083"/>
                  <a:pt x="609" y="322337"/>
                </a:cubicBezTo>
                <a:cubicBezTo>
                  <a:pt x="2726" y="281591"/>
                  <a:pt x="6694" y="223647"/>
                  <a:pt x="16484" y="169937"/>
                </a:cubicBezTo>
                <a:cubicBezTo>
                  <a:pt x="26274" y="116227"/>
                  <a:pt x="59876" y="3515"/>
                  <a:pt x="62522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19B6DD5E-D454-4B18-8E57-073D904E6BCB}"/>
              </a:ext>
            </a:extLst>
          </p:cNvPr>
          <p:cNvSpPr/>
          <p:nvPr/>
        </p:nvSpPr>
        <p:spPr>
          <a:xfrm>
            <a:off x="6287972" y="8675706"/>
            <a:ext cx="155591" cy="336944"/>
          </a:xfrm>
          <a:custGeom>
            <a:avLst/>
            <a:gdLst>
              <a:gd name="connsiteX0" fmla="*/ 8053 w 155591"/>
              <a:gd name="connsiteY0" fmla="*/ 82532 h 336944"/>
              <a:gd name="connsiteX1" fmla="*/ 39803 w 155591"/>
              <a:gd name="connsiteY1" fmla="*/ 220644 h 336944"/>
              <a:gd name="connsiteX2" fmla="*/ 73141 w 155591"/>
              <a:gd name="connsiteY2" fmla="*/ 276207 h 336944"/>
              <a:gd name="connsiteX3" fmla="*/ 154103 w 155591"/>
              <a:gd name="connsiteY3" fmla="*/ 336532 h 336944"/>
              <a:gd name="connsiteX4" fmla="*/ 119178 w 155591"/>
              <a:gd name="connsiteY4" fmla="*/ 298432 h 336944"/>
              <a:gd name="connsiteX5" fmla="*/ 39803 w 155591"/>
              <a:gd name="connsiteY5" fmla="*/ 217469 h 336944"/>
              <a:gd name="connsiteX6" fmla="*/ 1703 w 155591"/>
              <a:gd name="connsiteY6" fmla="*/ 4744 h 336944"/>
              <a:gd name="connsiteX7" fmla="*/ 8053 w 155591"/>
              <a:gd name="connsiteY7" fmla="*/ 82532 h 3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591" h="336944">
                <a:moveTo>
                  <a:pt x="8053" y="82532"/>
                </a:moveTo>
                <a:cubicBezTo>
                  <a:pt x="14403" y="118515"/>
                  <a:pt x="28955" y="188365"/>
                  <a:pt x="39803" y="220644"/>
                </a:cubicBezTo>
                <a:cubicBezTo>
                  <a:pt x="50651" y="252923"/>
                  <a:pt x="54091" y="256892"/>
                  <a:pt x="73141" y="276207"/>
                </a:cubicBezTo>
                <a:cubicBezTo>
                  <a:pt x="92191" y="295522"/>
                  <a:pt x="146430" y="332828"/>
                  <a:pt x="154103" y="336532"/>
                </a:cubicBezTo>
                <a:cubicBezTo>
                  <a:pt x="161776" y="340236"/>
                  <a:pt x="138228" y="318276"/>
                  <a:pt x="119178" y="298432"/>
                </a:cubicBezTo>
                <a:cubicBezTo>
                  <a:pt x="100128" y="278588"/>
                  <a:pt x="59382" y="266417"/>
                  <a:pt x="39803" y="217469"/>
                </a:cubicBezTo>
                <a:cubicBezTo>
                  <a:pt x="20224" y="168521"/>
                  <a:pt x="5936" y="27498"/>
                  <a:pt x="1703" y="4744"/>
                </a:cubicBezTo>
                <a:cubicBezTo>
                  <a:pt x="-2530" y="-18010"/>
                  <a:pt x="1703" y="46549"/>
                  <a:pt x="8053" y="82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AA9AD276-B6AD-4591-8EA1-0C4EF887EF82}"/>
              </a:ext>
            </a:extLst>
          </p:cNvPr>
          <p:cNvSpPr/>
          <p:nvPr/>
        </p:nvSpPr>
        <p:spPr>
          <a:xfrm>
            <a:off x="6391972" y="8085064"/>
            <a:ext cx="139226" cy="649824"/>
          </a:xfrm>
          <a:custGeom>
            <a:avLst/>
            <a:gdLst>
              <a:gd name="connsiteX0" fmla="*/ 139003 w 139226"/>
              <a:gd name="connsiteY0" fmla="*/ 28649 h 649824"/>
              <a:gd name="connsiteX1" fmla="*/ 83441 w 139226"/>
              <a:gd name="connsiteY1" fmla="*/ 38174 h 649824"/>
              <a:gd name="connsiteX2" fmla="*/ 43753 w 139226"/>
              <a:gd name="connsiteY2" fmla="*/ 252486 h 649824"/>
              <a:gd name="connsiteX3" fmla="*/ 15178 w 139226"/>
              <a:gd name="connsiteY3" fmla="*/ 435049 h 649824"/>
              <a:gd name="connsiteX4" fmla="*/ 13591 w 139226"/>
              <a:gd name="connsiteY4" fmla="*/ 517599 h 649824"/>
              <a:gd name="connsiteX5" fmla="*/ 42166 w 139226"/>
              <a:gd name="connsiteY5" fmla="*/ 644599 h 649824"/>
              <a:gd name="connsiteX6" fmla="*/ 26291 w 139226"/>
              <a:gd name="connsiteY6" fmla="*/ 604911 h 649824"/>
              <a:gd name="connsiteX7" fmla="*/ 891 w 139226"/>
              <a:gd name="connsiteY7" fmla="*/ 419174 h 649824"/>
              <a:gd name="connsiteX8" fmla="*/ 61216 w 139226"/>
              <a:gd name="connsiteY8" fmla="*/ 30236 h 649824"/>
              <a:gd name="connsiteX9" fmla="*/ 139003 w 139226"/>
              <a:gd name="connsiteY9" fmla="*/ 28649 h 64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26" h="649824">
                <a:moveTo>
                  <a:pt x="139003" y="28649"/>
                </a:moveTo>
                <a:cubicBezTo>
                  <a:pt x="142707" y="29972"/>
                  <a:pt x="99316" y="868"/>
                  <a:pt x="83441" y="38174"/>
                </a:cubicBezTo>
                <a:cubicBezTo>
                  <a:pt x="67566" y="75480"/>
                  <a:pt x="55130" y="186340"/>
                  <a:pt x="43753" y="252486"/>
                </a:cubicBezTo>
                <a:cubicBezTo>
                  <a:pt x="32376" y="318632"/>
                  <a:pt x="20205" y="390864"/>
                  <a:pt x="15178" y="435049"/>
                </a:cubicBezTo>
                <a:cubicBezTo>
                  <a:pt x="10151" y="479234"/>
                  <a:pt x="9093" y="482674"/>
                  <a:pt x="13591" y="517599"/>
                </a:cubicBezTo>
                <a:cubicBezTo>
                  <a:pt x="18089" y="552524"/>
                  <a:pt x="40049" y="630047"/>
                  <a:pt x="42166" y="644599"/>
                </a:cubicBezTo>
                <a:cubicBezTo>
                  <a:pt x="44283" y="659151"/>
                  <a:pt x="33170" y="642482"/>
                  <a:pt x="26291" y="604911"/>
                </a:cubicBezTo>
                <a:cubicBezTo>
                  <a:pt x="19412" y="567340"/>
                  <a:pt x="-4930" y="514953"/>
                  <a:pt x="891" y="419174"/>
                </a:cubicBezTo>
                <a:cubicBezTo>
                  <a:pt x="6712" y="323395"/>
                  <a:pt x="39785" y="96646"/>
                  <a:pt x="61216" y="30236"/>
                </a:cubicBezTo>
                <a:cubicBezTo>
                  <a:pt x="82647" y="-36174"/>
                  <a:pt x="135299" y="27326"/>
                  <a:pt x="139003" y="28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2A6E79A8-4E89-438E-A44C-788868AAF725}"/>
              </a:ext>
            </a:extLst>
          </p:cNvPr>
          <p:cNvSpPr/>
          <p:nvPr/>
        </p:nvSpPr>
        <p:spPr>
          <a:xfrm>
            <a:off x="6557963" y="8177204"/>
            <a:ext cx="22225" cy="305063"/>
          </a:xfrm>
          <a:custGeom>
            <a:avLst/>
            <a:gdLst>
              <a:gd name="connsiteX0" fmla="*/ 0 w 22225"/>
              <a:gd name="connsiteY0" fmla="*/ 9 h 305063"/>
              <a:gd name="connsiteX1" fmla="*/ 12700 w 22225"/>
              <a:gd name="connsiteY1" fmla="*/ 260359 h 305063"/>
              <a:gd name="connsiteX2" fmla="*/ 22225 w 22225"/>
              <a:gd name="connsiteY2" fmla="*/ 304809 h 305063"/>
              <a:gd name="connsiteX3" fmla="*/ 12700 w 22225"/>
              <a:gd name="connsiteY3" fmla="*/ 250834 h 305063"/>
              <a:gd name="connsiteX4" fmla="*/ 0 w 22225"/>
              <a:gd name="connsiteY4" fmla="*/ 9 h 30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" h="305063">
                <a:moveTo>
                  <a:pt x="0" y="9"/>
                </a:moveTo>
                <a:cubicBezTo>
                  <a:pt x="0" y="1596"/>
                  <a:pt x="8996" y="209559"/>
                  <a:pt x="12700" y="260359"/>
                </a:cubicBezTo>
                <a:cubicBezTo>
                  <a:pt x="16404" y="311159"/>
                  <a:pt x="22225" y="304809"/>
                  <a:pt x="22225" y="304809"/>
                </a:cubicBezTo>
                <a:cubicBezTo>
                  <a:pt x="22225" y="303222"/>
                  <a:pt x="16140" y="297930"/>
                  <a:pt x="12700" y="250834"/>
                </a:cubicBezTo>
                <a:cubicBezTo>
                  <a:pt x="9260" y="203738"/>
                  <a:pt x="0" y="-1578"/>
                  <a:pt x="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8FC88480-B87D-4B72-A119-3AA181842042}"/>
              </a:ext>
            </a:extLst>
          </p:cNvPr>
          <p:cNvSpPr/>
          <p:nvPr/>
        </p:nvSpPr>
        <p:spPr>
          <a:xfrm>
            <a:off x="6465857" y="8137455"/>
            <a:ext cx="92767" cy="597850"/>
          </a:xfrm>
          <a:custGeom>
            <a:avLst/>
            <a:gdLst>
              <a:gd name="connsiteX0" fmla="*/ 58768 w 92767"/>
              <a:gd name="connsiteY0" fmla="*/ 1658 h 597850"/>
              <a:gd name="connsiteX1" fmla="*/ 63531 w 92767"/>
              <a:gd name="connsiteY1" fmla="*/ 293758 h 597850"/>
              <a:gd name="connsiteX2" fmla="*/ 58768 w 92767"/>
              <a:gd name="connsiteY2" fmla="*/ 525533 h 597850"/>
              <a:gd name="connsiteX3" fmla="*/ 34956 w 92767"/>
              <a:gd name="connsiteY3" fmla="*/ 582683 h 597850"/>
              <a:gd name="connsiteX4" fmla="*/ 31 w 92767"/>
              <a:gd name="connsiteY4" fmla="*/ 596970 h 597850"/>
              <a:gd name="connsiteX5" fmla="*/ 41306 w 92767"/>
              <a:gd name="connsiteY5" fmla="*/ 563633 h 597850"/>
              <a:gd name="connsiteX6" fmla="*/ 92106 w 92767"/>
              <a:gd name="connsiteY6" fmla="*/ 433458 h 597850"/>
              <a:gd name="connsiteX7" fmla="*/ 58768 w 92767"/>
              <a:gd name="connsiteY7" fmla="*/ 1658 h 59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767" h="597850">
                <a:moveTo>
                  <a:pt x="58768" y="1658"/>
                </a:moveTo>
                <a:cubicBezTo>
                  <a:pt x="54005" y="-21625"/>
                  <a:pt x="63531" y="206446"/>
                  <a:pt x="63531" y="293758"/>
                </a:cubicBezTo>
                <a:cubicBezTo>
                  <a:pt x="63531" y="381070"/>
                  <a:pt x="63530" y="477379"/>
                  <a:pt x="58768" y="525533"/>
                </a:cubicBezTo>
                <a:cubicBezTo>
                  <a:pt x="54006" y="573687"/>
                  <a:pt x="44745" y="570777"/>
                  <a:pt x="34956" y="582683"/>
                </a:cubicBezTo>
                <a:cubicBezTo>
                  <a:pt x="25167" y="594589"/>
                  <a:pt x="-1027" y="600145"/>
                  <a:pt x="31" y="596970"/>
                </a:cubicBezTo>
                <a:cubicBezTo>
                  <a:pt x="1089" y="593795"/>
                  <a:pt x="25960" y="590885"/>
                  <a:pt x="41306" y="563633"/>
                </a:cubicBezTo>
                <a:cubicBezTo>
                  <a:pt x="56652" y="536381"/>
                  <a:pt x="86285" y="526327"/>
                  <a:pt x="92106" y="433458"/>
                </a:cubicBezTo>
                <a:cubicBezTo>
                  <a:pt x="97927" y="340589"/>
                  <a:pt x="63531" y="24941"/>
                  <a:pt x="58768" y="1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E13FD8CA-17F7-47BF-A17B-ABAA3A6882A5}"/>
              </a:ext>
            </a:extLst>
          </p:cNvPr>
          <p:cNvSpPr/>
          <p:nvPr/>
        </p:nvSpPr>
        <p:spPr>
          <a:xfrm>
            <a:off x="6602404" y="8087786"/>
            <a:ext cx="26402" cy="529347"/>
          </a:xfrm>
          <a:custGeom>
            <a:avLst/>
            <a:gdLst>
              <a:gd name="connsiteX0" fmla="*/ 9 w 26402"/>
              <a:gd name="connsiteY0" fmla="*/ 527 h 529347"/>
              <a:gd name="connsiteX1" fmla="*/ 22234 w 26402"/>
              <a:gd name="connsiteY1" fmla="*/ 310089 h 529347"/>
              <a:gd name="connsiteX2" fmla="*/ 11121 w 26402"/>
              <a:gd name="connsiteY2" fmla="*/ 525989 h 529347"/>
              <a:gd name="connsiteX3" fmla="*/ 19059 w 26402"/>
              <a:gd name="connsiteY3" fmla="*/ 427564 h 529347"/>
              <a:gd name="connsiteX4" fmla="*/ 25409 w 26402"/>
              <a:gd name="connsiteY4" fmla="*/ 240239 h 529347"/>
              <a:gd name="connsiteX5" fmla="*/ 9 w 26402"/>
              <a:gd name="connsiteY5" fmla="*/ 527 h 52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02" h="529347">
                <a:moveTo>
                  <a:pt x="9" y="527"/>
                </a:moveTo>
                <a:cubicBezTo>
                  <a:pt x="-520" y="12169"/>
                  <a:pt x="20382" y="222512"/>
                  <a:pt x="22234" y="310089"/>
                </a:cubicBezTo>
                <a:cubicBezTo>
                  <a:pt x="24086" y="397666"/>
                  <a:pt x="11650" y="506410"/>
                  <a:pt x="11121" y="525989"/>
                </a:cubicBezTo>
                <a:cubicBezTo>
                  <a:pt x="10592" y="545568"/>
                  <a:pt x="16678" y="475189"/>
                  <a:pt x="19059" y="427564"/>
                </a:cubicBezTo>
                <a:cubicBezTo>
                  <a:pt x="21440" y="379939"/>
                  <a:pt x="29113" y="307443"/>
                  <a:pt x="25409" y="240239"/>
                </a:cubicBezTo>
                <a:cubicBezTo>
                  <a:pt x="21705" y="173035"/>
                  <a:pt x="538" y="-11115"/>
                  <a:pt x="9" y="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65E05591-D566-49A3-910C-E65C1E034246}"/>
              </a:ext>
            </a:extLst>
          </p:cNvPr>
          <p:cNvSpPr/>
          <p:nvPr/>
        </p:nvSpPr>
        <p:spPr>
          <a:xfrm>
            <a:off x="6329363" y="8648179"/>
            <a:ext cx="38829" cy="261096"/>
          </a:xfrm>
          <a:custGeom>
            <a:avLst/>
            <a:gdLst>
              <a:gd name="connsiteX0" fmla="*/ 0 w 38829"/>
              <a:gd name="connsiteY0" fmla="*/ 521 h 261096"/>
              <a:gd name="connsiteX1" fmla="*/ 9525 w 38829"/>
              <a:gd name="connsiteY1" fmla="*/ 140221 h 261096"/>
              <a:gd name="connsiteX2" fmla="*/ 28575 w 38829"/>
              <a:gd name="connsiteY2" fmla="*/ 233884 h 261096"/>
              <a:gd name="connsiteX3" fmla="*/ 38100 w 38829"/>
              <a:gd name="connsiteY3" fmla="*/ 259284 h 261096"/>
              <a:gd name="connsiteX4" fmla="*/ 9525 w 38829"/>
              <a:gd name="connsiteY4" fmla="*/ 194196 h 261096"/>
              <a:gd name="connsiteX5" fmla="*/ 0 w 38829"/>
              <a:gd name="connsiteY5" fmla="*/ 521 h 26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9" h="261096">
                <a:moveTo>
                  <a:pt x="0" y="521"/>
                </a:moveTo>
                <a:cubicBezTo>
                  <a:pt x="0" y="-8475"/>
                  <a:pt x="4763" y="101327"/>
                  <a:pt x="9525" y="140221"/>
                </a:cubicBezTo>
                <a:cubicBezTo>
                  <a:pt x="14287" y="179115"/>
                  <a:pt x="23813" y="214040"/>
                  <a:pt x="28575" y="233884"/>
                </a:cubicBezTo>
                <a:cubicBezTo>
                  <a:pt x="33337" y="253728"/>
                  <a:pt x="41275" y="265899"/>
                  <a:pt x="38100" y="259284"/>
                </a:cubicBezTo>
                <a:cubicBezTo>
                  <a:pt x="34925" y="252669"/>
                  <a:pt x="15875" y="235471"/>
                  <a:pt x="9525" y="194196"/>
                </a:cubicBezTo>
                <a:cubicBezTo>
                  <a:pt x="3175" y="152921"/>
                  <a:pt x="0" y="9517"/>
                  <a:pt x="0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1A767983-5025-458C-90DA-A36BAF567077}"/>
              </a:ext>
            </a:extLst>
          </p:cNvPr>
          <p:cNvSpPr/>
          <p:nvPr/>
        </p:nvSpPr>
        <p:spPr>
          <a:xfrm>
            <a:off x="6355294" y="8675688"/>
            <a:ext cx="103608" cy="291104"/>
          </a:xfrm>
          <a:custGeom>
            <a:avLst/>
            <a:gdLst>
              <a:gd name="connsiteX0" fmla="*/ 1056 w 103608"/>
              <a:gd name="connsiteY0" fmla="*/ 0 h 291104"/>
              <a:gd name="connsiteX1" fmla="*/ 15344 w 103608"/>
              <a:gd name="connsiteY1" fmla="*/ 177800 h 291104"/>
              <a:gd name="connsiteX2" fmla="*/ 102656 w 103608"/>
              <a:gd name="connsiteY2" fmla="*/ 288925 h 291104"/>
              <a:gd name="connsiteX3" fmla="*/ 59794 w 103608"/>
              <a:gd name="connsiteY3" fmla="*/ 246062 h 291104"/>
              <a:gd name="connsiteX4" fmla="*/ 28044 w 103608"/>
              <a:gd name="connsiteY4" fmla="*/ 179387 h 291104"/>
              <a:gd name="connsiteX5" fmla="*/ 1056 w 103608"/>
              <a:gd name="connsiteY5" fmla="*/ 0 h 29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08" h="291104">
                <a:moveTo>
                  <a:pt x="1056" y="0"/>
                </a:moveTo>
                <a:cubicBezTo>
                  <a:pt x="-1061" y="-264"/>
                  <a:pt x="-1589" y="129646"/>
                  <a:pt x="15344" y="177800"/>
                </a:cubicBezTo>
                <a:cubicBezTo>
                  <a:pt x="32277" y="225954"/>
                  <a:pt x="95248" y="277548"/>
                  <a:pt x="102656" y="288925"/>
                </a:cubicBezTo>
                <a:cubicBezTo>
                  <a:pt x="110064" y="300302"/>
                  <a:pt x="72229" y="264318"/>
                  <a:pt x="59794" y="246062"/>
                </a:cubicBezTo>
                <a:cubicBezTo>
                  <a:pt x="47359" y="227806"/>
                  <a:pt x="41009" y="218280"/>
                  <a:pt x="28044" y="179387"/>
                </a:cubicBezTo>
                <a:cubicBezTo>
                  <a:pt x="15079" y="140494"/>
                  <a:pt x="3173" y="264"/>
                  <a:pt x="105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B3083CB8-691C-4A61-A19D-146C7453A05C}"/>
              </a:ext>
            </a:extLst>
          </p:cNvPr>
          <p:cNvSpPr/>
          <p:nvPr/>
        </p:nvSpPr>
        <p:spPr>
          <a:xfrm>
            <a:off x="6574803" y="8289020"/>
            <a:ext cx="15034" cy="225540"/>
          </a:xfrm>
          <a:custGeom>
            <a:avLst/>
            <a:gdLst>
              <a:gd name="connsiteX0" fmla="*/ 3797 w 15034"/>
              <a:gd name="connsiteY0" fmla="*/ 5668 h 225540"/>
              <a:gd name="connsiteX1" fmla="*/ 622 w 15034"/>
              <a:gd name="connsiteY1" fmla="*/ 224743 h 225540"/>
              <a:gd name="connsiteX2" fmla="*/ 14910 w 15034"/>
              <a:gd name="connsiteY2" fmla="*/ 77105 h 225540"/>
              <a:gd name="connsiteX3" fmla="*/ 3797 w 15034"/>
              <a:gd name="connsiteY3" fmla="*/ 5668 h 22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34" h="225540">
                <a:moveTo>
                  <a:pt x="3797" y="5668"/>
                </a:moveTo>
                <a:cubicBezTo>
                  <a:pt x="1416" y="30274"/>
                  <a:pt x="-1230" y="212837"/>
                  <a:pt x="622" y="224743"/>
                </a:cubicBezTo>
                <a:cubicBezTo>
                  <a:pt x="2474" y="236649"/>
                  <a:pt x="16497" y="111765"/>
                  <a:pt x="14910" y="77105"/>
                </a:cubicBezTo>
                <a:cubicBezTo>
                  <a:pt x="13323" y="42445"/>
                  <a:pt x="6178" y="-18938"/>
                  <a:pt x="3797" y="5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9D6EAD42-ABE3-4A3D-A216-E357EE8D7944}"/>
              </a:ext>
            </a:extLst>
          </p:cNvPr>
          <p:cNvSpPr/>
          <p:nvPr/>
        </p:nvSpPr>
        <p:spPr>
          <a:xfrm>
            <a:off x="6486030" y="8621655"/>
            <a:ext cx="143060" cy="399735"/>
          </a:xfrm>
          <a:custGeom>
            <a:avLst/>
            <a:gdLst>
              <a:gd name="connsiteX0" fmla="*/ 141783 w 143060"/>
              <a:gd name="connsiteY0" fmla="*/ 58 h 399735"/>
              <a:gd name="connsiteX1" fmla="*/ 113208 w 143060"/>
              <a:gd name="connsiteY1" fmla="*/ 219133 h 399735"/>
              <a:gd name="connsiteX2" fmla="*/ 81458 w 143060"/>
              <a:gd name="connsiteY2" fmla="*/ 300095 h 399735"/>
              <a:gd name="connsiteX3" fmla="*/ 495 w 143060"/>
              <a:gd name="connsiteY3" fmla="*/ 398520 h 399735"/>
              <a:gd name="connsiteX4" fmla="*/ 51295 w 143060"/>
              <a:gd name="connsiteY4" fmla="*/ 347720 h 399735"/>
              <a:gd name="connsiteX5" fmla="*/ 129083 w 143060"/>
              <a:gd name="connsiteY5" fmla="*/ 241358 h 399735"/>
              <a:gd name="connsiteX6" fmla="*/ 141783 w 143060"/>
              <a:gd name="connsiteY6" fmla="*/ 58 h 39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060" h="399735">
                <a:moveTo>
                  <a:pt x="141783" y="58"/>
                </a:moveTo>
                <a:cubicBezTo>
                  <a:pt x="139137" y="-3646"/>
                  <a:pt x="123262" y="169127"/>
                  <a:pt x="113208" y="219133"/>
                </a:cubicBezTo>
                <a:cubicBezTo>
                  <a:pt x="103154" y="269139"/>
                  <a:pt x="100243" y="270197"/>
                  <a:pt x="81458" y="300095"/>
                </a:cubicBezTo>
                <a:cubicBezTo>
                  <a:pt x="62672" y="329993"/>
                  <a:pt x="5522" y="390583"/>
                  <a:pt x="495" y="398520"/>
                </a:cubicBezTo>
                <a:cubicBezTo>
                  <a:pt x="-4532" y="406457"/>
                  <a:pt x="29864" y="373914"/>
                  <a:pt x="51295" y="347720"/>
                </a:cubicBezTo>
                <a:cubicBezTo>
                  <a:pt x="72726" y="321526"/>
                  <a:pt x="114002" y="300625"/>
                  <a:pt x="129083" y="241358"/>
                </a:cubicBezTo>
                <a:cubicBezTo>
                  <a:pt x="144164" y="182091"/>
                  <a:pt x="144429" y="3762"/>
                  <a:pt x="141783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10A6674E-81CF-4D90-8315-ED4D7C2D6642}"/>
              </a:ext>
            </a:extLst>
          </p:cNvPr>
          <p:cNvSpPr/>
          <p:nvPr/>
        </p:nvSpPr>
        <p:spPr>
          <a:xfrm>
            <a:off x="6528977" y="8531222"/>
            <a:ext cx="73541" cy="388691"/>
          </a:xfrm>
          <a:custGeom>
            <a:avLst/>
            <a:gdLst>
              <a:gd name="connsiteX0" fmla="*/ 73436 w 73541"/>
              <a:gd name="connsiteY0" fmla="*/ 3 h 388691"/>
              <a:gd name="connsiteX1" fmla="*/ 60736 w 73541"/>
              <a:gd name="connsiteY1" fmla="*/ 266703 h 388691"/>
              <a:gd name="connsiteX2" fmla="*/ 411 w 73541"/>
              <a:gd name="connsiteY2" fmla="*/ 387353 h 388691"/>
              <a:gd name="connsiteX3" fmla="*/ 35336 w 73541"/>
              <a:gd name="connsiteY3" fmla="*/ 327028 h 388691"/>
              <a:gd name="connsiteX4" fmla="*/ 57561 w 73541"/>
              <a:gd name="connsiteY4" fmla="*/ 260353 h 388691"/>
              <a:gd name="connsiteX5" fmla="*/ 73436 w 73541"/>
              <a:gd name="connsiteY5" fmla="*/ 3 h 38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1" h="388691">
                <a:moveTo>
                  <a:pt x="73436" y="3"/>
                </a:moveTo>
                <a:cubicBezTo>
                  <a:pt x="73965" y="1061"/>
                  <a:pt x="72907" y="202145"/>
                  <a:pt x="60736" y="266703"/>
                </a:cubicBezTo>
                <a:cubicBezTo>
                  <a:pt x="48565" y="331261"/>
                  <a:pt x="4644" y="377299"/>
                  <a:pt x="411" y="387353"/>
                </a:cubicBezTo>
                <a:cubicBezTo>
                  <a:pt x="-3822" y="397407"/>
                  <a:pt x="25811" y="348195"/>
                  <a:pt x="35336" y="327028"/>
                </a:cubicBezTo>
                <a:cubicBezTo>
                  <a:pt x="44861" y="305861"/>
                  <a:pt x="52269" y="310359"/>
                  <a:pt x="57561" y="260353"/>
                </a:cubicBezTo>
                <a:cubicBezTo>
                  <a:pt x="62853" y="210347"/>
                  <a:pt x="72907" y="-1055"/>
                  <a:pt x="7343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72BDB763-6F87-454C-BF40-C3096F56175F}"/>
              </a:ext>
            </a:extLst>
          </p:cNvPr>
          <p:cNvSpPr/>
          <p:nvPr/>
        </p:nvSpPr>
        <p:spPr>
          <a:xfrm>
            <a:off x="3763817" y="2949993"/>
            <a:ext cx="1148094" cy="762994"/>
          </a:xfrm>
          <a:custGeom>
            <a:avLst/>
            <a:gdLst>
              <a:gd name="connsiteX0" fmla="*/ 1146850 w 1148094"/>
              <a:gd name="connsiteY0" fmla="*/ 758407 h 762994"/>
              <a:gd name="connsiteX1" fmla="*/ 871683 w 1148094"/>
              <a:gd name="connsiteY1" fmla="*/ 563674 h 762994"/>
              <a:gd name="connsiteX2" fmla="*/ 702350 w 1148094"/>
              <a:gd name="connsiteY2" fmla="*/ 59907 h 762994"/>
              <a:gd name="connsiteX3" fmla="*/ 8083 w 1148094"/>
              <a:gd name="connsiteY3" fmla="*/ 4874 h 762994"/>
              <a:gd name="connsiteX4" fmla="*/ 342516 w 1148094"/>
              <a:gd name="connsiteY4" fmla="*/ 17574 h 762994"/>
              <a:gd name="connsiteX5" fmla="*/ 634616 w 1148094"/>
              <a:gd name="connsiteY5" fmla="*/ 68374 h 762994"/>
              <a:gd name="connsiteX6" fmla="*/ 753150 w 1148094"/>
              <a:gd name="connsiteY6" fmla="*/ 394340 h 762994"/>
              <a:gd name="connsiteX7" fmla="*/ 1146850 w 1148094"/>
              <a:gd name="connsiteY7" fmla="*/ 758407 h 76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094" h="762994">
                <a:moveTo>
                  <a:pt x="1146850" y="758407"/>
                </a:moveTo>
                <a:cubicBezTo>
                  <a:pt x="1166605" y="786629"/>
                  <a:pt x="945766" y="680091"/>
                  <a:pt x="871683" y="563674"/>
                </a:cubicBezTo>
                <a:cubicBezTo>
                  <a:pt x="797600" y="447257"/>
                  <a:pt x="846283" y="153040"/>
                  <a:pt x="702350" y="59907"/>
                </a:cubicBezTo>
                <a:cubicBezTo>
                  <a:pt x="558417" y="-33226"/>
                  <a:pt x="68055" y="11929"/>
                  <a:pt x="8083" y="4874"/>
                </a:cubicBezTo>
                <a:cubicBezTo>
                  <a:pt x="-51889" y="-2181"/>
                  <a:pt x="238094" y="6991"/>
                  <a:pt x="342516" y="17574"/>
                </a:cubicBezTo>
                <a:cubicBezTo>
                  <a:pt x="446938" y="28157"/>
                  <a:pt x="566177" y="5580"/>
                  <a:pt x="634616" y="68374"/>
                </a:cubicBezTo>
                <a:cubicBezTo>
                  <a:pt x="703055" y="131168"/>
                  <a:pt x="674128" y="279335"/>
                  <a:pt x="753150" y="394340"/>
                </a:cubicBezTo>
                <a:cubicBezTo>
                  <a:pt x="832172" y="509345"/>
                  <a:pt x="1127095" y="730185"/>
                  <a:pt x="1146850" y="75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D2D08989-FF44-4B49-8698-4C24850C80F8}"/>
              </a:ext>
            </a:extLst>
          </p:cNvPr>
          <p:cNvSpPr/>
          <p:nvPr/>
        </p:nvSpPr>
        <p:spPr>
          <a:xfrm>
            <a:off x="4478866" y="2869838"/>
            <a:ext cx="378967" cy="641887"/>
          </a:xfrm>
          <a:custGeom>
            <a:avLst/>
            <a:gdLst>
              <a:gd name="connsiteX0" fmla="*/ 1 w 378967"/>
              <a:gd name="connsiteY0" fmla="*/ 362 h 641887"/>
              <a:gd name="connsiteX1" fmla="*/ 359834 w 378967"/>
              <a:gd name="connsiteY1" fmla="*/ 245895 h 641887"/>
              <a:gd name="connsiteX2" fmla="*/ 169334 w 378967"/>
              <a:gd name="connsiteY2" fmla="*/ 618429 h 641887"/>
              <a:gd name="connsiteX3" fmla="*/ 292101 w 378967"/>
              <a:gd name="connsiteY3" fmla="*/ 559162 h 641887"/>
              <a:gd name="connsiteX4" fmla="*/ 364067 w 378967"/>
              <a:gd name="connsiteY4" fmla="*/ 199329 h 641887"/>
              <a:gd name="connsiteX5" fmla="*/ 1 w 378967"/>
              <a:gd name="connsiteY5" fmla="*/ 362 h 64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967" h="641887">
                <a:moveTo>
                  <a:pt x="1" y="362"/>
                </a:moveTo>
                <a:cubicBezTo>
                  <a:pt x="-704" y="8123"/>
                  <a:pt x="331612" y="142884"/>
                  <a:pt x="359834" y="245895"/>
                </a:cubicBezTo>
                <a:cubicBezTo>
                  <a:pt x="388056" y="348906"/>
                  <a:pt x="180623" y="566218"/>
                  <a:pt x="169334" y="618429"/>
                </a:cubicBezTo>
                <a:cubicBezTo>
                  <a:pt x="158045" y="670640"/>
                  <a:pt x="259646" y="629012"/>
                  <a:pt x="292101" y="559162"/>
                </a:cubicBezTo>
                <a:cubicBezTo>
                  <a:pt x="324556" y="489312"/>
                  <a:pt x="414161" y="287523"/>
                  <a:pt x="364067" y="199329"/>
                </a:cubicBezTo>
                <a:cubicBezTo>
                  <a:pt x="313973" y="111135"/>
                  <a:pt x="706" y="-7399"/>
                  <a:pt x="1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6DCACB96-0BFE-4543-8018-8DA4F759BB59}"/>
              </a:ext>
            </a:extLst>
          </p:cNvPr>
          <p:cNvSpPr/>
          <p:nvPr/>
        </p:nvSpPr>
        <p:spPr>
          <a:xfrm>
            <a:off x="4860880" y="2879288"/>
            <a:ext cx="235971" cy="749295"/>
          </a:xfrm>
          <a:custGeom>
            <a:avLst/>
            <a:gdLst>
              <a:gd name="connsiteX0" fmla="*/ 45 w 235971"/>
              <a:gd name="connsiteY0" fmla="*/ 437 h 749295"/>
              <a:gd name="connsiteX1" fmla="*/ 203245 w 235971"/>
              <a:gd name="connsiteY1" fmla="*/ 225862 h 749295"/>
              <a:gd name="connsiteX2" fmla="*/ 73070 w 235971"/>
              <a:gd name="connsiteY2" fmla="*/ 724337 h 749295"/>
              <a:gd name="connsiteX3" fmla="*/ 101645 w 235971"/>
              <a:gd name="connsiteY3" fmla="*/ 644962 h 749295"/>
              <a:gd name="connsiteX4" fmla="*/ 192133 w 235971"/>
              <a:gd name="connsiteY4" fmla="*/ 387787 h 749295"/>
              <a:gd name="connsiteX5" fmla="*/ 223883 w 235971"/>
              <a:gd name="connsiteY5" fmla="*/ 175062 h 749295"/>
              <a:gd name="connsiteX6" fmla="*/ 45 w 235971"/>
              <a:gd name="connsiteY6" fmla="*/ 437 h 74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971" h="749295">
                <a:moveTo>
                  <a:pt x="45" y="437"/>
                </a:moveTo>
                <a:cubicBezTo>
                  <a:pt x="-3395" y="8904"/>
                  <a:pt x="191074" y="105212"/>
                  <a:pt x="203245" y="225862"/>
                </a:cubicBezTo>
                <a:cubicBezTo>
                  <a:pt x="215416" y="346512"/>
                  <a:pt x="90003" y="654487"/>
                  <a:pt x="73070" y="724337"/>
                </a:cubicBezTo>
                <a:cubicBezTo>
                  <a:pt x="56137" y="794187"/>
                  <a:pt x="81801" y="701053"/>
                  <a:pt x="101645" y="644962"/>
                </a:cubicBezTo>
                <a:cubicBezTo>
                  <a:pt x="121489" y="588871"/>
                  <a:pt x="171760" y="466104"/>
                  <a:pt x="192133" y="387787"/>
                </a:cubicBezTo>
                <a:cubicBezTo>
                  <a:pt x="212506" y="309470"/>
                  <a:pt x="257485" y="241737"/>
                  <a:pt x="223883" y="175062"/>
                </a:cubicBezTo>
                <a:cubicBezTo>
                  <a:pt x="190281" y="108387"/>
                  <a:pt x="3485" y="-8030"/>
                  <a:pt x="45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F5AE6C2D-5D29-4EE7-A4BA-EB8DFEF0ED18}"/>
              </a:ext>
            </a:extLst>
          </p:cNvPr>
          <p:cNvSpPr/>
          <p:nvPr/>
        </p:nvSpPr>
        <p:spPr>
          <a:xfrm>
            <a:off x="5111632" y="2946044"/>
            <a:ext cx="321731" cy="754574"/>
          </a:xfrm>
          <a:custGeom>
            <a:avLst/>
            <a:gdLst>
              <a:gd name="connsiteX0" fmla="*/ 11231 w 321731"/>
              <a:gd name="connsiteY0" fmla="*/ 356 h 754574"/>
              <a:gd name="connsiteX1" fmla="*/ 252531 w 321731"/>
              <a:gd name="connsiteY1" fmla="*/ 186094 h 754574"/>
              <a:gd name="connsiteX2" fmla="*/ 11231 w 321731"/>
              <a:gd name="connsiteY2" fmla="*/ 724256 h 754574"/>
              <a:gd name="connsiteX3" fmla="*/ 57268 w 321731"/>
              <a:gd name="connsiteY3" fmla="*/ 651231 h 754574"/>
              <a:gd name="connsiteX4" fmla="*/ 211256 w 321731"/>
              <a:gd name="connsiteY4" fmla="*/ 351194 h 754574"/>
              <a:gd name="connsiteX5" fmla="*/ 314443 w 321731"/>
              <a:gd name="connsiteY5" fmla="*/ 144819 h 754574"/>
              <a:gd name="connsiteX6" fmla="*/ 11231 w 321731"/>
              <a:gd name="connsiteY6" fmla="*/ 356 h 75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31" h="754574">
                <a:moveTo>
                  <a:pt x="11231" y="356"/>
                </a:moveTo>
                <a:cubicBezTo>
                  <a:pt x="912" y="7235"/>
                  <a:pt x="252531" y="65444"/>
                  <a:pt x="252531" y="186094"/>
                </a:cubicBezTo>
                <a:cubicBezTo>
                  <a:pt x="252531" y="306744"/>
                  <a:pt x="43775" y="646733"/>
                  <a:pt x="11231" y="724256"/>
                </a:cubicBezTo>
                <a:cubicBezTo>
                  <a:pt x="-21313" y="801779"/>
                  <a:pt x="23931" y="713408"/>
                  <a:pt x="57268" y="651231"/>
                </a:cubicBezTo>
                <a:cubicBezTo>
                  <a:pt x="90605" y="589054"/>
                  <a:pt x="168393" y="435596"/>
                  <a:pt x="211256" y="351194"/>
                </a:cubicBezTo>
                <a:cubicBezTo>
                  <a:pt x="254119" y="266792"/>
                  <a:pt x="348574" y="201969"/>
                  <a:pt x="314443" y="144819"/>
                </a:cubicBezTo>
                <a:cubicBezTo>
                  <a:pt x="280312" y="87669"/>
                  <a:pt x="21550" y="-6523"/>
                  <a:pt x="11231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75838EFB-E718-4365-AC9F-316B31FA70DA}"/>
              </a:ext>
            </a:extLst>
          </p:cNvPr>
          <p:cNvSpPr/>
          <p:nvPr/>
        </p:nvSpPr>
        <p:spPr>
          <a:xfrm>
            <a:off x="5301177" y="3151179"/>
            <a:ext cx="373619" cy="581319"/>
          </a:xfrm>
          <a:custGeom>
            <a:avLst/>
            <a:gdLst>
              <a:gd name="connsiteX0" fmla="*/ 1073 w 373619"/>
              <a:gd name="connsiteY0" fmla="*/ 580504 h 581319"/>
              <a:gd name="connsiteX1" fmla="*/ 204273 w 373619"/>
              <a:gd name="connsiteY1" fmla="*/ 334971 h 581319"/>
              <a:gd name="connsiteX2" fmla="*/ 373606 w 373619"/>
              <a:gd name="connsiteY2" fmla="*/ 108488 h 581319"/>
              <a:gd name="connsiteX3" fmla="*/ 195806 w 373619"/>
              <a:gd name="connsiteY3" fmla="*/ 4771 h 581319"/>
              <a:gd name="connsiteX4" fmla="*/ 257190 w 373619"/>
              <a:gd name="connsiteY4" fmla="*/ 23821 h 581319"/>
              <a:gd name="connsiteX5" fmla="*/ 333390 w 373619"/>
              <a:gd name="connsiteY5" fmla="*/ 80971 h 581319"/>
              <a:gd name="connsiteX6" fmla="*/ 314340 w 373619"/>
              <a:gd name="connsiteY6" fmla="*/ 155054 h 581319"/>
              <a:gd name="connsiteX7" fmla="*/ 132306 w 373619"/>
              <a:gd name="connsiteY7" fmla="*/ 404821 h 581319"/>
              <a:gd name="connsiteX8" fmla="*/ 1073 w 373619"/>
              <a:gd name="connsiteY8" fmla="*/ 580504 h 58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619" h="581319">
                <a:moveTo>
                  <a:pt x="1073" y="580504"/>
                </a:moveTo>
                <a:cubicBezTo>
                  <a:pt x="13068" y="568862"/>
                  <a:pt x="142184" y="413640"/>
                  <a:pt x="204273" y="334971"/>
                </a:cubicBezTo>
                <a:cubicBezTo>
                  <a:pt x="266362" y="256302"/>
                  <a:pt x="375017" y="163521"/>
                  <a:pt x="373606" y="108488"/>
                </a:cubicBezTo>
                <a:cubicBezTo>
                  <a:pt x="372195" y="53455"/>
                  <a:pt x="215209" y="18882"/>
                  <a:pt x="195806" y="4771"/>
                </a:cubicBezTo>
                <a:cubicBezTo>
                  <a:pt x="176403" y="-9340"/>
                  <a:pt x="234259" y="11121"/>
                  <a:pt x="257190" y="23821"/>
                </a:cubicBezTo>
                <a:cubicBezTo>
                  <a:pt x="280121" y="36521"/>
                  <a:pt x="323865" y="59099"/>
                  <a:pt x="333390" y="80971"/>
                </a:cubicBezTo>
                <a:cubicBezTo>
                  <a:pt x="342915" y="102843"/>
                  <a:pt x="347854" y="101079"/>
                  <a:pt x="314340" y="155054"/>
                </a:cubicBezTo>
                <a:cubicBezTo>
                  <a:pt x="280826" y="209029"/>
                  <a:pt x="184164" y="333207"/>
                  <a:pt x="132306" y="404821"/>
                </a:cubicBezTo>
                <a:cubicBezTo>
                  <a:pt x="80448" y="476435"/>
                  <a:pt x="-10922" y="592146"/>
                  <a:pt x="1073" y="580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B77DD42C-260D-4E6D-BB9B-5072956028A5}"/>
              </a:ext>
            </a:extLst>
          </p:cNvPr>
          <p:cNvSpPr/>
          <p:nvPr/>
        </p:nvSpPr>
        <p:spPr>
          <a:xfrm>
            <a:off x="5349988" y="3481633"/>
            <a:ext cx="911081" cy="235468"/>
          </a:xfrm>
          <a:custGeom>
            <a:avLst/>
            <a:gdLst>
              <a:gd name="connsiteX0" fmla="*/ 945 w 911081"/>
              <a:gd name="connsiteY0" fmla="*/ 235234 h 235468"/>
              <a:gd name="connsiteX1" fmla="*/ 337495 w 911081"/>
              <a:gd name="connsiteY1" fmla="*/ 104000 h 235468"/>
              <a:gd name="connsiteX2" fmla="*/ 549162 w 911081"/>
              <a:gd name="connsiteY2" fmla="*/ 284 h 235468"/>
              <a:gd name="connsiteX3" fmla="*/ 896295 w 911081"/>
              <a:gd name="connsiteY3" fmla="*/ 135750 h 235468"/>
              <a:gd name="connsiteX4" fmla="*/ 820095 w 911081"/>
              <a:gd name="connsiteY4" fmla="*/ 101884 h 235468"/>
              <a:gd name="connsiteX5" fmla="*/ 574562 w 911081"/>
              <a:gd name="connsiteY5" fmla="*/ 27800 h 235468"/>
              <a:gd name="connsiteX6" fmla="*/ 449679 w 911081"/>
              <a:gd name="connsiteY6" fmla="*/ 70134 h 235468"/>
              <a:gd name="connsiteX7" fmla="*/ 945 w 911081"/>
              <a:gd name="connsiteY7" fmla="*/ 235234 h 23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1" h="235468">
                <a:moveTo>
                  <a:pt x="945" y="235234"/>
                </a:moveTo>
                <a:cubicBezTo>
                  <a:pt x="-17752" y="240878"/>
                  <a:pt x="246125" y="143158"/>
                  <a:pt x="337495" y="104000"/>
                </a:cubicBezTo>
                <a:cubicBezTo>
                  <a:pt x="428865" y="64842"/>
                  <a:pt x="456029" y="-5008"/>
                  <a:pt x="549162" y="284"/>
                </a:cubicBezTo>
                <a:cubicBezTo>
                  <a:pt x="642295" y="5576"/>
                  <a:pt x="851140" y="118817"/>
                  <a:pt x="896295" y="135750"/>
                </a:cubicBezTo>
                <a:cubicBezTo>
                  <a:pt x="941450" y="152683"/>
                  <a:pt x="873717" y="119876"/>
                  <a:pt x="820095" y="101884"/>
                </a:cubicBezTo>
                <a:cubicBezTo>
                  <a:pt x="766473" y="83892"/>
                  <a:pt x="636298" y="33092"/>
                  <a:pt x="574562" y="27800"/>
                </a:cubicBezTo>
                <a:cubicBezTo>
                  <a:pt x="512826" y="22508"/>
                  <a:pt x="545282" y="32739"/>
                  <a:pt x="449679" y="70134"/>
                </a:cubicBezTo>
                <a:cubicBezTo>
                  <a:pt x="354076" y="107529"/>
                  <a:pt x="19642" y="229590"/>
                  <a:pt x="945" y="235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4BD07877-38CB-45B5-8B9D-E3096B225E00}"/>
              </a:ext>
            </a:extLst>
          </p:cNvPr>
          <p:cNvSpPr/>
          <p:nvPr/>
        </p:nvSpPr>
        <p:spPr>
          <a:xfrm>
            <a:off x="5349873" y="3257505"/>
            <a:ext cx="686155" cy="457253"/>
          </a:xfrm>
          <a:custGeom>
            <a:avLst/>
            <a:gdLst>
              <a:gd name="connsiteX0" fmla="*/ 2 w 686155"/>
              <a:gd name="connsiteY0" fmla="*/ 457245 h 457253"/>
              <a:gd name="connsiteX1" fmla="*/ 319090 w 686155"/>
              <a:gd name="connsiteY1" fmla="*/ 146095 h 457253"/>
              <a:gd name="connsiteX2" fmla="*/ 541340 w 686155"/>
              <a:gd name="connsiteY2" fmla="*/ 45 h 457253"/>
              <a:gd name="connsiteX3" fmla="*/ 682627 w 686155"/>
              <a:gd name="connsiteY3" fmla="*/ 158795 h 457253"/>
              <a:gd name="connsiteX4" fmla="*/ 633415 w 686155"/>
              <a:gd name="connsiteY4" fmla="*/ 74658 h 457253"/>
              <a:gd name="connsiteX5" fmla="*/ 523877 w 686155"/>
              <a:gd name="connsiteY5" fmla="*/ 20683 h 457253"/>
              <a:gd name="connsiteX6" fmla="*/ 323852 w 686155"/>
              <a:gd name="connsiteY6" fmla="*/ 155620 h 457253"/>
              <a:gd name="connsiteX7" fmla="*/ 2 w 686155"/>
              <a:gd name="connsiteY7" fmla="*/ 457245 h 45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155" h="457253">
                <a:moveTo>
                  <a:pt x="2" y="457245"/>
                </a:moveTo>
                <a:cubicBezTo>
                  <a:pt x="-792" y="455657"/>
                  <a:pt x="228867" y="222295"/>
                  <a:pt x="319090" y="146095"/>
                </a:cubicBezTo>
                <a:cubicBezTo>
                  <a:pt x="409313" y="69895"/>
                  <a:pt x="480751" y="-2072"/>
                  <a:pt x="541340" y="45"/>
                </a:cubicBezTo>
                <a:cubicBezTo>
                  <a:pt x="601930" y="2162"/>
                  <a:pt x="667281" y="146360"/>
                  <a:pt x="682627" y="158795"/>
                </a:cubicBezTo>
                <a:cubicBezTo>
                  <a:pt x="697973" y="171230"/>
                  <a:pt x="659873" y="97677"/>
                  <a:pt x="633415" y="74658"/>
                </a:cubicBezTo>
                <a:cubicBezTo>
                  <a:pt x="606957" y="51639"/>
                  <a:pt x="575471" y="7189"/>
                  <a:pt x="523877" y="20683"/>
                </a:cubicBezTo>
                <a:cubicBezTo>
                  <a:pt x="472283" y="34177"/>
                  <a:pt x="407460" y="87622"/>
                  <a:pt x="323852" y="155620"/>
                </a:cubicBezTo>
                <a:cubicBezTo>
                  <a:pt x="240244" y="223618"/>
                  <a:pt x="796" y="458833"/>
                  <a:pt x="2" y="457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8AD13628-BDF4-4343-9E9F-61D125AF8D5B}"/>
              </a:ext>
            </a:extLst>
          </p:cNvPr>
          <p:cNvSpPr/>
          <p:nvPr/>
        </p:nvSpPr>
        <p:spPr>
          <a:xfrm>
            <a:off x="5565409" y="3674696"/>
            <a:ext cx="1008134" cy="439600"/>
          </a:xfrm>
          <a:custGeom>
            <a:avLst/>
            <a:gdLst>
              <a:gd name="connsiteX0" fmla="*/ 366 w 1008134"/>
              <a:gd name="connsiteY0" fmla="*/ 194042 h 439600"/>
              <a:gd name="connsiteX1" fmla="*/ 414704 w 1008134"/>
              <a:gd name="connsiteY1" fmla="*/ 22592 h 439600"/>
              <a:gd name="connsiteX2" fmla="*/ 716329 w 1008134"/>
              <a:gd name="connsiteY2" fmla="*/ 109904 h 439600"/>
              <a:gd name="connsiteX3" fmla="*/ 995729 w 1008134"/>
              <a:gd name="connsiteY3" fmla="*/ 425817 h 439600"/>
              <a:gd name="connsiteX4" fmla="*/ 935404 w 1008134"/>
              <a:gd name="connsiteY4" fmla="*/ 351204 h 439600"/>
              <a:gd name="connsiteX5" fmla="*/ 722679 w 1008134"/>
              <a:gd name="connsiteY5" fmla="*/ 65454 h 439600"/>
              <a:gd name="connsiteX6" fmla="*/ 489316 w 1008134"/>
              <a:gd name="connsiteY6" fmla="*/ 6717 h 439600"/>
              <a:gd name="connsiteX7" fmla="*/ 366 w 1008134"/>
              <a:gd name="connsiteY7" fmla="*/ 194042 h 43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134" h="439600">
                <a:moveTo>
                  <a:pt x="366" y="194042"/>
                </a:moveTo>
                <a:cubicBezTo>
                  <a:pt x="-12069" y="196688"/>
                  <a:pt x="295377" y="36615"/>
                  <a:pt x="414704" y="22592"/>
                </a:cubicBezTo>
                <a:cubicBezTo>
                  <a:pt x="534031" y="8569"/>
                  <a:pt x="619492" y="42700"/>
                  <a:pt x="716329" y="109904"/>
                </a:cubicBezTo>
                <a:cubicBezTo>
                  <a:pt x="813166" y="177108"/>
                  <a:pt x="959217" y="385600"/>
                  <a:pt x="995729" y="425817"/>
                </a:cubicBezTo>
                <a:cubicBezTo>
                  <a:pt x="1032242" y="466034"/>
                  <a:pt x="980912" y="411265"/>
                  <a:pt x="935404" y="351204"/>
                </a:cubicBezTo>
                <a:cubicBezTo>
                  <a:pt x="889896" y="291144"/>
                  <a:pt x="797027" y="122868"/>
                  <a:pt x="722679" y="65454"/>
                </a:cubicBezTo>
                <a:cubicBezTo>
                  <a:pt x="648331" y="8040"/>
                  <a:pt x="606262" y="-11804"/>
                  <a:pt x="489316" y="6717"/>
                </a:cubicBezTo>
                <a:cubicBezTo>
                  <a:pt x="372370" y="25238"/>
                  <a:pt x="12801" y="191396"/>
                  <a:pt x="366" y="194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D266E21E-A032-4410-AB26-0E5A7FCAB06E}"/>
              </a:ext>
            </a:extLst>
          </p:cNvPr>
          <p:cNvSpPr/>
          <p:nvPr/>
        </p:nvSpPr>
        <p:spPr>
          <a:xfrm>
            <a:off x="5700451" y="3906834"/>
            <a:ext cx="1008390" cy="519146"/>
          </a:xfrm>
          <a:custGeom>
            <a:avLst/>
            <a:gdLst>
              <a:gd name="connsiteX0" fmla="*/ 262 w 1008390"/>
              <a:gd name="connsiteY0" fmla="*/ 4 h 519146"/>
              <a:gd name="connsiteX1" fmla="*/ 255849 w 1008390"/>
              <a:gd name="connsiteY1" fmla="*/ 222254 h 519146"/>
              <a:gd name="connsiteX2" fmla="*/ 857512 w 1008390"/>
              <a:gd name="connsiteY2" fmla="*/ 406404 h 519146"/>
              <a:gd name="connsiteX3" fmla="*/ 1008324 w 1008390"/>
              <a:gd name="connsiteY3" fmla="*/ 519116 h 519146"/>
              <a:gd name="connsiteX4" fmla="*/ 870212 w 1008390"/>
              <a:gd name="connsiteY4" fmla="*/ 415929 h 519146"/>
              <a:gd name="connsiteX5" fmla="*/ 457462 w 1008390"/>
              <a:gd name="connsiteY5" fmla="*/ 252416 h 519146"/>
              <a:gd name="connsiteX6" fmla="*/ 295537 w 1008390"/>
              <a:gd name="connsiteY6" fmla="*/ 215904 h 519146"/>
              <a:gd name="connsiteX7" fmla="*/ 262 w 1008390"/>
              <a:gd name="connsiteY7" fmla="*/ 4 h 51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390" h="519146">
                <a:moveTo>
                  <a:pt x="262" y="4"/>
                </a:moveTo>
                <a:cubicBezTo>
                  <a:pt x="-6353" y="1062"/>
                  <a:pt x="112974" y="154521"/>
                  <a:pt x="255849" y="222254"/>
                </a:cubicBezTo>
                <a:cubicBezTo>
                  <a:pt x="398724" y="289987"/>
                  <a:pt x="732100" y="356927"/>
                  <a:pt x="857512" y="406404"/>
                </a:cubicBezTo>
                <a:cubicBezTo>
                  <a:pt x="982925" y="455881"/>
                  <a:pt x="1006207" y="517528"/>
                  <a:pt x="1008324" y="519116"/>
                </a:cubicBezTo>
                <a:cubicBezTo>
                  <a:pt x="1010441" y="520704"/>
                  <a:pt x="962022" y="460379"/>
                  <a:pt x="870212" y="415929"/>
                </a:cubicBezTo>
                <a:cubicBezTo>
                  <a:pt x="778402" y="371479"/>
                  <a:pt x="553241" y="285753"/>
                  <a:pt x="457462" y="252416"/>
                </a:cubicBezTo>
                <a:cubicBezTo>
                  <a:pt x="361683" y="219079"/>
                  <a:pt x="370149" y="253210"/>
                  <a:pt x="295537" y="215904"/>
                </a:cubicBezTo>
                <a:cubicBezTo>
                  <a:pt x="220925" y="178598"/>
                  <a:pt x="6877" y="-1054"/>
                  <a:pt x="26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FFFD0ABA-A4B8-41BC-8C37-CCF8BA78AA14}"/>
              </a:ext>
            </a:extLst>
          </p:cNvPr>
          <p:cNvSpPr/>
          <p:nvPr/>
        </p:nvSpPr>
        <p:spPr>
          <a:xfrm>
            <a:off x="5854700" y="4175125"/>
            <a:ext cx="1006065" cy="854605"/>
          </a:xfrm>
          <a:custGeom>
            <a:avLst/>
            <a:gdLst>
              <a:gd name="connsiteX0" fmla="*/ 0 w 1006065"/>
              <a:gd name="connsiteY0" fmla="*/ 0 h 854605"/>
              <a:gd name="connsiteX1" fmla="*/ 460375 w 1006065"/>
              <a:gd name="connsiteY1" fmla="*/ 298450 h 854605"/>
              <a:gd name="connsiteX2" fmla="*/ 860425 w 1006065"/>
              <a:gd name="connsiteY2" fmla="*/ 361950 h 854605"/>
              <a:gd name="connsiteX3" fmla="*/ 987425 w 1006065"/>
              <a:gd name="connsiteY3" fmla="*/ 825500 h 854605"/>
              <a:gd name="connsiteX4" fmla="*/ 993775 w 1006065"/>
              <a:gd name="connsiteY4" fmla="*/ 762000 h 854605"/>
              <a:gd name="connsiteX5" fmla="*/ 876300 w 1006065"/>
              <a:gd name="connsiteY5" fmla="*/ 400050 h 854605"/>
              <a:gd name="connsiteX6" fmla="*/ 460375 w 1006065"/>
              <a:gd name="connsiteY6" fmla="*/ 295275 h 854605"/>
              <a:gd name="connsiteX7" fmla="*/ 0 w 1006065"/>
              <a:gd name="connsiteY7" fmla="*/ 0 h 85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6065" h="854605">
                <a:moveTo>
                  <a:pt x="0" y="0"/>
                </a:moveTo>
                <a:cubicBezTo>
                  <a:pt x="0" y="529"/>
                  <a:pt x="316971" y="238125"/>
                  <a:pt x="460375" y="298450"/>
                </a:cubicBezTo>
                <a:cubicBezTo>
                  <a:pt x="603779" y="358775"/>
                  <a:pt x="772583" y="274108"/>
                  <a:pt x="860425" y="361950"/>
                </a:cubicBezTo>
                <a:cubicBezTo>
                  <a:pt x="948267" y="449792"/>
                  <a:pt x="965200" y="758825"/>
                  <a:pt x="987425" y="825500"/>
                </a:cubicBezTo>
                <a:cubicBezTo>
                  <a:pt x="1009650" y="892175"/>
                  <a:pt x="1012296" y="832908"/>
                  <a:pt x="993775" y="762000"/>
                </a:cubicBezTo>
                <a:cubicBezTo>
                  <a:pt x="975254" y="691092"/>
                  <a:pt x="965200" y="477838"/>
                  <a:pt x="876300" y="400050"/>
                </a:cubicBezTo>
                <a:cubicBezTo>
                  <a:pt x="787400" y="322263"/>
                  <a:pt x="603250" y="360362"/>
                  <a:pt x="460375" y="295275"/>
                </a:cubicBezTo>
                <a:cubicBezTo>
                  <a:pt x="317500" y="230188"/>
                  <a:pt x="0" y="-52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55EA4AF5-FC69-47B7-A8EA-921D92DA9405}"/>
              </a:ext>
            </a:extLst>
          </p:cNvPr>
          <p:cNvSpPr/>
          <p:nvPr/>
        </p:nvSpPr>
        <p:spPr>
          <a:xfrm>
            <a:off x="6321305" y="4552876"/>
            <a:ext cx="566520" cy="1022424"/>
          </a:xfrm>
          <a:custGeom>
            <a:avLst/>
            <a:gdLst>
              <a:gd name="connsiteX0" fmla="*/ 120 w 566520"/>
              <a:gd name="connsiteY0" fmla="*/ 74 h 1022424"/>
              <a:gd name="connsiteX1" fmla="*/ 470020 w 566520"/>
              <a:gd name="connsiteY1" fmla="*/ 539824 h 1022424"/>
              <a:gd name="connsiteX2" fmla="*/ 539870 w 566520"/>
              <a:gd name="connsiteY2" fmla="*/ 1000199 h 1022424"/>
              <a:gd name="connsiteX3" fmla="*/ 539870 w 566520"/>
              <a:gd name="connsiteY3" fmla="*/ 917649 h 1022424"/>
              <a:gd name="connsiteX4" fmla="*/ 549395 w 566520"/>
              <a:gd name="connsiteY4" fmla="*/ 635074 h 1022424"/>
              <a:gd name="connsiteX5" fmla="*/ 517645 w 566520"/>
              <a:gd name="connsiteY5" fmla="*/ 501724 h 1022424"/>
              <a:gd name="connsiteX6" fmla="*/ 120 w 566520"/>
              <a:gd name="connsiteY6" fmla="*/ 74 h 102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520" h="1022424">
                <a:moveTo>
                  <a:pt x="120" y="74"/>
                </a:moveTo>
                <a:cubicBezTo>
                  <a:pt x="-7817" y="6424"/>
                  <a:pt x="380062" y="373137"/>
                  <a:pt x="470020" y="539824"/>
                </a:cubicBezTo>
                <a:cubicBezTo>
                  <a:pt x="559978" y="706512"/>
                  <a:pt x="528228" y="937228"/>
                  <a:pt x="539870" y="1000199"/>
                </a:cubicBezTo>
                <a:cubicBezTo>
                  <a:pt x="551512" y="1063170"/>
                  <a:pt x="538283" y="978503"/>
                  <a:pt x="539870" y="917649"/>
                </a:cubicBezTo>
                <a:cubicBezTo>
                  <a:pt x="541457" y="856795"/>
                  <a:pt x="553099" y="704395"/>
                  <a:pt x="549395" y="635074"/>
                </a:cubicBezTo>
                <a:cubicBezTo>
                  <a:pt x="545691" y="565753"/>
                  <a:pt x="607074" y="605970"/>
                  <a:pt x="517645" y="501724"/>
                </a:cubicBezTo>
                <a:cubicBezTo>
                  <a:pt x="428216" y="397478"/>
                  <a:pt x="8057" y="-6276"/>
                  <a:pt x="120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B59EAB86-ED65-470E-B863-7606020DED49}"/>
              </a:ext>
            </a:extLst>
          </p:cNvPr>
          <p:cNvSpPr/>
          <p:nvPr/>
        </p:nvSpPr>
        <p:spPr>
          <a:xfrm>
            <a:off x="6517683" y="5140209"/>
            <a:ext cx="172320" cy="426412"/>
          </a:xfrm>
          <a:custGeom>
            <a:avLst/>
            <a:gdLst>
              <a:gd name="connsiteX0" fmla="*/ 172042 w 172320"/>
              <a:gd name="connsiteY0" fmla="*/ 116 h 426412"/>
              <a:gd name="connsiteX1" fmla="*/ 48217 w 172320"/>
              <a:gd name="connsiteY1" fmla="*/ 152516 h 426412"/>
              <a:gd name="connsiteX2" fmla="*/ 16467 w 172320"/>
              <a:gd name="connsiteY2" fmla="*/ 422391 h 426412"/>
              <a:gd name="connsiteX3" fmla="*/ 10117 w 172320"/>
              <a:gd name="connsiteY3" fmla="*/ 304916 h 426412"/>
              <a:gd name="connsiteX4" fmla="*/ 10117 w 172320"/>
              <a:gd name="connsiteY4" fmla="*/ 174741 h 426412"/>
              <a:gd name="connsiteX5" fmla="*/ 172042 w 172320"/>
              <a:gd name="connsiteY5" fmla="*/ 116 h 42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320" h="426412">
                <a:moveTo>
                  <a:pt x="172042" y="116"/>
                </a:moveTo>
                <a:cubicBezTo>
                  <a:pt x="178392" y="-3588"/>
                  <a:pt x="74146" y="82137"/>
                  <a:pt x="48217" y="152516"/>
                </a:cubicBezTo>
                <a:cubicBezTo>
                  <a:pt x="22288" y="222895"/>
                  <a:pt x="22817" y="396991"/>
                  <a:pt x="16467" y="422391"/>
                </a:cubicBezTo>
                <a:cubicBezTo>
                  <a:pt x="10117" y="447791"/>
                  <a:pt x="11175" y="346191"/>
                  <a:pt x="10117" y="304916"/>
                </a:cubicBezTo>
                <a:cubicBezTo>
                  <a:pt x="9059" y="263641"/>
                  <a:pt x="-12108" y="225012"/>
                  <a:pt x="10117" y="174741"/>
                </a:cubicBezTo>
                <a:cubicBezTo>
                  <a:pt x="32342" y="124470"/>
                  <a:pt x="165692" y="3820"/>
                  <a:pt x="17204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258EE9DD-5CA0-4353-B406-E0C89CC1E9DC}"/>
              </a:ext>
            </a:extLst>
          </p:cNvPr>
          <p:cNvSpPr/>
          <p:nvPr/>
        </p:nvSpPr>
        <p:spPr>
          <a:xfrm>
            <a:off x="6670673" y="5314481"/>
            <a:ext cx="231839" cy="794586"/>
          </a:xfrm>
          <a:custGeom>
            <a:avLst/>
            <a:gdLst>
              <a:gd name="connsiteX0" fmla="*/ 2 w 231839"/>
              <a:gd name="connsiteY0" fmla="*/ 469 h 794586"/>
              <a:gd name="connsiteX1" fmla="*/ 130177 w 231839"/>
              <a:gd name="connsiteY1" fmla="*/ 286219 h 794586"/>
              <a:gd name="connsiteX2" fmla="*/ 206377 w 231839"/>
              <a:gd name="connsiteY2" fmla="*/ 419569 h 794586"/>
              <a:gd name="connsiteX3" fmla="*/ 231777 w 231839"/>
              <a:gd name="connsiteY3" fmla="*/ 784694 h 794586"/>
              <a:gd name="connsiteX4" fmla="*/ 212727 w 231839"/>
              <a:gd name="connsiteY4" fmla="*/ 667219 h 794586"/>
              <a:gd name="connsiteX5" fmla="*/ 187327 w 231839"/>
              <a:gd name="connsiteY5" fmla="*/ 416394 h 794586"/>
              <a:gd name="connsiteX6" fmla="*/ 127002 w 231839"/>
              <a:gd name="connsiteY6" fmla="*/ 359244 h 794586"/>
              <a:gd name="connsiteX7" fmla="*/ 2 w 231839"/>
              <a:gd name="connsiteY7" fmla="*/ 469 h 79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839" h="794586">
                <a:moveTo>
                  <a:pt x="2" y="469"/>
                </a:moveTo>
                <a:cubicBezTo>
                  <a:pt x="531" y="-11702"/>
                  <a:pt x="95781" y="216369"/>
                  <a:pt x="130177" y="286219"/>
                </a:cubicBezTo>
                <a:cubicBezTo>
                  <a:pt x="164573" y="356069"/>
                  <a:pt x="189444" y="336490"/>
                  <a:pt x="206377" y="419569"/>
                </a:cubicBezTo>
                <a:cubicBezTo>
                  <a:pt x="223310" y="502648"/>
                  <a:pt x="230719" y="743419"/>
                  <a:pt x="231777" y="784694"/>
                </a:cubicBezTo>
                <a:cubicBezTo>
                  <a:pt x="232835" y="825969"/>
                  <a:pt x="220135" y="728602"/>
                  <a:pt x="212727" y="667219"/>
                </a:cubicBezTo>
                <a:cubicBezTo>
                  <a:pt x="205319" y="605836"/>
                  <a:pt x="201615" y="467723"/>
                  <a:pt x="187327" y="416394"/>
                </a:cubicBezTo>
                <a:cubicBezTo>
                  <a:pt x="173039" y="365065"/>
                  <a:pt x="158223" y="424331"/>
                  <a:pt x="127002" y="359244"/>
                </a:cubicBezTo>
                <a:cubicBezTo>
                  <a:pt x="95781" y="294157"/>
                  <a:pt x="-527" y="12640"/>
                  <a:pt x="2" y="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6F5AD9D3-E8DE-4AEF-B16B-7DABB9D9E4A1}"/>
              </a:ext>
            </a:extLst>
          </p:cNvPr>
          <p:cNvSpPr/>
          <p:nvPr/>
        </p:nvSpPr>
        <p:spPr>
          <a:xfrm>
            <a:off x="6552749" y="5345851"/>
            <a:ext cx="222480" cy="770096"/>
          </a:xfrm>
          <a:custGeom>
            <a:avLst/>
            <a:gdLst>
              <a:gd name="connsiteX0" fmla="*/ 98876 w 222480"/>
              <a:gd name="connsiteY0" fmla="*/ 849 h 770096"/>
              <a:gd name="connsiteX1" fmla="*/ 35376 w 222480"/>
              <a:gd name="connsiteY1" fmla="*/ 204049 h 770096"/>
              <a:gd name="connsiteX2" fmla="*/ 216351 w 222480"/>
              <a:gd name="connsiteY2" fmla="*/ 746974 h 770096"/>
              <a:gd name="connsiteX3" fmla="*/ 168726 w 222480"/>
              <a:gd name="connsiteY3" fmla="*/ 645374 h 770096"/>
              <a:gd name="connsiteX4" fmla="*/ 57601 w 222480"/>
              <a:gd name="connsiteY4" fmla="*/ 419949 h 770096"/>
              <a:gd name="connsiteX5" fmla="*/ 451 w 222480"/>
              <a:gd name="connsiteY5" fmla="*/ 267549 h 770096"/>
              <a:gd name="connsiteX6" fmla="*/ 98876 w 222480"/>
              <a:gd name="connsiteY6" fmla="*/ 849 h 77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480" h="770096">
                <a:moveTo>
                  <a:pt x="98876" y="849"/>
                </a:moveTo>
                <a:cubicBezTo>
                  <a:pt x="104697" y="-9734"/>
                  <a:pt x="15797" y="79695"/>
                  <a:pt x="35376" y="204049"/>
                </a:cubicBezTo>
                <a:cubicBezTo>
                  <a:pt x="54955" y="328403"/>
                  <a:pt x="194126" y="673420"/>
                  <a:pt x="216351" y="746974"/>
                </a:cubicBezTo>
                <a:cubicBezTo>
                  <a:pt x="238576" y="820528"/>
                  <a:pt x="195184" y="699878"/>
                  <a:pt x="168726" y="645374"/>
                </a:cubicBezTo>
                <a:cubicBezTo>
                  <a:pt x="142268" y="590870"/>
                  <a:pt x="85647" y="482920"/>
                  <a:pt x="57601" y="419949"/>
                </a:cubicBezTo>
                <a:cubicBezTo>
                  <a:pt x="29555" y="356978"/>
                  <a:pt x="-4311" y="337928"/>
                  <a:pt x="451" y="267549"/>
                </a:cubicBezTo>
                <a:cubicBezTo>
                  <a:pt x="5213" y="197170"/>
                  <a:pt x="93055" y="11432"/>
                  <a:pt x="98876" y="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: 図形 2117">
            <a:extLst>
              <a:ext uri="{FF2B5EF4-FFF2-40B4-BE49-F238E27FC236}">
                <a16:creationId xmlns:a16="http://schemas.microsoft.com/office/drawing/2014/main" id="{A9B7BBFE-B039-4C54-8189-FFF220DB1D58}"/>
              </a:ext>
            </a:extLst>
          </p:cNvPr>
          <p:cNvSpPr/>
          <p:nvPr/>
        </p:nvSpPr>
        <p:spPr>
          <a:xfrm>
            <a:off x="6606495" y="6632412"/>
            <a:ext cx="122800" cy="477197"/>
          </a:xfrm>
          <a:custGeom>
            <a:avLst/>
            <a:gdLst>
              <a:gd name="connsiteX0" fmla="*/ 13380 w 122800"/>
              <a:gd name="connsiteY0" fmla="*/ 163 h 477197"/>
              <a:gd name="connsiteX1" fmla="*/ 13380 w 122800"/>
              <a:gd name="connsiteY1" fmla="*/ 168438 h 477197"/>
              <a:gd name="connsiteX2" fmla="*/ 8618 w 122800"/>
              <a:gd name="connsiteY2" fmla="*/ 295438 h 477197"/>
              <a:gd name="connsiteX3" fmla="*/ 119743 w 122800"/>
              <a:gd name="connsiteY3" fmla="*/ 446251 h 477197"/>
              <a:gd name="connsiteX4" fmla="*/ 92755 w 122800"/>
              <a:gd name="connsiteY4" fmla="*/ 476413 h 477197"/>
              <a:gd name="connsiteX5" fmla="*/ 105455 w 122800"/>
              <a:gd name="connsiteY5" fmla="*/ 430376 h 477197"/>
              <a:gd name="connsiteX6" fmla="*/ 11793 w 122800"/>
              <a:gd name="connsiteY6" fmla="*/ 317663 h 477197"/>
              <a:gd name="connsiteX7" fmla="*/ 680 w 122800"/>
              <a:gd name="connsiteY7" fmla="*/ 200188 h 477197"/>
              <a:gd name="connsiteX8" fmla="*/ 13380 w 122800"/>
              <a:gd name="connsiteY8" fmla="*/ 163 h 477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800" h="477197">
                <a:moveTo>
                  <a:pt x="13380" y="163"/>
                </a:moveTo>
                <a:cubicBezTo>
                  <a:pt x="15497" y="-5129"/>
                  <a:pt x="14174" y="119226"/>
                  <a:pt x="13380" y="168438"/>
                </a:cubicBezTo>
                <a:cubicBezTo>
                  <a:pt x="12586" y="217650"/>
                  <a:pt x="-9109" y="249136"/>
                  <a:pt x="8618" y="295438"/>
                </a:cubicBezTo>
                <a:cubicBezTo>
                  <a:pt x="26345" y="341740"/>
                  <a:pt x="105720" y="416089"/>
                  <a:pt x="119743" y="446251"/>
                </a:cubicBezTo>
                <a:cubicBezTo>
                  <a:pt x="133766" y="476413"/>
                  <a:pt x="95136" y="479059"/>
                  <a:pt x="92755" y="476413"/>
                </a:cubicBezTo>
                <a:cubicBezTo>
                  <a:pt x="90374" y="473767"/>
                  <a:pt x="118949" y="456834"/>
                  <a:pt x="105455" y="430376"/>
                </a:cubicBezTo>
                <a:cubicBezTo>
                  <a:pt x="91961" y="403918"/>
                  <a:pt x="29255" y="356028"/>
                  <a:pt x="11793" y="317663"/>
                </a:cubicBezTo>
                <a:cubicBezTo>
                  <a:pt x="-5669" y="279298"/>
                  <a:pt x="1738" y="248342"/>
                  <a:pt x="680" y="200188"/>
                </a:cubicBezTo>
                <a:cubicBezTo>
                  <a:pt x="-378" y="152034"/>
                  <a:pt x="11263" y="5455"/>
                  <a:pt x="1338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18F14E2D-1DCA-4D1D-9FB7-40960F8ED354}"/>
              </a:ext>
            </a:extLst>
          </p:cNvPr>
          <p:cNvSpPr/>
          <p:nvPr/>
        </p:nvSpPr>
        <p:spPr>
          <a:xfrm>
            <a:off x="6593576" y="6996056"/>
            <a:ext cx="65987" cy="278902"/>
          </a:xfrm>
          <a:custGeom>
            <a:avLst/>
            <a:gdLst>
              <a:gd name="connsiteX0" fmla="*/ 29474 w 65987"/>
              <a:gd name="connsiteY0" fmla="*/ 57 h 278902"/>
              <a:gd name="connsiteX1" fmla="*/ 65987 w 65987"/>
              <a:gd name="connsiteY1" fmla="*/ 117532 h 278902"/>
              <a:gd name="connsiteX2" fmla="*/ 29474 w 65987"/>
              <a:gd name="connsiteY2" fmla="*/ 184207 h 278902"/>
              <a:gd name="connsiteX3" fmla="*/ 12012 w 65987"/>
              <a:gd name="connsiteY3" fmla="*/ 269932 h 278902"/>
              <a:gd name="connsiteX4" fmla="*/ 13599 w 65987"/>
              <a:gd name="connsiteY4" fmla="*/ 276282 h 278902"/>
              <a:gd name="connsiteX5" fmla="*/ 899 w 65987"/>
              <a:gd name="connsiteY5" fmla="*/ 227069 h 278902"/>
              <a:gd name="connsiteX6" fmla="*/ 42174 w 65987"/>
              <a:gd name="connsiteY6" fmla="*/ 176269 h 278902"/>
              <a:gd name="connsiteX7" fmla="*/ 58049 w 65987"/>
              <a:gd name="connsiteY7" fmla="*/ 133407 h 278902"/>
              <a:gd name="connsiteX8" fmla="*/ 29474 w 65987"/>
              <a:gd name="connsiteY8" fmla="*/ 57 h 27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87" h="278902">
                <a:moveTo>
                  <a:pt x="29474" y="57"/>
                </a:moveTo>
                <a:cubicBezTo>
                  <a:pt x="30797" y="-2589"/>
                  <a:pt x="65987" y="86840"/>
                  <a:pt x="65987" y="117532"/>
                </a:cubicBezTo>
                <a:cubicBezTo>
                  <a:pt x="65987" y="148224"/>
                  <a:pt x="38470" y="158807"/>
                  <a:pt x="29474" y="184207"/>
                </a:cubicBezTo>
                <a:cubicBezTo>
                  <a:pt x="20478" y="209607"/>
                  <a:pt x="14658" y="254586"/>
                  <a:pt x="12012" y="269932"/>
                </a:cubicBezTo>
                <a:cubicBezTo>
                  <a:pt x="9366" y="285278"/>
                  <a:pt x="13599" y="276282"/>
                  <a:pt x="13599" y="276282"/>
                </a:cubicBezTo>
                <a:cubicBezTo>
                  <a:pt x="11747" y="269138"/>
                  <a:pt x="-3864" y="243738"/>
                  <a:pt x="899" y="227069"/>
                </a:cubicBezTo>
                <a:cubicBezTo>
                  <a:pt x="5661" y="210400"/>
                  <a:pt x="32649" y="191879"/>
                  <a:pt x="42174" y="176269"/>
                </a:cubicBezTo>
                <a:cubicBezTo>
                  <a:pt x="51699" y="160659"/>
                  <a:pt x="60959" y="160924"/>
                  <a:pt x="58049" y="133407"/>
                </a:cubicBezTo>
                <a:cubicBezTo>
                  <a:pt x="55139" y="105890"/>
                  <a:pt x="28151" y="2703"/>
                  <a:pt x="2947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BBE0D9B4-F7B4-4CF9-9988-CD551BDF7C3A}"/>
              </a:ext>
            </a:extLst>
          </p:cNvPr>
          <p:cNvSpPr/>
          <p:nvPr/>
        </p:nvSpPr>
        <p:spPr>
          <a:xfrm>
            <a:off x="6675437" y="6692864"/>
            <a:ext cx="75618" cy="184771"/>
          </a:xfrm>
          <a:custGeom>
            <a:avLst/>
            <a:gdLst>
              <a:gd name="connsiteX0" fmla="*/ 11113 w 75618"/>
              <a:gd name="connsiteY0" fmla="*/ 36 h 184771"/>
              <a:gd name="connsiteX1" fmla="*/ 53976 w 75618"/>
              <a:gd name="connsiteY1" fmla="*/ 100049 h 184771"/>
              <a:gd name="connsiteX2" fmla="*/ 1 w 75618"/>
              <a:gd name="connsiteY2" fmla="*/ 184186 h 184771"/>
              <a:gd name="connsiteX3" fmla="*/ 52388 w 75618"/>
              <a:gd name="connsiteY3" fmla="*/ 134974 h 184771"/>
              <a:gd name="connsiteX4" fmla="*/ 74613 w 75618"/>
              <a:gd name="connsiteY4" fmla="*/ 88936 h 184771"/>
              <a:gd name="connsiteX5" fmla="*/ 11113 w 75618"/>
              <a:gd name="connsiteY5" fmla="*/ 36 h 18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18" h="184771">
                <a:moveTo>
                  <a:pt x="11113" y="36"/>
                </a:moveTo>
                <a:cubicBezTo>
                  <a:pt x="7674" y="1888"/>
                  <a:pt x="55828" y="69357"/>
                  <a:pt x="53976" y="100049"/>
                </a:cubicBezTo>
                <a:cubicBezTo>
                  <a:pt x="52124" y="130741"/>
                  <a:pt x="266" y="178365"/>
                  <a:pt x="1" y="184186"/>
                </a:cubicBezTo>
                <a:cubicBezTo>
                  <a:pt x="-264" y="190007"/>
                  <a:pt x="39953" y="150849"/>
                  <a:pt x="52388" y="134974"/>
                </a:cubicBezTo>
                <a:cubicBezTo>
                  <a:pt x="64823" y="119099"/>
                  <a:pt x="79640" y="109573"/>
                  <a:pt x="74613" y="88936"/>
                </a:cubicBezTo>
                <a:cubicBezTo>
                  <a:pt x="69586" y="68299"/>
                  <a:pt x="14552" y="-1816"/>
                  <a:pt x="1111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18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レディー・ガガ、EDMシーンに復帰!? | EDM MAXX">
            <a:extLst>
              <a:ext uri="{FF2B5EF4-FFF2-40B4-BE49-F238E27FC236}">
                <a16:creationId xmlns:a16="http://schemas.microsoft.com/office/drawing/2014/main" id="{887964F2-0963-4CEF-954E-08A8C692F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" y="3715967"/>
            <a:ext cx="9614044" cy="538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0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8</Words>
  <Application>Microsoft Office PowerPoint</Application>
  <PresentationFormat>A3 297x420 mm</PresentationFormat>
  <Paragraphs>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851ゴチカクット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2021-12-18T09:24:38Z</dcterms:created>
  <dcterms:modified xsi:type="dcterms:W3CDTF">2021-12-19T02:20:08Z</dcterms:modified>
</cp:coreProperties>
</file>